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drawings/drawing1.xml" ContentType="application/vnd.openxmlformats-officedocument.drawingml.chartshapes+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drawings/drawing2.xml" ContentType="application/vnd.openxmlformats-officedocument.drawingml.chartshapes+xml"/>
  <Override PartName="/ppt/charts/chart10.xml" ContentType="application/vnd.openxmlformats-officedocument.drawingml.chart+xml"/>
  <Override PartName="/ppt/theme/themeOverride5.xml" ContentType="application/vnd.openxmlformats-officedocument.themeOverride+xml"/>
  <Override PartName="/ppt/drawings/drawing3.xml" ContentType="application/vnd.openxmlformats-officedocument.drawingml.chartshapes+xml"/>
  <Override PartName="/ppt/charts/chart11.xml" ContentType="application/vnd.openxmlformats-officedocument.drawingml.chart+xml"/>
  <Override PartName="/ppt/drawings/drawing4.xml" ContentType="application/vnd.openxmlformats-officedocument.drawingml.chartshapes+xml"/>
  <Override PartName="/ppt/charts/chart12.xml" ContentType="application/vnd.openxmlformats-officedocument.drawingml.chart+xml"/>
  <Override PartName="/ppt/theme/themeOverride6.xml" ContentType="application/vnd.openxmlformats-officedocument.themeOverride+xml"/>
  <Override PartName="/ppt/drawings/drawing5.xml" ContentType="application/vnd.openxmlformats-officedocument.drawingml.chartshapes+xml"/>
  <Override PartName="/ppt/charts/chart13.xml" ContentType="application/vnd.openxmlformats-officedocument.drawingml.chart+xml"/>
  <Override PartName="/ppt/theme/themeOverride7.xml" ContentType="application/vnd.openxmlformats-officedocument.themeOverride+xml"/>
  <Override PartName="/ppt/drawings/drawing6.xml" ContentType="application/vnd.openxmlformats-officedocument.drawingml.chartshapes+xml"/>
  <Override PartName="/ppt/charts/chart14.xml" ContentType="application/vnd.openxmlformats-officedocument.drawingml.chart+xml"/>
  <Override PartName="/ppt/theme/themeOverride8.xml" ContentType="application/vnd.openxmlformats-officedocument.themeOverride+xml"/>
  <Override PartName="/ppt/charts/chart15.xml" ContentType="application/vnd.openxmlformats-officedocument.drawingml.chart+xml"/>
  <Override PartName="/ppt/theme/themeOverride9.xml" ContentType="application/vnd.openxmlformats-officedocument.themeOverride+xml"/>
  <Override PartName="/ppt/drawings/drawing7.xml" ContentType="application/vnd.openxmlformats-officedocument.drawingml.chartshapes+xml"/>
  <Override PartName="/ppt/charts/chart16.xml" ContentType="application/vnd.openxmlformats-officedocument.drawingml.chart+xml"/>
  <Override PartName="/ppt/theme/themeOverride10.xml" ContentType="application/vnd.openxmlformats-officedocument.themeOverride+xml"/>
  <Override PartName="/ppt/drawings/drawing8.xml" ContentType="application/vnd.openxmlformats-officedocument.drawingml.chartshapes+xml"/>
  <Override PartName="/ppt/charts/chart17.xml" ContentType="application/vnd.openxmlformats-officedocument.drawingml.chart+xml"/>
  <Override PartName="/ppt/theme/themeOverride11.xml" ContentType="application/vnd.openxmlformats-officedocument.themeOverride+xml"/>
  <Override PartName="/ppt/drawings/drawing9.xml" ContentType="application/vnd.openxmlformats-officedocument.drawingml.chartshapes+xml"/>
  <Override PartName="/ppt/charts/chart18.xml" ContentType="application/vnd.openxmlformats-officedocument.drawingml.chart+xml"/>
  <Override PartName="/ppt/theme/themeOverride12.xml" ContentType="application/vnd.openxmlformats-officedocument.themeOverride+xml"/>
  <Override PartName="/ppt/charts/chart19.xml" ContentType="application/vnd.openxmlformats-officedocument.drawingml.chart+xml"/>
  <Override PartName="/ppt/theme/themeOverride13.xml" ContentType="application/vnd.openxmlformats-officedocument.themeOverride+xml"/>
  <Override PartName="/ppt/drawings/drawing10.xml" ContentType="application/vnd.openxmlformats-officedocument.drawingml.chartshapes+xml"/>
  <Override PartName="/ppt/charts/chart20.xml" ContentType="application/vnd.openxmlformats-officedocument.drawingml.chart+xml"/>
  <Override PartName="/ppt/theme/themeOverride14.xml" ContentType="application/vnd.openxmlformats-officedocument.themeOverride+xml"/>
  <Override PartName="/ppt/notesSlides/notesSlide1.xml" ContentType="application/vnd.openxmlformats-officedocument.presentationml.notesSlide+xml"/>
  <Override PartName="/ppt/charts/chart21.xml" ContentType="application/vnd.openxmlformats-officedocument.drawingml.chart+xml"/>
  <Override PartName="/ppt/drawings/drawing11.xml" ContentType="application/vnd.openxmlformats-officedocument.drawingml.chartshapes+xml"/>
  <Override PartName="/ppt/charts/chart22.xml" ContentType="application/vnd.openxmlformats-officedocument.drawingml.chart+xml"/>
  <Override PartName="/ppt/theme/themeOverride15.xml" ContentType="application/vnd.openxmlformats-officedocument.themeOverride+xml"/>
  <Override PartName="/ppt/drawings/drawing12.xml" ContentType="application/vnd.openxmlformats-officedocument.drawingml.chartshapes+xml"/>
  <Override PartName="/ppt/charts/chart23.xml" ContentType="application/vnd.openxmlformats-officedocument.drawingml.chart+xml"/>
  <Override PartName="/ppt/theme/themeOverride16.xml" ContentType="application/vnd.openxmlformats-officedocument.themeOverride+xml"/>
  <Override PartName="/ppt/drawings/drawing1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5"/>
  </p:notesMasterIdLst>
  <p:sldIdLst>
    <p:sldId id="256" r:id="rId2"/>
    <p:sldId id="257" r:id="rId3"/>
    <p:sldId id="285" r:id="rId4"/>
    <p:sldId id="277" r:id="rId5"/>
    <p:sldId id="291" r:id="rId6"/>
    <p:sldId id="266" r:id="rId7"/>
    <p:sldId id="264" r:id="rId8"/>
    <p:sldId id="275"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5FBD"/>
    <a:srgbClr val="FCA4BF"/>
    <a:srgbClr val="CC0099"/>
    <a:srgbClr val="FF9900"/>
    <a:srgbClr val="8A04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0" autoAdjust="0"/>
    <p:restoredTop sz="94660"/>
  </p:normalViewPr>
  <p:slideViewPr>
    <p:cSldViewPr snapToGrid="0">
      <p:cViewPr varScale="1">
        <p:scale>
          <a:sx n="80" d="100"/>
          <a:sy n="80" d="100"/>
        </p:scale>
        <p:origin x="-78" y="-72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oleObject" Target="file:///C:\Users\nadya\Desktop\FERRAR_19\mag_Ferrar_old-yang.xlsx" TargetMode="External"/><Relationship Id="rId1" Type="http://schemas.openxmlformats.org/officeDocument/2006/relationships/themeOverride" Target="../theme/themeOverride1.xm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oleObject" Target="file:///C:\Users\nadya\Desktop\FERRAR_19\mag_Ferrar_old-yang.xlsx" TargetMode="External"/><Relationship Id="rId1" Type="http://schemas.openxmlformats.org/officeDocument/2006/relationships/themeOverride" Target="../theme/themeOverride2.xm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oleObject" Target="file:///C:\Users\nadya\Desktop\FERRAR_19\mag_Ferrar_old-yang.xlsx" TargetMode="External"/><Relationship Id="rId1" Type="http://schemas.openxmlformats.org/officeDocument/2006/relationships/themeOverride" Target="../theme/themeOverride3.xml"/><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nadya\Desktop\FERRAR_19\Ferrar_&#1050;&#1072;&#1088;&#1091;19%20(abs).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nadya\Documents\ZKM_st_Sob\&#1057;&#1086;&#1073;_pic5-20_Ol_Karoo_Kam_18.xls"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nadya\Documents\ZKM_st_Sob\&#1057;&#1086;&#1073;_pic5-20_Ol_Karoo_Kam_18.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nadya\Documents\ZKM_st_Sob\&#1057;&#1086;&#1073;_pic5-20_Ol_Karoo_Kam_18.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nadya\Documents\ZKM_st_Sob\&#1057;&#1086;&#1073;_pic5-20_Ol_Karoo_Kam_18.xls"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nadya\Documents\ZKM_st_Sob\&#1057;&#1086;&#1073;_pic5-20_Ol_Karoo_Kam_18.xls" TargetMode="Externa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nadya\Documents\ZKM_st_Sob\Sob-20Z_iz.xls" TargetMode="External"/><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nadya\Documents\ZKM_st_Sob\Sob-20Z_iz.xls" TargetMode="Externa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C:\Users\nadya\Documents\ZKM_st_Sob\Sob-20Z_iz.xls" TargetMode="External"/><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package" Target="../embeddings/Microsoft_Excel_Worksheet1.xlsx"/><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package" Target="../embeddings/Microsoft_Excel_Worksheet3.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oleObject" Target="file:///C:\Users\nadya\Desktop\FERRAR_19\Red_Kroo-Ant_Ferrar.xls" TargetMode="External"/><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oleObject" Target="file:///C:\Users\nadya\Desktop\FERRAR_19\Red_Kroo-Ant_Ferrar.xls" TargetMode="External"/><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2" Type="http://schemas.openxmlformats.org/officeDocument/2006/relationships/oleObject" Target="file:///C:\Users\nadya\Desktop\FERRAR_19\Nb_U-IZ.xlsx" TargetMode="External"/><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3" Type="http://schemas.openxmlformats.org/officeDocument/2006/relationships/chartUserShapes" Target="../drawings/drawing10.xml"/><Relationship Id="rId2" Type="http://schemas.openxmlformats.org/officeDocument/2006/relationships/oleObject" Target="file:///C:\Users\nadya\Desktop\FERRAR_19\&#1060;&#1077;&#1088;&#1088;&#1072;&#1088;_Nd-7Pb.xls" TargetMode="External"/><Relationship Id="rId1" Type="http://schemas.openxmlformats.org/officeDocument/2006/relationships/themeOverride" Target="../theme/themeOverride13.xml"/></Relationships>
</file>

<file path=ppt/charts/_rels/chart20.xml.rels><?xml version="1.0" encoding="UTF-8" standalone="yes"?>
<Relationships xmlns="http://schemas.openxmlformats.org/package/2006/relationships"><Relationship Id="rId2" Type="http://schemas.openxmlformats.org/officeDocument/2006/relationships/oleObject" Target="file:///C:\Users\nadya\Desktop\FERRAR_19\Nb_U-IZ.xlsx" TargetMode="External"/><Relationship Id="rId1" Type="http://schemas.openxmlformats.org/officeDocument/2006/relationships/themeOverride" Target="../theme/themeOverride14.xml"/></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oleObject" Target="file:///C:\Users\nadya\Desktop\is_&#1050;&#1077;&#1088;&#1075;-&#1042;&#1048;&#1061;15.xls" TargetMode="External"/></Relationships>
</file>

<file path=ppt/charts/_rels/chart22.xml.rels><?xml version="1.0" encoding="UTF-8" standalone="yes"?>
<Relationships xmlns="http://schemas.openxmlformats.org/package/2006/relationships"><Relationship Id="rId3" Type="http://schemas.openxmlformats.org/officeDocument/2006/relationships/chartUserShapes" Target="../drawings/drawing12.xml"/><Relationship Id="rId2" Type="http://schemas.openxmlformats.org/officeDocument/2006/relationships/oleObject" Target="file:///C:\Users\nadya\Desktop\is_&#1050;&#1077;&#1088;&#1075;-&#1042;&#1048;&#1061;15.xls" TargetMode="External"/><Relationship Id="rId1" Type="http://schemas.openxmlformats.org/officeDocument/2006/relationships/themeOverride" Target="../theme/themeOverride15.xml"/></Relationships>
</file>

<file path=ppt/charts/_rels/chart23.xml.rels><?xml version="1.0" encoding="UTF-8" standalone="yes"?>
<Relationships xmlns="http://schemas.openxmlformats.org/package/2006/relationships"><Relationship Id="rId3" Type="http://schemas.openxmlformats.org/officeDocument/2006/relationships/chartUserShapes" Target="../drawings/drawing13.xml"/><Relationship Id="rId2" Type="http://schemas.openxmlformats.org/officeDocument/2006/relationships/oleObject" Target="file:///C:\Users\nadya\Documents\ZKM_st_Sob\Sob-20Z_iz.xls" TargetMode="External"/><Relationship Id="rId1" Type="http://schemas.openxmlformats.org/officeDocument/2006/relationships/themeOverride" Target="../theme/themeOverride1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9307383238054127E-2"/>
          <c:y val="5.5994581322495976E-2"/>
          <c:w val="0.8776655700571675"/>
          <c:h val="0.86760731521463041"/>
        </c:manualLayout>
      </c:layout>
      <c:scatterChart>
        <c:scatterStyle val="lineMarker"/>
        <c:varyColors val="0"/>
        <c:ser>
          <c:idx val="0"/>
          <c:order val="0"/>
          <c:tx>
            <c:v>DML</c:v>
          </c:tx>
          <c:spPr>
            <a:ln w="25400" cap="rnd">
              <a:noFill/>
              <a:round/>
            </a:ln>
            <a:effectLst/>
          </c:spPr>
          <c:marker>
            <c:symbol val="circle"/>
            <c:size val="4"/>
            <c:spPr>
              <a:solidFill>
                <a:srgbClr val="FF0000"/>
              </a:solidFill>
              <a:ln w="15875">
                <a:solidFill>
                  <a:srgbClr val="FF0000"/>
                </a:solidFill>
                <a:round/>
              </a:ln>
              <a:effectLst/>
            </c:spPr>
          </c:marker>
          <c:dPt>
            <c:idx val="205"/>
            <c:bubble3D val="0"/>
            <c:extLst xmlns:c16r2="http://schemas.microsoft.com/office/drawing/2015/06/chart">
              <c:ext xmlns:c16="http://schemas.microsoft.com/office/drawing/2014/chart" uri="{C3380CC4-5D6E-409C-BE32-E72D297353CC}">
                <c16:uniqueId val="{00000000-B80F-4EAD-B89B-E45BE915E012}"/>
              </c:ext>
            </c:extLst>
          </c:dPt>
          <c:xVal>
            <c:numRef>
              <c:f>Лист1!$M$2:$M$303</c:f>
              <c:numCache>
                <c:formatCode>0.00</c:formatCode>
                <c:ptCount val="302"/>
                <c:pt idx="0">
                  <c:v>6.37</c:v>
                </c:pt>
                <c:pt idx="1">
                  <c:v>6.65</c:v>
                </c:pt>
                <c:pt idx="2">
                  <c:v>6.45</c:v>
                </c:pt>
                <c:pt idx="3">
                  <c:v>6.0162828750449</c:v>
                </c:pt>
                <c:pt idx="4">
                  <c:v>7.65</c:v>
                </c:pt>
                <c:pt idx="5">
                  <c:v>9.23</c:v>
                </c:pt>
                <c:pt idx="6">
                  <c:v>5.82</c:v>
                </c:pt>
                <c:pt idx="7">
                  <c:v>9.7449010409326107</c:v>
                </c:pt>
                <c:pt idx="8">
                  <c:v>10.613933309791699</c:v>
                </c:pt>
                <c:pt idx="9">
                  <c:v>6.0248308373803701</c:v>
                </c:pt>
                <c:pt idx="10">
                  <c:v>9.1093718337878098</c:v>
                </c:pt>
                <c:pt idx="11">
                  <c:v>6.4118797038177497</c:v>
                </c:pt>
                <c:pt idx="12">
                  <c:v>9.3272373659718806</c:v>
                </c:pt>
                <c:pt idx="13">
                  <c:v>8.5630000000000006</c:v>
                </c:pt>
                <c:pt idx="14">
                  <c:v>4.6399999999999997</c:v>
                </c:pt>
                <c:pt idx="15">
                  <c:v>5.2809999999999997</c:v>
                </c:pt>
                <c:pt idx="16">
                  <c:v>8.9770000000000003</c:v>
                </c:pt>
                <c:pt idx="17">
                  <c:v>4.7</c:v>
                </c:pt>
                <c:pt idx="18">
                  <c:v>6.6620374563495703</c:v>
                </c:pt>
                <c:pt idx="19">
                  <c:v>7.74</c:v>
                </c:pt>
                <c:pt idx="20">
                  <c:v>6.15</c:v>
                </c:pt>
                <c:pt idx="21">
                  <c:v>10.88</c:v>
                </c:pt>
                <c:pt idx="22">
                  <c:v>5.44</c:v>
                </c:pt>
                <c:pt idx="23">
                  <c:v>11.35</c:v>
                </c:pt>
                <c:pt idx="24">
                  <c:v>5.12</c:v>
                </c:pt>
                <c:pt idx="25">
                  <c:v>9.67</c:v>
                </c:pt>
                <c:pt idx="26">
                  <c:v>10.44</c:v>
                </c:pt>
                <c:pt idx="27">
                  <c:v>7.8193754615252304</c:v>
                </c:pt>
                <c:pt idx="28">
                  <c:v>8.2126235160482892</c:v>
                </c:pt>
                <c:pt idx="29">
                  <c:v>6.78</c:v>
                </c:pt>
                <c:pt idx="30">
                  <c:v>7.2319252231018698</c:v>
                </c:pt>
                <c:pt idx="31">
                  <c:v>6.4843615436833204</c:v>
                </c:pt>
                <c:pt idx="32">
                  <c:v>7.7294980396936603</c:v>
                </c:pt>
                <c:pt idx="33">
                  <c:v>5.4317534632495299</c:v>
                </c:pt>
                <c:pt idx="34">
                  <c:v>7.1629469253960902</c:v>
                </c:pt>
                <c:pt idx="35">
                  <c:v>5.6134966228154299</c:v>
                </c:pt>
                <c:pt idx="36">
                  <c:v>7.6548294741071903</c:v>
                </c:pt>
                <c:pt idx="37">
                  <c:v>7.3326484156241802</c:v>
                </c:pt>
                <c:pt idx="38">
                  <c:v>7.3424086706534002</c:v>
                </c:pt>
                <c:pt idx="39">
                  <c:v>10.579000000000001</c:v>
                </c:pt>
                <c:pt idx="40">
                  <c:v>9.8480000000000008</c:v>
                </c:pt>
                <c:pt idx="41">
                  <c:v>6.7359999999999998</c:v>
                </c:pt>
                <c:pt idx="42">
                  <c:v>7.1159999999999997</c:v>
                </c:pt>
                <c:pt idx="43">
                  <c:v>12.66</c:v>
                </c:pt>
                <c:pt idx="44">
                  <c:v>16.506</c:v>
                </c:pt>
                <c:pt idx="45">
                  <c:v>6.8513134199221302</c:v>
                </c:pt>
                <c:pt idx="46">
                  <c:v>6.8348915923782796</c:v>
                </c:pt>
                <c:pt idx="47">
                  <c:v>6.2844133738639103</c:v>
                </c:pt>
                <c:pt idx="48">
                  <c:v>5.9688370386336</c:v>
                </c:pt>
                <c:pt idx="49">
                  <c:v>6.2992392364850902</c:v>
                </c:pt>
                <c:pt idx="50">
                  <c:v>7.17</c:v>
                </c:pt>
                <c:pt idx="51">
                  <c:v>7.8811761139739298</c:v>
                </c:pt>
                <c:pt idx="52">
                  <c:v>6.96885104331934</c:v>
                </c:pt>
                <c:pt idx="53">
                  <c:v>7.08</c:v>
                </c:pt>
                <c:pt idx="54">
                  <c:v>7.1</c:v>
                </c:pt>
                <c:pt idx="55">
                  <c:v>26.21514741953246</c:v>
                </c:pt>
                <c:pt idx="56">
                  <c:v>10.44</c:v>
                </c:pt>
                <c:pt idx="57">
                  <c:v>5.76</c:v>
                </c:pt>
                <c:pt idx="58">
                  <c:v>5.84</c:v>
                </c:pt>
                <c:pt idx="59">
                  <c:v>5.58</c:v>
                </c:pt>
                <c:pt idx="60">
                  <c:v>6.18</c:v>
                </c:pt>
                <c:pt idx="61">
                  <c:v>10.88</c:v>
                </c:pt>
                <c:pt idx="62">
                  <c:v>5.49</c:v>
                </c:pt>
                <c:pt idx="63">
                  <c:v>7.3</c:v>
                </c:pt>
                <c:pt idx="64">
                  <c:v>13.34</c:v>
                </c:pt>
                <c:pt idx="65">
                  <c:v>5.05</c:v>
                </c:pt>
                <c:pt idx="66">
                  <c:v>6.1</c:v>
                </c:pt>
                <c:pt idx="67">
                  <c:v>6.44</c:v>
                </c:pt>
                <c:pt idx="68">
                  <c:v>8.9700000000000006</c:v>
                </c:pt>
                <c:pt idx="69">
                  <c:v>7.47</c:v>
                </c:pt>
                <c:pt idx="70">
                  <c:v>7.24</c:v>
                </c:pt>
                <c:pt idx="71">
                  <c:v>7.53</c:v>
                </c:pt>
                <c:pt idx="72">
                  <c:v>8.1</c:v>
                </c:pt>
                <c:pt idx="73">
                  <c:v>7.57</c:v>
                </c:pt>
                <c:pt idx="74">
                  <c:v>6.34</c:v>
                </c:pt>
                <c:pt idx="75">
                  <c:v>6.77</c:v>
                </c:pt>
                <c:pt idx="76">
                  <c:v>6.78</c:v>
                </c:pt>
                <c:pt idx="77">
                  <c:v>6.66</c:v>
                </c:pt>
                <c:pt idx="78">
                  <c:v>6.77</c:v>
                </c:pt>
                <c:pt idx="79">
                  <c:v>6.57</c:v>
                </c:pt>
                <c:pt idx="80">
                  <c:v>6.4</c:v>
                </c:pt>
                <c:pt idx="81">
                  <c:v>7.9</c:v>
                </c:pt>
                <c:pt idx="82">
                  <c:v>7.02</c:v>
                </c:pt>
                <c:pt idx="83">
                  <c:v>6.92</c:v>
                </c:pt>
                <c:pt idx="84">
                  <c:v>4.2699999999999996</c:v>
                </c:pt>
                <c:pt idx="85">
                  <c:v>7.92</c:v>
                </c:pt>
                <c:pt idx="86">
                  <c:v>4.62</c:v>
                </c:pt>
                <c:pt idx="87">
                  <c:v>7.06</c:v>
                </c:pt>
                <c:pt idx="88">
                  <c:v>6.2</c:v>
                </c:pt>
                <c:pt idx="89">
                  <c:v>6.38</c:v>
                </c:pt>
                <c:pt idx="90">
                  <c:v>12.59</c:v>
                </c:pt>
                <c:pt idx="91">
                  <c:v>6.59</c:v>
                </c:pt>
                <c:pt idx="92">
                  <c:v>6.16</c:v>
                </c:pt>
                <c:pt idx="93">
                  <c:v>6.58</c:v>
                </c:pt>
                <c:pt idx="94">
                  <c:v>7.16</c:v>
                </c:pt>
                <c:pt idx="95">
                  <c:v>6.71</c:v>
                </c:pt>
                <c:pt idx="96">
                  <c:v>5.82</c:v>
                </c:pt>
                <c:pt idx="97">
                  <c:v>6.72</c:v>
                </c:pt>
                <c:pt idx="98">
                  <c:v>5.28</c:v>
                </c:pt>
                <c:pt idx="99">
                  <c:v>5.99</c:v>
                </c:pt>
                <c:pt idx="100">
                  <c:v>5.85</c:v>
                </c:pt>
                <c:pt idx="101">
                  <c:v>7.03</c:v>
                </c:pt>
                <c:pt idx="102">
                  <c:v>6.25</c:v>
                </c:pt>
                <c:pt idx="103">
                  <c:v>6.15</c:v>
                </c:pt>
                <c:pt idx="104">
                  <c:v>6.36</c:v>
                </c:pt>
                <c:pt idx="105">
                  <c:v>6.56</c:v>
                </c:pt>
                <c:pt idx="106">
                  <c:v>6.71</c:v>
                </c:pt>
                <c:pt idx="107">
                  <c:v>6.55</c:v>
                </c:pt>
                <c:pt idx="108">
                  <c:v>6.23</c:v>
                </c:pt>
                <c:pt idx="109">
                  <c:v>6.51</c:v>
                </c:pt>
                <c:pt idx="110">
                  <c:v>6.21</c:v>
                </c:pt>
                <c:pt idx="111">
                  <c:v>5.95</c:v>
                </c:pt>
                <c:pt idx="112">
                  <c:v>6.31</c:v>
                </c:pt>
                <c:pt idx="113">
                  <c:v>5.84</c:v>
                </c:pt>
                <c:pt idx="114">
                  <c:v>5.44</c:v>
                </c:pt>
                <c:pt idx="115">
                  <c:v>5.64</c:v>
                </c:pt>
                <c:pt idx="116">
                  <c:v>6.1</c:v>
                </c:pt>
                <c:pt idx="117">
                  <c:v>4.7300000000000004</c:v>
                </c:pt>
                <c:pt idx="118">
                  <c:v>11.67</c:v>
                </c:pt>
                <c:pt idx="119">
                  <c:v>5.07</c:v>
                </c:pt>
                <c:pt idx="120">
                  <c:v>5.14</c:v>
                </c:pt>
                <c:pt idx="121">
                  <c:v>10.210000000000001</c:v>
                </c:pt>
                <c:pt idx="122">
                  <c:v>11.7</c:v>
                </c:pt>
                <c:pt idx="123">
                  <c:v>4.76</c:v>
                </c:pt>
                <c:pt idx="124">
                  <c:v>5.22</c:v>
                </c:pt>
                <c:pt idx="125">
                  <c:v>5.08</c:v>
                </c:pt>
                <c:pt idx="126">
                  <c:v>5.56</c:v>
                </c:pt>
                <c:pt idx="127">
                  <c:v>6.24</c:v>
                </c:pt>
                <c:pt idx="128">
                  <c:v>5.47</c:v>
                </c:pt>
                <c:pt idx="129">
                  <c:v>4.88</c:v>
                </c:pt>
                <c:pt idx="130">
                  <c:v>5.6</c:v>
                </c:pt>
                <c:pt idx="131">
                  <c:v>11.65</c:v>
                </c:pt>
                <c:pt idx="132">
                  <c:v>5.79</c:v>
                </c:pt>
                <c:pt idx="133">
                  <c:v>5.24</c:v>
                </c:pt>
                <c:pt idx="134">
                  <c:v>6.64</c:v>
                </c:pt>
                <c:pt idx="135">
                  <c:v>5.85</c:v>
                </c:pt>
                <c:pt idx="136">
                  <c:v>5.21</c:v>
                </c:pt>
                <c:pt idx="137">
                  <c:v>7.35</c:v>
                </c:pt>
                <c:pt idx="138">
                  <c:v>5.58</c:v>
                </c:pt>
                <c:pt idx="139">
                  <c:v>4.68</c:v>
                </c:pt>
                <c:pt idx="140">
                  <c:v>5.29</c:v>
                </c:pt>
                <c:pt idx="141">
                  <c:v>6.73</c:v>
                </c:pt>
                <c:pt idx="142">
                  <c:v>6.67</c:v>
                </c:pt>
                <c:pt idx="143">
                  <c:v>7.69</c:v>
                </c:pt>
                <c:pt idx="144">
                  <c:v>7.63</c:v>
                </c:pt>
                <c:pt idx="145">
                  <c:v>6.66</c:v>
                </c:pt>
                <c:pt idx="146">
                  <c:v>7.12</c:v>
                </c:pt>
                <c:pt idx="147">
                  <c:v>7.26</c:v>
                </c:pt>
                <c:pt idx="148">
                  <c:v>7.41</c:v>
                </c:pt>
                <c:pt idx="149">
                  <c:v>8.27</c:v>
                </c:pt>
                <c:pt idx="150">
                  <c:v>7.17</c:v>
                </c:pt>
                <c:pt idx="151">
                  <c:v>6.41</c:v>
                </c:pt>
                <c:pt idx="152">
                  <c:v>6.31</c:v>
                </c:pt>
                <c:pt idx="153">
                  <c:v>6.34</c:v>
                </c:pt>
                <c:pt idx="154">
                  <c:v>6.91</c:v>
                </c:pt>
                <c:pt idx="155">
                  <c:v>6.49</c:v>
                </c:pt>
                <c:pt idx="156">
                  <c:v>6.18</c:v>
                </c:pt>
                <c:pt idx="157">
                  <c:v>7.18</c:v>
                </c:pt>
                <c:pt idx="158">
                  <c:v>7.19</c:v>
                </c:pt>
                <c:pt idx="159">
                  <c:v>7.29</c:v>
                </c:pt>
                <c:pt idx="160">
                  <c:v>12.86</c:v>
                </c:pt>
                <c:pt idx="161">
                  <c:v>9.09</c:v>
                </c:pt>
                <c:pt idx="162">
                  <c:v>6.13</c:v>
                </c:pt>
                <c:pt idx="163">
                  <c:v>12.28</c:v>
                </c:pt>
                <c:pt idx="164">
                  <c:v>13.36</c:v>
                </c:pt>
                <c:pt idx="165">
                  <c:v>16.91</c:v>
                </c:pt>
                <c:pt idx="166">
                  <c:v>15.87</c:v>
                </c:pt>
                <c:pt idx="167">
                  <c:v>14.19</c:v>
                </c:pt>
                <c:pt idx="168">
                  <c:v>13.9</c:v>
                </c:pt>
                <c:pt idx="169">
                  <c:v>14.2</c:v>
                </c:pt>
                <c:pt idx="170">
                  <c:v>19.13</c:v>
                </c:pt>
                <c:pt idx="171">
                  <c:v>10.210000000000001</c:v>
                </c:pt>
                <c:pt idx="172">
                  <c:v>8.09</c:v>
                </c:pt>
                <c:pt idx="173">
                  <c:v>7.53</c:v>
                </c:pt>
                <c:pt idx="174">
                  <c:v>4.63</c:v>
                </c:pt>
                <c:pt idx="175">
                  <c:v>13.47</c:v>
                </c:pt>
                <c:pt idx="176">
                  <c:v>5.36</c:v>
                </c:pt>
                <c:pt idx="177">
                  <c:v>4.41</c:v>
                </c:pt>
                <c:pt idx="178">
                  <c:v>7.02</c:v>
                </c:pt>
                <c:pt idx="179">
                  <c:v>7.92</c:v>
                </c:pt>
                <c:pt idx="180">
                  <c:v>6.21</c:v>
                </c:pt>
                <c:pt idx="181">
                  <c:v>6.69</c:v>
                </c:pt>
                <c:pt idx="182">
                  <c:v>4.5599999999999996</c:v>
                </c:pt>
                <c:pt idx="183">
                  <c:v>7.46</c:v>
                </c:pt>
                <c:pt idx="184">
                  <c:v>6.18</c:v>
                </c:pt>
                <c:pt idx="185">
                  <c:v>7.2</c:v>
                </c:pt>
                <c:pt idx="186">
                  <c:v>6.47</c:v>
                </c:pt>
                <c:pt idx="187">
                  <c:v>6.82</c:v>
                </c:pt>
                <c:pt idx="188">
                  <c:v>8.09</c:v>
                </c:pt>
                <c:pt idx="189">
                  <c:v>4.22</c:v>
                </c:pt>
                <c:pt idx="190">
                  <c:v>7.4</c:v>
                </c:pt>
                <c:pt idx="191">
                  <c:v>13.81</c:v>
                </c:pt>
                <c:pt idx="192">
                  <c:v>13.26</c:v>
                </c:pt>
                <c:pt idx="193">
                  <c:v>7.68</c:v>
                </c:pt>
                <c:pt idx="194">
                  <c:v>13.59</c:v>
                </c:pt>
                <c:pt idx="195">
                  <c:v>9.09</c:v>
                </c:pt>
                <c:pt idx="196">
                  <c:v>7.73</c:v>
                </c:pt>
                <c:pt idx="197">
                  <c:v>7.98</c:v>
                </c:pt>
                <c:pt idx="198">
                  <c:v>19.829999999999998</c:v>
                </c:pt>
                <c:pt idx="199">
                  <c:v>4.8848903955251171</c:v>
                </c:pt>
                <c:pt idx="200">
                  <c:v>5.1410214767851938</c:v>
                </c:pt>
                <c:pt idx="201">
                  <c:v>11.664266611808269</c:v>
                </c:pt>
                <c:pt idx="202">
                  <c:v>17.077464788732392</c:v>
                </c:pt>
                <c:pt idx="203">
                  <c:v>12.174892484128613</c:v>
                </c:pt>
                <c:pt idx="204">
                  <c:v>11.152984314524343</c:v>
                </c:pt>
                <c:pt idx="205">
                  <c:v>13.089267803410229</c:v>
                </c:pt>
                <c:pt idx="206">
                  <c:v>5.7</c:v>
                </c:pt>
                <c:pt idx="207">
                  <c:v>5.56</c:v>
                </c:pt>
                <c:pt idx="208">
                  <c:v>5.33</c:v>
                </c:pt>
                <c:pt idx="209">
                  <c:v>5.4862851790549998</c:v>
                </c:pt>
                <c:pt idx="210">
                  <c:v>3.97</c:v>
                </c:pt>
                <c:pt idx="211">
                  <c:v>4.6241019933218697</c:v>
                </c:pt>
                <c:pt idx="212">
                  <c:v>4.7524672383109499</c:v>
                </c:pt>
                <c:pt idx="213">
                  <c:v>5.1550046081082401</c:v>
                </c:pt>
                <c:pt idx="214">
                  <c:v>5.4150526294440997</c:v>
                </c:pt>
                <c:pt idx="215">
                  <c:v>4.835</c:v>
                </c:pt>
                <c:pt idx="216">
                  <c:v>5.6938278097472699</c:v>
                </c:pt>
                <c:pt idx="217">
                  <c:v>5.2876695613268003</c:v>
                </c:pt>
                <c:pt idx="218">
                  <c:v>5.4063886334468503</c:v>
                </c:pt>
                <c:pt idx="219">
                  <c:v>5.9260158161923799</c:v>
                </c:pt>
                <c:pt idx="220">
                  <c:v>4.4770000000000003</c:v>
                </c:pt>
                <c:pt idx="221">
                  <c:v>5.5540000000000003</c:v>
                </c:pt>
                <c:pt idx="222">
                  <c:v>3.7548390529230993</c:v>
                </c:pt>
                <c:pt idx="223">
                  <c:v>4.5812506873507663</c:v>
                </c:pt>
                <c:pt idx="224">
                  <c:v>6.8008735521932877</c:v>
                </c:pt>
                <c:pt idx="225">
                  <c:v>5.3385238559928698</c:v>
                </c:pt>
                <c:pt idx="226">
                  <c:v>4.2818092680535864</c:v>
                </c:pt>
                <c:pt idx="227">
                  <c:v>5.0769914791646</c:v>
                </c:pt>
                <c:pt idx="228">
                  <c:v>4.0589397834161911</c:v>
                </c:pt>
                <c:pt idx="229">
                  <c:v>19.211324280452384</c:v>
                </c:pt>
                <c:pt idx="230">
                  <c:v>18.574675494891491</c:v>
                </c:pt>
                <c:pt idx="231">
                  <c:v>24.389534137302398</c:v>
                </c:pt>
                <c:pt idx="232">
                  <c:v>16.713620651761275</c:v>
                </c:pt>
                <c:pt idx="233">
                  <c:v>18.882129735589956</c:v>
                </c:pt>
                <c:pt idx="234">
                  <c:v>8.8642426855465448</c:v>
                </c:pt>
                <c:pt idx="235">
                  <c:v>8.4438394957736396</c:v>
                </c:pt>
                <c:pt idx="236">
                  <c:v>5.6555846976397257</c:v>
                </c:pt>
                <c:pt idx="237">
                  <c:v>5.6875623691758541</c:v>
                </c:pt>
                <c:pt idx="238">
                  <c:v>5.4981416591237737</c:v>
                </c:pt>
                <c:pt idx="239">
                  <c:v>5.4471035465851756</c:v>
                </c:pt>
                <c:pt idx="240">
                  <c:v>5.5866888455821986</c:v>
                </c:pt>
                <c:pt idx="241">
                  <c:v>5.6207176962965795</c:v>
                </c:pt>
                <c:pt idx="242">
                  <c:v>6.2101659847056041</c:v>
                </c:pt>
                <c:pt idx="243">
                  <c:v>5.8442206594663935</c:v>
                </c:pt>
                <c:pt idx="244">
                  <c:v>5.8154566400986312</c:v>
                </c:pt>
                <c:pt idx="245">
                  <c:v>5.943043591650933</c:v>
                </c:pt>
                <c:pt idx="246">
                  <c:v>6.0304411289407813</c:v>
                </c:pt>
                <c:pt idx="247">
                  <c:v>5.817211240790507</c:v>
                </c:pt>
                <c:pt idx="248">
                  <c:v>5.8842420248524547</c:v>
                </c:pt>
                <c:pt idx="249">
                  <c:v>5.3046732963340215</c:v>
                </c:pt>
                <c:pt idx="250">
                  <c:v>5.8689958824120341</c:v>
                </c:pt>
                <c:pt idx="251">
                  <c:v>5.929547292206518</c:v>
                </c:pt>
                <c:pt idx="252">
                  <c:v>5.8258831678624707</c:v>
                </c:pt>
                <c:pt idx="253">
                  <c:v>5.6792010159053374</c:v>
                </c:pt>
                <c:pt idx="254">
                  <c:v>5.6504253430384654</c:v>
                </c:pt>
                <c:pt idx="255">
                  <c:v>6.0845591751640828</c:v>
                </c:pt>
                <c:pt idx="256">
                  <c:v>6.7787856750415694</c:v>
                </c:pt>
                <c:pt idx="257">
                  <c:v>5.9979179829905611</c:v>
                </c:pt>
                <c:pt idx="258">
                  <c:v>6.2368608595053807</c:v>
                </c:pt>
                <c:pt idx="259">
                  <c:v>5.9873428797598924</c:v>
                </c:pt>
                <c:pt idx="260">
                  <c:v>5.8302579326820823</c:v>
                </c:pt>
                <c:pt idx="261">
                  <c:v>5.8436415305910661</c:v>
                </c:pt>
                <c:pt idx="262">
                  <c:v>5.5233218846407359</c:v>
                </c:pt>
                <c:pt idx="263">
                  <c:v>5.583802602872324</c:v>
                </c:pt>
                <c:pt idx="264">
                  <c:v>4.9861004209278343</c:v>
                </c:pt>
                <c:pt idx="265">
                  <c:v>6.1401012761231017</c:v>
                </c:pt>
                <c:pt idx="266">
                  <c:v>6.1487342845720017</c:v>
                </c:pt>
                <c:pt idx="267">
                  <c:v>7.1297092061277194</c:v>
                </c:pt>
                <c:pt idx="268">
                  <c:v>6.7378418247529401</c:v>
                </c:pt>
                <c:pt idx="269">
                  <c:v>6.5614209256588945</c:v>
                </c:pt>
                <c:pt idx="270">
                  <c:v>7.0482711297794678</c:v>
                </c:pt>
                <c:pt idx="271">
                  <c:v>7.3351203890580905</c:v>
                </c:pt>
                <c:pt idx="272">
                  <c:v>6.9742037210582311</c:v>
                </c:pt>
                <c:pt idx="273">
                  <c:v>6.9181559475806589</c:v>
                </c:pt>
                <c:pt idx="274">
                  <c:v>7.092091503888283</c:v>
                </c:pt>
                <c:pt idx="275">
                  <c:v>6.7440889448282739</c:v>
                </c:pt>
                <c:pt idx="276">
                  <c:v>5.8580074532908535</c:v>
                </c:pt>
                <c:pt idx="277">
                  <c:v>5.9103811841038114</c:v>
                </c:pt>
                <c:pt idx="278">
                  <c:v>5.1547437848807709</c:v>
                </c:pt>
                <c:pt idx="279">
                  <c:v>5.1903133830122012</c:v>
                </c:pt>
                <c:pt idx="280">
                  <c:v>5.7080721569263604</c:v>
                </c:pt>
                <c:pt idx="281">
                  <c:v>5.8924949290060855</c:v>
                </c:pt>
                <c:pt idx="282">
                  <c:v>6.1391314713980094</c:v>
                </c:pt>
                <c:pt idx="283">
                  <c:v>6.1073348889114341</c:v>
                </c:pt>
                <c:pt idx="284">
                  <c:v>5.9198380137694615</c:v>
                </c:pt>
                <c:pt idx="285">
                  <c:v>5.9640937214727661</c:v>
                </c:pt>
                <c:pt idx="286">
                  <c:v>6.0978084415584402</c:v>
                </c:pt>
                <c:pt idx="287">
                  <c:v>5.1318458417849895</c:v>
                </c:pt>
                <c:pt idx="288">
                  <c:v>5.3250836798863972</c:v>
                </c:pt>
                <c:pt idx="289">
                  <c:v>5.3911633563032018</c:v>
                </c:pt>
                <c:pt idx="290">
                  <c:v>6.2455642299503191</c:v>
                </c:pt>
                <c:pt idx="291">
                  <c:v>6.1377701126103279</c:v>
                </c:pt>
                <c:pt idx="292">
                  <c:v>6.5997566909975678</c:v>
                </c:pt>
                <c:pt idx="293">
                  <c:v>5.4687430087092217</c:v>
                </c:pt>
                <c:pt idx="294">
                  <c:v>5.7689018474578662</c:v>
                </c:pt>
                <c:pt idx="295">
                  <c:v>5.8417849898580121</c:v>
                </c:pt>
                <c:pt idx="296">
                  <c:v>5.2033674814889963</c:v>
                </c:pt>
                <c:pt idx="297">
                  <c:v>5.2033674814889963</c:v>
                </c:pt>
                <c:pt idx="298">
                  <c:v>6.4211337214466413</c:v>
                </c:pt>
                <c:pt idx="299">
                  <c:v>5.9527431295000497</c:v>
                </c:pt>
                <c:pt idx="300">
                  <c:v>6.381685575364668</c:v>
                </c:pt>
                <c:pt idx="301">
                  <c:v>6.1479151871766264</c:v>
                </c:pt>
              </c:numCache>
            </c:numRef>
          </c:xVal>
          <c:yVal>
            <c:numRef>
              <c:f>Лист1!$O$2:$O$303</c:f>
              <c:numCache>
                <c:formatCode>0.00</c:formatCode>
                <c:ptCount val="302"/>
                <c:pt idx="0">
                  <c:v>1.34</c:v>
                </c:pt>
                <c:pt idx="1">
                  <c:v>1.65</c:v>
                </c:pt>
                <c:pt idx="2">
                  <c:v>1.64</c:v>
                </c:pt>
                <c:pt idx="3">
                  <c:v>2.0842479147543602</c:v>
                </c:pt>
                <c:pt idx="4">
                  <c:v>1.49</c:v>
                </c:pt>
                <c:pt idx="5">
                  <c:v>1.24</c:v>
                </c:pt>
                <c:pt idx="6">
                  <c:v>2.2000000000000002</c:v>
                </c:pt>
                <c:pt idx="7">
                  <c:v>1.29864900235569</c:v>
                </c:pt>
                <c:pt idx="8">
                  <c:v>1.39736669525299</c:v>
                </c:pt>
                <c:pt idx="9">
                  <c:v>1.6286347103407599</c:v>
                </c:pt>
                <c:pt idx="10">
                  <c:v>1.32592866128563</c:v>
                </c:pt>
                <c:pt idx="11">
                  <c:v>1.59132117135824</c:v>
                </c:pt>
                <c:pt idx="12">
                  <c:v>1.3675196269105101</c:v>
                </c:pt>
                <c:pt idx="13">
                  <c:v>1.603</c:v>
                </c:pt>
                <c:pt idx="14">
                  <c:v>1.66</c:v>
                </c:pt>
                <c:pt idx="15">
                  <c:v>2.0779999999999998</c:v>
                </c:pt>
                <c:pt idx="16">
                  <c:v>1.3360000000000001</c:v>
                </c:pt>
                <c:pt idx="17">
                  <c:v>1.6</c:v>
                </c:pt>
                <c:pt idx="18">
                  <c:v>1.1412009781722701</c:v>
                </c:pt>
                <c:pt idx="19">
                  <c:v>1.022</c:v>
                </c:pt>
                <c:pt idx="20">
                  <c:v>0.99</c:v>
                </c:pt>
                <c:pt idx="21">
                  <c:v>0.501</c:v>
                </c:pt>
                <c:pt idx="22">
                  <c:v>1.476</c:v>
                </c:pt>
                <c:pt idx="23">
                  <c:v>1.06</c:v>
                </c:pt>
                <c:pt idx="24">
                  <c:v>1.5489999999999999</c:v>
                </c:pt>
                <c:pt idx="25">
                  <c:v>2.13</c:v>
                </c:pt>
                <c:pt idx="26">
                  <c:v>1.91</c:v>
                </c:pt>
                <c:pt idx="27">
                  <c:v>1.9401762141274801</c:v>
                </c:pt>
                <c:pt idx="28">
                  <c:v>2.1873523587418702</c:v>
                </c:pt>
                <c:pt idx="29">
                  <c:v>1.61</c:v>
                </c:pt>
                <c:pt idx="30">
                  <c:v>1.82409701657904</c:v>
                </c:pt>
                <c:pt idx="31">
                  <c:v>2.30802743695478</c:v>
                </c:pt>
                <c:pt idx="32">
                  <c:v>1.5743392853515299</c:v>
                </c:pt>
                <c:pt idx="33">
                  <c:v>1.8676719464121001</c:v>
                </c:pt>
                <c:pt idx="34">
                  <c:v>1.7411626636450099</c:v>
                </c:pt>
                <c:pt idx="35">
                  <c:v>1.88496370410007</c:v>
                </c:pt>
                <c:pt idx="36">
                  <c:v>1.51991561605304</c:v>
                </c:pt>
                <c:pt idx="37">
                  <c:v>1.2862351685099001</c:v>
                </c:pt>
                <c:pt idx="38">
                  <c:v>1.6818423135098299</c:v>
                </c:pt>
                <c:pt idx="39">
                  <c:v>1.478</c:v>
                </c:pt>
                <c:pt idx="40">
                  <c:v>1.4470000000000001</c:v>
                </c:pt>
                <c:pt idx="41">
                  <c:v>1.681</c:v>
                </c:pt>
                <c:pt idx="42">
                  <c:v>1.7070000000000001</c:v>
                </c:pt>
                <c:pt idx="43">
                  <c:v>1.504</c:v>
                </c:pt>
                <c:pt idx="44">
                  <c:v>1.389</c:v>
                </c:pt>
                <c:pt idx="45">
                  <c:v>1.9306417698723299</c:v>
                </c:pt>
                <c:pt idx="46">
                  <c:v>1.6918207057874</c:v>
                </c:pt>
                <c:pt idx="47">
                  <c:v>1.73847826503017</c:v>
                </c:pt>
                <c:pt idx="48">
                  <c:v>1.7706993226471399</c:v>
                </c:pt>
                <c:pt idx="49">
                  <c:v>1.7549461280005001</c:v>
                </c:pt>
                <c:pt idx="50">
                  <c:v>2.36</c:v>
                </c:pt>
                <c:pt idx="51">
                  <c:v>2.3441446903101899</c:v>
                </c:pt>
                <c:pt idx="52">
                  <c:v>1.8436326391259801</c:v>
                </c:pt>
                <c:pt idx="53">
                  <c:v>1.59</c:v>
                </c:pt>
                <c:pt idx="54">
                  <c:v>1.5</c:v>
                </c:pt>
                <c:pt idx="55">
                  <c:v>0.49556990539119983</c:v>
                </c:pt>
                <c:pt idx="56">
                  <c:v>0.94</c:v>
                </c:pt>
                <c:pt idx="57">
                  <c:v>1.38</c:v>
                </c:pt>
                <c:pt idx="58">
                  <c:v>1.37</c:v>
                </c:pt>
                <c:pt idx="59">
                  <c:v>1.46</c:v>
                </c:pt>
                <c:pt idx="60">
                  <c:v>1.34</c:v>
                </c:pt>
                <c:pt idx="61">
                  <c:v>0.95</c:v>
                </c:pt>
                <c:pt idx="62">
                  <c:v>1.23</c:v>
                </c:pt>
                <c:pt idx="63">
                  <c:v>1.1299999999999999</c:v>
                </c:pt>
                <c:pt idx="64">
                  <c:v>0.88</c:v>
                </c:pt>
                <c:pt idx="65">
                  <c:v>1.35</c:v>
                </c:pt>
                <c:pt idx="66">
                  <c:v>1.19</c:v>
                </c:pt>
                <c:pt idx="67">
                  <c:v>1.1399999999999999</c:v>
                </c:pt>
                <c:pt idx="68">
                  <c:v>0.97</c:v>
                </c:pt>
                <c:pt idx="69">
                  <c:v>1.1200000000000001</c:v>
                </c:pt>
                <c:pt idx="70">
                  <c:v>1.2</c:v>
                </c:pt>
                <c:pt idx="71">
                  <c:v>1.1399999999999999</c:v>
                </c:pt>
                <c:pt idx="72">
                  <c:v>1.1399999999999999</c:v>
                </c:pt>
                <c:pt idx="73">
                  <c:v>1.1100000000000001</c:v>
                </c:pt>
                <c:pt idx="74">
                  <c:v>1.1000000000000001</c:v>
                </c:pt>
                <c:pt idx="75">
                  <c:v>1.02</c:v>
                </c:pt>
                <c:pt idx="76">
                  <c:v>1.03</c:v>
                </c:pt>
                <c:pt idx="77">
                  <c:v>1.08</c:v>
                </c:pt>
                <c:pt idx="78">
                  <c:v>1.26</c:v>
                </c:pt>
                <c:pt idx="79">
                  <c:v>1.45</c:v>
                </c:pt>
                <c:pt idx="80">
                  <c:v>1.39</c:v>
                </c:pt>
                <c:pt idx="81">
                  <c:v>1.37</c:v>
                </c:pt>
                <c:pt idx="82">
                  <c:v>1.19</c:v>
                </c:pt>
                <c:pt idx="83">
                  <c:v>1.23</c:v>
                </c:pt>
                <c:pt idx="84">
                  <c:v>1.84</c:v>
                </c:pt>
                <c:pt idx="85">
                  <c:v>1.04</c:v>
                </c:pt>
                <c:pt idx="86">
                  <c:v>1.79</c:v>
                </c:pt>
                <c:pt idx="87">
                  <c:v>0.95</c:v>
                </c:pt>
                <c:pt idx="88">
                  <c:v>1.23</c:v>
                </c:pt>
                <c:pt idx="89">
                  <c:v>1.35</c:v>
                </c:pt>
                <c:pt idx="90">
                  <c:v>0.96</c:v>
                </c:pt>
                <c:pt idx="91">
                  <c:v>1.03</c:v>
                </c:pt>
                <c:pt idx="92">
                  <c:v>1.1499999999999999</c:v>
                </c:pt>
                <c:pt idx="93">
                  <c:v>1.4</c:v>
                </c:pt>
                <c:pt idx="94">
                  <c:v>1.03</c:v>
                </c:pt>
                <c:pt idx="95">
                  <c:v>1.05</c:v>
                </c:pt>
                <c:pt idx="96">
                  <c:v>1.27</c:v>
                </c:pt>
                <c:pt idx="97">
                  <c:v>1.31</c:v>
                </c:pt>
                <c:pt idx="98">
                  <c:v>1.32</c:v>
                </c:pt>
                <c:pt idx="99">
                  <c:v>1.38</c:v>
                </c:pt>
                <c:pt idx="100">
                  <c:v>1.244</c:v>
                </c:pt>
                <c:pt idx="101">
                  <c:v>1.129</c:v>
                </c:pt>
                <c:pt idx="102">
                  <c:v>1.43</c:v>
                </c:pt>
                <c:pt idx="103">
                  <c:v>1.46</c:v>
                </c:pt>
                <c:pt idx="104">
                  <c:v>1.53</c:v>
                </c:pt>
                <c:pt idx="105">
                  <c:v>1.49</c:v>
                </c:pt>
                <c:pt idx="106">
                  <c:v>1.38</c:v>
                </c:pt>
                <c:pt idx="107">
                  <c:v>1.33</c:v>
                </c:pt>
                <c:pt idx="108">
                  <c:v>1.47</c:v>
                </c:pt>
                <c:pt idx="109">
                  <c:v>1.63</c:v>
                </c:pt>
                <c:pt idx="110">
                  <c:v>1.421</c:v>
                </c:pt>
                <c:pt idx="111">
                  <c:v>1.56</c:v>
                </c:pt>
                <c:pt idx="112">
                  <c:v>1.46</c:v>
                </c:pt>
                <c:pt idx="113">
                  <c:v>1.448</c:v>
                </c:pt>
                <c:pt idx="114">
                  <c:v>1.57</c:v>
                </c:pt>
                <c:pt idx="115">
                  <c:v>1.51</c:v>
                </c:pt>
                <c:pt idx="116">
                  <c:v>1.498</c:v>
                </c:pt>
                <c:pt idx="117">
                  <c:v>3.53</c:v>
                </c:pt>
                <c:pt idx="118">
                  <c:v>1.59</c:v>
                </c:pt>
                <c:pt idx="119">
                  <c:v>2.2400000000000002</c:v>
                </c:pt>
                <c:pt idx="120">
                  <c:v>2.4</c:v>
                </c:pt>
                <c:pt idx="121">
                  <c:v>1.6</c:v>
                </c:pt>
                <c:pt idx="122">
                  <c:v>1.68</c:v>
                </c:pt>
                <c:pt idx="123">
                  <c:v>2.46</c:v>
                </c:pt>
                <c:pt idx="124">
                  <c:v>2.33</c:v>
                </c:pt>
                <c:pt idx="125">
                  <c:v>2.2400000000000002</c:v>
                </c:pt>
                <c:pt idx="126">
                  <c:v>3.07</c:v>
                </c:pt>
                <c:pt idx="127">
                  <c:v>2.37</c:v>
                </c:pt>
                <c:pt idx="128">
                  <c:v>3.08</c:v>
                </c:pt>
                <c:pt idx="129">
                  <c:v>3.46</c:v>
                </c:pt>
                <c:pt idx="130">
                  <c:v>3.09</c:v>
                </c:pt>
                <c:pt idx="131">
                  <c:v>1.7</c:v>
                </c:pt>
                <c:pt idx="132">
                  <c:v>3.17</c:v>
                </c:pt>
                <c:pt idx="133">
                  <c:v>2.56</c:v>
                </c:pt>
                <c:pt idx="134">
                  <c:v>3.13</c:v>
                </c:pt>
                <c:pt idx="135">
                  <c:v>3.03</c:v>
                </c:pt>
                <c:pt idx="136">
                  <c:v>2.25</c:v>
                </c:pt>
                <c:pt idx="137">
                  <c:v>2.1800000000000002</c:v>
                </c:pt>
                <c:pt idx="138">
                  <c:v>3.31</c:v>
                </c:pt>
                <c:pt idx="139">
                  <c:v>2.25</c:v>
                </c:pt>
                <c:pt idx="140">
                  <c:v>3.08</c:v>
                </c:pt>
                <c:pt idx="141">
                  <c:v>1.71</c:v>
                </c:pt>
                <c:pt idx="142">
                  <c:v>1.69</c:v>
                </c:pt>
                <c:pt idx="143">
                  <c:v>1.36</c:v>
                </c:pt>
                <c:pt idx="144">
                  <c:v>1.34</c:v>
                </c:pt>
                <c:pt idx="145">
                  <c:v>1.409</c:v>
                </c:pt>
                <c:pt idx="146">
                  <c:v>1.4</c:v>
                </c:pt>
                <c:pt idx="147">
                  <c:v>1.39</c:v>
                </c:pt>
                <c:pt idx="148">
                  <c:v>1.47</c:v>
                </c:pt>
                <c:pt idx="149">
                  <c:v>1.42</c:v>
                </c:pt>
                <c:pt idx="150">
                  <c:v>1.46</c:v>
                </c:pt>
                <c:pt idx="151">
                  <c:v>1.54</c:v>
                </c:pt>
                <c:pt idx="152">
                  <c:v>1.63</c:v>
                </c:pt>
                <c:pt idx="153">
                  <c:v>1.49</c:v>
                </c:pt>
                <c:pt idx="154">
                  <c:v>1.64</c:v>
                </c:pt>
                <c:pt idx="155">
                  <c:v>1.52</c:v>
                </c:pt>
                <c:pt idx="156">
                  <c:v>1.66</c:v>
                </c:pt>
                <c:pt idx="157">
                  <c:v>1.55</c:v>
                </c:pt>
                <c:pt idx="158">
                  <c:v>1.55</c:v>
                </c:pt>
                <c:pt idx="159">
                  <c:v>1.53</c:v>
                </c:pt>
                <c:pt idx="160">
                  <c:v>1.39</c:v>
                </c:pt>
                <c:pt idx="161">
                  <c:v>1.36</c:v>
                </c:pt>
                <c:pt idx="162">
                  <c:v>1.68</c:v>
                </c:pt>
                <c:pt idx="163">
                  <c:v>1.27</c:v>
                </c:pt>
                <c:pt idx="164">
                  <c:v>1.38</c:v>
                </c:pt>
                <c:pt idx="165">
                  <c:v>0.98</c:v>
                </c:pt>
                <c:pt idx="166">
                  <c:v>1.2</c:v>
                </c:pt>
                <c:pt idx="167">
                  <c:v>1.41</c:v>
                </c:pt>
                <c:pt idx="168">
                  <c:v>1.45</c:v>
                </c:pt>
                <c:pt idx="169">
                  <c:v>1.25</c:v>
                </c:pt>
                <c:pt idx="170">
                  <c:v>1</c:v>
                </c:pt>
                <c:pt idx="171">
                  <c:v>1.42</c:v>
                </c:pt>
                <c:pt idx="172">
                  <c:v>1.26</c:v>
                </c:pt>
                <c:pt idx="173">
                  <c:v>1.49</c:v>
                </c:pt>
                <c:pt idx="174">
                  <c:v>2.71</c:v>
                </c:pt>
                <c:pt idx="175">
                  <c:v>1.18</c:v>
                </c:pt>
                <c:pt idx="176">
                  <c:v>1.7</c:v>
                </c:pt>
                <c:pt idx="177">
                  <c:v>2.4550000000000001</c:v>
                </c:pt>
                <c:pt idx="178">
                  <c:v>1.492</c:v>
                </c:pt>
                <c:pt idx="179">
                  <c:v>1.5</c:v>
                </c:pt>
                <c:pt idx="180">
                  <c:v>1.97</c:v>
                </c:pt>
                <c:pt idx="181">
                  <c:v>1.8</c:v>
                </c:pt>
                <c:pt idx="182">
                  <c:v>2.67</c:v>
                </c:pt>
                <c:pt idx="183">
                  <c:v>1.5009999999999999</c:v>
                </c:pt>
                <c:pt idx="184">
                  <c:v>1.87</c:v>
                </c:pt>
                <c:pt idx="185">
                  <c:v>1.4970000000000001</c:v>
                </c:pt>
                <c:pt idx="186">
                  <c:v>1.44</c:v>
                </c:pt>
                <c:pt idx="187">
                  <c:v>1.6379999999999999</c:v>
                </c:pt>
                <c:pt idx="188">
                  <c:v>1.43</c:v>
                </c:pt>
                <c:pt idx="189">
                  <c:v>2.19</c:v>
                </c:pt>
                <c:pt idx="190">
                  <c:v>1.1659999999999999</c:v>
                </c:pt>
                <c:pt idx="191">
                  <c:v>0.86</c:v>
                </c:pt>
                <c:pt idx="192">
                  <c:v>0.86</c:v>
                </c:pt>
                <c:pt idx="193">
                  <c:v>1.06</c:v>
                </c:pt>
                <c:pt idx="194">
                  <c:v>1</c:v>
                </c:pt>
                <c:pt idx="195">
                  <c:v>1.43</c:v>
                </c:pt>
                <c:pt idx="196">
                  <c:v>1.69</c:v>
                </c:pt>
                <c:pt idx="197">
                  <c:v>1.77</c:v>
                </c:pt>
                <c:pt idx="198">
                  <c:v>1.31</c:v>
                </c:pt>
                <c:pt idx="199">
                  <c:v>2.4120413156327341</c:v>
                </c:pt>
                <c:pt idx="200">
                  <c:v>2.4127170098972099</c:v>
                </c:pt>
                <c:pt idx="201">
                  <c:v>1.3268874717136392</c:v>
                </c:pt>
                <c:pt idx="202">
                  <c:v>0.84921292460646225</c:v>
                </c:pt>
                <c:pt idx="203">
                  <c:v>1.3311488838828591</c:v>
                </c:pt>
                <c:pt idx="204">
                  <c:v>2.2611529843145246</c:v>
                </c:pt>
                <c:pt idx="205">
                  <c:v>1.5646940822467401</c:v>
                </c:pt>
                <c:pt idx="206">
                  <c:v>3.69</c:v>
                </c:pt>
                <c:pt idx="207">
                  <c:v>3.15</c:v>
                </c:pt>
                <c:pt idx="208">
                  <c:v>2.84</c:v>
                </c:pt>
                <c:pt idx="209">
                  <c:v>2.8052208761647499</c:v>
                </c:pt>
                <c:pt idx="210">
                  <c:v>4.26</c:v>
                </c:pt>
                <c:pt idx="211">
                  <c:v>3.9785490235758401</c:v>
                </c:pt>
                <c:pt idx="212">
                  <c:v>2.8797929137680001</c:v>
                </c:pt>
                <c:pt idx="213">
                  <c:v>3.2793526367494099</c:v>
                </c:pt>
                <c:pt idx="214">
                  <c:v>3.5329669215324402</c:v>
                </c:pt>
                <c:pt idx="215">
                  <c:v>4.1189999999999998</c:v>
                </c:pt>
                <c:pt idx="216">
                  <c:v>2.92175284944225</c:v>
                </c:pt>
                <c:pt idx="217">
                  <c:v>4.1396351508002702</c:v>
                </c:pt>
                <c:pt idx="218">
                  <c:v>3.2367594005477098</c:v>
                </c:pt>
                <c:pt idx="219">
                  <c:v>3.1409906356814901</c:v>
                </c:pt>
                <c:pt idx="220">
                  <c:v>4.4349999999999996</c:v>
                </c:pt>
                <c:pt idx="221">
                  <c:v>4.7699999999999996</c:v>
                </c:pt>
                <c:pt idx="222">
                  <c:v>3.8642807620774375</c:v>
                </c:pt>
                <c:pt idx="223">
                  <c:v>4.3379538766918984</c:v>
                </c:pt>
                <c:pt idx="224">
                  <c:v>3.3866466970481346</c:v>
                </c:pt>
                <c:pt idx="225">
                  <c:v>2.9807249696327212</c:v>
                </c:pt>
                <c:pt idx="226">
                  <c:v>1.8725402345483495</c:v>
                </c:pt>
                <c:pt idx="227">
                  <c:v>2.9445986982141927</c:v>
                </c:pt>
                <c:pt idx="228">
                  <c:v>3.1050889343133865</c:v>
                </c:pt>
                <c:pt idx="229">
                  <c:v>1.6133422557964534</c:v>
                </c:pt>
                <c:pt idx="230">
                  <c:v>1.69841558652493</c:v>
                </c:pt>
                <c:pt idx="231">
                  <c:v>1.4356526562440868</c:v>
                </c:pt>
                <c:pt idx="232">
                  <c:v>2.4685807908249919</c:v>
                </c:pt>
                <c:pt idx="233">
                  <c:v>2.0729185488566326</c:v>
                </c:pt>
                <c:pt idx="234">
                  <c:v>1.5825310745491499</c:v>
                </c:pt>
                <c:pt idx="235">
                  <c:v>1.5728720629382271</c:v>
                </c:pt>
                <c:pt idx="236">
                  <c:v>2.3090246877054277</c:v>
                </c:pt>
                <c:pt idx="237">
                  <c:v>2.2668560968708071</c:v>
                </c:pt>
                <c:pt idx="238">
                  <c:v>2.3150070143679051</c:v>
                </c:pt>
                <c:pt idx="239">
                  <c:v>2.2546619075608967</c:v>
                </c:pt>
                <c:pt idx="240">
                  <c:v>2.2551771486753829</c:v>
                </c:pt>
                <c:pt idx="241">
                  <c:v>2.4739438847419573</c:v>
                </c:pt>
                <c:pt idx="242">
                  <c:v>2.3415379942332604</c:v>
                </c:pt>
                <c:pt idx="243">
                  <c:v>2.4119005896210512</c:v>
                </c:pt>
                <c:pt idx="244">
                  <c:v>2.5493815200432381</c:v>
                </c:pt>
                <c:pt idx="245">
                  <c:v>2.3362309291317462</c:v>
                </c:pt>
                <c:pt idx="246">
                  <c:v>2.2446067323844758</c:v>
                </c:pt>
                <c:pt idx="247">
                  <c:v>2.3411974940967069</c:v>
                </c:pt>
                <c:pt idx="248">
                  <c:v>2.2807946963587389</c:v>
                </c:pt>
                <c:pt idx="249">
                  <c:v>2.6830586942847758</c:v>
                </c:pt>
                <c:pt idx="250">
                  <c:v>2.5508356662073504</c:v>
                </c:pt>
                <c:pt idx="251">
                  <c:v>2.6181072686356877</c:v>
                </c:pt>
                <c:pt idx="252">
                  <c:v>2.4909253120542716</c:v>
                </c:pt>
                <c:pt idx="253">
                  <c:v>2.5263715188294991</c:v>
                </c:pt>
                <c:pt idx="254">
                  <c:v>2.5032215214563789</c:v>
                </c:pt>
                <c:pt idx="255">
                  <c:v>1.6766809512150596</c:v>
                </c:pt>
                <c:pt idx="256">
                  <c:v>1.6411796897469062</c:v>
                </c:pt>
                <c:pt idx="257">
                  <c:v>1.6535356083244528</c:v>
                </c:pt>
                <c:pt idx="258">
                  <c:v>1.5873783796770673</c:v>
                </c:pt>
                <c:pt idx="259">
                  <c:v>1.6041174609595616</c:v>
                </c:pt>
                <c:pt idx="260">
                  <c:v>1.574066084844896</c:v>
                </c:pt>
                <c:pt idx="261">
                  <c:v>1.5705424008918398</c:v>
                </c:pt>
                <c:pt idx="262">
                  <c:v>1.6130958554033941</c:v>
                </c:pt>
                <c:pt idx="263">
                  <c:v>1.6649884124928382</c:v>
                </c:pt>
                <c:pt idx="264">
                  <c:v>2.0294664936421145</c:v>
                </c:pt>
                <c:pt idx="265">
                  <c:v>1.6057172745124559</c:v>
                </c:pt>
                <c:pt idx="266">
                  <c:v>1.6870907293205821</c:v>
                </c:pt>
                <c:pt idx="267">
                  <c:v>1.481100049983552</c:v>
                </c:pt>
                <c:pt idx="268">
                  <c:v>1.5109099849445988</c:v>
                </c:pt>
                <c:pt idx="269">
                  <c:v>1.2875629759927187</c:v>
                </c:pt>
                <c:pt idx="270">
                  <c:v>1.1986158752677292</c:v>
                </c:pt>
                <c:pt idx="271">
                  <c:v>1.208745190872953</c:v>
                </c:pt>
                <c:pt idx="272">
                  <c:v>1.2186934549279436</c:v>
                </c:pt>
                <c:pt idx="273">
                  <c:v>1.1967674932081867</c:v>
                </c:pt>
                <c:pt idx="274">
                  <c:v>1.2668157591132805</c:v>
                </c:pt>
                <c:pt idx="275">
                  <c:v>1.315919794112834</c:v>
                </c:pt>
                <c:pt idx="276">
                  <c:v>1.2770050849734387</c:v>
                </c:pt>
                <c:pt idx="277">
                  <c:v>1.3584752635847526</c:v>
                </c:pt>
                <c:pt idx="278">
                  <c:v>1.562658548959919</c:v>
                </c:pt>
                <c:pt idx="279">
                  <c:v>1.449638308145986</c:v>
                </c:pt>
                <c:pt idx="280">
                  <c:v>1.439691378834002</c:v>
                </c:pt>
                <c:pt idx="281">
                  <c:v>1.6632860040567952</c:v>
                </c:pt>
                <c:pt idx="282">
                  <c:v>1.2887102427562764</c:v>
                </c:pt>
                <c:pt idx="283">
                  <c:v>1.2782793953535558</c:v>
                </c:pt>
                <c:pt idx="284">
                  <c:v>1.54077975700849</c:v>
                </c:pt>
                <c:pt idx="285">
                  <c:v>1.3997362815701389</c:v>
                </c:pt>
                <c:pt idx="286">
                  <c:v>1.8364448051948048</c:v>
                </c:pt>
                <c:pt idx="287">
                  <c:v>1.4503042596348885</c:v>
                </c:pt>
                <c:pt idx="288">
                  <c:v>1.4707373973019573</c:v>
                </c:pt>
                <c:pt idx="289">
                  <c:v>1.4693960275638427</c:v>
                </c:pt>
                <c:pt idx="290">
                  <c:v>1.3991686099564027</c:v>
                </c:pt>
                <c:pt idx="291">
                  <c:v>1.6536471543065843</c:v>
                </c:pt>
                <c:pt idx="292">
                  <c:v>1.4902676399026766</c:v>
                </c:pt>
                <c:pt idx="293">
                  <c:v>1.7248354572923335</c:v>
                </c:pt>
                <c:pt idx="294">
                  <c:v>1.3687201219803373</c:v>
                </c:pt>
                <c:pt idx="295">
                  <c:v>1.4401622718052738</c:v>
                </c:pt>
                <c:pt idx="296">
                  <c:v>1.4605943807688411</c:v>
                </c:pt>
                <c:pt idx="297">
                  <c:v>1.4605943807688411</c:v>
                </c:pt>
                <c:pt idx="298">
                  <c:v>1.124204799811636</c:v>
                </c:pt>
                <c:pt idx="299">
                  <c:v>1.6225534935604906</c:v>
                </c:pt>
                <c:pt idx="300">
                  <c:v>1.13452188006483</c:v>
                </c:pt>
                <c:pt idx="301">
                  <c:v>1.4304555138480268</c:v>
                </c:pt>
              </c:numCache>
            </c:numRef>
          </c:yVal>
          <c:smooth val="0"/>
          <c:extLst xmlns:c16r2="http://schemas.microsoft.com/office/drawing/2015/06/chart">
            <c:ext xmlns:c16="http://schemas.microsoft.com/office/drawing/2014/chart" uri="{C3380CC4-5D6E-409C-BE32-E72D297353CC}">
              <c16:uniqueId val="{00000001-B80F-4EAD-B89B-E45BE915E012}"/>
            </c:ext>
          </c:extLst>
        </c:ser>
        <c:ser>
          <c:idx val="1"/>
          <c:order val="1"/>
          <c:tx>
            <c:v>Karoo</c:v>
          </c:tx>
          <c:spPr>
            <a:ln w="25400" cap="rnd">
              <a:noFill/>
              <a:round/>
            </a:ln>
            <a:effectLst/>
          </c:spPr>
          <c:marker>
            <c:symbol val="plus"/>
            <c:size val="8"/>
            <c:spPr>
              <a:noFill/>
              <a:ln w="15875">
                <a:solidFill>
                  <a:schemeClr val="tx1"/>
                </a:solidFill>
                <a:round/>
              </a:ln>
              <a:effectLst/>
            </c:spPr>
          </c:marker>
          <c:xVal>
            <c:numRef>
              <c:f>Лист1!$M$304:$M$792</c:f>
              <c:numCache>
                <c:formatCode>0.00</c:formatCode>
                <c:ptCount val="489"/>
                <c:pt idx="0">
                  <c:v>4.9437567322861167</c:v>
                </c:pt>
                <c:pt idx="1">
                  <c:v>5.8340894770871277</c:v>
                </c:pt>
                <c:pt idx="2">
                  <c:v>2.5482448763852554</c:v>
                </c:pt>
                <c:pt idx="3">
                  <c:v>4.673100361907272</c:v>
                </c:pt>
                <c:pt idx="4">
                  <c:v>3.3682641855544522</c:v>
                </c:pt>
                <c:pt idx="5">
                  <c:v>4.8317144315473755</c:v>
                </c:pt>
                <c:pt idx="6">
                  <c:v>3.7484514144100358</c:v>
                </c:pt>
                <c:pt idx="7">
                  <c:v>5.3584845600278204</c:v>
                </c:pt>
                <c:pt idx="8">
                  <c:v>6.1481567754733648</c:v>
                </c:pt>
                <c:pt idx="9">
                  <c:v>5.8452657077196584</c:v>
                </c:pt>
                <c:pt idx="10">
                  <c:v>6.2823426589378686</c:v>
                </c:pt>
                <c:pt idx="11">
                  <c:v>6.339574052431149</c:v>
                </c:pt>
                <c:pt idx="12">
                  <c:v>5.305580285861736</c:v>
                </c:pt>
                <c:pt idx="13">
                  <c:v>5.4693800042092349</c:v>
                </c:pt>
                <c:pt idx="14">
                  <c:v>6.261792315072694</c:v>
                </c:pt>
                <c:pt idx="15">
                  <c:v>5.380430172777217</c:v>
                </c:pt>
                <c:pt idx="16">
                  <c:v>6.1847153732034847</c:v>
                </c:pt>
                <c:pt idx="17">
                  <c:v>5.694772633965357</c:v>
                </c:pt>
                <c:pt idx="18">
                  <c:v>6.1347204672476243</c:v>
                </c:pt>
                <c:pt idx="19">
                  <c:v>6.6880512337592677</c:v>
                </c:pt>
                <c:pt idx="20">
                  <c:v>4.5260681611381655</c:v>
                </c:pt>
                <c:pt idx="21">
                  <c:v>4.5555662148455376</c:v>
                </c:pt>
                <c:pt idx="22">
                  <c:v>5.732583650747439</c:v>
                </c:pt>
                <c:pt idx="23">
                  <c:v>5.0516473042729508</c:v>
                </c:pt>
                <c:pt idx="24">
                  <c:v>4.302671825528412</c:v>
                </c:pt>
                <c:pt idx="25">
                  <c:v>5.0976768928036238</c:v>
                </c:pt>
                <c:pt idx="26">
                  <c:v>3.7229102537662455</c:v>
                </c:pt>
                <c:pt idx="27">
                  <c:v>3.976333195321867</c:v>
                </c:pt>
                <c:pt idx="28">
                  <c:v>4.9554222906443615</c:v>
                </c:pt>
                <c:pt idx="29">
                  <c:v>4.0480025602425602</c:v>
                </c:pt>
                <c:pt idx="30">
                  <c:v>3.5389014156924898</c:v>
                </c:pt>
                <c:pt idx="31">
                  <c:v>4.889370092384647</c:v>
                </c:pt>
                <c:pt idx="32">
                  <c:v>4.083797714071542</c:v>
                </c:pt>
                <c:pt idx="33">
                  <c:v>4.5529409010673154</c:v>
                </c:pt>
                <c:pt idx="34">
                  <c:v>5.0725385408585639</c:v>
                </c:pt>
                <c:pt idx="35">
                  <c:v>5.0975080616885275</c:v>
                </c:pt>
                <c:pt idx="36">
                  <c:v>5.8311389673736125</c:v>
                </c:pt>
                <c:pt idx="37">
                  <c:v>0</c:v>
                </c:pt>
                <c:pt idx="38">
                  <c:v>5.7808481110590924</c:v>
                </c:pt>
                <c:pt idx="39">
                  <c:v>7.3002286128652587</c:v>
                </c:pt>
                <c:pt idx="40">
                  <c:v>7.6221335500989928</c:v>
                </c:pt>
                <c:pt idx="41">
                  <c:v>7.2133816681124365</c:v>
                </c:pt>
                <c:pt idx="42">
                  <c:v>5.4615161477968712</c:v>
                </c:pt>
                <c:pt idx="43">
                  <c:v>6.2251632435185673</c:v>
                </c:pt>
                <c:pt idx="44">
                  <c:v>5.5600731998911694</c:v>
                </c:pt>
                <c:pt idx="45">
                  <c:v>11.53296616879723</c:v>
                </c:pt>
                <c:pt idx="46">
                  <c:v>9.2458768468276187</c:v>
                </c:pt>
                <c:pt idx="47">
                  <c:v>11.874232569891115</c:v>
                </c:pt>
                <c:pt idx="48">
                  <c:v>14.406403427296741</c:v>
                </c:pt>
                <c:pt idx="49">
                  <c:v>14.766129750404597</c:v>
                </c:pt>
                <c:pt idx="50">
                  <c:v>5.93029723903655</c:v>
                </c:pt>
                <c:pt idx="51">
                  <c:v>15.394688392656292</c:v>
                </c:pt>
                <c:pt idx="52">
                  <c:v>15.231361533728066</c:v>
                </c:pt>
                <c:pt idx="53">
                  <c:v>16.494424540871339</c:v>
                </c:pt>
                <c:pt idx="54">
                  <c:v>5.0654259533906654</c:v>
                </c:pt>
                <c:pt idx="55">
                  <c:v>5.0590113272079593</c:v>
                </c:pt>
                <c:pt idx="56">
                  <c:v>3.2859842058454802</c:v>
                </c:pt>
                <c:pt idx="57">
                  <c:v>4.4540607248905486</c:v>
                </c:pt>
                <c:pt idx="58">
                  <c:v>3.7548390529230993</c:v>
                </c:pt>
                <c:pt idx="59">
                  <c:v>4.5812506873507663</c:v>
                </c:pt>
                <c:pt idx="60">
                  <c:v>6.8008735521932877</c:v>
                </c:pt>
                <c:pt idx="61">
                  <c:v>5.3385238559928698</c:v>
                </c:pt>
                <c:pt idx="62">
                  <c:v>4.2818092680535864</c:v>
                </c:pt>
                <c:pt idx="63">
                  <c:v>5.0769914791646</c:v>
                </c:pt>
                <c:pt idx="64">
                  <c:v>16.557180865633857</c:v>
                </c:pt>
                <c:pt idx="65">
                  <c:v>15.841894489619843</c:v>
                </c:pt>
                <c:pt idx="66">
                  <c:v>18.96685617343228</c:v>
                </c:pt>
                <c:pt idx="67">
                  <c:v>24.070872092038581</c:v>
                </c:pt>
                <c:pt idx="68">
                  <c:v>24.805321586113223</c:v>
                </c:pt>
                <c:pt idx="69">
                  <c:v>16.607354160305128</c:v>
                </c:pt>
                <c:pt idx="70">
                  <c:v>27.345217050130266</c:v>
                </c:pt>
                <c:pt idx="71">
                  <c:v>15.68503078556834</c:v>
                </c:pt>
                <c:pt idx="72">
                  <c:v>14.823243337952299</c:v>
                </c:pt>
                <c:pt idx="73">
                  <c:v>18.234043613724925</c:v>
                </c:pt>
                <c:pt idx="74">
                  <c:v>21.102901812974533</c:v>
                </c:pt>
                <c:pt idx="75">
                  <c:v>14.6665534323479</c:v>
                </c:pt>
                <c:pt idx="76">
                  <c:v>17.586988981226185</c:v>
                </c:pt>
                <c:pt idx="77">
                  <c:v>14.16817698741378</c:v>
                </c:pt>
                <c:pt idx="78">
                  <c:v>14.666943543205422</c:v>
                </c:pt>
                <c:pt idx="79">
                  <c:v>15.599360646217919</c:v>
                </c:pt>
                <c:pt idx="80">
                  <c:v>15.978776990502306</c:v>
                </c:pt>
                <c:pt idx="81">
                  <c:v>12.664031278998458</c:v>
                </c:pt>
                <c:pt idx="82">
                  <c:v>13.561766334521622</c:v>
                </c:pt>
                <c:pt idx="83">
                  <c:v>16.22060252646191</c:v>
                </c:pt>
                <c:pt idx="84">
                  <c:v>15.673719422714935</c:v>
                </c:pt>
                <c:pt idx="85">
                  <c:v>25.309495335104685</c:v>
                </c:pt>
                <c:pt idx="86">
                  <c:v>5.6135010557958198</c:v>
                </c:pt>
                <c:pt idx="87">
                  <c:v>16.015139701150797</c:v>
                </c:pt>
                <c:pt idx="88">
                  <c:v>14.82477006214279</c:v>
                </c:pt>
                <c:pt idx="89">
                  <c:v>4.9231088298075667</c:v>
                </c:pt>
                <c:pt idx="90">
                  <c:v>5.1653568398268197</c:v>
                </c:pt>
                <c:pt idx="91">
                  <c:v>3.8813412944140384</c:v>
                </c:pt>
                <c:pt idx="92">
                  <c:v>4.5645415116598853</c:v>
                </c:pt>
                <c:pt idx="93">
                  <c:v>4.3874954130729771</c:v>
                </c:pt>
                <c:pt idx="94">
                  <c:v>3.5995738354260278</c:v>
                </c:pt>
                <c:pt idx="95">
                  <c:v>3.8970587058535218</c:v>
                </c:pt>
                <c:pt idx="96">
                  <c:v>3.7160044627345212</c:v>
                </c:pt>
                <c:pt idx="97">
                  <c:v>4.1846355677533298</c:v>
                </c:pt>
                <c:pt idx="98">
                  <c:v>14.622269084969943</c:v>
                </c:pt>
                <c:pt idx="99">
                  <c:v>4.2146246264397718</c:v>
                </c:pt>
                <c:pt idx="100">
                  <c:v>4.8425342380622123</c:v>
                </c:pt>
                <c:pt idx="101">
                  <c:v>4.0415761799795122</c:v>
                </c:pt>
                <c:pt idx="102">
                  <c:v>5.3918905235422123</c:v>
                </c:pt>
                <c:pt idx="103">
                  <c:v>3.7541608444603227</c:v>
                </c:pt>
                <c:pt idx="104">
                  <c:v>3.9002514206214136</c:v>
                </c:pt>
                <c:pt idx="105">
                  <c:v>4.1667769938900259</c:v>
                </c:pt>
                <c:pt idx="106">
                  <c:v>4.9198722304545219</c:v>
                </c:pt>
                <c:pt idx="107">
                  <c:v>23.312933824868427</c:v>
                </c:pt>
                <c:pt idx="108">
                  <c:v>4.7839647823648583</c:v>
                </c:pt>
                <c:pt idx="109">
                  <c:v>8.1380240149282042</c:v>
                </c:pt>
                <c:pt idx="110">
                  <c:v>4.6488425791029879</c:v>
                </c:pt>
                <c:pt idx="111">
                  <c:v>6.1723085018218038</c:v>
                </c:pt>
                <c:pt idx="112">
                  <c:v>4.7731928928309975</c:v>
                </c:pt>
                <c:pt idx="113">
                  <c:v>5.194598471950278</c:v>
                </c:pt>
                <c:pt idx="114">
                  <c:v>7.0239167473173909</c:v>
                </c:pt>
                <c:pt idx="115">
                  <c:v>4.8540002149092984</c:v>
                </c:pt>
                <c:pt idx="116">
                  <c:v>6.1283494313571509</c:v>
                </c:pt>
                <c:pt idx="117">
                  <c:v>4.2974259196270816</c:v>
                </c:pt>
                <c:pt idx="118">
                  <c:v>4.6632100458489694</c:v>
                </c:pt>
                <c:pt idx="119">
                  <c:v>4.1552268924980886</c:v>
                </c:pt>
                <c:pt idx="120">
                  <c:v>6.3701148132288461</c:v>
                </c:pt>
                <c:pt idx="121">
                  <c:v>5.1071401767521678</c:v>
                </c:pt>
                <c:pt idx="122">
                  <c:v>5.1921188643058818</c:v>
                </c:pt>
                <c:pt idx="123">
                  <c:v>4.064391040667366</c:v>
                </c:pt>
                <c:pt idx="124">
                  <c:v>5.3056034846790006</c:v>
                </c:pt>
                <c:pt idx="125">
                  <c:v>5.479717114426939</c:v>
                </c:pt>
                <c:pt idx="126">
                  <c:v>5.2304501321265251</c:v>
                </c:pt>
                <c:pt idx="127">
                  <c:v>5.0296161941108641</c:v>
                </c:pt>
                <c:pt idx="128">
                  <c:v>5.6716096360193999</c:v>
                </c:pt>
                <c:pt idx="129">
                  <c:v>5.5901401815091223</c:v>
                </c:pt>
                <c:pt idx="130">
                  <c:v>6.580627579168187</c:v>
                </c:pt>
                <c:pt idx="131">
                  <c:v>5.162210424224944</c:v>
                </c:pt>
                <c:pt idx="132">
                  <c:v>5.0940141390113745</c:v>
                </c:pt>
                <c:pt idx="133">
                  <c:v>3.9733722346201055</c:v>
                </c:pt>
                <c:pt idx="134">
                  <c:v>6.5137398218228126</c:v>
                </c:pt>
                <c:pt idx="135">
                  <c:v>5.9611698849344155</c:v>
                </c:pt>
                <c:pt idx="136">
                  <c:v>5.3229331557010244</c:v>
                </c:pt>
                <c:pt idx="137">
                  <c:v>4.9719425270563544</c:v>
                </c:pt>
                <c:pt idx="138">
                  <c:v>5.0424265878544965</c:v>
                </c:pt>
                <c:pt idx="139">
                  <c:v>5.8205648084784851</c:v>
                </c:pt>
                <c:pt idx="140">
                  <c:v>5.199779147424282</c:v>
                </c:pt>
                <c:pt idx="141">
                  <c:v>4.8543646655558383</c:v>
                </c:pt>
                <c:pt idx="142">
                  <c:v>6.3515922795577913</c:v>
                </c:pt>
                <c:pt idx="143">
                  <c:v>4.9345519040688792</c:v>
                </c:pt>
                <c:pt idx="144">
                  <c:v>6.1132413974068358</c:v>
                </c:pt>
                <c:pt idx="145">
                  <c:v>6.1384185365738304</c:v>
                </c:pt>
                <c:pt idx="146">
                  <c:v>5.4361680851727376</c:v>
                </c:pt>
                <c:pt idx="147">
                  <c:v>5.7594700940084085</c:v>
                </c:pt>
                <c:pt idx="148">
                  <c:v>5.1047685615892968</c:v>
                </c:pt>
                <c:pt idx="149">
                  <c:v>5.1641274932963039</c:v>
                </c:pt>
                <c:pt idx="150">
                  <c:v>4.9605245758838601</c:v>
                </c:pt>
                <c:pt idx="151">
                  <c:v>5.5656454247699552</c:v>
                </c:pt>
                <c:pt idx="152">
                  <c:v>5.2278092257938935</c:v>
                </c:pt>
                <c:pt idx="153">
                  <c:v>5.3405671401329062</c:v>
                </c:pt>
                <c:pt idx="154">
                  <c:v>5.6793358192302517</c:v>
                </c:pt>
                <c:pt idx="155">
                  <c:v>5.4131040298390136</c:v>
                </c:pt>
                <c:pt idx="156">
                  <c:v>5.8136352427808857</c:v>
                </c:pt>
                <c:pt idx="157">
                  <c:v>5.4574594071137374</c:v>
                </c:pt>
                <c:pt idx="158">
                  <c:v>5.1360494296684172</c:v>
                </c:pt>
                <c:pt idx="159">
                  <c:v>3.8988066274800781</c:v>
                </c:pt>
                <c:pt idx="160">
                  <c:v>5.1399725778857777</c:v>
                </c:pt>
                <c:pt idx="161">
                  <c:v>5.6252980208363894</c:v>
                </c:pt>
                <c:pt idx="162">
                  <c:v>5.8201940336896403</c:v>
                </c:pt>
                <c:pt idx="163">
                  <c:v>5.612650280510187</c:v>
                </c:pt>
                <c:pt idx="164">
                  <c:v>5.7176593095679573</c:v>
                </c:pt>
                <c:pt idx="165">
                  <c:v>5.3032018292965688</c:v>
                </c:pt>
                <c:pt idx="166">
                  <c:v>6.5723227285618231</c:v>
                </c:pt>
                <c:pt idx="167">
                  <c:v>5.0007188025075475</c:v>
                </c:pt>
                <c:pt idx="168">
                  <c:v>5.7587021135896999</c:v>
                </c:pt>
                <c:pt idx="169">
                  <c:v>5.6615021117915685</c:v>
                </c:pt>
                <c:pt idx="170">
                  <c:v>5.3564828802900317</c:v>
                </c:pt>
                <c:pt idx="171">
                  <c:v>5.1506708718029621</c:v>
                </c:pt>
                <c:pt idx="172">
                  <c:v>6.1883902391906203</c:v>
                </c:pt>
                <c:pt idx="173">
                  <c:v>6.0221054975626664</c:v>
                </c:pt>
                <c:pt idx="174">
                  <c:v>5.6682482772385336</c:v>
                </c:pt>
                <c:pt idx="175">
                  <c:v>6.0107458137522656</c:v>
                </c:pt>
                <c:pt idx="176">
                  <c:v>7.1638482590088124</c:v>
                </c:pt>
                <c:pt idx="177">
                  <c:v>6.3561069372101375</c:v>
                </c:pt>
                <c:pt idx="178">
                  <c:v>5.0099497602238046</c:v>
                </c:pt>
                <c:pt idx="179">
                  <c:v>4.8780011902322906</c:v>
                </c:pt>
                <c:pt idx="180">
                  <c:v>6.8775373272989233</c:v>
                </c:pt>
                <c:pt idx="181">
                  <c:v>6.6819073549090637</c:v>
                </c:pt>
                <c:pt idx="182">
                  <c:v>6.7920842532984356</c:v>
                </c:pt>
                <c:pt idx="183">
                  <c:v>6.4387318618766942</c:v>
                </c:pt>
                <c:pt idx="184">
                  <c:v>5.6622968999079184</c:v>
                </c:pt>
                <c:pt idx="185">
                  <c:v>6.0917152179113554</c:v>
                </c:pt>
                <c:pt idx="186">
                  <c:v>8.7881047659399574</c:v>
                </c:pt>
                <c:pt idx="187">
                  <c:v>5.9800726716515138</c:v>
                </c:pt>
                <c:pt idx="188">
                  <c:v>6.1227950219235705</c:v>
                </c:pt>
                <c:pt idx="189">
                  <c:v>5.3839983958291562</c:v>
                </c:pt>
                <c:pt idx="190">
                  <c:v>6.0869565217391308</c:v>
                </c:pt>
                <c:pt idx="191">
                  <c:v>5.7194461167971093</c:v>
                </c:pt>
                <c:pt idx="192">
                  <c:v>5.987542696403457</c:v>
                </c:pt>
                <c:pt idx="193">
                  <c:v>5.9203879571630642</c:v>
                </c:pt>
                <c:pt idx="194">
                  <c:v>5.7647652700656238</c:v>
                </c:pt>
                <c:pt idx="195">
                  <c:v>5.7125493770890294</c:v>
                </c:pt>
                <c:pt idx="196">
                  <c:v>7.0485025713421408</c:v>
                </c:pt>
                <c:pt idx="197">
                  <c:v>6.0283331658796353</c:v>
                </c:pt>
                <c:pt idx="198">
                  <c:v>16.862905702877036</c:v>
                </c:pt>
                <c:pt idx="199">
                  <c:v>14.809590973201692</c:v>
                </c:pt>
                <c:pt idx="200">
                  <c:v>14.733983707130641</c:v>
                </c:pt>
                <c:pt idx="201">
                  <c:v>15.042544570502431</c:v>
                </c:pt>
                <c:pt idx="202">
                  <c:v>15.85291734197731</c:v>
                </c:pt>
                <c:pt idx="203">
                  <c:v>14.945321992709598</c:v>
                </c:pt>
                <c:pt idx="204">
                  <c:v>15.591125519197648</c:v>
                </c:pt>
                <c:pt idx="205">
                  <c:v>15.971868311079401</c:v>
                </c:pt>
                <c:pt idx="206">
                  <c:v>6.7498931199152663</c:v>
                </c:pt>
                <c:pt idx="207">
                  <c:v>6.3702834945079498</c:v>
                </c:pt>
                <c:pt idx="208">
                  <c:v>6.352450716817418</c:v>
                </c:pt>
                <c:pt idx="209">
                  <c:v>6.5845403175678001</c:v>
                </c:pt>
                <c:pt idx="210">
                  <c:v>6.215306883113171</c:v>
                </c:pt>
                <c:pt idx="211">
                  <c:v>5.8477188069416508</c:v>
                </c:pt>
                <c:pt idx="212">
                  <c:v>6.211786115294073</c:v>
                </c:pt>
                <c:pt idx="213">
                  <c:v>6.2945113685362433</c:v>
                </c:pt>
                <c:pt idx="214">
                  <c:v>7.5384199682781645</c:v>
                </c:pt>
                <c:pt idx="215">
                  <c:v>6.6406496272186297</c:v>
                </c:pt>
                <c:pt idx="216">
                  <c:v>6.3631943113853451</c:v>
                </c:pt>
                <c:pt idx="217">
                  <c:v>6.1853136772257136</c:v>
                </c:pt>
                <c:pt idx="218">
                  <c:v>7.5738434960143932</c:v>
                </c:pt>
                <c:pt idx="219">
                  <c:v>11.317173192835723</c:v>
                </c:pt>
                <c:pt idx="220">
                  <c:v>11.193809066594767</c:v>
                </c:pt>
                <c:pt idx="221">
                  <c:v>8.2099250035981584</c:v>
                </c:pt>
                <c:pt idx="222">
                  <c:v>7.7061367165447576</c:v>
                </c:pt>
                <c:pt idx="223">
                  <c:v>7.0099835679228564</c:v>
                </c:pt>
                <c:pt idx="224">
                  <c:v>7.6985269619571151</c:v>
                </c:pt>
                <c:pt idx="225">
                  <c:v>5.8846434833224697</c:v>
                </c:pt>
                <c:pt idx="226">
                  <c:v>7.3174673949665303</c:v>
                </c:pt>
                <c:pt idx="227">
                  <c:v>6.4643440385870665</c:v>
                </c:pt>
                <c:pt idx="228">
                  <c:v>5.5564391212817572</c:v>
                </c:pt>
                <c:pt idx="229">
                  <c:v>6.238231582223551</c:v>
                </c:pt>
                <c:pt idx="230">
                  <c:v>6.5215729881913527</c:v>
                </c:pt>
                <c:pt idx="231">
                  <c:v>7.0873196779025056</c:v>
                </c:pt>
                <c:pt idx="232">
                  <c:v>6.7868921904246093</c:v>
                </c:pt>
                <c:pt idx="233">
                  <c:v>5.7715170534382247</c:v>
                </c:pt>
                <c:pt idx="234">
                  <c:v>5.6927507559036234</c:v>
                </c:pt>
                <c:pt idx="235">
                  <c:v>6.5338098512069163</c:v>
                </c:pt>
                <c:pt idx="236">
                  <c:v>5.4828175641612766</c:v>
                </c:pt>
                <c:pt idx="237">
                  <c:v>5.8348812567144641</c:v>
                </c:pt>
                <c:pt idx="238">
                  <c:v>6.6174600158734069</c:v>
                </c:pt>
                <c:pt idx="239">
                  <c:v>7.9044194738574935</c:v>
                </c:pt>
                <c:pt idx="240">
                  <c:v>6.1891157162900186</c:v>
                </c:pt>
                <c:pt idx="241">
                  <c:v>5.4977235571793406</c:v>
                </c:pt>
                <c:pt idx="242">
                  <c:v>5.8324961822353769</c:v>
                </c:pt>
                <c:pt idx="243">
                  <c:v>8.4787880206619537</c:v>
                </c:pt>
                <c:pt idx="244">
                  <c:v>4.9974194476744946</c:v>
                </c:pt>
                <c:pt idx="245">
                  <c:v>6.3258765470833689</c:v>
                </c:pt>
                <c:pt idx="246">
                  <c:v>6.5110225678672444</c:v>
                </c:pt>
                <c:pt idx="247">
                  <c:v>7.7359187162646474</c:v>
                </c:pt>
                <c:pt idx="248">
                  <c:v>5.6290367029143633</c:v>
                </c:pt>
                <c:pt idx="249">
                  <c:v>7.0994823574121098</c:v>
                </c:pt>
                <c:pt idx="250">
                  <c:v>7.1007316845789061</c:v>
                </c:pt>
                <c:pt idx="251">
                  <c:v>5.5222374942716836</c:v>
                </c:pt>
                <c:pt idx="252">
                  <c:v>7.1690915220141083</c:v>
                </c:pt>
                <c:pt idx="253">
                  <c:v>7.0045122900688526</c:v>
                </c:pt>
                <c:pt idx="254">
                  <c:v>7.1801816830146246</c:v>
                </c:pt>
                <c:pt idx="255">
                  <c:v>7.3106271566846974</c:v>
                </c:pt>
                <c:pt idx="256">
                  <c:v>7.6393311325943207</c:v>
                </c:pt>
                <c:pt idx="257">
                  <c:v>7.3488874004176887</c:v>
                </c:pt>
                <c:pt idx="258">
                  <c:v>6.57</c:v>
                </c:pt>
                <c:pt idx="259">
                  <c:v>6.84</c:v>
                </c:pt>
                <c:pt idx="260">
                  <c:v>7.73</c:v>
                </c:pt>
                <c:pt idx="261">
                  <c:v>6.9</c:v>
                </c:pt>
                <c:pt idx="262">
                  <c:v>5.3042289275940435</c:v>
                </c:pt>
                <c:pt idx="263">
                  <c:v>7.5294148972862978</c:v>
                </c:pt>
                <c:pt idx="264">
                  <c:v>7.7797640363920033</c:v>
                </c:pt>
                <c:pt idx="265">
                  <c:v>11.211035806198492</c:v>
                </c:pt>
                <c:pt idx="266">
                  <c:v>12.688876683364994</c:v>
                </c:pt>
                <c:pt idx="267">
                  <c:v>5.9696177915907205</c:v>
                </c:pt>
                <c:pt idx="268">
                  <c:v>7.1842429052445036</c:v>
                </c:pt>
                <c:pt idx="269">
                  <c:v>7.1296574083644897</c:v>
                </c:pt>
                <c:pt idx="270">
                  <c:v>12.437313446659445</c:v>
                </c:pt>
                <c:pt idx="271">
                  <c:v>8.468682100226637</c:v>
                </c:pt>
                <c:pt idx="272">
                  <c:v>5.1006547036652909</c:v>
                </c:pt>
                <c:pt idx="273">
                  <c:v>7.0919254350040495</c:v>
                </c:pt>
                <c:pt idx="274">
                  <c:v>8.2105088362910621</c:v>
                </c:pt>
                <c:pt idx="275">
                  <c:v>7.5792844669899297</c:v>
                </c:pt>
                <c:pt idx="276">
                  <c:v>7.0254597555830305</c:v>
                </c:pt>
                <c:pt idx="277">
                  <c:v>8.8685993062299424</c:v>
                </c:pt>
                <c:pt idx="278">
                  <c:v>7.7426763820240998</c:v>
                </c:pt>
                <c:pt idx="279">
                  <c:v>6.7400783314496877</c:v>
                </c:pt>
                <c:pt idx="280">
                  <c:v>6.9198842409588259</c:v>
                </c:pt>
                <c:pt idx="281">
                  <c:v>7.8121983890094784</c:v>
                </c:pt>
                <c:pt idx="282">
                  <c:v>6.6749400268466301</c:v>
                </c:pt>
                <c:pt idx="283">
                  <c:v>6.2055020288561451</c:v>
                </c:pt>
                <c:pt idx="284">
                  <c:v>7.4767234249525032</c:v>
                </c:pt>
                <c:pt idx="285">
                  <c:v>7.8781866655924171</c:v>
                </c:pt>
                <c:pt idx="286">
                  <c:v>7.1143765840271085</c:v>
                </c:pt>
                <c:pt idx="287">
                  <c:v>6.6223888734309257</c:v>
                </c:pt>
                <c:pt idx="288">
                  <c:v>7.8287361650757754</c:v>
                </c:pt>
                <c:pt idx="289">
                  <c:v>7.7927045383138216</c:v>
                </c:pt>
                <c:pt idx="290">
                  <c:v>7.2957588633631509</c:v>
                </c:pt>
                <c:pt idx="291">
                  <c:v>6.9392139141818756</c:v>
                </c:pt>
                <c:pt idx="292">
                  <c:v>7.8352887069032304</c:v>
                </c:pt>
                <c:pt idx="293">
                  <c:v>6.1905985766640486</c:v>
                </c:pt>
                <c:pt idx="294">
                  <c:v>6.4178575976602552</c:v>
                </c:pt>
                <c:pt idx="295">
                  <c:v>7.2193505023627864</c:v>
                </c:pt>
                <c:pt idx="296">
                  <c:v>4.2094348989590893</c:v>
                </c:pt>
                <c:pt idx="297">
                  <c:v>8.3984230078397619</c:v>
                </c:pt>
                <c:pt idx="298">
                  <c:v>7.463234583333402</c:v>
                </c:pt>
                <c:pt idx="299">
                  <c:v>6.2744375313632608</c:v>
                </c:pt>
                <c:pt idx="300">
                  <c:v>7.3025166859471993</c:v>
                </c:pt>
                <c:pt idx="301">
                  <c:v>17.310016782040616</c:v>
                </c:pt>
                <c:pt idx="302">
                  <c:v>7.778542089293131</c:v>
                </c:pt>
                <c:pt idx="303">
                  <c:v>5.055232637737392</c:v>
                </c:pt>
                <c:pt idx="304">
                  <c:v>6.0984232067887403</c:v>
                </c:pt>
                <c:pt idx="305">
                  <c:v>7.0152862479080103</c:v>
                </c:pt>
                <c:pt idx="306">
                  <c:v>7.1558556591436266</c:v>
                </c:pt>
                <c:pt idx="307">
                  <c:v>7.189200022736224</c:v>
                </c:pt>
                <c:pt idx="308">
                  <c:v>7.2969218082100147</c:v>
                </c:pt>
                <c:pt idx="309">
                  <c:v>7.4006624556418963</c:v>
                </c:pt>
                <c:pt idx="310">
                  <c:v>7.4445817110265402</c:v>
                </c:pt>
                <c:pt idx="311">
                  <c:v>7.039854276829308</c:v>
                </c:pt>
                <c:pt idx="312">
                  <c:v>7.6837577885082133</c:v>
                </c:pt>
                <c:pt idx="313">
                  <c:v>7.1947731264605794</c:v>
                </c:pt>
                <c:pt idx="314">
                  <c:v>4.9952121401352327</c:v>
                </c:pt>
                <c:pt idx="315">
                  <c:v>2.816896565815763</c:v>
                </c:pt>
                <c:pt idx="316">
                  <c:v>5.9238805720243191</c:v>
                </c:pt>
                <c:pt idx="317">
                  <c:v>5.6363519124457513</c:v>
                </c:pt>
                <c:pt idx="318">
                  <c:v>6.7096038392373281</c:v>
                </c:pt>
                <c:pt idx="319">
                  <c:v>6.3424112186296568</c:v>
                </c:pt>
                <c:pt idx="320">
                  <c:v>3.422913928677132</c:v>
                </c:pt>
                <c:pt idx="321">
                  <c:v>3.3228413340195773</c:v>
                </c:pt>
                <c:pt idx="322">
                  <c:v>3.3735028170277301</c:v>
                </c:pt>
                <c:pt idx="323">
                  <c:v>6.3157675433362135</c:v>
                </c:pt>
                <c:pt idx="324">
                  <c:v>7.6016183009796165</c:v>
                </c:pt>
                <c:pt idx="325">
                  <c:v>5.4929920712321456</c:v>
                </c:pt>
                <c:pt idx="326">
                  <c:v>7.6207794228794077</c:v>
                </c:pt>
                <c:pt idx="327">
                  <c:v>7.8039015132778484</c:v>
                </c:pt>
                <c:pt idx="328">
                  <c:v>6.8340100149273901</c:v>
                </c:pt>
                <c:pt idx="329">
                  <c:v>8.7267249580221016</c:v>
                </c:pt>
                <c:pt idx="330">
                  <c:v>7.6738249759191222</c:v>
                </c:pt>
                <c:pt idx="331">
                  <c:v>8.0290155871078479</c:v>
                </c:pt>
                <c:pt idx="332">
                  <c:v>6.7590774550114654</c:v>
                </c:pt>
                <c:pt idx="333">
                  <c:v>6.6765421611394622</c:v>
                </c:pt>
                <c:pt idx="334">
                  <c:v>7.0848722718878525</c:v>
                </c:pt>
                <c:pt idx="335">
                  <c:v>7.1680878358486133</c:v>
                </c:pt>
                <c:pt idx="336">
                  <c:v>7.5224399844025722</c:v>
                </c:pt>
                <c:pt idx="337">
                  <c:v>6.0734518913705484</c:v>
                </c:pt>
                <c:pt idx="338">
                  <c:v>6.9373439614456203</c:v>
                </c:pt>
                <c:pt idx="339">
                  <c:v>6.9463435022427582</c:v>
                </c:pt>
                <c:pt idx="340">
                  <c:v>6.7373685053632979</c:v>
                </c:pt>
                <c:pt idx="341">
                  <c:v>6.7697209665243134</c:v>
                </c:pt>
                <c:pt idx="342">
                  <c:v>6.8804379600567218</c:v>
                </c:pt>
                <c:pt idx="343">
                  <c:v>6.740402534477127</c:v>
                </c:pt>
                <c:pt idx="344">
                  <c:v>6.5008731192020939</c:v>
                </c:pt>
                <c:pt idx="345">
                  <c:v>8.0046732264651475</c:v>
                </c:pt>
                <c:pt idx="346">
                  <c:v>6.5175155655653114</c:v>
                </c:pt>
                <c:pt idx="347">
                  <c:v>7.4229795150672722</c:v>
                </c:pt>
                <c:pt idx="348">
                  <c:v>6.6131579851503393</c:v>
                </c:pt>
                <c:pt idx="349">
                  <c:v>6.6484718607011235</c:v>
                </c:pt>
                <c:pt idx="350">
                  <c:v>12.025262470720085</c:v>
                </c:pt>
                <c:pt idx="351">
                  <c:v>5.9839517021373982</c:v>
                </c:pt>
                <c:pt idx="352">
                  <c:v>5.6219158473000297</c:v>
                </c:pt>
                <c:pt idx="353">
                  <c:v>8.1303449990810108</c:v>
                </c:pt>
                <c:pt idx="354">
                  <c:v>8.1287665620923484</c:v>
                </c:pt>
                <c:pt idx="355">
                  <c:v>6.9064595083537306</c:v>
                </c:pt>
                <c:pt idx="356">
                  <c:v>6.529392937159928</c:v>
                </c:pt>
                <c:pt idx="357">
                  <c:v>6.7595486570959356</c:v>
                </c:pt>
                <c:pt idx="358">
                  <c:v>5.882228699362142</c:v>
                </c:pt>
                <c:pt idx="359">
                  <c:v>6.3515354784613756</c:v>
                </c:pt>
                <c:pt idx="360">
                  <c:v>6.0692647012816359</c:v>
                </c:pt>
                <c:pt idx="361">
                  <c:v>5.9690684322143479</c:v>
                </c:pt>
                <c:pt idx="362">
                  <c:v>6.2727386777066867</c:v>
                </c:pt>
                <c:pt idx="363">
                  <c:v>6.1026671691161081</c:v>
                </c:pt>
                <c:pt idx="364">
                  <c:v>5.4672469972627189</c:v>
                </c:pt>
                <c:pt idx="365">
                  <c:v>5.3608999955910415</c:v>
                </c:pt>
                <c:pt idx="366">
                  <c:v>4.6915320182197213</c:v>
                </c:pt>
                <c:pt idx="367">
                  <c:v>4.0187263946769036</c:v>
                </c:pt>
                <c:pt idx="368">
                  <c:v>3.3282792876198668</c:v>
                </c:pt>
                <c:pt idx="369">
                  <c:v>2.8106274944085943</c:v>
                </c:pt>
                <c:pt idx="370">
                  <c:v>2.5614421209176661</c:v>
                </c:pt>
                <c:pt idx="371">
                  <c:v>3.2435198180833429</c:v>
                </c:pt>
                <c:pt idx="372">
                  <c:v>8.573699787145598</c:v>
                </c:pt>
                <c:pt idx="373">
                  <c:v>6.4542952814156802</c:v>
                </c:pt>
                <c:pt idx="374">
                  <c:v>6.6132299737658125</c:v>
                </c:pt>
                <c:pt idx="375">
                  <c:v>6.315261595878173</c:v>
                </c:pt>
                <c:pt idx="376">
                  <c:v>6.2016930430524271</c:v>
                </c:pt>
                <c:pt idx="377">
                  <c:v>5.8535243981228859</c:v>
                </c:pt>
                <c:pt idx="378">
                  <c:v>6.944339681602794</c:v>
                </c:pt>
                <c:pt idx="379">
                  <c:v>6.3828630203480676</c:v>
                </c:pt>
                <c:pt idx="380">
                  <c:v>6.2211006705765142</c:v>
                </c:pt>
                <c:pt idx="381">
                  <c:v>5.8975088513521348</c:v>
                </c:pt>
                <c:pt idx="382">
                  <c:v>7.2343552304377816</c:v>
                </c:pt>
                <c:pt idx="383">
                  <c:v>6.7982884504448364</c:v>
                </c:pt>
                <c:pt idx="384">
                  <c:v>7.2580387112664058</c:v>
                </c:pt>
                <c:pt idx="385">
                  <c:v>6.3542539491170018</c:v>
                </c:pt>
                <c:pt idx="386">
                  <c:v>6.5092302234169201</c:v>
                </c:pt>
                <c:pt idx="387">
                  <c:v>7.1001660348101989</c:v>
                </c:pt>
                <c:pt idx="388">
                  <c:v>6.6591540621431005</c:v>
                </c:pt>
                <c:pt idx="389">
                  <c:v>4.5989664616504378</c:v>
                </c:pt>
                <c:pt idx="390">
                  <c:v>5.9060252873463917</c:v>
                </c:pt>
                <c:pt idx="391">
                  <c:v>7.0978329287397131</c:v>
                </c:pt>
                <c:pt idx="392">
                  <c:v>5.427909112468039</c:v>
                </c:pt>
                <c:pt idx="393">
                  <c:v>5.672189873895257</c:v>
                </c:pt>
                <c:pt idx="394">
                  <c:v>7.3988091930461488</c:v>
                </c:pt>
                <c:pt idx="395">
                  <c:v>5.5636766542736185</c:v>
                </c:pt>
                <c:pt idx="396">
                  <c:v>6.1933962293365079</c:v>
                </c:pt>
                <c:pt idx="397">
                  <c:v>7.7500268567841477</c:v>
                </c:pt>
                <c:pt idx="398">
                  <c:v>7.7272425311235624</c:v>
                </c:pt>
                <c:pt idx="399">
                  <c:v>7.8585324452609546</c:v>
                </c:pt>
                <c:pt idx="400">
                  <c:v>6.2984625765688138</c:v>
                </c:pt>
                <c:pt idx="401">
                  <c:v>7.5780440437165515</c:v>
                </c:pt>
                <c:pt idx="402">
                  <c:v>12.096642708301554</c:v>
                </c:pt>
                <c:pt idx="403">
                  <c:v>7.609603832858193</c:v>
                </c:pt>
                <c:pt idx="404">
                  <c:v>7.5553806295192816</c:v>
                </c:pt>
                <c:pt idx="405">
                  <c:v>7.9874467509577567</c:v>
                </c:pt>
                <c:pt idx="406">
                  <c:v>7.468287549956913</c:v>
                </c:pt>
                <c:pt idx="407">
                  <c:v>6.9569649852827906</c:v>
                </c:pt>
                <c:pt idx="408">
                  <c:v>7.59847908015686</c:v>
                </c:pt>
                <c:pt idx="409">
                  <c:v>7.909639942863901</c:v>
                </c:pt>
                <c:pt idx="410">
                  <c:v>8.0505536591913884</c:v>
                </c:pt>
                <c:pt idx="411">
                  <c:v>7.6605984819540369</c:v>
                </c:pt>
                <c:pt idx="412">
                  <c:v>7.6366745895613359</c:v>
                </c:pt>
                <c:pt idx="413">
                  <c:v>7.1782684001301851</c:v>
                </c:pt>
                <c:pt idx="414">
                  <c:v>7.2892044753945822</c:v>
                </c:pt>
                <c:pt idx="415">
                  <c:v>8.2045156012966416</c:v>
                </c:pt>
                <c:pt idx="416">
                  <c:v>7.6403167571557562</c:v>
                </c:pt>
                <c:pt idx="417">
                  <c:v>7.2739853716186547</c:v>
                </c:pt>
                <c:pt idx="418">
                  <c:v>6.0120946166273361</c:v>
                </c:pt>
                <c:pt idx="419">
                  <c:v>6.2918422807885426</c:v>
                </c:pt>
                <c:pt idx="420">
                  <c:v>6.3411200661817837</c:v>
                </c:pt>
                <c:pt idx="421">
                  <c:v>6.5713759245021475</c:v>
                </c:pt>
                <c:pt idx="422">
                  <c:v>5.9342991109441074</c:v>
                </c:pt>
                <c:pt idx="423">
                  <c:v>6.0017543371241784</c:v>
                </c:pt>
                <c:pt idx="424">
                  <c:v>5.8967846504911128</c:v>
                </c:pt>
                <c:pt idx="425">
                  <c:v>7.8851919344129691</c:v>
                </c:pt>
                <c:pt idx="426">
                  <c:v>8.0473548844901259</c:v>
                </c:pt>
                <c:pt idx="427">
                  <c:v>6.7880501096342529</c:v>
                </c:pt>
                <c:pt idx="428">
                  <c:v>7.2920860807680423</c:v>
                </c:pt>
                <c:pt idx="429">
                  <c:v>7.0697522714045942</c:v>
                </c:pt>
                <c:pt idx="430">
                  <c:v>6.8936116101057792</c:v>
                </c:pt>
                <c:pt idx="431">
                  <c:v>7.1031836999279285</c:v>
                </c:pt>
                <c:pt idx="432">
                  <c:v>7.1669486920277983</c:v>
                </c:pt>
                <c:pt idx="433">
                  <c:v>7.4457943143065979</c:v>
                </c:pt>
                <c:pt idx="434">
                  <c:v>7.2207871531018615</c:v>
                </c:pt>
                <c:pt idx="435">
                  <c:v>7.5855326223536839</c:v>
                </c:pt>
                <c:pt idx="436">
                  <c:v>7.411469076729758</c:v>
                </c:pt>
                <c:pt idx="437">
                  <c:v>7.5411581597532944</c:v>
                </c:pt>
                <c:pt idx="438">
                  <c:v>7.6252096267360612</c:v>
                </c:pt>
                <c:pt idx="439">
                  <c:v>5.8243977449897271</c:v>
                </c:pt>
                <c:pt idx="440">
                  <c:v>6.2241884943855377</c:v>
                </c:pt>
                <c:pt idx="441">
                  <c:v>6.4162853443920866</c:v>
                </c:pt>
                <c:pt idx="442">
                  <c:v>6.0376772272440542</c:v>
                </c:pt>
                <c:pt idx="443">
                  <c:v>7.1906599684417456</c:v>
                </c:pt>
                <c:pt idx="444">
                  <c:v>7.6784030426679122</c:v>
                </c:pt>
                <c:pt idx="445">
                  <c:v>7.3110764669475525</c:v>
                </c:pt>
                <c:pt idx="446">
                  <c:v>7.7572904623860923</c:v>
                </c:pt>
                <c:pt idx="447">
                  <c:v>7.7978267898881386</c:v>
                </c:pt>
                <c:pt idx="448">
                  <c:v>7.1417223763889819</c:v>
                </c:pt>
                <c:pt idx="449">
                  <c:v>7.2833341037708665</c:v>
                </c:pt>
                <c:pt idx="450">
                  <c:v>7.9367680821162896</c:v>
                </c:pt>
                <c:pt idx="451">
                  <c:v>7.1739724181257571</c:v>
                </c:pt>
                <c:pt idx="452">
                  <c:v>7.6048160279870158</c:v>
                </c:pt>
                <c:pt idx="453">
                  <c:v>7.1781250822811682</c:v>
                </c:pt>
                <c:pt idx="454">
                  <c:v>7.427295942846178</c:v>
                </c:pt>
                <c:pt idx="455">
                  <c:v>7.6344177640187469</c:v>
                </c:pt>
                <c:pt idx="456">
                  <c:v>5.3794240465644583</c:v>
                </c:pt>
                <c:pt idx="457">
                  <c:v>6.1161808475646184</c:v>
                </c:pt>
                <c:pt idx="458">
                  <c:v>6.3390006098240512</c:v>
                </c:pt>
                <c:pt idx="459">
                  <c:v>6.3374312060125462</c:v>
                </c:pt>
                <c:pt idx="460">
                  <c:v>7.5923376874463253</c:v>
                </c:pt>
                <c:pt idx="461">
                  <c:v>6.5580772441450552</c:v>
                </c:pt>
                <c:pt idx="462">
                  <c:v>6.0997615905619407</c:v>
                </c:pt>
                <c:pt idx="463">
                  <c:v>6.344134006624941</c:v>
                </c:pt>
                <c:pt idx="464">
                  <c:v>6.7418107813332258</c:v>
                </c:pt>
                <c:pt idx="465">
                  <c:v>7.3879984963913241</c:v>
                </c:pt>
                <c:pt idx="466">
                  <c:v>6.6702502993122277</c:v>
                </c:pt>
                <c:pt idx="467">
                  <c:v>6.6340089486491589</c:v>
                </c:pt>
                <c:pt idx="468">
                  <c:v>6.3773163462272358</c:v>
                </c:pt>
                <c:pt idx="469">
                  <c:v>6.3402763422247226</c:v>
                </c:pt>
                <c:pt idx="470">
                  <c:v>6.5584553202654412</c:v>
                </c:pt>
                <c:pt idx="471">
                  <c:v>6.3474943083117141</c:v>
                </c:pt>
                <c:pt idx="472">
                  <c:v>6.260872440620183</c:v>
                </c:pt>
                <c:pt idx="473">
                  <c:v>6.6114129936412542</c:v>
                </c:pt>
                <c:pt idx="474">
                  <c:v>6.4049378910261368</c:v>
                </c:pt>
                <c:pt idx="475">
                  <c:v>6.1908059995040041</c:v>
                </c:pt>
                <c:pt idx="476">
                  <c:v>7.2207364739765465</c:v>
                </c:pt>
                <c:pt idx="477">
                  <c:v>5.5876018241738397</c:v>
                </c:pt>
                <c:pt idx="478">
                  <c:v>6.4854147278823326</c:v>
                </c:pt>
                <c:pt idx="479">
                  <c:v>5.7275846202897771</c:v>
                </c:pt>
                <c:pt idx="480">
                  <c:v>7.5127457793089629</c:v>
                </c:pt>
                <c:pt idx="481">
                  <c:v>5.3442115895109019</c:v>
                </c:pt>
                <c:pt idx="482">
                  <c:v>4.9124319422645533</c:v>
                </c:pt>
                <c:pt idx="483">
                  <c:v>5.9746213399852524</c:v>
                </c:pt>
                <c:pt idx="484">
                  <c:v>6.3065354841869699</c:v>
                </c:pt>
                <c:pt idx="485">
                  <c:v>6.0758086982659121</c:v>
                </c:pt>
                <c:pt idx="486">
                  <c:v>6.4669597636541774</c:v>
                </c:pt>
                <c:pt idx="487">
                  <c:v>6.7188993074422418</c:v>
                </c:pt>
                <c:pt idx="488">
                  <c:v>5.1037979220021077</c:v>
                </c:pt>
              </c:numCache>
            </c:numRef>
          </c:xVal>
          <c:yVal>
            <c:numRef>
              <c:f>Лист1!$O$304:$O$792</c:f>
              <c:numCache>
                <c:formatCode>0.00</c:formatCode>
                <c:ptCount val="489"/>
                <c:pt idx="0">
                  <c:v>1.2692046269223154</c:v>
                </c:pt>
                <c:pt idx="1">
                  <c:v>2.4022721376241116</c:v>
                </c:pt>
                <c:pt idx="2">
                  <c:v>2.5175431308866378</c:v>
                </c:pt>
                <c:pt idx="3">
                  <c:v>1.2433969920817576</c:v>
                </c:pt>
                <c:pt idx="4">
                  <c:v>2.2280753774009265</c:v>
                </c:pt>
                <c:pt idx="5">
                  <c:v>1.329736534732576</c:v>
                </c:pt>
                <c:pt idx="6">
                  <c:v>1.4993805657640145</c:v>
                </c:pt>
                <c:pt idx="7">
                  <c:v>1.1964555219909445</c:v>
                </c:pt>
                <c:pt idx="8">
                  <c:v>1.0179067509061861</c:v>
                </c:pt>
                <c:pt idx="9">
                  <c:v>1.7204529779577058</c:v>
                </c:pt>
                <c:pt idx="10">
                  <c:v>1.3319825003090306</c:v>
                </c:pt>
                <c:pt idx="11">
                  <c:v>1.1386613589318084</c:v>
                </c:pt>
                <c:pt idx="12">
                  <c:v>1.3185465799183014</c:v>
                </c:pt>
                <c:pt idx="13">
                  <c:v>1.0105330674443727</c:v>
                </c:pt>
                <c:pt idx="14">
                  <c:v>1.3652760293519153</c:v>
                </c:pt>
                <c:pt idx="15">
                  <c:v>1.2026843915619663</c:v>
                </c:pt>
                <c:pt idx="16">
                  <c:v>1.2286830207198909</c:v>
                </c:pt>
                <c:pt idx="17">
                  <c:v>1.1592930004858046</c:v>
                </c:pt>
                <c:pt idx="18">
                  <c:v>1.2802894888168956</c:v>
                </c:pt>
                <c:pt idx="19">
                  <c:v>1.2793628332074494</c:v>
                </c:pt>
                <c:pt idx="20">
                  <c:v>1.5654871051466124</c:v>
                </c:pt>
                <c:pt idx="21">
                  <c:v>1.5256345871730959</c:v>
                </c:pt>
                <c:pt idx="22">
                  <c:v>1.6363728653146465</c:v>
                </c:pt>
                <c:pt idx="23">
                  <c:v>1.0246749095888339</c:v>
                </c:pt>
                <c:pt idx="24">
                  <c:v>3.0181363048002696</c:v>
                </c:pt>
                <c:pt idx="25">
                  <c:v>3.2727085651799261</c:v>
                </c:pt>
                <c:pt idx="26">
                  <c:v>3.5388102961624202</c:v>
                </c:pt>
                <c:pt idx="27">
                  <c:v>3.428941872329506</c:v>
                </c:pt>
                <c:pt idx="28">
                  <c:v>3.7882360486330868</c:v>
                </c:pt>
                <c:pt idx="29">
                  <c:v>4.1825908806598324</c:v>
                </c:pt>
                <c:pt idx="30">
                  <c:v>3.5703117832873943</c:v>
                </c:pt>
                <c:pt idx="31">
                  <c:v>3.7594736424638251</c:v>
                </c:pt>
                <c:pt idx="32">
                  <c:v>3.7331686174088343</c:v>
                </c:pt>
                <c:pt idx="33">
                  <c:v>3.7139720159268217</c:v>
                </c:pt>
                <c:pt idx="34">
                  <c:v>3.3575866105479295</c:v>
                </c:pt>
                <c:pt idx="35">
                  <c:v>3.2243273884174419</c:v>
                </c:pt>
                <c:pt idx="36">
                  <c:v>3.0032945831959661</c:v>
                </c:pt>
                <c:pt idx="37">
                  <c:v>3.6205615407150304</c:v>
                </c:pt>
                <c:pt idx="38">
                  <c:v>3.252382784806386</c:v>
                </c:pt>
                <c:pt idx="39">
                  <c:v>3.5238855696107509</c:v>
                </c:pt>
                <c:pt idx="40">
                  <c:v>3.1234757065440628</c:v>
                </c:pt>
                <c:pt idx="41">
                  <c:v>3.1905341993574248</c:v>
                </c:pt>
                <c:pt idx="42">
                  <c:v>3.0502052448073091</c:v>
                </c:pt>
                <c:pt idx="43">
                  <c:v>3.0164205635260699</c:v>
                </c:pt>
                <c:pt idx="44">
                  <c:v>4.1649632577939339</c:v>
                </c:pt>
                <c:pt idx="45">
                  <c:v>3.9673403620662477</c:v>
                </c:pt>
                <c:pt idx="46">
                  <c:v>5.472895712023524</c:v>
                </c:pt>
                <c:pt idx="47">
                  <c:v>5.0375532114689578</c:v>
                </c:pt>
                <c:pt idx="48">
                  <c:v>4.3908167476486142</c:v>
                </c:pt>
                <c:pt idx="49">
                  <c:v>4.4308693598562288</c:v>
                </c:pt>
                <c:pt idx="50">
                  <c:v>4.1316802254639393</c:v>
                </c:pt>
                <c:pt idx="51">
                  <c:v>4.1261953923174008</c:v>
                </c:pt>
                <c:pt idx="52">
                  <c:v>4.240309789860583</c:v>
                </c:pt>
                <c:pt idx="53">
                  <c:v>4.154845575636152</c:v>
                </c:pt>
                <c:pt idx="54">
                  <c:v>4.2954812084752847</c:v>
                </c:pt>
                <c:pt idx="55">
                  <c:v>2.6621007185509624</c:v>
                </c:pt>
                <c:pt idx="56">
                  <c:v>3.2553694461636895</c:v>
                </c:pt>
                <c:pt idx="57">
                  <c:v>2.2270303624452743</c:v>
                </c:pt>
                <c:pt idx="58">
                  <c:v>3.8642807620774375</c:v>
                </c:pt>
                <c:pt idx="59">
                  <c:v>4.3379538766918984</c:v>
                </c:pt>
                <c:pt idx="60">
                  <c:v>3.3866466970481346</c:v>
                </c:pt>
                <c:pt idx="61">
                  <c:v>2.9807249696327212</c:v>
                </c:pt>
                <c:pt idx="62">
                  <c:v>1.8725402345483495</c:v>
                </c:pt>
                <c:pt idx="63">
                  <c:v>2.9445986982141927</c:v>
                </c:pt>
                <c:pt idx="64">
                  <c:v>2.5762403191914913</c:v>
                </c:pt>
                <c:pt idx="65">
                  <c:v>3.4945355491808474</c:v>
                </c:pt>
                <c:pt idx="66">
                  <c:v>2.3555611699262671</c:v>
                </c:pt>
                <c:pt idx="67">
                  <c:v>2.4608537619867619</c:v>
                </c:pt>
                <c:pt idx="68">
                  <c:v>2.2167767739348183</c:v>
                </c:pt>
                <c:pt idx="69">
                  <c:v>3.1316724988003961</c:v>
                </c:pt>
                <c:pt idx="70">
                  <c:v>1.8707195215603136</c:v>
                </c:pt>
                <c:pt idx="71">
                  <c:v>2.8844853735240208</c:v>
                </c:pt>
                <c:pt idx="72">
                  <c:v>3.477563661983273</c:v>
                </c:pt>
                <c:pt idx="73">
                  <c:v>2.8801158597353069</c:v>
                </c:pt>
                <c:pt idx="74">
                  <c:v>2.7804499010338071</c:v>
                </c:pt>
                <c:pt idx="75">
                  <c:v>2.9601271695385711</c:v>
                </c:pt>
                <c:pt idx="76">
                  <c:v>3.1201044910513636</c:v>
                </c:pt>
                <c:pt idx="77">
                  <c:v>3.4667920247591222</c:v>
                </c:pt>
                <c:pt idx="78">
                  <c:v>3.2938474906351156</c:v>
                </c:pt>
                <c:pt idx="79">
                  <c:v>2.45147776441571</c:v>
                </c:pt>
                <c:pt idx="80">
                  <c:v>2.8154584046381443</c:v>
                </c:pt>
                <c:pt idx="81">
                  <c:v>3.1660078197496144</c:v>
                </c:pt>
                <c:pt idx="82">
                  <c:v>3.2548239202851894</c:v>
                </c:pt>
                <c:pt idx="83">
                  <c:v>3.2691073127785879</c:v>
                </c:pt>
                <c:pt idx="84">
                  <c:v>2.968351843489264</c:v>
                </c:pt>
                <c:pt idx="85">
                  <c:v>1.6831437784429224</c:v>
                </c:pt>
                <c:pt idx="86">
                  <c:v>3.5491157037549668</c:v>
                </c:pt>
                <c:pt idx="87">
                  <c:v>2.9479565246243635</c:v>
                </c:pt>
                <c:pt idx="88">
                  <c:v>3.0679183969849007</c:v>
                </c:pt>
                <c:pt idx="89">
                  <c:v>3.5936617196485612</c:v>
                </c:pt>
                <c:pt idx="90">
                  <c:v>4.0577552729701667</c:v>
                </c:pt>
                <c:pt idx="91">
                  <c:v>4.0992775703035962</c:v>
                </c:pt>
                <c:pt idx="92">
                  <c:v>3.6741488849459616</c:v>
                </c:pt>
                <c:pt idx="93">
                  <c:v>3.3749964715945975</c:v>
                </c:pt>
                <c:pt idx="94">
                  <c:v>3.8284484723606309</c:v>
                </c:pt>
                <c:pt idx="95">
                  <c:v>4.136078306479205</c:v>
                </c:pt>
                <c:pt idx="96">
                  <c:v>3.9910718321827474</c:v>
                </c:pt>
                <c:pt idx="97">
                  <c:v>3.0141805698421265</c:v>
                </c:pt>
                <c:pt idx="98">
                  <c:v>2.4544523106913836</c:v>
                </c:pt>
                <c:pt idx="99">
                  <c:v>3.0670783172606257</c:v>
                </c:pt>
                <c:pt idx="100">
                  <c:v>3.6215533831661846</c:v>
                </c:pt>
                <c:pt idx="101">
                  <c:v>4.0829222278565407</c:v>
                </c:pt>
                <c:pt idx="102">
                  <c:v>3.0462658325097243</c:v>
                </c:pt>
                <c:pt idx="103">
                  <c:v>2.993043303391655</c:v>
                </c:pt>
                <c:pt idx="104">
                  <c:v>3.7727227638163536</c:v>
                </c:pt>
                <c:pt idx="105">
                  <c:v>3.530471147532436</c:v>
                </c:pt>
                <c:pt idx="106">
                  <c:v>4.0852970458119735</c:v>
                </c:pt>
                <c:pt idx="107">
                  <c:v>1.7837298122230294</c:v>
                </c:pt>
                <c:pt idx="108">
                  <c:v>4.4199674619675315</c:v>
                </c:pt>
                <c:pt idx="109">
                  <c:v>3.127635019643709</c:v>
                </c:pt>
                <c:pt idx="110">
                  <c:v>3.9905993820618573</c:v>
                </c:pt>
                <c:pt idx="111">
                  <c:v>2.6862870888327457</c:v>
                </c:pt>
                <c:pt idx="112">
                  <c:v>3.6519040451616469</c:v>
                </c:pt>
                <c:pt idx="113">
                  <c:v>4.0125940292310531</c:v>
                </c:pt>
                <c:pt idx="114">
                  <c:v>3.6466352434450169</c:v>
                </c:pt>
                <c:pt idx="115">
                  <c:v>3.8852834338222495</c:v>
                </c:pt>
                <c:pt idx="116">
                  <c:v>2.3586420500517438</c:v>
                </c:pt>
                <c:pt idx="117">
                  <c:v>4.0872828428727015</c:v>
                </c:pt>
                <c:pt idx="118">
                  <c:v>3.92909050426299</c:v>
                </c:pt>
                <c:pt idx="119">
                  <c:v>3.187710826842896</c:v>
                </c:pt>
                <c:pt idx="120">
                  <c:v>2.6525076151547768</c:v>
                </c:pt>
                <c:pt idx="121">
                  <c:v>4.2507281225728688</c:v>
                </c:pt>
                <c:pt idx="122">
                  <c:v>3.0167647156243658</c:v>
                </c:pt>
                <c:pt idx="123">
                  <c:v>3.3714795909861608</c:v>
                </c:pt>
                <c:pt idx="124">
                  <c:v>4.2300035579604502</c:v>
                </c:pt>
                <c:pt idx="125">
                  <c:v>3.5813132451966325</c:v>
                </c:pt>
                <c:pt idx="126">
                  <c:v>2.8211482996115511</c:v>
                </c:pt>
                <c:pt idx="127">
                  <c:v>4.2257021302980622</c:v>
                </c:pt>
                <c:pt idx="128">
                  <c:v>3.6401421845724506</c:v>
                </c:pt>
                <c:pt idx="129">
                  <c:v>3.3257796016573264</c:v>
                </c:pt>
                <c:pt idx="130">
                  <c:v>3.9271487166003696</c:v>
                </c:pt>
                <c:pt idx="131">
                  <c:v>3.580900906922837</c:v>
                </c:pt>
                <c:pt idx="132">
                  <c:v>3.4302433919955617</c:v>
                </c:pt>
                <c:pt idx="133">
                  <c:v>3.8042925650618038</c:v>
                </c:pt>
                <c:pt idx="134">
                  <c:v>2.6299606792336245</c:v>
                </c:pt>
                <c:pt idx="135">
                  <c:v>2.7750273602280906</c:v>
                </c:pt>
                <c:pt idx="136">
                  <c:v>3.7208853127230457</c:v>
                </c:pt>
                <c:pt idx="137">
                  <c:v>3.7803199379271457</c:v>
                </c:pt>
                <c:pt idx="138">
                  <c:v>3.5973409193840005</c:v>
                </c:pt>
                <c:pt idx="139">
                  <c:v>3.0222163428638291</c:v>
                </c:pt>
                <c:pt idx="140">
                  <c:v>3.8505350572742687</c:v>
                </c:pt>
                <c:pt idx="141">
                  <c:v>3.6484382854809136</c:v>
                </c:pt>
                <c:pt idx="142">
                  <c:v>2.7365365783150417</c:v>
                </c:pt>
                <c:pt idx="143">
                  <c:v>3.5553293221862727</c:v>
                </c:pt>
                <c:pt idx="144">
                  <c:v>2.5557029253373056</c:v>
                </c:pt>
                <c:pt idx="145">
                  <c:v>2.8941201489551114</c:v>
                </c:pt>
                <c:pt idx="146">
                  <c:v>3.5559896496994599</c:v>
                </c:pt>
                <c:pt idx="147">
                  <c:v>3.1123886863492474</c:v>
                </c:pt>
                <c:pt idx="148">
                  <c:v>2.8981255777947208</c:v>
                </c:pt>
                <c:pt idx="149">
                  <c:v>3.5079033370797603</c:v>
                </c:pt>
                <c:pt idx="150">
                  <c:v>3.0337092447554186</c:v>
                </c:pt>
                <c:pt idx="151">
                  <c:v>3.1700429413810323</c:v>
                </c:pt>
                <c:pt idx="152">
                  <c:v>3.7607165181600353</c:v>
                </c:pt>
                <c:pt idx="153">
                  <c:v>3.3778828913413159</c:v>
                </c:pt>
                <c:pt idx="154">
                  <c:v>2.8086897142375067</c:v>
                </c:pt>
                <c:pt idx="155">
                  <c:v>3.7189264327138263</c:v>
                </c:pt>
                <c:pt idx="156">
                  <c:v>2.7328179750396067</c:v>
                </c:pt>
                <c:pt idx="157">
                  <c:v>3.3654333010534714</c:v>
                </c:pt>
                <c:pt idx="158">
                  <c:v>3.5541462053305448</c:v>
                </c:pt>
                <c:pt idx="159">
                  <c:v>3.1313250078973858</c:v>
                </c:pt>
                <c:pt idx="160">
                  <c:v>3.5742895481490273</c:v>
                </c:pt>
                <c:pt idx="161">
                  <c:v>3.4405180272629101</c:v>
                </c:pt>
                <c:pt idx="162">
                  <c:v>2.5495090793300164</c:v>
                </c:pt>
                <c:pt idx="163">
                  <c:v>3.1866695731834391</c:v>
                </c:pt>
                <c:pt idx="164">
                  <c:v>2.2623831800448753</c:v>
                </c:pt>
                <c:pt idx="165">
                  <c:v>3.5044550100029959</c:v>
                </c:pt>
                <c:pt idx="166">
                  <c:v>2.5144500641154099</c:v>
                </c:pt>
                <c:pt idx="167">
                  <c:v>2.2157656482655397</c:v>
                </c:pt>
                <c:pt idx="168">
                  <c:v>2.9719016264775417</c:v>
                </c:pt>
                <c:pt idx="169">
                  <c:v>2.3487028688410674</c:v>
                </c:pt>
                <c:pt idx="170">
                  <c:v>3.0432225193202482</c:v>
                </c:pt>
                <c:pt idx="171">
                  <c:v>2.831842949437485</c:v>
                </c:pt>
                <c:pt idx="172">
                  <c:v>2.6067182765413226</c:v>
                </c:pt>
                <c:pt idx="173">
                  <c:v>2.7597042229035047</c:v>
                </c:pt>
                <c:pt idx="174">
                  <c:v>2.8138078365503114</c:v>
                </c:pt>
                <c:pt idx="175">
                  <c:v>2.1922754423445761</c:v>
                </c:pt>
                <c:pt idx="176">
                  <c:v>2.2665282627372512</c:v>
                </c:pt>
                <c:pt idx="177">
                  <c:v>2.449426575802931</c:v>
                </c:pt>
                <c:pt idx="178">
                  <c:v>4.0601467848480421</c:v>
                </c:pt>
                <c:pt idx="179">
                  <c:v>2.8506462651779421</c:v>
                </c:pt>
                <c:pt idx="180">
                  <c:v>2.1600561679812915</c:v>
                </c:pt>
                <c:pt idx="181">
                  <c:v>2.4552124699433309</c:v>
                </c:pt>
                <c:pt idx="182">
                  <c:v>2.5379304101145763</c:v>
                </c:pt>
                <c:pt idx="183">
                  <c:v>2.3208188210273253</c:v>
                </c:pt>
                <c:pt idx="184">
                  <c:v>2.6919116409398298</c:v>
                </c:pt>
                <c:pt idx="185">
                  <c:v>2.3461335636550484</c:v>
                </c:pt>
                <c:pt idx="186">
                  <c:v>2.0406450973419501</c:v>
                </c:pt>
                <c:pt idx="187">
                  <c:v>2.2913336869042742</c:v>
                </c:pt>
                <c:pt idx="188">
                  <c:v>2.3051749571466931</c:v>
                </c:pt>
                <c:pt idx="189">
                  <c:v>2.2959695207539608</c:v>
                </c:pt>
                <c:pt idx="190">
                  <c:v>2.2649140546006072</c:v>
                </c:pt>
                <c:pt idx="191">
                  <c:v>2.5185631145896044</c:v>
                </c:pt>
                <c:pt idx="192">
                  <c:v>2.1297970665059278</c:v>
                </c:pt>
                <c:pt idx="193">
                  <c:v>2.2933926045665793</c:v>
                </c:pt>
                <c:pt idx="194">
                  <c:v>2.5643614336193843</c:v>
                </c:pt>
                <c:pt idx="195">
                  <c:v>2.4713866099463178</c:v>
                </c:pt>
                <c:pt idx="196">
                  <c:v>2.2990823837854188</c:v>
                </c:pt>
                <c:pt idx="197">
                  <c:v>2.009444388626545</c:v>
                </c:pt>
                <c:pt idx="198">
                  <c:v>3.419678509265895</c:v>
                </c:pt>
                <c:pt idx="199">
                  <c:v>2.7805762643562359</c:v>
                </c:pt>
                <c:pt idx="200">
                  <c:v>3.1077139696268721</c:v>
                </c:pt>
                <c:pt idx="201">
                  <c:v>2.4513776337115072</c:v>
                </c:pt>
                <c:pt idx="202">
                  <c:v>3.4035656401944889</c:v>
                </c:pt>
                <c:pt idx="203">
                  <c:v>2.2681247468610772</c:v>
                </c:pt>
                <c:pt idx="204">
                  <c:v>3.5761321041434502</c:v>
                </c:pt>
                <c:pt idx="205">
                  <c:v>3.434919987768831</c:v>
                </c:pt>
                <c:pt idx="206">
                  <c:v>1.1182051855281314</c:v>
                </c:pt>
                <c:pt idx="207">
                  <c:v>1.2720214645582966</c:v>
                </c:pt>
                <c:pt idx="208">
                  <c:v>1.1126904121813948</c:v>
                </c:pt>
                <c:pt idx="209">
                  <c:v>1.1500047231609913</c:v>
                </c:pt>
                <c:pt idx="210">
                  <c:v>1.137441782530515</c:v>
                </c:pt>
                <c:pt idx="211">
                  <c:v>1.1470131460200788</c:v>
                </c:pt>
                <c:pt idx="212">
                  <c:v>1.3072111074599273</c:v>
                </c:pt>
                <c:pt idx="213">
                  <c:v>1.3176915908368947</c:v>
                </c:pt>
                <c:pt idx="214">
                  <c:v>1.0044462676440624</c:v>
                </c:pt>
                <c:pt idx="215">
                  <c:v>1.1945070975789607</c:v>
                </c:pt>
                <c:pt idx="216">
                  <c:v>1.1348372020305075</c:v>
                </c:pt>
                <c:pt idx="217">
                  <c:v>1.1162238258569583</c:v>
                </c:pt>
                <c:pt idx="218">
                  <c:v>1.0805214139670603</c:v>
                </c:pt>
                <c:pt idx="219">
                  <c:v>0.8604290889007481</c:v>
                </c:pt>
                <c:pt idx="220">
                  <c:v>1.1073012565876121</c:v>
                </c:pt>
                <c:pt idx="221">
                  <c:v>0.81046695548340797</c:v>
                </c:pt>
                <c:pt idx="222">
                  <c:v>0.88277846483329425</c:v>
                </c:pt>
                <c:pt idx="223">
                  <c:v>0.918476762664591</c:v>
                </c:pt>
                <c:pt idx="224">
                  <c:v>0.9463603739504276</c:v>
                </c:pt>
                <c:pt idx="225">
                  <c:v>1.2298804971086521</c:v>
                </c:pt>
                <c:pt idx="226">
                  <c:v>0.88990814146720187</c:v>
                </c:pt>
                <c:pt idx="227">
                  <c:v>1.3691560976137824</c:v>
                </c:pt>
                <c:pt idx="228">
                  <c:v>1.439668370523093</c:v>
                </c:pt>
                <c:pt idx="229">
                  <c:v>1.034682532961394</c:v>
                </c:pt>
                <c:pt idx="230">
                  <c:v>1.2099901360672294</c:v>
                </c:pt>
                <c:pt idx="231">
                  <c:v>0.87190048579845802</c:v>
                </c:pt>
                <c:pt idx="232">
                  <c:v>1.0512634194070165</c:v>
                </c:pt>
                <c:pt idx="233">
                  <c:v>1.4155614115575681</c:v>
                </c:pt>
                <c:pt idx="234">
                  <c:v>1.4300820238013947</c:v>
                </c:pt>
                <c:pt idx="235">
                  <c:v>1.132393425132487</c:v>
                </c:pt>
                <c:pt idx="236">
                  <c:v>1.1539648519516332</c:v>
                </c:pt>
                <c:pt idx="237">
                  <c:v>1.4247501150813056</c:v>
                </c:pt>
                <c:pt idx="238">
                  <c:v>0.95037989589671268</c:v>
                </c:pt>
                <c:pt idx="239">
                  <c:v>0.80740850433721112</c:v>
                </c:pt>
                <c:pt idx="240">
                  <c:v>1.0856152486065715</c:v>
                </c:pt>
                <c:pt idx="241">
                  <c:v>1.4241817697482861</c:v>
                </c:pt>
                <c:pt idx="242">
                  <c:v>1.3334292995938124</c:v>
                </c:pt>
                <c:pt idx="243">
                  <c:v>0.86778206033065997</c:v>
                </c:pt>
                <c:pt idx="244">
                  <c:v>1.3433063475349041</c:v>
                </c:pt>
                <c:pt idx="245">
                  <c:v>1.027201858359728</c:v>
                </c:pt>
                <c:pt idx="246">
                  <c:v>1.0319356522657519</c:v>
                </c:pt>
                <c:pt idx="247">
                  <c:v>0.90897044916109604</c:v>
                </c:pt>
                <c:pt idx="248">
                  <c:v>1.1148868108241323</c:v>
                </c:pt>
                <c:pt idx="249">
                  <c:v>0.9374172825376047</c:v>
                </c:pt>
                <c:pt idx="250">
                  <c:v>1.013815515305317</c:v>
                </c:pt>
                <c:pt idx="251">
                  <c:v>1.2705147858197536</c:v>
                </c:pt>
                <c:pt idx="252">
                  <c:v>0.9048853315791866</c:v>
                </c:pt>
                <c:pt idx="253">
                  <c:v>0.94451780455319356</c:v>
                </c:pt>
                <c:pt idx="254">
                  <c:v>0.97402464613596718</c:v>
                </c:pt>
                <c:pt idx="255">
                  <c:v>0.89675687512629598</c:v>
                </c:pt>
                <c:pt idx="256">
                  <c:v>0.93347176983484115</c:v>
                </c:pt>
                <c:pt idx="257">
                  <c:v>0.89508247084106451</c:v>
                </c:pt>
                <c:pt idx="258">
                  <c:v>0.91300000000000003</c:v>
                </c:pt>
                <c:pt idx="259">
                  <c:v>0.97599999999999998</c:v>
                </c:pt>
                <c:pt idx="260">
                  <c:v>0.90100000000000002</c:v>
                </c:pt>
                <c:pt idx="261">
                  <c:v>0.94199999999999995</c:v>
                </c:pt>
                <c:pt idx="262">
                  <c:v>1.5750105053200705</c:v>
                </c:pt>
                <c:pt idx="263">
                  <c:v>0.94371372701836354</c:v>
                </c:pt>
                <c:pt idx="264">
                  <c:v>0.82589893440072393</c:v>
                </c:pt>
                <c:pt idx="265">
                  <c:v>0.70132499603598919</c:v>
                </c:pt>
                <c:pt idx="266">
                  <c:v>0.71706182731546642</c:v>
                </c:pt>
                <c:pt idx="267">
                  <c:v>0.85712417615745151</c:v>
                </c:pt>
                <c:pt idx="268">
                  <c:v>1.0019864581930966</c:v>
                </c:pt>
                <c:pt idx="269">
                  <c:v>0.75632857938802922</c:v>
                </c:pt>
                <c:pt idx="270">
                  <c:v>0.77351540257456453</c:v>
                </c:pt>
                <c:pt idx="271">
                  <c:v>0.75413053600092794</c:v>
                </c:pt>
                <c:pt idx="272">
                  <c:v>2.2669576460734628</c:v>
                </c:pt>
                <c:pt idx="273">
                  <c:v>1.0248447160410477</c:v>
                </c:pt>
                <c:pt idx="274">
                  <c:v>0.94302972901220694</c:v>
                </c:pt>
                <c:pt idx="275">
                  <c:v>0.88748014620205107</c:v>
                </c:pt>
                <c:pt idx="276">
                  <c:v>0.94966243789131077</c:v>
                </c:pt>
                <c:pt idx="277">
                  <c:v>0.83963070354839708</c:v>
                </c:pt>
                <c:pt idx="278">
                  <c:v>0.8524047393054055</c:v>
                </c:pt>
                <c:pt idx="279">
                  <c:v>0.98166306028621575</c:v>
                </c:pt>
                <c:pt idx="280">
                  <c:v>1.0209665273545809</c:v>
                </c:pt>
                <c:pt idx="281">
                  <c:v>0.99042101180197784</c:v>
                </c:pt>
                <c:pt idx="282">
                  <c:v>1.0387811135770566</c:v>
                </c:pt>
                <c:pt idx="283">
                  <c:v>1.0186586245023488</c:v>
                </c:pt>
                <c:pt idx="284">
                  <c:v>0.99202335945598841</c:v>
                </c:pt>
                <c:pt idx="285">
                  <c:v>0.98477333319905214</c:v>
                </c:pt>
                <c:pt idx="286">
                  <c:v>0.98444297953014204</c:v>
                </c:pt>
                <c:pt idx="287">
                  <c:v>1.0093220989054912</c:v>
                </c:pt>
                <c:pt idx="288">
                  <c:v>0.96713905810428946</c:v>
                </c:pt>
                <c:pt idx="289">
                  <c:v>0.95209670322028095</c:v>
                </c:pt>
                <c:pt idx="290">
                  <c:v>1.0393681368276686</c:v>
                </c:pt>
                <c:pt idx="291">
                  <c:v>0.96545584892965208</c:v>
                </c:pt>
                <c:pt idx="292">
                  <c:v>0.97181875434458664</c:v>
                </c:pt>
                <c:pt idx="293">
                  <c:v>1.0519971437468318</c:v>
                </c:pt>
                <c:pt idx="294">
                  <c:v>1.15399963112503</c:v>
                </c:pt>
                <c:pt idx="295">
                  <c:v>0.99928862885812586</c:v>
                </c:pt>
                <c:pt idx="296">
                  <c:v>1.855005209710785</c:v>
                </c:pt>
                <c:pt idx="297">
                  <c:v>0.80674506725554374</c:v>
                </c:pt>
                <c:pt idx="298">
                  <c:v>0.8834032772108924</c:v>
                </c:pt>
                <c:pt idx="299">
                  <c:v>0.96922205769025971</c:v>
                </c:pt>
                <c:pt idx="300">
                  <c:v>0.7788002559805185</c:v>
                </c:pt>
                <c:pt idx="301">
                  <c:v>0.5783776490419299</c:v>
                </c:pt>
                <c:pt idx="302">
                  <c:v>0.86768514119411555</c:v>
                </c:pt>
                <c:pt idx="303">
                  <c:v>1.5664101131017274</c:v>
                </c:pt>
                <c:pt idx="304">
                  <c:v>1.3563382717439838</c:v>
                </c:pt>
                <c:pt idx="305">
                  <c:v>0.9732189014438859</c:v>
                </c:pt>
                <c:pt idx="306">
                  <c:v>0.97997452678714425</c:v>
                </c:pt>
                <c:pt idx="307">
                  <c:v>0.93816510934997543</c:v>
                </c:pt>
                <c:pt idx="308">
                  <c:v>0.95133238553639587</c:v>
                </c:pt>
                <c:pt idx="309">
                  <c:v>0.93277047571109772</c:v>
                </c:pt>
                <c:pt idx="310">
                  <c:v>0.97321351208837525</c:v>
                </c:pt>
                <c:pt idx="311">
                  <c:v>0.97691826159147754</c:v>
                </c:pt>
                <c:pt idx="312">
                  <c:v>0.83429541671469887</c:v>
                </c:pt>
                <c:pt idx="313">
                  <c:v>0.94290474021990511</c:v>
                </c:pt>
                <c:pt idx="314">
                  <c:v>1.467980710570354</c:v>
                </c:pt>
                <c:pt idx="315">
                  <c:v>2.1644536112334354</c:v>
                </c:pt>
                <c:pt idx="316">
                  <c:v>0.84778255055804208</c:v>
                </c:pt>
                <c:pt idx="317">
                  <c:v>1.1146516841777045</c:v>
                </c:pt>
                <c:pt idx="318">
                  <c:v>0.89528447030303182</c:v>
                </c:pt>
                <c:pt idx="319">
                  <c:v>0.9971051672724095</c:v>
                </c:pt>
                <c:pt idx="320">
                  <c:v>1.311775397816386</c:v>
                </c:pt>
                <c:pt idx="321">
                  <c:v>1.5642914587846009</c:v>
                </c:pt>
                <c:pt idx="322">
                  <c:v>1.4370510489453472</c:v>
                </c:pt>
                <c:pt idx="323">
                  <c:v>1.3226201511207329</c:v>
                </c:pt>
                <c:pt idx="324">
                  <c:v>0.82537678603129894</c:v>
                </c:pt>
                <c:pt idx="325">
                  <c:v>0.90532647099937202</c:v>
                </c:pt>
                <c:pt idx="326">
                  <c:v>0.91992947765896815</c:v>
                </c:pt>
                <c:pt idx="327">
                  <c:v>0.95983815403952155</c:v>
                </c:pt>
                <c:pt idx="328">
                  <c:v>1.1096192285238706</c:v>
                </c:pt>
                <c:pt idx="329">
                  <c:v>0.89713994895554305</c:v>
                </c:pt>
                <c:pt idx="330">
                  <c:v>1.0364374796943969</c:v>
                </c:pt>
                <c:pt idx="331">
                  <c:v>0.97939707288736133</c:v>
                </c:pt>
                <c:pt idx="332">
                  <c:v>0.88851722413296264</c:v>
                </c:pt>
                <c:pt idx="333">
                  <c:v>0.94927139731840693</c:v>
                </c:pt>
                <c:pt idx="334">
                  <c:v>1.0180005151188642</c:v>
                </c:pt>
                <c:pt idx="335">
                  <c:v>0.92324141445807029</c:v>
                </c:pt>
                <c:pt idx="336">
                  <c:v>0.95853805895434441</c:v>
                </c:pt>
                <c:pt idx="337">
                  <c:v>1.1033265744934615</c:v>
                </c:pt>
                <c:pt idx="338">
                  <c:v>0.8941465550307689</c:v>
                </c:pt>
                <c:pt idx="339">
                  <c:v>1.0306147629440292</c:v>
                </c:pt>
                <c:pt idx="340">
                  <c:v>1.1228947508938831</c:v>
                </c:pt>
                <c:pt idx="341">
                  <c:v>0.96710299521775911</c:v>
                </c:pt>
                <c:pt idx="342">
                  <c:v>0.97845865090065332</c:v>
                </c:pt>
                <c:pt idx="343">
                  <c:v>0.99818063010568925</c:v>
                </c:pt>
                <c:pt idx="344">
                  <c:v>1.0765111435334658</c:v>
                </c:pt>
                <c:pt idx="345">
                  <c:v>1.0413438231538101</c:v>
                </c:pt>
                <c:pt idx="346">
                  <c:v>0.99000236438966749</c:v>
                </c:pt>
                <c:pt idx="347">
                  <c:v>1.0065056969582742</c:v>
                </c:pt>
                <c:pt idx="348">
                  <c:v>1.0326540071449266</c:v>
                </c:pt>
                <c:pt idx="349">
                  <c:v>1.1150917994213909</c:v>
                </c:pt>
                <c:pt idx="350">
                  <c:v>0.78448064186671784</c:v>
                </c:pt>
                <c:pt idx="351">
                  <c:v>1.2868713337929887</c:v>
                </c:pt>
                <c:pt idx="352">
                  <c:v>1.5814826793675221</c:v>
                </c:pt>
                <c:pt idx="353">
                  <c:v>0.92980009298000932</c:v>
                </c:pt>
                <c:pt idx="354">
                  <c:v>1.0026197483747856</c:v>
                </c:pt>
                <c:pt idx="355">
                  <c:v>1.0216026391401514</c:v>
                </c:pt>
                <c:pt idx="356">
                  <c:v>1.0028806145311</c:v>
                </c:pt>
                <c:pt idx="357">
                  <c:v>1.059490385124755</c:v>
                </c:pt>
                <c:pt idx="358">
                  <c:v>1.351750939889325</c:v>
                </c:pt>
                <c:pt idx="359">
                  <c:v>1.2472487160674979</c:v>
                </c:pt>
                <c:pt idx="360">
                  <c:v>1.3243928128226248</c:v>
                </c:pt>
                <c:pt idx="361">
                  <c:v>1.3138157554440593</c:v>
                </c:pt>
                <c:pt idx="362">
                  <c:v>1.6727303140551166</c:v>
                </c:pt>
                <c:pt idx="363">
                  <c:v>1.5910898965791569</c:v>
                </c:pt>
                <c:pt idx="364">
                  <c:v>1.4333606359864808</c:v>
                </c:pt>
                <c:pt idx="365">
                  <c:v>1.6637275848385993</c:v>
                </c:pt>
                <c:pt idx="366">
                  <c:v>1.9402616005328825</c:v>
                </c:pt>
                <c:pt idx="367">
                  <c:v>1.983668015786809</c:v>
                </c:pt>
                <c:pt idx="368">
                  <c:v>1.8708650654012293</c:v>
                </c:pt>
                <c:pt idx="369">
                  <c:v>2.0976374314887667</c:v>
                </c:pt>
                <c:pt idx="370">
                  <c:v>2.0863359210700345</c:v>
                </c:pt>
                <c:pt idx="371">
                  <c:v>0.68113916179750211</c:v>
                </c:pt>
                <c:pt idx="372">
                  <c:v>0.54855425178419714</c:v>
                </c:pt>
                <c:pt idx="373">
                  <c:v>0.73182560671169916</c:v>
                </c:pt>
                <c:pt idx="374">
                  <c:v>0.70375530237257478</c:v>
                </c:pt>
                <c:pt idx="375">
                  <c:v>0.93482490728459799</c:v>
                </c:pt>
                <c:pt idx="376">
                  <c:v>0.99146153053692954</c:v>
                </c:pt>
                <c:pt idx="377">
                  <c:v>0.98918443661658517</c:v>
                </c:pt>
                <c:pt idx="378">
                  <c:v>0.72294445365659588</c:v>
                </c:pt>
                <c:pt idx="379">
                  <c:v>0.78136796910461237</c:v>
                </c:pt>
                <c:pt idx="380">
                  <c:v>0.9019058632796263</c:v>
                </c:pt>
                <c:pt idx="381">
                  <c:v>1.0220985877560027</c:v>
                </c:pt>
                <c:pt idx="382">
                  <c:v>1.0189232718926455</c:v>
                </c:pt>
                <c:pt idx="383">
                  <c:v>1.0379066336557004</c:v>
                </c:pt>
                <c:pt idx="384">
                  <c:v>0.908560241554212</c:v>
                </c:pt>
                <c:pt idx="385">
                  <c:v>1.1091438377740932</c:v>
                </c:pt>
                <c:pt idx="386">
                  <c:v>1.0173916457653243</c:v>
                </c:pt>
                <c:pt idx="387">
                  <c:v>0.9055284218308659</c:v>
                </c:pt>
                <c:pt idx="388">
                  <c:v>1.0683689538952328</c:v>
                </c:pt>
                <c:pt idx="389">
                  <c:v>1.7398744799606747</c:v>
                </c:pt>
                <c:pt idx="390">
                  <c:v>1.2834648592643216</c:v>
                </c:pt>
                <c:pt idx="391">
                  <c:v>1.0389581533372623</c:v>
                </c:pt>
                <c:pt idx="392">
                  <c:v>1.372339285039089</c:v>
                </c:pt>
                <c:pt idx="393">
                  <c:v>1.4953955122087494</c:v>
                </c:pt>
                <c:pt idx="394">
                  <c:v>0.9672991156416384</c:v>
                </c:pt>
                <c:pt idx="395">
                  <c:v>1.013420155605395</c:v>
                </c:pt>
                <c:pt idx="396">
                  <c:v>1.2077122647206189</c:v>
                </c:pt>
                <c:pt idx="397">
                  <c:v>0.88748643100324454</c:v>
                </c:pt>
                <c:pt idx="398">
                  <c:v>0.84823813594662945</c:v>
                </c:pt>
                <c:pt idx="399">
                  <c:v>0.96785138549398653</c:v>
                </c:pt>
                <c:pt idx="400">
                  <c:v>1.2200664262558796</c:v>
                </c:pt>
                <c:pt idx="401">
                  <c:v>0.98618381390831833</c:v>
                </c:pt>
                <c:pt idx="402">
                  <c:v>0.80994912046888667</c:v>
                </c:pt>
                <c:pt idx="403">
                  <c:v>0.98221788603468518</c:v>
                </c:pt>
                <c:pt idx="404">
                  <c:v>0.99358430196417946</c:v>
                </c:pt>
                <c:pt idx="405">
                  <c:v>0.89897524881413293</c:v>
                </c:pt>
                <c:pt idx="406">
                  <c:v>1.0193484399662638</c:v>
                </c:pt>
                <c:pt idx="407">
                  <c:v>0.94773025997115856</c:v>
                </c:pt>
                <c:pt idx="408">
                  <c:v>0.99245441046946736</c:v>
                </c:pt>
                <c:pt idx="409">
                  <c:v>0.91900516307426516</c:v>
                </c:pt>
                <c:pt idx="410">
                  <c:v>0.97519593294328655</c:v>
                </c:pt>
                <c:pt idx="411">
                  <c:v>0.93141156406271763</c:v>
                </c:pt>
                <c:pt idx="412">
                  <c:v>0.87956279148064187</c:v>
                </c:pt>
                <c:pt idx="413">
                  <c:v>0.98688205211630609</c:v>
                </c:pt>
                <c:pt idx="414">
                  <c:v>0.91641732566376988</c:v>
                </c:pt>
                <c:pt idx="415">
                  <c:v>1.8562716547933649</c:v>
                </c:pt>
                <c:pt idx="416">
                  <c:v>1.5463756951899799</c:v>
                </c:pt>
                <c:pt idx="417">
                  <c:v>1.739652445519986</c:v>
                </c:pt>
                <c:pt idx="418">
                  <c:v>1.216733434317437</c:v>
                </c:pt>
                <c:pt idx="419">
                  <c:v>1.1625121880225184</c:v>
                </c:pt>
                <c:pt idx="420">
                  <c:v>1.2397702693496435</c:v>
                </c:pt>
                <c:pt idx="421">
                  <c:v>1.0935260092095331</c:v>
                </c:pt>
                <c:pt idx="422">
                  <c:v>1.2235668269987847</c:v>
                </c:pt>
                <c:pt idx="423">
                  <c:v>1.2469861207200572</c:v>
                </c:pt>
                <c:pt idx="424">
                  <c:v>1.2408885960163907</c:v>
                </c:pt>
                <c:pt idx="425">
                  <c:v>0.85328674127285054</c:v>
                </c:pt>
                <c:pt idx="426">
                  <c:v>0.89868937796336434</c:v>
                </c:pt>
                <c:pt idx="427">
                  <c:v>0.79676807689304496</c:v>
                </c:pt>
                <c:pt idx="428">
                  <c:v>0.94980953152861081</c:v>
                </c:pt>
                <c:pt idx="429">
                  <c:v>0.95619671008925433</c:v>
                </c:pt>
                <c:pt idx="430">
                  <c:v>0.9232515549248812</c:v>
                </c:pt>
                <c:pt idx="431">
                  <c:v>0.92738840271655887</c:v>
                </c:pt>
                <c:pt idx="432">
                  <c:v>0.92509550492841075</c:v>
                </c:pt>
                <c:pt idx="433">
                  <c:v>0.89915290905466372</c:v>
                </c:pt>
                <c:pt idx="434">
                  <c:v>0.92809552391563466</c:v>
                </c:pt>
                <c:pt idx="435">
                  <c:v>0.95700610773386441</c:v>
                </c:pt>
                <c:pt idx="436">
                  <c:v>0.91486927576830568</c:v>
                </c:pt>
                <c:pt idx="437">
                  <c:v>1.008231241003851</c:v>
                </c:pt>
                <c:pt idx="438">
                  <c:v>0.90069590221848772</c:v>
                </c:pt>
                <c:pt idx="439">
                  <c:v>1.3921231868516748</c:v>
                </c:pt>
                <c:pt idx="440">
                  <c:v>1.4080951020085315</c:v>
                </c:pt>
                <c:pt idx="441">
                  <c:v>1.3401102301578407</c:v>
                </c:pt>
                <c:pt idx="442">
                  <c:v>1.4278290740104183</c:v>
                </c:pt>
                <c:pt idx="443">
                  <c:v>0.95669724902014641</c:v>
                </c:pt>
                <c:pt idx="444">
                  <c:v>0.89973297970010158</c:v>
                </c:pt>
                <c:pt idx="445">
                  <c:v>0.95095120479177964</c:v>
                </c:pt>
                <c:pt idx="446">
                  <c:v>0.99115314904020468</c:v>
                </c:pt>
                <c:pt idx="447">
                  <c:v>1.0048745863257911</c:v>
                </c:pt>
                <c:pt idx="448">
                  <c:v>0.9261599623559198</c:v>
                </c:pt>
                <c:pt idx="449">
                  <c:v>0.94734275755341335</c:v>
                </c:pt>
                <c:pt idx="450">
                  <c:v>0.70773728120782198</c:v>
                </c:pt>
                <c:pt idx="451">
                  <c:v>0.97361054245992418</c:v>
                </c:pt>
                <c:pt idx="452">
                  <c:v>0.97963765566366612</c:v>
                </c:pt>
                <c:pt idx="453">
                  <c:v>0.96726508200951911</c:v>
                </c:pt>
                <c:pt idx="454">
                  <c:v>0.90181355922688922</c:v>
                </c:pt>
                <c:pt idx="455">
                  <c:v>0.90234154182957316</c:v>
                </c:pt>
                <c:pt idx="456">
                  <c:v>1.4091416718534047</c:v>
                </c:pt>
                <c:pt idx="457">
                  <c:v>1.2865422150135926</c:v>
                </c:pt>
                <c:pt idx="458">
                  <c:v>1.0768174112842139</c:v>
                </c:pt>
                <c:pt idx="459">
                  <c:v>1.0698235958702851</c:v>
                </c:pt>
                <c:pt idx="460">
                  <c:v>0.9907444652060452</c:v>
                </c:pt>
                <c:pt idx="461">
                  <c:v>1.0167561618829541</c:v>
                </c:pt>
                <c:pt idx="462">
                  <c:v>1.0661768158293139</c:v>
                </c:pt>
                <c:pt idx="463">
                  <c:v>1.07596512752359</c:v>
                </c:pt>
                <c:pt idx="464">
                  <c:v>0.94425964256625006</c:v>
                </c:pt>
                <c:pt idx="465">
                  <c:v>0.95621233945119311</c:v>
                </c:pt>
                <c:pt idx="466">
                  <c:v>0.97613419014325287</c:v>
                </c:pt>
                <c:pt idx="467">
                  <c:v>1.2071056038061925</c:v>
                </c:pt>
                <c:pt idx="468">
                  <c:v>0.99836581777998246</c:v>
                </c:pt>
                <c:pt idx="469">
                  <c:v>1.1062194587403393</c:v>
                </c:pt>
                <c:pt idx="470">
                  <c:v>1.141919031109391</c:v>
                </c:pt>
                <c:pt idx="471">
                  <c:v>1.1087770506506041</c:v>
                </c:pt>
                <c:pt idx="472">
                  <c:v>1.1549182172017813</c:v>
                </c:pt>
                <c:pt idx="473">
                  <c:v>0.9415634603947296</c:v>
                </c:pt>
                <c:pt idx="474">
                  <c:v>0.99817213886121603</c:v>
                </c:pt>
                <c:pt idx="475">
                  <c:v>1.6136691047887488</c:v>
                </c:pt>
                <c:pt idx="476">
                  <c:v>1.0183089899197695</c:v>
                </c:pt>
                <c:pt idx="477">
                  <c:v>2.0244934145557392</c:v>
                </c:pt>
                <c:pt idx="478">
                  <c:v>2.3002955362957649</c:v>
                </c:pt>
                <c:pt idx="479">
                  <c:v>2.3255618405077292</c:v>
                </c:pt>
                <c:pt idx="480">
                  <c:v>1.9289482406333824</c:v>
                </c:pt>
                <c:pt idx="481">
                  <c:v>1.9705490609972631</c:v>
                </c:pt>
                <c:pt idx="482">
                  <c:v>2.618610415504659</c:v>
                </c:pt>
                <c:pt idx="483">
                  <c:v>2.1359523171616757</c:v>
                </c:pt>
                <c:pt idx="484">
                  <c:v>1.9318236734381482</c:v>
                </c:pt>
                <c:pt idx="485">
                  <c:v>2.1438054102577042</c:v>
                </c:pt>
                <c:pt idx="486">
                  <c:v>1.9319533885130402</c:v>
                </c:pt>
                <c:pt idx="487">
                  <c:v>1.2263021742110838</c:v>
                </c:pt>
                <c:pt idx="488">
                  <c:v>1.2707836931300791</c:v>
                </c:pt>
              </c:numCache>
            </c:numRef>
          </c:yVal>
          <c:smooth val="0"/>
          <c:extLst xmlns:c16r2="http://schemas.microsoft.com/office/drawing/2015/06/chart">
            <c:ext xmlns:c16="http://schemas.microsoft.com/office/drawing/2014/chart" uri="{C3380CC4-5D6E-409C-BE32-E72D297353CC}">
              <c16:uniqueId val="{00000002-B80F-4EAD-B89B-E45BE915E012}"/>
            </c:ext>
          </c:extLst>
        </c:ser>
        <c:ser>
          <c:idx val="2"/>
          <c:order val="2"/>
          <c:tx>
            <c:v>Ferrar</c:v>
          </c:tx>
          <c:spPr>
            <a:ln w="25400" cap="rnd">
              <a:noFill/>
              <a:round/>
            </a:ln>
            <a:effectLst/>
          </c:spPr>
          <c:marker>
            <c:symbol val="triangle"/>
            <c:size val="8"/>
            <c:spPr>
              <a:solidFill>
                <a:schemeClr val="accent1">
                  <a:lumMod val="60000"/>
                  <a:lumOff val="40000"/>
                </a:schemeClr>
              </a:solidFill>
              <a:ln w="15875">
                <a:solidFill>
                  <a:schemeClr val="bg2">
                    <a:lumMod val="90000"/>
                  </a:schemeClr>
                </a:solidFill>
                <a:round/>
              </a:ln>
              <a:effectLst/>
            </c:spPr>
          </c:marker>
          <c:dPt>
            <c:idx val="77"/>
            <c:marker>
              <c:spPr>
                <a:solidFill>
                  <a:schemeClr val="accent1">
                    <a:lumMod val="60000"/>
                    <a:lumOff val="40000"/>
                  </a:schemeClr>
                </a:solidFill>
                <a:ln w="15875">
                  <a:solidFill>
                    <a:schemeClr val="accent1">
                      <a:lumMod val="40000"/>
                      <a:lumOff val="60000"/>
                    </a:schemeClr>
                  </a:solidFill>
                  <a:round/>
                </a:ln>
                <a:effectLst/>
              </c:spPr>
            </c:marker>
            <c:bubble3D val="0"/>
            <c:extLst xmlns:c16r2="http://schemas.microsoft.com/office/drawing/2015/06/chart">
              <c:ext xmlns:c16="http://schemas.microsoft.com/office/drawing/2014/chart" uri="{C3380CC4-5D6E-409C-BE32-E72D297353CC}">
                <c16:uniqueId val="{00000003-B80F-4EAD-B89B-E45BE915E012}"/>
              </c:ext>
            </c:extLst>
          </c:dPt>
          <c:dPt>
            <c:idx val="171"/>
            <c:marker>
              <c:spPr>
                <a:solidFill>
                  <a:schemeClr val="accent1">
                    <a:lumMod val="60000"/>
                    <a:lumOff val="40000"/>
                  </a:schemeClr>
                </a:solidFill>
                <a:ln w="15875">
                  <a:solidFill>
                    <a:schemeClr val="bg2">
                      <a:lumMod val="75000"/>
                    </a:schemeClr>
                  </a:solidFill>
                  <a:round/>
                </a:ln>
                <a:effectLst/>
              </c:spPr>
            </c:marker>
            <c:bubble3D val="0"/>
            <c:extLst xmlns:c16r2="http://schemas.microsoft.com/office/drawing/2015/06/chart">
              <c:ext xmlns:c16="http://schemas.microsoft.com/office/drawing/2014/chart" uri="{C3380CC4-5D6E-409C-BE32-E72D297353CC}">
                <c16:uniqueId val="{00000004-B80F-4EAD-B89B-E45BE915E012}"/>
              </c:ext>
            </c:extLst>
          </c:dPt>
          <c:xVal>
            <c:numRef>
              <c:f>Лист1!$S$794:$S$1080</c:f>
              <c:numCache>
                <c:formatCode>General</c:formatCode>
                <c:ptCount val="287"/>
                <c:pt idx="0">
                  <c:v>13.46</c:v>
                </c:pt>
                <c:pt idx="1">
                  <c:v>3.15</c:v>
                </c:pt>
                <c:pt idx="2">
                  <c:v>6.03</c:v>
                </c:pt>
                <c:pt idx="3">
                  <c:v>9.23</c:v>
                </c:pt>
                <c:pt idx="4">
                  <c:v>4.82</c:v>
                </c:pt>
                <c:pt idx="5">
                  <c:v>5.21</c:v>
                </c:pt>
                <c:pt idx="6">
                  <c:v>6.35</c:v>
                </c:pt>
                <c:pt idx="7">
                  <c:v>4.9800000000000004</c:v>
                </c:pt>
                <c:pt idx="8">
                  <c:v>7.64</c:v>
                </c:pt>
                <c:pt idx="9">
                  <c:v>4.38</c:v>
                </c:pt>
                <c:pt idx="10">
                  <c:v>6.01</c:v>
                </c:pt>
                <c:pt idx="11">
                  <c:v>8.52</c:v>
                </c:pt>
                <c:pt idx="12">
                  <c:v>8.66</c:v>
                </c:pt>
                <c:pt idx="13">
                  <c:v>9.68</c:v>
                </c:pt>
                <c:pt idx="14">
                  <c:v>9.41</c:v>
                </c:pt>
                <c:pt idx="15">
                  <c:v>8.15</c:v>
                </c:pt>
                <c:pt idx="16">
                  <c:v>7.4</c:v>
                </c:pt>
                <c:pt idx="17">
                  <c:v>8.5399999999999991</c:v>
                </c:pt>
                <c:pt idx="18">
                  <c:v>6.37</c:v>
                </c:pt>
                <c:pt idx="19">
                  <c:v>6.78</c:v>
                </c:pt>
                <c:pt idx="20">
                  <c:v>7.19</c:v>
                </c:pt>
                <c:pt idx="21">
                  <c:v>8.32</c:v>
                </c:pt>
                <c:pt idx="22">
                  <c:v>9.4700000000000006</c:v>
                </c:pt>
                <c:pt idx="23">
                  <c:v>8.75</c:v>
                </c:pt>
                <c:pt idx="24">
                  <c:v>8.58</c:v>
                </c:pt>
                <c:pt idx="25">
                  <c:v>9.1199999999999992</c:v>
                </c:pt>
                <c:pt idx="26">
                  <c:v>8.43</c:v>
                </c:pt>
                <c:pt idx="27">
                  <c:v>4.55</c:v>
                </c:pt>
                <c:pt idx="28">
                  <c:v>4.75</c:v>
                </c:pt>
                <c:pt idx="29">
                  <c:v>4.72</c:v>
                </c:pt>
                <c:pt idx="30">
                  <c:v>4.91</c:v>
                </c:pt>
                <c:pt idx="31">
                  <c:v>4.8899999999999997</c:v>
                </c:pt>
                <c:pt idx="32">
                  <c:v>4.95</c:v>
                </c:pt>
                <c:pt idx="33">
                  <c:v>4.82</c:v>
                </c:pt>
                <c:pt idx="34">
                  <c:v>5</c:v>
                </c:pt>
                <c:pt idx="35">
                  <c:v>4.84</c:v>
                </c:pt>
                <c:pt idx="36">
                  <c:v>3.64</c:v>
                </c:pt>
                <c:pt idx="37">
                  <c:v>3.7</c:v>
                </c:pt>
                <c:pt idx="38">
                  <c:v>3.59</c:v>
                </c:pt>
                <c:pt idx="39">
                  <c:v>3.72</c:v>
                </c:pt>
                <c:pt idx="40">
                  <c:v>3.21</c:v>
                </c:pt>
                <c:pt idx="41">
                  <c:v>3.38</c:v>
                </c:pt>
                <c:pt idx="42">
                  <c:v>2.4700000000000002</c:v>
                </c:pt>
                <c:pt idx="43">
                  <c:v>2.0299999999999998</c:v>
                </c:pt>
                <c:pt idx="44">
                  <c:v>2.3199999999999998</c:v>
                </c:pt>
                <c:pt idx="45">
                  <c:v>3.38</c:v>
                </c:pt>
                <c:pt idx="46">
                  <c:v>3.15</c:v>
                </c:pt>
                <c:pt idx="47">
                  <c:v>2.75</c:v>
                </c:pt>
                <c:pt idx="48">
                  <c:v>6.2</c:v>
                </c:pt>
                <c:pt idx="49">
                  <c:v>6.18</c:v>
                </c:pt>
                <c:pt idx="50">
                  <c:v>6.33</c:v>
                </c:pt>
                <c:pt idx="51">
                  <c:v>3.55</c:v>
                </c:pt>
                <c:pt idx="52">
                  <c:v>3.38</c:v>
                </c:pt>
                <c:pt idx="53">
                  <c:v>4.88</c:v>
                </c:pt>
                <c:pt idx="54">
                  <c:v>8.41</c:v>
                </c:pt>
                <c:pt idx="55">
                  <c:v>7.96</c:v>
                </c:pt>
                <c:pt idx="56">
                  <c:v>1.97</c:v>
                </c:pt>
                <c:pt idx="57">
                  <c:v>6.02</c:v>
                </c:pt>
                <c:pt idx="58">
                  <c:v>6.47</c:v>
                </c:pt>
                <c:pt idx="59">
                  <c:v>6.23</c:v>
                </c:pt>
                <c:pt idx="60">
                  <c:v>3.12</c:v>
                </c:pt>
                <c:pt idx="61">
                  <c:v>6.5</c:v>
                </c:pt>
                <c:pt idx="62">
                  <c:v>6.05</c:v>
                </c:pt>
                <c:pt idx="63">
                  <c:v>2.5299999999999998</c:v>
                </c:pt>
                <c:pt idx="64">
                  <c:v>5.14</c:v>
                </c:pt>
                <c:pt idx="65">
                  <c:v>2.37</c:v>
                </c:pt>
                <c:pt idx="66">
                  <c:v>2.34</c:v>
                </c:pt>
                <c:pt idx="67">
                  <c:v>2.23</c:v>
                </c:pt>
                <c:pt idx="68">
                  <c:v>2.2799999999999998</c:v>
                </c:pt>
                <c:pt idx="69">
                  <c:v>2.2400000000000002</c:v>
                </c:pt>
                <c:pt idx="70">
                  <c:v>2.2999999999999998</c:v>
                </c:pt>
                <c:pt idx="71">
                  <c:v>9.3000000000000007</c:v>
                </c:pt>
                <c:pt idx="72">
                  <c:v>6.6</c:v>
                </c:pt>
                <c:pt idx="73">
                  <c:v>6.8</c:v>
                </c:pt>
                <c:pt idx="74">
                  <c:v>12.5</c:v>
                </c:pt>
                <c:pt idx="75">
                  <c:v>11.4</c:v>
                </c:pt>
                <c:pt idx="76">
                  <c:v>11.8</c:v>
                </c:pt>
                <c:pt idx="77">
                  <c:v>10.1</c:v>
                </c:pt>
                <c:pt idx="78">
                  <c:v>2.1</c:v>
                </c:pt>
                <c:pt idx="79">
                  <c:v>2</c:v>
                </c:pt>
                <c:pt idx="80">
                  <c:v>6.8</c:v>
                </c:pt>
                <c:pt idx="81">
                  <c:v>9.8000000000000007</c:v>
                </c:pt>
                <c:pt idx="82">
                  <c:v>14.7</c:v>
                </c:pt>
                <c:pt idx="83">
                  <c:v>10.7</c:v>
                </c:pt>
                <c:pt idx="84">
                  <c:v>8</c:v>
                </c:pt>
                <c:pt idx="85">
                  <c:v>6.9</c:v>
                </c:pt>
                <c:pt idx="86">
                  <c:v>5</c:v>
                </c:pt>
                <c:pt idx="87">
                  <c:v>5.4</c:v>
                </c:pt>
                <c:pt idx="88">
                  <c:v>10</c:v>
                </c:pt>
                <c:pt idx="89">
                  <c:v>10.6</c:v>
                </c:pt>
                <c:pt idx="90">
                  <c:v>10.3</c:v>
                </c:pt>
                <c:pt idx="91">
                  <c:v>8.4</c:v>
                </c:pt>
                <c:pt idx="92">
                  <c:v>8.4</c:v>
                </c:pt>
                <c:pt idx="93">
                  <c:v>8.5</c:v>
                </c:pt>
                <c:pt idx="94">
                  <c:v>13.9</c:v>
                </c:pt>
                <c:pt idx="95">
                  <c:v>1.8</c:v>
                </c:pt>
                <c:pt idx="96">
                  <c:v>10</c:v>
                </c:pt>
                <c:pt idx="97">
                  <c:v>18.8</c:v>
                </c:pt>
                <c:pt idx="98">
                  <c:v>18.3</c:v>
                </c:pt>
                <c:pt idx="99">
                  <c:v>6.9</c:v>
                </c:pt>
                <c:pt idx="100">
                  <c:v>9.3000000000000007</c:v>
                </c:pt>
                <c:pt idx="101">
                  <c:v>4.2699999999999996</c:v>
                </c:pt>
                <c:pt idx="102">
                  <c:v>3.98</c:v>
                </c:pt>
                <c:pt idx="103">
                  <c:v>3.45</c:v>
                </c:pt>
                <c:pt idx="104">
                  <c:v>3.61</c:v>
                </c:pt>
                <c:pt idx="105">
                  <c:v>3.28</c:v>
                </c:pt>
                <c:pt idx="106">
                  <c:v>2.63</c:v>
                </c:pt>
                <c:pt idx="107">
                  <c:v>2.68</c:v>
                </c:pt>
                <c:pt idx="108">
                  <c:v>2.74</c:v>
                </c:pt>
                <c:pt idx="109">
                  <c:v>2.5</c:v>
                </c:pt>
                <c:pt idx="110">
                  <c:v>2.3199999999999998</c:v>
                </c:pt>
                <c:pt idx="111">
                  <c:v>2.11</c:v>
                </c:pt>
                <c:pt idx="112">
                  <c:v>1.63</c:v>
                </c:pt>
                <c:pt idx="113">
                  <c:v>1.81</c:v>
                </c:pt>
                <c:pt idx="114">
                  <c:v>1.69</c:v>
                </c:pt>
                <c:pt idx="115">
                  <c:v>1.82</c:v>
                </c:pt>
                <c:pt idx="116">
                  <c:v>1.47</c:v>
                </c:pt>
                <c:pt idx="117">
                  <c:v>5.31</c:v>
                </c:pt>
                <c:pt idx="118">
                  <c:v>5.3</c:v>
                </c:pt>
                <c:pt idx="119">
                  <c:v>4.7699999999999996</c:v>
                </c:pt>
                <c:pt idx="120">
                  <c:v>4.3899999999999997</c:v>
                </c:pt>
                <c:pt idx="121">
                  <c:v>4</c:v>
                </c:pt>
                <c:pt idx="122">
                  <c:v>3.87</c:v>
                </c:pt>
                <c:pt idx="123">
                  <c:v>3.66</c:v>
                </c:pt>
                <c:pt idx="124">
                  <c:v>3.66</c:v>
                </c:pt>
                <c:pt idx="125">
                  <c:v>3.47</c:v>
                </c:pt>
                <c:pt idx="126">
                  <c:v>3.34</c:v>
                </c:pt>
                <c:pt idx="127">
                  <c:v>3.37</c:v>
                </c:pt>
                <c:pt idx="128">
                  <c:v>3.3</c:v>
                </c:pt>
                <c:pt idx="129">
                  <c:v>3.14</c:v>
                </c:pt>
                <c:pt idx="130">
                  <c:v>3.12</c:v>
                </c:pt>
                <c:pt idx="131">
                  <c:v>3.61</c:v>
                </c:pt>
                <c:pt idx="132">
                  <c:v>2.2200000000000002</c:v>
                </c:pt>
                <c:pt idx="133">
                  <c:v>4.96</c:v>
                </c:pt>
                <c:pt idx="134">
                  <c:v>4.59</c:v>
                </c:pt>
                <c:pt idx="135">
                  <c:v>5.18</c:v>
                </c:pt>
                <c:pt idx="136">
                  <c:v>5.0199999999999996</c:v>
                </c:pt>
                <c:pt idx="137">
                  <c:v>5.14</c:v>
                </c:pt>
                <c:pt idx="138">
                  <c:v>5.51</c:v>
                </c:pt>
                <c:pt idx="139">
                  <c:v>5.39</c:v>
                </c:pt>
                <c:pt idx="140">
                  <c:v>5.12</c:v>
                </c:pt>
                <c:pt idx="141">
                  <c:v>5.48</c:v>
                </c:pt>
                <c:pt idx="142">
                  <c:v>5.49</c:v>
                </c:pt>
                <c:pt idx="143">
                  <c:v>5.14</c:v>
                </c:pt>
                <c:pt idx="144">
                  <c:v>5.0199999999999996</c:v>
                </c:pt>
                <c:pt idx="145">
                  <c:v>5.0199999999999996</c:v>
                </c:pt>
                <c:pt idx="146">
                  <c:v>4.83</c:v>
                </c:pt>
                <c:pt idx="147">
                  <c:v>4.66</c:v>
                </c:pt>
                <c:pt idx="148">
                  <c:v>5.08</c:v>
                </c:pt>
                <c:pt idx="149">
                  <c:v>4.43</c:v>
                </c:pt>
                <c:pt idx="150">
                  <c:v>4</c:v>
                </c:pt>
                <c:pt idx="151">
                  <c:v>3.65</c:v>
                </c:pt>
                <c:pt idx="152">
                  <c:v>3.21</c:v>
                </c:pt>
                <c:pt idx="153">
                  <c:v>3.86</c:v>
                </c:pt>
                <c:pt idx="154">
                  <c:v>3.58</c:v>
                </c:pt>
                <c:pt idx="155">
                  <c:v>3.89</c:v>
                </c:pt>
                <c:pt idx="156">
                  <c:v>3.87</c:v>
                </c:pt>
                <c:pt idx="157">
                  <c:v>3.61</c:v>
                </c:pt>
                <c:pt idx="158">
                  <c:v>3.39</c:v>
                </c:pt>
                <c:pt idx="159">
                  <c:v>3.56</c:v>
                </c:pt>
                <c:pt idx="160">
                  <c:v>3.44</c:v>
                </c:pt>
                <c:pt idx="161">
                  <c:v>4.3899999999999997</c:v>
                </c:pt>
                <c:pt idx="162">
                  <c:v>6.97</c:v>
                </c:pt>
                <c:pt idx="163">
                  <c:v>7.06</c:v>
                </c:pt>
                <c:pt idx="164">
                  <c:v>2.31</c:v>
                </c:pt>
                <c:pt idx="165">
                  <c:v>7.25</c:v>
                </c:pt>
                <c:pt idx="166">
                  <c:v>8.16</c:v>
                </c:pt>
                <c:pt idx="167">
                  <c:v>9.33</c:v>
                </c:pt>
                <c:pt idx="168">
                  <c:v>7.8</c:v>
                </c:pt>
                <c:pt idx="169">
                  <c:v>5.52</c:v>
                </c:pt>
                <c:pt idx="170">
                  <c:v>4.71</c:v>
                </c:pt>
                <c:pt idx="171">
                  <c:v>5.98</c:v>
                </c:pt>
                <c:pt idx="172">
                  <c:v>7.81</c:v>
                </c:pt>
                <c:pt idx="173">
                  <c:v>7.47</c:v>
                </c:pt>
                <c:pt idx="174">
                  <c:v>6.63</c:v>
                </c:pt>
                <c:pt idx="175">
                  <c:v>5.17</c:v>
                </c:pt>
                <c:pt idx="176">
                  <c:v>5.61</c:v>
                </c:pt>
                <c:pt idx="177">
                  <c:v>4.8099999999999996</c:v>
                </c:pt>
                <c:pt idx="178">
                  <c:v>9.51</c:v>
                </c:pt>
                <c:pt idx="179">
                  <c:v>8.7100000000000009</c:v>
                </c:pt>
                <c:pt idx="180">
                  <c:v>9.1</c:v>
                </c:pt>
                <c:pt idx="181">
                  <c:v>5.12</c:v>
                </c:pt>
                <c:pt idx="182">
                  <c:v>5.31</c:v>
                </c:pt>
                <c:pt idx="183">
                  <c:v>4.75</c:v>
                </c:pt>
                <c:pt idx="184">
                  <c:v>3.97</c:v>
                </c:pt>
                <c:pt idx="185">
                  <c:v>4.78</c:v>
                </c:pt>
                <c:pt idx="186">
                  <c:v>6</c:v>
                </c:pt>
                <c:pt idx="187">
                  <c:v>4.43</c:v>
                </c:pt>
                <c:pt idx="188">
                  <c:v>4.96</c:v>
                </c:pt>
                <c:pt idx="189">
                  <c:v>5.58</c:v>
                </c:pt>
                <c:pt idx="190">
                  <c:v>4.93</c:v>
                </c:pt>
                <c:pt idx="191">
                  <c:v>4.7699999999999996</c:v>
                </c:pt>
                <c:pt idx="192">
                  <c:v>5.84</c:v>
                </c:pt>
                <c:pt idx="193">
                  <c:v>4.83</c:v>
                </c:pt>
                <c:pt idx="194">
                  <c:v>4.79</c:v>
                </c:pt>
                <c:pt idx="195">
                  <c:v>3.12</c:v>
                </c:pt>
                <c:pt idx="196">
                  <c:v>3.21</c:v>
                </c:pt>
                <c:pt idx="197">
                  <c:v>2.5499999999999998</c:v>
                </c:pt>
                <c:pt idx="198">
                  <c:v>2.56</c:v>
                </c:pt>
                <c:pt idx="199">
                  <c:v>3.38</c:v>
                </c:pt>
                <c:pt idx="200">
                  <c:v>2.42</c:v>
                </c:pt>
                <c:pt idx="201">
                  <c:v>2.7</c:v>
                </c:pt>
                <c:pt idx="202">
                  <c:v>2.65</c:v>
                </c:pt>
                <c:pt idx="203">
                  <c:v>2.92</c:v>
                </c:pt>
                <c:pt idx="204">
                  <c:v>3.43</c:v>
                </c:pt>
                <c:pt idx="205">
                  <c:v>3.14</c:v>
                </c:pt>
                <c:pt idx="206">
                  <c:v>3.43</c:v>
                </c:pt>
                <c:pt idx="207">
                  <c:v>2.83</c:v>
                </c:pt>
                <c:pt idx="208">
                  <c:v>3.44</c:v>
                </c:pt>
                <c:pt idx="209">
                  <c:v>2.89</c:v>
                </c:pt>
                <c:pt idx="210">
                  <c:v>3.07</c:v>
                </c:pt>
                <c:pt idx="211">
                  <c:v>5.17</c:v>
                </c:pt>
                <c:pt idx="212">
                  <c:v>3.22</c:v>
                </c:pt>
                <c:pt idx="213">
                  <c:v>2.4500000000000002</c:v>
                </c:pt>
                <c:pt idx="214">
                  <c:v>2.88</c:v>
                </c:pt>
                <c:pt idx="215">
                  <c:v>4.8600000000000003</c:v>
                </c:pt>
                <c:pt idx="216">
                  <c:v>2.7</c:v>
                </c:pt>
                <c:pt idx="217">
                  <c:v>3.74</c:v>
                </c:pt>
                <c:pt idx="218">
                  <c:v>4.55</c:v>
                </c:pt>
                <c:pt idx="219">
                  <c:v>2.5099999999999998</c:v>
                </c:pt>
                <c:pt idx="220">
                  <c:v>3.25</c:v>
                </c:pt>
                <c:pt idx="221">
                  <c:v>2.76</c:v>
                </c:pt>
                <c:pt idx="222">
                  <c:v>2.66</c:v>
                </c:pt>
                <c:pt idx="223">
                  <c:v>3.24</c:v>
                </c:pt>
                <c:pt idx="224">
                  <c:v>7.22</c:v>
                </c:pt>
                <c:pt idx="225">
                  <c:v>3.1</c:v>
                </c:pt>
                <c:pt idx="226">
                  <c:v>6.47</c:v>
                </c:pt>
                <c:pt idx="227">
                  <c:v>13.02</c:v>
                </c:pt>
                <c:pt idx="228">
                  <c:v>6.81</c:v>
                </c:pt>
                <c:pt idx="229">
                  <c:v>4.6500000000000004</c:v>
                </c:pt>
                <c:pt idx="230">
                  <c:v>4.6100000000000003</c:v>
                </c:pt>
                <c:pt idx="231">
                  <c:v>4.1900000000000004</c:v>
                </c:pt>
                <c:pt idx="232">
                  <c:v>4.38</c:v>
                </c:pt>
                <c:pt idx="233">
                  <c:v>3.18</c:v>
                </c:pt>
                <c:pt idx="234">
                  <c:v>4.09</c:v>
                </c:pt>
                <c:pt idx="235">
                  <c:v>4.16</c:v>
                </c:pt>
                <c:pt idx="236">
                  <c:v>1.94</c:v>
                </c:pt>
                <c:pt idx="237">
                  <c:v>2.2799999999999998</c:v>
                </c:pt>
                <c:pt idx="238">
                  <c:v>1.67</c:v>
                </c:pt>
                <c:pt idx="239">
                  <c:v>2.2000000000000002</c:v>
                </c:pt>
                <c:pt idx="240">
                  <c:v>2.99</c:v>
                </c:pt>
                <c:pt idx="241">
                  <c:v>3.06</c:v>
                </c:pt>
                <c:pt idx="242">
                  <c:v>0.99</c:v>
                </c:pt>
                <c:pt idx="243">
                  <c:v>7.7</c:v>
                </c:pt>
                <c:pt idx="244">
                  <c:v>6.97</c:v>
                </c:pt>
                <c:pt idx="245">
                  <c:v>6.78</c:v>
                </c:pt>
                <c:pt idx="246">
                  <c:v>4.25</c:v>
                </c:pt>
                <c:pt idx="247">
                  <c:v>4.3</c:v>
                </c:pt>
                <c:pt idx="248">
                  <c:v>12.53</c:v>
                </c:pt>
                <c:pt idx="249">
                  <c:v>8.49</c:v>
                </c:pt>
                <c:pt idx="250">
                  <c:v>9.68</c:v>
                </c:pt>
                <c:pt idx="251">
                  <c:v>7.38</c:v>
                </c:pt>
                <c:pt idx="252">
                  <c:v>6.66</c:v>
                </c:pt>
                <c:pt idx="253">
                  <c:v>6.23</c:v>
                </c:pt>
                <c:pt idx="254">
                  <c:v>7.6</c:v>
                </c:pt>
                <c:pt idx="255">
                  <c:v>8.5</c:v>
                </c:pt>
                <c:pt idx="256">
                  <c:v>9.6</c:v>
                </c:pt>
                <c:pt idx="257">
                  <c:v>16.600000000000001</c:v>
                </c:pt>
                <c:pt idx="258">
                  <c:v>14.6</c:v>
                </c:pt>
                <c:pt idx="259">
                  <c:v>9.4</c:v>
                </c:pt>
                <c:pt idx="260">
                  <c:v>8.4499999999999993</c:v>
                </c:pt>
                <c:pt idx="261">
                  <c:v>1.9</c:v>
                </c:pt>
                <c:pt idx="262">
                  <c:v>7.35</c:v>
                </c:pt>
                <c:pt idx="263">
                  <c:v>6.15</c:v>
                </c:pt>
                <c:pt idx="264">
                  <c:v>6.91</c:v>
                </c:pt>
                <c:pt idx="265">
                  <c:v>6.78</c:v>
                </c:pt>
                <c:pt idx="266">
                  <c:v>6.34</c:v>
                </c:pt>
                <c:pt idx="267">
                  <c:v>0.55000000000000004</c:v>
                </c:pt>
                <c:pt idx="268">
                  <c:v>6.94</c:v>
                </c:pt>
                <c:pt idx="269">
                  <c:v>7.13</c:v>
                </c:pt>
                <c:pt idx="270">
                  <c:v>7.03</c:v>
                </c:pt>
                <c:pt idx="271">
                  <c:v>6.13</c:v>
                </c:pt>
                <c:pt idx="272">
                  <c:v>7.05</c:v>
                </c:pt>
                <c:pt idx="273">
                  <c:v>0.91</c:v>
                </c:pt>
                <c:pt idx="274">
                  <c:v>13.92</c:v>
                </c:pt>
                <c:pt idx="275">
                  <c:v>15.22</c:v>
                </c:pt>
                <c:pt idx="276">
                  <c:v>14.89</c:v>
                </c:pt>
                <c:pt idx="277">
                  <c:v>8.02</c:v>
                </c:pt>
                <c:pt idx="278">
                  <c:v>10.27</c:v>
                </c:pt>
                <c:pt idx="279">
                  <c:v>9.94</c:v>
                </c:pt>
                <c:pt idx="280">
                  <c:v>5.76</c:v>
                </c:pt>
                <c:pt idx="281">
                  <c:v>6.35</c:v>
                </c:pt>
                <c:pt idx="282">
                  <c:v>6.9</c:v>
                </c:pt>
                <c:pt idx="283">
                  <c:v>5.29</c:v>
                </c:pt>
                <c:pt idx="284">
                  <c:v>6.17</c:v>
                </c:pt>
                <c:pt idx="285">
                  <c:v>3.59</c:v>
                </c:pt>
                <c:pt idx="286">
                  <c:v>15.08</c:v>
                </c:pt>
              </c:numCache>
            </c:numRef>
          </c:xVal>
          <c:yVal>
            <c:numRef>
              <c:f>Лист1!$U$794:$U$1080</c:f>
              <c:numCache>
                <c:formatCode>General</c:formatCode>
                <c:ptCount val="287"/>
                <c:pt idx="0">
                  <c:v>0.84</c:v>
                </c:pt>
                <c:pt idx="1">
                  <c:v>2.57</c:v>
                </c:pt>
                <c:pt idx="2">
                  <c:v>1.08</c:v>
                </c:pt>
                <c:pt idx="3">
                  <c:v>0.6</c:v>
                </c:pt>
                <c:pt idx="4">
                  <c:v>2.2200000000000002</c:v>
                </c:pt>
                <c:pt idx="5">
                  <c:v>1.47</c:v>
                </c:pt>
                <c:pt idx="6">
                  <c:v>0.92</c:v>
                </c:pt>
                <c:pt idx="7">
                  <c:v>1.24</c:v>
                </c:pt>
                <c:pt idx="8">
                  <c:v>1.01</c:v>
                </c:pt>
                <c:pt idx="9">
                  <c:v>1.33</c:v>
                </c:pt>
                <c:pt idx="10">
                  <c:v>1.1299999999999999</c:v>
                </c:pt>
                <c:pt idx="11">
                  <c:v>0.93</c:v>
                </c:pt>
                <c:pt idx="12">
                  <c:v>0.88</c:v>
                </c:pt>
                <c:pt idx="13">
                  <c:v>0.98</c:v>
                </c:pt>
                <c:pt idx="14">
                  <c:v>0.78</c:v>
                </c:pt>
                <c:pt idx="15">
                  <c:v>0.94</c:v>
                </c:pt>
                <c:pt idx="16">
                  <c:v>1.04</c:v>
                </c:pt>
                <c:pt idx="17">
                  <c:v>0.93</c:v>
                </c:pt>
                <c:pt idx="18">
                  <c:v>1.1200000000000001</c:v>
                </c:pt>
                <c:pt idx="19">
                  <c:v>1.08</c:v>
                </c:pt>
                <c:pt idx="20">
                  <c:v>0.98</c:v>
                </c:pt>
                <c:pt idx="21">
                  <c:v>0.9</c:v>
                </c:pt>
                <c:pt idx="22">
                  <c:v>0.63</c:v>
                </c:pt>
                <c:pt idx="23">
                  <c:v>0.67</c:v>
                </c:pt>
                <c:pt idx="24">
                  <c:v>0.66</c:v>
                </c:pt>
                <c:pt idx="25">
                  <c:v>0.64</c:v>
                </c:pt>
                <c:pt idx="26">
                  <c:v>0.68</c:v>
                </c:pt>
                <c:pt idx="27">
                  <c:v>2.25</c:v>
                </c:pt>
                <c:pt idx="28">
                  <c:v>2.4300000000000002</c:v>
                </c:pt>
                <c:pt idx="29">
                  <c:v>2.37</c:v>
                </c:pt>
                <c:pt idx="30">
                  <c:v>2.08</c:v>
                </c:pt>
                <c:pt idx="31">
                  <c:v>2.06</c:v>
                </c:pt>
                <c:pt idx="32">
                  <c:v>2.2000000000000002</c:v>
                </c:pt>
                <c:pt idx="33">
                  <c:v>2.2200000000000002</c:v>
                </c:pt>
                <c:pt idx="34">
                  <c:v>2.3199999999999998</c:v>
                </c:pt>
                <c:pt idx="35">
                  <c:v>2.19</c:v>
                </c:pt>
                <c:pt idx="36">
                  <c:v>2.9</c:v>
                </c:pt>
                <c:pt idx="37">
                  <c:v>2.88</c:v>
                </c:pt>
                <c:pt idx="38">
                  <c:v>2.96</c:v>
                </c:pt>
                <c:pt idx="39">
                  <c:v>2.86</c:v>
                </c:pt>
                <c:pt idx="40">
                  <c:v>2.02</c:v>
                </c:pt>
                <c:pt idx="41">
                  <c:v>1.91</c:v>
                </c:pt>
                <c:pt idx="42">
                  <c:v>1.9</c:v>
                </c:pt>
                <c:pt idx="43">
                  <c:v>2.2200000000000002</c:v>
                </c:pt>
                <c:pt idx="44">
                  <c:v>1.96</c:v>
                </c:pt>
                <c:pt idx="45">
                  <c:v>2.34</c:v>
                </c:pt>
                <c:pt idx="46">
                  <c:v>2.57</c:v>
                </c:pt>
                <c:pt idx="47">
                  <c:v>2.5099999999999998</c:v>
                </c:pt>
                <c:pt idx="48">
                  <c:v>0.9</c:v>
                </c:pt>
                <c:pt idx="49">
                  <c:v>0.88</c:v>
                </c:pt>
                <c:pt idx="50">
                  <c:v>0.89</c:v>
                </c:pt>
                <c:pt idx="51">
                  <c:v>2.98</c:v>
                </c:pt>
                <c:pt idx="52">
                  <c:v>1.91</c:v>
                </c:pt>
                <c:pt idx="53">
                  <c:v>1.24</c:v>
                </c:pt>
                <c:pt idx="54">
                  <c:v>1</c:v>
                </c:pt>
                <c:pt idx="55">
                  <c:v>0.88</c:v>
                </c:pt>
                <c:pt idx="56">
                  <c:v>1.77</c:v>
                </c:pt>
                <c:pt idx="57">
                  <c:v>0.77</c:v>
                </c:pt>
                <c:pt idx="58">
                  <c:v>0.71</c:v>
                </c:pt>
                <c:pt idx="59">
                  <c:v>0.74</c:v>
                </c:pt>
                <c:pt idx="60">
                  <c:v>0.55000000000000004</c:v>
                </c:pt>
                <c:pt idx="61">
                  <c:v>0.62</c:v>
                </c:pt>
                <c:pt idx="62">
                  <c:v>0.78</c:v>
                </c:pt>
                <c:pt idx="63">
                  <c:v>1.65</c:v>
                </c:pt>
                <c:pt idx="64">
                  <c:v>1.05</c:v>
                </c:pt>
                <c:pt idx="65">
                  <c:v>1.954</c:v>
                </c:pt>
                <c:pt idx="66">
                  <c:v>1.9570000000000001</c:v>
                </c:pt>
                <c:pt idx="67">
                  <c:v>1.9630000000000001</c:v>
                </c:pt>
                <c:pt idx="68">
                  <c:v>1.9570000000000001</c:v>
                </c:pt>
                <c:pt idx="69">
                  <c:v>1.968</c:v>
                </c:pt>
                <c:pt idx="70">
                  <c:v>1.9590000000000001</c:v>
                </c:pt>
                <c:pt idx="71">
                  <c:v>0.15</c:v>
                </c:pt>
                <c:pt idx="72">
                  <c:v>0.64</c:v>
                </c:pt>
                <c:pt idx="73">
                  <c:v>0.64</c:v>
                </c:pt>
                <c:pt idx="74">
                  <c:v>0.32</c:v>
                </c:pt>
                <c:pt idx="75">
                  <c:v>0.33</c:v>
                </c:pt>
                <c:pt idx="76">
                  <c:v>0.37</c:v>
                </c:pt>
                <c:pt idx="77">
                  <c:v>0.32</c:v>
                </c:pt>
                <c:pt idx="78">
                  <c:v>1.07</c:v>
                </c:pt>
                <c:pt idx="79">
                  <c:v>1.03</c:v>
                </c:pt>
                <c:pt idx="80">
                  <c:v>0.65</c:v>
                </c:pt>
                <c:pt idx="81">
                  <c:v>0.36</c:v>
                </c:pt>
                <c:pt idx="82">
                  <c:v>0.37</c:v>
                </c:pt>
                <c:pt idx="83">
                  <c:v>0.46</c:v>
                </c:pt>
                <c:pt idx="84">
                  <c:v>0.46</c:v>
                </c:pt>
                <c:pt idx="85">
                  <c:v>0.62</c:v>
                </c:pt>
                <c:pt idx="86">
                  <c:v>0.86</c:v>
                </c:pt>
                <c:pt idx="87">
                  <c:v>0.8</c:v>
                </c:pt>
                <c:pt idx="88">
                  <c:v>0.17</c:v>
                </c:pt>
                <c:pt idx="89">
                  <c:v>0.27</c:v>
                </c:pt>
                <c:pt idx="90">
                  <c:v>0.37</c:v>
                </c:pt>
                <c:pt idx="91">
                  <c:v>0.23</c:v>
                </c:pt>
                <c:pt idx="92">
                  <c:v>0.22</c:v>
                </c:pt>
                <c:pt idx="93">
                  <c:v>0.22</c:v>
                </c:pt>
                <c:pt idx="94">
                  <c:v>0.24</c:v>
                </c:pt>
                <c:pt idx="95">
                  <c:v>0.47</c:v>
                </c:pt>
                <c:pt idx="96">
                  <c:v>0.23</c:v>
                </c:pt>
                <c:pt idx="97">
                  <c:v>0.28999999999999998</c:v>
                </c:pt>
                <c:pt idx="98">
                  <c:v>0.26</c:v>
                </c:pt>
                <c:pt idx="99">
                  <c:v>0.16</c:v>
                </c:pt>
                <c:pt idx="100">
                  <c:v>0.24</c:v>
                </c:pt>
                <c:pt idx="101">
                  <c:v>0.85</c:v>
                </c:pt>
                <c:pt idx="102">
                  <c:v>0.89</c:v>
                </c:pt>
                <c:pt idx="103">
                  <c:v>0.78</c:v>
                </c:pt>
                <c:pt idx="104">
                  <c:v>0.93</c:v>
                </c:pt>
                <c:pt idx="105">
                  <c:v>0.81</c:v>
                </c:pt>
                <c:pt idx="106">
                  <c:v>0.91</c:v>
                </c:pt>
                <c:pt idx="107">
                  <c:v>1.01</c:v>
                </c:pt>
                <c:pt idx="108">
                  <c:v>0.92</c:v>
                </c:pt>
                <c:pt idx="109">
                  <c:v>1</c:v>
                </c:pt>
                <c:pt idx="110">
                  <c:v>1.02</c:v>
                </c:pt>
                <c:pt idx="111">
                  <c:v>1.01</c:v>
                </c:pt>
                <c:pt idx="112">
                  <c:v>1.37</c:v>
                </c:pt>
                <c:pt idx="113">
                  <c:v>1.9</c:v>
                </c:pt>
                <c:pt idx="114">
                  <c:v>1.94</c:v>
                </c:pt>
                <c:pt idx="115">
                  <c:v>2.0499999999999998</c:v>
                </c:pt>
                <c:pt idx="116">
                  <c:v>1.78</c:v>
                </c:pt>
                <c:pt idx="117">
                  <c:v>0.63</c:v>
                </c:pt>
                <c:pt idx="118">
                  <c:v>0.66</c:v>
                </c:pt>
                <c:pt idx="119">
                  <c:v>0.8</c:v>
                </c:pt>
                <c:pt idx="120">
                  <c:v>0.79</c:v>
                </c:pt>
                <c:pt idx="121">
                  <c:v>0.66</c:v>
                </c:pt>
                <c:pt idx="122">
                  <c:v>0.72</c:v>
                </c:pt>
                <c:pt idx="123">
                  <c:v>0.77</c:v>
                </c:pt>
                <c:pt idx="124">
                  <c:v>0.76</c:v>
                </c:pt>
                <c:pt idx="125">
                  <c:v>0.71</c:v>
                </c:pt>
                <c:pt idx="126">
                  <c:v>0.77</c:v>
                </c:pt>
                <c:pt idx="127">
                  <c:v>0.85</c:v>
                </c:pt>
                <c:pt idx="128">
                  <c:v>0.92</c:v>
                </c:pt>
                <c:pt idx="129">
                  <c:v>0.79</c:v>
                </c:pt>
                <c:pt idx="130">
                  <c:v>0.81</c:v>
                </c:pt>
                <c:pt idx="131">
                  <c:v>1.08</c:v>
                </c:pt>
                <c:pt idx="132">
                  <c:v>2.11</c:v>
                </c:pt>
                <c:pt idx="133">
                  <c:v>0.87</c:v>
                </c:pt>
                <c:pt idx="134">
                  <c:v>1.01</c:v>
                </c:pt>
                <c:pt idx="135">
                  <c:v>0.94</c:v>
                </c:pt>
                <c:pt idx="136">
                  <c:v>0.91</c:v>
                </c:pt>
                <c:pt idx="137">
                  <c:v>0.88</c:v>
                </c:pt>
                <c:pt idx="138">
                  <c:v>0.89</c:v>
                </c:pt>
                <c:pt idx="139">
                  <c:v>0.87</c:v>
                </c:pt>
                <c:pt idx="140">
                  <c:v>0.88</c:v>
                </c:pt>
                <c:pt idx="141">
                  <c:v>0.83</c:v>
                </c:pt>
                <c:pt idx="142">
                  <c:v>0.86</c:v>
                </c:pt>
                <c:pt idx="143">
                  <c:v>0.94</c:v>
                </c:pt>
                <c:pt idx="144">
                  <c:v>0.94</c:v>
                </c:pt>
                <c:pt idx="145">
                  <c:v>0.87</c:v>
                </c:pt>
                <c:pt idx="146">
                  <c:v>0.9</c:v>
                </c:pt>
                <c:pt idx="147">
                  <c:v>0.94</c:v>
                </c:pt>
                <c:pt idx="148">
                  <c:v>0.86</c:v>
                </c:pt>
                <c:pt idx="149">
                  <c:v>0.95</c:v>
                </c:pt>
                <c:pt idx="150">
                  <c:v>1.1299999999999999</c:v>
                </c:pt>
                <c:pt idx="151">
                  <c:v>1.18</c:v>
                </c:pt>
                <c:pt idx="152">
                  <c:v>1.23</c:v>
                </c:pt>
                <c:pt idx="153">
                  <c:v>1.01</c:v>
                </c:pt>
                <c:pt idx="154">
                  <c:v>1.1000000000000001</c:v>
                </c:pt>
                <c:pt idx="155">
                  <c:v>0.96</c:v>
                </c:pt>
                <c:pt idx="156">
                  <c:v>1.07</c:v>
                </c:pt>
                <c:pt idx="157">
                  <c:v>1.1200000000000001</c:v>
                </c:pt>
                <c:pt idx="158">
                  <c:v>1.1599999999999999</c:v>
                </c:pt>
                <c:pt idx="159">
                  <c:v>1.1100000000000001</c:v>
                </c:pt>
                <c:pt idx="160">
                  <c:v>1.1399999999999999</c:v>
                </c:pt>
                <c:pt idx="161">
                  <c:v>1.03</c:v>
                </c:pt>
                <c:pt idx="162">
                  <c:v>0.63</c:v>
                </c:pt>
                <c:pt idx="163">
                  <c:v>0.6</c:v>
                </c:pt>
                <c:pt idx="164">
                  <c:v>1.9530000000000001</c:v>
                </c:pt>
                <c:pt idx="165">
                  <c:v>0.46</c:v>
                </c:pt>
                <c:pt idx="166">
                  <c:v>0.53</c:v>
                </c:pt>
                <c:pt idx="167">
                  <c:v>0.38</c:v>
                </c:pt>
                <c:pt idx="168">
                  <c:v>0.54</c:v>
                </c:pt>
                <c:pt idx="169">
                  <c:v>0.65</c:v>
                </c:pt>
                <c:pt idx="170">
                  <c:v>0.74</c:v>
                </c:pt>
                <c:pt idx="171">
                  <c:v>0.51</c:v>
                </c:pt>
                <c:pt idx="172">
                  <c:v>0.4</c:v>
                </c:pt>
                <c:pt idx="173">
                  <c:v>0.39</c:v>
                </c:pt>
                <c:pt idx="174">
                  <c:v>0.36</c:v>
                </c:pt>
                <c:pt idx="175">
                  <c:v>0.41</c:v>
                </c:pt>
                <c:pt idx="176">
                  <c:v>0.69</c:v>
                </c:pt>
                <c:pt idx="177">
                  <c:v>0.61</c:v>
                </c:pt>
                <c:pt idx="178">
                  <c:v>0.52</c:v>
                </c:pt>
                <c:pt idx="179">
                  <c:v>0.5</c:v>
                </c:pt>
                <c:pt idx="180">
                  <c:v>0.49</c:v>
                </c:pt>
                <c:pt idx="181">
                  <c:v>0.74</c:v>
                </c:pt>
                <c:pt idx="182">
                  <c:v>0.62</c:v>
                </c:pt>
                <c:pt idx="183">
                  <c:v>0.81</c:v>
                </c:pt>
                <c:pt idx="184">
                  <c:v>0.72</c:v>
                </c:pt>
                <c:pt idx="185">
                  <c:v>0.81</c:v>
                </c:pt>
                <c:pt idx="186">
                  <c:v>0.62</c:v>
                </c:pt>
                <c:pt idx="187">
                  <c:v>0.75</c:v>
                </c:pt>
                <c:pt idx="188">
                  <c:v>0.86</c:v>
                </c:pt>
                <c:pt idx="189">
                  <c:v>0.66</c:v>
                </c:pt>
                <c:pt idx="190">
                  <c:v>0.71</c:v>
                </c:pt>
                <c:pt idx="191">
                  <c:v>0.64</c:v>
                </c:pt>
                <c:pt idx="192">
                  <c:v>0.46</c:v>
                </c:pt>
                <c:pt idx="193">
                  <c:v>0.47</c:v>
                </c:pt>
                <c:pt idx="194">
                  <c:v>0.48</c:v>
                </c:pt>
                <c:pt idx="195">
                  <c:v>1.3</c:v>
                </c:pt>
                <c:pt idx="196">
                  <c:v>1.1000000000000001</c:v>
                </c:pt>
                <c:pt idx="197">
                  <c:v>1.18</c:v>
                </c:pt>
                <c:pt idx="198">
                  <c:v>1.1499999999999999</c:v>
                </c:pt>
                <c:pt idx="199">
                  <c:v>1.07</c:v>
                </c:pt>
                <c:pt idx="200">
                  <c:v>1.26</c:v>
                </c:pt>
                <c:pt idx="201">
                  <c:v>1.74</c:v>
                </c:pt>
                <c:pt idx="202">
                  <c:v>2.29</c:v>
                </c:pt>
                <c:pt idx="203">
                  <c:v>2.17</c:v>
                </c:pt>
                <c:pt idx="204">
                  <c:v>1.9</c:v>
                </c:pt>
                <c:pt idx="205">
                  <c:v>1.92</c:v>
                </c:pt>
                <c:pt idx="206">
                  <c:v>1.95</c:v>
                </c:pt>
                <c:pt idx="207">
                  <c:v>1.39</c:v>
                </c:pt>
                <c:pt idx="208">
                  <c:v>1.08</c:v>
                </c:pt>
                <c:pt idx="209">
                  <c:v>1.31</c:v>
                </c:pt>
                <c:pt idx="210">
                  <c:v>1.22</c:v>
                </c:pt>
                <c:pt idx="211">
                  <c:v>0.87</c:v>
                </c:pt>
                <c:pt idx="212">
                  <c:v>0.95</c:v>
                </c:pt>
                <c:pt idx="213">
                  <c:v>1.42</c:v>
                </c:pt>
                <c:pt idx="214">
                  <c:v>1.23</c:v>
                </c:pt>
                <c:pt idx="215">
                  <c:v>0.9</c:v>
                </c:pt>
                <c:pt idx="216">
                  <c:v>1.1499999999999999</c:v>
                </c:pt>
                <c:pt idx="217">
                  <c:v>1.1100000000000001</c:v>
                </c:pt>
                <c:pt idx="218">
                  <c:v>1.42</c:v>
                </c:pt>
                <c:pt idx="219">
                  <c:v>1.78</c:v>
                </c:pt>
                <c:pt idx="220">
                  <c:v>0.97</c:v>
                </c:pt>
                <c:pt idx="221">
                  <c:v>1.21</c:v>
                </c:pt>
                <c:pt idx="222">
                  <c:v>1.28</c:v>
                </c:pt>
                <c:pt idx="223">
                  <c:v>1.1000000000000001</c:v>
                </c:pt>
                <c:pt idx="224">
                  <c:v>0.81</c:v>
                </c:pt>
                <c:pt idx="225">
                  <c:v>1.1000000000000001</c:v>
                </c:pt>
                <c:pt idx="226">
                  <c:v>0.96</c:v>
                </c:pt>
                <c:pt idx="227">
                  <c:v>0.43</c:v>
                </c:pt>
                <c:pt idx="228">
                  <c:v>0.88</c:v>
                </c:pt>
                <c:pt idx="229">
                  <c:v>0.84</c:v>
                </c:pt>
                <c:pt idx="230">
                  <c:v>0.84</c:v>
                </c:pt>
                <c:pt idx="231">
                  <c:v>0.94</c:v>
                </c:pt>
                <c:pt idx="232">
                  <c:v>0.89</c:v>
                </c:pt>
                <c:pt idx="233">
                  <c:v>1</c:v>
                </c:pt>
                <c:pt idx="234">
                  <c:v>0.87</c:v>
                </c:pt>
                <c:pt idx="235">
                  <c:v>0.79</c:v>
                </c:pt>
                <c:pt idx="236">
                  <c:v>1.01</c:v>
                </c:pt>
                <c:pt idx="237">
                  <c:v>1.28</c:v>
                </c:pt>
                <c:pt idx="238">
                  <c:v>1.54</c:v>
                </c:pt>
                <c:pt idx="239">
                  <c:v>1.9</c:v>
                </c:pt>
                <c:pt idx="240">
                  <c:v>1.44</c:v>
                </c:pt>
                <c:pt idx="241">
                  <c:v>1.32</c:v>
                </c:pt>
                <c:pt idx="242">
                  <c:v>1.35</c:v>
                </c:pt>
                <c:pt idx="243">
                  <c:v>0.66</c:v>
                </c:pt>
                <c:pt idx="244">
                  <c:v>0.68</c:v>
                </c:pt>
                <c:pt idx="245">
                  <c:v>0.67</c:v>
                </c:pt>
                <c:pt idx="246">
                  <c:v>0.95</c:v>
                </c:pt>
                <c:pt idx="247">
                  <c:v>1.07</c:v>
                </c:pt>
                <c:pt idx="248">
                  <c:v>0.43</c:v>
                </c:pt>
                <c:pt idx="249">
                  <c:v>0.42</c:v>
                </c:pt>
                <c:pt idx="250">
                  <c:v>0.36</c:v>
                </c:pt>
                <c:pt idx="251">
                  <c:v>0.47</c:v>
                </c:pt>
                <c:pt idx="252">
                  <c:v>0.81</c:v>
                </c:pt>
                <c:pt idx="253">
                  <c:v>0.77</c:v>
                </c:pt>
                <c:pt idx="254">
                  <c:v>0.55000000000000004</c:v>
                </c:pt>
                <c:pt idx="255">
                  <c:v>0.51</c:v>
                </c:pt>
                <c:pt idx="256">
                  <c:v>0.37</c:v>
                </c:pt>
                <c:pt idx="257">
                  <c:v>0.37</c:v>
                </c:pt>
                <c:pt idx="258">
                  <c:v>0.38</c:v>
                </c:pt>
                <c:pt idx="259">
                  <c:v>0.28999999999999998</c:v>
                </c:pt>
                <c:pt idx="260">
                  <c:v>0.51</c:v>
                </c:pt>
                <c:pt idx="261">
                  <c:v>1.1299999999999999</c:v>
                </c:pt>
                <c:pt idx="262">
                  <c:v>0.42</c:v>
                </c:pt>
                <c:pt idx="263">
                  <c:v>0.44</c:v>
                </c:pt>
                <c:pt idx="264">
                  <c:v>0.55000000000000004</c:v>
                </c:pt>
                <c:pt idx="265">
                  <c:v>0.4</c:v>
                </c:pt>
                <c:pt idx="266">
                  <c:v>0.61</c:v>
                </c:pt>
                <c:pt idx="267">
                  <c:v>0.48</c:v>
                </c:pt>
                <c:pt idx="268">
                  <c:v>0.49</c:v>
                </c:pt>
                <c:pt idx="269">
                  <c:v>0.34</c:v>
                </c:pt>
                <c:pt idx="270">
                  <c:v>0.3</c:v>
                </c:pt>
                <c:pt idx="271">
                  <c:v>0.37</c:v>
                </c:pt>
                <c:pt idx="272">
                  <c:v>0.4</c:v>
                </c:pt>
                <c:pt idx="273">
                  <c:v>0.24</c:v>
                </c:pt>
                <c:pt idx="274">
                  <c:v>0.52</c:v>
                </c:pt>
                <c:pt idx="275">
                  <c:v>0.55000000000000004</c:v>
                </c:pt>
                <c:pt idx="276">
                  <c:v>0.55000000000000004</c:v>
                </c:pt>
                <c:pt idx="277">
                  <c:v>0.31</c:v>
                </c:pt>
                <c:pt idx="278">
                  <c:v>0.43</c:v>
                </c:pt>
                <c:pt idx="279">
                  <c:v>0.37</c:v>
                </c:pt>
                <c:pt idx="280">
                  <c:v>0.24</c:v>
                </c:pt>
                <c:pt idx="281">
                  <c:v>0.31</c:v>
                </c:pt>
                <c:pt idx="282">
                  <c:v>0.31</c:v>
                </c:pt>
                <c:pt idx="283">
                  <c:v>0.38</c:v>
                </c:pt>
                <c:pt idx="284">
                  <c:v>0.6</c:v>
                </c:pt>
                <c:pt idx="285">
                  <c:v>0.13</c:v>
                </c:pt>
                <c:pt idx="286">
                  <c:v>0.33</c:v>
                </c:pt>
              </c:numCache>
            </c:numRef>
          </c:yVal>
          <c:smooth val="0"/>
          <c:extLst xmlns:c16r2="http://schemas.microsoft.com/office/drawing/2015/06/chart">
            <c:ext xmlns:c16="http://schemas.microsoft.com/office/drawing/2014/chart" uri="{C3380CC4-5D6E-409C-BE32-E72D297353CC}">
              <c16:uniqueId val="{00000005-B80F-4EAD-B89B-E45BE915E012}"/>
            </c:ext>
          </c:extLst>
        </c:ser>
        <c:ser>
          <c:idx val="3"/>
          <c:order val="3"/>
          <c:tx>
            <c:v>Ferrar old magmas</c:v>
          </c:tx>
          <c:spPr>
            <a:ln w="25400" cap="rnd">
              <a:noFill/>
              <a:round/>
            </a:ln>
            <a:effectLst/>
          </c:spPr>
          <c:marker>
            <c:symbol val="diamond"/>
            <c:size val="10"/>
            <c:spPr>
              <a:solidFill>
                <a:schemeClr val="bg1"/>
              </a:solidFill>
              <a:ln w="15875">
                <a:solidFill>
                  <a:schemeClr val="bg2">
                    <a:lumMod val="50000"/>
                  </a:schemeClr>
                </a:solidFill>
                <a:round/>
              </a:ln>
              <a:effectLst/>
            </c:spPr>
          </c:marker>
          <c:xVal>
            <c:numRef>
              <c:f>Лист1!$J$1088:$J$1122</c:f>
              <c:numCache>
                <c:formatCode>General</c:formatCode>
                <c:ptCount val="35"/>
                <c:pt idx="0">
                  <c:v>7.95</c:v>
                </c:pt>
                <c:pt idx="1">
                  <c:v>6.43</c:v>
                </c:pt>
                <c:pt idx="2">
                  <c:v>5.83</c:v>
                </c:pt>
                <c:pt idx="3">
                  <c:v>5.75</c:v>
                </c:pt>
                <c:pt idx="4">
                  <c:v>8.5399999999999991</c:v>
                </c:pt>
                <c:pt idx="5">
                  <c:v>7.96</c:v>
                </c:pt>
                <c:pt idx="6">
                  <c:v>5.82</c:v>
                </c:pt>
                <c:pt idx="7">
                  <c:v>5.89</c:v>
                </c:pt>
                <c:pt idx="8">
                  <c:v>6</c:v>
                </c:pt>
                <c:pt idx="9">
                  <c:v>6.54</c:v>
                </c:pt>
                <c:pt idx="10">
                  <c:v>6.57</c:v>
                </c:pt>
                <c:pt idx="11">
                  <c:v>8.77</c:v>
                </c:pt>
                <c:pt idx="12">
                  <c:v>5.34</c:v>
                </c:pt>
                <c:pt idx="13">
                  <c:v>6.45</c:v>
                </c:pt>
                <c:pt idx="14">
                  <c:v>6.47</c:v>
                </c:pt>
                <c:pt idx="15">
                  <c:v>6.35</c:v>
                </c:pt>
                <c:pt idx="16">
                  <c:v>6.65</c:v>
                </c:pt>
                <c:pt idx="17">
                  <c:v>6.34</c:v>
                </c:pt>
                <c:pt idx="18">
                  <c:v>6.26</c:v>
                </c:pt>
                <c:pt idx="19">
                  <c:v>4.3499999999999996</c:v>
                </c:pt>
                <c:pt idx="20">
                  <c:v>5.07</c:v>
                </c:pt>
                <c:pt idx="21">
                  <c:v>4.5199999999999996</c:v>
                </c:pt>
                <c:pt idx="22">
                  <c:v>5.95</c:v>
                </c:pt>
                <c:pt idx="23">
                  <c:v>3.53</c:v>
                </c:pt>
                <c:pt idx="24">
                  <c:v>7.15</c:v>
                </c:pt>
                <c:pt idx="25">
                  <c:v>7.08</c:v>
                </c:pt>
                <c:pt idx="26">
                  <c:v>7.05</c:v>
                </c:pt>
                <c:pt idx="27">
                  <c:v>6.9</c:v>
                </c:pt>
                <c:pt idx="28">
                  <c:v>2.67</c:v>
                </c:pt>
                <c:pt idx="29">
                  <c:v>4.26</c:v>
                </c:pt>
                <c:pt idx="30">
                  <c:v>7.4</c:v>
                </c:pt>
                <c:pt idx="31">
                  <c:v>4.42</c:v>
                </c:pt>
                <c:pt idx="32">
                  <c:v>4.45</c:v>
                </c:pt>
                <c:pt idx="33">
                  <c:v>7.79</c:v>
                </c:pt>
                <c:pt idx="34">
                  <c:v>7.69</c:v>
                </c:pt>
              </c:numCache>
            </c:numRef>
          </c:xVal>
          <c:yVal>
            <c:numRef>
              <c:f>Лист1!$F$1088:$F$1122</c:f>
              <c:numCache>
                <c:formatCode>General</c:formatCode>
                <c:ptCount val="35"/>
                <c:pt idx="0">
                  <c:v>1.2</c:v>
                </c:pt>
                <c:pt idx="1">
                  <c:v>2.84</c:v>
                </c:pt>
                <c:pt idx="2">
                  <c:v>3.23</c:v>
                </c:pt>
                <c:pt idx="3">
                  <c:v>3.3</c:v>
                </c:pt>
                <c:pt idx="4">
                  <c:v>1.19</c:v>
                </c:pt>
                <c:pt idx="5">
                  <c:v>1.22</c:v>
                </c:pt>
                <c:pt idx="6">
                  <c:v>2.36</c:v>
                </c:pt>
                <c:pt idx="7">
                  <c:v>1.96</c:v>
                </c:pt>
                <c:pt idx="8">
                  <c:v>1.92</c:v>
                </c:pt>
                <c:pt idx="9">
                  <c:v>1.88</c:v>
                </c:pt>
                <c:pt idx="10">
                  <c:v>2.04</c:v>
                </c:pt>
                <c:pt idx="11">
                  <c:v>0.73</c:v>
                </c:pt>
                <c:pt idx="12">
                  <c:v>2.35</c:v>
                </c:pt>
                <c:pt idx="13">
                  <c:v>2.5499999999999998</c:v>
                </c:pt>
                <c:pt idx="14">
                  <c:v>2.5099999999999998</c:v>
                </c:pt>
                <c:pt idx="15">
                  <c:v>2.63</c:v>
                </c:pt>
                <c:pt idx="16">
                  <c:v>2.5299999999999998</c:v>
                </c:pt>
                <c:pt idx="17">
                  <c:v>2.4900000000000002</c:v>
                </c:pt>
                <c:pt idx="18">
                  <c:v>2.59</c:v>
                </c:pt>
                <c:pt idx="19">
                  <c:v>3.2</c:v>
                </c:pt>
                <c:pt idx="20">
                  <c:v>0.85</c:v>
                </c:pt>
                <c:pt idx="21">
                  <c:v>3.21</c:v>
                </c:pt>
                <c:pt idx="22">
                  <c:v>2.39</c:v>
                </c:pt>
                <c:pt idx="23">
                  <c:v>2.48</c:v>
                </c:pt>
                <c:pt idx="24">
                  <c:v>2.41</c:v>
                </c:pt>
                <c:pt idx="25">
                  <c:v>2.38</c:v>
                </c:pt>
                <c:pt idx="26">
                  <c:v>2.2799999999999998</c:v>
                </c:pt>
                <c:pt idx="27">
                  <c:v>0.67</c:v>
                </c:pt>
                <c:pt idx="28">
                  <c:v>2.4700000000000002</c:v>
                </c:pt>
                <c:pt idx="29">
                  <c:v>1.72</c:v>
                </c:pt>
                <c:pt idx="30">
                  <c:v>1.94</c:v>
                </c:pt>
                <c:pt idx="31">
                  <c:v>1.65</c:v>
                </c:pt>
                <c:pt idx="32">
                  <c:v>1.71</c:v>
                </c:pt>
                <c:pt idx="33">
                  <c:v>1.77</c:v>
                </c:pt>
                <c:pt idx="34">
                  <c:v>1.88</c:v>
                </c:pt>
              </c:numCache>
            </c:numRef>
          </c:yVal>
          <c:smooth val="0"/>
          <c:extLst xmlns:c16r2="http://schemas.microsoft.com/office/drawing/2015/06/chart">
            <c:ext xmlns:c16="http://schemas.microsoft.com/office/drawing/2014/chart" uri="{C3380CC4-5D6E-409C-BE32-E72D297353CC}">
              <c16:uniqueId val="{00000006-B80F-4EAD-B89B-E45BE915E012}"/>
            </c:ext>
          </c:extLst>
        </c:ser>
        <c:dLbls>
          <c:showLegendKey val="0"/>
          <c:showVal val="0"/>
          <c:showCatName val="0"/>
          <c:showSerName val="0"/>
          <c:showPercent val="0"/>
          <c:showBubbleSize val="0"/>
        </c:dLbls>
        <c:axId val="116437376"/>
        <c:axId val="116439680"/>
      </c:scatterChart>
      <c:valAx>
        <c:axId val="116437376"/>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400" b="1" i="0" u="none" strike="noStrike" kern="1200" baseline="0">
                    <a:solidFill>
                      <a:schemeClr val="dk1">
                        <a:lumMod val="65000"/>
                        <a:lumOff val="35000"/>
                      </a:schemeClr>
                    </a:solidFill>
                    <a:latin typeface="+mn-lt"/>
                    <a:ea typeface="+mn-ea"/>
                    <a:cs typeface="+mn-cs"/>
                  </a:defRPr>
                </a:pPr>
                <a:r>
                  <a:rPr lang="en-US" sz="1400" baseline="0"/>
                  <a:t>MgO</a:t>
                </a:r>
                <a:r>
                  <a:rPr lang="ru-RU" sz="1400" baseline="0"/>
                  <a:t>%</a:t>
                </a:r>
              </a:p>
            </c:rich>
          </c:tx>
          <c:layout>
            <c:manualLayout>
              <c:xMode val="edge"/>
              <c:yMode val="edge"/>
              <c:x val="0.81253052827855965"/>
              <c:y val="0.81598010774968921"/>
            </c:manualLayout>
          </c:layout>
          <c:overlay val="0"/>
          <c:spPr>
            <a:noFill/>
            <a:ln>
              <a:noFill/>
            </a:ln>
            <a:effectLst/>
          </c:spPr>
        </c:title>
        <c:numFmt formatCode="0" sourceLinked="0"/>
        <c:majorTickMark val="out"/>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260" b="0" i="0" u="none" strike="noStrike" kern="1200" cap="none" spc="0" normalizeH="0" baseline="0">
                <a:solidFill>
                  <a:schemeClr val="dk1">
                    <a:lumMod val="65000"/>
                    <a:lumOff val="35000"/>
                  </a:schemeClr>
                </a:solidFill>
                <a:latin typeface="Arial" panose="020B0604020202020204" pitchFamily="34" charset="0"/>
                <a:ea typeface="+mn-ea"/>
                <a:cs typeface="+mn-cs"/>
              </a:defRPr>
            </a:pPr>
            <a:endParaRPr lang="ru-RU"/>
          </a:p>
        </c:txPr>
        <c:crossAx val="116439680"/>
        <c:crosses val="autoZero"/>
        <c:crossBetween val="midCat"/>
      </c:valAx>
      <c:valAx>
        <c:axId val="116439680"/>
        <c:scaling>
          <c:orientation val="minMax"/>
        </c:scaling>
        <c:delete val="0"/>
        <c:axPos val="l"/>
        <c:majorGridlines>
          <c:spPr>
            <a:ln w="9525" cap="flat" cmpd="sng" algn="ctr">
              <a:noFill/>
              <a:round/>
            </a:ln>
            <a:effectLst/>
          </c:spPr>
        </c:majorGridlines>
        <c:title>
          <c:tx>
            <c:rich>
              <a:bodyPr rot="0" spcFirstLastPara="1" vertOverflow="ellipsis" wrap="square" anchor="ctr" anchorCtr="1"/>
              <a:lstStyle/>
              <a:p>
                <a:pPr>
                  <a:defRPr sz="1400" b="1" i="0" u="none" strike="noStrike" kern="1200" baseline="0">
                    <a:solidFill>
                      <a:schemeClr val="dk1">
                        <a:lumMod val="65000"/>
                        <a:lumOff val="35000"/>
                      </a:schemeClr>
                    </a:solidFill>
                    <a:latin typeface="+mn-lt"/>
                    <a:ea typeface="+mn-ea"/>
                    <a:cs typeface="+mn-cs"/>
                  </a:defRPr>
                </a:pPr>
                <a:r>
                  <a:rPr lang="en-US" sz="1400" baseline="0"/>
                  <a:t>TiO</a:t>
                </a:r>
                <a:r>
                  <a:rPr lang="en-US" sz="1200" baseline="0"/>
                  <a:t>2 </a:t>
                </a:r>
                <a:r>
                  <a:rPr lang="ru-RU" sz="1400" baseline="0"/>
                  <a:t>%</a:t>
                </a:r>
              </a:p>
            </c:rich>
          </c:tx>
          <c:layout>
            <c:manualLayout>
              <c:xMode val="edge"/>
              <c:yMode val="edge"/>
              <c:x val="9.739105813828064E-2"/>
              <c:y val="7.065836931673862E-2"/>
            </c:manualLayout>
          </c:layout>
          <c:overlay val="0"/>
          <c:spPr>
            <a:noFill/>
            <a:ln>
              <a:noFill/>
            </a:ln>
            <a:effectLst/>
          </c:spPr>
        </c:title>
        <c:numFmt formatCode="0" sourceLinked="0"/>
        <c:majorTickMark val="none"/>
        <c:minorTickMark val="none"/>
        <c:tickLblPos val="nextTo"/>
        <c:spPr>
          <a:noFill/>
          <a:ln w="15875" cap="flat" cmpd="sng" algn="ctr">
            <a:solidFill>
              <a:schemeClr val="tx1"/>
            </a:solidFill>
            <a:round/>
          </a:ln>
          <a:effectLst/>
        </c:spPr>
        <c:txPr>
          <a:bodyPr rot="-60000000" spcFirstLastPara="1" vertOverflow="ellipsis" vert="horz" wrap="square" anchor="ctr" anchorCtr="1"/>
          <a:lstStyle/>
          <a:p>
            <a:pPr>
              <a:defRPr sz="1260" b="0" i="0" u="none" strike="noStrike" kern="1200" baseline="0">
                <a:solidFill>
                  <a:schemeClr val="dk1">
                    <a:lumMod val="65000"/>
                    <a:lumOff val="35000"/>
                  </a:schemeClr>
                </a:solidFill>
                <a:latin typeface="Arial" panose="020B0604020202020204" pitchFamily="34" charset="0"/>
                <a:ea typeface="+mn-ea"/>
                <a:cs typeface="+mn-cs"/>
              </a:defRPr>
            </a:pPr>
            <a:endParaRPr lang="ru-RU"/>
          </a:p>
        </c:txPr>
        <c:crossAx val="116437376"/>
        <c:crosses val="autoZero"/>
        <c:crossBetween val="midCat"/>
      </c:valAx>
      <c:spPr>
        <a:solidFill>
          <a:schemeClr val="accent4">
            <a:lumMod val="20000"/>
            <a:lumOff val="80000"/>
          </a:schemeClr>
        </a:solidFill>
        <a:ln w="19050">
          <a:noFill/>
        </a:ln>
        <a:effectLst/>
      </c:spPr>
    </c:plotArea>
    <c:legend>
      <c:legendPos val="b"/>
      <c:layout>
        <c:manualLayout>
          <c:xMode val="edge"/>
          <c:yMode val="edge"/>
          <c:x val="0.7195208571395143"/>
          <c:y val="4.3413349846304253E-2"/>
          <c:w val="0.21016332177636685"/>
          <c:h val="0.47004426197234578"/>
        </c:manualLayout>
      </c:layout>
      <c:overlay val="0"/>
      <c:spPr>
        <a:noFill/>
        <a:ln>
          <a:solidFill>
            <a:schemeClr val="tx1"/>
          </a:solid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Times New Roman" panose="02020603050405020304" pitchFamily="18" charset="0"/>
              <a:ea typeface="+mn-ea"/>
              <a:cs typeface="+mn-cs"/>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w="9525" cap="flat" cmpd="sng" algn="ctr">
      <a:noFill/>
      <a:round/>
    </a:ln>
    <a:effectLst/>
  </c:spPr>
  <c:txPr>
    <a:bodyPr/>
    <a:lstStyle/>
    <a:p>
      <a:pPr>
        <a:defRPr/>
      </a:pPr>
      <a:endParaRPr lang="ru-RU"/>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6867454068241471E-2"/>
          <c:y val="2.4847428422592216E-2"/>
          <c:w val="0.86802610090405363"/>
          <c:h val="0.88289675622608244"/>
        </c:manualLayout>
      </c:layout>
      <c:scatterChart>
        <c:scatterStyle val="lineMarker"/>
        <c:varyColors val="0"/>
        <c:ser>
          <c:idx val="0"/>
          <c:order val="0"/>
          <c:tx>
            <c:strRef>
              <c:f>Лист1!$O$1</c:f>
              <c:strCache>
                <c:ptCount val="1"/>
                <c:pt idx="0">
                  <c:v>TiO2   </c:v>
                </c:pt>
              </c:strCache>
            </c:strRef>
          </c:tx>
          <c:spPr>
            <a:ln w="19050" cap="rnd">
              <a:noFill/>
              <a:round/>
            </a:ln>
            <a:effectLst/>
          </c:spPr>
          <c:marker>
            <c:symbol val="circle"/>
            <c:size val="5"/>
            <c:spPr>
              <a:solidFill>
                <a:srgbClr val="FF0000"/>
              </a:solidFill>
              <a:ln w="9525">
                <a:solidFill>
                  <a:schemeClr val="accent2"/>
                </a:solidFill>
              </a:ln>
              <a:effectLst/>
            </c:spPr>
          </c:marker>
          <c:dPt>
            <c:idx val="217"/>
            <c:marker>
              <c:spPr>
                <a:solidFill>
                  <a:srgbClr val="FF0000"/>
                </a:solidFill>
                <a:ln w="9525">
                  <a:solidFill>
                    <a:srgbClr val="FF0000"/>
                  </a:solidFill>
                </a:ln>
                <a:effectLst/>
              </c:spPr>
            </c:marker>
            <c:bubble3D val="0"/>
            <c:extLst xmlns:c16r2="http://schemas.microsoft.com/office/drawing/2015/06/chart">
              <c:ext xmlns:c16="http://schemas.microsoft.com/office/drawing/2014/chart" uri="{C3380CC4-5D6E-409C-BE32-E72D297353CC}">
                <c16:uniqueId val="{00000000-7FD7-491F-9C22-1CAA77446E94}"/>
              </c:ext>
            </c:extLst>
          </c:dPt>
          <c:dPt>
            <c:idx val="221"/>
            <c:marker>
              <c:spPr>
                <a:solidFill>
                  <a:srgbClr val="FF0000"/>
                </a:solidFill>
                <a:ln w="9525">
                  <a:solidFill>
                    <a:srgbClr val="FF0000"/>
                  </a:solidFill>
                </a:ln>
                <a:effectLst/>
              </c:spPr>
            </c:marker>
            <c:bubble3D val="0"/>
            <c:extLst xmlns:c16r2="http://schemas.microsoft.com/office/drawing/2015/06/chart">
              <c:ext xmlns:c16="http://schemas.microsoft.com/office/drawing/2014/chart" uri="{C3380CC4-5D6E-409C-BE32-E72D297353CC}">
                <c16:uniqueId val="{00000001-7FD7-491F-9C22-1CAA77446E94}"/>
              </c:ext>
            </c:extLst>
          </c:dPt>
          <c:xVal>
            <c:numRef>
              <c:f>Лист1!$N$2:$N$303</c:f>
              <c:numCache>
                <c:formatCode>0.00</c:formatCode>
                <c:ptCount val="302"/>
                <c:pt idx="0">
                  <c:v>53.39</c:v>
                </c:pt>
                <c:pt idx="1">
                  <c:v>51.42</c:v>
                </c:pt>
                <c:pt idx="2">
                  <c:v>51.35</c:v>
                </c:pt>
                <c:pt idx="3">
                  <c:v>48.429580556331601</c:v>
                </c:pt>
                <c:pt idx="4">
                  <c:v>51.64</c:v>
                </c:pt>
                <c:pt idx="5">
                  <c:v>50.76</c:v>
                </c:pt>
                <c:pt idx="6">
                  <c:v>50.47</c:v>
                </c:pt>
                <c:pt idx="7">
                  <c:v>49.791612136831297</c:v>
                </c:pt>
                <c:pt idx="8">
                  <c:v>49.2458255561721</c:v>
                </c:pt>
                <c:pt idx="9">
                  <c:v>52.912848231158399</c:v>
                </c:pt>
                <c:pt idx="10">
                  <c:v>50.697351002233098</c:v>
                </c:pt>
                <c:pt idx="11">
                  <c:v>52.8752165148952</c:v>
                </c:pt>
                <c:pt idx="12">
                  <c:v>51.646013013328997</c:v>
                </c:pt>
                <c:pt idx="13">
                  <c:v>48.654000000000003</c:v>
                </c:pt>
                <c:pt idx="14">
                  <c:v>54.87</c:v>
                </c:pt>
                <c:pt idx="15">
                  <c:v>50.962000000000003</c:v>
                </c:pt>
                <c:pt idx="16">
                  <c:v>50.244999999999997</c:v>
                </c:pt>
                <c:pt idx="17">
                  <c:v>54.93</c:v>
                </c:pt>
                <c:pt idx="18">
                  <c:v>53.859855689400099</c:v>
                </c:pt>
                <c:pt idx="19">
                  <c:v>51.97</c:v>
                </c:pt>
                <c:pt idx="20">
                  <c:v>53.9</c:v>
                </c:pt>
                <c:pt idx="21">
                  <c:v>49.27</c:v>
                </c:pt>
                <c:pt idx="22">
                  <c:v>50.55</c:v>
                </c:pt>
                <c:pt idx="23">
                  <c:v>48.13</c:v>
                </c:pt>
                <c:pt idx="24">
                  <c:v>49.43</c:v>
                </c:pt>
                <c:pt idx="25">
                  <c:v>48.28</c:v>
                </c:pt>
                <c:pt idx="26">
                  <c:v>48.34</c:v>
                </c:pt>
                <c:pt idx="27">
                  <c:v>50.1431360449943</c:v>
                </c:pt>
                <c:pt idx="28">
                  <c:v>46.5314984770961</c:v>
                </c:pt>
                <c:pt idx="29">
                  <c:v>50.2</c:v>
                </c:pt>
                <c:pt idx="30">
                  <c:v>50.976007735541202</c:v>
                </c:pt>
                <c:pt idx="31">
                  <c:v>47.6701891609844</c:v>
                </c:pt>
                <c:pt idx="32">
                  <c:v>49.038129481788403</c:v>
                </c:pt>
                <c:pt idx="33">
                  <c:v>50.780814560342101</c:v>
                </c:pt>
                <c:pt idx="34">
                  <c:v>50.494728961372701</c:v>
                </c:pt>
                <c:pt idx="35">
                  <c:v>51.460417781457302</c:v>
                </c:pt>
                <c:pt idx="36">
                  <c:v>50.881510874478899</c:v>
                </c:pt>
                <c:pt idx="37">
                  <c:v>51.2378880360992</c:v>
                </c:pt>
                <c:pt idx="38">
                  <c:v>50.014524546483599</c:v>
                </c:pt>
                <c:pt idx="39">
                  <c:v>49.996000000000002</c:v>
                </c:pt>
                <c:pt idx="40">
                  <c:v>49.987000000000002</c:v>
                </c:pt>
                <c:pt idx="41">
                  <c:v>50.631999999999998</c:v>
                </c:pt>
                <c:pt idx="42">
                  <c:v>49.526000000000003</c:v>
                </c:pt>
                <c:pt idx="43">
                  <c:v>48.161000000000001</c:v>
                </c:pt>
                <c:pt idx="44">
                  <c:v>46.860999999999997</c:v>
                </c:pt>
                <c:pt idx="45">
                  <c:v>49.981387768242499</c:v>
                </c:pt>
                <c:pt idx="46">
                  <c:v>51.585960143467702</c:v>
                </c:pt>
                <c:pt idx="47">
                  <c:v>51.512451118028103</c:v>
                </c:pt>
                <c:pt idx="48">
                  <c:v>51.541866689745298</c:v>
                </c:pt>
                <c:pt idx="49">
                  <c:v>51.567468830608902</c:v>
                </c:pt>
                <c:pt idx="50">
                  <c:v>49.2</c:v>
                </c:pt>
                <c:pt idx="51">
                  <c:v>46.5999797918561</c:v>
                </c:pt>
                <c:pt idx="52">
                  <c:v>50.6095234269877</c:v>
                </c:pt>
                <c:pt idx="53">
                  <c:v>50.02</c:v>
                </c:pt>
                <c:pt idx="54">
                  <c:v>51</c:v>
                </c:pt>
                <c:pt idx="55">
                  <c:v>47.499624568253488</c:v>
                </c:pt>
                <c:pt idx="56">
                  <c:v>53.21</c:v>
                </c:pt>
                <c:pt idx="57">
                  <c:v>54.3</c:v>
                </c:pt>
                <c:pt idx="58">
                  <c:v>54.14</c:v>
                </c:pt>
                <c:pt idx="59">
                  <c:v>54.25</c:v>
                </c:pt>
                <c:pt idx="60">
                  <c:v>53.07</c:v>
                </c:pt>
                <c:pt idx="61">
                  <c:v>52.37</c:v>
                </c:pt>
                <c:pt idx="62">
                  <c:v>55.01</c:v>
                </c:pt>
                <c:pt idx="63">
                  <c:v>53.81</c:v>
                </c:pt>
                <c:pt idx="64">
                  <c:v>52.51</c:v>
                </c:pt>
                <c:pt idx="65">
                  <c:v>55.8</c:v>
                </c:pt>
                <c:pt idx="66">
                  <c:v>53.98</c:v>
                </c:pt>
                <c:pt idx="67">
                  <c:v>53.28</c:v>
                </c:pt>
                <c:pt idx="68">
                  <c:v>55.32</c:v>
                </c:pt>
                <c:pt idx="69">
                  <c:v>53.63</c:v>
                </c:pt>
                <c:pt idx="70">
                  <c:v>52.61</c:v>
                </c:pt>
                <c:pt idx="71">
                  <c:v>53.44</c:v>
                </c:pt>
                <c:pt idx="72">
                  <c:v>52.7</c:v>
                </c:pt>
                <c:pt idx="73">
                  <c:v>53.06</c:v>
                </c:pt>
                <c:pt idx="74">
                  <c:v>51.8</c:v>
                </c:pt>
                <c:pt idx="75">
                  <c:v>52.22</c:v>
                </c:pt>
                <c:pt idx="76">
                  <c:v>52.16</c:v>
                </c:pt>
                <c:pt idx="77">
                  <c:v>52.64</c:v>
                </c:pt>
                <c:pt idx="78">
                  <c:v>52.52</c:v>
                </c:pt>
                <c:pt idx="79">
                  <c:v>53.2</c:v>
                </c:pt>
                <c:pt idx="80">
                  <c:v>52.07</c:v>
                </c:pt>
                <c:pt idx="81">
                  <c:v>51.94</c:v>
                </c:pt>
                <c:pt idx="82">
                  <c:v>52.66</c:v>
                </c:pt>
                <c:pt idx="83">
                  <c:v>52.47</c:v>
                </c:pt>
                <c:pt idx="84">
                  <c:v>56.4</c:v>
                </c:pt>
                <c:pt idx="85">
                  <c:v>53.35</c:v>
                </c:pt>
                <c:pt idx="86">
                  <c:v>55.74</c:v>
                </c:pt>
                <c:pt idx="87">
                  <c:v>53.14</c:v>
                </c:pt>
                <c:pt idx="88">
                  <c:v>53.83</c:v>
                </c:pt>
                <c:pt idx="89">
                  <c:v>54.54</c:v>
                </c:pt>
                <c:pt idx="90">
                  <c:v>52.62</c:v>
                </c:pt>
                <c:pt idx="91">
                  <c:v>54.38</c:v>
                </c:pt>
                <c:pt idx="92">
                  <c:v>54.47</c:v>
                </c:pt>
                <c:pt idx="93">
                  <c:v>52.65</c:v>
                </c:pt>
                <c:pt idx="94">
                  <c:v>53.52</c:v>
                </c:pt>
                <c:pt idx="95">
                  <c:v>54.13</c:v>
                </c:pt>
                <c:pt idx="96">
                  <c:v>54.83</c:v>
                </c:pt>
                <c:pt idx="97">
                  <c:v>54.29</c:v>
                </c:pt>
                <c:pt idx="98">
                  <c:v>55.71</c:v>
                </c:pt>
                <c:pt idx="99">
                  <c:v>53.36</c:v>
                </c:pt>
                <c:pt idx="100">
                  <c:v>55.29</c:v>
                </c:pt>
                <c:pt idx="101">
                  <c:v>54.77</c:v>
                </c:pt>
                <c:pt idx="102">
                  <c:v>53.27</c:v>
                </c:pt>
                <c:pt idx="103">
                  <c:v>53.63</c:v>
                </c:pt>
                <c:pt idx="104">
                  <c:v>53.21</c:v>
                </c:pt>
                <c:pt idx="105">
                  <c:v>53.84</c:v>
                </c:pt>
                <c:pt idx="106">
                  <c:v>52.78</c:v>
                </c:pt>
                <c:pt idx="107">
                  <c:v>53.94</c:v>
                </c:pt>
                <c:pt idx="108">
                  <c:v>53.91</c:v>
                </c:pt>
                <c:pt idx="109">
                  <c:v>51.51</c:v>
                </c:pt>
                <c:pt idx="110">
                  <c:v>54.32</c:v>
                </c:pt>
                <c:pt idx="111">
                  <c:v>52.75</c:v>
                </c:pt>
                <c:pt idx="112">
                  <c:v>53.27</c:v>
                </c:pt>
                <c:pt idx="113">
                  <c:v>53.56</c:v>
                </c:pt>
                <c:pt idx="114">
                  <c:v>53.57</c:v>
                </c:pt>
                <c:pt idx="115">
                  <c:v>53.21</c:v>
                </c:pt>
                <c:pt idx="116">
                  <c:v>53.15</c:v>
                </c:pt>
                <c:pt idx="117">
                  <c:v>50.26</c:v>
                </c:pt>
                <c:pt idx="118">
                  <c:v>50.79</c:v>
                </c:pt>
                <c:pt idx="119">
                  <c:v>54.66</c:v>
                </c:pt>
                <c:pt idx="120">
                  <c:v>54.54</c:v>
                </c:pt>
                <c:pt idx="121">
                  <c:v>54.09</c:v>
                </c:pt>
                <c:pt idx="122">
                  <c:v>53.39</c:v>
                </c:pt>
                <c:pt idx="123">
                  <c:v>53.97</c:v>
                </c:pt>
                <c:pt idx="124">
                  <c:v>53.89</c:v>
                </c:pt>
                <c:pt idx="125">
                  <c:v>54.67</c:v>
                </c:pt>
                <c:pt idx="126">
                  <c:v>50.26</c:v>
                </c:pt>
                <c:pt idx="127">
                  <c:v>51.08</c:v>
                </c:pt>
                <c:pt idx="128">
                  <c:v>51.07</c:v>
                </c:pt>
                <c:pt idx="129">
                  <c:v>50.68</c:v>
                </c:pt>
                <c:pt idx="130">
                  <c:v>50.2</c:v>
                </c:pt>
                <c:pt idx="131">
                  <c:v>52.99</c:v>
                </c:pt>
                <c:pt idx="132">
                  <c:v>51.05</c:v>
                </c:pt>
                <c:pt idx="133">
                  <c:v>53.23</c:v>
                </c:pt>
                <c:pt idx="134">
                  <c:v>50.22</c:v>
                </c:pt>
                <c:pt idx="135">
                  <c:v>50.95</c:v>
                </c:pt>
                <c:pt idx="136">
                  <c:v>53.87</c:v>
                </c:pt>
                <c:pt idx="137">
                  <c:v>52.78</c:v>
                </c:pt>
                <c:pt idx="138">
                  <c:v>50.74</c:v>
                </c:pt>
                <c:pt idx="139">
                  <c:v>55.09</c:v>
                </c:pt>
                <c:pt idx="140">
                  <c:v>50.49</c:v>
                </c:pt>
                <c:pt idx="141">
                  <c:v>52.25</c:v>
                </c:pt>
                <c:pt idx="142">
                  <c:v>52.18</c:v>
                </c:pt>
                <c:pt idx="143">
                  <c:v>51.12</c:v>
                </c:pt>
                <c:pt idx="144">
                  <c:v>51.15</c:v>
                </c:pt>
                <c:pt idx="145">
                  <c:v>52.55</c:v>
                </c:pt>
                <c:pt idx="146">
                  <c:v>53.05</c:v>
                </c:pt>
                <c:pt idx="147">
                  <c:v>52.27</c:v>
                </c:pt>
                <c:pt idx="148">
                  <c:v>50.44</c:v>
                </c:pt>
                <c:pt idx="149">
                  <c:v>51.3</c:v>
                </c:pt>
                <c:pt idx="150">
                  <c:v>51.92</c:v>
                </c:pt>
                <c:pt idx="151">
                  <c:v>51.33</c:v>
                </c:pt>
                <c:pt idx="152">
                  <c:v>51.42</c:v>
                </c:pt>
                <c:pt idx="153">
                  <c:v>52.59</c:v>
                </c:pt>
                <c:pt idx="154">
                  <c:v>52.26</c:v>
                </c:pt>
                <c:pt idx="155">
                  <c:v>52.35</c:v>
                </c:pt>
                <c:pt idx="156">
                  <c:v>52.33</c:v>
                </c:pt>
                <c:pt idx="157">
                  <c:v>51.65</c:v>
                </c:pt>
                <c:pt idx="158">
                  <c:v>51.72</c:v>
                </c:pt>
                <c:pt idx="159">
                  <c:v>51.88</c:v>
                </c:pt>
                <c:pt idx="160">
                  <c:v>49.83</c:v>
                </c:pt>
                <c:pt idx="161">
                  <c:v>52.16</c:v>
                </c:pt>
                <c:pt idx="162">
                  <c:v>51.12</c:v>
                </c:pt>
                <c:pt idx="163">
                  <c:v>50.4</c:v>
                </c:pt>
                <c:pt idx="164">
                  <c:v>48.85</c:v>
                </c:pt>
                <c:pt idx="165">
                  <c:v>49.2</c:v>
                </c:pt>
                <c:pt idx="166">
                  <c:v>48.73</c:v>
                </c:pt>
                <c:pt idx="167">
                  <c:v>47.91</c:v>
                </c:pt>
                <c:pt idx="168">
                  <c:v>49.04</c:v>
                </c:pt>
                <c:pt idx="169">
                  <c:v>48.4</c:v>
                </c:pt>
                <c:pt idx="170">
                  <c:v>48.14</c:v>
                </c:pt>
                <c:pt idx="171">
                  <c:v>51.18</c:v>
                </c:pt>
                <c:pt idx="172">
                  <c:v>52.25</c:v>
                </c:pt>
                <c:pt idx="173">
                  <c:v>51.61</c:v>
                </c:pt>
                <c:pt idx="174">
                  <c:v>53.43</c:v>
                </c:pt>
                <c:pt idx="175">
                  <c:v>49.45</c:v>
                </c:pt>
                <c:pt idx="176">
                  <c:v>52.11</c:v>
                </c:pt>
                <c:pt idx="177">
                  <c:v>53.69</c:v>
                </c:pt>
                <c:pt idx="178">
                  <c:v>51.69</c:v>
                </c:pt>
                <c:pt idx="179">
                  <c:v>49.51</c:v>
                </c:pt>
                <c:pt idx="180">
                  <c:v>49</c:v>
                </c:pt>
                <c:pt idx="181">
                  <c:v>50.87</c:v>
                </c:pt>
                <c:pt idx="182">
                  <c:v>53.25</c:v>
                </c:pt>
                <c:pt idx="183">
                  <c:v>51.59</c:v>
                </c:pt>
                <c:pt idx="184">
                  <c:v>51.06</c:v>
                </c:pt>
                <c:pt idx="185">
                  <c:v>51.44</c:v>
                </c:pt>
                <c:pt idx="186">
                  <c:v>51.24</c:v>
                </c:pt>
                <c:pt idx="187">
                  <c:v>51.43</c:v>
                </c:pt>
                <c:pt idx="188">
                  <c:v>50.89</c:v>
                </c:pt>
                <c:pt idx="189">
                  <c:v>53.32</c:v>
                </c:pt>
                <c:pt idx="190">
                  <c:v>50.86</c:v>
                </c:pt>
                <c:pt idx="191">
                  <c:v>50.15</c:v>
                </c:pt>
                <c:pt idx="192">
                  <c:v>50.49</c:v>
                </c:pt>
                <c:pt idx="193">
                  <c:v>51.62</c:v>
                </c:pt>
                <c:pt idx="194">
                  <c:v>50.4</c:v>
                </c:pt>
                <c:pt idx="195">
                  <c:v>49.73</c:v>
                </c:pt>
                <c:pt idx="196">
                  <c:v>50.2</c:v>
                </c:pt>
                <c:pt idx="197">
                  <c:v>50.42</c:v>
                </c:pt>
                <c:pt idx="198">
                  <c:v>45.55</c:v>
                </c:pt>
                <c:pt idx="199">
                  <c:v>49.538058616860525</c:v>
                </c:pt>
                <c:pt idx="200">
                  <c:v>48.70227078206014</c:v>
                </c:pt>
                <c:pt idx="201">
                  <c:v>46.338202016046075</c:v>
                </c:pt>
                <c:pt idx="202">
                  <c:v>46.396023198011605</c:v>
                </c:pt>
                <c:pt idx="203">
                  <c:v>46.846201105877547</c:v>
                </c:pt>
                <c:pt idx="204">
                  <c:v>42.82949684253412</c:v>
                </c:pt>
                <c:pt idx="205">
                  <c:v>44.83450351053159</c:v>
                </c:pt>
                <c:pt idx="206">
                  <c:v>47.32</c:v>
                </c:pt>
                <c:pt idx="207">
                  <c:v>51.98</c:v>
                </c:pt>
                <c:pt idx="208">
                  <c:v>50.97</c:v>
                </c:pt>
                <c:pt idx="209">
                  <c:v>50.763951838789602</c:v>
                </c:pt>
                <c:pt idx="210">
                  <c:v>50.3</c:v>
                </c:pt>
                <c:pt idx="211">
                  <c:v>49.124759688353699</c:v>
                </c:pt>
                <c:pt idx="212">
                  <c:v>50.0424688561721</c:v>
                </c:pt>
                <c:pt idx="213">
                  <c:v>48.2787956126758</c:v>
                </c:pt>
                <c:pt idx="214">
                  <c:v>49.354047092704903</c:v>
                </c:pt>
                <c:pt idx="215">
                  <c:v>47.683</c:v>
                </c:pt>
                <c:pt idx="216">
                  <c:v>47.795790815036597</c:v>
                </c:pt>
                <c:pt idx="217">
                  <c:v>46.012893778853403</c:v>
                </c:pt>
                <c:pt idx="218">
                  <c:v>48.263387127742398</c:v>
                </c:pt>
                <c:pt idx="219">
                  <c:v>47.620492284044197</c:v>
                </c:pt>
                <c:pt idx="220">
                  <c:v>48.476999999999997</c:v>
                </c:pt>
                <c:pt idx="221">
                  <c:v>47.054000000000002</c:v>
                </c:pt>
                <c:pt idx="222">
                  <c:v>50.215573684879466</c:v>
                </c:pt>
                <c:pt idx="223">
                  <c:v>48.997824632186436</c:v>
                </c:pt>
                <c:pt idx="224">
                  <c:v>52.697694210181822</c:v>
                </c:pt>
                <c:pt idx="225">
                  <c:v>52.357365571239065</c:v>
                </c:pt>
                <c:pt idx="226">
                  <c:v>51.790270855221991</c:v>
                </c:pt>
                <c:pt idx="227">
                  <c:v>51.098337252287862</c:v>
                </c:pt>
                <c:pt idx="228">
                  <c:v>52.563270195239674</c:v>
                </c:pt>
                <c:pt idx="229">
                  <c:v>46.568122381470523</c:v>
                </c:pt>
                <c:pt idx="230">
                  <c:v>47.053410349006832</c:v>
                </c:pt>
                <c:pt idx="231">
                  <c:v>45.527045144038063</c:v>
                </c:pt>
                <c:pt idx="232">
                  <c:v>45.375531978660916</c:v>
                </c:pt>
                <c:pt idx="233">
                  <c:v>43.646730510550313</c:v>
                </c:pt>
                <c:pt idx="234">
                  <c:v>52.43039226725255</c:v>
                </c:pt>
                <c:pt idx="235">
                  <c:v>52.391126675370025</c:v>
                </c:pt>
                <c:pt idx="236">
                  <c:v>50.818886959367035</c:v>
                </c:pt>
                <c:pt idx="237">
                  <c:v>51.402493656070462</c:v>
                </c:pt>
                <c:pt idx="238">
                  <c:v>50.971493727064761</c:v>
                </c:pt>
                <c:pt idx="239">
                  <c:v>55.528531758778549</c:v>
                </c:pt>
                <c:pt idx="240">
                  <c:v>51.951080861303815</c:v>
                </c:pt>
                <c:pt idx="241">
                  <c:v>49.592741220915123</c:v>
                </c:pt>
                <c:pt idx="242">
                  <c:v>50.465234075714228</c:v>
                </c:pt>
                <c:pt idx="243">
                  <c:v>50.392230695116751</c:v>
                </c:pt>
                <c:pt idx="244">
                  <c:v>49.728297360843399</c:v>
                </c:pt>
                <c:pt idx="245">
                  <c:v>50.341677872036271</c:v>
                </c:pt>
                <c:pt idx="246">
                  <c:v>50.74673100957714</c:v>
                </c:pt>
                <c:pt idx="247">
                  <c:v>50.903154249377742</c:v>
                </c:pt>
                <c:pt idx="248">
                  <c:v>51.114796208806801</c:v>
                </c:pt>
                <c:pt idx="249">
                  <c:v>50.291989494780665</c:v>
                </c:pt>
                <c:pt idx="250">
                  <c:v>50.653789550499624</c:v>
                </c:pt>
                <c:pt idx="251">
                  <c:v>48.719561346785838</c:v>
                </c:pt>
                <c:pt idx="252">
                  <c:v>48.068682674766322</c:v>
                </c:pt>
                <c:pt idx="253">
                  <c:v>50.609588799966552</c:v>
                </c:pt>
                <c:pt idx="254">
                  <c:v>50.562997371160385</c:v>
                </c:pt>
                <c:pt idx="255">
                  <c:v>50.310973699666974</c:v>
                </c:pt>
                <c:pt idx="256">
                  <c:v>49.215003367068711</c:v>
                </c:pt>
                <c:pt idx="257">
                  <c:v>50.417430442638128</c:v>
                </c:pt>
                <c:pt idx="258">
                  <c:v>51.932875892531669</c:v>
                </c:pt>
                <c:pt idx="259">
                  <c:v>50.882197169290549</c:v>
                </c:pt>
                <c:pt idx="260">
                  <c:v>51.074302174046231</c:v>
                </c:pt>
                <c:pt idx="261">
                  <c:v>51.226197919998121</c:v>
                </c:pt>
                <c:pt idx="262">
                  <c:v>51.343411752048539</c:v>
                </c:pt>
                <c:pt idx="263">
                  <c:v>50.173004478900047</c:v>
                </c:pt>
                <c:pt idx="264">
                  <c:v>51.200246057874665</c:v>
                </c:pt>
                <c:pt idx="265">
                  <c:v>50.403364258438152</c:v>
                </c:pt>
                <c:pt idx="266">
                  <c:v>51.070065752023652</c:v>
                </c:pt>
                <c:pt idx="267">
                  <c:v>49.427883737037298</c:v>
                </c:pt>
                <c:pt idx="268">
                  <c:v>49.757940990675507</c:v>
                </c:pt>
                <c:pt idx="269">
                  <c:v>51.502519039708751</c:v>
                </c:pt>
                <c:pt idx="270">
                  <c:v>50.956541569074233</c:v>
                </c:pt>
                <c:pt idx="271">
                  <c:v>50.653655306411018</c:v>
                </c:pt>
                <c:pt idx="272">
                  <c:v>50.785721369644307</c:v>
                </c:pt>
                <c:pt idx="273">
                  <c:v>49.277426430870428</c:v>
                </c:pt>
                <c:pt idx="274">
                  <c:v>49.540803169913616</c:v>
                </c:pt>
                <c:pt idx="275">
                  <c:v>49.42923726636333</c:v>
                </c:pt>
                <c:pt idx="276">
                  <c:v>51.12074324290495</c:v>
                </c:pt>
                <c:pt idx="277">
                  <c:v>51.125304136253042</c:v>
                </c:pt>
                <c:pt idx="278">
                  <c:v>51.222729578893961</c:v>
                </c:pt>
                <c:pt idx="279">
                  <c:v>51.720661875250492</c:v>
                </c:pt>
                <c:pt idx="280">
                  <c:v>51.372649412337246</c:v>
                </c:pt>
                <c:pt idx="281">
                  <c:v>51.906693711967549</c:v>
                </c:pt>
                <c:pt idx="282">
                  <c:v>50.696034431577615</c:v>
                </c:pt>
                <c:pt idx="283">
                  <c:v>50.796388353454404</c:v>
                </c:pt>
                <c:pt idx="284">
                  <c:v>50.845731981280167</c:v>
                </c:pt>
                <c:pt idx="285">
                  <c:v>51.181661426108121</c:v>
                </c:pt>
                <c:pt idx="286">
                  <c:v>50.060876623376615</c:v>
                </c:pt>
                <c:pt idx="287">
                  <c:v>51.612576064908723</c:v>
                </c:pt>
                <c:pt idx="288">
                  <c:v>51.73952733542955</c:v>
                </c:pt>
                <c:pt idx="289">
                  <c:v>51.89501418727199</c:v>
                </c:pt>
                <c:pt idx="290">
                  <c:v>50.765487174287735</c:v>
                </c:pt>
                <c:pt idx="291">
                  <c:v>51.567414020493054</c:v>
                </c:pt>
                <c:pt idx="292">
                  <c:v>50.780616382806173</c:v>
                </c:pt>
                <c:pt idx="293">
                  <c:v>51.785648082470999</c:v>
                </c:pt>
                <c:pt idx="294">
                  <c:v>51.26110323505619</c:v>
                </c:pt>
                <c:pt idx="295">
                  <c:v>50.912778904665309</c:v>
                </c:pt>
                <c:pt idx="296">
                  <c:v>51.475808905568528</c:v>
                </c:pt>
                <c:pt idx="297">
                  <c:v>51.475808905568528</c:v>
                </c:pt>
                <c:pt idx="298">
                  <c:v>50.295504827608866</c:v>
                </c:pt>
                <c:pt idx="299">
                  <c:v>50.126761991684404</c:v>
                </c:pt>
                <c:pt idx="300">
                  <c:v>50.405186385737437</c:v>
                </c:pt>
                <c:pt idx="301">
                  <c:v>50.54276148929695</c:v>
                </c:pt>
              </c:numCache>
            </c:numRef>
          </c:xVal>
          <c:yVal>
            <c:numRef>
              <c:f>Лист1!$O$2:$O$303</c:f>
              <c:numCache>
                <c:formatCode>0.00</c:formatCode>
                <c:ptCount val="302"/>
                <c:pt idx="0">
                  <c:v>1.34</c:v>
                </c:pt>
                <c:pt idx="1">
                  <c:v>1.65</c:v>
                </c:pt>
                <c:pt idx="2">
                  <c:v>1.64</c:v>
                </c:pt>
                <c:pt idx="3">
                  <c:v>2.0842479147543602</c:v>
                </c:pt>
                <c:pt idx="4">
                  <c:v>1.49</c:v>
                </c:pt>
                <c:pt idx="5">
                  <c:v>1.24</c:v>
                </c:pt>
                <c:pt idx="6">
                  <c:v>2.2000000000000002</c:v>
                </c:pt>
                <c:pt idx="7">
                  <c:v>1.29864900235569</c:v>
                </c:pt>
                <c:pt idx="8">
                  <c:v>1.39736669525299</c:v>
                </c:pt>
                <c:pt idx="9">
                  <c:v>1.6286347103407599</c:v>
                </c:pt>
                <c:pt idx="10">
                  <c:v>1.32592866128563</c:v>
                </c:pt>
                <c:pt idx="11">
                  <c:v>1.59132117135824</c:v>
                </c:pt>
                <c:pt idx="12">
                  <c:v>1.3675196269105101</c:v>
                </c:pt>
                <c:pt idx="13">
                  <c:v>1.603</c:v>
                </c:pt>
                <c:pt idx="14">
                  <c:v>1.66</c:v>
                </c:pt>
                <c:pt idx="15">
                  <c:v>2.0779999999999998</c:v>
                </c:pt>
                <c:pt idx="16">
                  <c:v>1.3360000000000001</c:v>
                </c:pt>
                <c:pt idx="17">
                  <c:v>1.6</c:v>
                </c:pt>
                <c:pt idx="18">
                  <c:v>1.1412009781722701</c:v>
                </c:pt>
                <c:pt idx="19">
                  <c:v>1.022</c:v>
                </c:pt>
                <c:pt idx="20">
                  <c:v>0.99</c:v>
                </c:pt>
                <c:pt idx="21">
                  <c:v>0.501</c:v>
                </c:pt>
                <c:pt idx="22">
                  <c:v>1.476</c:v>
                </c:pt>
                <c:pt idx="23">
                  <c:v>1.06</c:v>
                </c:pt>
                <c:pt idx="24">
                  <c:v>1.5489999999999999</c:v>
                </c:pt>
                <c:pt idx="25">
                  <c:v>2.13</c:v>
                </c:pt>
                <c:pt idx="26">
                  <c:v>1.91</c:v>
                </c:pt>
                <c:pt idx="27">
                  <c:v>1.9401762141274801</c:v>
                </c:pt>
                <c:pt idx="28">
                  <c:v>2.1873523587418702</c:v>
                </c:pt>
                <c:pt idx="29">
                  <c:v>1.61</c:v>
                </c:pt>
                <c:pt idx="30">
                  <c:v>1.82409701657904</c:v>
                </c:pt>
                <c:pt idx="31">
                  <c:v>2.30802743695478</c:v>
                </c:pt>
                <c:pt idx="32">
                  <c:v>1.5743392853515299</c:v>
                </c:pt>
                <c:pt idx="33">
                  <c:v>1.8676719464121001</c:v>
                </c:pt>
                <c:pt idx="34">
                  <c:v>1.7411626636450099</c:v>
                </c:pt>
                <c:pt idx="35">
                  <c:v>1.88496370410007</c:v>
                </c:pt>
                <c:pt idx="36">
                  <c:v>1.51991561605304</c:v>
                </c:pt>
                <c:pt idx="37">
                  <c:v>1.2862351685099001</c:v>
                </c:pt>
                <c:pt idx="38">
                  <c:v>1.6818423135098299</c:v>
                </c:pt>
                <c:pt idx="39">
                  <c:v>1.478</c:v>
                </c:pt>
                <c:pt idx="40">
                  <c:v>1.4470000000000001</c:v>
                </c:pt>
                <c:pt idx="41">
                  <c:v>1.681</c:v>
                </c:pt>
                <c:pt idx="42">
                  <c:v>1.7070000000000001</c:v>
                </c:pt>
                <c:pt idx="43">
                  <c:v>1.504</c:v>
                </c:pt>
                <c:pt idx="44">
                  <c:v>1.389</c:v>
                </c:pt>
                <c:pt idx="45">
                  <c:v>1.9306417698723299</c:v>
                </c:pt>
                <c:pt idx="46">
                  <c:v>1.6918207057874</c:v>
                </c:pt>
                <c:pt idx="47">
                  <c:v>1.73847826503017</c:v>
                </c:pt>
                <c:pt idx="48">
                  <c:v>1.7706993226471399</c:v>
                </c:pt>
                <c:pt idx="49">
                  <c:v>1.7549461280005001</c:v>
                </c:pt>
                <c:pt idx="50">
                  <c:v>2.36</c:v>
                </c:pt>
                <c:pt idx="51">
                  <c:v>2.3441446903101899</c:v>
                </c:pt>
                <c:pt idx="52">
                  <c:v>1.8436326391259801</c:v>
                </c:pt>
                <c:pt idx="53">
                  <c:v>1.59</c:v>
                </c:pt>
                <c:pt idx="54">
                  <c:v>1.5</c:v>
                </c:pt>
                <c:pt idx="55">
                  <c:v>0.49556990539119983</c:v>
                </c:pt>
                <c:pt idx="56">
                  <c:v>0.94</c:v>
                </c:pt>
                <c:pt idx="57">
                  <c:v>1.38</c:v>
                </c:pt>
                <c:pt idx="58">
                  <c:v>1.37</c:v>
                </c:pt>
                <c:pt idx="59">
                  <c:v>1.46</c:v>
                </c:pt>
                <c:pt idx="60">
                  <c:v>1.34</c:v>
                </c:pt>
                <c:pt idx="61">
                  <c:v>0.95</c:v>
                </c:pt>
                <c:pt idx="62">
                  <c:v>1.23</c:v>
                </c:pt>
                <c:pt idx="63">
                  <c:v>1.1299999999999999</c:v>
                </c:pt>
                <c:pt idx="64">
                  <c:v>0.88</c:v>
                </c:pt>
                <c:pt idx="65">
                  <c:v>1.35</c:v>
                </c:pt>
                <c:pt idx="66">
                  <c:v>1.19</c:v>
                </c:pt>
                <c:pt idx="67">
                  <c:v>1.1399999999999999</c:v>
                </c:pt>
                <c:pt idx="68">
                  <c:v>0.97</c:v>
                </c:pt>
                <c:pt idx="69">
                  <c:v>1.1200000000000001</c:v>
                </c:pt>
                <c:pt idx="70">
                  <c:v>1.2</c:v>
                </c:pt>
                <c:pt idx="71">
                  <c:v>1.1399999999999999</c:v>
                </c:pt>
                <c:pt idx="72">
                  <c:v>1.1399999999999999</c:v>
                </c:pt>
                <c:pt idx="73">
                  <c:v>1.1100000000000001</c:v>
                </c:pt>
                <c:pt idx="74">
                  <c:v>1.1000000000000001</c:v>
                </c:pt>
                <c:pt idx="75">
                  <c:v>1.02</c:v>
                </c:pt>
                <c:pt idx="76">
                  <c:v>1.03</c:v>
                </c:pt>
                <c:pt idx="77">
                  <c:v>1.08</c:v>
                </c:pt>
                <c:pt idx="78">
                  <c:v>1.26</c:v>
                </c:pt>
                <c:pt idx="79">
                  <c:v>1.45</c:v>
                </c:pt>
                <c:pt idx="80">
                  <c:v>1.39</c:v>
                </c:pt>
                <c:pt idx="81">
                  <c:v>1.37</c:v>
                </c:pt>
                <c:pt idx="82">
                  <c:v>1.19</c:v>
                </c:pt>
                <c:pt idx="83">
                  <c:v>1.23</c:v>
                </c:pt>
                <c:pt idx="84">
                  <c:v>1.84</c:v>
                </c:pt>
                <c:pt idx="85">
                  <c:v>1.04</c:v>
                </c:pt>
                <c:pt idx="86">
                  <c:v>1.79</c:v>
                </c:pt>
                <c:pt idx="87">
                  <c:v>0.95</c:v>
                </c:pt>
                <c:pt idx="88">
                  <c:v>1.23</c:v>
                </c:pt>
                <c:pt idx="89">
                  <c:v>1.35</c:v>
                </c:pt>
                <c:pt idx="90">
                  <c:v>0.96</c:v>
                </c:pt>
                <c:pt idx="91">
                  <c:v>1.03</c:v>
                </c:pt>
                <c:pt idx="92">
                  <c:v>1.1499999999999999</c:v>
                </c:pt>
                <c:pt idx="93">
                  <c:v>1.4</c:v>
                </c:pt>
                <c:pt idx="94">
                  <c:v>1.03</c:v>
                </c:pt>
                <c:pt idx="95">
                  <c:v>1.05</c:v>
                </c:pt>
                <c:pt idx="96">
                  <c:v>1.27</c:v>
                </c:pt>
                <c:pt idx="97">
                  <c:v>1.31</c:v>
                </c:pt>
                <c:pt idx="98">
                  <c:v>1.32</c:v>
                </c:pt>
                <c:pt idx="99">
                  <c:v>1.38</c:v>
                </c:pt>
                <c:pt idx="100">
                  <c:v>1.244</c:v>
                </c:pt>
                <c:pt idx="101">
                  <c:v>1.129</c:v>
                </c:pt>
                <c:pt idx="102">
                  <c:v>1.43</c:v>
                </c:pt>
                <c:pt idx="103">
                  <c:v>1.46</c:v>
                </c:pt>
                <c:pt idx="104">
                  <c:v>1.53</c:v>
                </c:pt>
                <c:pt idx="105">
                  <c:v>1.49</c:v>
                </c:pt>
                <c:pt idx="106">
                  <c:v>1.38</c:v>
                </c:pt>
                <c:pt idx="107">
                  <c:v>1.33</c:v>
                </c:pt>
                <c:pt idx="108">
                  <c:v>1.47</c:v>
                </c:pt>
                <c:pt idx="109">
                  <c:v>1.63</c:v>
                </c:pt>
                <c:pt idx="110">
                  <c:v>1.421</c:v>
                </c:pt>
                <c:pt idx="111">
                  <c:v>1.56</c:v>
                </c:pt>
                <c:pt idx="112">
                  <c:v>1.46</c:v>
                </c:pt>
                <c:pt idx="113">
                  <c:v>1.448</c:v>
                </c:pt>
                <c:pt idx="114">
                  <c:v>1.57</c:v>
                </c:pt>
                <c:pt idx="115">
                  <c:v>1.51</c:v>
                </c:pt>
                <c:pt idx="116">
                  <c:v>1.498</c:v>
                </c:pt>
                <c:pt idx="117">
                  <c:v>3.53</c:v>
                </c:pt>
                <c:pt idx="118">
                  <c:v>1.59</c:v>
                </c:pt>
                <c:pt idx="119">
                  <c:v>2.2400000000000002</c:v>
                </c:pt>
                <c:pt idx="120">
                  <c:v>2.4</c:v>
                </c:pt>
                <c:pt idx="121">
                  <c:v>1.6</c:v>
                </c:pt>
                <c:pt idx="122">
                  <c:v>1.68</c:v>
                </c:pt>
                <c:pt idx="123">
                  <c:v>2.46</c:v>
                </c:pt>
                <c:pt idx="124">
                  <c:v>2.33</c:v>
                </c:pt>
                <c:pt idx="125">
                  <c:v>2.2400000000000002</c:v>
                </c:pt>
                <c:pt idx="126">
                  <c:v>3.07</c:v>
                </c:pt>
                <c:pt idx="127">
                  <c:v>2.37</c:v>
                </c:pt>
                <c:pt idx="128">
                  <c:v>3.08</c:v>
                </c:pt>
                <c:pt idx="129">
                  <c:v>3.46</c:v>
                </c:pt>
                <c:pt idx="130">
                  <c:v>3.09</c:v>
                </c:pt>
                <c:pt idx="131">
                  <c:v>1.7</c:v>
                </c:pt>
                <c:pt idx="132">
                  <c:v>3.17</c:v>
                </c:pt>
                <c:pt idx="133">
                  <c:v>2.56</c:v>
                </c:pt>
                <c:pt idx="134">
                  <c:v>3.13</c:v>
                </c:pt>
                <c:pt idx="135">
                  <c:v>3.03</c:v>
                </c:pt>
                <c:pt idx="136">
                  <c:v>2.25</c:v>
                </c:pt>
                <c:pt idx="137">
                  <c:v>2.1800000000000002</c:v>
                </c:pt>
                <c:pt idx="138">
                  <c:v>3.31</c:v>
                </c:pt>
                <c:pt idx="139">
                  <c:v>2.25</c:v>
                </c:pt>
                <c:pt idx="140">
                  <c:v>3.08</c:v>
                </c:pt>
                <c:pt idx="141">
                  <c:v>1.71</c:v>
                </c:pt>
                <c:pt idx="142">
                  <c:v>1.69</c:v>
                </c:pt>
                <c:pt idx="143">
                  <c:v>1.36</c:v>
                </c:pt>
                <c:pt idx="144">
                  <c:v>1.34</c:v>
                </c:pt>
                <c:pt idx="145">
                  <c:v>1.409</c:v>
                </c:pt>
                <c:pt idx="146">
                  <c:v>1.4</c:v>
                </c:pt>
                <c:pt idx="147">
                  <c:v>1.39</c:v>
                </c:pt>
                <c:pt idx="148">
                  <c:v>1.47</c:v>
                </c:pt>
                <c:pt idx="149">
                  <c:v>1.42</c:v>
                </c:pt>
                <c:pt idx="150">
                  <c:v>1.46</c:v>
                </c:pt>
                <c:pt idx="151">
                  <c:v>1.54</c:v>
                </c:pt>
                <c:pt idx="152">
                  <c:v>1.63</c:v>
                </c:pt>
                <c:pt idx="153">
                  <c:v>1.49</c:v>
                </c:pt>
                <c:pt idx="154">
                  <c:v>1.64</c:v>
                </c:pt>
                <c:pt idx="155">
                  <c:v>1.52</c:v>
                </c:pt>
                <c:pt idx="156">
                  <c:v>1.66</c:v>
                </c:pt>
                <c:pt idx="157">
                  <c:v>1.55</c:v>
                </c:pt>
                <c:pt idx="158">
                  <c:v>1.55</c:v>
                </c:pt>
                <c:pt idx="159">
                  <c:v>1.53</c:v>
                </c:pt>
                <c:pt idx="160">
                  <c:v>1.39</c:v>
                </c:pt>
                <c:pt idx="161">
                  <c:v>1.36</c:v>
                </c:pt>
                <c:pt idx="162">
                  <c:v>1.68</c:v>
                </c:pt>
                <c:pt idx="163">
                  <c:v>1.27</c:v>
                </c:pt>
                <c:pt idx="164">
                  <c:v>1.38</c:v>
                </c:pt>
                <c:pt idx="165">
                  <c:v>0.98</c:v>
                </c:pt>
                <c:pt idx="166">
                  <c:v>1.2</c:v>
                </c:pt>
                <c:pt idx="167">
                  <c:v>1.41</c:v>
                </c:pt>
                <c:pt idx="168">
                  <c:v>1.45</c:v>
                </c:pt>
                <c:pt idx="169">
                  <c:v>1.25</c:v>
                </c:pt>
                <c:pt idx="170">
                  <c:v>1</c:v>
                </c:pt>
                <c:pt idx="171">
                  <c:v>1.42</c:v>
                </c:pt>
                <c:pt idx="172">
                  <c:v>1.26</c:v>
                </c:pt>
                <c:pt idx="173">
                  <c:v>1.49</c:v>
                </c:pt>
                <c:pt idx="174">
                  <c:v>2.71</c:v>
                </c:pt>
                <c:pt idx="175">
                  <c:v>1.18</c:v>
                </c:pt>
                <c:pt idx="176">
                  <c:v>1.7</c:v>
                </c:pt>
                <c:pt idx="177">
                  <c:v>2.4550000000000001</c:v>
                </c:pt>
                <c:pt idx="178">
                  <c:v>1.492</c:v>
                </c:pt>
                <c:pt idx="179">
                  <c:v>1.5</c:v>
                </c:pt>
                <c:pt idx="180">
                  <c:v>1.97</c:v>
                </c:pt>
                <c:pt idx="181">
                  <c:v>1.8</c:v>
                </c:pt>
                <c:pt idx="182">
                  <c:v>2.67</c:v>
                </c:pt>
                <c:pt idx="183">
                  <c:v>1.5009999999999999</c:v>
                </c:pt>
                <c:pt idx="184">
                  <c:v>1.87</c:v>
                </c:pt>
                <c:pt idx="185">
                  <c:v>1.4970000000000001</c:v>
                </c:pt>
                <c:pt idx="186">
                  <c:v>1.44</c:v>
                </c:pt>
                <c:pt idx="187">
                  <c:v>1.6379999999999999</c:v>
                </c:pt>
                <c:pt idx="188">
                  <c:v>1.43</c:v>
                </c:pt>
                <c:pt idx="189">
                  <c:v>2.19</c:v>
                </c:pt>
                <c:pt idx="190">
                  <c:v>1.1659999999999999</c:v>
                </c:pt>
                <c:pt idx="191">
                  <c:v>0.86</c:v>
                </c:pt>
                <c:pt idx="192">
                  <c:v>0.86</c:v>
                </c:pt>
                <c:pt idx="193">
                  <c:v>1.06</c:v>
                </c:pt>
                <c:pt idx="194">
                  <c:v>1</c:v>
                </c:pt>
                <c:pt idx="195">
                  <c:v>1.43</c:v>
                </c:pt>
                <c:pt idx="196">
                  <c:v>1.69</c:v>
                </c:pt>
                <c:pt idx="197">
                  <c:v>1.77</c:v>
                </c:pt>
                <c:pt idx="198">
                  <c:v>1.31</c:v>
                </c:pt>
                <c:pt idx="199">
                  <c:v>2.4120413156327341</c:v>
                </c:pt>
                <c:pt idx="200">
                  <c:v>2.4127170098972099</c:v>
                </c:pt>
                <c:pt idx="201">
                  <c:v>1.3268874717136392</c:v>
                </c:pt>
                <c:pt idx="202">
                  <c:v>0.84921292460646225</c:v>
                </c:pt>
                <c:pt idx="203">
                  <c:v>1.3311488838828591</c:v>
                </c:pt>
                <c:pt idx="204">
                  <c:v>2.2611529843145246</c:v>
                </c:pt>
                <c:pt idx="205">
                  <c:v>1.5646940822467401</c:v>
                </c:pt>
                <c:pt idx="206">
                  <c:v>3.69</c:v>
                </c:pt>
                <c:pt idx="207">
                  <c:v>3.15</c:v>
                </c:pt>
                <c:pt idx="208">
                  <c:v>2.84</c:v>
                </c:pt>
                <c:pt idx="209">
                  <c:v>2.8052208761647499</c:v>
                </c:pt>
                <c:pt idx="210">
                  <c:v>4.26</c:v>
                </c:pt>
                <c:pt idx="211">
                  <c:v>3.9785490235758401</c:v>
                </c:pt>
                <c:pt idx="212">
                  <c:v>2.8797929137680001</c:v>
                </c:pt>
                <c:pt idx="213">
                  <c:v>3.2793526367494099</c:v>
                </c:pt>
                <c:pt idx="214">
                  <c:v>3.5329669215324402</c:v>
                </c:pt>
                <c:pt idx="215">
                  <c:v>4.1189999999999998</c:v>
                </c:pt>
                <c:pt idx="216">
                  <c:v>2.92175284944225</c:v>
                </c:pt>
                <c:pt idx="217">
                  <c:v>4.1396351508002702</c:v>
                </c:pt>
                <c:pt idx="218">
                  <c:v>3.2367594005477098</c:v>
                </c:pt>
                <c:pt idx="219">
                  <c:v>3.1409906356814901</c:v>
                </c:pt>
                <c:pt idx="220">
                  <c:v>4.4349999999999996</c:v>
                </c:pt>
                <c:pt idx="221">
                  <c:v>4.7699999999999996</c:v>
                </c:pt>
                <c:pt idx="222">
                  <c:v>3.8642807620774375</c:v>
                </c:pt>
                <c:pt idx="223">
                  <c:v>4.3379538766918984</c:v>
                </c:pt>
                <c:pt idx="224">
                  <c:v>3.3866466970481346</c:v>
                </c:pt>
                <c:pt idx="225">
                  <c:v>2.9807249696327212</c:v>
                </c:pt>
                <c:pt idx="226">
                  <c:v>1.8725402345483495</c:v>
                </c:pt>
                <c:pt idx="227">
                  <c:v>2.9445986982141927</c:v>
                </c:pt>
                <c:pt idx="228">
                  <c:v>3.1050889343133865</c:v>
                </c:pt>
                <c:pt idx="229">
                  <c:v>1.6133422557964534</c:v>
                </c:pt>
                <c:pt idx="230">
                  <c:v>1.69841558652493</c:v>
                </c:pt>
                <c:pt idx="231">
                  <c:v>1.4356526562440868</c:v>
                </c:pt>
                <c:pt idx="232">
                  <c:v>2.4685807908249919</c:v>
                </c:pt>
                <c:pt idx="233">
                  <c:v>2.0729185488566326</c:v>
                </c:pt>
                <c:pt idx="234">
                  <c:v>1.5825310745491499</c:v>
                </c:pt>
                <c:pt idx="235">
                  <c:v>1.5728720629382271</c:v>
                </c:pt>
                <c:pt idx="236">
                  <c:v>2.3090246877054277</c:v>
                </c:pt>
                <c:pt idx="237">
                  <c:v>2.2668560968708071</c:v>
                </c:pt>
                <c:pt idx="238">
                  <c:v>2.3150070143679051</c:v>
                </c:pt>
                <c:pt idx="239">
                  <c:v>2.2546619075608967</c:v>
                </c:pt>
                <c:pt idx="240">
                  <c:v>2.2551771486753829</c:v>
                </c:pt>
                <c:pt idx="241">
                  <c:v>2.4739438847419573</c:v>
                </c:pt>
                <c:pt idx="242">
                  <c:v>2.3415379942332604</c:v>
                </c:pt>
                <c:pt idx="243">
                  <c:v>2.4119005896210512</c:v>
                </c:pt>
                <c:pt idx="244">
                  <c:v>2.5493815200432381</c:v>
                </c:pt>
                <c:pt idx="245">
                  <c:v>2.3362309291317462</c:v>
                </c:pt>
                <c:pt idx="246">
                  <c:v>2.2446067323844758</c:v>
                </c:pt>
                <c:pt idx="247">
                  <c:v>2.3411974940967069</c:v>
                </c:pt>
                <c:pt idx="248">
                  <c:v>2.2807946963587389</c:v>
                </c:pt>
                <c:pt idx="249">
                  <c:v>2.6830586942847758</c:v>
                </c:pt>
                <c:pt idx="250">
                  <c:v>2.5508356662073504</c:v>
                </c:pt>
                <c:pt idx="251">
                  <c:v>2.6181072686356877</c:v>
                </c:pt>
                <c:pt idx="252">
                  <c:v>2.4909253120542716</c:v>
                </c:pt>
                <c:pt idx="253">
                  <c:v>2.5263715188294991</c:v>
                </c:pt>
                <c:pt idx="254">
                  <c:v>2.5032215214563789</c:v>
                </c:pt>
                <c:pt idx="255">
                  <c:v>1.6766809512150596</c:v>
                </c:pt>
                <c:pt idx="256">
                  <c:v>1.6411796897469062</c:v>
                </c:pt>
                <c:pt idx="257">
                  <c:v>1.6535356083244528</c:v>
                </c:pt>
                <c:pt idx="258">
                  <c:v>1.5873783796770673</c:v>
                </c:pt>
                <c:pt idx="259">
                  <c:v>1.6041174609595616</c:v>
                </c:pt>
                <c:pt idx="260">
                  <c:v>1.574066084844896</c:v>
                </c:pt>
                <c:pt idx="261">
                  <c:v>1.5705424008918398</c:v>
                </c:pt>
                <c:pt idx="262">
                  <c:v>1.6130958554033941</c:v>
                </c:pt>
                <c:pt idx="263">
                  <c:v>1.6649884124928382</c:v>
                </c:pt>
                <c:pt idx="264">
                  <c:v>2.0294664936421145</c:v>
                </c:pt>
                <c:pt idx="265">
                  <c:v>1.6057172745124559</c:v>
                </c:pt>
                <c:pt idx="266">
                  <c:v>1.6870907293205821</c:v>
                </c:pt>
                <c:pt idx="267">
                  <c:v>1.481100049983552</c:v>
                </c:pt>
                <c:pt idx="268">
                  <c:v>1.5109099849445988</c:v>
                </c:pt>
                <c:pt idx="269">
                  <c:v>1.2875629759927187</c:v>
                </c:pt>
                <c:pt idx="270">
                  <c:v>1.1986158752677292</c:v>
                </c:pt>
                <c:pt idx="271">
                  <c:v>1.208745190872953</c:v>
                </c:pt>
                <c:pt idx="272">
                  <c:v>1.2186934549279436</c:v>
                </c:pt>
                <c:pt idx="273">
                  <c:v>1.1967674932081867</c:v>
                </c:pt>
                <c:pt idx="274">
                  <c:v>1.2668157591132805</c:v>
                </c:pt>
                <c:pt idx="275">
                  <c:v>1.315919794112834</c:v>
                </c:pt>
                <c:pt idx="276">
                  <c:v>1.2770050849734387</c:v>
                </c:pt>
                <c:pt idx="277">
                  <c:v>1.3584752635847526</c:v>
                </c:pt>
                <c:pt idx="278">
                  <c:v>1.562658548959919</c:v>
                </c:pt>
                <c:pt idx="279">
                  <c:v>1.449638308145986</c:v>
                </c:pt>
                <c:pt idx="280">
                  <c:v>1.439691378834002</c:v>
                </c:pt>
                <c:pt idx="281">
                  <c:v>1.6632860040567952</c:v>
                </c:pt>
                <c:pt idx="282">
                  <c:v>1.2887102427562764</c:v>
                </c:pt>
                <c:pt idx="283">
                  <c:v>1.2782793953535558</c:v>
                </c:pt>
                <c:pt idx="284">
                  <c:v>1.54077975700849</c:v>
                </c:pt>
                <c:pt idx="285">
                  <c:v>1.3997362815701389</c:v>
                </c:pt>
                <c:pt idx="286">
                  <c:v>1.8364448051948048</c:v>
                </c:pt>
                <c:pt idx="287">
                  <c:v>1.4503042596348885</c:v>
                </c:pt>
                <c:pt idx="288">
                  <c:v>1.4707373973019573</c:v>
                </c:pt>
                <c:pt idx="289">
                  <c:v>1.4693960275638427</c:v>
                </c:pt>
                <c:pt idx="290">
                  <c:v>1.3991686099564027</c:v>
                </c:pt>
                <c:pt idx="291">
                  <c:v>1.6536471543065843</c:v>
                </c:pt>
                <c:pt idx="292">
                  <c:v>1.4902676399026766</c:v>
                </c:pt>
                <c:pt idx="293">
                  <c:v>1.7248354572923335</c:v>
                </c:pt>
                <c:pt idx="294">
                  <c:v>1.3687201219803373</c:v>
                </c:pt>
                <c:pt idx="295">
                  <c:v>1.4401622718052738</c:v>
                </c:pt>
                <c:pt idx="296">
                  <c:v>1.4605943807688411</c:v>
                </c:pt>
                <c:pt idx="297">
                  <c:v>1.4605943807688411</c:v>
                </c:pt>
                <c:pt idx="298">
                  <c:v>1.124204799811636</c:v>
                </c:pt>
                <c:pt idx="299">
                  <c:v>1.6225534935604906</c:v>
                </c:pt>
                <c:pt idx="300">
                  <c:v>1.13452188006483</c:v>
                </c:pt>
                <c:pt idx="301">
                  <c:v>1.4304555138480268</c:v>
                </c:pt>
              </c:numCache>
            </c:numRef>
          </c:yVal>
          <c:smooth val="0"/>
          <c:extLst xmlns:c16r2="http://schemas.microsoft.com/office/drawing/2015/06/chart">
            <c:ext xmlns:c16="http://schemas.microsoft.com/office/drawing/2014/chart" uri="{C3380CC4-5D6E-409C-BE32-E72D297353CC}">
              <c16:uniqueId val="{00000002-7FD7-491F-9C22-1CAA77446E94}"/>
            </c:ext>
          </c:extLst>
        </c:ser>
        <c:ser>
          <c:idx val="1"/>
          <c:order val="1"/>
          <c:tx>
            <c:v>Кару</c:v>
          </c:tx>
          <c:spPr>
            <a:ln w="25400" cap="rnd">
              <a:noFill/>
              <a:round/>
            </a:ln>
            <a:effectLst/>
          </c:spPr>
          <c:marker>
            <c:symbol val="plus"/>
            <c:size val="7"/>
            <c:spPr>
              <a:noFill/>
              <a:ln w="9525">
                <a:solidFill>
                  <a:schemeClr val="tx1"/>
                </a:solidFill>
              </a:ln>
              <a:effectLst/>
            </c:spPr>
          </c:marker>
          <c:dPt>
            <c:idx val="2"/>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3-7FD7-491F-9C22-1CAA77446E94}"/>
              </c:ext>
            </c:extLst>
          </c:dPt>
          <c:dPt>
            <c:idx val="35"/>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4-7FD7-491F-9C22-1CAA77446E94}"/>
              </c:ext>
            </c:extLst>
          </c:dPt>
          <c:dPt>
            <c:idx val="46"/>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5-7FD7-491F-9C22-1CAA77446E94}"/>
              </c:ext>
            </c:extLst>
          </c:dPt>
          <c:dPt>
            <c:idx val="47"/>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6-7FD7-491F-9C22-1CAA77446E94}"/>
              </c:ext>
            </c:extLst>
          </c:dPt>
          <c:dPt>
            <c:idx val="50"/>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7-7FD7-491F-9C22-1CAA77446E94}"/>
              </c:ext>
            </c:extLst>
          </c:dPt>
          <c:dPt>
            <c:idx val="94"/>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8-7FD7-491F-9C22-1CAA77446E94}"/>
              </c:ext>
            </c:extLst>
          </c:dPt>
          <c:dPt>
            <c:idx val="108"/>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9-7FD7-491F-9C22-1CAA77446E94}"/>
              </c:ext>
            </c:extLst>
          </c:dPt>
          <c:dPt>
            <c:idx val="130"/>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A-7FD7-491F-9C22-1CAA77446E94}"/>
              </c:ext>
            </c:extLst>
          </c:dPt>
          <c:dPt>
            <c:idx val="321"/>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B-7FD7-491F-9C22-1CAA77446E94}"/>
              </c:ext>
            </c:extLst>
          </c:dPt>
          <c:dPt>
            <c:idx val="371"/>
            <c:marker>
              <c:symbol val="plus"/>
              <c:size val="8"/>
              <c:spPr>
                <a:no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C-7FD7-491F-9C22-1CAA77446E94}"/>
              </c:ext>
            </c:extLst>
          </c:dPt>
          <c:xVal>
            <c:numRef>
              <c:f>Лист1!$N$304:$N$792</c:f>
              <c:numCache>
                <c:formatCode>0.00</c:formatCode>
                <c:ptCount val="489"/>
                <c:pt idx="0">
                  <c:v>57.155150296243626</c:v>
                </c:pt>
                <c:pt idx="1">
                  <c:v>51.102880018549278</c:v>
                </c:pt>
                <c:pt idx="2">
                  <c:v>58.711971308522926</c:v>
                </c:pt>
                <c:pt idx="3">
                  <c:v>56.294798816501576</c:v>
                </c:pt>
                <c:pt idx="4">
                  <c:v>55.419452344930086</c:v>
                </c:pt>
                <c:pt idx="5">
                  <c:v>55.879386440479628</c:v>
                </c:pt>
                <c:pt idx="6">
                  <c:v>57.314350077232888</c:v>
                </c:pt>
                <c:pt idx="7">
                  <c:v>55.333511363188038</c:v>
                </c:pt>
                <c:pt idx="8">
                  <c:v>54.539443713553446</c:v>
                </c:pt>
                <c:pt idx="9">
                  <c:v>51.656333512096587</c:v>
                </c:pt>
                <c:pt idx="10">
                  <c:v>52.398303712944227</c:v>
                </c:pt>
                <c:pt idx="11">
                  <c:v>54.830134806220862</c:v>
                </c:pt>
                <c:pt idx="12">
                  <c:v>52.480246811827627</c:v>
                </c:pt>
                <c:pt idx="13">
                  <c:v>53.610341907925182</c:v>
                </c:pt>
                <c:pt idx="14">
                  <c:v>50.073808053974759</c:v>
                </c:pt>
                <c:pt idx="15">
                  <c:v>53.540555150675253</c:v>
                </c:pt>
                <c:pt idx="16">
                  <c:v>54.361479866304421</c:v>
                </c:pt>
                <c:pt idx="17">
                  <c:v>55.625725549625891</c:v>
                </c:pt>
                <c:pt idx="18">
                  <c:v>52.875955888137796</c:v>
                </c:pt>
                <c:pt idx="19">
                  <c:v>52.329060275338854</c:v>
                </c:pt>
                <c:pt idx="20">
                  <c:v>50.681313832603593</c:v>
                </c:pt>
                <c:pt idx="21">
                  <c:v>50.399285243396541</c:v>
                </c:pt>
                <c:pt idx="22">
                  <c:v>55.868936795129741</c:v>
                </c:pt>
                <c:pt idx="23">
                  <c:v>56.664522500262514</c:v>
                </c:pt>
                <c:pt idx="24">
                  <c:v>51.266543668735373</c:v>
                </c:pt>
                <c:pt idx="25">
                  <c:v>51.037941050749879</c:v>
                </c:pt>
                <c:pt idx="26">
                  <c:v>52.233249082374222</c:v>
                </c:pt>
                <c:pt idx="27">
                  <c:v>52.053816375122622</c:v>
                </c:pt>
                <c:pt idx="28">
                  <c:v>49.943284987114048</c:v>
                </c:pt>
                <c:pt idx="29">
                  <c:v>50.532737842823373</c:v>
                </c:pt>
                <c:pt idx="30">
                  <c:v>51.460652242983997</c:v>
                </c:pt>
                <c:pt idx="31">
                  <c:v>50.03386915967566</c:v>
                </c:pt>
                <c:pt idx="32">
                  <c:v>50.995908323443885</c:v>
                </c:pt>
                <c:pt idx="33">
                  <c:v>50.726923567397201</c:v>
                </c:pt>
                <c:pt idx="34">
                  <c:v>53.463109875647795</c:v>
                </c:pt>
                <c:pt idx="35">
                  <c:v>55.335599561221237</c:v>
                </c:pt>
                <c:pt idx="36">
                  <c:v>52.882754104110418</c:v>
                </c:pt>
                <c:pt idx="37">
                  <c:v>55.791026946389167</c:v>
                </c:pt>
                <c:pt idx="38">
                  <c:v>54.031520457267391</c:v>
                </c:pt>
                <c:pt idx="39">
                  <c:v>51.732743974166198</c:v>
                </c:pt>
                <c:pt idx="40">
                  <c:v>52.715315252083251</c:v>
                </c:pt>
                <c:pt idx="41">
                  <c:v>53.225366509681713</c:v>
                </c:pt>
                <c:pt idx="42">
                  <c:v>52.389336029055265</c:v>
                </c:pt>
                <c:pt idx="43">
                  <c:v>53.1416374446707</c:v>
                </c:pt>
                <c:pt idx="44">
                  <c:v>49.195446206363073</c:v>
                </c:pt>
                <c:pt idx="45">
                  <c:v>50.396499276273055</c:v>
                </c:pt>
                <c:pt idx="46">
                  <c:v>49.608482723001103</c:v>
                </c:pt>
                <c:pt idx="47">
                  <c:v>49.45026723911365</c:v>
                </c:pt>
                <c:pt idx="48">
                  <c:v>49.327278544427173</c:v>
                </c:pt>
                <c:pt idx="49">
                  <c:v>49.275389020540665</c:v>
                </c:pt>
                <c:pt idx="50">
                  <c:v>56.332684865094173</c:v>
                </c:pt>
                <c:pt idx="51">
                  <c:v>47.943458137129596</c:v>
                </c:pt>
                <c:pt idx="52">
                  <c:v>47.708759153083129</c:v>
                </c:pt>
                <c:pt idx="53">
                  <c:v>48.26493544629966</c:v>
                </c:pt>
                <c:pt idx="54">
                  <c:v>50.877138275855842</c:v>
                </c:pt>
                <c:pt idx="55">
                  <c:v>50.692109468192662</c:v>
                </c:pt>
                <c:pt idx="56">
                  <c:v>52.759435851618427</c:v>
                </c:pt>
                <c:pt idx="57">
                  <c:v>49.283357094853748</c:v>
                </c:pt>
                <c:pt idx="58">
                  <c:v>50.215573684879466</c:v>
                </c:pt>
                <c:pt idx="59">
                  <c:v>48.997824632186436</c:v>
                </c:pt>
                <c:pt idx="60">
                  <c:v>52.697694210181822</c:v>
                </c:pt>
                <c:pt idx="61">
                  <c:v>52.357365571239065</c:v>
                </c:pt>
                <c:pt idx="62">
                  <c:v>51.790270855221991</c:v>
                </c:pt>
                <c:pt idx="63">
                  <c:v>51.098337252287862</c:v>
                </c:pt>
                <c:pt idx="64">
                  <c:v>50.710184939026192</c:v>
                </c:pt>
                <c:pt idx="65">
                  <c:v>49.429952115949376</c:v>
                </c:pt>
                <c:pt idx="66">
                  <c:v>48.018777269189577</c:v>
                </c:pt>
                <c:pt idx="67">
                  <c:v>46.787240642815533</c:v>
                </c:pt>
                <c:pt idx="68">
                  <c:v>46.901249337417219</c:v>
                </c:pt>
                <c:pt idx="69">
                  <c:v>49.811518129067579</c:v>
                </c:pt>
                <c:pt idx="70">
                  <c:v>45.817294511657508</c:v>
                </c:pt>
                <c:pt idx="71">
                  <c:v>49.590565265105148</c:v>
                </c:pt>
                <c:pt idx="72">
                  <c:v>51.127366641075625</c:v>
                </c:pt>
                <c:pt idx="73">
                  <c:v>49.654401651464454</c:v>
                </c:pt>
                <c:pt idx="74">
                  <c:v>47.450974684675856</c:v>
                </c:pt>
                <c:pt idx="75">
                  <c:v>51.405135236864943</c:v>
                </c:pt>
                <c:pt idx="76">
                  <c:v>49.765666632269252</c:v>
                </c:pt>
                <c:pt idx="77">
                  <c:v>50.289243592688472</c:v>
                </c:pt>
                <c:pt idx="78">
                  <c:v>50.505661523071765</c:v>
                </c:pt>
                <c:pt idx="79">
                  <c:v>50.716255801437839</c:v>
                </c:pt>
                <c:pt idx="80">
                  <c:v>51.319083233796029</c:v>
                </c:pt>
                <c:pt idx="81">
                  <c:v>51.256218101436566</c:v>
                </c:pt>
                <c:pt idx="82">
                  <c:v>51.367798023988051</c:v>
                </c:pt>
                <c:pt idx="83">
                  <c:v>50.150604858772162</c:v>
                </c:pt>
                <c:pt idx="84">
                  <c:v>50.010052338924652</c:v>
                </c:pt>
                <c:pt idx="85">
                  <c:v>47.605955511268341</c:v>
                </c:pt>
                <c:pt idx="86">
                  <c:v>50.277444238866906</c:v>
                </c:pt>
                <c:pt idx="87">
                  <c:v>49.644842324259237</c:v>
                </c:pt>
                <c:pt idx="88">
                  <c:v>50.53660099142936</c:v>
                </c:pt>
                <c:pt idx="89">
                  <c:v>52.596251295665638</c:v>
                </c:pt>
                <c:pt idx="90">
                  <c:v>51.032483407507442</c:v>
                </c:pt>
                <c:pt idx="91">
                  <c:v>52.47075289988603</c:v>
                </c:pt>
                <c:pt idx="92">
                  <c:v>49.872221493987936</c:v>
                </c:pt>
                <c:pt idx="93">
                  <c:v>49.315857533421671</c:v>
                </c:pt>
                <c:pt idx="94">
                  <c:v>53.390210761290099</c:v>
                </c:pt>
                <c:pt idx="95">
                  <c:v>52.407645476318166</c:v>
                </c:pt>
                <c:pt idx="96">
                  <c:v>53.565477737266754</c:v>
                </c:pt>
                <c:pt idx="97">
                  <c:v>54.037732071705747</c:v>
                </c:pt>
                <c:pt idx="98">
                  <c:v>50.530384166488993</c:v>
                </c:pt>
                <c:pt idx="99">
                  <c:v>54.164185793255683</c:v>
                </c:pt>
                <c:pt idx="100">
                  <c:v>52.512524055909672</c:v>
                </c:pt>
                <c:pt idx="101">
                  <c:v>52.395779172164048</c:v>
                </c:pt>
                <c:pt idx="102">
                  <c:v>51.735748055456824</c:v>
                </c:pt>
                <c:pt idx="103">
                  <c:v>53.802781855813564</c:v>
                </c:pt>
                <c:pt idx="104">
                  <c:v>51.574714289579624</c:v>
                </c:pt>
                <c:pt idx="105">
                  <c:v>50.750522745778767</c:v>
                </c:pt>
                <c:pt idx="106">
                  <c:v>51.949729394663237</c:v>
                </c:pt>
                <c:pt idx="107">
                  <c:v>46.107341541532485</c:v>
                </c:pt>
                <c:pt idx="108">
                  <c:v>52.062016740257569</c:v>
                </c:pt>
                <c:pt idx="109">
                  <c:v>50.494844330300403</c:v>
                </c:pt>
                <c:pt idx="110">
                  <c:v>51.20926371980925</c:v>
                </c:pt>
                <c:pt idx="111">
                  <c:v>50.906165633796107</c:v>
                </c:pt>
                <c:pt idx="112">
                  <c:v>49.789339657978509</c:v>
                </c:pt>
                <c:pt idx="113">
                  <c:v>50.97134947726061</c:v>
                </c:pt>
                <c:pt idx="114">
                  <c:v>50.783539668657596</c:v>
                </c:pt>
                <c:pt idx="115">
                  <c:v>52.404452963967131</c:v>
                </c:pt>
                <c:pt idx="116">
                  <c:v>50.437860782110867</c:v>
                </c:pt>
                <c:pt idx="117">
                  <c:v>52.273090342652154</c:v>
                </c:pt>
                <c:pt idx="118">
                  <c:v>51.40904733472523</c:v>
                </c:pt>
                <c:pt idx="119">
                  <c:v>51.410748415025367</c:v>
                </c:pt>
                <c:pt idx="120">
                  <c:v>51.26815877013442</c:v>
                </c:pt>
                <c:pt idx="121">
                  <c:v>51.071401767521685</c:v>
                </c:pt>
                <c:pt idx="122">
                  <c:v>51.705705449085649</c:v>
                </c:pt>
                <c:pt idx="123">
                  <c:v>51.471944553184422</c:v>
                </c:pt>
                <c:pt idx="124">
                  <c:v>50.832438844439153</c:v>
                </c:pt>
                <c:pt idx="125">
                  <c:v>51.144026401318101</c:v>
                </c:pt>
                <c:pt idx="126">
                  <c:v>51.141035051717424</c:v>
                </c:pt>
                <c:pt idx="127">
                  <c:v>50.935170555934207</c:v>
                </c:pt>
                <c:pt idx="128">
                  <c:v>50.951678566494273</c:v>
                </c:pt>
                <c:pt idx="129">
                  <c:v>51.099744335494776</c:v>
                </c:pt>
                <c:pt idx="130">
                  <c:v>47.189468091906065</c:v>
                </c:pt>
                <c:pt idx="131">
                  <c:v>50.826348485155478</c:v>
                </c:pt>
                <c:pt idx="132">
                  <c:v>51.392029741155064</c:v>
                </c:pt>
                <c:pt idx="133">
                  <c:v>50.11098706534186</c:v>
                </c:pt>
                <c:pt idx="134">
                  <c:v>50.570678022007783</c:v>
                </c:pt>
                <c:pt idx="135">
                  <c:v>51.368839801555531</c:v>
                </c:pt>
                <c:pt idx="136">
                  <c:v>50.883106651487644</c:v>
                </c:pt>
                <c:pt idx="137">
                  <c:v>51.547949588365263</c:v>
                </c:pt>
                <c:pt idx="138">
                  <c:v>50.875214597783994</c:v>
                </c:pt>
                <c:pt idx="139">
                  <c:v>50.899414636380044</c:v>
                </c:pt>
                <c:pt idx="140">
                  <c:v>51.676048652745507</c:v>
                </c:pt>
                <c:pt idx="141">
                  <c:v>50.98615856096437</c:v>
                </c:pt>
                <c:pt idx="142">
                  <c:v>50.913717445994244</c:v>
                </c:pt>
                <c:pt idx="143">
                  <c:v>50.734958086140892</c:v>
                </c:pt>
                <c:pt idx="144">
                  <c:v>51.369628799279845</c:v>
                </c:pt>
                <c:pt idx="145">
                  <c:v>50.909736285712157</c:v>
                </c:pt>
                <c:pt idx="146">
                  <c:v>50.356083315284309</c:v>
                </c:pt>
                <c:pt idx="147">
                  <c:v>51.359583405636918</c:v>
                </c:pt>
                <c:pt idx="148">
                  <c:v>51.220556264393004</c:v>
                </c:pt>
                <c:pt idx="149">
                  <c:v>51.003474326221266</c:v>
                </c:pt>
                <c:pt idx="150">
                  <c:v>51.696045373467335</c:v>
                </c:pt>
                <c:pt idx="151">
                  <c:v>50.71036118932328</c:v>
                </c:pt>
                <c:pt idx="152">
                  <c:v>50.656024968512781</c:v>
                </c:pt>
                <c:pt idx="153">
                  <c:v>50.048448344185559</c:v>
                </c:pt>
                <c:pt idx="154">
                  <c:v>49.781959971834624</c:v>
                </c:pt>
                <c:pt idx="155">
                  <c:v>50.587729836110015</c:v>
                </c:pt>
                <c:pt idx="156">
                  <c:v>51.964482619011555</c:v>
                </c:pt>
                <c:pt idx="157">
                  <c:v>51.067671081751328</c:v>
                </c:pt>
                <c:pt idx="158">
                  <c:v>51.021515034326058</c:v>
                </c:pt>
                <c:pt idx="159">
                  <c:v>51.625930277262455</c:v>
                </c:pt>
                <c:pt idx="160">
                  <c:v>51.729343258802352</c:v>
                </c:pt>
                <c:pt idx="161">
                  <c:v>51.15856330746125</c:v>
                </c:pt>
                <c:pt idx="162">
                  <c:v>52.137968542633359</c:v>
                </c:pt>
                <c:pt idx="163">
                  <c:v>50.390497573371682</c:v>
                </c:pt>
                <c:pt idx="164">
                  <c:v>51.685172104116106</c:v>
                </c:pt>
                <c:pt idx="165">
                  <c:v>51.08854471809677</c:v>
                </c:pt>
                <c:pt idx="166">
                  <c:v>51.208922037472369</c:v>
                </c:pt>
                <c:pt idx="167">
                  <c:v>51.430156790016653</c:v>
                </c:pt>
                <c:pt idx="168">
                  <c:v>51.674068072836143</c:v>
                </c:pt>
                <c:pt idx="169">
                  <c:v>51.866333658206457</c:v>
                </c:pt>
                <c:pt idx="170">
                  <c:v>50.830040998376035</c:v>
                </c:pt>
                <c:pt idx="171">
                  <c:v>51.075776095289136</c:v>
                </c:pt>
                <c:pt idx="172">
                  <c:v>50.358923555071932</c:v>
                </c:pt>
                <c:pt idx="173">
                  <c:v>51.398208761139621</c:v>
                </c:pt>
                <c:pt idx="174">
                  <c:v>51.298662724112177</c:v>
                </c:pt>
                <c:pt idx="175">
                  <c:v>50.247364833456444</c:v>
                </c:pt>
                <c:pt idx="176">
                  <c:v>50.278477399738399</c:v>
                </c:pt>
                <c:pt idx="177">
                  <c:v>50.724833898906262</c:v>
                </c:pt>
                <c:pt idx="178">
                  <c:v>52.019978343657179</c:v>
                </c:pt>
                <c:pt idx="179">
                  <c:v>50.982316237153512</c:v>
                </c:pt>
                <c:pt idx="180">
                  <c:v>51.280956101178489</c:v>
                </c:pt>
                <c:pt idx="181">
                  <c:v>50.212720851541448</c:v>
                </c:pt>
                <c:pt idx="182">
                  <c:v>49.853690392127717</c:v>
                </c:pt>
                <c:pt idx="183">
                  <c:v>50.513751241740771</c:v>
                </c:pt>
                <c:pt idx="184">
                  <c:v>51.342284094247027</c:v>
                </c:pt>
                <c:pt idx="185">
                  <c:v>51.131305604394463</c:v>
                </c:pt>
                <c:pt idx="186">
                  <c:v>50.175258599468151</c:v>
                </c:pt>
                <c:pt idx="187">
                  <c:v>51.108043760815512</c:v>
                </c:pt>
                <c:pt idx="188">
                  <c:v>50.411360035701215</c:v>
                </c:pt>
                <c:pt idx="189">
                  <c:v>51.965109284138769</c:v>
                </c:pt>
                <c:pt idx="190">
                  <c:v>50.273003033367033</c:v>
                </c:pt>
                <c:pt idx="191">
                  <c:v>51.244230383303226</c:v>
                </c:pt>
                <c:pt idx="192">
                  <c:v>50.341571227647187</c:v>
                </c:pt>
                <c:pt idx="193">
                  <c:v>50.020206102242881</c:v>
                </c:pt>
                <c:pt idx="194">
                  <c:v>50.984351337708233</c:v>
                </c:pt>
                <c:pt idx="195">
                  <c:v>52.22323508558695</c:v>
                </c:pt>
                <c:pt idx="196">
                  <c:v>50.660482000605036</c:v>
                </c:pt>
                <c:pt idx="197">
                  <c:v>49.693559730734464</c:v>
                </c:pt>
                <c:pt idx="198">
                  <c:v>49.861779461451825</c:v>
                </c:pt>
                <c:pt idx="199">
                  <c:v>49.325005037275837</c:v>
                </c:pt>
                <c:pt idx="200">
                  <c:v>48.808206778638223</c:v>
                </c:pt>
                <c:pt idx="201">
                  <c:v>50.486223662884932</c:v>
                </c:pt>
                <c:pt idx="202">
                  <c:v>50.435575364667748</c:v>
                </c:pt>
                <c:pt idx="203">
                  <c:v>49.088699878493316</c:v>
                </c:pt>
                <c:pt idx="204">
                  <c:v>50.005065342923714</c:v>
                </c:pt>
                <c:pt idx="205">
                  <c:v>51.167057384568352</c:v>
                </c:pt>
                <c:pt idx="206">
                  <c:v>50.410722863945487</c:v>
                </c:pt>
                <c:pt idx="207">
                  <c:v>50.992796471212998</c:v>
                </c:pt>
                <c:pt idx="208">
                  <c:v>52.518987454961831</c:v>
                </c:pt>
                <c:pt idx="209">
                  <c:v>51.149767598293295</c:v>
                </c:pt>
                <c:pt idx="210">
                  <c:v>53.337895016520221</c:v>
                </c:pt>
                <c:pt idx="211">
                  <c:v>55.804237791637576</c:v>
                </c:pt>
                <c:pt idx="212">
                  <c:v>51.49803758225854</c:v>
                </c:pt>
                <c:pt idx="213">
                  <c:v>51.369699864318321</c:v>
                </c:pt>
                <c:pt idx="214">
                  <c:v>52.079017089060322</c:v>
                </c:pt>
                <c:pt idx="215">
                  <c:v>52.477328761435025</c:v>
                </c:pt>
                <c:pt idx="216">
                  <c:v>53.246156220270677</c:v>
                </c:pt>
                <c:pt idx="217">
                  <c:v>52.708293868676733</c:v>
                </c:pt>
                <c:pt idx="218">
                  <c:v>52.976130079120864</c:v>
                </c:pt>
                <c:pt idx="219">
                  <c:v>50.117463754677694</c:v>
                </c:pt>
                <c:pt idx="220">
                  <c:v>49.133976667310314</c:v>
                </c:pt>
                <c:pt idx="221">
                  <c:v>51.259403548106455</c:v>
                </c:pt>
                <c:pt idx="222">
                  <c:v>52.478583327089844</c:v>
                </c:pt>
                <c:pt idx="223">
                  <c:v>53.239980622040605</c:v>
                </c:pt>
                <c:pt idx="224">
                  <c:v>51.276976215522652</c:v>
                </c:pt>
                <c:pt idx="225">
                  <c:v>51.603028168693641</c:v>
                </c:pt>
                <c:pt idx="226">
                  <c:v>52.103170712449774</c:v>
                </c:pt>
                <c:pt idx="227">
                  <c:v>50.600556364157455</c:v>
                </c:pt>
                <c:pt idx="228">
                  <c:v>51.129251517812492</c:v>
                </c:pt>
                <c:pt idx="229">
                  <c:v>52.125899645987126</c:v>
                </c:pt>
                <c:pt idx="230">
                  <c:v>50.985921324475804</c:v>
                </c:pt>
                <c:pt idx="231">
                  <c:v>52.153863731457704</c:v>
                </c:pt>
                <c:pt idx="232">
                  <c:v>51.042665449944124</c:v>
                </c:pt>
                <c:pt idx="233">
                  <c:v>50.175443437033515</c:v>
                </c:pt>
                <c:pt idx="234">
                  <c:v>52.081775081692669</c:v>
                </c:pt>
                <c:pt idx="235">
                  <c:v>51.218254830549924</c:v>
                </c:pt>
                <c:pt idx="236">
                  <c:v>53.28427755495364</c:v>
                </c:pt>
                <c:pt idx="237">
                  <c:v>50.95529864596535</c:v>
                </c:pt>
                <c:pt idx="238">
                  <c:v>51.360742098883726</c:v>
                </c:pt>
                <c:pt idx="239">
                  <c:v>52.33683803145037</c:v>
                </c:pt>
                <c:pt idx="240">
                  <c:v>50.984604711718099</c:v>
                </c:pt>
                <c:pt idx="241">
                  <c:v>51.811270452028339</c:v>
                </c:pt>
                <c:pt idx="242">
                  <c:v>51.627647240683508</c:v>
                </c:pt>
                <c:pt idx="243">
                  <c:v>50.892631382236189</c:v>
                </c:pt>
                <c:pt idx="244">
                  <c:v>52.522878395058939</c:v>
                </c:pt>
                <c:pt idx="245">
                  <c:v>51.681407282282699</c:v>
                </c:pt>
                <c:pt idx="246">
                  <c:v>51.7912942937742</c:v>
                </c:pt>
                <c:pt idx="247">
                  <c:v>50.975632804017565</c:v>
                </c:pt>
                <c:pt idx="248">
                  <c:v>52.458253859258377</c:v>
                </c:pt>
                <c:pt idx="249">
                  <c:v>52.511688471203357</c:v>
                </c:pt>
                <c:pt idx="250">
                  <c:v>51.595968189645603</c:v>
                </c:pt>
                <c:pt idx="251">
                  <c:v>52.411235928422741</c:v>
                </c:pt>
                <c:pt idx="252">
                  <c:v>51.553467067649571</c:v>
                </c:pt>
                <c:pt idx="253">
                  <c:v>51.809579573285482</c:v>
                </c:pt>
                <c:pt idx="254">
                  <c:v>51.33129885642628</c:v>
                </c:pt>
                <c:pt idx="255">
                  <c:v>51.425441853547163</c:v>
                </c:pt>
                <c:pt idx="256">
                  <c:v>51.154252986949288</c:v>
                </c:pt>
                <c:pt idx="257">
                  <c:v>52.012901968896315</c:v>
                </c:pt>
                <c:pt idx="258">
                  <c:v>51.63</c:v>
                </c:pt>
                <c:pt idx="259">
                  <c:v>51.13</c:v>
                </c:pt>
                <c:pt idx="260">
                  <c:v>50.73</c:v>
                </c:pt>
                <c:pt idx="261">
                  <c:v>53.23</c:v>
                </c:pt>
                <c:pt idx="262">
                  <c:v>52.239541986132146</c:v>
                </c:pt>
                <c:pt idx="263">
                  <c:v>53.913451953210377</c:v>
                </c:pt>
                <c:pt idx="264">
                  <c:v>51.695155523600867</c:v>
                </c:pt>
                <c:pt idx="265">
                  <c:v>51.103214711155744</c:v>
                </c:pt>
                <c:pt idx="266">
                  <c:v>52.001323716917625</c:v>
                </c:pt>
                <c:pt idx="267">
                  <c:v>53.660006952991324</c:v>
                </c:pt>
                <c:pt idx="268">
                  <c:v>52.203494471860331</c:v>
                </c:pt>
                <c:pt idx="269">
                  <c:v>52.227009502008045</c:v>
                </c:pt>
                <c:pt idx="270">
                  <c:v>51.163972746609687</c:v>
                </c:pt>
                <c:pt idx="271">
                  <c:v>51.513637818904471</c:v>
                </c:pt>
                <c:pt idx="272">
                  <c:v>50.387331753697651</c:v>
                </c:pt>
                <c:pt idx="273">
                  <c:v>52.092856916366458</c:v>
                </c:pt>
                <c:pt idx="274">
                  <c:v>51.313117646033781</c:v>
                </c:pt>
                <c:pt idx="275">
                  <c:v>52.183832596680602</c:v>
                </c:pt>
                <c:pt idx="276">
                  <c:v>52.327625698698824</c:v>
                </c:pt>
                <c:pt idx="277">
                  <c:v>50.818648332266726</c:v>
                </c:pt>
                <c:pt idx="278">
                  <c:v>51.387828569554436</c:v>
                </c:pt>
                <c:pt idx="279">
                  <c:v>52.683528790882171</c:v>
                </c:pt>
                <c:pt idx="280">
                  <c:v>52.667434901008534</c:v>
                </c:pt>
                <c:pt idx="281">
                  <c:v>52.128485498720423</c:v>
                </c:pt>
                <c:pt idx="282">
                  <c:v>52.311371285897266</c:v>
                </c:pt>
                <c:pt idx="283">
                  <c:v>52.876698192280081</c:v>
                </c:pt>
                <c:pt idx="284">
                  <c:v>52.263967516602335</c:v>
                </c:pt>
                <c:pt idx="285">
                  <c:v>52.304661985995025</c:v>
                </c:pt>
                <c:pt idx="286">
                  <c:v>52.633802089897344</c:v>
                </c:pt>
                <c:pt idx="287">
                  <c:v>52.361158681995065</c:v>
                </c:pt>
                <c:pt idx="288">
                  <c:v>52.256050371045447</c:v>
                </c:pt>
                <c:pt idx="289">
                  <c:v>52.241132150608458</c:v>
                </c:pt>
                <c:pt idx="290">
                  <c:v>52.095956484582473</c:v>
                </c:pt>
                <c:pt idx="291">
                  <c:v>52.225127328038369</c:v>
                </c:pt>
                <c:pt idx="292">
                  <c:v>52.14415003780173</c:v>
                </c:pt>
                <c:pt idx="293">
                  <c:v>52.32674254425347</c:v>
                </c:pt>
                <c:pt idx="294">
                  <c:v>52.081825457353339</c:v>
                </c:pt>
                <c:pt idx="295">
                  <c:v>52.013992814339794</c:v>
                </c:pt>
                <c:pt idx="296">
                  <c:v>53.316111274709435</c:v>
                </c:pt>
                <c:pt idx="297">
                  <c:v>51.011111175696676</c:v>
                </c:pt>
                <c:pt idx="298">
                  <c:v>52.222333962018617</c:v>
                </c:pt>
                <c:pt idx="299">
                  <c:v>54.551898341787563</c:v>
                </c:pt>
                <c:pt idx="300">
                  <c:v>53.899046287275112</c:v>
                </c:pt>
                <c:pt idx="301">
                  <c:v>49.575227060736843</c:v>
                </c:pt>
                <c:pt idx="302">
                  <c:v>52.397974467639941</c:v>
                </c:pt>
                <c:pt idx="303">
                  <c:v>52.617139708280739</c:v>
                </c:pt>
                <c:pt idx="304">
                  <c:v>52.356696895741464</c:v>
                </c:pt>
                <c:pt idx="305">
                  <c:v>52.776850009550728</c:v>
                </c:pt>
                <c:pt idx="306">
                  <c:v>52.622590474872176</c:v>
                </c:pt>
                <c:pt idx="307">
                  <c:v>52.761589954095356</c:v>
                </c:pt>
                <c:pt idx="308">
                  <c:v>52.616777365997045</c:v>
                </c:pt>
                <c:pt idx="309">
                  <c:v>52.470901815001191</c:v>
                </c:pt>
                <c:pt idx="310">
                  <c:v>52.473264620847445</c:v>
                </c:pt>
                <c:pt idx="311">
                  <c:v>52.119092822019553</c:v>
                </c:pt>
                <c:pt idx="312">
                  <c:v>52.004414308549563</c:v>
                </c:pt>
                <c:pt idx="313">
                  <c:v>52.228723436528654</c:v>
                </c:pt>
                <c:pt idx="314">
                  <c:v>53.122551963764685</c:v>
                </c:pt>
                <c:pt idx="315">
                  <c:v>53.469253563627881</c:v>
                </c:pt>
                <c:pt idx="316">
                  <c:v>52.445948033896883</c:v>
                </c:pt>
                <c:pt idx="317">
                  <c:v>53.292969202005722</c:v>
                </c:pt>
                <c:pt idx="318">
                  <c:v>51.956677405788312</c:v>
                </c:pt>
                <c:pt idx="319">
                  <c:v>52.291484390873691</c:v>
                </c:pt>
                <c:pt idx="320">
                  <c:v>56.160384219014027</c:v>
                </c:pt>
                <c:pt idx="321">
                  <c:v>56.948388401504758</c:v>
                </c:pt>
                <c:pt idx="322">
                  <c:v>57.176286415485102</c:v>
                </c:pt>
                <c:pt idx="323">
                  <c:v>53.72503559591194</c:v>
                </c:pt>
                <c:pt idx="324">
                  <c:v>57.674476653545085</c:v>
                </c:pt>
                <c:pt idx="325">
                  <c:v>58.286749200296647</c:v>
                </c:pt>
                <c:pt idx="326">
                  <c:v>52.20599785714645</c:v>
                </c:pt>
                <c:pt idx="327">
                  <c:v>51.747796130826373</c:v>
                </c:pt>
                <c:pt idx="328">
                  <c:v>51.892846911527556</c:v>
                </c:pt>
                <c:pt idx="329">
                  <c:v>51.106392774024286</c:v>
                </c:pt>
                <c:pt idx="330">
                  <c:v>52.073131555554866</c:v>
                </c:pt>
                <c:pt idx="331">
                  <c:v>51.81622638744696</c:v>
                </c:pt>
                <c:pt idx="332">
                  <c:v>52.528292083860627</c:v>
                </c:pt>
                <c:pt idx="333">
                  <c:v>52.821679530784237</c:v>
                </c:pt>
                <c:pt idx="334">
                  <c:v>52.031137439408617</c:v>
                </c:pt>
                <c:pt idx="335">
                  <c:v>52.614387125071147</c:v>
                </c:pt>
                <c:pt idx="336">
                  <c:v>51.656866264083042</c:v>
                </c:pt>
                <c:pt idx="337">
                  <c:v>52.18631582720942</c:v>
                </c:pt>
                <c:pt idx="338">
                  <c:v>53.062973145101843</c:v>
                </c:pt>
                <c:pt idx="339">
                  <c:v>51.386452080389297</c:v>
                </c:pt>
                <c:pt idx="340">
                  <c:v>51.821068036579391</c:v>
                </c:pt>
                <c:pt idx="341">
                  <c:v>51.718986265993209</c:v>
                </c:pt>
                <c:pt idx="342">
                  <c:v>51.670944075221733</c:v>
                </c:pt>
                <c:pt idx="343">
                  <c:v>50.896479010335248</c:v>
                </c:pt>
                <c:pt idx="344">
                  <c:v>52.017436518117087</c:v>
                </c:pt>
                <c:pt idx="345">
                  <c:v>51.131033579299711</c:v>
                </c:pt>
                <c:pt idx="346">
                  <c:v>52.573250558942966</c:v>
                </c:pt>
                <c:pt idx="347">
                  <c:v>51.635839140828132</c:v>
                </c:pt>
                <c:pt idx="348">
                  <c:v>51.872609874057787</c:v>
                </c:pt>
                <c:pt idx="349">
                  <c:v>52.135801489928426</c:v>
                </c:pt>
                <c:pt idx="350">
                  <c:v>50.134506283508543</c:v>
                </c:pt>
                <c:pt idx="351">
                  <c:v>51.035172312673616</c:v>
                </c:pt>
                <c:pt idx="352">
                  <c:v>51.393085522414239</c:v>
                </c:pt>
                <c:pt idx="353">
                  <c:v>52.068805206880519</c:v>
                </c:pt>
                <c:pt idx="354">
                  <c:v>51.015017734510607</c:v>
                </c:pt>
                <c:pt idx="355">
                  <c:v>52.984995211237639</c:v>
                </c:pt>
                <c:pt idx="356">
                  <c:v>51.787047903552761</c:v>
                </c:pt>
                <c:pt idx="357">
                  <c:v>51.342904063145625</c:v>
                </c:pt>
                <c:pt idx="358">
                  <c:v>50.152071980737546</c:v>
                </c:pt>
                <c:pt idx="359">
                  <c:v>51.399224399958065</c:v>
                </c:pt>
                <c:pt idx="360">
                  <c:v>51.88074207710676</c:v>
                </c:pt>
                <c:pt idx="361">
                  <c:v>51.683649718098593</c:v>
                </c:pt>
                <c:pt idx="362">
                  <c:v>50.192363986116341</c:v>
                </c:pt>
                <c:pt idx="363">
                  <c:v>51.302181467989783</c:v>
                </c:pt>
                <c:pt idx="364">
                  <c:v>53.136726434070248</c:v>
                </c:pt>
                <c:pt idx="365">
                  <c:v>52.684706853222309</c:v>
                </c:pt>
                <c:pt idx="366">
                  <c:v>51.842968691487066</c:v>
                </c:pt>
                <c:pt idx="367">
                  <c:v>51.698705281904914</c:v>
                </c:pt>
                <c:pt idx="368">
                  <c:v>52.508257084189189</c:v>
                </c:pt>
                <c:pt idx="369">
                  <c:v>51.975942267923628</c:v>
                </c:pt>
                <c:pt idx="370">
                  <c:v>51.435410331330544</c:v>
                </c:pt>
                <c:pt idx="371">
                  <c:v>62.491815161739083</c:v>
                </c:pt>
                <c:pt idx="372">
                  <c:v>52.011069798797948</c:v>
                </c:pt>
                <c:pt idx="373">
                  <c:v>53.667211158857931</c:v>
                </c:pt>
                <c:pt idx="374">
                  <c:v>52.574660824304111</c:v>
                </c:pt>
                <c:pt idx="375">
                  <c:v>52.350194807937491</c:v>
                </c:pt>
                <c:pt idx="376">
                  <c:v>52.911671476613684</c:v>
                </c:pt>
                <c:pt idx="377">
                  <c:v>53.436355132689748</c:v>
                </c:pt>
                <c:pt idx="378">
                  <c:v>53.355337143106517</c:v>
                </c:pt>
                <c:pt idx="379">
                  <c:v>53.57951788145914</c:v>
                </c:pt>
                <c:pt idx="380">
                  <c:v>53.806883888841348</c:v>
                </c:pt>
                <c:pt idx="381">
                  <c:v>53.864595574741337</c:v>
                </c:pt>
                <c:pt idx="382">
                  <c:v>49.927240322739628</c:v>
                </c:pt>
                <c:pt idx="383">
                  <c:v>51.718887555063553</c:v>
                </c:pt>
                <c:pt idx="384">
                  <c:v>51.349318479563912</c:v>
                </c:pt>
                <c:pt idx="385">
                  <c:v>51.476713069029415</c:v>
                </c:pt>
                <c:pt idx="386">
                  <c:v>51.91811857624883</c:v>
                </c:pt>
                <c:pt idx="387">
                  <c:v>51.707730905682972</c:v>
                </c:pt>
                <c:pt idx="388">
                  <c:v>51.406179956357022</c:v>
                </c:pt>
                <c:pt idx="389">
                  <c:v>52.867764899857697</c:v>
                </c:pt>
                <c:pt idx="390">
                  <c:v>51.714242622064866</c:v>
                </c:pt>
                <c:pt idx="391">
                  <c:v>51.58787266323138</c:v>
                </c:pt>
                <c:pt idx="392">
                  <c:v>53.019406557069878</c:v>
                </c:pt>
                <c:pt idx="393">
                  <c:v>51.43129254748299</c:v>
                </c:pt>
                <c:pt idx="394">
                  <c:v>52.347346822010785</c:v>
                </c:pt>
                <c:pt idx="395">
                  <c:v>52.069527595005205</c:v>
                </c:pt>
                <c:pt idx="396">
                  <c:v>52.385809773137957</c:v>
                </c:pt>
                <c:pt idx="397">
                  <c:v>51.701244410770407</c:v>
                </c:pt>
                <c:pt idx="398">
                  <c:v>51.411506532374986</c:v>
                </c:pt>
                <c:pt idx="399">
                  <c:v>50.738556872146702</c:v>
                </c:pt>
                <c:pt idx="400">
                  <c:v>51.785041647749551</c:v>
                </c:pt>
                <c:pt idx="401">
                  <c:v>51.686412731047547</c:v>
                </c:pt>
                <c:pt idx="402">
                  <c:v>50.048544353129387</c:v>
                </c:pt>
                <c:pt idx="403">
                  <c:v>51.706017347994326</c:v>
                </c:pt>
                <c:pt idx="404">
                  <c:v>52.007928305937526</c:v>
                </c:pt>
                <c:pt idx="405">
                  <c:v>51.90290430796999</c:v>
                </c:pt>
                <c:pt idx="406">
                  <c:v>51.352278041973918</c:v>
                </c:pt>
                <c:pt idx="407">
                  <c:v>52.750041392900194</c:v>
                </c:pt>
                <c:pt idx="408">
                  <c:v>51.711010012169545</c:v>
                </c:pt>
                <c:pt idx="409">
                  <c:v>50.886038692471672</c:v>
                </c:pt>
                <c:pt idx="410">
                  <c:v>51.031795682425816</c:v>
                </c:pt>
                <c:pt idx="411">
                  <c:v>51.102052441778092</c:v>
                </c:pt>
                <c:pt idx="412">
                  <c:v>51.39751041510997</c:v>
                </c:pt>
                <c:pt idx="413">
                  <c:v>52.096984119613424</c:v>
                </c:pt>
                <c:pt idx="414">
                  <c:v>52.162052835482633</c:v>
                </c:pt>
                <c:pt idx="415">
                  <c:v>47.093919551442717</c:v>
                </c:pt>
                <c:pt idx="416">
                  <c:v>48.222505231582268</c:v>
                </c:pt>
                <c:pt idx="417">
                  <c:v>49.402060090321939</c:v>
                </c:pt>
                <c:pt idx="418">
                  <c:v>52.559203488258198</c:v>
                </c:pt>
                <c:pt idx="419">
                  <c:v>52.366075332747698</c:v>
                </c:pt>
                <c:pt idx="420">
                  <c:v>52.207508520270373</c:v>
                </c:pt>
                <c:pt idx="421">
                  <c:v>52.481072546661622</c:v>
                </c:pt>
                <c:pt idx="422">
                  <c:v>51.823775298314764</c:v>
                </c:pt>
                <c:pt idx="423">
                  <c:v>51.636904487331272</c:v>
                </c:pt>
                <c:pt idx="424">
                  <c:v>52.140292854631184</c:v>
                </c:pt>
                <c:pt idx="425">
                  <c:v>51.222895603677557</c:v>
                </c:pt>
                <c:pt idx="426">
                  <c:v>51.013408098298306</c:v>
                </c:pt>
                <c:pt idx="427">
                  <c:v>51.95072728265724</c:v>
                </c:pt>
                <c:pt idx="428">
                  <c:v>51.414926152615301</c:v>
                </c:pt>
                <c:pt idx="429">
                  <c:v>51.541444027113172</c:v>
                </c:pt>
                <c:pt idx="430">
                  <c:v>52.088570435035507</c:v>
                </c:pt>
                <c:pt idx="431">
                  <c:v>51.646616835132363</c:v>
                </c:pt>
                <c:pt idx="432">
                  <c:v>51.63908523222063</c:v>
                </c:pt>
                <c:pt idx="433">
                  <c:v>51.129774517101346</c:v>
                </c:pt>
                <c:pt idx="434">
                  <c:v>51.535308649691181</c:v>
                </c:pt>
                <c:pt idx="435">
                  <c:v>50.931059153716063</c:v>
                </c:pt>
                <c:pt idx="436">
                  <c:v>52.091834207842147</c:v>
                </c:pt>
                <c:pt idx="437">
                  <c:v>51.157653168535397</c:v>
                </c:pt>
                <c:pt idx="438">
                  <c:v>50.884610292219321</c:v>
                </c:pt>
                <c:pt idx="439">
                  <c:v>54.264859461479254</c:v>
                </c:pt>
                <c:pt idx="440">
                  <c:v>53.669850920686045</c:v>
                </c:pt>
                <c:pt idx="441">
                  <c:v>53.760349305822899</c:v>
                </c:pt>
                <c:pt idx="442">
                  <c:v>54.166939653987235</c:v>
                </c:pt>
                <c:pt idx="443">
                  <c:v>51.737364261634021</c:v>
                </c:pt>
                <c:pt idx="444">
                  <c:v>51.601731233481964</c:v>
                </c:pt>
                <c:pt idx="445">
                  <c:v>51.606997103054965</c:v>
                </c:pt>
                <c:pt idx="446">
                  <c:v>50.936220002825792</c:v>
                </c:pt>
                <c:pt idx="447">
                  <c:v>50.658039108231677</c:v>
                </c:pt>
                <c:pt idx="448">
                  <c:v>51.857342798907681</c:v>
                </c:pt>
                <c:pt idx="449">
                  <c:v>51.402563362816608</c:v>
                </c:pt>
                <c:pt idx="450">
                  <c:v>50.829691536345777</c:v>
                </c:pt>
                <c:pt idx="451">
                  <c:v>51.513426345593807</c:v>
                </c:pt>
                <c:pt idx="452">
                  <c:v>50.941764055947125</c:v>
                </c:pt>
                <c:pt idx="453">
                  <c:v>51.796332419970369</c:v>
                </c:pt>
                <c:pt idx="454">
                  <c:v>51.606635572540448</c:v>
                </c:pt>
                <c:pt idx="455">
                  <c:v>51.61697779335438</c:v>
                </c:pt>
                <c:pt idx="456">
                  <c:v>54.552914113205929</c:v>
                </c:pt>
                <c:pt idx="457">
                  <c:v>54.190077055097532</c:v>
                </c:pt>
                <c:pt idx="458">
                  <c:v>51.987525578223028</c:v>
                </c:pt>
                <c:pt idx="459">
                  <c:v>52.156905993540988</c:v>
                </c:pt>
                <c:pt idx="460">
                  <c:v>51.736049175540877</c:v>
                </c:pt>
                <c:pt idx="461">
                  <c:v>52.012486823094321</c:v>
                </c:pt>
                <c:pt idx="462">
                  <c:v>52.452977604258862</c:v>
                </c:pt>
                <c:pt idx="463">
                  <c:v>51.946378283109652</c:v>
                </c:pt>
                <c:pt idx="464">
                  <c:v>51.660221671550758</c:v>
                </c:pt>
                <c:pt idx="465">
                  <c:v>51.232588908271026</c:v>
                </c:pt>
                <c:pt idx="466">
                  <c:v>51.715203007339269</c:v>
                </c:pt>
                <c:pt idx="467">
                  <c:v>51.770994335692457</c:v>
                </c:pt>
                <c:pt idx="468">
                  <c:v>52.204130928056827</c:v>
                </c:pt>
                <c:pt idx="469">
                  <c:v>52.165653004316894</c:v>
                </c:pt>
                <c:pt idx="470">
                  <c:v>51.804521085827972</c:v>
                </c:pt>
                <c:pt idx="471">
                  <c:v>51.88771429049234</c:v>
                </c:pt>
                <c:pt idx="472">
                  <c:v>51.686439947170385</c:v>
                </c:pt>
                <c:pt idx="473">
                  <c:v>52.614975542275054</c:v>
                </c:pt>
                <c:pt idx="474">
                  <c:v>51.509841415817334</c:v>
                </c:pt>
                <c:pt idx="475">
                  <c:v>51.282201172940546</c:v>
                </c:pt>
                <c:pt idx="476">
                  <c:v>51.080024686278534</c:v>
                </c:pt>
                <c:pt idx="477">
                  <c:v>51.270295723624095</c:v>
                </c:pt>
                <c:pt idx="478">
                  <c:v>49.805958418033853</c:v>
                </c:pt>
                <c:pt idx="479">
                  <c:v>50.949099361691161</c:v>
                </c:pt>
                <c:pt idx="480">
                  <c:v>56.232789354136912</c:v>
                </c:pt>
                <c:pt idx="481">
                  <c:v>52.441365848424546</c:v>
                </c:pt>
                <c:pt idx="482">
                  <c:v>50.626468033090063</c:v>
                </c:pt>
                <c:pt idx="483">
                  <c:v>51.333382339333667</c:v>
                </c:pt>
                <c:pt idx="484">
                  <c:v>50.319407112888904</c:v>
                </c:pt>
                <c:pt idx="485">
                  <c:v>51.034761022390754</c:v>
                </c:pt>
                <c:pt idx="486">
                  <c:v>50.118938168319872</c:v>
                </c:pt>
                <c:pt idx="487">
                  <c:v>51.834453246065138</c:v>
                </c:pt>
                <c:pt idx="488">
                  <c:v>55.377240611196953</c:v>
                </c:pt>
              </c:numCache>
            </c:numRef>
          </c:xVal>
          <c:yVal>
            <c:numRef>
              <c:f>Лист1!$O$304:$O$792</c:f>
              <c:numCache>
                <c:formatCode>0.00</c:formatCode>
                <c:ptCount val="489"/>
                <c:pt idx="0">
                  <c:v>1.2692046269223154</c:v>
                </c:pt>
                <c:pt idx="1">
                  <c:v>2.4022721376241116</c:v>
                </c:pt>
                <c:pt idx="2">
                  <c:v>2.5175431308866378</c:v>
                </c:pt>
                <c:pt idx="3">
                  <c:v>1.2433969920817576</c:v>
                </c:pt>
                <c:pt idx="4">
                  <c:v>2.2280753774009265</c:v>
                </c:pt>
                <c:pt idx="5">
                  <c:v>1.329736534732576</c:v>
                </c:pt>
                <c:pt idx="6">
                  <c:v>1.4993805657640145</c:v>
                </c:pt>
                <c:pt idx="7">
                  <c:v>1.1964555219909445</c:v>
                </c:pt>
                <c:pt idx="8">
                  <c:v>1.0179067509061861</c:v>
                </c:pt>
                <c:pt idx="9">
                  <c:v>1.7204529779577058</c:v>
                </c:pt>
                <c:pt idx="10">
                  <c:v>1.3319825003090306</c:v>
                </c:pt>
                <c:pt idx="11">
                  <c:v>1.1386613589318084</c:v>
                </c:pt>
                <c:pt idx="12">
                  <c:v>1.3185465799183014</c:v>
                </c:pt>
                <c:pt idx="13">
                  <c:v>1.0105330674443727</c:v>
                </c:pt>
                <c:pt idx="14">
                  <c:v>1.3652760293519153</c:v>
                </c:pt>
                <c:pt idx="15">
                  <c:v>1.2026843915619663</c:v>
                </c:pt>
                <c:pt idx="16">
                  <c:v>1.2286830207198909</c:v>
                </c:pt>
                <c:pt idx="17">
                  <c:v>1.1592930004858046</c:v>
                </c:pt>
                <c:pt idx="18">
                  <c:v>1.2802894888168956</c:v>
                </c:pt>
                <c:pt idx="19">
                  <c:v>1.2793628332074494</c:v>
                </c:pt>
                <c:pt idx="20">
                  <c:v>1.5654871051466124</c:v>
                </c:pt>
                <c:pt idx="21">
                  <c:v>1.5256345871730959</c:v>
                </c:pt>
                <c:pt idx="22">
                  <c:v>1.6363728653146465</c:v>
                </c:pt>
                <c:pt idx="23">
                  <c:v>1.0246749095888339</c:v>
                </c:pt>
                <c:pt idx="24">
                  <c:v>3.0181363048002696</c:v>
                </c:pt>
                <c:pt idx="25">
                  <c:v>3.2727085651799261</c:v>
                </c:pt>
                <c:pt idx="26">
                  <c:v>3.5388102961624202</c:v>
                </c:pt>
                <c:pt idx="27">
                  <c:v>3.428941872329506</c:v>
                </c:pt>
                <c:pt idx="28">
                  <c:v>3.7882360486330868</c:v>
                </c:pt>
                <c:pt idx="29">
                  <c:v>4.1825908806598324</c:v>
                </c:pt>
                <c:pt idx="30">
                  <c:v>3.5703117832873943</c:v>
                </c:pt>
                <c:pt idx="31">
                  <c:v>3.7594736424638251</c:v>
                </c:pt>
                <c:pt idx="32">
                  <c:v>3.7331686174088343</c:v>
                </c:pt>
                <c:pt idx="33">
                  <c:v>3.7139720159268217</c:v>
                </c:pt>
                <c:pt idx="34">
                  <c:v>3.3575866105479295</c:v>
                </c:pt>
                <c:pt idx="35">
                  <c:v>3.2243273884174419</c:v>
                </c:pt>
                <c:pt idx="36">
                  <c:v>3.0032945831959661</c:v>
                </c:pt>
                <c:pt idx="37">
                  <c:v>3.6205615407150304</c:v>
                </c:pt>
                <c:pt idx="38">
                  <c:v>3.252382784806386</c:v>
                </c:pt>
                <c:pt idx="39">
                  <c:v>3.5238855696107509</c:v>
                </c:pt>
                <c:pt idx="40">
                  <c:v>3.1234757065440628</c:v>
                </c:pt>
                <c:pt idx="41">
                  <c:v>3.1905341993574248</c:v>
                </c:pt>
                <c:pt idx="42">
                  <c:v>3.0502052448073091</c:v>
                </c:pt>
                <c:pt idx="43">
                  <c:v>3.0164205635260699</c:v>
                </c:pt>
                <c:pt idx="44">
                  <c:v>4.1649632577939339</c:v>
                </c:pt>
                <c:pt idx="45">
                  <c:v>3.9673403620662477</c:v>
                </c:pt>
                <c:pt idx="46">
                  <c:v>5.472895712023524</c:v>
                </c:pt>
                <c:pt idx="47">
                  <c:v>5.0375532114689578</c:v>
                </c:pt>
                <c:pt idx="48">
                  <c:v>4.3908167476486142</c:v>
                </c:pt>
                <c:pt idx="49">
                  <c:v>4.4308693598562288</c:v>
                </c:pt>
                <c:pt idx="50">
                  <c:v>4.1316802254639393</c:v>
                </c:pt>
                <c:pt idx="51">
                  <c:v>4.1261953923174008</c:v>
                </c:pt>
                <c:pt idx="52">
                  <c:v>4.240309789860583</c:v>
                </c:pt>
                <c:pt idx="53">
                  <c:v>4.154845575636152</c:v>
                </c:pt>
                <c:pt idx="54">
                  <c:v>4.2954812084752847</c:v>
                </c:pt>
                <c:pt idx="55">
                  <c:v>2.6621007185509624</c:v>
                </c:pt>
                <c:pt idx="56">
                  <c:v>3.2553694461636895</c:v>
                </c:pt>
                <c:pt idx="57">
                  <c:v>2.2270303624452743</c:v>
                </c:pt>
                <c:pt idx="58">
                  <c:v>3.8642807620774375</c:v>
                </c:pt>
                <c:pt idx="59">
                  <c:v>4.3379538766918984</c:v>
                </c:pt>
                <c:pt idx="60">
                  <c:v>3.3866466970481346</c:v>
                </c:pt>
                <c:pt idx="61">
                  <c:v>2.9807249696327212</c:v>
                </c:pt>
                <c:pt idx="62">
                  <c:v>1.8725402345483495</c:v>
                </c:pt>
                <c:pt idx="63">
                  <c:v>2.9445986982141927</c:v>
                </c:pt>
                <c:pt idx="64">
                  <c:v>2.5762403191914913</c:v>
                </c:pt>
                <c:pt idx="65">
                  <c:v>3.4945355491808474</c:v>
                </c:pt>
                <c:pt idx="66">
                  <c:v>2.3555611699262671</c:v>
                </c:pt>
                <c:pt idx="67">
                  <c:v>2.4608537619867619</c:v>
                </c:pt>
                <c:pt idx="68">
                  <c:v>2.2167767739348183</c:v>
                </c:pt>
                <c:pt idx="69">
                  <c:v>3.1316724988003961</c:v>
                </c:pt>
                <c:pt idx="70">
                  <c:v>1.8707195215603136</c:v>
                </c:pt>
                <c:pt idx="71">
                  <c:v>2.8844853735240208</c:v>
                </c:pt>
                <c:pt idx="72">
                  <c:v>3.477563661983273</c:v>
                </c:pt>
                <c:pt idx="73">
                  <c:v>2.8801158597353069</c:v>
                </c:pt>
                <c:pt idx="74">
                  <c:v>2.7804499010338071</c:v>
                </c:pt>
                <c:pt idx="75">
                  <c:v>2.9601271695385711</c:v>
                </c:pt>
                <c:pt idx="76">
                  <c:v>3.1201044910513636</c:v>
                </c:pt>
                <c:pt idx="77">
                  <c:v>3.4667920247591222</c:v>
                </c:pt>
                <c:pt idx="78">
                  <c:v>3.2938474906351156</c:v>
                </c:pt>
                <c:pt idx="79">
                  <c:v>2.45147776441571</c:v>
                </c:pt>
                <c:pt idx="80">
                  <c:v>2.8154584046381443</c:v>
                </c:pt>
                <c:pt idx="81">
                  <c:v>3.1660078197496144</c:v>
                </c:pt>
                <c:pt idx="82">
                  <c:v>3.2548239202851894</c:v>
                </c:pt>
                <c:pt idx="83">
                  <c:v>3.2691073127785879</c:v>
                </c:pt>
                <c:pt idx="84">
                  <c:v>2.968351843489264</c:v>
                </c:pt>
                <c:pt idx="85">
                  <c:v>1.6831437784429224</c:v>
                </c:pt>
                <c:pt idx="86">
                  <c:v>3.5491157037549668</c:v>
                </c:pt>
                <c:pt idx="87">
                  <c:v>2.9479565246243635</c:v>
                </c:pt>
                <c:pt idx="88">
                  <c:v>3.0679183969849007</c:v>
                </c:pt>
                <c:pt idx="89">
                  <c:v>3.5936617196485612</c:v>
                </c:pt>
                <c:pt idx="90">
                  <c:v>4.0577552729701667</c:v>
                </c:pt>
                <c:pt idx="91">
                  <c:v>4.0992775703035962</c:v>
                </c:pt>
                <c:pt idx="92">
                  <c:v>3.6741488849459616</c:v>
                </c:pt>
                <c:pt idx="93">
                  <c:v>3.3749964715945975</c:v>
                </c:pt>
                <c:pt idx="94">
                  <c:v>3.8284484723606309</c:v>
                </c:pt>
                <c:pt idx="95">
                  <c:v>4.136078306479205</c:v>
                </c:pt>
                <c:pt idx="96">
                  <c:v>3.9910718321827474</c:v>
                </c:pt>
                <c:pt idx="97">
                  <c:v>3.0141805698421265</c:v>
                </c:pt>
                <c:pt idx="98">
                  <c:v>2.4544523106913836</c:v>
                </c:pt>
                <c:pt idx="99">
                  <c:v>3.0670783172606257</c:v>
                </c:pt>
                <c:pt idx="100">
                  <c:v>3.6215533831661846</c:v>
                </c:pt>
                <c:pt idx="101">
                  <c:v>4.0829222278565407</c:v>
                </c:pt>
                <c:pt idx="102">
                  <c:v>3.0462658325097243</c:v>
                </c:pt>
                <c:pt idx="103">
                  <c:v>2.993043303391655</c:v>
                </c:pt>
                <c:pt idx="104">
                  <c:v>3.7727227638163536</c:v>
                </c:pt>
                <c:pt idx="105">
                  <c:v>3.530471147532436</c:v>
                </c:pt>
                <c:pt idx="106">
                  <c:v>4.0852970458119735</c:v>
                </c:pt>
                <c:pt idx="107">
                  <c:v>1.7837298122230294</c:v>
                </c:pt>
                <c:pt idx="108">
                  <c:v>4.4199674619675315</c:v>
                </c:pt>
                <c:pt idx="109">
                  <c:v>3.127635019643709</c:v>
                </c:pt>
                <c:pt idx="110">
                  <c:v>3.9905993820618573</c:v>
                </c:pt>
                <c:pt idx="111">
                  <c:v>2.6862870888327457</c:v>
                </c:pt>
                <c:pt idx="112">
                  <c:v>3.6519040451616469</c:v>
                </c:pt>
                <c:pt idx="113">
                  <c:v>4.0125940292310531</c:v>
                </c:pt>
                <c:pt idx="114">
                  <c:v>3.6466352434450169</c:v>
                </c:pt>
                <c:pt idx="115">
                  <c:v>3.8852834338222495</c:v>
                </c:pt>
                <c:pt idx="116">
                  <c:v>2.3586420500517438</c:v>
                </c:pt>
                <c:pt idx="117">
                  <c:v>4.0872828428727015</c:v>
                </c:pt>
                <c:pt idx="118">
                  <c:v>3.92909050426299</c:v>
                </c:pt>
                <c:pt idx="119">
                  <c:v>3.187710826842896</c:v>
                </c:pt>
                <c:pt idx="120">
                  <c:v>2.6525076151547768</c:v>
                </c:pt>
                <c:pt idx="121">
                  <c:v>4.2507281225728688</c:v>
                </c:pt>
                <c:pt idx="122">
                  <c:v>3.0167647156243658</c:v>
                </c:pt>
                <c:pt idx="123">
                  <c:v>3.3714795909861608</c:v>
                </c:pt>
                <c:pt idx="124">
                  <c:v>4.2300035579604502</c:v>
                </c:pt>
                <c:pt idx="125">
                  <c:v>3.5813132451966325</c:v>
                </c:pt>
                <c:pt idx="126">
                  <c:v>2.8211482996115511</c:v>
                </c:pt>
                <c:pt idx="127">
                  <c:v>4.2257021302980622</c:v>
                </c:pt>
                <c:pt idx="128">
                  <c:v>3.6401421845724506</c:v>
                </c:pt>
                <c:pt idx="129">
                  <c:v>3.3257796016573264</c:v>
                </c:pt>
                <c:pt idx="130">
                  <c:v>3.9271487166003696</c:v>
                </c:pt>
                <c:pt idx="131">
                  <c:v>3.580900906922837</c:v>
                </c:pt>
                <c:pt idx="132">
                  <c:v>3.4302433919955617</c:v>
                </c:pt>
                <c:pt idx="133">
                  <c:v>3.8042925650618038</c:v>
                </c:pt>
                <c:pt idx="134">
                  <c:v>2.6299606792336245</c:v>
                </c:pt>
                <c:pt idx="135">
                  <c:v>2.7750273602280906</c:v>
                </c:pt>
                <c:pt idx="136">
                  <c:v>3.7208853127230457</c:v>
                </c:pt>
                <c:pt idx="137">
                  <c:v>3.7803199379271457</c:v>
                </c:pt>
                <c:pt idx="138">
                  <c:v>3.5973409193840005</c:v>
                </c:pt>
                <c:pt idx="139">
                  <c:v>3.0222163428638291</c:v>
                </c:pt>
                <c:pt idx="140">
                  <c:v>3.8505350572742687</c:v>
                </c:pt>
                <c:pt idx="141">
                  <c:v>3.6484382854809136</c:v>
                </c:pt>
                <c:pt idx="142">
                  <c:v>2.7365365783150417</c:v>
                </c:pt>
                <c:pt idx="143">
                  <c:v>3.5553293221862727</c:v>
                </c:pt>
                <c:pt idx="144">
                  <c:v>2.5557029253373056</c:v>
                </c:pt>
                <c:pt idx="145">
                  <c:v>2.8941201489551114</c:v>
                </c:pt>
                <c:pt idx="146">
                  <c:v>3.5559896496994599</c:v>
                </c:pt>
                <c:pt idx="147">
                  <c:v>3.1123886863492474</c:v>
                </c:pt>
                <c:pt idx="148">
                  <c:v>2.8981255777947208</c:v>
                </c:pt>
                <c:pt idx="149">
                  <c:v>3.5079033370797603</c:v>
                </c:pt>
                <c:pt idx="150">
                  <c:v>3.0337092447554186</c:v>
                </c:pt>
                <c:pt idx="151">
                  <c:v>3.1700429413810323</c:v>
                </c:pt>
                <c:pt idx="152">
                  <c:v>3.7607165181600353</c:v>
                </c:pt>
                <c:pt idx="153">
                  <c:v>3.3778828913413159</c:v>
                </c:pt>
                <c:pt idx="154">
                  <c:v>2.8086897142375067</c:v>
                </c:pt>
                <c:pt idx="155">
                  <c:v>3.7189264327138263</c:v>
                </c:pt>
                <c:pt idx="156">
                  <c:v>2.7328179750396067</c:v>
                </c:pt>
                <c:pt idx="157">
                  <c:v>3.3654333010534714</c:v>
                </c:pt>
                <c:pt idx="158">
                  <c:v>3.5541462053305448</c:v>
                </c:pt>
                <c:pt idx="159">
                  <c:v>3.1313250078973858</c:v>
                </c:pt>
                <c:pt idx="160">
                  <c:v>3.5742895481490273</c:v>
                </c:pt>
                <c:pt idx="161">
                  <c:v>3.4405180272629101</c:v>
                </c:pt>
                <c:pt idx="162">
                  <c:v>2.5495090793300164</c:v>
                </c:pt>
                <c:pt idx="163">
                  <c:v>3.1866695731834391</c:v>
                </c:pt>
                <c:pt idx="164">
                  <c:v>2.2623831800448753</c:v>
                </c:pt>
                <c:pt idx="165">
                  <c:v>3.5044550100029959</c:v>
                </c:pt>
                <c:pt idx="166">
                  <c:v>2.5144500641154099</c:v>
                </c:pt>
                <c:pt idx="167">
                  <c:v>2.2157656482655397</c:v>
                </c:pt>
                <c:pt idx="168">
                  <c:v>2.9719016264775417</c:v>
                </c:pt>
                <c:pt idx="169">
                  <c:v>2.3487028688410674</c:v>
                </c:pt>
                <c:pt idx="170">
                  <c:v>3.0432225193202482</c:v>
                </c:pt>
                <c:pt idx="171">
                  <c:v>2.831842949437485</c:v>
                </c:pt>
                <c:pt idx="172">
                  <c:v>2.6067182765413226</c:v>
                </c:pt>
                <c:pt idx="173">
                  <c:v>2.7597042229035047</c:v>
                </c:pt>
                <c:pt idx="174">
                  <c:v>2.8138078365503114</c:v>
                </c:pt>
                <c:pt idx="175">
                  <c:v>2.1922754423445761</c:v>
                </c:pt>
                <c:pt idx="176">
                  <c:v>2.2665282627372512</c:v>
                </c:pt>
                <c:pt idx="177">
                  <c:v>2.449426575802931</c:v>
                </c:pt>
                <c:pt idx="178">
                  <c:v>4.0601467848480421</c:v>
                </c:pt>
                <c:pt idx="179">
                  <c:v>2.8506462651779421</c:v>
                </c:pt>
                <c:pt idx="180">
                  <c:v>2.1600561679812915</c:v>
                </c:pt>
                <c:pt idx="181">
                  <c:v>2.4552124699433309</c:v>
                </c:pt>
                <c:pt idx="182">
                  <c:v>2.5379304101145763</c:v>
                </c:pt>
                <c:pt idx="183">
                  <c:v>2.3208188210273253</c:v>
                </c:pt>
                <c:pt idx="184">
                  <c:v>2.6919116409398298</c:v>
                </c:pt>
                <c:pt idx="185">
                  <c:v>2.3461335636550484</c:v>
                </c:pt>
                <c:pt idx="186">
                  <c:v>2.0406450973419501</c:v>
                </c:pt>
                <c:pt idx="187">
                  <c:v>2.2913336869042742</c:v>
                </c:pt>
                <c:pt idx="188">
                  <c:v>2.3051749571466931</c:v>
                </c:pt>
                <c:pt idx="189">
                  <c:v>2.2959695207539608</c:v>
                </c:pt>
                <c:pt idx="190">
                  <c:v>2.2649140546006072</c:v>
                </c:pt>
                <c:pt idx="191">
                  <c:v>2.5185631145896044</c:v>
                </c:pt>
                <c:pt idx="192">
                  <c:v>2.1297970665059278</c:v>
                </c:pt>
                <c:pt idx="193">
                  <c:v>2.2933926045665793</c:v>
                </c:pt>
                <c:pt idx="194">
                  <c:v>2.5643614336193843</c:v>
                </c:pt>
                <c:pt idx="195">
                  <c:v>2.4713866099463178</c:v>
                </c:pt>
                <c:pt idx="196">
                  <c:v>2.2990823837854188</c:v>
                </c:pt>
                <c:pt idx="197">
                  <c:v>2.009444388626545</c:v>
                </c:pt>
                <c:pt idx="198">
                  <c:v>3.419678509265895</c:v>
                </c:pt>
                <c:pt idx="199">
                  <c:v>2.7805762643562359</c:v>
                </c:pt>
                <c:pt idx="200">
                  <c:v>3.1077139696268721</c:v>
                </c:pt>
                <c:pt idx="201">
                  <c:v>2.4513776337115072</c:v>
                </c:pt>
                <c:pt idx="202">
                  <c:v>3.4035656401944889</c:v>
                </c:pt>
                <c:pt idx="203">
                  <c:v>2.2681247468610772</c:v>
                </c:pt>
                <c:pt idx="204">
                  <c:v>3.5761321041434502</c:v>
                </c:pt>
                <c:pt idx="205">
                  <c:v>3.434919987768831</c:v>
                </c:pt>
                <c:pt idx="206">
                  <c:v>1.1182051855281314</c:v>
                </c:pt>
                <c:pt idx="207">
                  <c:v>1.2720214645582966</c:v>
                </c:pt>
                <c:pt idx="208">
                  <c:v>1.1126904121813948</c:v>
                </c:pt>
                <c:pt idx="209">
                  <c:v>1.1500047231609913</c:v>
                </c:pt>
                <c:pt idx="210">
                  <c:v>1.137441782530515</c:v>
                </c:pt>
                <c:pt idx="211">
                  <c:v>1.1470131460200788</c:v>
                </c:pt>
                <c:pt idx="212">
                  <c:v>1.3072111074599273</c:v>
                </c:pt>
                <c:pt idx="213">
                  <c:v>1.3176915908368947</c:v>
                </c:pt>
                <c:pt idx="214">
                  <c:v>1.0044462676440624</c:v>
                </c:pt>
                <c:pt idx="215">
                  <c:v>1.1945070975789607</c:v>
                </c:pt>
                <c:pt idx="216">
                  <c:v>1.1348372020305075</c:v>
                </c:pt>
                <c:pt idx="217">
                  <c:v>1.1162238258569583</c:v>
                </c:pt>
                <c:pt idx="218">
                  <c:v>1.0805214139670603</c:v>
                </c:pt>
                <c:pt idx="219">
                  <c:v>0.8604290889007481</c:v>
                </c:pt>
                <c:pt idx="220">
                  <c:v>1.1073012565876121</c:v>
                </c:pt>
                <c:pt idx="221">
                  <c:v>0.81046695548340797</c:v>
                </c:pt>
                <c:pt idx="222">
                  <c:v>0.88277846483329425</c:v>
                </c:pt>
                <c:pt idx="223">
                  <c:v>0.918476762664591</c:v>
                </c:pt>
                <c:pt idx="224">
                  <c:v>0.9463603739504276</c:v>
                </c:pt>
                <c:pt idx="225">
                  <c:v>1.2298804971086521</c:v>
                </c:pt>
                <c:pt idx="226">
                  <c:v>0.88990814146720187</c:v>
                </c:pt>
                <c:pt idx="227">
                  <c:v>1.3691560976137824</c:v>
                </c:pt>
                <c:pt idx="228">
                  <c:v>1.439668370523093</c:v>
                </c:pt>
                <c:pt idx="229">
                  <c:v>1.034682532961394</c:v>
                </c:pt>
                <c:pt idx="230">
                  <c:v>1.2099901360672294</c:v>
                </c:pt>
                <c:pt idx="231">
                  <c:v>0.87190048579845802</c:v>
                </c:pt>
                <c:pt idx="232">
                  <c:v>1.0512634194070165</c:v>
                </c:pt>
                <c:pt idx="233">
                  <c:v>1.4155614115575681</c:v>
                </c:pt>
                <c:pt idx="234">
                  <c:v>1.4300820238013947</c:v>
                </c:pt>
                <c:pt idx="235">
                  <c:v>1.132393425132487</c:v>
                </c:pt>
                <c:pt idx="236">
                  <c:v>1.1539648519516332</c:v>
                </c:pt>
                <c:pt idx="237">
                  <c:v>1.4247501150813056</c:v>
                </c:pt>
                <c:pt idx="238">
                  <c:v>0.95037989589671268</c:v>
                </c:pt>
                <c:pt idx="239">
                  <c:v>0.80740850433721112</c:v>
                </c:pt>
                <c:pt idx="240">
                  <c:v>1.0856152486065715</c:v>
                </c:pt>
                <c:pt idx="241">
                  <c:v>1.4241817697482861</c:v>
                </c:pt>
                <c:pt idx="242">
                  <c:v>1.3334292995938124</c:v>
                </c:pt>
                <c:pt idx="243">
                  <c:v>0.86778206033065997</c:v>
                </c:pt>
                <c:pt idx="244">
                  <c:v>1.3433063475349041</c:v>
                </c:pt>
                <c:pt idx="245">
                  <c:v>1.027201858359728</c:v>
                </c:pt>
                <c:pt idx="246">
                  <c:v>1.0319356522657519</c:v>
                </c:pt>
                <c:pt idx="247">
                  <c:v>0.90897044916109604</c:v>
                </c:pt>
                <c:pt idx="248">
                  <c:v>1.1148868108241323</c:v>
                </c:pt>
                <c:pt idx="249">
                  <c:v>0.9374172825376047</c:v>
                </c:pt>
                <c:pt idx="250">
                  <c:v>1.013815515305317</c:v>
                </c:pt>
                <c:pt idx="251">
                  <c:v>1.2705147858197536</c:v>
                </c:pt>
                <c:pt idx="252">
                  <c:v>0.9048853315791866</c:v>
                </c:pt>
                <c:pt idx="253">
                  <c:v>0.94451780455319356</c:v>
                </c:pt>
                <c:pt idx="254">
                  <c:v>0.97402464613596718</c:v>
                </c:pt>
                <c:pt idx="255">
                  <c:v>0.89675687512629598</c:v>
                </c:pt>
                <c:pt idx="256">
                  <c:v>0.93347176983484115</c:v>
                </c:pt>
                <c:pt idx="257">
                  <c:v>0.89508247084106451</c:v>
                </c:pt>
                <c:pt idx="258">
                  <c:v>0.91300000000000003</c:v>
                </c:pt>
                <c:pt idx="259">
                  <c:v>0.97599999999999998</c:v>
                </c:pt>
                <c:pt idx="260">
                  <c:v>0.90100000000000002</c:v>
                </c:pt>
                <c:pt idx="261">
                  <c:v>0.94199999999999995</c:v>
                </c:pt>
                <c:pt idx="262">
                  <c:v>1.5750105053200705</c:v>
                </c:pt>
                <c:pt idx="263">
                  <c:v>0.94371372701836354</c:v>
                </c:pt>
                <c:pt idx="264">
                  <c:v>0.82589893440072393</c:v>
                </c:pt>
                <c:pt idx="265">
                  <c:v>0.70132499603598919</c:v>
                </c:pt>
                <c:pt idx="266">
                  <c:v>0.71706182731546642</c:v>
                </c:pt>
                <c:pt idx="267">
                  <c:v>0.85712417615745151</c:v>
                </c:pt>
                <c:pt idx="268">
                  <c:v>1.0019864581930966</c:v>
                </c:pt>
                <c:pt idx="269">
                  <c:v>0.75632857938802922</c:v>
                </c:pt>
                <c:pt idx="270">
                  <c:v>0.77351540257456453</c:v>
                </c:pt>
                <c:pt idx="271">
                  <c:v>0.75413053600092794</c:v>
                </c:pt>
                <c:pt idx="272">
                  <c:v>2.2669576460734628</c:v>
                </c:pt>
                <c:pt idx="273">
                  <c:v>1.0248447160410477</c:v>
                </c:pt>
                <c:pt idx="274">
                  <c:v>0.94302972901220694</c:v>
                </c:pt>
                <c:pt idx="275">
                  <c:v>0.88748014620205107</c:v>
                </c:pt>
                <c:pt idx="276">
                  <c:v>0.94966243789131077</c:v>
                </c:pt>
                <c:pt idx="277">
                  <c:v>0.83963070354839708</c:v>
                </c:pt>
                <c:pt idx="278">
                  <c:v>0.8524047393054055</c:v>
                </c:pt>
                <c:pt idx="279">
                  <c:v>0.98166306028621575</c:v>
                </c:pt>
                <c:pt idx="280">
                  <c:v>1.0209665273545809</c:v>
                </c:pt>
                <c:pt idx="281">
                  <c:v>0.99042101180197784</c:v>
                </c:pt>
                <c:pt idx="282">
                  <c:v>1.0387811135770566</c:v>
                </c:pt>
                <c:pt idx="283">
                  <c:v>1.0186586245023488</c:v>
                </c:pt>
                <c:pt idx="284">
                  <c:v>0.99202335945598841</c:v>
                </c:pt>
                <c:pt idx="285">
                  <c:v>0.98477333319905214</c:v>
                </c:pt>
                <c:pt idx="286">
                  <c:v>0.98444297953014204</c:v>
                </c:pt>
                <c:pt idx="287">
                  <c:v>1.0093220989054912</c:v>
                </c:pt>
                <c:pt idx="288">
                  <c:v>0.96713905810428946</c:v>
                </c:pt>
                <c:pt idx="289">
                  <c:v>0.95209670322028095</c:v>
                </c:pt>
                <c:pt idx="290">
                  <c:v>1.0393681368276686</c:v>
                </c:pt>
                <c:pt idx="291">
                  <c:v>0.96545584892965208</c:v>
                </c:pt>
                <c:pt idx="292">
                  <c:v>0.97181875434458664</c:v>
                </c:pt>
                <c:pt idx="293">
                  <c:v>1.0519971437468318</c:v>
                </c:pt>
                <c:pt idx="294">
                  <c:v>1.15399963112503</c:v>
                </c:pt>
                <c:pt idx="295">
                  <c:v>0.99928862885812586</c:v>
                </c:pt>
                <c:pt idx="296">
                  <c:v>1.855005209710785</c:v>
                </c:pt>
                <c:pt idx="297">
                  <c:v>0.80674506725554374</c:v>
                </c:pt>
                <c:pt idx="298">
                  <c:v>0.8834032772108924</c:v>
                </c:pt>
                <c:pt idx="299">
                  <c:v>0.96922205769025971</c:v>
                </c:pt>
                <c:pt idx="300">
                  <c:v>0.7788002559805185</c:v>
                </c:pt>
                <c:pt idx="301">
                  <c:v>0.5783776490419299</c:v>
                </c:pt>
                <c:pt idx="302">
                  <c:v>0.86768514119411555</c:v>
                </c:pt>
                <c:pt idx="303">
                  <c:v>1.5664101131017274</c:v>
                </c:pt>
                <c:pt idx="304">
                  <c:v>1.3563382717439838</c:v>
                </c:pt>
                <c:pt idx="305">
                  <c:v>0.9732189014438859</c:v>
                </c:pt>
                <c:pt idx="306">
                  <c:v>0.97997452678714425</c:v>
                </c:pt>
                <c:pt idx="307">
                  <c:v>0.93816510934997543</c:v>
                </c:pt>
                <c:pt idx="308">
                  <c:v>0.95133238553639587</c:v>
                </c:pt>
                <c:pt idx="309">
                  <c:v>0.93277047571109772</c:v>
                </c:pt>
                <c:pt idx="310">
                  <c:v>0.97321351208837525</c:v>
                </c:pt>
                <c:pt idx="311">
                  <c:v>0.97691826159147754</c:v>
                </c:pt>
                <c:pt idx="312">
                  <c:v>0.83429541671469887</c:v>
                </c:pt>
                <c:pt idx="313">
                  <c:v>0.94290474021990511</c:v>
                </c:pt>
                <c:pt idx="314">
                  <c:v>1.467980710570354</c:v>
                </c:pt>
                <c:pt idx="315">
                  <c:v>2.1644536112334354</c:v>
                </c:pt>
                <c:pt idx="316">
                  <c:v>0.84778255055804208</c:v>
                </c:pt>
                <c:pt idx="317">
                  <c:v>1.1146516841777045</c:v>
                </c:pt>
                <c:pt idx="318">
                  <c:v>0.89528447030303182</c:v>
                </c:pt>
                <c:pt idx="319">
                  <c:v>0.9971051672724095</c:v>
                </c:pt>
                <c:pt idx="320">
                  <c:v>1.311775397816386</c:v>
                </c:pt>
                <c:pt idx="321">
                  <c:v>1.5642914587846009</c:v>
                </c:pt>
                <c:pt idx="322">
                  <c:v>1.4370510489453472</c:v>
                </c:pt>
                <c:pt idx="323">
                  <c:v>1.3226201511207329</c:v>
                </c:pt>
                <c:pt idx="324">
                  <c:v>0.82537678603129894</c:v>
                </c:pt>
                <c:pt idx="325">
                  <c:v>0.90532647099937202</c:v>
                </c:pt>
                <c:pt idx="326">
                  <c:v>0.91992947765896815</c:v>
                </c:pt>
                <c:pt idx="327">
                  <c:v>0.95983815403952155</c:v>
                </c:pt>
                <c:pt idx="328">
                  <c:v>1.1096192285238706</c:v>
                </c:pt>
                <c:pt idx="329">
                  <c:v>0.89713994895554305</c:v>
                </c:pt>
                <c:pt idx="330">
                  <c:v>1.0364374796943969</c:v>
                </c:pt>
                <c:pt idx="331">
                  <c:v>0.97939707288736133</c:v>
                </c:pt>
                <c:pt idx="332">
                  <c:v>0.88851722413296264</c:v>
                </c:pt>
                <c:pt idx="333">
                  <c:v>0.94927139731840693</c:v>
                </c:pt>
                <c:pt idx="334">
                  <c:v>1.0180005151188642</c:v>
                </c:pt>
                <c:pt idx="335">
                  <c:v>0.92324141445807029</c:v>
                </c:pt>
                <c:pt idx="336">
                  <c:v>0.95853805895434441</c:v>
                </c:pt>
                <c:pt idx="337">
                  <c:v>1.1033265744934615</c:v>
                </c:pt>
                <c:pt idx="338">
                  <c:v>0.8941465550307689</c:v>
                </c:pt>
                <c:pt idx="339">
                  <c:v>1.0306147629440292</c:v>
                </c:pt>
                <c:pt idx="340">
                  <c:v>1.1228947508938831</c:v>
                </c:pt>
                <c:pt idx="341">
                  <c:v>0.96710299521775911</c:v>
                </c:pt>
                <c:pt idx="342">
                  <c:v>0.97845865090065332</c:v>
                </c:pt>
                <c:pt idx="343">
                  <c:v>0.99818063010568925</c:v>
                </c:pt>
                <c:pt idx="344">
                  <c:v>1.0765111435334658</c:v>
                </c:pt>
                <c:pt idx="345">
                  <c:v>1.0413438231538101</c:v>
                </c:pt>
                <c:pt idx="346">
                  <c:v>0.99000236438966749</c:v>
                </c:pt>
                <c:pt idx="347">
                  <c:v>1.0065056969582742</c:v>
                </c:pt>
                <c:pt idx="348">
                  <c:v>1.0326540071449266</c:v>
                </c:pt>
                <c:pt idx="349">
                  <c:v>1.1150917994213909</c:v>
                </c:pt>
                <c:pt idx="350">
                  <c:v>0.78448064186671784</c:v>
                </c:pt>
                <c:pt idx="351">
                  <c:v>1.2868713337929887</c:v>
                </c:pt>
                <c:pt idx="352">
                  <c:v>1.5814826793675221</c:v>
                </c:pt>
                <c:pt idx="353">
                  <c:v>0.92980009298000932</c:v>
                </c:pt>
                <c:pt idx="354">
                  <c:v>1.0026197483747856</c:v>
                </c:pt>
                <c:pt idx="355">
                  <c:v>1.0216026391401514</c:v>
                </c:pt>
                <c:pt idx="356">
                  <c:v>1.0028806145311</c:v>
                </c:pt>
                <c:pt idx="357">
                  <c:v>1.059490385124755</c:v>
                </c:pt>
                <c:pt idx="358">
                  <c:v>1.351750939889325</c:v>
                </c:pt>
                <c:pt idx="359">
                  <c:v>1.2472487160674979</c:v>
                </c:pt>
                <c:pt idx="360">
                  <c:v>1.3243928128226248</c:v>
                </c:pt>
                <c:pt idx="361">
                  <c:v>1.3138157554440593</c:v>
                </c:pt>
                <c:pt idx="362">
                  <c:v>1.6727303140551166</c:v>
                </c:pt>
                <c:pt idx="363">
                  <c:v>1.5910898965791569</c:v>
                </c:pt>
                <c:pt idx="364">
                  <c:v>1.4333606359864808</c:v>
                </c:pt>
                <c:pt idx="365">
                  <c:v>1.6637275848385993</c:v>
                </c:pt>
                <c:pt idx="366">
                  <c:v>1.9402616005328825</c:v>
                </c:pt>
                <c:pt idx="367">
                  <c:v>1.983668015786809</c:v>
                </c:pt>
                <c:pt idx="368">
                  <c:v>1.8708650654012293</c:v>
                </c:pt>
                <c:pt idx="369">
                  <c:v>2.0976374314887667</c:v>
                </c:pt>
                <c:pt idx="370">
                  <c:v>2.0863359210700345</c:v>
                </c:pt>
                <c:pt idx="371">
                  <c:v>0.68113916179750211</c:v>
                </c:pt>
                <c:pt idx="372">
                  <c:v>0.54855425178419714</c:v>
                </c:pt>
                <c:pt idx="373">
                  <c:v>0.73182560671169916</c:v>
                </c:pt>
                <c:pt idx="374">
                  <c:v>0.70375530237257478</c:v>
                </c:pt>
                <c:pt idx="375">
                  <c:v>0.93482490728459799</c:v>
                </c:pt>
                <c:pt idx="376">
                  <c:v>0.99146153053692954</c:v>
                </c:pt>
                <c:pt idx="377">
                  <c:v>0.98918443661658517</c:v>
                </c:pt>
                <c:pt idx="378">
                  <c:v>0.72294445365659588</c:v>
                </c:pt>
                <c:pt idx="379">
                  <c:v>0.78136796910461237</c:v>
                </c:pt>
                <c:pt idx="380">
                  <c:v>0.9019058632796263</c:v>
                </c:pt>
                <c:pt idx="381">
                  <c:v>1.0220985877560027</c:v>
                </c:pt>
                <c:pt idx="382">
                  <c:v>1.0189232718926455</c:v>
                </c:pt>
                <c:pt idx="383">
                  <c:v>1.0379066336557004</c:v>
                </c:pt>
                <c:pt idx="384">
                  <c:v>0.908560241554212</c:v>
                </c:pt>
                <c:pt idx="385">
                  <c:v>1.1091438377740932</c:v>
                </c:pt>
                <c:pt idx="386">
                  <c:v>1.0173916457653243</c:v>
                </c:pt>
                <c:pt idx="387">
                  <c:v>0.9055284218308659</c:v>
                </c:pt>
                <c:pt idx="388">
                  <c:v>1.0683689538952328</c:v>
                </c:pt>
                <c:pt idx="389">
                  <c:v>1.7398744799606747</c:v>
                </c:pt>
                <c:pt idx="390">
                  <c:v>1.2834648592643216</c:v>
                </c:pt>
                <c:pt idx="391">
                  <c:v>1.0389581533372623</c:v>
                </c:pt>
                <c:pt idx="392">
                  <c:v>1.372339285039089</c:v>
                </c:pt>
                <c:pt idx="393">
                  <c:v>1.4953955122087494</c:v>
                </c:pt>
                <c:pt idx="394">
                  <c:v>0.9672991156416384</c:v>
                </c:pt>
                <c:pt idx="395">
                  <c:v>1.013420155605395</c:v>
                </c:pt>
                <c:pt idx="396">
                  <c:v>1.2077122647206189</c:v>
                </c:pt>
                <c:pt idx="397">
                  <c:v>0.88748643100324454</c:v>
                </c:pt>
                <c:pt idx="398">
                  <c:v>0.84823813594662945</c:v>
                </c:pt>
                <c:pt idx="399">
                  <c:v>0.96785138549398653</c:v>
                </c:pt>
                <c:pt idx="400">
                  <c:v>1.2200664262558796</c:v>
                </c:pt>
                <c:pt idx="401">
                  <c:v>0.98618381390831833</c:v>
                </c:pt>
                <c:pt idx="402">
                  <c:v>0.80994912046888667</c:v>
                </c:pt>
                <c:pt idx="403">
                  <c:v>0.98221788603468518</c:v>
                </c:pt>
                <c:pt idx="404">
                  <c:v>0.99358430196417946</c:v>
                </c:pt>
                <c:pt idx="405">
                  <c:v>0.89897524881413293</c:v>
                </c:pt>
                <c:pt idx="406">
                  <c:v>1.0193484399662638</c:v>
                </c:pt>
                <c:pt idx="407">
                  <c:v>0.94773025997115856</c:v>
                </c:pt>
                <c:pt idx="408">
                  <c:v>0.99245441046946736</c:v>
                </c:pt>
                <c:pt idx="409">
                  <c:v>0.91900516307426516</c:v>
                </c:pt>
                <c:pt idx="410">
                  <c:v>0.97519593294328655</c:v>
                </c:pt>
                <c:pt idx="411">
                  <c:v>0.93141156406271763</c:v>
                </c:pt>
                <c:pt idx="412">
                  <c:v>0.87956279148064187</c:v>
                </c:pt>
                <c:pt idx="413">
                  <c:v>0.98688205211630609</c:v>
                </c:pt>
                <c:pt idx="414">
                  <c:v>0.91641732566376988</c:v>
                </c:pt>
                <c:pt idx="415">
                  <c:v>1.8562716547933649</c:v>
                </c:pt>
                <c:pt idx="416">
                  <c:v>1.5463756951899799</c:v>
                </c:pt>
                <c:pt idx="417">
                  <c:v>1.739652445519986</c:v>
                </c:pt>
                <c:pt idx="418">
                  <c:v>1.216733434317437</c:v>
                </c:pt>
                <c:pt idx="419">
                  <c:v>1.1625121880225184</c:v>
                </c:pt>
                <c:pt idx="420">
                  <c:v>1.2397702693496435</c:v>
                </c:pt>
                <c:pt idx="421">
                  <c:v>1.0935260092095331</c:v>
                </c:pt>
                <c:pt idx="422">
                  <c:v>1.2235668269987847</c:v>
                </c:pt>
                <c:pt idx="423">
                  <c:v>1.2469861207200572</c:v>
                </c:pt>
                <c:pt idx="424">
                  <c:v>1.2408885960163907</c:v>
                </c:pt>
                <c:pt idx="425">
                  <c:v>0.85328674127285054</c:v>
                </c:pt>
                <c:pt idx="426">
                  <c:v>0.89868937796336434</c:v>
                </c:pt>
                <c:pt idx="427">
                  <c:v>0.79676807689304496</c:v>
                </c:pt>
                <c:pt idx="428">
                  <c:v>0.94980953152861081</c:v>
                </c:pt>
                <c:pt idx="429">
                  <c:v>0.95619671008925433</c:v>
                </c:pt>
                <c:pt idx="430">
                  <c:v>0.9232515549248812</c:v>
                </c:pt>
                <c:pt idx="431">
                  <c:v>0.92738840271655887</c:v>
                </c:pt>
                <c:pt idx="432">
                  <c:v>0.92509550492841075</c:v>
                </c:pt>
                <c:pt idx="433">
                  <c:v>0.89915290905466372</c:v>
                </c:pt>
                <c:pt idx="434">
                  <c:v>0.92809552391563466</c:v>
                </c:pt>
                <c:pt idx="435">
                  <c:v>0.95700610773386441</c:v>
                </c:pt>
                <c:pt idx="436">
                  <c:v>0.91486927576830568</c:v>
                </c:pt>
                <c:pt idx="437">
                  <c:v>1.008231241003851</c:v>
                </c:pt>
                <c:pt idx="438">
                  <c:v>0.90069590221848772</c:v>
                </c:pt>
                <c:pt idx="439">
                  <c:v>1.3921231868516748</c:v>
                </c:pt>
                <c:pt idx="440">
                  <c:v>1.4080951020085315</c:v>
                </c:pt>
                <c:pt idx="441">
                  <c:v>1.3401102301578407</c:v>
                </c:pt>
                <c:pt idx="442">
                  <c:v>1.4278290740104183</c:v>
                </c:pt>
                <c:pt idx="443">
                  <c:v>0.95669724902014641</c:v>
                </c:pt>
                <c:pt idx="444">
                  <c:v>0.89973297970010158</c:v>
                </c:pt>
                <c:pt idx="445">
                  <c:v>0.95095120479177964</c:v>
                </c:pt>
                <c:pt idx="446">
                  <c:v>0.99115314904020468</c:v>
                </c:pt>
                <c:pt idx="447">
                  <c:v>1.0048745863257911</c:v>
                </c:pt>
                <c:pt idx="448">
                  <c:v>0.9261599623559198</c:v>
                </c:pt>
                <c:pt idx="449">
                  <c:v>0.94734275755341335</c:v>
                </c:pt>
                <c:pt idx="450">
                  <c:v>0.70773728120782198</c:v>
                </c:pt>
                <c:pt idx="451">
                  <c:v>0.97361054245992418</c:v>
                </c:pt>
                <c:pt idx="452">
                  <c:v>0.97963765566366612</c:v>
                </c:pt>
                <c:pt idx="453">
                  <c:v>0.96726508200951911</c:v>
                </c:pt>
                <c:pt idx="454">
                  <c:v>0.90181355922688922</c:v>
                </c:pt>
                <c:pt idx="455">
                  <c:v>0.90234154182957316</c:v>
                </c:pt>
                <c:pt idx="456">
                  <c:v>1.4091416718534047</c:v>
                </c:pt>
                <c:pt idx="457">
                  <c:v>1.2865422150135926</c:v>
                </c:pt>
                <c:pt idx="458">
                  <c:v>1.0768174112842139</c:v>
                </c:pt>
                <c:pt idx="459">
                  <c:v>1.0698235958702851</c:v>
                </c:pt>
                <c:pt idx="460">
                  <c:v>0.9907444652060452</c:v>
                </c:pt>
                <c:pt idx="461">
                  <c:v>1.0167561618829541</c:v>
                </c:pt>
                <c:pt idx="462">
                  <c:v>1.0661768158293139</c:v>
                </c:pt>
                <c:pt idx="463">
                  <c:v>1.07596512752359</c:v>
                </c:pt>
                <c:pt idx="464">
                  <c:v>0.94425964256625006</c:v>
                </c:pt>
                <c:pt idx="465">
                  <c:v>0.95621233945119311</c:v>
                </c:pt>
                <c:pt idx="466">
                  <c:v>0.97613419014325287</c:v>
                </c:pt>
                <c:pt idx="467">
                  <c:v>1.2071056038061925</c:v>
                </c:pt>
                <c:pt idx="468">
                  <c:v>0.99836581777998246</c:v>
                </c:pt>
                <c:pt idx="469">
                  <c:v>1.1062194587403393</c:v>
                </c:pt>
                <c:pt idx="470">
                  <c:v>1.141919031109391</c:v>
                </c:pt>
                <c:pt idx="471">
                  <c:v>1.1087770506506041</c:v>
                </c:pt>
                <c:pt idx="472">
                  <c:v>1.1549182172017813</c:v>
                </c:pt>
                <c:pt idx="473">
                  <c:v>0.9415634603947296</c:v>
                </c:pt>
                <c:pt idx="474">
                  <c:v>0.99817213886121603</c:v>
                </c:pt>
                <c:pt idx="475">
                  <c:v>1.6136691047887488</c:v>
                </c:pt>
                <c:pt idx="476">
                  <c:v>1.0183089899197695</c:v>
                </c:pt>
                <c:pt idx="477">
                  <c:v>2.0244934145557392</c:v>
                </c:pt>
                <c:pt idx="478">
                  <c:v>2.3002955362957649</c:v>
                </c:pt>
                <c:pt idx="479">
                  <c:v>2.3255618405077292</c:v>
                </c:pt>
                <c:pt idx="480">
                  <c:v>1.9289482406333824</c:v>
                </c:pt>
                <c:pt idx="481">
                  <c:v>1.9705490609972631</c:v>
                </c:pt>
                <c:pt idx="482">
                  <c:v>2.618610415504659</c:v>
                </c:pt>
                <c:pt idx="483">
                  <c:v>2.1359523171616757</c:v>
                </c:pt>
                <c:pt idx="484">
                  <c:v>1.9318236734381482</c:v>
                </c:pt>
                <c:pt idx="485">
                  <c:v>2.1438054102577042</c:v>
                </c:pt>
                <c:pt idx="486">
                  <c:v>1.9319533885130402</c:v>
                </c:pt>
                <c:pt idx="487">
                  <c:v>1.2263021742110838</c:v>
                </c:pt>
                <c:pt idx="488">
                  <c:v>1.2707836931300791</c:v>
                </c:pt>
              </c:numCache>
            </c:numRef>
          </c:yVal>
          <c:smooth val="0"/>
          <c:extLst xmlns:c16r2="http://schemas.microsoft.com/office/drawing/2015/06/chart">
            <c:ext xmlns:c16="http://schemas.microsoft.com/office/drawing/2014/chart" uri="{C3380CC4-5D6E-409C-BE32-E72D297353CC}">
              <c16:uniqueId val="{0000000D-7FD7-491F-9C22-1CAA77446E94}"/>
            </c:ext>
          </c:extLst>
        </c:ser>
        <c:ser>
          <c:idx val="2"/>
          <c:order val="2"/>
          <c:tx>
            <c:v>Ауккфк</c:v>
          </c:tx>
          <c:spPr>
            <a:ln w="25400" cap="rnd">
              <a:noFill/>
              <a:round/>
            </a:ln>
            <a:effectLst/>
          </c:spPr>
          <c:marker>
            <c:symbol val="triangle"/>
            <c:size val="7"/>
            <c:spPr>
              <a:solidFill>
                <a:schemeClr val="accent1">
                  <a:lumMod val="20000"/>
                  <a:lumOff val="80000"/>
                </a:schemeClr>
              </a:solidFill>
              <a:ln w="9525">
                <a:solidFill>
                  <a:schemeClr val="accent3"/>
                </a:solidFill>
              </a:ln>
              <a:effectLst/>
            </c:spPr>
          </c:marker>
          <c:xVal>
            <c:numRef>
              <c:f>Лист1!$T$794:$T$1083</c:f>
              <c:numCache>
                <c:formatCode>General</c:formatCode>
                <c:ptCount val="290"/>
                <c:pt idx="0">
                  <c:v>50.57</c:v>
                </c:pt>
                <c:pt idx="1">
                  <c:v>52.61</c:v>
                </c:pt>
                <c:pt idx="2">
                  <c:v>50.13</c:v>
                </c:pt>
                <c:pt idx="3">
                  <c:v>50.07</c:v>
                </c:pt>
                <c:pt idx="4">
                  <c:v>48.57</c:v>
                </c:pt>
                <c:pt idx="5">
                  <c:v>53.16</c:v>
                </c:pt>
                <c:pt idx="6">
                  <c:v>50.88</c:v>
                </c:pt>
                <c:pt idx="7">
                  <c:v>52.78</c:v>
                </c:pt>
                <c:pt idx="8">
                  <c:v>50.9</c:v>
                </c:pt>
                <c:pt idx="9">
                  <c:v>53.17</c:v>
                </c:pt>
                <c:pt idx="10">
                  <c:v>51.25</c:v>
                </c:pt>
                <c:pt idx="11">
                  <c:v>50.23</c:v>
                </c:pt>
                <c:pt idx="12">
                  <c:v>49.85</c:v>
                </c:pt>
                <c:pt idx="13">
                  <c:v>49.93</c:v>
                </c:pt>
                <c:pt idx="14">
                  <c:v>49.66</c:v>
                </c:pt>
                <c:pt idx="15">
                  <c:v>52.4</c:v>
                </c:pt>
                <c:pt idx="16">
                  <c:v>53.78</c:v>
                </c:pt>
                <c:pt idx="17">
                  <c:v>52.25</c:v>
                </c:pt>
                <c:pt idx="18">
                  <c:v>54.38</c:v>
                </c:pt>
                <c:pt idx="19">
                  <c:v>53.46</c:v>
                </c:pt>
                <c:pt idx="20">
                  <c:v>53.78</c:v>
                </c:pt>
                <c:pt idx="21">
                  <c:v>52.6</c:v>
                </c:pt>
                <c:pt idx="22">
                  <c:v>50.8</c:v>
                </c:pt>
                <c:pt idx="23">
                  <c:v>49.98</c:v>
                </c:pt>
                <c:pt idx="24">
                  <c:v>50.53</c:v>
                </c:pt>
                <c:pt idx="25">
                  <c:v>49.34</c:v>
                </c:pt>
                <c:pt idx="26">
                  <c:v>51.24</c:v>
                </c:pt>
                <c:pt idx="27">
                  <c:v>48.65</c:v>
                </c:pt>
                <c:pt idx="28">
                  <c:v>48.74</c:v>
                </c:pt>
                <c:pt idx="29">
                  <c:v>48.5</c:v>
                </c:pt>
                <c:pt idx="30">
                  <c:v>48.22</c:v>
                </c:pt>
                <c:pt idx="31">
                  <c:v>48</c:v>
                </c:pt>
                <c:pt idx="32">
                  <c:v>48.18</c:v>
                </c:pt>
                <c:pt idx="33">
                  <c:v>48.57</c:v>
                </c:pt>
                <c:pt idx="34">
                  <c:v>46.5</c:v>
                </c:pt>
                <c:pt idx="35">
                  <c:v>47.6</c:v>
                </c:pt>
                <c:pt idx="36">
                  <c:v>51.8</c:v>
                </c:pt>
                <c:pt idx="37">
                  <c:v>51.47</c:v>
                </c:pt>
                <c:pt idx="38">
                  <c:v>51.6</c:v>
                </c:pt>
                <c:pt idx="39">
                  <c:v>51.16</c:v>
                </c:pt>
                <c:pt idx="40">
                  <c:v>53.64</c:v>
                </c:pt>
                <c:pt idx="41">
                  <c:v>54.44</c:v>
                </c:pt>
                <c:pt idx="42">
                  <c:v>56.12</c:v>
                </c:pt>
                <c:pt idx="43">
                  <c:v>55.58</c:v>
                </c:pt>
                <c:pt idx="44">
                  <c:v>55.25</c:v>
                </c:pt>
                <c:pt idx="45">
                  <c:v>52.55</c:v>
                </c:pt>
                <c:pt idx="46">
                  <c:v>51.71</c:v>
                </c:pt>
                <c:pt idx="47">
                  <c:v>53.44</c:v>
                </c:pt>
                <c:pt idx="48">
                  <c:v>51.63</c:v>
                </c:pt>
                <c:pt idx="49">
                  <c:v>51.56</c:v>
                </c:pt>
                <c:pt idx="50">
                  <c:v>51.73</c:v>
                </c:pt>
                <c:pt idx="51">
                  <c:v>51.64</c:v>
                </c:pt>
                <c:pt idx="52">
                  <c:v>54.44</c:v>
                </c:pt>
                <c:pt idx="53">
                  <c:v>52.39</c:v>
                </c:pt>
                <c:pt idx="54">
                  <c:v>53.63</c:v>
                </c:pt>
                <c:pt idx="55">
                  <c:v>52.22</c:v>
                </c:pt>
                <c:pt idx="56">
                  <c:v>51.94</c:v>
                </c:pt>
                <c:pt idx="57">
                  <c:v>53.49</c:v>
                </c:pt>
                <c:pt idx="58">
                  <c:v>54.41</c:v>
                </c:pt>
                <c:pt idx="59">
                  <c:v>53.18</c:v>
                </c:pt>
                <c:pt idx="60">
                  <c:v>51.94</c:v>
                </c:pt>
                <c:pt idx="61">
                  <c:v>53.59</c:v>
                </c:pt>
                <c:pt idx="62">
                  <c:v>54.21</c:v>
                </c:pt>
                <c:pt idx="63">
                  <c:v>58.2</c:v>
                </c:pt>
                <c:pt idx="64">
                  <c:v>54.74</c:v>
                </c:pt>
                <c:pt idx="65">
                  <c:v>56.71</c:v>
                </c:pt>
                <c:pt idx="66">
                  <c:v>56.96</c:v>
                </c:pt>
                <c:pt idx="67">
                  <c:v>57.15</c:v>
                </c:pt>
                <c:pt idx="68">
                  <c:v>57.06</c:v>
                </c:pt>
                <c:pt idx="69">
                  <c:v>57.24</c:v>
                </c:pt>
                <c:pt idx="70">
                  <c:v>57.45</c:v>
                </c:pt>
                <c:pt idx="71">
                  <c:v>49.9</c:v>
                </c:pt>
                <c:pt idx="72">
                  <c:v>53.3</c:v>
                </c:pt>
                <c:pt idx="73">
                  <c:v>53.4</c:v>
                </c:pt>
                <c:pt idx="74">
                  <c:v>52.2</c:v>
                </c:pt>
                <c:pt idx="75">
                  <c:v>52</c:v>
                </c:pt>
                <c:pt idx="76">
                  <c:v>52</c:v>
                </c:pt>
                <c:pt idx="77">
                  <c:v>51.6</c:v>
                </c:pt>
                <c:pt idx="78">
                  <c:v>56.5</c:v>
                </c:pt>
                <c:pt idx="79">
                  <c:v>55.8</c:v>
                </c:pt>
                <c:pt idx="80">
                  <c:v>54.4</c:v>
                </c:pt>
                <c:pt idx="81">
                  <c:v>51.6</c:v>
                </c:pt>
                <c:pt idx="82">
                  <c:v>53.9</c:v>
                </c:pt>
                <c:pt idx="83">
                  <c:v>53.7</c:v>
                </c:pt>
                <c:pt idx="84">
                  <c:v>52.6</c:v>
                </c:pt>
                <c:pt idx="85">
                  <c:v>53.7</c:v>
                </c:pt>
                <c:pt idx="86">
                  <c:v>56.2</c:v>
                </c:pt>
                <c:pt idx="87">
                  <c:v>55.2</c:v>
                </c:pt>
                <c:pt idx="88">
                  <c:v>51.2</c:v>
                </c:pt>
                <c:pt idx="89">
                  <c:v>50.9</c:v>
                </c:pt>
                <c:pt idx="90">
                  <c:v>52.5</c:v>
                </c:pt>
                <c:pt idx="91">
                  <c:v>50.8</c:v>
                </c:pt>
                <c:pt idx="92">
                  <c:v>50.2</c:v>
                </c:pt>
                <c:pt idx="93">
                  <c:v>50.5</c:v>
                </c:pt>
                <c:pt idx="94">
                  <c:v>51.8</c:v>
                </c:pt>
                <c:pt idx="95">
                  <c:v>51.2</c:v>
                </c:pt>
                <c:pt idx="96">
                  <c:v>50.8</c:v>
                </c:pt>
                <c:pt idx="97">
                  <c:v>54.3</c:v>
                </c:pt>
                <c:pt idx="98">
                  <c:v>53.6</c:v>
                </c:pt>
                <c:pt idx="99">
                  <c:v>49.7</c:v>
                </c:pt>
                <c:pt idx="100">
                  <c:v>50.7</c:v>
                </c:pt>
                <c:pt idx="101">
                  <c:v>57.2</c:v>
                </c:pt>
                <c:pt idx="102">
                  <c:v>57.16</c:v>
                </c:pt>
                <c:pt idx="103">
                  <c:v>57.27</c:v>
                </c:pt>
                <c:pt idx="104">
                  <c:v>57.97</c:v>
                </c:pt>
                <c:pt idx="105">
                  <c:v>58.05</c:v>
                </c:pt>
                <c:pt idx="106">
                  <c:v>58.53</c:v>
                </c:pt>
                <c:pt idx="107">
                  <c:v>59.14</c:v>
                </c:pt>
                <c:pt idx="108">
                  <c:v>59.05</c:v>
                </c:pt>
                <c:pt idx="109">
                  <c:v>58.62</c:v>
                </c:pt>
                <c:pt idx="110">
                  <c:v>58.94</c:v>
                </c:pt>
                <c:pt idx="111">
                  <c:v>59.16</c:v>
                </c:pt>
                <c:pt idx="112">
                  <c:v>60.84</c:v>
                </c:pt>
                <c:pt idx="113">
                  <c:v>57.8</c:v>
                </c:pt>
                <c:pt idx="114">
                  <c:v>58.2</c:v>
                </c:pt>
                <c:pt idx="115">
                  <c:v>58.1</c:v>
                </c:pt>
                <c:pt idx="116">
                  <c:v>59.12</c:v>
                </c:pt>
                <c:pt idx="117">
                  <c:v>54.32</c:v>
                </c:pt>
                <c:pt idx="118">
                  <c:v>55.83</c:v>
                </c:pt>
                <c:pt idx="119">
                  <c:v>56.24</c:v>
                </c:pt>
                <c:pt idx="120">
                  <c:v>56.66</c:v>
                </c:pt>
                <c:pt idx="121">
                  <c:v>55.79</c:v>
                </c:pt>
                <c:pt idx="122">
                  <c:v>56.34</c:v>
                </c:pt>
                <c:pt idx="123">
                  <c:v>57</c:v>
                </c:pt>
                <c:pt idx="124">
                  <c:v>56.8</c:v>
                </c:pt>
                <c:pt idx="125">
                  <c:v>56.45</c:v>
                </c:pt>
                <c:pt idx="126">
                  <c:v>55.76</c:v>
                </c:pt>
                <c:pt idx="127">
                  <c:v>56.11</c:v>
                </c:pt>
                <c:pt idx="128">
                  <c:v>56.34</c:v>
                </c:pt>
                <c:pt idx="129">
                  <c:v>54.64</c:v>
                </c:pt>
                <c:pt idx="130">
                  <c:v>54.93</c:v>
                </c:pt>
                <c:pt idx="131">
                  <c:v>55.49</c:v>
                </c:pt>
                <c:pt idx="132">
                  <c:v>55.83</c:v>
                </c:pt>
                <c:pt idx="133">
                  <c:v>57.21</c:v>
                </c:pt>
                <c:pt idx="134">
                  <c:v>57.62</c:v>
                </c:pt>
                <c:pt idx="135">
                  <c:v>56.63</c:v>
                </c:pt>
                <c:pt idx="136">
                  <c:v>56.76</c:v>
                </c:pt>
                <c:pt idx="137">
                  <c:v>56.64</c:v>
                </c:pt>
                <c:pt idx="138">
                  <c:v>56.43</c:v>
                </c:pt>
                <c:pt idx="139">
                  <c:v>56.48</c:v>
                </c:pt>
                <c:pt idx="140">
                  <c:v>56.68</c:v>
                </c:pt>
                <c:pt idx="141">
                  <c:v>56.19</c:v>
                </c:pt>
                <c:pt idx="142">
                  <c:v>56.35</c:v>
                </c:pt>
                <c:pt idx="143">
                  <c:v>56.7</c:v>
                </c:pt>
                <c:pt idx="144">
                  <c:v>56.78</c:v>
                </c:pt>
                <c:pt idx="145">
                  <c:v>56.61</c:v>
                </c:pt>
                <c:pt idx="146">
                  <c:v>57.02</c:v>
                </c:pt>
                <c:pt idx="147">
                  <c:v>57.2</c:v>
                </c:pt>
                <c:pt idx="148">
                  <c:v>56.25</c:v>
                </c:pt>
                <c:pt idx="149">
                  <c:v>57.1</c:v>
                </c:pt>
                <c:pt idx="150">
                  <c:v>57.86</c:v>
                </c:pt>
                <c:pt idx="151">
                  <c:v>57.99</c:v>
                </c:pt>
                <c:pt idx="152">
                  <c:v>59.16</c:v>
                </c:pt>
                <c:pt idx="153">
                  <c:v>57.21</c:v>
                </c:pt>
                <c:pt idx="154">
                  <c:v>58.59</c:v>
                </c:pt>
                <c:pt idx="155">
                  <c:v>56.81</c:v>
                </c:pt>
                <c:pt idx="156">
                  <c:v>58.03</c:v>
                </c:pt>
                <c:pt idx="157">
                  <c:v>58.31</c:v>
                </c:pt>
                <c:pt idx="158">
                  <c:v>58.31</c:v>
                </c:pt>
                <c:pt idx="159">
                  <c:v>58.31</c:v>
                </c:pt>
                <c:pt idx="160">
                  <c:v>58.45</c:v>
                </c:pt>
                <c:pt idx="161">
                  <c:v>58.69</c:v>
                </c:pt>
                <c:pt idx="162">
                  <c:v>54.61</c:v>
                </c:pt>
                <c:pt idx="163">
                  <c:v>54.3</c:v>
                </c:pt>
                <c:pt idx="164">
                  <c:v>56.87</c:v>
                </c:pt>
                <c:pt idx="165">
                  <c:v>53.75</c:v>
                </c:pt>
                <c:pt idx="166">
                  <c:v>53.05</c:v>
                </c:pt>
                <c:pt idx="167">
                  <c:v>51.89</c:v>
                </c:pt>
                <c:pt idx="168">
                  <c:v>53.5</c:v>
                </c:pt>
                <c:pt idx="169">
                  <c:v>54.45</c:v>
                </c:pt>
                <c:pt idx="170">
                  <c:v>54.59</c:v>
                </c:pt>
                <c:pt idx="171">
                  <c:v>53.21</c:v>
                </c:pt>
                <c:pt idx="172">
                  <c:v>50.83</c:v>
                </c:pt>
                <c:pt idx="173">
                  <c:v>51.4</c:v>
                </c:pt>
                <c:pt idx="174">
                  <c:v>51.1</c:v>
                </c:pt>
                <c:pt idx="175">
                  <c:v>51.6</c:v>
                </c:pt>
                <c:pt idx="176">
                  <c:v>54.84</c:v>
                </c:pt>
                <c:pt idx="177">
                  <c:v>53.8</c:v>
                </c:pt>
                <c:pt idx="178">
                  <c:v>53.53</c:v>
                </c:pt>
                <c:pt idx="179">
                  <c:v>52.18</c:v>
                </c:pt>
                <c:pt idx="180">
                  <c:v>53.25</c:v>
                </c:pt>
                <c:pt idx="181">
                  <c:v>54.06</c:v>
                </c:pt>
                <c:pt idx="182">
                  <c:v>53.35</c:v>
                </c:pt>
                <c:pt idx="183">
                  <c:v>54.3</c:v>
                </c:pt>
                <c:pt idx="184">
                  <c:v>53.73</c:v>
                </c:pt>
                <c:pt idx="185">
                  <c:v>54.12</c:v>
                </c:pt>
                <c:pt idx="186">
                  <c:v>53.48</c:v>
                </c:pt>
                <c:pt idx="187">
                  <c:v>54.35</c:v>
                </c:pt>
                <c:pt idx="188">
                  <c:v>55.48</c:v>
                </c:pt>
                <c:pt idx="189">
                  <c:v>53.47</c:v>
                </c:pt>
                <c:pt idx="190">
                  <c:v>55.16</c:v>
                </c:pt>
                <c:pt idx="191">
                  <c:v>54.64</c:v>
                </c:pt>
                <c:pt idx="192">
                  <c:v>53.03</c:v>
                </c:pt>
                <c:pt idx="193">
                  <c:v>52.13</c:v>
                </c:pt>
                <c:pt idx="194">
                  <c:v>53.16</c:v>
                </c:pt>
                <c:pt idx="195">
                  <c:v>58.52</c:v>
                </c:pt>
                <c:pt idx="196">
                  <c:v>58.18</c:v>
                </c:pt>
                <c:pt idx="197">
                  <c:v>61.59</c:v>
                </c:pt>
                <c:pt idx="198">
                  <c:v>60.42</c:v>
                </c:pt>
                <c:pt idx="199">
                  <c:v>59.16</c:v>
                </c:pt>
                <c:pt idx="200">
                  <c:v>62.92</c:v>
                </c:pt>
                <c:pt idx="201">
                  <c:v>58.42</c:v>
                </c:pt>
                <c:pt idx="202">
                  <c:v>59.66</c:v>
                </c:pt>
                <c:pt idx="203">
                  <c:v>58.15</c:v>
                </c:pt>
                <c:pt idx="204">
                  <c:v>54.81</c:v>
                </c:pt>
                <c:pt idx="205">
                  <c:v>56.56</c:v>
                </c:pt>
                <c:pt idx="206">
                  <c:v>56.32</c:v>
                </c:pt>
                <c:pt idx="207">
                  <c:v>57.92</c:v>
                </c:pt>
                <c:pt idx="208">
                  <c:v>58.28</c:v>
                </c:pt>
                <c:pt idx="209">
                  <c:v>60.37</c:v>
                </c:pt>
                <c:pt idx="210">
                  <c:v>58.25</c:v>
                </c:pt>
                <c:pt idx="211">
                  <c:v>56.78</c:v>
                </c:pt>
                <c:pt idx="212">
                  <c:v>57.28</c:v>
                </c:pt>
                <c:pt idx="213">
                  <c:v>59.19</c:v>
                </c:pt>
                <c:pt idx="214">
                  <c:v>57.47</c:v>
                </c:pt>
                <c:pt idx="215">
                  <c:v>56.92</c:v>
                </c:pt>
                <c:pt idx="216">
                  <c:v>60.77</c:v>
                </c:pt>
                <c:pt idx="217">
                  <c:v>57.25</c:v>
                </c:pt>
                <c:pt idx="218">
                  <c:v>54.43</c:v>
                </c:pt>
                <c:pt idx="219">
                  <c:v>57.46</c:v>
                </c:pt>
                <c:pt idx="220">
                  <c:v>58.47</c:v>
                </c:pt>
                <c:pt idx="221">
                  <c:v>58.43</c:v>
                </c:pt>
                <c:pt idx="222">
                  <c:v>58.56</c:v>
                </c:pt>
                <c:pt idx="223">
                  <c:v>57.2</c:v>
                </c:pt>
                <c:pt idx="224">
                  <c:v>55.31</c:v>
                </c:pt>
                <c:pt idx="225">
                  <c:v>61.76</c:v>
                </c:pt>
                <c:pt idx="226">
                  <c:v>54.68</c:v>
                </c:pt>
                <c:pt idx="227">
                  <c:v>52.84</c:v>
                </c:pt>
                <c:pt idx="228">
                  <c:v>54.72</c:v>
                </c:pt>
                <c:pt idx="229">
                  <c:v>55.56</c:v>
                </c:pt>
                <c:pt idx="230">
                  <c:v>55.11</c:v>
                </c:pt>
                <c:pt idx="231">
                  <c:v>56.48</c:v>
                </c:pt>
                <c:pt idx="232">
                  <c:v>55.21</c:v>
                </c:pt>
                <c:pt idx="233">
                  <c:v>56.03</c:v>
                </c:pt>
                <c:pt idx="234">
                  <c:v>55.14</c:v>
                </c:pt>
                <c:pt idx="235">
                  <c:v>57.33</c:v>
                </c:pt>
                <c:pt idx="236">
                  <c:v>66.95</c:v>
                </c:pt>
                <c:pt idx="237">
                  <c:v>64.52</c:v>
                </c:pt>
                <c:pt idx="238">
                  <c:v>64.069999999999993</c:v>
                </c:pt>
                <c:pt idx="239">
                  <c:v>59</c:v>
                </c:pt>
                <c:pt idx="240">
                  <c:v>59.28</c:v>
                </c:pt>
                <c:pt idx="241">
                  <c:v>59.09</c:v>
                </c:pt>
                <c:pt idx="242">
                  <c:v>64.78</c:v>
                </c:pt>
                <c:pt idx="243">
                  <c:v>53.8</c:v>
                </c:pt>
                <c:pt idx="244">
                  <c:v>54.47</c:v>
                </c:pt>
                <c:pt idx="245">
                  <c:v>54.5</c:v>
                </c:pt>
                <c:pt idx="246">
                  <c:v>55.97</c:v>
                </c:pt>
                <c:pt idx="247">
                  <c:v>56.55</c:v>
                </c:pt>
                <c:pt idx="248">
                  <c:v>52.04</c:v>
                </c:pt>
                <c:pt idx="249">
                  <c:v>50.98</c:v>
                </c:pt>
                <c:pt idx="250">
                  <c:v>51.14</c:v>
                </c:pt>
                <c:pt idx="251">
                  <c:v>51.36</c:v>
                </c:pt>
                <c:pt idx="252">
                  <c:v>54.19</c:v>
                </c:pt>
                <c:pt idx="253">
                  <c:v>54.04</c:v>
                </c:pt>
                <c:pt idx="254">
                  <c:v>54.3</c:v>
                </c:pt>
                <c:pt idx="255">
                  <c:v>53.9</c:v>
                </c:pt>
                <c:pt idx="256">
                  <c:v>52.7</c:v>
                </c:pt>
                <c:pt idx="257">
                  <c:v>54.3</c:v>
                </c:pt>
                <c:pt idx="258">
                  <c:v>54</c:v>
                </c:pt>
                <c:pt idx="259">
                  <c:v>51.8</c:v>
                </c:pt>
                <c:pt idx="260">
                  <c:v>53.3</c:v>
                </c:pt>
                <c:pt idx="261">
                  <c:v>61.2</c:v>
                </c:pt>
                <c:pt idx="262">
                  <c:v>52.6</c:v>
                </c:pt>
                <c:pt idx="263">
                  <c:v>50.64</c:v>
                </c:pt>
                <c:pt idx="264">
                  <c:v>52.28</c:v>
                </c:pt>
                <c:pt idx="265">
                  <c:v>52.02</c:v>
                </c:pt>
                <c:pt idx="266">
                  <c:v>51.09</c:v>
                </c:pt>
                <c:pt idx="267">
                  <c:v>53.2</c:v>
                </c:pt>
                <c:pt idx="268">
                  <c:v>51.49</c:v>
                </c:pt>
                <c:pt idx="269">
                  <c:v>51.99</c:v>
                </c:pt>
                <c:pt idx="270">
                  <c:v>52.16</c:v>
                </c:pt>
                <c:pt idx="271">
                  <c:v>51.69</c:v>
                </c:pt>
                <c:pt idx="272">
                  <c:v>52.13</c:v>
                </c:pt>
                <c:pt idx="273">
                  <c:v>53.28</c:v>
                </c:pt>
                <c:pt idx="274">
                  <c:v>51.8</c:v>
                </c:pt>
                <c:pt idx="275">
                  <c:v>51.58</c:v>
                </c:pt>
                <c:pt idx="276">
                  <c:v>51.33</c:v>
                </c:pt>
                <c:pt idx="277">
                  <c:v>52.17</c:v>
                </c:pt>
                <c:pt idx="278">
                  <c:v>51.74</c:v>
                </c:pt>
                <c:pt idx="279">
                  <c:v>52.08</c:v>
                </c:pt>
                <c:pt idx="280">
                  <c:v>52.32</c:v>
                </c:pt>
                <c:pt idx="281">
                  <c:v>51.78</c:v>
                </c:pt>
                <c:pt idx="282">
                  <c:v>51.7</c:v>
                </c:pt>
                <c:pt idx="283">
                  <c:v>51.33</c:v>
                </c:pt>
                <c:pt idx="284">
                  <c:v>51.11</c:v>
                </c:pt>
                <c:pt idx="285">
                  <c:v>48.69</c:v>
                </c:pt>
                <c:pt idx="286">
                  <c:v>52.02</c:v>
                </c:pt>
                <c:pt idx="287">
                  <c:v>51.5</c:v>
                </c:pt>
                <c:pt idx="288">
                  <c:v>51.6</c:v>
                </c:pt>
                <c:pt idx="289">
                  <c:v>51.2</c:v>
                </c:pt>
              </c:numCache>
            </c:numRef>
          </c:xVal>
          <c:yVal>
            <c:numRef>
              <c:f>Лист1!$U$794:$U$1083</c:f>
              <c:numCache>
                <c:formatCode>General</c:formatCode>
                <c:ptCount val="290"/>
                <c:pt idx="0">
                  <c:v>0.84</c:v>
                </c:pt>
                <c:pt idx="1">
                  <c:v>2.57</c:v>
                </c:pt>
                <c:pt idx="2">
                  <c:v>1.08</c:v>
                </c:pt>
                <c:pt idx="3">
                  <c:v>0.6</c:v>
                </c:pt>
                <c:pt idx="4">
                  <c:v>2.2200000000000002</c:v>
                </c:pt>
                <c:pt idx="5">
                  <c:v>1.47</c:v>
                </c:pt>
                <c:pt idx="6">
                  <c:v>0.92</c:v>
                </c:pt>
                <c:pt idx="7">
                  <c:v>1.24</c:v>
                </c:pt>
                <c:pt idx="8">
                  <c:v>1.01</c:v>
                </c:pt>
                <c:pt idx="9">
                  <c:v>1.33</c:v>
                </c:pt>
                <c:pt idx="10">
                  <c:v>1.1299999999999999</c:v>
                </c:pt>
                <c:pt idx="11">
                  <c:v>0.93</c:v>
                </c:pt>
                <c:pt idx="12">
                  <c:v>0.88</c:v>
                </c:pt>
                <c:pt idx="13">
                  <c:v>0.98</c:v>
                </c:pt>
                <c:pt idx="14">
                  <c:v>0.78</c:v>
                </c:pt>
                <c:pt idx="15">
                  <c:v>0.94</c:v>
                </c:pt>
                <c:pt idx="16">
                  <c:v>1.04</c:v>
                </c:pt>
                <c:pt idx="17">
                  <c:v>0.93</c:v>
                </c:pt>
                <c:pt idx="18">
                  <c:v>1.1200000000000001</c:v>
                </c:pt>
                <c:pt idx="19">
                  <c:v>1.08</c:v>
                </c:pt>
                <c:pt idx="20">
                  <c:v>0.98</c:v>
                </c:pt>
                <c:pt idx="21">
                  <c:v>0.9</c:v>
                </c:pt>
                <c:pt idx="22">
                  <c:v>0.63</c:v>
                </c:pt>
                <c:pt idx="23">
                  <c:v>0.67</c:v>
                </c:pt>
                <c:pt idx="24">
                  <c:v>0.66</c:v>
                </c:pt>
                <c:pt idx="25">
                  <c:v>0.64</c:v>
                </c:pt>
                <c:pt idx="26">
                  <c:v>0.68</c:v>
                </c:pt>
                <c:pt idx="27">
                  <c:v>2.25</c:v>
                </c:pt>
                <c:pt idx="28">
                  <c:v>2.4300000000000002</c:v>
                </c:pt>
                <c:pt idx="29">
                  <c:v>2.37</c:v>
                </c:pt>
                <c:pt idx="30">
                  <c:v>2.08</c:v>
                </c:pt>
                <c:pt idx="31">
                  <c:v>2.06</c:v>
                </c:pt>
                <c:pt idx="32">
                  <c:v>2.2000000000000002</c:v>
                </c:pt>
                <c:pt idx="33">
                  <c:v>2.2200000000000002</c:v>
                </c:pt>
                <c:pt idx="34">
                  <c:v>2.3199999999999998</c:v>
                </c:pt>
                <c:pt idx="35">
                  <c:v>2.19</c:v>
                </c:pt>
                <c:pt idx="36">
                  <c:v>2.9</c:v>
                </c:pt>
                <c:pt idx="37">
                  <c:v>2.88</c:v>
                </c:pt>
                <c:pt idx="38">
                  <c:v>2.96</c:v>
                </c:pt>
                <c:pt idx="39">
                  <c:v>2.86</c:v>
                </c:pt>
                <c:pt idx="40">
                  <c:v>2.02</c:v>
                </c:pt>
                <c:pt idx="41">
                  <c:v>1.91</c:v>
                </c:pt>
                <c:pt idx="42">
                  <c:v>1.9</c:v>
                </c:pt>
                <c:pt idx="43">
                  <c:v>2.2200000000000002</c:v>
                </c:pt>
                <c:pt idx="44">
                  <c:v>1.96</c:v>
                </c:pt>
                <c:pt idx="45">
                  <c:v>2.34</c:v>
                </c:pt>
                <c:pt idx="46">
                  <c:v>2.57</c:v>
                </c:pt>
                <c:pt idx="47">
                  <c:v>2.5099999999999998</c:v>
                </c:pt>
                <c:pt idx="48">
                  <c:v>0.9</c:v>
                </c:pt>
                <c:pt idx="49">
                  <c:v>0.88</c:v>
                </c:pt>
                <c:pt idx="50">
                  <c:v>0.89</c:v>
                </c:pt>
                <c:pt idx="51">
                  <c:v>2.98</c:v>
                </c:pt>
                <c:pt idx="52">
                  <c:v>1.91</c:v>
                </c:pt>
                <c:pt idx="53">
                  <c:v>1.24</c:v>
                </c:pt>
                <c:pt idx="54">
                  <c:v>1</c:v>
                </c:pt>
                <c:pt idx="55">
                  <c:v>0.88</c:v>
                </c:pt>
                <c:pt idx="56">
                  <c:v>1.77</c:v>
                </c:pt>
                <c:pt idx="57">
                  <c:v>0.77</c:v>
                </c:pt>
                <c:pt idx="58">
                  <c:v>0.71</c:v>
                </c:pt>
                <c:pt idx="59">
                  <c:v>0.74</c:v>
                </c:pt>
                <c:pt idx="60">
                  <c:v>0.55000000000000004</c:v>
                </c:pt>
                <c:pt idx="61">
                  <c:v>0.62</c:v>
                </c:pt>
                <c:pt idx="62">
                  <c:v>0.78</c:v>
                </c:pt>
                <c:pt idx="63">
                  <c:v>1.65</c:v>
                </c:pt>
                <c:pt idx="64">
                  <c:v>1.05</c:v>
                </c:pt>
                <c:pt idx="65">
                  <c:v>1.954</c:v>
                </c:pt>
                <c:pt idx="66">
                  <c:v>1.9570000000000001</c:v>
                </c:pt>
                <c:pt idx="67">
                  <c:v>1.9630000000000001</c:v>
                </c:pt>
                <c:pt idx="68">
                  <c:v>1.9570000000000001</c:v>
                </c:pt>
                <c:pt idx="69">
                  <c:v>1.968</c:v>
                </c:pt>
                <c:pt idx="70">
                  <c:v>1.9590000000000001</c:v>
                </c:pt>
                <c:pt idx="71">
                  <c:v>0.15</c:v>
                </c:pt>
                <c:pt idx="72">
                  <c:v>0.64</c:v>
                </c:pt>
                <c:pt idx="73">
                  <c:v>0.64</c:v>
                </c:pt>
                <c:pt idx="74">
                  <c:v>0.32</c:v>
                </c:pt>
                <c:pt idx="75">
                  <c:v>0.33</c:v>
                </c:pt>
                <c:pt idx="76">
                  <c:v>0.37</c:v>
                </c:pt>
                <c:pt idx="77">
                  <c:v>0.32</c:v>
                </c:pt>
                <c:pt idx="78">
                  <c:v>1.07</c:v>
                </c:pt>
                <c:pt idx="79">
                  <c:v>1.03</c:v>
                </c:pt>
                <c:pt idx="80">
                  <c:v>0.65</c:v>
                </c:pt>
                <c:pt idx="81">
                  <c:v>0.36</c:v>
                </c:pt>
                <c:pt idx="82">
                  <c:v>0.37</c:v>
                </c:pt>
                <c:pt idx="83">
                  <c:v>0.46</c:v>
                </c:pt>
                <c:pt idx="84">
                  <c:v>0.46</c:v>
                </c:pt>
                <c:pt idx="85">
                  <c:v>0.62</c:v>
                </c:pt>
                <c:pt idx="86">
                  <c:v>0.86</c:v>
                </c:pt>
                <c:pt idx="87">
                  <c:v>0.8</c:v>
                </c:pt>
                <c:pt idx="88">
                  <c:v>0.17</c:v>
                </c:pt>
                <c:pt idx="89">
                  <c:v>0.27</c:v>
                </c:pt>
                <c:pt idx="90">
                  <c:v>0.37</c:v>
                </c:pt>
                <c:pt idx="91">
                  <c:v>0.23</c:v>
                </c:pt>
                <c:pt idx="92">
                  <c:v>0.22</c:v>
                </c:pt>
                <c:pt idx="93">
                  <c:v>0.22</c:v>
                </c:pt>
                <c:pt idx="94">
                  <c:v>0.24</c:v>
                </c:pt>
                <c:pt idx="95">
                  <c:v>0.47</c:v>
                </c:pt>
                <c:pt idx="96">
                  <c:v>0.23</c:v>
                </c:pt>
                <c:pt idx="97">
                  <c:v>0.28999999999999998</c:v>
                </c:pt>
                <c:pt idx="98">
                  <c:v>0.26</c:v>
                </c:pt>
                <c:pt idx="99">
                  <c:v>0.16</c:v>
                </c:pt>
                <c:pt idx="100">
                  <c:v>0.24</c:v>
                </c:pt>
                <c:pt idx="101">
                  <c:v>0.85</c:v>
                </c:pt>
                <c:pt idx="102">
                  <c:v>0.89</c:v>
                </c:pt>
                <c:pt idx="103">
                  <c:v>0.78</c:v>
                </c:pt>
                <c:pt idx="104">
                  <c:v>0.93</c:v>
                </c:pt>
                <c:pt idx="105">
                  <c:v>0.81</c:v>
                </c:pt>
                <c:pt idx="106">
                  <c:v>0.91</c:v>
                </c:pt>
                <c:pt idx="107">
                  <c:v>1.01</c:v>
                </c:pt>
                <c:pt idx="108">
                  <c:v>0.92</c:v>
                </c:pt>
                <c:pt idx="109">
                  <c:v>1</c:v>
                </c:pt>
                <c:pt idx="110">
                  <c:v>1.02</c:v>
                </c:pt>
                <c:pt idx="111">
                  <c:v>1.01</c:v>
                </c:pt>
                <c:pt idx="112">
                  <c:v>1.37</c:v>
                </c:pt>
                <c:pt idx="113">
                  <c:v>1.9</c:v>
                </c:pt>
                <c:pt idx="114">
                  <c:v>1.94</c:v>
                </c:pt>
                <c:pt idx="115">
                  <c:v>2.0499999999999998</c:v>
                </c:pt>
                <c:pt idx="116">
                  <c:v>1.78</c:v>
                </c:pt>
                <c:pt idx="117">
                  <c:v>0.63</c:v>
                </c:pt>
                <c:pt idx="118">
                  <c:v>0.66</c:v>
                </c:pt>
                <c:pt idx="119">
                  <c:v>0.8</c:v>
                </c:pt>
                <c:pt idx="120">
                  <c:v>0.79</c:v>
                </c:pt>
                <c:pt idx="121">
                  <c:v>0.66</c:v>
                </c:pt>
                <c:pt idx="122">
                  <c:v>0.72</c:v>
                </c:pt>
                <c:pt idx="123">
                  <c:v>0.77</c:v>
                </c:pt>
                <c:pt idx="124">
                  <c:v>0.76</c:v>
                </c:pt>
                <c:pt idx="125">
                  <c:v>0.71</c:v>
                </c:pt>
                <c:pt idx="126">
                  <c:v>0.77</c:v>
                </c:pt>
                <c:pt idx="127">
                  <c:v>0.85</c:v>
                </c:pt>
                <c:pt idx="128">
                  <c:v>0.92</c:v>
                </c:pt>
                <c:pt idx="129">
                  <c:v>0.79</c:v>
                </c:pt>
                <c:pt idx="130">
                  <c:v>0.81</c:v>
                </c:pt>
                <c:pt idx="131">
                  <c:v>1.08</c:v>
                </c:pt>
                <c:pt idx="132">
                  <c:v>2.11</c:v>
                </c:pt>
                <c:pt idx="133">
                  <c:v>0.87</c:v>
                </c:pt>
                <c:pt idx="134">
                  <c:v>1.01</c:v>
                </c:pt>
                <c:pt idx="135">
                  <c:v>0.94</c:v>
                </c:pt>
                <c:pt idx="136">
                  <c:v>0.91</c:v>
                </c:pt>
                <c:pt idx="137">
                  <c:v>0.88</c:v>
                </c:pt>
                <c:pt idx="138">
                  <c:v>0.89</c:v>
                </c:pt>
                <c:pt idx="139">
                  <c:v>0.87</c:v>
                </c:pt>
                <c:pt idx="140">
                  <c:v>0.88</c:v>
                </c:pt>
                <c:pt idx="141">
                  <c:v>0.83</c:v>
                </c:pt>
                <c:pt idx="142">
                  <c:v>0.86</c:v>
                </c:pt>
                <c:pt idx="143">
                  <c:v>0.94</c:v>
                </c:pt>
                <c:pt idx="144">
                  <c:v>0.94</c:v>
                </c:pt>
                <c:pt idx="145">
                  <c:v>0.87</c:v>
                </c:pt>
                <c:pt idx="146">
                  <c:v>0.9</c:v>
                </c:pt>
                <c:pt idx="147">
                  <c:v>0.94</c:v>
                </c:pt>
                <c:pt idx="148">
                  <c:v>0.86</c:v>
                </c:pt>
                <c:pt idx="149">
                  <c:v>0.95</c:v>
                </c:pt>
                <c:pt idx="150">
                  <c:v>1.1299999999999999</c:v>
                </c:pt>
                <c:pt idx="151">
                  <c:v>1.18</c:v>
                </c:pt>
                <c:pt idx="152">
                  <c:v>1.23</c:v>
                </c:pt>
                <c:pt idx="153">
                  <c:v>1.01</c:v>
                </c:pt>
                <c:pt idx="154">
                  <c:v>1.1000000000000001</c:v>
                </c:pt>
                <c:pt idx="155">
                  <c:v>0.96</c:v>
                </c:pt>
                <c:pt idx="156">
                  <c:v>1.07</c:v>
                </c:pt>
                <c:pt idx="157">
                  <c:v>1.1200000000000001</c:v>
                </c:pt>
                <c:pt idx="158">
                  <c:v>1.1599999999999999</c:v>
                </c:pt>
                <c:pt idx="159">
                  <c:v>1.1100000000000001</c:v>
                </c:pt>
                <c:pt idx="160">
                  <c:v>1.1399999999999999</c:v>
                </c:pt>
                <c:pt idx="161">
                  <c:v>1.03</c:v>
                </c:pt>
                <c:pt idx="162">
                  <c:v>0.63</c:v>
                </c:pt>
                <c:pt idx="163">
                  <c:v>0.6</c:v>
                </c:pt>
                <c:pt idx="164">
                  <c:v>1.9530000000000001</c:v>
                </c:pt>
                <c:pt idx="165">
                  <c:v>0.46</c:v>
                </c:pt>
                <c:pt idx="166">
                  <c:v>0.53</c:v>
                </c:pt>
                <c:pt idx="167">
                  <c:v>0.38</c:v>
                </c:pt>
                <c:pt idx="168">
                  <c:v>0.54</c:v>
                </c:pt>
                <c:pt idx="169">
                  <c:v>0.65</c:v>
                </c:pt>
                <c:pt idx="170">
                  <c:v>0.74</c:v>
                </c:pt>
                <c:pt idx="171">
                  <c:v>0.51</c:v>
                </c:pt>
                <c:pt idx="172">
                  <c:v>0.4</c:v>
                </c:pt>
                <c:pt idx="173">
                  <c:v>0.39</c:v>
                </c:pt>
                <c:pt idx="174">
                  <c:v>0.36</c:v>
                </c:pt>
                <c:pt idx="175">
                  <c:v>0.41</c:v>
                </c:pt>
                <c:pt idx="176">
                  <c:v>0.69</c:v>
                </c:pt>
                <c:pt idx="177">
                  <c:v>0.61</c:v>
                </c:pt>
                <c:pt idx="178">
                  <c:v>0.52</c:v>
                </c:pt>
                <c:pt idx="179">
                  <c:v>0.5</c:v>
                </c:pt>
                <c:pt idx="180">
                  <c:v>0.49</c:v>
                </c:pt>
                <c:pt idx="181">
                  <c:v>0.74</c:v>
                </c:pt>
                <c:pt idx="182">
                  <c:v>0.62</c:v>
                </c:pt>
                <c:pt idx="183">
                  <c:v>0.81</c:v>
                </c:pt>
                <c:pt idx="184">
                  <c:v>0.72</c:v>
                </c:pt>
                <c:pt idx="185">
                  <c:v>0.81</c:v>
                </c:pt>
                <c:pt idx="186">
                  <c:v>0.62</c:v>
                </c:pt>
                <c:pt idx="187">
                  <c:v>0.75</c:v>
                </c:pt>
                <c:pt idx="188">
                  <c:v>0.86</c:v>
                </c:pt>
                <c:pt idx="189">
                  <c:v>0.66</c:v>
                </c:pt>
                <c:pt idx="190">
                  <c:v>0.71</c:v>
                </c:pt>
                <c:pt idx="191">
                  <c:v>0.64</c:v>
                </c:pt>
                <c:pt idx="192">
                  <c:v>0.46</c:v>
                </c:pt>
                <c:pt idx="193">
                  <c:v>0.47</c:v>
                </c:pt>
                <c:pt idx="194">
                  <c:v>0.48</c:v>
                </c:pt>
                <c:pt idx="195">
                  <c:v>1.3</c:v>
                </c:pt>
                <c:pt idx="196">
                  <c:v>1.1000000000000001</c:v>
                </c:pt>
                <c:pt idx="197">
                  <c:v>1.18</c:v>
                </c:pt>
                <c:pt idx="198">
                  <c:v>1.1499999999999999</c:v>
                </c:pt>
                <c:pt idx="199">
                  <c:v>1.07</c:v>
                </c:pt>
                <c:pt idx="200">
                  <c:v>1.26</c:v>
                </c:pt>
                <c:pt idx="201">
                  <c:v>1.74</c:v>
                </c:pt>
                <c:pt idx="202">
                  <c:v>2.29</c:v>
                </c:pt>
                <c:pt idx="203">
                  <c:v>2.17</c:v>
                </c:pt>
                <c:pt idx="204">
                  <c:v>1.9</c:v>
                </c:pt>
                <c:pt idx="205">
                  <c:v>1.92</c:v>
                </c:pt>
                <c:pt idx="206">
                  <c:v>1.95</c:v>
                </c:pt>
                <c:pt idx="207">
                  <c:v>1.39</c:v>
                </c:pt>
                <c:pt idx="208">
                  <c:v>1.08</c:v>
                </c:pt>
                <c:pt idx="209">
                  <c:v>1.31</c:v>
                </c:pt>
                <c:pt idx="210">
                  <c:v>1.22</c:v>
                </c:pt>
                <c:pt idx="211">
                  <c:v>0.87</c:v>
                </c:pt>
                <c:pt idx="212">
                  <c:v>0.95</c:v>
                </c:pt>
                <c:pt idx="213">
                  <c:v>1.42</c:v>
                </c:pt>
                <c:pt idx="214">
                  <c:v>1.23</c:v>
                </c:pt>
                <c:pt idx="215">
                  <c:v>0.9</c:v>
                </c:pt>
                <c:pt idx="216">
                  <c:v>1.1499999999999999</c:v>
                </c:pt>
                <c:pt idx="217">
                  <c:v>1.1100000000000001</c:v>
                </c:pt>
                <c:pt idx="218">
                  <c:v>1.42</c:v>
                </c:pt>
                <c:pt idx="219">
                  <c:v>1.78</c:v>
                </c:pt>
                <c:pt idx="220">
                  <c:v>0.97</c:v>
                </c:pt>
                <c:pt idx="221">
                  <c:v>1.21</c:v>
                </c:pt>
                <c:pt idx="222">
                  <c:v>1.28</c:v>
                </c:pt>
                <c:pt idx="223">
                  <c:v>1.1000000000000001</c:v>
                </c:pt>
                <c:pt idx="224">
                  <c:v>0.81</c:v>
                </c:pt>
                <c:pt idx="225">
                  <c:v>1.1000000000000001</c:v>
                </c:pt>
                <c:pt idx="226">
                  <c:v>0.96</c:v>
                </c:pt>
                <c:pt idx="227">
                  <c:v>0.43</c:v>
                </c:pt>
                <c:pt idx="228">
                  <c:v>0.88</c:v>
                </c:pt>
                <c:pt idx="229">
                  <c:v>0.84</c:v>
                </c:pt>
                <c:pt idx="230">
                  <c:v>0.84</c:v>
                </c:pt>
                <c:pt idx="231">
                  <c:v>0.94</c:v>
                </c:pt>
                <c:pt idx="232">
                  <c:v>0.89</c:v>
                </c:pt>
                <c:pt idx="233">
                  <c:v>1</c:v>
                </c:pt>
                <c:pt idx="234">
                  <c:v>0.87</c:v>
                </c:pt>
                <c:pt idx="235">
                  <c:v>0.79</c:v>
                </c:pt>
                <c:pt idx="236">
                  <c:v>1.01</c:v>
                </c:pt>
                <c:pt idx="237">
                  <c:v>1.28</c:v>
                </c:pt>
                <c:pt idx="238">
                  <c:v>1.54</c:v>
                </c:pt>
                <c:pt idx="239">
                  <c:v>1.9</c:v>
                </c:pt>
                <c:pt idx="240">
                  <c:v>1.44</c:v>
                </c:pt>
                <c:pt idx="241">
                  <c:v>1.32</c:v>
                </c:pt>
                <c:pt idx="242">
                  <c:v>1.35</c:v>
                </c:pt>
                <c:pt idx="243">
                  <c:v>0.66</c:v>
                </c:pt>
                <c:pt idx="244">
                  <c:v>0.68</c:v>
                </c:pt>
                <c:pt idx="245">
                  <c:v>0.67</c:v>
                </c:pt>
                <c:pt idx="246">
                  <c:v>0.95</c:v>
                </c:pt>
                <c:pt idx="247">
                  <c:v>1.07</c:v>
                </c:pt>
                <c:pt idx="248">
                  <c:v>0.43</c:v>
                </c:pt>
                <c:pt idx="249">
                  <c:v>0.42</c:v>
                </c:pt>
                <c:pt idx="250">
                  <c:v>0.36</c:v>
                </c:pt>
                <c:pt idx="251">
                  <c:v>0.47</c:v>
                </c:pt>
                <c:pt idx="252">
                  <c:v>0.81</c:v>
                </c:pt>
                <c:pt idx="253">
                  <c:v>0.77</c:v>
                </c:pt>
                <c:pt idx="254">
                  <c:v>0.55000000000000004</c:v>
                </c:pt>
                <c:pt idx="255">
                  <c:v>0.51</c:v>
                </c:pt>
                <c:pt idx="256">
                  <c:v>0.37</c:v>
                </c:pt>
                <c:pt idx="257">
                  <c:v>0.37</c:v>
                </c:pt>
                <c:pt idx="258">
                  <c:v>0.38</c:v>
                </c:pt>
                <c:pt idx="259">
                  <c:v>0.28999999999999998</c:v>
                </c:pt>
                <c:pt idx="260">
                  <c:v>0.51</c:v>
                </c:pt>
                <c:pt idx="261">
                  <c:v>1.1299999999999999</c:v>
                </c:pt>
                <c:pt idx="262">
                  <c:v>0.42</c:v>
                </c:pt>
                <c:pt idx="263">
                  <c:v>0.44</c:v>
                </c:pt>
                <c:pt idx="264">
                  <c:v>0.55000000000000004</c:v>
                </c:pt>
                <c:pt idx="265">
                  <c:v>0.4</c:v>
                </c:pt>
                <c:pt idx="266">
                  <c:v>0.61</c:v>
                </c:pt>
                <c:pt idx="267">
                  <c:v>0.48</c:v>
                </c:pt>
                <c:pt idx="268">
                  <c:v>0.49</c:v>
                </c:pt>
                <c:pt idx="269">
                  <c:v>0.34</c:v>
                </c:pt>
                <c:pt idx="270">
                  <c:v>0.3</c:v>
                </c:pt>
                <c:pt idx="271">
                  <c:v>0.37</c:v>
                </c:pt>
                <c:pt idx="272">
                  <c:v>0.4</c:v>
                </c:pt>
                <c:pt idx="273">
                  <c:v>0.24</c:v>
                </c:pt>
                <c:pt idx="274">
                  <c:v>0.52</c:v>
                </c:pt>
                <c:pt idx="275">
                  <c:v>0.55000000000000004</c:v>
                </c:pt>
                <c:pt idx="276">
                  <c:v>0.55000000000000004</c:v>
                </c:pt>
                <c:pt idx="277">
                  <c:v>0.31</c:v>
                </c:pt>
                <c:pt idx="278">
                  <c:v>0.43</c:v>
                </c:pt>
                <c:pt idx="279">
                  <c:v>0.37</c:v>
                </c:pt>
                <c:pt idx="280">
                  <c:v>0.24</c:v>
                </c:pt>
                <c:pt idx="281">
                  <c:v>0.31</c:v>
                </c:pt>
                <c:pt idx="282">
                  <c:v>0.31</c:v>
                </c:pt>
                <c:pt idx="283">
                  <c:v>0.38</c:v>
                </c:pt>
                <c:pt idx="284">
                  <c:v>0.6</c:v>
                </c:pt>
                <c:pt idx="285">
                  <c:v>0.13</c:v>
                </c:pt>
                <c:pt idx="286">
                  <c:v>0.33</c:v>
                </c:pt>
                <c:pt idx="287">
                  <c:v>0.93</c:v>
                </c:pt>
                <c:pt idx="288">
                  <c:v>0.94</c:v>
                </c:pt>
                <c:pt idx="289">
                  <c:v>0.74</c:v>
                </c:pt>
              </c:numCache>
            </c:numRef>
          </c:yVal>
          <c:smooth val="0"/>
          <c:extLst xmlns:c16r2="http://schemas.microsoft.com/office/drawing/2015/06/chart">
            <c:ext xmlns:c16="http://schemas.microsoft.com/office/drawing/2014/chart" uri="{C3380CC4-5D6E-409C-BE32-E72D297353CC}">
              <c16:uniqueId val="{0000000E-7FD7-491F-9C22-1CAA77446E94}"/>
            </c:ext>
          </c:extLst>
        </c:ser>
        <c:ser>
          <c:idx val="3"/>
          <c:order val="3"/>
          <c:tx>
            <c:v>древние</c:v>
          </c:tx>
          <c:spPr>
            <a:ln w="25400" cap="rnd">
              <a:noFill/>
              <a:round/>
            </a:ln>
            <a:effectLst/>
          </c:spPr>
          <c:marker>
            <c:symbol val="diamond"/>
            <c:size val="9"/>
            <c:spPr>
              <a:solidFill>
                <a:schemeClr val="bg1"/>
              </a:solidFill>
              <a:ln w="9525">
                <a:solidFill>
                  <a:schemeClr val="tx1"/>
                </a:solidFill>
              </a:ln>
              <a:effectLst/>
            </c:spPr>
          </c:marker>
          <c:xVal>
            <c:numRef>
              <c:f>Лист1!$E$1088:$E$1122</c:f>
              <c:numCache>
                <c:formatCode>General</c:formatCode>
                <c:ptCount val="35"/>
                <c:pt idx="0">
                  <c:v>49.7</c:v>
                </c:pt>
                <c:pt idx="1">
                  <c:v>46.9</c:v>
                </c:pt>
                <c:pt idx="2">
                  <c:v>44.8</c:v>
                </c:pt>
                <c:pt idx="3">
                  <c:v>45.2</c:v>
                </c:pt>
                <c:pt idx="4">
                  <c:v>48</c:v>
                </c:pt>
                <c:pt idx="5">
                  <c:v>48.6</c:v>
                </c:pt>
                <c:pt idx="6">
                  <c:v>49.3</c:v>
                </c:pt>
                <c:pt idx="7">
                  <c:v>49.5</c:v>
                </c:pt>
                <c:pt idx="8">
                  <c:v>49.5</c:v>
                </c:pt>
                <c:pt idx="9">
                  <c:v>49.6</c:v>
                </c:pt>
                <c:pt idx="10">
                  <c:v>47.8</c:v>
                </c:pt>
                <c:pt idx="11">
                  <c:v>51.4</c:v>
                </c:pt>
                <c:pt idx="12">
                  <c:v>48.8</c:v>
                </c:pt>
                <c:pt idx="13">
                  <c:v>46.4</c:v>
                </c:pt>
                <c:pt idx="14">
                  <c:v>46.5</c:v>
                </c:pt>
                <c:pt idx="15">
                  <c:v>47.2</c:v>
                </c:pt>
                <c:pt idx="16">
                  <c:v>47.1</c:v>
                </c:pt>
                <c:pt idx="17">
                  <c:v>47</c:v>
                </c:pt>
                <c:pt idx="18">
                  <c:v>46.5</c:v>
                </c:pt>
                <c:pt idx="19">
                  <c:v>50.4</c:v>
                </c:pt>
                <c:pt idx="20">
                  <c:v>53.7</c:v>
                </c:pt>
                <c:pt idx="21">
                  <c:v>49.6</c:v>
                </c:pt>
                <c:pt idx="22">
                  <c:v>45.89</c:v>
                </c:pt>
                <c:pt idx="23">
                  <c:v>49.81</c:v>
                </c:pt>
                <c:pt idx="24">
                  <c:v>42.62</c:v>
                </c:pt>
                <c:pt idx="25">
                  <c:v>42.19</c:v>
                </c:pt>
                <c:pt idx="26">
                  <c:v>42.91</c:v>
                </c:pt>
                <c:pt idx="27">
                  <c:v>50.6</c:v>
                </c:pt>
                <c:pt idx="28">
                  <c:v>46.06</c:v>
                </c:pt>
                <c:pt idx="29">
                  <c:v>48.29</c:v>
                </c:pt>
                <c:pt idx="30">
                  <c:v>47.95</c:v>
                </c:pt>
                <c:pt idx="31">
                  <c:v>48.19</c:v>
                </c:pt>
                <c:pt idx="32">
                  <c:v>47.96</c:v>
                </c:pt>
                <c:pt idx="33">
                  <c:v>42.98</c:v>
                </c:pt>
                <c:pt idx="34">
                  <c:v>47.09</c:v>
                </c:pt>
              </c:numCache>
            </c:numRef>
          </c:xVal>
          <c:yVal>
            <c:numRef>
              <c:f>Лист1!$F$1088:$F$1122</c:f>
              <c:numCache>
                <c:formatCode>General</c:formatCode>
                <c:ptCount val="35"/>
                <c:pt idx="0">
                  <c:v>1.2</c:v>
                </c:pt>
                <c:pt idx="1">
                  <c:v>2.84</c:v>
                </c:pt>
                <c:pt idx="2">
                  <c:v>3.23</c:v>
                </c:pt>
                <c:pt idx="3">
                  <c:v>3.3</c:v>
                </c:pt>
                <c:pt idx="4">
                  <c:v>1.19</c:v>
                </c:pt>
                <c:pt idx="5">
                  <c:v>1.22</c:v>
                </c:pt>
                <c:pt idx="6">
                  <c:v>2.36</c:v>
                </c:pt>
                <c:pt idx="7">
                  <c:v>1.96</c:v>
                </c:pt>
                <c:pt idx="8">
                  <c:v>1.92</c:v>
                </c:pt>
                <c:pt idx="9">
                  <c:v>1.88</c:v>
                </c:pt>
                <c:pt idx="10">
                  <c:v>2.04</c:v>
                </c:pt>
                <c:pt idx="11">
                  <c:v>0.73</c:v>
                </c:pt>
                <c:pt idx="12">
                  <c:v>2.35</c:v>
                </c:pt>
                <c:pt idx="13">
                  <c:v>2.5499999999999998</c:v>
                </c:pt>
                <c:pt idx="14">
                  <c:v>2.5099999999999998</c:v>
                </c:pt>
                <c:pt idx="15">
                  <c:v>2.63</c:v>
                </c:pt>
                <c:pt idx="16">
                  <c:v>2.5299999999999998</c:v>
                </c:pt>
                <c:pt idx="17">
                  <c:v>2.4900000000000002</c:v>
                </c:pt>
                <c:pt idx="18">
                  <c:v>2.59</c:v>
                </c:pt>
                <c:pt idx="19">
                  <c:v>3.2</c:v>
                </c:pt>
                <c:pt idx="20">
                  <c:v>0.85</c:v>
                </c:pt>
                <c:pt idx="21">
                  <c:v>3.21</c:v>
                </c:pt>
                <c:pt idx="22">
                  <c:v>2.39</c:v>
                </c:pt>
                <c:pt idx="23">
                  <c:v>2.48</c:v>
                </c:pt>
                <c:pt idx="24">
                  <c:v>2.41</c:v>
                </c:pt>
                <c:pt idx="25">
                  <c:v>2.38</c:v>
                </c:pt>
                <c:pt idx="26">
                  <c:v>2.2799999999999998</c:v>
                </c:pt>
                <c:pt idx="27">
                  <c:v>0.67</c:v>
                </c:pt>
                <c:pt idx="28">
                  <c:v>2.4700000000000002</c:v>
                </c:pt>
                <c:pt idx="29">
                  <c:v>1.72</c:v>
                </c:pt>
                <c:pt idx="30">
                  <c:v>1.94</c:v>
                </c:pt>
                <c:pt idx="31">
                  <c:v>1.65</c:v>
                </c:pt>
                <c:pt idx="32">
                  <c:v>1.71</c:v>
                </c:pt>
                <c:pt idx="33">
                  <c:v>1.77</c:v>
                </c:pt>
                <c:pt idx="34">
                  <c:v>1.88</c:v>
                </c:pt>
              </c:numCache>
            </c:numRef>
          </c:yVal>
          <c:smooth val="0"/>
          <c:extLst xmlns:c16r2="http://schemas.microsoft.com/office/drawing/2015/06/chart">
            <c:ext xmlns:c16="http://schemas.microsoft.com/office/drawing/2014/chart" uri="{C3380CC4-5D6E-409C-BE32-E72D297353CC}">
              <c16:uniqueId val="{0000000F-7FD7-491F-9C22-1CAA77446E94}"/>
            </c:ext>
          </c:extLst>
        </c:ser>
        <c:dLbls>
          <c:showLegendKey val="0"/>
          <c:showVal val="0"/>
          <c:showCatName val="0"/>
          <c:showSerName val="0"/>
          <c:showPercent val="0"/>
          <c:showBubbleSize val="0"/>
        </c:dLbls>
        <c:axId val="118228096"/>
        <c:axId val="118230400"/>
      </c:scatterChart>
      <c:valAx>
        <c:axId val="118228096"/>
        <c:scaling>
          <c:orientation val="minMax"/>
          <c:min val="4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r>
                  <a:rPr lang="en-US" sz="1400" b="1" i="0">
                    <a:solidFill>
                      <a:sysClr val="windowText" lastClr="000000"/>
                    </a:solidFill>
                  </a:rPr>
                  <a:t>SiO</a:t>
                </a:r>
                <a:r>
                  <a:rPr lang="en-US" sz="1400" b="1" i="0" baseline="-25000">
                    <a:solidFill>
                      <a:sysClr val="windowText" lastClr="000000"/>
                    </a:solidFill>
                  </a:rPr>
                  <a:t>2</a:t>
                </a:r>
                <a:r>
                  <a:rPr lang="ru-RU" sz="1400" b="1" i="0" baseline="0">
                    <a:solidFill>
                      <a:sysClr val="windowText" lastClr="000000"/>
                    </a:solidFill>
                  </a:rPr>
                  <a:t> %</a:t>
                </a:r>
                <a:endParaRPr lang="en-US" sz="1400" b="1" i="0" baseline="0">
                  <a:solidFill>
                    <a:sysClr val="windowText" lastClr="000000"/>
                  </a:solidFill>
                </a:endParaRPr>
              </a:p>
            </c:rich>
          </c:tx>
          <c:layout>
            <c:manualLayout>
              <c:xMode val="edge"/>
              <c:yMode val="edge"/>
              <c:x val="0.80185114791685519"/>
              <c:y val="0.76186196351624269"/>
            </c:manualLayout>
          </c:layout>
          <c:overlay val="0"/>
          <c:spPr>
            <a:noFill/>
            <a:ln>
              <a:noFill/>
            </a:ln>
            <a:effectLst/>
          </c:spPr>
        </c:title>
        <c:numFmt formatCode="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118230400"/>
        <c:crosses val="autoZero"/>
        <c:crossBetween val="midCat"/>
      </c:valAx>
      <c:valAx>
        <c:axId val="118230400"/>
        <c:scaling>
          <c:orientation val="minMax"/>
        </c:scaling>
        <c:delete val="0"/>
        <c:axPos val="l"/>
        <c:majorGridlines>
          <c:spPr>
            <a:ln w="9525" cap="flat" cmpd="sng" algn="ctr">
              <a:noFill/>
              <a:round/>
            </a:ln>
            <a:effectLst/>
          </c:spPr>
        </c:majorGridlines>
        <c:title>
          <c:tx>
            <c:rich>
              <a:bodyPr rot="0" spcFirstLastPara="1" vertOverflow="ellipsis" wrap="square" anchor="ctr" anchorCtr="1"/>
              <a:lstStyle/>
              <a:p>
                <a:pPr>
                  <a:defRPr sz="1400" b="1" i="0" u="none" strike="noStrike" kern="1200" baseline="0">
                    <a:solidFill>
                      <a:sysClr val="windowText" lastClr="000000"/>
                    </a:solidFill>
                    <a:latin typeface="+mn-lt"/>
                    <a:ea typeface="+mn-ea"/>
                    <a:cs typeface="+mn-cs"/>
                  </a:defRPr>
                </a:pPr>
                <a:r>
                  <a:rPr lang="en-US" sz="1400" b="1" i="0" baseline="0">
                    <a:solidFill>
                      <a:sysClr val="windowText" lastClr="000000"/>
                    </a:solidFill>
                  </a:rPr>
                  <a:t>TiO</a:t>
                </a:r>
                <a:r>
                  <a:rPr lang="en-US" sz="1400" b="1" i="0" baseline="-25000">
                    <a:solidFill>
                      <a:sysClr val="windowText" lastClr="000000"/>
                    </a:solidFill>
                  </a:rPr>
                  <a:t>2 </a:t>
                </a:r>
                <a:r>
                  <a:rPr lang="ru-RU" sz="1400" b="1" i="0" baseline="0">
                    <a:solidFill>
                      <a:sysClr val="windowText" lastClr="000000"/>
                    </a:solidFill>
                  </a:rPr>
                  <a:t>%</a:t>
                </a:r>
                <a:endParaRPr lang="en-US" sz="1400" b="1" i="0" baseline="0">
                  <a:solidFill>
                    <a:sysClr val="windowText" lastClr="000000"/>
                  </a:solidFill>
                </a:endParaRPr>
              </a:p>
            </c:rich>
          </c:tx>
          <c:layout>
            <c:manualLayout>
              <c:xMode val="edge"/>
              <c:yMode val="edge"/>
              <c:x val="9.0740740740740747E-2"/>
              <c:y val="5.8954739436196432E-2"/>
            </c:manualLayout>
          </c:layout>
          <c:overlay val="0"/>
          <c:spPr>
            <a:noFill/>
            <a:ln>
              <a:noFill/>
            </a:ln>
            <a:effectLst/>
          </c:spPr>
        </c:title>
        <c:numFmt formatCode="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118228096"/>
        <c:crosses val="autoZero"/>
        <c:crossBetween val="midCat"/>
      </c:valAx>
      <c:spPr>
        <a:solidFill>
          <a:schemeClr val="accent4">
            <a:lumMod val="20000"/>
            <a:lumOff val="80000"/>
          </a:schemeClr>
        </a:solid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ru-RU"/>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8222787432035206E-2"/>
          <c:y val="3.7739271105246726E-2"/>
          <c:w val="0.89398351428067413"/>
          <c:h val="0.898219441319835"/>
        </c:manualLayout>
      </c:layout>
      <c:scatterChart>
        <c:scatterStyle val="lineMarker"/>
        <c:varyColors val="0"/>
        <c:ser>
          <c:idx val="1"/>
          <c:order val="0"/>
          <c:tx>
            <c:v>Кару</c:v>
          </c:tx>
          <c:spPr>
            <a:ln w="25400" cap="rnd">
              <a:noFill/>
              <a:round/>
            </a:ln>
            <a:effectLst/>
          </c:spPr>
          <c:marker>
            <c:symbol val="plus"/>
            <c:size val="8"/>
            <c:spPr>
              <a:noFill/>
              <a:ln w="15875">
                <a:solidFill>
                  <a:schemeClr val="tx1"/>
                </a:solidFill>
              </a:ln>
              <a:effectLst/>
            </c:spPr>
          </c:marker>
          <c:xVal>
            <c:numRef>
              <c:f>Лист1!$Q$304:$Q$792</c:f>
              <c:numCache>
                <c:formatCode>0.00</c:formatCode>
                <c:ptCount val="489"/>
                <c:pt idx="0">
                  <c:v>9.2928112597938863</c:v>
                </c:pt>
                <c:pt idx="1">
                  <c:v>14.204566513424583</c:v>
                </c:pt>
                <c:pt idx="2">
                  <c:v>12.366984431779363</c:v>
                </c:pt>
                <c:pt idx="3">
                  <c:v>10.237098813297765</c:v>
                </c:pt>
                <c:pt idx="4">
                  <c:v>13.167822968051221</c:v>
                </c:pt>
                <c:pt idx="5">
                  <c:v>10.247859235836348</c:v>
                </c:pt>
                <c:pt idx="6">
                  <c:v>10.56511695759718</c:v>
                </c:pt>
                <c:pt idx="7">
                  <c:v>9.9283740367842768</c:v>
                </c:pt>
                <c:pt idx="8">
                  <c:v>9.955968814838748</c:v>
                </c:pt>
                <c:pt idx="9">
                  <c:v>14.394106792427433</c:v>
                </c:pt>
                <c:pt idx="10">
                  <c:v>11.334015294389426</c:v>
                </c:pt>
                <c:pt idx="11">
                  <c:v>9.7380063311623211</c:v>
                </c:pt>
                <c:pt idx="12">
                  <c:v>10.527196362686707</c:v>
                </c:pt>
                <c:pt idx="13">
                  <c:v>9.645842330463438</c:v>
                </c:pt>
                <c:pt idx="14">
                  <c:v>12.940556353882748</c:v>
                </c:pt>
                <c:pt idx="15">
                  <c:v>9.6826221389298812</c:v>
                </c:pt>
                <c:pt idx="16">
                  <c:v>10.832717924899342</c:v>
                </c:pt>
                <c:pt idx="17">
                  <c:v>10.083607804425561</c:v>
                </c:pt>
                <c:pt idx="18">
                  <c:v>10.550441047992912</c:v>
                </c:pt>
                <c:pt idx="19">
                  <c:v>11.193496992478012</c:v>
                </c:pt>
                <c:pt idx="20">
                  <c:v>12.045183663905638</c:v>
                </c:pt>
                <c:pt idx="21">
                  <c:v>12.057301384141049</c:v>
                </c:pt>
                <c:pt idx="22">
                  <c:v>10.981316126883211</c:v>
                </c:pt>
                <c:pt idx="23">
                  <c:v>9.5519457305936193</c:v>
                </c:pt>
                <c:pt idx="24">
                  <c:v>16.651398447712971</c:v>
                </c:pt>
                <c:pt idx="25">
                  <c:v>14.246879309257441</c:v>
                </c:pt>
                <c:pt idx="26">
                  <c:v>13.933269820211667</c:v>
                </c:pt>
                <c:pt idx="27">
                  <c:v>14.534656646004063</c:v>
                </c:pt>
                <c:pt idx="28">
                  <c:v>14.795404333176871</c:v>
                </c:pt>
                <c:pt idx="29">
                  <c:v>14.681357803174066</c:v>
                </c:pt>
                <c:pt idx="30">
                  <c:v>14.762732469962843</c:v>
                </c:pt>
                <c:pt idx="31">
                  <c:v>13.614280510598972</c:v>
                </c:pt>
                <c:pt idx="32">
                  <c:v>15.941830385360767</c:v>
                </c:pt>
                <c:pt idx="33">
                  <c:v>13.69874943707234</c:v>
                </c:pt>
                <c:pt idx="34">
                  <c:v>10.615878909351732</c:v>
                </c:pt>
                <c:pt idx="35">
                  <c:v>10.158979402730507</c:v>
                </c:pt>
                <c:pt idx="36">
                  <c:v>11.180916896960534</c:v>
                </c:pt>
                <c:pt idx="37">
                  <c:v>12.161094489952266</c:v>
                </c:pt>
                <c:pt idx="38">
                  <c:v>10.695863663638823</c:v>
                </c:pt>
                <c:pt idx="39">
                  <c:v>11.755593900105692</c:v>
                </c:pt>
                <c:pt idx="40">
                  <c:v>10.762405667302549</c:v>
                </c:pt>
                <c:pt idx="41">
                  <c:v>10.974492223280969</c:v>
                </c:pt>
                <c:pt idx="42">
                  <c:v>10.894848811321623</c:v>
                </c:pt>
                <c:pt idx="43">
                  <c:v>10.975104509356422</c:v>
                </c:pt>
                <c:pt idx="44">
                  <c:v>13.07480232663813</c:v>
                </c:pt>
                <c:pt idx="45">
                  <c:v>11.723501360454238</c:v>
                </c:pt>
                <c:pt idx="46">
                  <c:v>11.956238433703103</c:v>
                </c:pt>
                <c:pt idx="47">
                  <c:v>11.821639526444255</c:v>
                </c:pt>
                <c:pt idx="48">
                  <c:v>11.925968183284537</c:v>
                </c:pt>
                <c:pt idx="49">
                  <c:v>11.969335051599042</c:v>
                </c:pt>
                <c:pt idx="50">
                  <c:v>9.349213900486939</c:v>
                </c:pt>
                <c:pt idx="51">
                  <c:v>11.872642888151619</c:v>
                </c:pt>
                <c:pt idx="52">
                  <c:v>12.366284713733375</c:v>
                </c:pt>
                <c:pt idx="53">
                  <c:v>11.945806287107118</c:v>
                </c:pt>
                <c:pt idx="54">
                  <c:v>11.931880781671289</c:v>
                </c:pt>
                <c:pt idx="55">
                  <c:v>14.35379412386043</c:v>
                </c:pt>
                <c:pt idx="56">
                  <c:v>14.003140053851363</c:v>
                </c:pt>
                <c:pt idx="57">
                  <c:v>13.238608796402888</c:v>
                </c:pt>
                <c:pt idx="58">
                  <c:v>16.764350247906712</c:v>
                </c:pt>
                <c:pt idx="59">
                  <c:v>16.013115728439296</c:v>
                </c:pt>
                <c:pt idx="60">
                  <c:v>12.092428791453258</c:v>
                </c:pt>
                <c:pt idx="61">
                  <c:v>11.912118691029573</c:v>
                </c:pt>
                <c:pt idx="62">
                  <c:v>12.601109616973197</c:v>
                </c:pt>
                <c:pt idx="63">
                  <c:v>13.190923151374633</c:v>
                </c:pt>
                <c:pt idx="64">
                  <c:v>10.727672417581795</c:v>
                </c:pt>
                <c:pt idx="65">
                  <c:v>13.305131114669933</c:v>
                </c:pt>
                <c:pt idx="66">
                  <c:v>14.822500206086108</c:v>
                </c:pt>
                <c:pt idx="67">
                  <c:v>13.260074750811157</c:v>
                </c:pt>
                <c:pt idx="68">
                  <c:v>12.693888815446755</c:v>
                </c:pt>
                <c:pt idx="69">
                  <c:v>12.081194292937049</c:v>
                </c:pt>
                <c:pt idx="70">
                  <c:v>13.302883812278591</c:v>
                </c:pt>
                <c:pt idx="71">
                  <c:v>13.095896184148174</c:v>
                </c:pt>
                <c:pt idx="72">
                  <c:v>12.312052558604639</c:v>
                </c:pt>
                <c:pt idx="73">
                  <c:v>12.412365073972968</c:v>
                </c:pt>
                <c:pt idx="74">
                  <c:v>13.276443562993165</c:v>
                </c:pt>
                <c:pt idx="75">
                  <c:v>11.897539086416467</c:v>
                </c:pt>
                <c:pt idx="76">
                  <c:v>11.108223049946652</c:v>
                </c:pt>
                <c:pt idx="77">
                  <c:v>10.880609806641232</c:v>
                </c:pt>
                <c:pt idx="78">
                  <c:v>11.035043719921374</c:v>
                </c:pt>
                <c:pt idx="79">
                  <c:v>11.170598442389695</c:v>
                </c:pt>
                <c:pt idx="80">
                  <c:v>10.577679327313868</c:v>
                </c:pt>
                <c:pt idx="81">
                  <c:v>10.762034492351546</c:v>
                </c:pt>
                <c:pt idx="82">
                  <c:v>10.700984751149935</c:v>
                </c:pt>
                <c:pt idx="83">
                  <c:v>10.838741953389066</c:v>
                </c:pt>
                <c:pt idx="84">
                  <c:v>11.894387150688926</c:v>
                </c:pt>
                <c:pt idx="85">
                  <c:v>11.863526712769708</c:v>
                </c:pt>
                <c:pt idx="86">
                  <c:v>12.105997055718696</c:v>
                </c:pt>
                <c:pt idx="87">
                  <c:v>11.833101671340813</c:v>
                </c:pt>
                <c:pt idx="88">
                  <c:v>11.618734399188423</c:v>
                </c:pt>
                <c:pt idx="89">
                  <c:v>11.093224508116514</c:v>
                </c:pt>
                <c:pt idx="90">
                  <c:v>13.33794095585146</c:v>
                </c:pt>
                <c:pt idx="91">
                  <c:v>11.943366622718953</c:v>
                </c:pt>
                <c:pt idx="92">
                  <c:v>10.571830204295779</c:v>
                </c:pt>
                <c:pt idx="93">
                  <c:v>9.75463980196748</c:v>
                </c:pt>
                <c:pt idx="94">
                  <c:v>11.748020676534701</c:v>
                </c:pt>
                <c:pt idx="95">
                  <c:v>12.071963439395619</c:v>
                </c:pt>
                <c:pt idx="96">
                  <c:v>11.511346243542469</c:v>
                </c:pt>
                <c:pt idx="97">
                  <c:v>10.941840070437774</c:v>
                </c:pt>
                <c:pt idx="98">
                  <c:v>12.339496835605193</c:v>
                </c:pt>
                <c:pt idx="99">
                  <c:v>10.804355059257309</c:v>
                </c:pt>
                <c:pt idx="100">
                  <c:v>11.116732681721377</c:v>
                </c:pt>
                <c:pt idx="101">
                  <c:v>11.932918021929821</c:v>
                </c:pt>
                <c:pt idx="102">
                  <c:v>12.663558581946196</c:v>
                </c:pt>
                <c:pt idx="103">
                  <c:v>11.772077469094103</c:v>
                </c:pt>
                <c:pt idx="104">
                  <c:v>11.962717252240356</c:v>
                </c:pt>
                <c:pt idx="105">
                  <c:v>11.912692269561324</c:v>
                </c:pt>
                <c:pt idx="106">
                  <c:v>12.209902953742917</c:v>
                </c:pt>
                <c:pt idx="107">
                  <c:v>13.250582097409069</c:v>
                </c:pt>
                <c:pt idx="108">
                  <c:v>11.444651909050506</c:v>
                </c:pt>
                <c:pt idx="109">
                  <c:v>13.691677040160954</c:v>
                </c:pt>
                <c:pt idx="110">
                  <c:v>11.558855447551792</c:v>
                </c:pt>
                <c:pt idx="111">
                  <c:v>12.039477346961354</c:v>
                </c:pt>
                <c:pt idx="112">
                  <c:v>11.274162283044497</c:v>
                </c:pt>
                <c:pt idx="113">
                  <c:v>12.41761817851498</c:v>
                </c:pt>
                <c:pt idx="114">
                  <c:v>12.397876083604913</c:v>
                </c:pt>
                <c:pt idx="115">
                  <c:v>12.69049398847698</c:v>
                </c:pt>
                <c:pt idx="116">
                  <c:v>10.361302351090275</c:v>
                </c:pt>
                <c:pt idx="117">
                  <c:v>12.990259069848742</c:v>
                </c:pt>
                <c:pt idx="118">
                  <c:v>11.657501925202647</c:v>
                </c:pt>
                <c:pt idx="119">
                  <c:v>11.069996996830135</c:v>
                </c:pt>
                <c:pt idx="120">
                  <c:v>11.740113407707049</c:v>
                </c:pt>
                <c:pt idx="121">
                  <c:v>12.677302622035011</c:v>
                </c:pt>
                <c:pt idx="122">
                  <c:v>12.021290232097563</c:v>
                </c:pt>
                <c:pt idx="123">
                  <c:v>11.855458423389413</c:v>
                </c:pt>
                <c:pt idx="124">
                  <c:v>12.90743285676052</c:v>
                </c:pt>
                <c:pt idx="125">
                  <c:v>12.529759019896563</c:v>
                </c:pt>
                <c:pt idx="126">
                  <c:v>11.247086340687719</c:v>
                </c:pt>
                <c:pt idx="127">
                  <c:v>12.538272493391828</c:v>
                </c:pt>
                <c:pt idx="128">
                  <c:v>12.832515903141861</c:v>
                </c:pt>
                <c:pt idx="129">
                  <c:v>12.852443933471713</c:v>
                </c:pt>
                <c:pt idx="130">
                  <c:v>14.621664118017911</c:v>
                </c:pt>
                <c:pt idx="131">
                  <c:v>13.650298358419127</c:v>
                </c:pt>
                <c:pt idx="132">
                  <c:v>13.011492424543686</c:v>
                </c:pt>
                <c:pt idx="133">
                  <c:v>14.519659558930739</c:v>
                </c:pt>
                <c:pt idx="134">
                  <c:v>12.263288503241059</c:v>
                </c:pt>
                <c:pt idx="135">
                  <c:v>12.309135416792358</c:v>
                </c:pt>
                <c:pt idx="136">
                  <c:v>13.169006910593573</c:v>
                </c:pt>
                <c:pt idx="137">
                  <c:v>12.672554912177517</c:v>
                </c:pt>
                <c:pt idx="138">
                  <c:v>13.510085416861612</c:v>
                </c:pt>
                <c:pt idx="139">
                  <c:v>12.589769746800341</c:v>
                </c:pt>
                <c:pt idx="140">
                  <c:v>12.859589377696032</c:v>
                </c:pt>
                <c:pt idx="141">
                  <c:v>13.398134366483847</c:v>
                </c:pt>
                <c:pt idx="142">
                  <c:v>12.329850284386737</c:v>
                </c:pt>
                <c:pt idx="143">
                  <c:v>12.741184652893811</c:v>
                </c:pt>
                <c:pt idx="144">
                  <c:v>11.746466582252138</c:v>
                </c:pt>
                <c:pt idx="145">
                  <c:v>11.991969135866807</c:v>
                </c:pt>
                <c:pt idx="146">
                  <c:v>13.552665412478653</c:v>
                </c:pt>
                <c:pt idx="147">
                  <c:v>12.625633223750368</c:v>
                </c:pt>
                <c:pt idx="148">
                  <c:v>11.785124956599301</c:v>
                </c:pt>
                <c:pt idx="149">
                  <c:v>13.588304893049891</c:v>
                </c:pt>
                <c:pt idx="150">
                  <c:v>12.329902433655906</c:v>
                </c:pt>
                <c:pt idx="151">
                  <c:v>13.407230923709001</c:v>
                </c:pt>
                <c:pt idx="152">
                  <c:v>13.637831386539192</c:v>
                </c:pt>
                <c:pt idx="153">
                  <c:v>13.022098027235815</c:v>
                </c:pt>
                <c:pt idx="154">
                  <c:v>12.496924123350631</c:v>
                </c:pt>
                <c:pt idx="155">
                  <c:v>13.338683766565881</c:v>
                </c:pt>
                <c:pt idx="156">
                  <c:v>12.21206077934564</c:v>
                </c:pt>
                <c:pt idx="157">
                  <c:v>13.004054488083232</c:v>
                </c:pt>
                <c:pt idx="158">
                  <c:v>13.457567110087151</c:v>
                </c:pt>
                <c:pt idx="159">
                  <c:v>12.844787280189424</c:v>
                </c:pt>
                <c:pt idx="160">
                  <c:v>12.836777647155406</c:v>
                </c:pt>
                <c:pt idx="161">
                  <c:v>12.098337641739899</c:v>
                </c:pt>
                <c:pt idx="162">
                  <c:v>12.219691380199189</c:v>
                </c:pt>
                <c:pt idx="163">
                  <c:v>12.736651591115425</c:v>
                </c:pt>
                <c:pt idx="164">
                  <c:v>11.150042383692167</c:v>
                </c:pt>
                <c:pt idx="165">
                  <c:v>13.887580432669733</c:v>
                </c:pt>
                <c:pt idx="166">
                  <c:v>11.432073961138089</c:v>
                </c:pt>
                <c:pt idx="167">
                  <c:v>9.8041084279431399</c:v>
                </c:pt>
                <c:pt idx="168">
                  <c:v>13.259549414055147</c:v>
                </c:pt>
                <c:pt idx="169">
                  <c:v>10.954417872147815</c:v>
                </c:pt>
                <c:pt idx="170">
                  <c:v>12.41482215510409</c:v>
                </c:pt>
                <c:pt idx="171">
                  <c:v>13.700612145946783</c:v>
                </c:pt>
                <c:pt idx="172">
                  <c:v>11.422891949495426</c:v>
                </c:pt>
                <c:pt idx="173">
                  <c:v>12.859004946682614</c:v>
                </c:pt>
                <c:pt idx="174">
                  <c:v>13.198599410388409</c:v>
                </c:pt>
                <c:pt idx="175">
                  <c:v>12.391321289966983</c:v>
                </c:pt>
                <c:pt idx="176">
                  <c:v>11.089357836284696</c:v>
                </c:pt>
                <c:pt idx="177">
                  <c:v>12.36840533234998</c:v>
                </c:pt>
                <c:pt idx="178">
                  <c:v>12.472002730756616</c:v>
                </c:pt>
                <c:pt idx="179">
                  <c:v>14.130713225109218</c:v>
                </c:pt>
                <c:pt idx="180">
                  <c:v>11.019950401034803</c:v>
                </c:pt>
                <c:pt idx="181">
                  <c:v>12.472193423834609</c:v>
                </c:pt>
                <c:pt idx="182">
                  <c:v>12.503808975885999</c:v>
                </c:pt>
                <c:pt idx="183">
                  <c:v>11.901306789409642</c:v>
                </c:pt>
                <c:pt idx="184">
                  <c:v>13.36376328009743</c:v>
                </c:pt>
                <c:pt idx="185">
                  <c:v>13.11073766884547</c:v>
                </c:pt>
                <c:pt idx="186">
                  <c:v>13.000839166587417</c:v>
                </c:pt>
                <c:pt idx="187">
                  <c:v>12.795744391226139</c:v>
                </c:pt>
                <c:pt idx="188">
                  <c:v>12.914453768245515</c:v>
                </c:pt>
                <c:pt idx="189">
                  <c:v>13.274513735712853</c:v>
                </c:pt>
                <c:pt idx="190">
                  <c:v>13.377148634984835</c:v>
                </c:pt>
                <c:pt idx="191">
                  <c:v>12.301826209110976</c:v>
                </c:pt>
                <c:pt idx="192">
                  <c:v>14.567008237894315</c:v>
                </c:pt>
                <c:pt idx="193">
                  <c:v>13.598706809456459</c:v>
                </c:pt>
                <c:pt idx="194">
                  <c:v>12.549217566885412</c:v>
                </c:pt>
                <c:pt idx="195">
                  <c:v>13.481211384584219</c:v>
                </c:pt>
                <c:pt idx="196">
                  <c:v>11.858424926893214</c:v>
                </c:pt>
                <c:pt idx="197">
                  <c:v>15.533005124083193</c:v>
                </c:pt>
                <c:pt idx="198">
                  <c:v>11.354561277772088</c:v>
                </c:pt>
                <c:pt idx="199">
                  <c:v>12.855127946806366</c:v>
                </c:pt>
                <c:pt idx="200">
                  <c:v>12.77280498843407</c:v>
                </c:pt>
                <c:pt idx="201">
                  <c:v>11.699756888168558</c:v>
                </c:pt>
                <c:pt idx="202">
                  <c:v>10.869124797406808</c:v>
                </c:pt>
                <c:pt idx="203">
                  <c:v>13.325232887808831</c:v>
                </c:pt>
                <c:pt idx="204">
                  <c:v>11.569243237767196</c:v>
                </c:pt>
                <c:pt idx="205">
                  <c:v>10.294567322393231</c:v>
                </c:pt>
                <c:pt idx="206">
                  <c:v>9.4762074806544394</c:v>
                </c:pt>
                <c:pt idx="207">
                  <c:v>10.154579915318376</c:v>
                </c:pt>
                <c:pt idx="208">
                  <c:v>11.450073925127912</c:v>
                </c:pt>
                <c:pt idx="209">
                  <c:v>11.60229181082858</c:v>
                </c:pt>
                <c:pt idx="210">
                  <c:v>11.066270628395351</c:v>
                </c:pt>
                <c:pt idx="211">
                  <c:v>9.6112676180963206</c:v>
                </c:pt>
                <c:pt idx="212">
                  <c:v>11.981118764364883</c:v>
                </c:pt>
                <c:pt idx="213">
                  <c:v>11.947793464614612</c:v>
                </c:pt>
                <c:pt idx="214">
                  <c:v>10.188299381967255</c:v>
                </c:pt>
                <c:pt idx="215">
                  <c:v>11.312909475514608</c:v>
                </c:pt>
                <c:pt idx="216">
                  <c:v>11.077399240895236</c:v>
                </c:pt>
                <c:pt idx="217">
                  <c:v>10.75329685923494</c:v>
                </c:pt>
                <c:pt idx="218">
                  <c:v>10.153625068814433</c:v>
                </c:pt>
                <c:pt idx="219">
                  <c:v>9.4727371524777517</c:v>
                </c:pt>
                <c:pt idx="220">
                  <c:v>10.751518719038474</c:v>
                </c:pt>
                <c:pt idx="221">
                  <c:v>9.6697738706674539</c:v>
                </c:pt>
                <c:pt idx="222">
                  <c:v>9.8215834100294721</c:v>
                </c:pt>
                <c:pt idx="223">
                  <c:v>9.2713873754081</c:v>
                </c:pt>
                <c:pt idx="224">
                  <c:v>10.628279163528671</c:v>
                </c:pt>
                <c:pt idx="225">
                  <c:v>13.102099108838965</c:v>
                </c:pt>
                <c:pt idx="226">
                  <c:v>9.7899416279625395</c:v>
                </c:pt>
                <c:pt idx="227">
                  <c:v>13.397865485537617</c:v>
                </c:pt>
                <c:pt idx="228">
                  <c:v>13.52979335043146</c:v>
                </c:pt>
                <c:pt idx="229">
                  <c:v>11.543684347137351</c:v>
                </c:pt>
                <c:pt idx="230">
                  <c:v>12.985177079953205</c:v>
                </c:pt>
                <c:pt idx="231">
                  <c:v>10.257315095485923</c:v>
                </c:pt>
                <c:pt idx="232">
                  <c:v>11.92950077760873</c:v>
                </c:pt>
                <c:pt idx="233">
                  <c:v>13.391482646976755</c:v>
                </c:pt>
                <c:pt idx="234">
                  <c:v>13.167822682918501</c:v>
                </c:pt>
                <c:pt idx="235">
                  <c:v>12.90792230848303</c:v>
                </c:pt>
                <c:pt idx="236">
                  <c:v>12.098756243018713</c:v>
                </c:pt>
                <c:pt idx="237">
                  <c:v>13.757657479952204</c:v>
                </c:pt>
                <c:pt idx="238">
                  <c:v>11.210381090970278</c:v>
                </c:pt>
                <c:pt idx="239">
                  <c:v>9.4834186639513547</c:v>
                </c:pt>
                <c:pt idx="240">
                  <c:v>11.975452924960576</c:v>
                </c:pt>
                <c:pt idx="241">
                  <c:v>13.839515600958658</c:v>
                </c:pt>
                <c:pt idx="242">
                  <c:v>13.366314035213787</c:v>
                </c:pt>
                <c:pt idx="243">
                  <c:v>10.716968914351121</c:v>
                </c:pt>
                <c:pt idx="244">
                  <c:v>13.362737487335888</c:v>
                </c:pt>
                <c:pt idx="245">
                  <c:v>11.784145389839784</c:v>
                </c:pt>
                <c:pt idx="246">
                  <c:v>12.071506708875813</c:v>
                </c:pt>
                <c:pt idx="247">
                  <c:v>10.260289239205257</c:v>
                </c:pt>
                <c:pt idx="248">
                  <c:v>11.629087641407553</c:v>
                </c:pt>
                <c:pt idx="249">
                  <c:v>9.6131851763442153</c:v>
                </c:pt>
                <c:pt idx="250">
                  <c:v>11.747761700416319</c:v>
                </c:pt>
                <c:pt idx="251">
                  <c:v>12.674617595113165</c:v>
                </c:pt>
                <c:pt idx="252">
                  <c:v>11.023275263460057</c:v>
                </c:pt>
                <c:pt idx="253">
                  <c:v>11.180601452714731</c:v>
                </c:pt>
                <c:pt idx="254">
                  <c:v>10.613738223596217</c:v>
                </c:pt>
                <c:pt idx="255">
                  <c:v>10.814365516554766</c:v>
                </c:pt>
                <c:pt idx="256">
                  <c:v>11.10321275162039</c:v>
                </c:pt>
                <c:pt idx="257">
                  <c:v>9.802919873456565</c:v>
                </c:pt>
                <c:pt idx="258">
                  <c:v>9.4909979995554554</c:v>
                </c:pt>
                <c:pt idx="259">
                  <c:v>9.757723938653033</c:v>
                </c:pt>
                <c:pt idx="260">
                  <c:v>10.49122027117137</c:v>
                </c:pt>
                <c:pt idx="261">
                  <c:v>9.0797955101133585</c:v>
                </c:pt>
                <c:pt idx="262">
                  <c:v>13.522778035639178</c:v>
                </c:pt>
                <c:pt idx="263">
                  <c:v>9.8885307670056637</c:v>
                </c:pt>
                <c:pt idx="264">
                  <c:v>9.385631728157632</c:v>
                </c:pt>
                <c:pt idx="265">
                  <c:v>10.51753719055305</c:v>
                </c:pt>
                <c:pt idx="266">
                  <c:v>13.035157271196068</c:v>
                </c:pt>
                <c:pt idx="267">
                  <c:v>12.122083362727652</c:v>
                </c:pt>
                <c:pt idx="268">
                  <c:v>10.15187429382499</c:v>
                </c:pt>
                <c:pt idx="269">
                  <c:v>7.9396853168890695</c:v>
                </c:pt>
                <c:pt idx="270">
                  <c:v>10.394347312283331</c:v>
                </c:pt>
                <c:pt idx="271">
                  <c:v>9.8667259752966388</c:v>
                </c:pt>
                <c:pt idx="272">
                  <c:v>19.425398443519477</c:v>
                </c:pt>
                <c:pt idx="273">
                  <c:v>10.337360638284768</c:v>
                </c:pt>
                <c:pt idx="274">
                  <c:v>9.6844028007982939</c:v>
                </c:pt>
                <c:pt idx="275">
                  <c:v>9.8121253494912111</c:v>
                </c:pt>
                <c:pt idx="276">
                  <c:v>9.9508632400926178</c:v>
                </c:pt>
                <c:pt idx="277">
                  <c:v>9.5192963088658793</c:v>
                </c:pt>
                <c:pt idx="278">
                  <c:v>10.33615433299248</c:v>
                </c:pt>
                <c:pt idx="279">
                  <c:v>9.9803841456031819</c:v>
                </c:pt>
                <c:pt idx="280">
                  <c:v>9.5578348661925414</c:v>
                </c:pt>
                <c:pt idx="281">
                  <c:v>9.912113273440486</c:v>
                </c:pt>
                <c:pt idx="282">
                  <c:v>10.00401545467686</c:v>
                </c:pt>
                <c:pt idx="283">
                  <c:v>9.5961259705685844</c:v>
                </c:pt>
                <c:pt idx="284">
                  <c:v>9.9879773034244632</c:v>
                </c:pt>
                <c:pt idx="285">
                  <c:v>9.9389253731052349</c:v>
                </c:pt>
                <c:pt idx="286">
                  <c:v>10.145626721671523</c:v>
                </c:pt>
                <c:pt idx="287">
                  <c:v>9.8603271241760329</c:v>
                </c:pt>
                <c:pt idx="288">
                  <c:v>9.8015573178525948</c:v>
                </c:pt>
                <c:pt idx="289">
                  <c:v>10.056873289589321</c:v>
                </c:pt>
                <c:pt idx="290">
                  <c:v>10.124020837010224</c:v>
                </c:pt>
                <c:pt idx="291">
                  <c:v>9.528741489883819</c:v>
                </c:pt>
                <c:pt idx="292">
                  <c:v>9.782825638344212</c:v>
                </c:pt>
                <c:pt idx="293">
                  <c:v>10.994972424727177</c:v>
                </c:pt>
                <c:pt idx="294">
                  <c:v>12.023218472578234</c:v>
                </c:pt>
                <c:pt idx="295">
                  <c:v>10.25776303489422</c:v>
                </c:pt>
                <c:pt idx="296">
                  <c:v>14.068412510595444</c:v>
                </c:pt>
                <c:pt idx="297">
                  <c:v>10.153422432878759</c:v>
                </c:pt>
                <c:pt idx="298">
                  <c:v>10.196472138151115</c:v>
                </c:pt>
                <c:pt idx="299">
                  <c:v>10.309211015088298</c:v>
                </c:pt>
                <c:pt idx="300">
                  <c:v>8.9916272297051343</c:v>
                </c:pt>
                <c:pt idx="301">
                  <c:v>11.374986273859008</c:v>
                </c:pt>
                <c:pt idx="302">
                  <c:v>10.09454889365959</c:v>
                </c:pt>
                <c:pt idx="303">
                  <c:v>13.856598124221858</c:v>
                </c:pt>
                <c:pt idx="304">
                  <c:v>13.149479267064168</c:v>
                </c:pt>
                <c:pt idx="305">
                  <c:v>10.335112316658993</c:v>
                </c:pt>
                <c:pt idx="306">
                  <c:v>10.425224217661325</c:v>
                </c:pt>
                <c:pt idx="307">
                  <c:v>10.267566524727039</c:v>
                </c:pt>
                <c:pt idx="308">
                  <c:v>10.071764062119657</c:v>
                </c:pt>
                <c:pt idx="309">
                  <c:v>9.9886741163798671</c:v>
                </c:pt>
                <c:pt idx="310">
                  <c:v>9.912534793386369</c:v>
                </c:pt>
                <c:pt idx="311">
                  <c:v>9.841522909619508</c:v>
                </c:pt>
                <c:pt idx="312">
                  <c:v>9.6756762057051979</c:v>
                </c:pt>
                <c:pt idx="313">
                  <c:v>9.99666785663978</c:v>
                </c:pt>
                <c:pt idx="314">
                  <c:v>14.071137448134916</c:v>
                </c:pt>
                <c:pt idx="315">
                  <c:v>17.863645760509566</c:v>
                </c:pt>
                <c:pt idx="316">
                  <c:v>10.393623318767723</c:v>
                </c:pt>
                <c:pt idx="317">
                  <c:v>9.5943875058398298</c:v>
                </c:pt>
                <c:pt idx="318">
                  <c:v>10.210009191855479</c:v>
                </c:pt>
                <c:pt idx="319">
                  <c:v>11.034576379458505</c:v>
                </c:pt>
                <c:pt idx="320">
                  <c:v>10.696790495531356</c:v>
                </c:pt>
                <c:pt idx="321">
                  <c:v>9.8436465126626853</c:v>
                </c:pt>
                <c:pt idx="322">
                  <c:v>11.004753479498074</c:v>
                </c:pt>
                <c:pt idx="323">
                  <c:v>10.738519103433326</c:v>
                </c:pt>
                <c:pt idx="324">
                  <c:v>9.1779840259633794</c:v>
                </c:pt>
                <c:pt idx="325">
                  <c:v>8.7959872024677637</c:v>
                </c:pt>
                <c:pt idx="326">
                  <c:v>9.8678186775497245</c:v>
                </c:pt>
                <c:pt idx="327">
                  <c:v>10.129936316343057</c:v>
                </c:pt>
                <c:pt idx="328">
                  <c:v>10.41121013815215</c:v>
                </c:pt>
                <c:pt idx="329">
                  <c:v>9.9495776235873556</c:v>
                </c:pt>
                <c:pt idx="330">
                  <c:v>9.8194702011359833</c:v>
                </c:pt>
                <c:pt idx="331">
                  <c:v>9.9872877699459295</c:v>
                </c:pt>
                <c:pt idx="332">
                  <c:v>9.5299069284615392</c:v>
                </c:pt>
                <c:pt idx="333">
                  <c:v>8.9543255371945598</c:v>
                </c:pt>
                <c:pt idx="334">
                  <c:v>10.631894172746971</c:v>
                </c:pt>
                <c:pt idx="335">
                  <c:v>10.155124824479257</c:v>
                </c:pt>
                <c:pt idx="336">
                  <c:v>10.043286945523802</c:v>
                </c:pt>
                <c:pt idx="337">
                  <c:v>10.92957990210728</c:v>
                </c:pt>
                <c:pt idx="338">
                  <c:v>10.112577352883839</c:v>
                </c:pt>
                <c:pt idx="339">
                  <c:v>10.532332428828811</c:v>
                </c:pt>
                <c:pt idx="340">
                  <c:v>11.459224174844</c:v>
                </c:pt>
                <c:pt idx="341">
                  <c:v>10.563996920514187</c:v>
                </c:pt>
                <c:pt idx="342">
                  <c:v>10.637579595935016</c:v>
                </c:pt>
                <c:pt idx="343">
                  <c:v>10.067145164993876</c:v>
                </c:pt>
                <c:pt idx="344">
                  <c:v>10.889961070229818</c:v>
                </c:pt>
                <c:pt idx="345">
                  <c:v>10.770508567537645</c:v>
                </c:pt>
                <c:pt idx="346">
                  <c:v>10.549161367541926</c:v>
                </c:pt>
                <c:pt idx="347">
                  <c:v>10.232273152533937</c:v>
                </c:pt>
                <c:pt idx="348">
                  <c:v>10.430303440873873</c:v>
                </c:pt>
                <c:pt idx="349">
                  <c:v>11.308123010172167</c:v>
                </c:pt>
                <c:pt idx="350">
                  <c:v>12.200100793180237</c:v>
                </c:pt>
                <c:pt idx="351">
                  <c:v>11.988724696341174</c:v>
                </c:pt>
                <c:pt idx="352">
                  <c:v>13.793889303379405</c:v>
                </c:pt>
                <c:pt idx="353">
                  <c:v>10.119684732898705</c:v>
                </c:pt>
                <c:pt idx="354">
                  <c:v>10.177129488879544</c:v>
                </c:pt>
                <c:pt idx="355">
                  <c:v>9.7265084601468565</c:v>
                </c:pt>
                <c:pt idx="356">
                  <c:v>10.583591166115438</c:v>
                </c:pt>
                <c:pt idx="357">
                  <c:v>10.806801928272499</c:v>
                </c:pt>
                <c:pt idx="358">
                  <c:v>12.376969543361634</c:v>
                </c:pt>
                <c:pt idx="359">
                  <c:v>12.273346609370087</c:v>
                </c:pt>
                <c:pt idx="360">
                  <c:v>12.367951779587662</c:v>
                </c:pt>
                <c:pt idx="361">
                  <c:v>12.341592096415454</c:v>
                </c:pt>
                <c:pt idx="362">
                  <c:v>13.570024672772133</c:v>
                </c:pt>
                <c:pt idx="363">
                  <c:v>13.259431394715907</c:v>
                </c:pt>
                <c:pt idx="364">
                  <c:v>10.814253570869758</c:v>
                </c:pt>
                <c:pt idx="365">
                  <c:v>11.79162823346463</c:v>
                </c:pt>
                <c:pt idx="366">
                  <c:v>13.18099282694928</c:v>
                </c:pt>
                <c:pt idx="367">
                  <c:v>12.924168757793563</c:v>
                </c:pt>
                <c:pt idx="368">
                  <c:v>10.73596295687838</c:v>
                </c:pt>
                <c:pt idx="369">
                  <c:v>12.343555018131989</c:v>
                </c:pt>
                <c:pt idx="370">
                  <c:v>12.187980193379053</c:v>
                </c:pt>
                <c:pt idx="371">
                  <c:v>6.9217929537349923</c:v>
                </c:pt>
                <c:pt idx="372">
                  <c:v>9.2041129176453147</c:v>
                </c:pt>
                <c:pt idx="373">
                  <c:v>10.097257064375308</c:v>
                </c:pt>
                <c:pt idx="374">
                  <c:v>10.012465380447971</c:v>
                </c:pt>
                <c:pt idx="375">
                  <c:v>11.388985732834396</c:v>
                </c:pt>
                <c:pt idx="376">
                  <c:v>12.194952821122328</c:v>
                </c:pt>
                <c:pt idx="377">
                  <c:v>11.870805141850239</c:v>
                </c:pt>
                <c:pt idx="378">
                  <c:v>9.6421256091742062</c:v>
                </c:pt>
                <c:pt idx="379">
                  <c:v>10.771836982638209</c:v>
                </c:pt>
                <c:pt idx="380">
                  <c:v>10.967542791930523</c:v>
                </c:pt>
                <c:pt idx="381">
                  <c:v>11.373831455676999</c:v>
                </c:pt>
                <c:pt idx="382">
                  <c:v>11.037809131053139</c:v>
                </c:pt>
                <c:pt idx="383">
                  <c:v>10.366383117493731</c:v>
                </c:pt>
                <c:pt idx="384">
                  <c:v>9.8854445474563768</c:v>
                </c:pt>
                <c:pt idx="385">
                  <c:v>10.231909952115466</c:v>
                </c:pt>
                <c:pt idx="386">
                  <c:v>10.490298267463004</c:v>
                </c:pt>
                <c:pt idx="387">
                  <c:v>10.064563559070795</c:v>
                </c:pt>
                <c:pt idx="388">
                  <c:v>11.003828889115562</c:v>
                </c:pt>
                <c:pt idx="389">
                  <c:v>13.952523526155378</c:v>
                </c:pt>
                <c:pt idx="390">
                  <c:v>12.515696096975015</c:v>
                </c:pt>
                <c:pt idx="391">
                  <c:v>10.320423952532163</c:v>
                </c:pt>
                <c:pt idx="392">
                  <c:v>11.555805480615133</c:v>
                </c:pt>
                <c:pt idx="393">
                  <c:v>12.462640637049216</c:v>
                </c:pt>
                <c:pt idx="394">
                  <c:v>10.185248071061499</c:v>
                </c:pt>
                <c:pt idx="395">
                  <c:v>10.231242616474102</c:v>
                </c:pt>
                <c:pt idx="396">
                  <c:v>12.167319140959428</c:v>
                </c:pt>
                <c:pt idx="397">
                  <c:v>9.7962919372167345</c:v>
                </c:pt>
                <c:pt idx="398">
                  <c:v>9.4660955389646162</c:v>
                </c:pt>
                <c:pt idx="399">
                  <c:v>9.8635796639948197</c:v>
                </c:pt>
                <c:pt idx="400">
                  <c:v>12.113505636884165</c:v>
                </c:pt>
                <c:pt idx="401">
                  <c:v>9.6863244105013582</c:v>
                </c:pt>
                <c:pt idx="402">
                  <c:v>10.884559108929738</c:v>
                </c:pt>
                <c:pt idx="403">
                  <c:v>9.8427371976583427</c:v>
                </c:pt>
                <c:pt idx="404">
                  <c:v>9.8529242697082946</c:v>
                </c:pt>
                <c:pt idx="405">
                  <c:v>9.9578124348695045</c:v>
                </c:pt>
                <c:pt idx="406">
                  <c:v>10.089306989098088</c:v>
                </c:pt>
                <c:pt idx="407">
                  <c:v>9.9239668297741694</c:v>
                </c:pt>
                <c:pt idx="408">
                  <c:v>9.8417196489142889</c:v>
                </c:pt>
                <c:pt idx="409">
                  <c:v>9.9787976215568133</c:v>
                </c:pt>
                <c:pt idx="410">
                  <c:v>9.8669971764757936</c:v>
                </c:pt>
                <c:pt idx="411">
                  <c:v>9.9251760462043741</c:v>
                </c:pt>
                <c:pt idx="412">
                  <c:v>9.6740752137115127</c:v>
                </c:pt>
                <c:pt idx="413">
                  <c:v>10.422274364222014</c:v>
                </c:pt>
                <c:pt idx="414">
                  <c:v>9.8856296430626127</c:v>
                </c:pt>
                <c:pt idx="415">
                  <c:v>12.550119334679419</c:v>
                </c:pt>
                <c:pt idx="416">
                  <c:v>12.110923481932645</c:v>
                </c:pt>
                <c:pt idx="417">
                  <c:v>11.46084658853545</c:v>
                </c:pt>
                <c:pt idx="418">
                  <c:v>11.720979261422766</c:v>
                </c:pt>
                <c:pt idx="419">
                  <c:v>11.524664511219507</c:v>
                </c:pt>
                <c:pt idx="420">
                  <c:v>12.078978081349421</c:v>
                </c:pt>
                <c:pt idx="421">
                  <c:v>10.989026824193008</c:v>
                </c:pt>
                <c:pt idx="422">
                  <c:v>12.321638114530829</c:v>
                </c:pt>
                <c:pt idx="423">
                  <c:v>12.287685659252062</c:v>
                </c:pt>
                <c:pt idx="424">
                  <c:v>12.143651663168114</c:v>
                </c:pt>
                <c:pt idx="425">
                  <c:v>9.5002128899016665</c:v>
                </c:pt>
                <c:pt idx="426">
                  <c:v>9.8599031086217046</c:v>
                </c:pt>
                <c:pt idx="427">
                  <c:v>9.2270068616632042</c:v>
                </c:pt>
                <c:pt idx="428">
                  <c:v>10.255663397633329</c:v>
                </c:pt>
                <c:pt idx="429">
                  <c:v>10.379547839396222</c:v>
                </c:pt>
                <c:pt idx="430">
                  <c:v>10.116588411522926</c:v>
                </c:pt>
                <c:pt idx="431">
                  <c:v>10.25198732710499</c:v>
                </c:pt>
                <c:pt idx="432">
                  <c:v>10.190051010579415</c:v>
                </c:pt>
                <c:pt idx="433">
                  <c:v>10.217763519390363</c:v>
                </c:pt>
                <c:pt idx="434">
                  <c:v>10.314865891420656</c:v>
                </c:pt>
                <c:pt idx="435">
                  <c:v>10.360562225574721</c:v>
                </c:pt>
                <c:pt idx="436">
                  <c:v>9.9061407855528145</c:v>
                </c:pt>
                <c:pt idx="437">
                  <c:v>10.534703710262161</c:v>
                </c:pt>
                <c:pt idx="438">
                  <c:v>9.983223310599497</c:v>
                </c:pt>
                <c:pt idx="439">
                  <c:v>10.113164874963179</c:v>
                </c:pt>
                <c:pt idx="440">
                  <c:v>10.356380299304696</c:v>
                </c:pt>
                <c:pt idx="441">
                  <c:v>10.231294903845061</c:v>
                </c:pt>
                <c:pt idx="442">
                  <c:v>10.314792252093582</c:v>
                </c:pt>
                <c:pt idx="443">
                  <c:v>10.015319911947643</c:v>
                </c:pt>
                <c:pt idx="444">
                  <c:v>10.138146228611761</c:v>
                </c:pt>
                <c:pt idx="445">
                  <c:v>10.047173723938004</c:v>
                </c:pt>
                <c:pt idx="446">
                  <c:v>10.556468776197923</c:v>
                </c:pt>
                <c:pt idx="447">
                  <c:v>10.823108248728085</c:v>
                </c:pt>
                <c:pt idx="448">
                  <c:v>10.00956435102459</c:v>
                </c:pt>
                <c:pt idx="449">
                  <c:v>10.192364975593291</c:v>
                </c:pt>
                <c:pt idx="450">
                  <c:v>10.19824954731607</c:v>
                </c:pt>
                <c:pt idx="451">
                  <c:v>10.374332756511787</c:v>
                </c:pt>
                <c:pt idx="452">
                  <c:v>10.895794609451897</c:v>
                </c:pt>
                <c:pt idx="453">
                  <c:v>10.251749370172979</c:v>
                </c:pt>
                <c:pt idx="454">
                  <c:v>9.4730164311849094</c:v>
                </c:pt>
                <c:pt idx="455">
                  <c:v>10.144525104540829</c:v>
                </c:pt>
                <c:pt idx="456">
                  <c:v>10.624829463000586</c:v>
                </c:pt>
                <c:pt idx="457">
                  <c:v>9.9501113645236252</c:v>
                </c:pt>
                <c:pt idx="458">
                  <c:v>10.831797768001316</c:v>
                </c:pt>
                <c:pt idx="459">
                  <c:v>11.129804835036158</c:v>
                </c:pt>
                <c:pt idx="460">
                  <c:v>11.207074934533022</c:v>
                </c:pt>
                <c:pt idx="461">
                  <c:v>10.621724227707096</c:v>
                </c:pt>
                <c:pt idx="462">
                  <c:v>10.857212721014866</c:v>
                </c:pt>
                <c:pt idx="463">
                  <c:v>10.941960370296041</c:v>
                </c:pt>
                <c:pt idx="464">
                  <c:v>10.140922121322948</c:v>
                </c:pt>
                <c:pt idx="465">
                  <c:v>10.967834043570951</c:v>
                </c:pt>
                <c:pt idx="466">
                  <c:v>10.457563511713518</c:v>
                </c:pt>
                <c:pt idx="467">
                  <c:v>11.117101781237489</c:v>
                </c:pt>
                <c:pt idx="468">
                  <c:v>10.899120920560113</c:v>
                </c:pt>
                <c:pt idx="469">
                  <c:v>11.133467897419123</c:v>
                </c:pt>
                <c:pt idx="470">
                  <c:v>11.693481283462019</c:v>
                </c:pt>
                <c:pt idx="471">
                  <c:v>11.404644746408858</c:v>
                </c:pt>
                <c:pt idx="472">
                  <c:v>11.449381028673093</c:v>
                </c:pt>
                <c:pt idx="473">
                  <c:v>10.019283219668885</c:v>
                </c:pt>
                <c:pt idx="474">
                  <c:v>10.310074272741138</c:v>
                </c:pt>
                <c:pt idx="475">
                  <c:v>12.729933131582069</c:v>
                </c:pt>
                <c:pt idx="476">
                  <c:v>10.923678255502981</c:v>
                </c:pt>
                <c:pt idx="477">
                  <c:v>12.997395509467108</c:v>
                </c:pt>
                <c:pt idx="478">
                  <c:v>13.804784882238852</c:v>
                </c:pt>
                <c:pt idx="479">
                  <c:v>14.492442370851194</c:v>
                </c:pt>
                <c:pt idx="480">
                  <c:v>13.469186789037337</c:v>
                </c:pt>
                <c:pt idx="481">
                  <c:v>12.532382517618878</c:v>
                </c:pt>
                <c:pt idx="482">
                  <c:v>15.808630245693255</c:v>
                </c:pt>
                <c:pt idx="483">
                  <c:v>12.909566841766395</c:v>
                </c:pt>
                <c:pt idx="484">
                  <c:v>13.722097209040168</c:v>
                </c:pt>
                <c:pt idx="485">
                  <c:v>13.201281422599195</c:v>
                </c:pt>
                <c:pt idx="486">
                  <c:v>13.45865637034481</c:v>
                </c:pt>
                <c:pt idx="487">
                  <c:v>10.644822247190699</c:v>
                </c:pt>
                <c:pt idx="488">
                  <c:v>10.848841560817446</c:v>
                </c:pt>
              </c:numCache>
            </c:numRef>
          </c:xVal>
          <c:yVal>
            <c:numRef>
              <c:f>Лист1!$V$304:$V$792</c:f>
              <c:numCache>
                <c:formatCode>0.00</c:formatCode>
                <c:ptCount val="489"/>
                <c:pt idx="0">
                  <c:v>1.2999111904768876</c:v>
                </c:pt>
                <c:pt idx="1">
                  <c:v>0.35358118042952291</c:v>
                </c:pt>
                <c:pt idx="2">
                  <c:v>2.1695900152356393</c:v>
                </c:pt>
                <c:pt idx="3">
                  <c:v>1.5646078817028781</c:v>
                </c:pt>
                <c:pt idx="4">
                  <c:v>1.6841320927772261</c:v>
                </c:pt>
                <c:pt idx="5">
                  <c:v>1.0049153964772901</c:v>
                </c:pt>
                <c:pt idx="6">
                  <c:v>1.5521756561078177</c:v>
                </c:pt>
                <c:pt idx="7">
                  <c:v>1.3702994867246714</c:v>
                </c:pt>
                <c:pt idx="8">
                  <c:v>0.95683234585181487</c:v>
                </c:pt>
                <c:pt idx="9">
                  <c:v>0.67322073050518927</c:v>
                </c:pt>
                <c:pt idx="10">
                  <c:v>0.56635476391092643</c:v>
                </c:pt>
                <c:pt idx="11">
                  <c:v>0.58471799512714473</c:v>
                </c:pt>
                <c:pt idx="12">
                  <c:v>0.50230345901649576</c:v>
                </c:pt>
                <c:pt idx="13">
                  <c:v>0.75008640057726639</c:v>
                </c:pt>
                <c:pt idx="14">
                  <c:v>0.48246596525969931</c:v>
                </c:pt>
                <c:pt idx="15">
                  <c:v>0.97058740371667473</c:v>
                </c:pt>
                <c:pt idx="16">
                  <c:v>0.91893099868966632</c:v>
                </c:pt>
                <c:pt idx="17">
                  <c:v>0.89489284248027035</c:v>
                </c:pt>
                <c:pt idx="18">
                  <c:v>0.46943947923286167</c:v>
                </c:pt>
                <c:pt idx="19">
                  <c:v>0.40565163004138644</c:v>
                </c:pt>
                <c:pt idx="20">
                  <c:v>0.91586320437148749</c:v>
                </c:pt>
                <c:pt idx="21">
                  <c:v>0.88550818696060807</c:v>
                </c:pt>
                <c:pt idx="22">
                  <c:v>0.91848025343467254</c:v>
                </c:pt>
                <c:pt idx="23">
                  <c:v>0.89146717134228548</c:v>
                </c:pt>
                <c:pt idx="24">
                  <c:v>1.3263090335973502</c:v>
                </c:pt>
                <c:pt idx="25">
                  <c:v>1.101098208845583</c:v>
                </c:pt>
                <c:pt idx="26">
                  <c:v>1.9023662285728618</c:v>
                </c:pt>
                <c:pt idx="27">
                  <c:v>1.6525021071467498</c:v>
                </c:pt>
                <c:pt idx="28">
                  <c:v>1.0340860565187615</c:v>
                </c:pt>
                <c:pt idx="29">
                  <c:v>3.2818844286365514</c:v>
                </c:pt>
                <c:pt idx="30">
                  <c:v>2.1673153640483593</c:v>
                </c:pt>
                <c:pt idx="31">
                  <c:v>1.5099525285305526</c:v>
                </c:pt>
                <c:pt idx="32">
                  <c:v>1.4540794891012307</c:v>
                </c:pt>
                <c:pt idx="33">
                  <c:v>1.2379906719756073</c:v>
                </c:pt>
                <c:pt idx="34">
                  <c:v>2.5620968597411893</c:v>
                </c:pt>
                <c:pt idx="35">
                  <c:v>2.6613495904397935</c:v>
                </c:pt>
                <c:pt idx="36">
                  <c:v>2.9000885837734245</c:v>
                </c:pt>
                <c:pt idx="37">
                  <c:v>2.2776232837732535</c:v>
                </c:pt>
                <c:pt idx="38">
                  <c:v>2.4760075394009906</c:v>
                </c:pt>
                <c:pt idx="39">
                  <c:v>1.9775835435427498</c:v>
                </c:pt>
                <c:pt idx="40">
                  <c:v>1.9934810823335827</c:v>
                </c:pt>
                <c:pt idx="41">
                  <c:v>1.3338353676243413</c:v>
                </c:pt>
                <c:pt idx="42">
                  <c:v>2.1743017116700751</c:v>
                </c:pt>
                <c:pt idx="43">
                  <c:v>2.1560321477552109</c:v>
                </c:pt>
                <c:pt idx="44">
                  <c:v>0.98777857214183773</c:v>
                </c:pt>
                <c:pt idx="45">
                  <c:v>0.91238576802040317</c:v>
                </c:pt>
                <c:pt idx="46">
                  <c:v>0.86032262139763716</c:v>
                </c:pt>
                <c:pt idx="47">
                  <c:v>0.56543964618529119</c:v>
                </c:pt>
                <c:pt idx="48">
                  <c:v>0.43188361452281449</c:v>
                </c:pt>
                <c:pt idx="49">
                  <c:v>0.42247824128861716</c:v>
                </c:pt>
                <c:pt idx="50">
                  <c:v>3.7000121422065138</c:v>
                </c:pt>
                <c:pt idx="51">
                  <c:v>0.72260782251243816</c:v>
                </c:pt>
                <c:pt idx="52">
                  <c:v>0.74891043552264036</c:v>
                </c:pt>
                <c:pt idx="53">
                  <c:v>0.83305174448845154</c:v>
                </c:pt>
                <c:pt idx="54">
                  <c:v>1.0130851906781331</c:v>
                </c:pt>
                <c:pt idx="55">
                  <c:v>0.57117869823315681</c:v>
                </c:pt>
                <c:pt idx="56">
                  <c:v>2.0307790588920827</c:v>
                </c:pt>
                <c:pt idx="57">
                  <c:v>0.34024074981802799</c:v>
                </c:pt>
                <c:pt idx="58">
                  <c:v>1.3387257600201401</c:v>
                </c:pt>
                <c:pt idx="59">
                  <c:v>1.4443810939581283</c:v>
                </c:pt>
                <c:pt idx="60">
                  <c:v>2.2143707553393348</c:v>
                </c:pt>
                <c:pt idx="61">
                  <c:v>2.0314920396691099</c:v>
                </c:pt>
                <c:pt idx="62">
                  <c:v>0.65664272771071219</c:v>
                </c:pt>
                <c:pt idx="63">
                  <c:v>1.3348932232380797</c:v>
                </c:pt>
                <c:pt idx="64">
                  <c:v>3.0039165777133996</c:v>
                </c:pt>
                <c:pt idx="65">
                  <c:v>1.326910599833887</c:v>
                </c:pt>
                <c:pt idx="66">
                  <c:v>1.2644570782288187</c:v>
                </c:pt>
                <c:pt idx="67">
                  <c:v>2.4091551535416622</c:v>
                </c:pt>
                <c:pt idx="68">
                  <c:v>0.81076557935578997</c:v>
                </c:pt>
                <c:pt idx="69">
                  <c:v>2.1299590732581817</c:v>
                </c:pt>
                <c:pt idx="70">
                  <c:v>1.8911645436538689</c:v>
                </c:pt>
                <c:pt idx="71">
                  <c:v>1.9298336306851098</c:v>
                </c:pt>
                <c:pt idx="72">
                  <c:v>2.615866471403347</c:v>
                </c:pt>
                <c:pt idx="73">
                  <c:v>2.2880362927513933</c:v>
                </c:pt>
                <c:pt idx="74">
                  <c:v>3.1980266260974921</c:v>
                </c:pt>
                <c:pt idx="75">
                  <c:v>2.8157307222440062</c:v>
                </c:pt>
                <c:pt idx="76">
                  <c:v>2.1008703573079179</c:v>
                </c:pt>
                <c:pt idx="77">
                  <c:v>2.5533857427866589</c:v>
                </c:pt>
                <c:pt idx="78">
                  <c:v>2.3927005356500368</c:v>
                </c:pt>
                <c:pt idx="79">
                  <c:v>2.0743273391209858</c:v>
                </c:pt>
                <c:pt idx="80">
                  <c:v>1.481267294977531</c:v>
                </c:pt>
                <c:pt idx="81">
                  <c:v>1.841664679462194</c:v>
                </c:pt>
                <c:pt idx="82">
                  <c:v>1.9299436706819231</c:v>
                </c:pt>
                <c:pt idx="83">
                  <c:v>2.3216908622599526</c:v>
                </c:pt>
                <c:pt idx="84">
                  <c:v>1.1811780692085305</c:v>
                </c:pt>
                <c:pt idx="85">
                  <c:v>0.57143770255778237</c:v>
                </c:pt>
                <c:pt idx="86">
                  <c:v>1.1389712287121956</c:v>
                </c:pt>
                <c:pt idx="87">
                  <c:v>1.202180852240432</c:v>
                </c:pt>
                <c:pt idx="88">
                  <c:v>0.80900587865697715</c:v>
                </c:pt>
                <c:pt idx="89">
                  <c:v>1.6618088876987565</c:v>
                </c:pt>
                <c:pt idx="90">
                  <c:v>1.0454930677805787</c:v>
                </c:pt>
                <c:pt idx="91">
                  <c:v>2.6048573927751963</c:v>
                </c:pt>
                <c:pt idx="92">
                  <c:v>1.2178933629765165</c:v>
                </c:pt>
                <c:pt idx="93">
                  <c:v>1.3499985886378394</c:v>
                </c:pt>
                <c:pt idx="94">
                  <c:v>2.7152854654514256</c:v>
                </c:pt>
                <c:pt idx="95">
                  <c:v>2.6292156068825094</c:v>
                </c:pt>
                <c:pt idx="96">
                  <c:v>2.0759801467790622</c:v>
                </c:pt>
                <c:pt idx="97">
                  <c:v>2.0716017662145196</c:v>
                </c:pt>
                <c:pt idx="98">
                  <c:v>1.2846707838937881</c:v>
                </c:pt>
                <c:pt idx="99">
                  <c:v>2.503737401845409</c:v>
                </c:pt>
                <c:pt idx="100">
                  <c:v>2.1005009622363868</c:v>
                </c:pt>
                <c:pt idx="101">
                  <c:v>2.5944645042835228</c:v>
                </c:pt>
                <c:pt idx="102">
                  <c:v>0.63971582482704215</c:v>
                </c:pt>
                <c:pt idx="103">
                  <c:v>2.4273478336784553</c:v>
                </c:pt>
                <c:pt idx="104">
                  <c:v>1.2327770157822451</c:v>
                </c:pt>
                <c:pt idx="105">
                  <c:v>1.7447095787224247</c:v>
                </c:pt>
                <c:pt idx="106">
                  <c:v>1.9885556868643406</c:v>
                </c:pt>
                <c:pt idx="107">
                  <c:v>0.62223132984524276</c:v>
                </c:pt>
                <c:pt idx="108">
                  <c:v>2.2463834630234989</c:v>
                </c:pt>
                <c:pt idx="109">
                  <c:v>1.1625748592754575</c:v>
                </c:pt>
                <c:pt idx="110">
                  <c:v>1.1107853950069089</c:v>
                </c:pt>
                <c:pt idx="111">
                  <c:v>0.85099934493556439</c:v>
                </c:pt>
                <c:pt idx="112">
                  <c:v>1.4710486717130014</c:v>
                </c:pt>
                <c:pt idx="113">
                  <c:v>1.3686367231485763</c:v>
                </c:pt>
                <c:pt idx="114">
                  <c:v>1.7197200295791841</c:v>
                </c:pt>
                <c:pt idx="115">
                  <c:v>0.91663523371677735</c:v>
                </c:pt>
                <c:pt idx="116">
                  <c:v>1.1638714046106857</c:v>
                </c:pt>
                <c:pt idx="117">
                  <c:v>1.4499872296052254</c:v>
                </c:pt>
                <c:pt idx="118">
                  <c:v>1.0960094564523077</c:v>
                </c:pt>
                <c:pt idx="119">
                  <c:v>1.1915724177016576</c:v>
                </c:pt>
                <c:pt idx="120">
                  <c:v>0.52230844931619158</c:v>
                </c:pt>
                <c:pt idx="121">
                  <c:v>1.3681704767986382</c:v>
                </c:pt>
                <c:pt idx="122">
                  <c:v>1.1492437011902348</c:v>
                </c:pt>
                <c:pt idx="123">
                  <c:v>1.6857397954930804</c:v>
                </c:pt>
                <c:pt idx="124">
                  <c:v>1.4892922062256844</c:v>
                </c:pt>
                <c:pt idx="125">
                  <c:v>0.60543690964642194</c:v>
                </c:pt>
                <c:pt idx="126">
                  <c:v>0.99872768270919854</c:v>
                </c:pt>
                <c:pt idx="127">
                  <c:v>1.4223094975149575</c:v>
                </c:pt>
                <c:pt idx="128">
                  <c:v>1.020889734483492</c:v>
                </c:pt>
                <c:pt idx="129">
                  <c:v>0.79859145450130331</c:v>
                </c:pt>
                <c:pt idx="130">
                  <c:v>0.67929058881736115</c:v>
                </c:pt>
                <c:pt idx="131">
                  <c:v>0.86716973529470409</c:v>
                </c:pt>
                <c:pt idx="132">
                  <c:v>1.2221525857708739</c:v>
                </c:pt>
                <c:pt idx="133">
                  <c:v>1.4688796292877517</c:v>
                </c:pt>
                <c:pt idx="134">
                  <c:v>0.39755219569810607</c:v>
                </c:pt>
                <c:pt idx="135">
                  <c:v>0.79139669162060367</c:v>
                </c:pt>
                <c:pt idx="136">
                  <c:v>1.0749224236755466</c:v>
                </c:pt>
                <c:pt idx="137">
                  <c:v>1.4278925852496556</c:v>
                </c:pt>
                <c:pt idx="138">
                  <c:v>1.0863764599849119</c:v>
                </c:pt>
                <c:pt idx="139">
                  <c:v>0.77336175776986871</c:v>
                </c:pt>
                <c:pt idx="140">
                  <c:v>1.3492440901500136</c:v>
                </c:pt>
                <c:pt idx="141">
                  <c:v>1.0526306537942132</c:v>
                </c:pt>
                <c:pt idx="142">
                  <c:v>0.40391683812768148</c:v>
                </c:pt>
                <c:pt idx="143">
                  <c:v>0.99099696624157607</c:v>
                </c:pt>
                <c:pt idx="144">
                  <c:v>0.66448276058769951</c:v>
                </c:pt>
                <c:pt idx="145">
                  <c:v>0.99903791618735149</c:v>
                </c:pt>
                <c:pt idx="146">
                  <c:v>0.72550363542718854</c:v>
                </c:pt>
                <c:pt idx="147">
                  <c:v>0.98231536612351644</c:v>
                </c:pt>
                <c:pt idx="148">
                  <c:v>0.71182031735308915</c:v>
                </c:pt>
                <c:pt idx="149">
                  <c:v>0.92583959043160835</c:v>
                </c:pt>
                <c:pt idx="150">
                  <c:v>0.93266061240791598</c:v>
                </c:pt>
                <c:pt idx="151">
                  <c:v>0.970632040683443</c:v>
                </c:pt>
                <c:pt idx="152">
                  <c:v>0.9195158519677008</c:v>
                </c:pt>
                <c:pt idx="153">
                  <c:v>1.2292601347694696</c:v>
                </c:pt>
                <c:pt idx="154">
                  <c:v>1.0222804474614453</c:v>
                </c:pt>
                <c:pt idx="155">
                  <c:v>0.69213353053285098</c:v>
                </c:pt>
                <c:pt idx="156">
                  <c:v>0.69599858540334558</c:v>
                </c:pt>
                <c:pt idx="157">
                  <c:v>0.97021500570910879</c:v>
                </c:pt>
                <c:pt idx="158">
                  <c:v>0.84231210646562049</c:v>
                </c:pt>
                <c:pt idx="159">
                  <c:v>1.3507676504655388</c:v>
                </c:pt>
                <c:pt idx="160">
                  <c:v>1.1330600873094903</c:v>
                </c:pt>
                <c:pt idx="161">
                  <c:v>0.56150887685299722</c:v>
                </c:pt>
                <c:pt idx="162">
                  <c:v>1.0462128891274571</c:v>
                </c:pt>
                <c:pt idx="163">
                  <c:v>0.43174232927001438</c:v>
                </c:pt>
                <c:pt idx="164">
                  <c:v>0.99750531120160402</c:v>
                </c:pt>
                <c:pt idx="165">
                  <c:v>1.0130872890274147</c:v>
                </c:pt>
                <c:pt idx="166">
                  <c:v>0.5928378199946901</c:v>
                </c:pt>
                <c:pt idx="167">
                  <c:v>0.97575001024537511</c:v>
                </c:pt>
                <c:pt idx="168">
                  <c:v>1.0077728698781974</c:v>
                </c:pt>
                <c:pt idx="169">
                  <c:v>0.91281465208233625</c:v>
                </c:pt>
                <c:pt idx="170">
                  <c:v>0.82249257278925636</c:v>
                </c:pt>
                <c:pt idx="171">
                  <c:v>1.2517566660556998</c:v>
                </c:pt>
                <c:pt idx="172">
                  <c:v>0.44129482634360973</c:v>
                </c:pt>
                <c:pt idx="173">
                  <c:v>0.82072988041739914</c:v>
                </c:pt>
                <c:pt idx="174">
                  <c:v>0.48759124965492762</c:v>
                </c:pt>
                <c:pt idx="175">
                  <c:v>0.29847881609386245</c:v>
                </c:pt>
                <c:pt idx="176">
                  <c:v>0.51603991696249918</c:v>
                </c:pt>
                <c:pt idx="177">
                  <c:v>0.35139452986202391</c:v>
                </c:pt>
                <c:pt idx="178">
                  <c:v>0.89761599870676512</c:v>
                </c:pt>
                <c:pt idx="179">
                  <c:v>1.0496964586575814</c:v>
                </c:pt>
                <c:pt idx="180">
                  <c:v>0.64190348388123286</c:v>
                </c:pt>
                <c:pt idx="181">
                  <c:v>0.84948279550781902</c:v>
                </c:pt>
                <c:pt idx="182">
                  <c:v>0.70729208150734102</c:v>
                </c:pt>
                <c:pt idx="183">
                  <c:v>0.3491497341368543</c:v>
                </c:pt>
                <c:pt idx="184">
                  <c:v>0.53631956064701591</c:v>
                </c:pt>
                <c:pt idx="185">
                  <c:v>0.64827374785205305</c:v>
                </c:pt>
                <c:pt idx="186">
                  <c:v>0.51272489882963568</c:v>
                </c:pt>
                <c:pt idx="187">
                  <c:v>0.32880124655128595</c:v>
                </c:pt>
                <c:pt idx="188">
                  <c:v>0.77186853768712815</c:v>
                </c:pt>
                <c:pt idx="189">
                  <c:v>0.80208542209745348</c:v>
                </c:pt>
                <c:pt idx="190">
                  <c:v>0.57633973710819009</c:v>
                </c:pt>
                <c:pt idx="191">
                  <c:v>0.71242223560104345</c:v>
                </c:pt>
                <c:pt idx="192">
                  <c:v>0.57263411693791444</c:v>
                </c:pt>
                <c:pt idx="193">
                  <c:v>0.74762578298646198</c:v>
                </c:pt>
                <c:pt idx="194">
                  <c:v>0.70671378091872794</c:v>
                </c:pt>
                <c:pt idx="195">
                  <c:v>0.58746075154461641</c:v>
                </c:pt>
                <c:pt idx="196">
                  <c:v>0.3025108399717657</c:v>
                </c:pt>
                <c:pt idx="197">
                  <c:v>0.56264442881543264</c:v>
                </c:pt>
                <c:pt idx="198">
                  <c:v>2.9589433807719874</c:v>
                </c:pt>
                <c:pt idx="199">
                  <c:v>1.0477533749748136</c:v>
                </c:pt>
                <c:pt idx="200">
                  <c:v>1.4281404002816045</c:v>
                </c:pt>
                <c:pt idx="201">
                  <c:v>1.6106158833063211</c:v>
                </c:pt>
                <c:pt idx="202">
                  <c:v>4.2341977309562395</c:v>
                </c:pt>
                <c:pt idx="203">
                  <c:v>0.55690562980963954</c:v>
                </c:pt>
                <c:pt idx="204">
                  <c:v>2.208489514740148</c:v>
                </c:pt>
                <c:pt idx="205">
                  <c:v>4.1789827744368564</c:v>
                </c:pt>
                <c:pt idx="206">
                  <c:v>0.72175061974997567</c:v>
                </c:pt>
                <c:pt idx="207">
                  <c:v>0.53933710097271781</c:v>
                </c:pt>
                <c:pt idx="208">
                  <c:v>0.64738351254190241</c:v>
                </c:pt>
                <c:pt idx="209">
                  <c:v>0.77345450407287919</c:v>
                </c:pt>
                <c:pt idx="210">
                  <c:v>0.62965527247224928</c:v>
                </c:pt>
                <c:pt idx="211">
                  <c:v>0.90122461473006177</c:v>
                </c:pt>
                <c:pt idx="212">
                  <c:v>1.0133419437673856</c:v>
                </c:pt>
                <c:pt idx="213">
                  <c:v>0.75007059786100161</c:v>
                </c:pt>
                <c:pt idx="214">
                  <c:v>0.52758793856051756</c:v>
                </c:pt>
                <c:pt idx="215">
                  <c:v>0.587130607284574</c:v>
                </c:pt>
                <c:pt idx="216">
                  <c:v>0.65861087617841951</c:v>
                </c:pt>
                <c:pt idx="217">
                  <c:v>0.58371337682428093</c:v>
                </c:pt>
                <c:pt idx="218">
                  <c:v>0.58103509996341907</c:v>
                </c:pt>
                <c:pt idx="219">
                  <c:v>0.34417163556029928</c:v>
                </c:pt>
                <c:pt idx="220">
                  <c:v>0.42278775251527007</c:v>
                </c:pt>
                <c:pt idx="221">
                  <c:v>0.54732833357321065</c:v>
                </c:pt>
                <c:pt idx="222">
                  <c:v>0.69583714286859677</c:v>
                </c:pt>
                <c:pt idx="223">
                  <c:v>0.41173096257378222</c:v>
                </c:pt>
                <c:pt idx="224">
                  <c:v>0.46869270364246685</c:v>
                </c:pt>
                <c:pt idx="225">
                  <c:v>0.72933611932519582</c:v>
                </c:pt>
                <c:pt idx="226">
                  <c:v>0.69070485670682702</c:v>
                </c:pt>
                <c:pt idx="227">
                  <c:v>0.24090723125169189</c:v>
                </c:pt>
                <c:pt idx="228">
                  <c:v>0.57066131515866692</c:v>
                </c:pt>
                <c:pt idx="229">
                  <c:v>0.87395514920040085</c:v>
                </c:pt>
                <c:pt idx="230">
                  <c:v>0.60854491336155703</c:v>
                </c:pt>
                <c:pt idx="231">
                  <c:v>0.68070301991154003</c:v>
                </c:pt>
                <c:pt idx="232">
                  <c:v>0.74514840072911148</c:v>
                </c:pt>
                <c:pt idx="233">
                  <c:v>0.66556220753934792</c:v>
                </c:pt>
                <c:pt idx="234">
                  <c:v>0.80762207955726151</c:v>
                </c:pt>
                <c:pt idx="235">
                  <c:v>0.56118612218955111</c:v>
                </c:pt>
                <c:pt idx="236">
                  <c:v>0.67298121726167304</c:v>
                </c:pt>
                <c:pt idx="237">
                  <c:v>1.4487290791499952</c:v>
                </c:pt>
                <c:pt idx="238">
                  <c:v>1.6191657485647701</c:v>
                </c:pt>
                <c:pt idx="239">
                  <c:v>0.60879998472892316</c:v>
                </c:pt>
                <c:pt idx="240">
                  <c:v>0.78623945581534438</c:v>
                </c:pt>
                <c:pt idx="241">
                  <c:v>0.86435873111046313</c:v>
                </c:pt>
                <c:pt idx="242">
                  <c:v>0.76425812043084262</c:v>
                </c:pt>
                <c:pt idx="243">
                  <c:v>0.75632381404965787</c:v>
                </c:pt>
                <c:pt idx="244">
                  <c:v>0.89953550058140908</c:v>
                </c:pt>
                <c:pt idx="245">
                  <c:v>0.74303946743518934</c:v>
                </c:pt>
                <c:pt idx="246">
                  <c:v>0.95208348869756876</c:v>
                </c:pt>
                <c:pt idx="247">
                  <c:v>0.50894202080688467</c:v>
                </c:pt>
                <c:pt idx="248">
                  <c:v>0.71479831148118889</c:v>
                </c:pt>
                <c:pt idx="249">
                  <c:v>0.75483002075933336</c:v>
                </c:pt>
                <c:pt idx="250">
                  <c:v>0.81467318194177274</c:v>
                </c:pt>
                <c:pt idx="251">
                  <c:v>0.86034859512203776</c:v>
                </c:pt>
                <c:pt idx="252">
                  <c:v>0.66991510735696691</c:v>
                </c:pt>
                <c:pt idx="253">
                  <c:v>0.60520573611076489</c:v>
                </c:pt>
                <c:pt idx="254">
                  <c:v>0.54001366418215846</c:v>
                </c:pt>
                <c:pt idx="255">
                  <c:v>0.67281870810147637</c:v>
                </c:pt>
                <c:pt idx="256">
                  <c:v>0.5348540951486116</c:v>
                </c:pt>
                <c:pt idx="257">
                  <c:v>0.43052065152310709</c:v>
                </c:pt>
                <c:pt idx="258">
                  <c:v>0.59</c:v>
                </c:pt>
                <c:pt idx="259">
                  <c:v>0.62</c:v>
                </c:pt>
                <c:pt idx="260">
                  <c:v>0.81</c:v>
                </c:pt>
                <c:pt idx="261">
                  <c:v>0.71</c:v>
                </c:pt>
                <c:pt idx="262">
                  <c:v>0.74177914121525901</c:v>
                </c:pt>
                <c:pt idx="263">
                  <c:v>0.50737297151524918</c:v>
                </c:pt>
                <c:pt idx="264">
                  <c:v>0.32628106050398969</c:v>
                </c:pt>
                <c:pt idx="265">
                  <c:v>0.48787825811199248</c:v>
                </c:pt>
                <c:pt idx="266">
                  <c:v>0.74823842850309541</c:v>
                </c:pt>
                <c:pt idx="267">
                  <c:v>1.1697224051089925</c:v>
                </c:pt>
                <c:pt idx="268">
                  <c:v>0.70139052073516761</c:v>
                </c:pt>
                <c:pt idx="269">
                  <c:v>0.45379714763281759</c:v>
                </c:pt>
                <c:pt idx="270">
                  <c:v>0.40711336977608659</c:v>
                </c:pt>
                <c:pt idx="271">
                  <c:v>0.49935670627088474</c:v>
                </c:pt>
                <c:pt idx="272">
                  <c:v>0.77664289726590841</c:v>
                </c:pt>
                <c:pt idx="273">
                  <c:v>0.7173913012287334</c:v>
                </c:pt>
                <c:pt idx="274">
                  <c:v>0.39976260251604429</c:v>
                </c:pt>
                <c:pt idx="275">
                  <c:v>0.42843869126995571</c:v>
                </c:pt>
                <c:pt idx="276">
                  <c:v>0.57183974754745603</c:v>
                </c:pt>
                <c:pt idx="277">
                  <c:v>0.48278765454032824</c:v>
                </c:pt>
                <c:pt idx="278">
                  <c:v>0.70018960728658297</c:v>
                </c:pt>
                <c:pt idx="279">
                  <c:v>0.64769521503420424</c:v>
                </c:pt>
                <c:pt idx="280">
                  <c:v>0.59814200592490596</c:v>
                </c:pt>
                <c:pt idx="281">
                  <c:v>0.47499783219074443</c:v>
                </c:pt>
                <c:pt idx="282">
                  <c:v>0.4525383069048563</c:v>
                </c:pt>
                <c:pt idx="283">
                  <c:v>0.4677514092102622</c:v>
                </c:pt>
                <c:pt idx="284">
                  <c:v>0.45946345069540517</c:v>
                </c:pt>
                <c:pt idx="285">
                  <c:v>0.47715821299335515</c:v>
                </c:pt>
                <c:pt idx="286">
                  <c:v>0.50744483480935165</c:v>
                </c:pt>
                <c:pt idx="287">
                  <c:v>0.60765310036146902</c:v>
                </c:pt>
                <c:pt idx="288">
                  <c:v>0.33595356755201633</c:v>
                </c:pt>
                <c:pt idx="289">
                  <c:v>0.48639722881905656</c:v>
                </c:pt>
                <c:pt idx="290">
                  <c:v>0.60545716708407882</c:v>
                </c:pt>
                <c:pt idx="291">
                  <c:v>0.59335307382134872</c:v>
                </c:pt>
                <c:pt idx="292">
                  <c:v>0.51627871324556163</c:v>
                </c:pt>
                <c:pt idx="293">
                  <c:v>1.163266072412362</c:v>
                </c:pt>
                <c:pt idx="294">
                  <c:v>0.61749103068970912</c:v>
                </c:pt>
                <c:pt idx="295">
                  <c:v>0.62200618735046609</c:v>
                </c:pt>
                <c:pt idx="296">
                  <c:v>0.85615625063574696</c:v>
                </c:pt>
                <c:pt idx="297">
                  <c:v>0.5481729303146643</c:v>
                </c:pt>
                <c:pt idx="298">
                  <c:v>0.57878145748299847</c:v>
                </c:pt>
                <c:pt idx="299">
                  <c:v>0.96922205769025971</c:v>
                </c:pt>
                <c:pt idx="300">
                  <c:v>0.74845738886439439</c:v>
                </c:pt>
                <c:pt idx="301">
                  <c:v>0.51640861521600878</c:v>
                </c:pt>
                <c:pt idx="302">
                  <c:v>0.5104030242318327</c:v>
                </c:pt>
                <c:pt idx="303">
                  <c:v>0.83406252775546497</c:v>
                </c:pt>
                <c:pt idx="304">
                  <c:v>0.61188192710254907</c:v>
                </c:pt>
                <c:pt idx="305">
                  <c:v>0.66908799474267155</c:v>
                </c:pt>
                <c:pt idx="306">
                  <c:v>0.64310828320406344</c:v>
                </c:pt>
                <c:pt idx="307">
                  <c:v>0.6322417041271573</c:v>
                </c:pt>
                <c:pt idx="308">
                  <c:v>0.70843901050582669</c:v>
                </c:pt>
                <c:pt idx="309">
                  <c:v>0.70726552553918387</c:v>
                </c:pt>
                <c:pt idx="310">
                  <c:v>0.70231902934212642</c:v>
                </c:pt>
                <c:pt idx="311">
                  <c:v>0.62442198163578977</c:v>
                </c:pt>
                <c:pt idx="312">
                  <c:v>0.53559705764400423</c:v>
                </c:pt>
                <c:pt idx="313">
                  <c:v>0.56369305121842161</c:v>
                </c:pt>
                <c:pt idx="314">
                  <c:v>1.0194310490071903</c:v>
                </c:pt>
                <c:pt idx="315">
                  <c:v>1.2013235354214282</c:v>
                </c:pt>
                <c:pt idx="316">
                  <c:v>1.186895570781259</c:v>
                </c:pt>
                <c:pt idx="317">
                  <c:v>1.0410426106942712</c:v>
                </c:pt>
                <c:pt idx="318">
                  <c:v>0.56332505996595261</c:v>
                </c:pt>
                <c:pt idx="319">
                  <c:v>0.688722125847953</c:v>
                </c:pt>
                <c:pt idx="320">
                  <c:v>1.8651806437701739</c:v>
                </c:pt>
                <c:pt idx="321">
                  <c:v>2.7298419574868524</c:v>
                </c:pt>
                <c:pt idx="322">
                  <c:v>1.8345332539727837</c:v>
                </c:pt>
                <c:pt idx="323">
                  <c:v>1.1995857184583392</c:v>
                </c:pt>
                <c:pt idx="324">
                  <c:v>1.3144889555313279</c:v>
                </c:pt>
                <c:pt idx="325">
                  <c:v>1.9530638475492073</c:v>
                </c:pt>
                <c:pt idx="326">
                  <c:v>0.39724227444364535</c:v>
                </c:pt>
                <c:pt idx="327">
                  <c:v>0.60511535798143745</c:v>
                </c:pt>
                <c:pt idx="328">
                  <c:v>0.67406775564534205</c:v>
                </c:pt>
                <c:pt idx="329">
                  <c:v>0.44856997447777153</c:v>
                </c:pt>
                <c:pt idx="330">
                  <c:v>0.72236551615064026</c:v>
                </c:pt>
                <c:pt idx="331">
                  <c:v>0.71414369898036756</c:v>
                </c:pt>
                <c:pt idx="332">
                  <c:v>1.0894913581630377</c:v>
                </c:pt>
                <c:pt idx="333">
                  <c:v>0.58011029836124872</c:v>
                </c:pt>
                <c:pt idx="334">
                  <c:v>0.65810134310714463</c:v>
                </c:pt>
                <c:pt idx="335">
                  <c:v>0.5601689480981551</c:v>
                </c:pt>
                <c:pt idx="336">
                  <c:v>0.46885013753201632</c:v>
                </c:pt>
                <c:pt idx="337">
                  <c:v>0.65993365203347221</c:v>
                </c:pt>
                <c:pt idx="338">
                  <c:v>0.38026922455331552</c:v>
                </c:pt>
                <c:pt idx="339">
                  <c:v>0.55653197198977578</c:v>
                </c:pt>
                <c:pt idx="340">
                  <c:v>0.58768323411268653</c:v>
                </c:pt>
                <c:pt idx="341">
                  <c:v>0.68327929009950372</c:v>
                </c:pt>
                <c:pt idx="342">
                  <c:v>0.5829115367067722</c:v>
                </c:pt>
                <c:pt idx="343">
                  <c:v>0.49372375252539469</c:v>
                </c:pt>
                <c:pt idx="344">
                  <c:v>0.83612516002599291</c:v>
                </c:pt>
                <c:pt idx="345">
                  <c:v>0.68371059095957243</c:v>
                </c:pt>
                <c:pt idx="346">
                  <c:v>0.53625128071106998</c:v>
                </c:pt>
                <c:pt idx="347">
                  <c:v>0.67100379797218279</c:v>
                </c:pt>
                <c:pt idx="348">
                  <c:v>1.241270978285316</c:v>
                </c:pt>
                <c:pt idx="349">
                  <c:v>0.71534190906277906</c:v>
                </c:pt>
                <c:pt idx="350">
                  <c:v>0.61932682252635618</c:v>
                </c:pt>
                <c:pt idx="351">
                  <c:v>0.67560745024131919</c:v>
                </c:pt>
                <c:pt idx="352">
                  <c:v>0.53056193114265249</c:v>
                </c:pt>
                <c:pt idx="353">
                  <c:v>0.48652330446628395</c:v>
                </c:pt>
                <c:pt idx="354">
                  <c:v>0.62528973554556522</c:v>
                </c:pt>
                <c:pt idx="355">
                  <c:v>0.76620197935511347</c:v>
                </c:pt>
                <c:pt idx="356">
                  <c:v>0.69348127600554799</c:v>
                </c:pt>
                <c:pt idx="357">
                  <c:v>0.79461778884356626</c:v>
                </c:pt>
                <c:pt idx="358">
                  <c:v>0.80260212055928681</c:v>
                </c:pt>
                <c:pt idx="359">
                  <c:v>0.67078922544806618</c:v>
                </c:pt>
                <c:pt idx="360">
                  <c:v>0.54227107296674404</c:v>
                </c:pt>
                <c:pt idx="361">
                  <c:v>0.50690529147054253</c:v>
                </c:pt>
                <c:pt idx="362">
                  <c:v>0.64818299669635759</c:v>
                </c:pt>
                <c:pt idx="363">
                  <c:v>1.0048988820499938</c:v>
                </c:pt>
                <c:pt idx="364">
                  <c:v>1.8838454072965176</c:v>
                </c:pt>
                <c:pt idx="365">
                  <c:v>1.7253471250178065</c:v>
                </c:pt>
                <c:pt idx="366">
                  <c:v>1.8684000597724053</c:v>
                </c:pt>
                <c:pt idx="367">
                  <c:v>1.9425557253041805</c:v>
                </c:pt>
                <c:pt idx="368">
                  <c:v>2.2326345531859979</c:v>
                </c:pt>
                <c:pt idx="369">
                  <c:v>3.0379576593975242</c:v>
                </c:pt>
                <c:pt idx="370">
                  <c:v>2.0656791297723114</c:v>
                </c:pt>
                <c:pt idx="371">
                  <c:v>6.0113233961811297</c:v>
                </c:pt>
                <c:pt idx="372">
                  <c:v>0.75172249318575157</c:v>
                </c:pt>
                <c:pt idx="373">
                  <c:v>0.99609596469092376</c:v>
                </c:pt>
                <c:pt idx="374">
                  <c:v>1.7179908852036379</c:v>
                </c:pt>
                <c:pt idx="375">
                  <c:v>0.49857328388511896</c:v>
                </c:pt>
                <c:pt idx="376">
                  <c:v>0.99146153053692954</c:v>
                </c:pt>
                <c:pt idx="377">
                  <c:v>1.0095799920107416</c:v>
                </c:pt>
                <c:pt idx="378">
                  <c:v>0.49893349618553801</c:v>
                </c:pt>
                <c:pt idx="379">
                  <c:v>0.89299196469098574</c:v>
                </c:pt>
                <c:pt idx="380">
                  <c:v>1.0658887475122858</c:v>
                </c:pt>
                <c:pt idx="381">
                  <c:v>0.95055168661308254</c:v>
                </c:pt>
                <c:pt idx="382">
                  <c:v>0.85589554838982218</c:v>
                </c:pt>
                <c:pt idx="383">
                  <c:v>0.8510834395976743</c:v>
                </c:pt>
                <c:pt idx="384">
                  <c:v>0.6579229335392569</c:v>
                </c:pt>
                <c:pt idx="385">
                  <c:v>0.76707143920825138</c:v>
                </c:pt>
                <c:pt idx="386">
                  <c:v>0.82014224505572042</c:v>
                </c:pt>
                <c:pt idx="387">
                  <c:v>0.44247411521280944</c:v>
                </c:pt>
                <c:pt idx="388">
                  <c:v>0.62235084692926179</c:v>
                </c:pt>
                <c:pt idx="389">
                  <c:v>1.0479945698008744</c:v>
                </c:pt>
                <c:pt idx="390">
                  <c:v>1.4295502904000983</c:v>
                </c:pt>
                <c:pt idx="391">
                  <c:v>0.69949657848449343</c:v>
                </c:pt>
                <c:pt idx="392">
                  <c:v>0.59399760098706833</c:v>
                </c:pt>
                <c:pt idx="393">
                  <c:v>0.76316736485136183</c:v>
                </c:pt>
                <c:pt idx="394">
                  <c:v>0.52481122231620814</c:v>
                </c:pt>
                <c:pt idx="395">
                  <c:v>0.69925990736772248</c:v>
                </c:pt>
                <c:pt idx="396">
                  <c:v>0.76385220161816925</c:v>
                </c:pt>
                <c:pt idx="397">
                  <c:v>0.43342360583879386</c:v>
                </c:pt>
                <c:pt idx="398">
                  <c:v>0.51721837557721306</c:v>
                </c:pt>
                <c:pt idx="399">
                  <c:v>0.38924457894866843</c:v>
                </c:pt>
                <c:pt idx="400">
                  <c:v>0.23984211798192506</c:v>
                </c:pt>
                <c:pt idx="401">
                  <c:v>0.14533235152333115</c:v>
                </c:pt>
                <c:pt idx="402">
                  <c:v>0.4417904293466654</c:v>
                </c:pt>
                <c:pt idx="403">
                  <c:v>0.54797418905092976</c:v>
                </c:pt>
                <c:pt idx="404">
                  <c:v>0.53819149689726398</c:v>
                </c:pt>
                <c:pt idx="405">
                  <c:v>0.51665244184720283</c:v>
                </c:pt>
                <c:pt idx="406">
                  <c:v>0.49927270528959861</c:v>
                </c:pt>
                <c:pt idx="407">
                  <c:v>0.32285316548468035</c:v>
                </c:pt>
                <c:pt idx="408">
                  <c:v>0.53757947233762826</c:v>
                </c:pt>
                <c:pt idx="409">
                  <c:v>0.47499143260018201</c:v>
                </c:pt>
                <c:pt idx="410">
                  <c:v>0.49797239129018894</c:v>
                </c:pt>
                <c:pt idx="411">
                  <c:v>0.57559141599381425</c:v>
                </c:pt>
                <c:pt idx="412">
                  <c:v>0.50704207979472293</c:v>
                </c:pt>
                <c:pt idx="413">
                  <c:v>0.6856233204176444</c:v>
                </c:pt>
                <c:pt idx="414">
                  <c:v>0.97961852053713339</c:v>
                </c:pt>
                <c:pt idx="415">
                  <c:v>0.20511289003241603</c:v>
                </c:pt>
                <c:pt idx="416">
                  <c:v>0.17294991327782672</c:v>
                </c:pt>
                <c:pt idx="417">
                  <c:v>0.19329471616888735</c:v>
                </c:pt>
                <c:pt idx="418">
                  <c:v>0.81797205668399131</c:v>
                </c:pt>
                <c:pt idx="419">
                  <c:v>0.78520560068187661</c:v>
                </c:pt>
                <c:pt idx="420">
                  <c:v>0.76215385410838743</c:v>
                </c:pt>
                <c:pt idx="421">
                  <c:v>0.78692993186106586</c:v>
                </c:pt>
                <c:pt idx="422">
                  <c:v>0.36707004809963545</c:v>
                </c:pt>
                <c:pt idx="423">
                  <c:v>0.56773351837661157</c:v>
                </c:pt>
                <c:pt idx="424">
                  <c:v>0.57429554856956933</c:v>
                </c:pt>
                <c:pt idx="425">
                  <c:v>0.42150308906249245</c:v>
                </c:pt>
                <c:pt idx="426">
                  <c:v>0.40849517180152928</c:v>
                </c:pt>
                <c:pt idx="427">
                  <c:v>0.40355785712764614</c:v>
                </c:pt>
                <c:pt idx="428">
                  <c:v>0.42894624004517895</c:v>
                </c:pt>
                <c:pt idx="429">
                  <c:v>0.56964910388296019</c:v>
                </c:pt>
                <c:pt idx="430">
                  <c:v>0.59498433539603457</c:v>
                </c:pt>
                <c:pt idx="431">
                  <c:v>0.59108271821494951</c:v>
                </c:pt>
                <c:pt idx="432">
                  <c:v>0.5997871955030355</c:v>
                </c:pt>
                <c:pt idx="433">
                  <c:v>0.55565629211243261</c:v>
                </c:pt>
                <c:pt idx="434">
                  <c:v>0.58133455893616659</c:v>
                </c:pt>
                <c:pt idx="435">
                  <c:v>0.4533186826107779</c:v>
                </c:pt>
                <c:pt idx="436">
                  <c:v>0.11307373071293665</c:v>
                </c:pt>
                <c:pt idx="437">
                  <c:v>0.49382754661413109</c:v>
                </c:pt>
                <c:pt idx="438">
                  <c:v>0.44011277040221558</c:v>
                </c:pt>
                <c:pt idx="439">
                  <c:v>0.78818739255572756</c:v>
                </c:pt>
                <c:pt idx="440">
                  <c:v>0.80608342796140575</c:v>
                </c:pt>
                <c:pt idx="441">
                  <c:v>0.89340682010522721</c:v>
                </c:pt>
                <c:pt idx="442">
                  <c:v>0.50993895500372077</c:v>
                </c:pt>
                <c:pt idx="443">
                  <c:v>0.42176975494436558</c:v>
                </c:pt>
                <c:pt idx="444">
                  <c:v>0.40896953622731896</c:v>
                </c:pt>
                <c:pt idx="445">
                  <c:v>0.47036296150991241</c:v>
                </c:pt>
                <c:pt idx="446">
                  <c:v>0.40455230573069584</c:v>
                </c:pt>
                <c:pt idx="447">
                  <c:v>0.42204732625683228</c:v>
                </c:pt>
                <c:pt idx="448">
                  <c:v>0.33959198619717063</c:v>
                </c:pt>
                <c:pt idx="449">
                  <c:v>0.41764573182462311</c:v>
                </c:pt>
                <c:pt idx="450">
                  <c:v>0.28309491248312885</c:v>
                </c:pt>
                <c:pt idx="451">
                  <c:v>0.44068687711343935</c:v>
                </c:pt>
                <c:pt idx="452">
                  <c:v>0.44437172009485881</c:v>
                </c:pt>
                <c:pt idx="453">
                  <c:v>0.34617908198235425</c:v>
                </c:pt>
                <c:pt idx="454">
                  <c:v>0.43570767468265431</c:v>
                </c:pt>
                <c:pt idx="455">
                  <c:v>0.42582409839148394</c:v>
                </c:pt>
                <c:pt idx="456">
                  <c:v>1.1519990310042434</c:v>
                </c:pt>
                <c:pt idx="457">
                  <c:v>0.8372735050088459</c:v>
                </c:pt>
                <c:pt idx="458">
                  <c:v>0.72126449246395441</c:v>
                </c:pt>
                <c:pt idx="459">
                  <c:v>0.70302693442904451</c:v>
                </c:pt>
                <c:pt idx="460">
                  <c:v>0.58635896920357777</c:v>
                </c:pt>
                <c:pt idx="461">
                  <c:v>0.62022125874860201</c:v>
                </c:pt>
                <c:pt idx="462">
                  <c:v>0.68686391019773119</c:v>
                </c:pt>
                <c:pt idx="463">
                  <c:v>0.75114546638439306</c:v>
                </c:pt>
                <c:pt idx="464">
                  <c:v>0.57873978092770162</c:v>
                </c:pt>
                <c:pt idx="465">
                  <c:v>0.57372740367071584</c:v>
                </c:pt>
                <c:pt idx="466">
                  <c:v>0.63041999780085078</c:v>
                </c:pt>
                <c:pt idx="467">
                  <c:v>0.60862467418799615</c:v>
                </c:pt>
                <c:pt idx="468">
                  <c:v>0.64180659714427446</c:v>
                </c:pt>
                <c:pt idx="469">
                  <c:v>0.7067513208618833</c:v>
                </c:pt>
                <c:pt idx="470">
                  <c:v>0.78822729581002215</c:v>
                </c:pt>
                <c:pt idx="471">
                  <c:v>0.87481492069680677</c:v>
                </c:pt>
                <c:pt idx="472">
                  <c:v>0.75981461658011928</c:v>
                </c:pt>
                <c:pt idx="473">
                  <c:v>0.9825010021510221</c:v>
                </c:pt>
                <c:pt idx="474">
                  <c:v>1.018967391754158</c:v>
                </c:pt>
                <c:pt idx="475">
                  <c:v>0.39580562947648557</c:v>
                </c:pt>
                <c:pt idx="476">
                  <c:v>0.74058835630528685</c:v>
                </c:pt>
                <c:pt idx="477">
                  <c:v>0.69845022802172996</c:v>
                </c:pt>
                <c:pt idx="478">
                  <c:v>0.48640610459117495</c:v>
                </c:pt>
                <c:pt idx="479">
                  <c:v>0.17263996195908904</c:v>
                </c:pt>
                <c:pt idx="480">
                  <c:v>0.496337558993385</c:v>
                </c:pt>
                <c:pt idx="481">
                  <c:v>1.1967732517051439</c:v>
                </c:pt>
                <c:pt idx="482">
                  <c:v>0.75107430522226648</c:v>
                </c:pt>
                <c:pt idx="483">
                  <c:v>0.8362454826623541</c:v>
                </c:pt>
                <c:pt idx="484">
                  <c:v>0.22486836410391142</c:v>
                </c:pt>
                <c:pt idx="485">
                  <c:v>0.60961291286948938</c:v>
                </c:pt>
                <c:pt idx="486">
                  <c:v>0.40672702916064007</c:v>
                </c:pt>
                <c:pt idx="487">
                  <c:v>0.87593012443648843</c:v>
                </c:pt>
                <c:pt idx="488">
                  <c:v>0.89884700245786098</c:v>
                </c:pt>
              </c:numCache>
            </c:numRef>
          </c:yVal>
          <c:smooth val="0"/>
          <c:extLst xmlns:c16r2="http://schemas.microsoft.com/office/drawing/2015/06/chart">
            <c:ext xmlns:c16="http://schemas.microsoft.com/office/drawing/2014/chart" uri="{C3380CC4-5D6E-409C-BE32-E72D297353CC}">
              <c16:uniqueId val="{00000000-0048-4AF7-86B3-90181B3C5568}"/>
            </c:ext>
          </c:extLst>
        </c:ser>
        <c:ser>
          <c:idx val="0"/>
          <c:order val="1"/>
          <c:tx>
            <c:strRef>
              <c:f>Лист1!$V$1</c:f>
              <c:strCache>
                <c:ptCount val="1"/>
                <c:pt idx="0">
                  <c:v>K2O    </c:v>
                </c:pt>
              </c:strCache>
            </c:strRef>
          </c:tx>
          <c:spPr>
            <a:ln w="19050" cap="rnd">
              <a:noFill/>
              <a:round/>
            </a:ln>
            <a:effectLst/>
          </c:spPr>
          <c:marker>
            <c:symbol val="circle"/>
            <c:size val="5"/>
            <c:spPr>
              <a:solidFill>
                <a:srgbClr val="FF5050"/>
              </a:solidFill>
              <a:ln w="9525">
                <a:solidFill>
                  <a:srgbClr val="FF0000"/>
                </a:solidFill>
              </a:ln>
              <a:effectLst/>
            </c:spPr>
          </c:marker>
          <c:dPt>
            <c:idx val="286"/>
            <c:marker>
              <c:spPr>
                <a:noFill/>
                <a:ln w="9525">
                  <a:solidFill>
                    <a:srgbClr val="FF0000"/>
                  </a:solidFill>
                </a:ln>
                <a:effectLst/>
              </c:spPr>
            </c:marker>
            <c:bubble3D val="0"/>
            <c:extLst xmlns:c16r2="http://schemas.microsoft.com/office/drawing/2015/06/chart">
              <c:ext xmlns:c16="http://schemas.microsoft.com/office/drawing/2014/chart" uri="{C3380CC4-5D6E-409C-BE32-E72D297353CC}">
                <c16:uniqueId val="{00000001-0048-4AF7-86B3-90181B3C5568}"/>
              </c:ext>
            </c:extLst>
          </c:dPt>
          <c:xVal>
            <c:numRef>
              <c:f>Лист1!$Q$2:$Q$303</c:f>
              <c:numCache>
                <c:formatCode>0.00</c:formatCode>
                <c:ptCount val="302"/>
                <c:pt idx="0">
                  <c:v>10.0894726966</c:v>
                </c:pt>
                <c:pt idx="1">
                  <c:v>10.349459109</c:v>
                </c:pt>
                <c:pt idx="2">
                  <c:v>11.419403190800001</c:v>
                </c:pt>
                <c:pt idx="3">
                  <c:v>12.865991594205243</c:v>
                </c:pt>
                <c:pt idx="4">
                  <c:v>11.8793791512</c:v>
                </c:pt>
                <c:pt idx="5">
                  <c:v>11.7093880354</c:v>
                </c:pt>
                <c:pt idx="6">
                  <c:v>12.9193248008</c:v>
                </c:pt>
                <c:pt idx="7">
                  <c:v>11.88654731906497</c:v>
                </c:pt>
                <c:pt idx="8">
                  <c:v>12.062124985562273</c:v>
                </c:pt>
                <c:pt idx="9">
                  <c:v>10.557634074411229</c:v>
                </c:pt>
                <c:pt idx="10">
                  <c:v>10.950003697077188</c:v>
                </c:pt>
                <c:pt idx="11">
                  <c:v>10.475228191080063</c:v>
                </c:pt>
                <c:pt idx="12">
                  <c:v>11.570871849623792</c:v>
                </c:pt>
                <c:pt idx="13">
                  <c:v>11.91537726984</c:v>
                </c:pt>
                <c:pt idx="14">
                  <c:v>11.1694162558</c:v>
                </c:pt>
                <c:pt idx="15">
                  <c:v>13.25330734596</c:v>
                </c:pt>
                <c:pt idx="16">
                  <c:v>11.92637669498</c:v>
                </c:pt>
                <c:pt idx="17">
                  <c:v>11.029423572200001</c:v>
                </c:pt>
                <c:pt idx="18">
                  <c:v>10.524865312783712</c:v>
                </c:pt>
                <c:pt idx="19">
                  <c:v>11.249412075</c:v>
                </c:pt>
                <c:pt idx="20">
                  <c:v>9.1395223436000013</c:v>
                </c:pt>
                <c:pt idx="21">
                  <c:v>9.2395171176000002</c:v>
                </c:pt>
                <c:pt idx="22">
                  <c:v>10.7594376824</c:v>
                </c:pt>
                <c:pt idx="23">
                  <c:v>12.279358247199999</c:v>
                </c:pt>
                <c:pt idx="24">
                  <c:v>12.2293608602</c:v>
                </c:pt>
                <c:pt idx="25">
                  <c:v>13.259307032400001</c:v>
                </c:pt>
                <c:pt idx="26">
                  <c:v>12.799331072000001</c:v>
                </c:pt>
                <c:pt idx="27">
                  <c:v>12.307033546010896</c:v>
                </c:pt>
                <c:pt idx="28">
                  <c:v>14.663340367628033</c:v>
                </c:pt>
                <c:pt idx="29">
                  <c:v>12.389352498600001</c:v>
                </c:pt>
                <c:pt idx="30">
                  <c:v>11.847449956306232</c:v>
                </c:pt>
                <c:pt idx="31">
                  <c:v>14.823083702914934</c:v>
                </c:pt>
                <c:pt idx="32">
                  <c:v>11.353947818737719</c:v>
                </c:pt>
                <c:pt idx="33">
                  <c:v>12.737606878667227</c:v>
                </c:pt>
                <c:pt idx="34">
                  <c:v>11.047357723235086</c:v>
                </c:pt>
                <c:pt idx="35">
                  <c:v>13.279869730491637</c:v>
                </c:pt>
                <c:pt idx="36">
                  <c:v>11.911577980732327</c:v>
                </c:pt>
                <c:pt idx="37">
                  <c:v>12.047878634475492</c:v>
                </c:pt>
                <c:pt idx="38">
                  <c:v>11.903495850146745</c:v>
                </c:pt>
                <c:pt idx="39">
                  <c:v>12.05237011022</c:v>
                </c:pt>
                <c:pt idx="40">
                  <c:v>11.0744212205</c:v>
                </c:pt>
                <c:pt idx="41">
                  <c:v>12.404351714700001</c:v>
                </c:pt>
                <c:pt idx="42">
                  <c:v>11.96237481362</c:v>
                </c:pt>
                <c:pt idx="43">
                  <c:v>12.677337447720001</c:v>
                </c:pt>
                <c:pt idx="44">
                  <c:v>12.678337395460002</c:v>
                </c:pt>
                <c:pt idx="45">
                  <c:v>12.65867421795426</c:v>
                </c:pt>
                <c:pt idx="46">
                  <c:v>11.250111026236699</c:v>
                </c:pt>
                <c:pt idx="47">
                  <c:v>11.329289222461108</c:v>
                </c:pt>
                <c:pt idx="48">
                  <c:v>11.446424403465725</c:v>
                </c:pt>
                <c:pt idx="49">
                  <c:v>11.411581989065764</c:v>
                </c:pt>
                <c:pt idx="50">
                  <c:v>12.9893211426</c:v>
                </c:pt>
                <c:pt idx="51">
                  <c:v>14.391487934283097</c:v>
                </c:pt>
                <c:pt idx="52">
                  <c:v>12.166737056995997</c:v>
                </c:pt>
                <c:pt idx="53">
                  <c:v>12.259359292399999</c:v>
                </c:pt>
                <c:pt idx="54">
                  <c:v>11.269411029800001</c:v>
                </c:pt>
                <c:pt idx="55">
                  <c:v>12.418633142814235</c:v>
                </c:pt>
                <c:pt idx="56">
                  <c:v>10.229465380200001</c:v>
                </c:pt>
                <c:pt idx="57">
                  <c:v>10.189467470599999</c:v>
                </c:pt>
                <c:pt idx="58">
                  <c:v>10.509450747400001</c:v>
                </c:pt>
                <c:pt idx="59">
                  <c:v>10.589446566599999</c:v>
                </c:pt>
                <c:pt idx="60">
                  <c:v>9.8094873294000013</c:v>
                </c:pt>
                <c:pt idx="61">
                  <c:v>10.399456496000001</c:v>
                </c:pt>
                <c:pt idx="62">
                  <c:v>10.0394753096</c:v>
                </c:pt>
                <c:pt idx="63">
                  <c:v>9.9994774</c:v>
                </c:pt>
                <c:pt idx="64">
                  <c:v>9.8094873294000013</c:v>
                </c:pt>
                <c:pt idx="65">
                  <c:v>9.9994774</c:v>
                </c:pt>
                <c:pt idx="66">
                  <c:v>9.6194972587999992</c:v>
                </c:pt>
                <c:pt idx="67">
                  <c:v>9.9394805355999996</c:v>
                </c:pt>
                <c:pt idx="68">
                  <c:v>8.9895301825999994</c:v>
                </c:pt>
                <c:pt idx="69">
                  <c:v>9.1395223436000013</c:v>
                </c:pt>
                <c:pt idx="70">
                  <c:v>9.8794836712000009</c:v>
                </c:pt>
                <c:pt idx="71">
                  <c:v>9.1495218210000004</c:v>
                </c:pt>
                <c:pt idx="72">
                  <c:v>9.3895092786000003</c:v>
                </c:pt>
                <c:pt idx="73">
                  <c:v>9.1095239114000002</c:v>
                </c:pt>
                <c:pt idx="74">
                  <c:v>9.0795254791999991</c:v>
                </c:pt>
                <c:pt idx="75">
                  <c:v>8.6195495187999995</c:v>
                </c:pt>
                <c:pt idx="76">
                  <c:v>8.8295385442000001</c:v>
                </c:pt>
                <c:pt idx="77">
                  <c:v>8.5095552673999997</c:v>
                </c:pt>
                <c:pt idx="78">
                  <c:v>10.399456496000001</c:v>
                </c:pt>
                <c:pt idx="79">
                  <c:v>10.3894570186</c:v>
                </c:pt>
                <c:pt idx="80">
                  <c:v>11.0794209592</c:v>
                </c:pt>
                <c:pt idx="81">
                  <c:v>10.7794366372</c:v>
                </c:pt>
                <c:pt idx="82">
                  <c:v>10.2394648576</c:v>
                </c:pt>
                <c:pt idx="83">
                  <c:v>10.6694423858</c:v>
                </c:pt>
                <c:pt idx="84">
                  <c:v>11.389404758600001</c:v>
                </c:pt>
                <c:pt idx="85">
                  <c:v>9.8194868067999987</c:v>
                </c:pt>
                <c:pt idx="86">
                  <c:v>10.9694267078</c:v>
                </c:pt>
                <c:pt idx="87">
                  <c:v>9.4995035300000001</c:v>
                </c:pt>
                <c:pt idx="88">
                  <c:v>10.1094716514</c:v>
                </c:pt>
                <c:pt idx="89">
                  <c:v>9.6794941232000014</c:v>
                </c:pt>
                <c:pt idx="90">
                  <c:v>9.859484716399999</c:v>
                </c:pt>
                <c:pt idx="91">
                  <c:v>9.349511369</c:v>
                </c:pt>
                <c:pt idx="92">
                  <c:v>9.7594899424000001</c:v>
                </c:pt>
                <c:pt idx="93">
                  <c:v>10.629444476200002</c:v>
                </c:pt>
                <c:pt idx="94">
                  <c:v>9.7794888972000003</c:v>
                </c:pt>
                <c:pt idx="95">
                  <c:v>9.6694946458000004</c:v>
                </c:pt>
                <c:pt idx="96">
                  <c:v>9.8994826260000011</c:v>
                </c:pt>
                <c:pt idx="97">
                  <c:v>9.4795045752</c:v>
                </c:pt>
                <c:pt idx="98">
                  <c:v>10.119471128799999</c:v>
                </c:pt>
                <c:pt idx="99">
                  <c:v>9.7094925554000007</c:v>
                </c:pt>
                <c:pt idx="100">
                  <c:v>9.9494800129999987</c:v>
                </c:pt>
                <c:pt idx="101">
                  <c:v>9.5195024848000003</c:v>
                </c:pt>
                <c:pt idx="102">
                  <c:v>10.2794627672</c:v>
                </c:pt>
                <c:pt idx="103">
                  <c:v>9.599498303999999</c:v>
                </c:pt>
                <c:pt idx="104">
                  <c:v>10.379457541200001</c:v>
                </c:pt>
                <c:pt idx="105">
                  <c:v>9.7694894197999993</c:v>
                </c:pt>
                <c:pt idx="106">
                  <c:v>10.8694319338</c:v>
                </c:pt>
                <c:pt idx="107">
                  <c:v>9.9094821034000002</c:v>
                </c:pt>
                <c:pt idx="108">
                  <c:v>9.1195233887999994</c:v>
                </c:pt>
                <c:pt idx="109">
                  <c:v>11.689389080599998</c:v>
                </c:pt>
                <c:pt idx="110">
                  <c:v>9.6694946458000004</c:v>
                </c:pt>
                <c:pt idx="111">
                  <c:v>10.4294549282</c:v>
                </c:pt>
                <c:pt idx="112">
                  <c:v>10.959427230400001</c:v>
                </c:pt>
                <c:pt idx="113">
                  <c:v>10.399456496000001</c:v>
                </c:pt>
                <c:pt idx="114">
                  <c:v>10.229465380200001</c:v>
                </c:pt>
                <c:pt idx="115">
                  <c:v>10.749438205000001</c:v>
                </c:pt>
                <c:pt idx="116">
                  <c:v>10.0694737418</c:v>
                </c:pt>
                <c:pt idx="117">
                  <c:v>14.949218712999999</c:v>
                </c:pt>
                <c:pt idx="118">
                  <c:v>12.3593540664</c:v>
                </c:pt>
                <c:pt idx="119">
                  <c:v>11.8793791512</c:v>
                </c:pt>
                <c:pt idx="120">
                  <c:v>11.949375492999998</c:v>
                </c:pt>
                <c:pt idx="121">
                  <c:v>10.879431411200001</c:v>
                </c:pt>
                <c:pt idx="122">
                  <c:v>10.789436114599999</c:v>
                </c:pt>
                <c:pt idx="123">
                  <c:v>12.669337865800001</c:v>
                </c:pt>
                <c:pt idx="124">
                  <c:v>11.959374970400001</c:v>
                </c:pt>
                <c:pt idx="125">
                  <c:v>11.149417301000002</c:v>
                </c:pt>
                <c:pt idx="126">
                  <c:v>14.4392453656</c:v>
                </c:pt>
                <c:pt idx="127">
                  <c:v>13.049318007000002</c:v>
                </c:pt>
                <c:pt idx="128">
                  <c:v>14.0292667922</c:v>
                </c:pt>
                <c:pt idx="129">
                  <c:v>14.559239094400001</c:v>
                </c:pt>
                <c:pt idx="130">
                  <c:v>15.5391878796</c:v>
                </c:pt>
                <c:pt idx="131">
                  <c:v>11.6393916936</c:v>
                </c:pt>
                <c:pt idx="132">
                  <c:v>14.119262088799999</c:v>
                </c:pt>
                <c:pt idx="133">
                  <c:v>13.279305987200001</c:v>
                </c:pt>
                <c:pt idx="134">
                  <c:v>14.939219235600001</c:v>
                </c:pt>
                <c:pt idx="135">
                  <c:v>14.579238049199999</c:v>
                </c:pt>
                <c:pt idx="136">
                  <c:v>11.979373925200001</c:v>
                </c:pt>
                <c:pt idx="137">
                  <c:v>11.2594115524</c:v>
                </c:pt>
                <c:pt idx="138">
                  <c:v>14.139261043600001</c:v>
                </c:pt>
                <c:pt idx="139">
                  <c:v>12.4893472726</c:v>
                </c:pt>
                <c:pt idx="140">
                  <c:v>14.769228119799999</c:v>
                </c:pt>
                <c:pt idx="141">
                  <c:v>11.309408939400001</c:v>
                </c:pt>
                <c:pt idx="142">
                  <c:v>11.369405803799999</c:v>
                </c:pt>
                <c:pt idx="143">
                  <c:v>10.789436114599999</c:v>
                </c:pt>
                <c:pt idx="144">
                  <c:v>10.699440817999999</c:v>
                </c:pt>
                <c:pt idx="145">
                  <c:v>10.3194606768</c:v>
                </c:pt>
                <c:pt idx="146">
                  <c:v>10.2794627672</c:v>
                </c:pt>
                <c:pt idx="147">
                  <c:v>10.3294601542</c:v>
                </c:pt>
                <c:pt idx="148">
                  <c:v>11.309408939400001</c:v>
                </c:pt>
                <c:pt idx="149">
                  <c:v>10.8694319338</c:v>
                </c:pt>
                <c:pt idx="150">
                  <c:v>11.009424617400001</c:v>
                </c:pt>
                <c:pt idx="151">
                  <c:v>11.149417301000002</c:v>
                </c:pt>
                <c:pt idx="152">
                  <c:v>11.4694005778</c:v>
                </c:pt>
                <c:pt idx="153">
                  <c:v>10.799435592000002</c:v>
                </c:pt>
                <c:pt idx="154">
                  <c:v>11.2294131202</c:v>
                </c:pt>
                <c:pt idx="155">
                  <c:v>10.4594533604</c:v>
                </c:pt>
                <c:pt idx="156">
                  <c:v>11.059422004400002</c:v>
                </c:pt>
                <c:pt idx="157">
                  <c:v>10.7294392502</c:v>
                </c:pt>
                <c:pt idx="158">
                  <c:v>10.749438205000001</c:v>
                </c:pt>
                <c:pt idx="159">
                  <c:v>10.829434024199999</c:v>
                </c:pt>
                <c:pt idx="160">
                  <c:v>11.299409462000002</c:v>
                </c:pt>
                <c:pt idx="161">
                  <c:v>10.1694685158</c:v>
                </c:pt>
                <c:pt idx="162">
                  <c:v>11.0394230496</c:v>
                </c:pt>
                <c:pt idx="163">
                  <c:v>11.149417301000002</c:v>
                </c:pt>
                <c:pt idx="164">
                  <c:v>10.659442908400001</c:v>
                </c:pt>
                <c:pt idx="165">
                  <c:v>11.889378628600001</c:v>
                </c:pt>
                <c:pt idx="166">
                  <c:v>12.169363995800001</c:v>
                </c:pt>
                <c:pt idx="167">
                  <c:v>12.349354588999999</c:v>
                </c:pt>
                <c:pt idx="168">
                  <c:v>11.959374970400001</c:v>
                </c:pt>
                <c:pt idx="169">
                  <c:v>12.069369221799999</c:v>
                </c:pt>
                <c:pt idx="170">
                  <c:v>13.099315394</c:v>
                </c:pt>
                <c:pt idx="171">
                  <c:v>10.059474264400002</c:v>
                </c:pt>
                <c:pt idx="172">
                  <c:v>9.1795202531999998</c:v>
                </c:pt>
                <c:pt idx="173">
                  <c:v>10.189467470599999</c:v>
                </c:pt>
                <c:pt idx="174">
                  <c:v>12.909325323400001</c:v>
                </c:pt>
                <c:pt idx="175">
                  <c:v>11.669390125800001</c:v>
                </c:pt>
                <c:pt idx="176">
                  <c:v>10.5794470892</c:v>
                </c:pt>
                <c:pt idx="177">
                  <c:v>13.0293190522</c:v>
                </c:pt>
                <c:pt idx="178">
                  <c:v>10.789436114599999</c:v>
                </c:pt>
                <c:pt idx="179">
                  <c:v>10.719439772799999</c:v>
                </c:pt>
                <c:pt idx="180">
                  <c:v>12.439349885599999</c:v>
                </c:pt>
                <c:pt idx="181">
                  <c:v>11.399404236000001</c:v>
                </c:pt>
                <c:pt idx="182">
                  <c:v>13.5692908318</c:v>
                </c:pt>
                <c:pt idx="183">
                  <c:v>11.5793948292</c:v>
                </c:pt>
                <c:pt idx="184">
                  <c:v>12.059369744400001</c:v>
                </c:pt>
                <c:pt idx="185">
                  <c:v>10.949427752999998</c:v>
                </c:pt>
                <c:pt idx="186">
                  <c:v>11.389404758600001</c:v>
                </c:pt>
                <c:pt idx="187">
                  <c:v>11.3394073716</c:v>
                </c:pt>
                <c:pt idx="188">
                  <c:v>10.309461199400001</c:v>
                </c:pt>
                <c:pt idx="189">
                  <c:v>13.309304419400002</c:v>
                </c:pt>
                <c:pt idx="190">
                  <c:v>10.749438205000001</c:v>
                </c:pt>
                <c:pt idx="191">
                  <c:v>9.6594951684000012</c:v>
                </c:pt>
                <c:pt idx="192">
                  <c:v>9.859484716399999</c:v>
                </c:pt>
                <c:pt idx="193">
                  <c:v>6.5596571743999998</c:v>
                </c:pt>
                <c:pt idx="194">
                  <c:v>8.6895458605999991</c:v>
                </c:pt>
                <c:pt idx="195">
                  <c:v>10.5194502248</c:v>
                </c:pt>
                <c:pt idx="196">
                  <c:v>11.649391171000001</c:v>
                </c:pt>
                <c:pt idx="197">
                  <c:v>10.599446043999999</c:v>
                </c:pt>
                <c:pt idx="198">
                  <c:v>13.659286128400002</c:v>
                </c:pt>
                <c:pt idx="199">
                  <c:v>15.456938424335027</c:v>
                </c:pt>
                <c:pt idx="200">
                  <c:v>16.002835237713604</c:v>
                </c:pt>
                <c:pt idx="201">
                  <c:v>12.867722690804362</c:v>
                </c:pt>
                <c:pt idx="202">
                  <c:v>11.971830985915496</c:v>
                </c:pt>
                <c:pt idx="203">
                  <c:v>13.178373950440307</c:v>
                </c:pt>
                <c:pt idx="204">
                  <c:v>16.429007944591568</c:v>
                </c:pt>
                <c:pt idx="205">
                  <c:v>14.192577733199595</c:v>
                </c:pt>
                <c:pt idx="206">
                  <c:v>16.719126212799999</c:v>
                </c:pt>
                <c:pt idx="207">
                  <c:v>13.259307032400001</c:v>
                </c:pt>
                <c:pt idx="208">
                  <c:v>14.549239617000001</c:v>
                </c:pt>
                <c:pt idx="209">
                  <c:v>14.302734022042561</c:v>
                </c:pt>
                <c:pt idx="210">
                  <c:v>18.369039983800004</c:v>
                </c:pt>
                <c:pt idx="211">
                  <c:v>16.33224367001926</c:v>
                </c:pt>
                <c:pt idx="212">
                  <c:v>14.063534536947865</c:v>
                </c:pt>
                <c:pt idx="213">
                  <c:v>15.510790656012366</c:v>
                </c:pt>
                <c:pt idx="214">
                  <c:v>14.210221295515826</c:v>
                </c:pt>
                <c:pt idx="215">
                  <c:v>16.611131856879997</c:v>
                </c:pt>
                <c:pt idx="216">
                  <c:v>15.162184554677951</c:v>
                </c:pt>
                <c:pt idx="217">
                  <c:v>15.988263675499768</c:v>
                </c:pt>
                <c:pt idx="218">
                  <c:v>16.507317603241837</c:v>
                </c:pt>
                <c:pt idx="219">
                  <c:v>16.2805236474324</c:v>
                </c:pt>
                <c:pt idx="220">
                  <c:v>16.760124070140002</c:v>
                </c:pt>
                <c:pt idx="221">
                  <c:v>16.633130707159999</c:v>
                </c:pt>
                <c:pt idx="222">
                  <c:v>16.764350247906712</c:v>
                </c:pt>
                <c:pt idx="223">
                  <c:v>16.013115728439296</c:v>
                </c:pt>
                <c:pt idx="224">
                  <c:v>12.092428791453258</c:v>
                </c:pt>
                <c:pt idx="225">
                  <c:v>11.912118691029573</c:v>
                </c:pt>
                <c:pt idx="226">
                  <c:v>12.601109616973197</c:v>
                </c:pt>
                <c:pt idx="227">
                  <c:v>13.190923151374633</c:v>
                </c:pt>
                <c:pt idx="228">
                  <c:v>14.143276231289025</c:v>
                </c:pt>
                <c:pt idx="229">
                  <c:v>13.13974902174221</c:v>
                </c:pt>
                <c:pt idx="230">
                  <c:v>12.872735549303497</c:v>
                </c:pt>
                <c:pt idx="231">
                  <c:v>12.737964794279868</c:v>
                </c:pt>
                <c:pt idx="232">
                  <c:v>14.617909727886673</c:v>
                </c:pt>
                <c:pt idx="233">
                  <c:v>15.098891671264234</c:v>
                </c:pt>
                <c:pt idx="234">
                  <c:v>11.325951198321325</c:v>
                </c:pt>
                <c:pt idx="235">
                  <c:v>11.628817131173534</c:v>
                </c:pt>
                <c:pt idx="236">
                  <c:v>14.158469997634255</c:v>
                </c:pt>
                <c:pt idx="237">
                  <c:v>13.817901903618015</c:v>
                </c:pt>
                <c:pt idx="238">
                  <c:v>14.106301621454518</c:v>
                </c:pt>
                <c:pt idx="239">
                  <c:v>10.062407311723831</c:v>
                </c:pt>
                <c:pt idx="240">
                  <c:v>12.395970731895686</c:v>
                </c:pt>
                <c:pt idx="241">
                  <c:v>14.529137503096264</c:v>
                </c:pt>
                <c:pt idx="242">
                  <c:v>13.565997216801234</c:v>
                </c:pt>
                <c:pt idx="243">
                  <c:v>14.263403681772189</c:v>
                </c:pt>
                <c:pt idx="244">
                  <c:v>14.978879241417836</c:v>
                </c:pt>
                <c:pt idx="245">
                  <c:v>13.405055634073035</c:v>
                </c:pt>
                <c:pt idx="246">
                  <c:v>13.131998761616039</c:v>
                </c:pt>
                <c:pt idx="247">
                  <c:v>12.914957104544836</c:v>
                </c:pt>
                <c:pt idx="248">
                  <c:v>13.287448749386485</c:v>
                </c:pt>
                <c:pt idx="249">
                  <c:v>14.991314905083359</c:v>
                </c:pt>
                <c:pt idx="250">
                  <c:v>14.069284351747381</c:v>
                </c:pt>
                <c:pt idx="251">
                  <c:v>15.381555265602575</c:v>
                </c:pt>
                <c:pt idx="252">
                  <c:v>15.503297661711267</c:v>
                </c:pt>
                <c:pt idx="253">
                  <c:v>14.544209765319888</c:v>
                </c:pt>
                <c:pt idx="254">
                  <c:v>14.308059059866155</c:v>
                </c:pt>
                <c:pt idx="255">
                  <c:v>13.254794660083773</c:v>
                </c:pt>
                <c:pt idx="256">
                  <c:v>12.996409890198187</c:v>
                </c:pt>
                <c:pt idx="257">
                  <c:v>13.306794799834689</c:v>
                </c:pt>
                <c:pt idx="258">
                  <c:v>12.550157100560853</c:v>
                </c:pt>
                <c:pt idx="259">
                  <c:v>13.182839272295569</c:v>
                </c:pt>
                <c:pt idx="260">
                  <c:v>13.063233185854086</c:v>
                </c:pt>
                <c:pt idx="261">
                  <c:v>12.405918637613455</c:v>
                </c:pt>
                <c:pt idx="262">
                  <c:v>12.391912268512302</c:v>
                </c:pt>
                <c:pt idx="263">
                  <c:v>12.861550110348286</c:v>
                </c:pt>
                <c:pt idx="264">
                  <c:v>14.617417275647108</c:v>
                </c:pt>
                <c:pt idx="265">
                  <c:v>12.866443007984234</c:v>
                </c:pt>
                <c:pt idx="266">
                  <c:v>12.646659421456711</c:v>
                </c:pt>
                <c:pt idx="267">
                  <c:v>12.839144670476429</c:v>
                </c:pt>
                <c:pt idx="268">
                  <c:v>12.795323907122935</c:v>
                </c:pt>
                <c:pt idx="269">
                  <c:v>10.982472117778638</c:v>
                </c:pt>
                <c:pt idx="270">
                  <c:v>11.107197715219524</c:v>
                </c:pt>
                <c:pt idx="271">
                  <c:v>11.182471933006463</c:v>
                </c:pt>
                <c:pt idx="272">
                  <c:v>11.260093979334236</c:v>
                </c:pt>
                <c:pt idx="273">
                  <c:v>11.344130983124675</c:v>
                </c:pt>
                <c:pt idx="274">
                  <c:v>11.893380746682766</c:v>
                </c:pt>
                <c:pt idx="275">
                  <c:v>12.182278310613988</c:v>
                </c:pt>
                <c:pt idx="276">
                  <c:v>12.03</c:v>
                </c:pt>
                <c:pt idx="277">
                  <c:v>12.519621440592053</c:v>
                </c:pt>
                <c:pt idx="278">
                  <c:v>13.14999767671233</c:v>
                </c:pt>
                <c:pt idx="279">
                  <c:v>12.331718525768366</c:v>
                </c:pt>
                <c:pt idx="280">
                  <c:v>12.543162531742915</c:v>
                </c:pt>
                <c:pt idx="281">
                  <c:v>12.808661213184587</c:v>
                </c:pt>
                <c:pt idx="282">
                  <c:v>13.0468923843324</c:v>
                </c:pt>
                <c:pt idx="283">
                  <c:v>12.985016812417571</c:v>
                </c:pt>
                <c:pt idx="284">
                  <c:v>12.093828122605602</c:v>
                </c:pt>
                <c:pt idx="285">
                  <c:v>12.708535533218377</c:v>
                </c:pt>
                <c:pt idx="286">
                  <c:v>13.016771006696425</c:v>
                </c:pt>
                <c:pt idx="287">
                  <c:v>12.768095381947262</c:v>
                </c:pt>
                <c:pt idx="288">
                  <c:v>12.698393046759303</c:v>
                </c:pt>
                <c:pt idx="289">
                  <c:v>12.139616867855693</c:v>
                </c:pt>
                <c:pt idx="290">
                  <c:v>12.287708211294737</c:v>
                </c:pt>
                <c:pt idx="291">
                  <c:v>13.005305901186976</c:v>
                </c:pt>
                <c:pt idx="292">
                  <c:v>12.580445512368209</c:v>
                </c:pt>
                <c:pt idx="293">
                  <c:v>13.118337806929388</c:v>
                </c:pt>
                <c:pt idx="294">
                  <c:v>12.360711518433368</c:v>
                </c:pt>
                <c:pt idx="295">
                  <c:v>12.839085586612576</c:v>
                </c:pt>
                <c:pt idx="296">
                  <c:v>12.891100289481695</c:v>
                </c:pt>
                <c:pt idx="297">
                  <c:v>12.891100289481695</c:v>
                </c:pt>
                <c:pt idx="298">
                  <c:v>11.582206372751312</c:v>
                </c:pt>
                <c:pt idx="299">
                  <c:v>12.543711128485954</c:v>
                </c:pt>
                <c:pt idx="300">
                  <c:v>11.638370677269045</c:v>
                </c:pt>
                <c:pt idx="301">
                  <c:v>12.89371591295526</c:v>
                </c:pt>
              </c:numCache>
            </c:numRef>
          </c:xVal>
          <c:yVal>
            <c:numRef>
              <c:f>Лист1!$V$2:$V$303</c:f>
              <c:numCache>
                <c:formatCode>0.00</c:formatCode>
                <c:ptCount val="302"/>
                <c:pt idx="0">
                  <c:v>1.05</c:v>
                </c:pt>
                <c:pt idx="1">
                  <c:v>0.7</c:v>
                </c:pt>
                <c:pt idx="2">
                  <c:v>0.76</c:v>
                </c:pt>
                <c:pt idx="3">
                  <c:v>0.788202897393942</c:v>
                </c:pt>
                <c:pt idx="4">
                  <c:v>0.53</c:v>
                </c:pt>
                <c:pt idx="5">
                  <c:v>0.59</c:v>
                </c:pt>
                <c:pt idx="6">
                  <c:v>0.89</c:v>
                </c:pt>
                <c:pt idx="7">
                  <c:v>0.38254776813578401</c:v>
                </c:pt>
                <c:pt idx="8">
                  <c:v>0.63562528376128702</c:v>
                </c:pt>
                <c:pt idx="9">
                  <c:v>0.86359295308150297</c:v>
                </c:pt>
                <c:pt idx="10">
                  <c:v>0.75730909637011301</c:v>
                </c:pt>
                <c:pt idx="11">
                  <c:v>1.0534525895687901</c:v>
                </c:pt>
                <c:pt idx="12">
                  <c:v>0.84515360412190599</c:v>
                </c:pt>
                <c:pt idx="13">
                  <c:v>0.57499999999999996</c:v>
                </c:pt>
                <c:pt idx="14">
                  <c:v>1.88</c:v>
                </c:pt>
                <c:pt idx="15">
                  <c:v>1.3129999999999999</c:v>
                </c:pt>
                <c:pt idx="16">
                  <c:v>0.63300000000000001</c:v>
                </c:pt>
                <c:pt idx="17">
                  <c:v>2.4500000000000002</c:v>
                </c:pt>
                <c:pt idx="18">
                  <c:v>0.99628656824563</c:v>
                </c:pt>
                <c:pt idx="19">
                  <c:v>0.94</c:v>
                </c:pt>
                <c:pt idx="20">
                  <c:v>0.9</c:v>
                </c:pt>
                <c:pt idx="21">
                  <c:v>0.27</c:v>
                </c:pt>
                <c:pt idx="22">
                  <c:v>0.75</c:v>
                </c:pt>
                <c:pt idx="23">
                  <c:v>0.48</c:v>
                </c:pt>
                <c:pt idx="24">
                  <c:v>0.54</c:v>
                </c:pt>
                <c:pt idx="25">
                  <c:v>0.5</c:v>
                </c:pt>
                <c:pt idx="26">
                  <c:v>0.49</c:v>
                </c:pt>
                <c:pt idx="27">
                  <c:v>0.49566545616395402</c:v>
                </c:pt>
                <c:pt idx="28">
                  <c:v>0.64333892904172696</c:v>
                </c:pt>
                <c:pt idx="29">
                  <c:v>0.31</c:v>
                </c:pt>
                <c:pt idx="30">
                  <c:v>0.18130174654015799</c:v>
                </c:pt>
                <c:pt idx="31">
                  <c:v>0.80041337804840995</c:v>
                </c:pt>
                <c:pt idx="32">
                  <c:v>0.33518191236516498</c:v>
                </c:pt>
                <c:pt idx="33">
                  <c:v>0.29388218364596302</c:v>
                </c:pt>
                <c:pt idx="34">
                  <c:v>0.131523036765747</c:v>
                </c:pt>
                <c:pt idx="35">
                  <c:v>0.141347037265137</c:v>
                </c:pt>
                <c:pt idx="36">
                  <c:v>0.37169119493696301</c:v>
                </c:pt>
                <c:pt idx="37">
                  <c:v>0.76549626316955699</c:v>
                </c:pt>
                <c:pt idx="38">
                  <c:v>0.260440143843095</c:v>
                </c:pt>
                <c:pt idx="39">
                  <c:v>0.23200000000000001</c:v>
                </c:pt>
                <c:pt idx="40">
                  <c:v>0.24299999999999999</c:v>
                </c:pt>
                <c:pt idx="41">
                  <c:v>0.46400000000000002</c:v>
                </c:pt>
                <c:pt idx="42">
                  <c:v>0.44500000000000001</c:v>
                </c:pt>
                <c:pt idx="43">
                  <c:v>0.67500000000000004</c:v>
                </c:pt>
                <c:pt idx="44">
                  <c:v>0.44</c:v>
                </c:pt>
                <c:pt idx="45">
                  <c:v>0.30181997444590902</c:v>
                </c:pt>
                <c:pt idx="46">
                  <c:v>0.34390912108395999</c:v>
                </c:pt>
                <c:pt idx="47">
                  <c:v>0.72559580764137399</c:v>
                </c:pt>
                <c:pt idx="48">
                  <c:v>0.61822764620424897</c:v>
                </c:pt>
                <c:pt idx="49">
                  <c:v>0.60737206971543001</c:v>
                </c:pt>
                <c:pt idx="50">
                  <c:v>0.56000000000000005</c:v>
                </c:pt>
                <c:pt idx="51">
                  <c:v>0.49509952510861899</c:v>
                </c:pt>
                <c:pt idx="52">
                  <c:v>9.0374148976763796E-2</c:v>
                </c:pt>
                <c:pt idx="53">
                  <c:v>0.24</c:v>
                </c:pt>
                <c:pt idx="54">
                  <c:v>0.32</c:v>
                </c:pt>
                <c:pt idx="55">
                  <c:v>0.12514391550282825</c:v>
                </c:pt>
                <c:pt idx="56">
                  <c:v>2.74</c:v>
                </c:pt>
                <c:pt idx="57">
                  <c:v>1.17</c:v>
                </c:pt>
                <c:pt idx="58">
                  <c:v>1.1599999999999999</c:v>
                </c:pt>
                <c:pt idx="59">
                  <c:v>1.0900000000000001</c:v>
                </c:pt>
                <c:pt idx="60">
                  <c:v>1.1200000000000001</c:v>
                </c:pt>
                <c:pt idx="61">
                  <c:v>1.2</c:v>
                </c:pt>
                <c:pt idx="62">
                  <c:v>1.78</c:v>
                </c:pt>
                <c:pt idx="63">
                  <c:v>2.23</c:v>
                </c:pt>
                <c:pt idx="64">
                  <c:v>1.38</c:v>
                </c:pt>
                <c:pt idx="65">
                  <c:v>2.39</c:v>
                </c:pt>
                <c:pt idx="66">
                  <c:v>1.8</c:v>
                </c:pt>
                <c:pt idx="67">
                  <c:v>0.99</c:v>
                </c:pt>
                <c:pt idx="68">
                  <c:v>1.9</c:v>
                </c:pt>
                <c:pt idx="69">
                  <c:v>0.93</c:v>
                </c:pt>
                <c:pt idx="70">
                  <c:v>1.1299999999999999</c:v>
                </c:pt>
                <c:pt idx="71">
                  <c:v>0.95</c:v>
                </c:pt>
                <c:pt idx="72">
                  <c:v>0.46</c:v>
                </c:pt>
                <c:pt idx="73">
                  <c:v>0.68</c:v>
                </c:pt>
                <c:pt idx="74">
                  <c:v>1.25</c:v>
                </c:pt>
                <c:pt idx="75">
                  <c:v>1.51</c:v>
                </c:pt>
                <c:pt idx="76">
                  <c:v>1.5</c:v>
                </c:pt>
                <c:pt idx="77">
                  <c:v>0.98</c:v>
                </c:pt>
                <c:pt idx="78">
                  <c:v>1.1499999999999999</c:v>
                </c:pt>
                <c:pt idx="79">
                  <c:v>1.22</c:v>
                </c:pt>
                <c:pt idx="80">
                  <c:v>1.1200000000000001</c:v>
                </c:pt>
                <c:pt idx="81">
                  <c:v>1.02</c:v>
                </c:pt>
                <c:pt idx="82">
                  <c:v>1</c:v>
                </c:pt>
                <c:pt idx="83">
                  <c:v>0.54</c:v>
                </c:pt>
                <c:pt idx="84">
                  <c:v>1.45</c:v>
                </c:pt>
                <c:pt idx="85">
                  <c:v>0.9</c:v>
                </c:pt>
                <c:pt idx="86">
                  <c:v>1.8</c:v>
                </c:pt>
                <c:pt idx="87">
                  <c:v>0.49</c:v>
                </c:pt>
                <c:pt idx="88">
                  <c:v>1.32</c:v>
                </c:pt>
                <c:pt idx="89">
                  <c:v>1.91</c:v>
                </c:pt>
                <c:pt idx="90">
                  <c:v>0.62</c:v>
                </c:pt>
                <c:pt idx="91">
                  <c:v>1.41</c:v>
                </c:pt>
                <c:pt idx="92">
                  <c:v>1.75</c:v>
                </c:pt>
                <c:pt idx="93">
                  <c:v>0.89</c:v>
                </c:pt>
                <c:pt idx="94">
                  <c:v>1</c:v>
                </c:pt>
                <c:pt idx="95">
                  <c:v>1.37</c:v>
                </c:pt>
                <c:pt idx="96">
                  <c:v>1.41</c:v>
                </c:pt>
                <c:pt idx="97">
                  <c:v>2</c:v>
                </c:pt>
                <c:pt idx="98">
                  <c:v>2.37</c:v>
                </c:pt>
                <c:pt idx="99">
                  <c:v>1.07</c:v>
                </c:pt>
                <c:pt idx="100">
                  <c:v>1.87</c:v>
                </c:pt>
                <c:pt idx="101">
                  <c:v>1.2</c:v>
                </c:pt>
                <c:pt idx="102">
                  <c:v>1.35</c:v>
                </c:pt>
                <c:pt idx="103">
                  <c:v>1.6</c:v>
                </c:pt>
                <c:pt idx="104">
                  <c:v>0.61</c:v>
                </c:pt>
                <c:pt idx="105">
                  <c:v>1.38</c:v>
                </c:pt>
                <c:pt idx="106">
                  <c:v>0.92</c:v>
                </c:pt>
                <c:pt idx="107">
                  <c:v>1.19</c:v>
                </c:pt>
                <c:pt idx="108">
                  <c:v>1.74</c:v>
                </c:pt>
                <c:pt idx="109">
                  <c:v>0.18</c:v>
                </c:pt>
                <c:pt idx="110">
                  <c:v>1.31</c:v>
                </c:pt>
                <c:pt idx="111">
                  <c:v>0.43</c:v>
                </c:pt>
                <c:pt idx="112">
                  <c:v>0.85</c:v>
                </c:pt>
                <c:pt idx="113">
                  <c:v>0.77</c:v>
                </c:pt>
                <c:pt idx="114">
                  <c:v>0.84</c:v>
                </c:pt>
                <c:pt idx="115">
                  <c:v>1.06</c:v>
                </c:pt>
                <c:pt idx="116">
                  <c:v>2.27</c:v>
                </c:pt>
                <c:pt idx="117">
                  <c:v>0.22</c:v>
                </c:pt>
                <c:pt idx="118">
                  <c:v>0.22</c:v>
                </c:pt>
                <c:pt idx="119">
                  <c:v>0.93</c:v>
                </c:pt>
                <c:pt idx="120">
                  <c:v>1.3</c:v>
                </c:pt>
                <c:pt idx="121">
                  <c:v>0.87</c:v>
                </c:pt>
                <c:pt idx="122">
                  <c:v>0.7</c:v>
                </c:pt>
                <c:pt idx="123">
                  <c:v>1.4</c:v>
                </c:pt>
                <c:pt idx="124">
                  <c:v>0.85</c:v>
                </c:pt>
                <c:pt idx="125">
                  <c:v>0.51</c:v>
                </c:pt>
                <c:pt idx="126">
                  <c:v>0.2</c:v>
                </c:pt>
                <c:pt idx="127">
                  <c:v>0.68</c:v>
                </c:pt>
                <c:pt idx="128">
                  <c:v>0.54</c:v>
                </c:pt>
                <c:pt idx="129">
                  <c:v>0.34</c:v>
                </c:pt>
                <c:pt idx="130">
                  <c:v>0.79</c:v>
                </c:pt>
                <c:pt idx="131">
                  <c:v>0.14000000000000001</c:v>
                </c:pt>
                <c:pt idx="132">
                  <c:v>0.67</c:v>
                </c:pt>
                <c:pt idx="133">
                  <c:v>1.1399999999999999</c:v>
                </c:pt>
                <c:pt idx="134">
                  <c:v>0.2</c:v>
                </c:pt>
                <c:pt idx="135">
                  <c:v>0.21</c:v>
                </c:pt>
                <c:pt idx="136">
                  <c:v>1.39</c:v>
                </c:pt>
                <c:pt idx="137">
                  <c:v>0.91</c:v>
                </c:pt>
                <c:pt idx="138">
                  <c:v>0.22</c:v>
                </c:pt>
                <c:pt idx="139">
                  <c:v>1.06</c:v>
                </c:pt>
                <c:pt idx="140">
                  <c:v>0.89</c:v>
                </c:pt>
                <c:pt idx="141">
                  <c:v>0.64</c:v>
                </c:pt>
                <c:pt idx="142">
                  <c:v>0.68</c:v>
                </c:pt>
                <c:pt idx="143">
                  <c:v>0.43</c:v>
                </c:pt>
                <c:pt idx="144">
                  <c:v>0.5</c:v>
                </c:pt>
                <c:pt idx="145">
                  <c:v>1.7</c:v>
                </c:pt>
                <c:pt idx="146">
                  <c:v>1.1599999999999999</c:v>
                </c:pt>
                <c:pt idx="147">
                  <c:v>1.24</c:v>
                </c:pt>
                <c:pt idx="148">
                  <c:v>1.1299999999999999</c:v>
                </c:pt>
                <c:pt idx="149">
                  <c:v>1.01</c:v>
                </c:pt>
                <c:pt idx="150">
                  <c:v>1.23</c:v>
                </c:pt>
                <c:pt idx="151">
                  <c:v>0.8</c:v>
                </c:pt>
                <c:pt idx="152">
                  <c:v>0.86</c:v>
                </c:pt>
                <c:pt idx="153">
                  <c:v>1.84</c:v>
                </c:pt>
                <c:pt idx="154">
                  <c:v>1.69</c:v>
                </c:pt>
                <c:pt idx="155">
                  <c:v>1.1499999999999999</c:v>
                </c:pt>
                <c:pt idx="156">
                  <c:v>0.93</c:v>
                </c:pt>
                <c:pt idx="157">
                  <c:v>0.96</c:v>
                </c:pt>
                <c:pt idx="158">
                  <c:v>0.98</c:v>
                </c:pt>
                <c:pt idx="159">
                  <c:v>0.65</c:v>
                </c:pt>
                <c:pt idx="160">
                  <c:v>0.26</c:v>
                </c:pt>
                <c:pt idx="161">
                  <c:v>0.66</c:v>
                </c:pt>
                <c:pt idx="162">
                  <c:v>0.88</c:v>
                </c:pt>
                <c:pt idx="163">
                  <c:v>0.64</c:v>
                </c:pt>
                <c:pt idx="164">
                  <c:v>0.19</c:v>
                </c:pt>
                <c:pt idx="165">
                  <c:v>0.28000000000000003</c:v>
                </c:pt>
                <c:pt idx="166">
                  <c:v>0.2</c:v>
                </c:pt>
                <c:pt idx="167">
                  <c:v>0.16</c:v>
                </c:pt>
                <c:pt idx="168">
                  <c:v>0.25</c:v>
                </c:pt>
                <c:pt idx="169">
                  <c:v>0.08</c:v>
                </c:pt>
                <c:pt idx="170">
                  <c:v>0.1</c:v>
                </c:pt>
                <c:pt idx="171">
                  <c:v>0.24</c:v>
                </c:pt>
                <c:pt idx="172">
                  <c:v>0.13</c:v>
                </c:pt>
                <c:pt idx="173">
                  <c:v>0.1</c:v>
                </c:pt>
                <c:pt idx="174">
                  <c:v>0.26</c:v>
                </c:pt>
                <c:pt idx="175">
                  <c:v>0.49</c:v>
                </c:pt>
                <c:pt idx="176">
                  <c:v>0.42</c:v>
                </c:pt>
                <c:pt idx="177">
                  <c:v>0.5</c:v>
                </c:pt>
                <c:pt idx="178">
                  <c:v>0.23</c:v>
                </c:pt>
                <c:pt idx="179">
                  <c:v>0.17</c:v>
                </c:pt>
                <c:pt idx="180">
                  <c:v>0.77</c:v>
                </c:pt>
                <c:pt idx="181">
                  <c:v>0.66</c:v>
                </c:pt>
                <c:pt idx="182">
                  <c:v>1.31</c:v>
                </c:pt>
                <c:pt idx="183">
                  <c:v>0.73</c:v>
                </c:pt>
                <c:pt idx="184">
                  <c:v>0.28000000000000003</c:v>
                </c:pt>
                <c:pt idx="185">
                  <c:v>0.48</c:v>
                </c:pt>
                <c:pt idx="186">
                  <c:v>0.2</c:v>
                </c:pt>
                <c:pt idx="187">
                  <c:v>0.7</c:v>
                </c:pt>
                <c:pt idx="188">
                  <c:v>0.67</c:v>
                </c:pt>
                <c:pt idx="189">
                  <c:v>0.47</c:v>
                </c:pt>
                <c:pt idx="190">
                  <c:v>0.18</c:v>
                </c:pt>
                <c:pt idx="191">
                  <c:v>0.5</c:v>
                </c:pt>
                <c:pt idx="192">
                  <c:v>0.47</c:v>
                </c:pt>
                <c:pt idx="193">
                  <c:v>0.63</c:v>
                </c:pt>
                <c:pt idx="194">
                  <c:v>0.61</c:v>
                </c:pt>
                <c:pt idx="195">
                  <c:v>0.16</c:v>
                </c:pt>
                <c:pt idx="196">
                  <c:v>0.23</c:v>
                </c:pt>
                <c:pt idx="197">
                  <c:v>0.23</c:v>
                </c:pt>
                <c:pt idx="198">
                  <c:v>0.14000000000000001</c:v>
                </c:pt>
                <c:pt idx="199">
                  <c:v>1.2668284220760158</c:v>
                </c:pt>
                <c:pt idx="200">
                  <c:v>1.20126838467456</c:v>
                </c:pt>
                <c:pt idx="201">
                  <c:v>0.9051635465953507</c:v>
                </c:pt>
                <c:pt idx="202">
                  <c:v>0.56959403479701753</c:v>
                </c:pt>
                <c:pt idx="203">
                  <c:v>0.32766741757116535</c:v>
                </c:pt>
                <c:pt idx="204">
                  <c:v>1.0490935017315137</c:v>
                </c:pt>
                <c:pt idx="205">
                  <c:v>0.76228686058174511</c:v>
                </c:pt>
                <c:pt idx="206">
                  <c:v>0.72</c:v>
                </c:pt>
                <c:pt idx="207">
                  <c:v>0.51</c:v>
                </c:pt>
                <c:pt idx="208">
                  <c:v>0.52</c:v>
                </c:pt>
                <c:pt idx="209">
                  <c:v>0.46603315109974203</c:v>
                </c:pt>
                <c:pt idx="210">
                  <c:v>0.45</c:v>
                </c:pt>
                <c:pt idx="211">
                  <c:v>1.02195689567945</c:v>
                </c:pt>
                <c:pt idx="212">
                  <c:v>1.4864099660249099</c:v>
                </c:pt>
                <c:pt idx="213">
                  <c:v>1.1444312784208901</c:v>
                </c:pt>
                <c:pt idx="214">
                  <c:v>1.0546169915022201</c:v>
                </c:pt>
                <c:pt idx="215">
                  <c:v>0.92600000000000005</c:v>
                </c:pt>
                <c:pt idx="216">
                  <c:v>0.53600865704547995</c:v>
                </c:pt>
                <c:pt idx="217">
                  <c:v>0.32539504992780299</c:v>
                </c:pt>
                <c:pt idx="218">
                  <c:v>0.70737795203977505</c:v>
                </c:pt>
                <c:pt idx="219">
                  <c:v>0.56630867868050105</c:v>
                </c:pt>
                <c:pt idx="220">
                  <c:v>0.998</c:v>
                </c:pt>
                <c:pt idx="221">
                  <c:v>0.90900000000000003</c:v>
                </c:pt>
                <c:pt idx="222">
                  <c:v>1.3387257600201401</c:v>
                </c:pt>
                <c:pt idx="223">
                  <c:v>1.4443810939581283</c:v>
                </c:pt>
                <c:pt idx="224">
                  <c:v>2.2143707553393348</c:v>
                </c:pt>
                <c:pt idx="225">
                  <c:v>2.0314920396691099</c:v>
                </c:pt>
                <c:pt idx="226">
                  <c:v>0.65664272771071219</c:v>
                </c:pt>
                <c:pt idx="227">
                  <c:v>1.3348932232380797</c:v>
                </c:pt>
                <c:pt idx="228">
                  <c:v>1.7554914563275026</c:v>
                </c:pt>
                <c:pt idx="229">
                  <c:v>0.33812409000550031</c:v>
                </c:pt>
                <c:pt idx="230">
                  <c:v>0.22572212473619668</c:v>
                </c:pt>
                <c:pt idx="231">
                  <c:v>0.14802828490025904</c:v>
                </c:pt>
                <c:pt idx="232">
                  <c:v>0.27972586864872434</c:v>
                </c:pt>
                <c:pt idx="233">
                  <c:v>0.50191732417836143</c:v>
                </c:pt>
                <c:pt idx="234">
                  <c:v>0.79643720745284008</c:v>
                </c:pt>
                <c:pt idx="235">
                  <c:v>0.60017486612116555</c:v>
                </c:pt>
                <c:pt idx="236">
                  <c:v>0.79340936405737172</c:v>
                </c:pt>
                <c:pt idx="237">
                  <c:v>0.62287487346450099</c:v>
                </c:pt>
                <c:pt idx="238">
                  <c:v>0.40305925696584055</c:v>
                </c:pt>
                <c:pt idx="239">
                  <c:v>1.2670002754877607</c:v>
                </c:pt>
                <c:pt idx="240">
                  <c:v>0.35877818274381085</c:v>
                </c:pt>
                <c:pt idx="241">
                  <c:v>0.23807828179525109</c:v>
                </c:pt>
                <c:pt idx="242">
                  <c:v>0.34614039914752553</c:v>
                </c:pt>
                <c:pt idx="243">
                  <c:v>0.19583808206324776</c:v>
                </c:pt>
                <c:pt idx="244">
                  <c:v>0.51192400000868232</c:v>
                </c:pt>
                <c:pt idx="245">
                  <c:v>0.20493253764313565</c:v>
                </c:pt>
                <c:pt idx="246">
                  <c:v>0.45512763237288917</c:v>
                </c:pt>
                <c:pt idx="247">
                  <c:v>0.37827208419903119</c:v>
                </c:pt>
                <c:pt idx="248">
                  <c:v>0.17704799012830394</c:v>
                </c:pt>
                <c:pt idx="249">
                  <c:v>0.44034932768795937</c:v>
                </c:pt>
                <c:pt idx="250">
                  <c:v>0.31107752026918906</c:v>
                </c:pt>
                <c:pt idx="251">
                  <c:v>0.43462650309367146</c:v>
                </c:pt>
                <c:pt idx="252">
                  <c:v>0.27791315465068323</c:v>
                </c:pt>
                <c:pt idx="253">
                  <c:v>0.40052231396077426</c:v>
                </c:pt>
                <c:pt idx="254">
                  <c:v>0.29083071618580336</c:v>
                </c:pt>
                <c:pt idx="255">
                  <c:v>0.66434528255691039</c:v>
                </c:pt>
                <c:pt idx="256">
                  <c:v>0.51987679613100757</c:v>
                </c:pt>
                <c:pt idx="257">
                  <c:v>0.57514282028676622</c:v>
                </c:pt>
                <c:pt idx="258">
                  <c:v>0.4710929384848071</c:v>
                </c:pt>
                <c:pt idx="259">
                  <c:v>0.56195197676927322</c:v>
                </c:pt>
                <c:pt idx="260">
                  <c:v>0.53849629218378026</c:v>
                </c:pt>
                <c:pt idx="261">
                  <c:v>0.53031301848295886</c:v>
                </c:pt>
                <c:pt idx="262">
                  <c:v>0.69424378586981517</c:v>
                </c:pt>
                <c:pt idx="263">
                  <c:v>0.85279894298413672</c:v>
                </c:pt>
                <c:pt idx="264">
                  <c:v>0.88595999214833421</c:v>
                </c:pt>
                <c:pt idx="265">
                  <c:v>0.68672185325061008</c:v>
                </c:pt>
                <c:pt idx="266">
                  <c:v>0.47767026673534557</c:v>
                </c:pt>
                <c:pt idx="267">
                  <c:v>0.21450414517003166</c:v>
                </c:pt>
                <c:pt idx="268">
                  <c:v>0.45939830623315508</c:v>
                </c:pt>
                <c:pt idx="269">
                  <c:v>0.44292166374149522</c:v>
                </c:pt>
                <c:pt idx="270">
                  <c:v>0.63516396809059161</c:v>
                </c:pt>
                <c:pt idx="271">
                  <c:v>0.4442396855345041</c:v>
                </c:pt>
                <c:pt idx="272">
                  <c:v>0.76808411024870393</c:v>
                </c:pt>
                <c:pt idx="273">
                  <c:v>0.78734703500538605</c:v>
                </c:pt>
                <c:pt idx="274">
                  <c:v>0.59187293663489327</c:v>
                </c:pt>
                <c:pt idx="275">
                  <c:v>0.82244987132052128</c:v>
                </c:pt>
                <c:pt idx="276">
                  <c:v>0.49661308860078168</c:v>
                </c:pt>
                <c:pt idx="277">
                  <c:v>0.56772100567721018</c:v>
                </c:pt>
                <c:pt idx="278">
                  <c:v>0.63926940639269403</c:v>
                </c:pt>
                <c:pt idx="279">
                  <c:v>0.64878917287652516</c:v>
                </c:pt>
                <c:pt idx="280">
                  <c:v>0.54748827082419793</c:v>
                </c:pt>
                <c:pt idx="281">
                  <c:v>0.5983772819472617</c:v>
                </c:pt>
                <c:pt idx="282">
                  <c:v>0.40589298984449651</c:v>
                </c:pt>
                <c:pt idx="283">
                  <c:v>0.40580298265192249</c:v>
                </c:pt>
                <c:pt idx="284">
                  <c:v>0.31423797675831044</c:v>
                </c:pt>
                <c:pt idx="285">
                  <c:v>0.55786590932143221</c:v>
                </c:pt>
                <c:pt idx="286">
                  <c:v>0.61891233766233755</c:v>
                </c:pt>
                <c:pt idx="287">
                  <c:v>0.44624746450304265</c:v>
                </c:pt>
                <c:pt idx="288">
                  <c:v>0.68972512425195243</c:v>
                </c:pt>
                <c:pt idx="289">
                  <c:v>0.60802594244021069</c:v>
                </c:pt>
                <c:pt idx="290">
                  <c:v>0.53736185744702414</c:v>
                </c:pt>
                <c:pt idx="291">
                  <c:v>0.78117074160495081</c:v>
                </c:pt>
                <c:pt idx="292">
                  <c:v>0.57785888077858882</c:v>
                </c:pt>
                <c:pt idx="293">
                  <c:v>0.68993418291693343</c:v>
                </c:pt>
                <c:pt idx="294">
                  <c:v>0.51707204608146073</c:v>
                </c:pt>
                <c:pt idx="295">
                  <c:v>0.29411764705882348</c:v>
                </c:pt>
                <c:pt idx="296">
                  <c:v>0.49700781012273065</c:v>
                </c:pt>
                <c:pt idx="297">
                  <c:v>0.49700781012273065</c:v>
                </c:pt>
                <c:pt idx="298">
                  <c:v>0.34435101976212273</c:v>
                </c:pt>
                <c:pt idx="299">
                  <c:v>0.35493357671635734</c:v>
                </c:pt>
                <c:pt idx="300">
                  <c:v>0.2836304700162075</c:v>
                </c:pt>
                <c:pt idx="301">
                  <c:v>0.3347874606878361</c:v>
                </c:pt>
              </c:numCache>
            </c:numRef>
          </c:yVal>
          <c:smooth val="0"/>
          <c:extLst xmlns:c16r2="http://schemas.microsoft.com/office/drawing/2015/06/chart">
            <c:ext xmlns:c16="http://schemas.microsoft.com/office/drawing/2014/chart" uri="{C3380CC4-5D6E-409C-BE32-E72D297353CC}">
              <c16:uniqueId val="{00000002-0048-4AF7-86B3-90181B3C5568}"/>
            </c:ext>
          </c:extLst>
        </c:ser>
        <c:ser>
          <c:idx val="2"/>
          <c:order val="2"/>
          <c:tx>
            <c:v>Феррар</c:v>
          </c:tx>
          <c:spPr>
            <a:ln w="25400" cap="rnd">
              <a:noFill/>
              <a:round/>
            </a:ln>
            <a:effectLst/>
          </c:spPr>
          <c:marker>
            <c:symbol val="triangle"/>
            <c:size val="8"/>
            <c:spPr>
              <a:solidFill>
                <a:schemeClr val="accent1">
                  <a:lumMod val="40000"/>
                  <a:lumOff val="60000"/>
                </a:schemeClr>
              </a:solidFill>
              <a:ln w="9525">
                <a:solidFill>
                  <a:schemeClr val="bg2">
                    <a:lumMod val="50000"/>
                  </a:schemeClr>
                </a:solidFill>
              </a:ln>
              <a:effectLst/>
            </c:spPr>
          </c:marker>
          <c:xVal>
            <c:numRef>
              <c:f>Лист1!$W$794:$W$1083</c:f>
              <c:numCache>
                <c:formatCode>General</c:formatCode>
                <c:ptCount val="290"/>
                <c:pt idx="0">
                  <c:v>9.6999999999999993</c:v>
                </c:pt>
                <c:pt idx="1">
                  <c:v>16.27</c:v>
                </c:pt>
                <c:pt idx="2">
                  <c:v>10.97</c:v>
                </c:pt>
                <c:pt idx="3">
                  <c:v>7.85</c:v>
                </c:pt>
                <c:pt idx="4">
                  <c:v>15.39</c:v>
                </c:pt>
                <c:pt idx="5">
                  <c:v>11.72</c:v>
                </c:pt>
                <c:pt idx="6">
                  <c:v>10.37</c:v>
                </c:pt>
                <c:pt idx="7">
                  <c:v>13.03</c:v>
                </c:pt>
                <c:pt idx="8">
                  <c:v>10.11</c:v>
                </c:pt>
                <c:pt idx="9">
                  <c:v>13.08</c:v>
                </c:pt>
                <c:pt idx="10">
                  <c:v>11.28</c:v>
                </c:pt>
                <c:pt idx="11">
                  <c:v>9.9600000000000009</c:v>
                </c:pt>
                <c:pt idx="12">
                  <c:v>9.8000000000000007</c:v>
                </c:pt>
                <c:pt idx="13">
                  <c:v>9.99</c:v>
                </c:pt>
                <c:pt idx="14">
                  <c:v>9.2100000000000009</c:v>
                </c:pt>
                <c:pt idx="15">
                  <c:v>8.92</c:v>
                </c:pt>
                <c:pt idx="16">
                  <c:v>8.65</c:v>
                </c:pt>
                <c:pt idx="17">
                  <c:v>8.89</c:v>
                </c:pt>
                <c:pt idx="18">
                  <c:v>8.4600000000000009</c:v>
                </c:pt>
                <c:pt idx="19">
                  <c:v>8.41</c:v>
                </c:pt>
                <c:pt idx="20">
                  <c:v>7.78</c:v>
                </c:pt>
                <c:pt idx="21">
                  <c:v>8.99</c:v>
                </c:pt>
                <c:pt idx="22">
                  <c:v>8.99</c:v>
                </c:pt>
                <c:pt idx="23">
                  <c:v>7.6</c:v>
                </c:pt>
                <c:pt idx="24">
                  <c:v>7.98</c:v>
                </c:pt>
                <c:pt idx="25">
                  <c:v>8.2200000000000006</c:v>
                </c:pt>
                <c:pt idx="26">
                  <c:v>8.9499999999999993</c:v>
                </c:pt>
                <c:pt idx="27">
                  <c:v>15.09</c:v>
                </c:pt>
                <c:pt idx="28">
                  <c:v>15.99</c:v>
                </c:pt>
                <c:pt idx="29">
                  <c:v>15.55</c:v>
                </c:pt>
                <c:pt idx="30">
                  <c:v>14.95</c:v>
                </c:pt>
                <c:pt idx="31">
                  <c:v>15.01</c:v>
                </c:pt>
                <c:pt idx="32">
                  <c:v>14.19</c:v>
                </c:pt>
                <c:pt idx="33">
                  <c:v>15.39</c:v>
                </c:pt>
                <c:pt idx="34">
                  <c:v>15.47</c:v>
                </c:pt>
                <c:pt idx="35">
                  <c:v>14.75</c:v>
                </c:pt>
                <c:pt idx="36">
                  <c:v>13.22</c:v>
                </c:pt>
                <c:pt idx="37">
                  <c:v>13.42</c:v>
                </c:pt>
                <c:pt idx="38">
                  <c:v>13.49</c:v>
                </c:pt>
                <c:pt idx="39">
                  <c:v>13.54</c:v>
                </c:pt>
                <c:pt idx="40">
                  <c:v>14.62</c:v>
                </c:pt>
                <c:pt idx="41">
                  <c:v>14.57</c:v>
                </c:pt>
                <c:pt idx="42">
                  <c:v>13.79</c:v>
                </c:pt>
                <c:pt idx="43">
                  <c:v>15.06</c:v>
                </c:pt>
                <c:pt idx="44">
                  <c:v>14.08</c:v>
                </c:pt>
                <c:pt idx="45">
                  <c:v>15.78</c:v>
                </c:pt>
                <c:pt idx="46">
                  <c:v>16.27</c:v>
                </c:pt>
                <c:pt idx="47">
                  <c:v>16.07</c:v>
                </c:pt>
                <c:pt idx="48">
                  <c:v>10.19</c:v>
                </c:pt>
                <c:pt idx="49">
                  <c:v>10.130000000000001</c:v>
                </c:pt>
                <c:pt idx="50">
                  <c:v>9.9600000000000009</c:v>
                </c:pt>
                <c:pt idx="51">
                  <c:v>13.82</c:v>
                </c:pt>
                <c:pt idx="52">
                  <c:v>14.58</c:v>
                </c:pt>
                <c:pt idx="53">
                  <c:v>13.16</c:v>
                </c:pt>
                <c:pt idx="54">
                  <c:v>8.52</c:v>
                </c:pt>
                <c:pt idx="55">
                  <c:v>8.69</c:v>
                </c:pt>
                <c:pt idx="56">
                  <c:v>20.72</c:v>
                </c:pt>
                <c:pt idx="57">
                  <c:v>9.1880000000000006</c:v>
                </c:pt>
                <c:pt idx="58">
                  <c:v>9.1310000000000002</c:v>
                </c:pt>
                <c:pt idx="59">
                  <c:v>9.2889999999999997</c:v>
                </c:pt>
                <c:pt idx="60">
                  <c:v>6.069</c:v>
                </c:pt>
                <c:pt idx="61">
                  <c:v>8.8810000000000002</c:v>
                </c:pt>
                <c:pt idx="62">
                  <c:v>9.6760000000000002</c:v>
                </c:pt>
                <c:pt idx="63">
                  <c:v>12.285</c:v>
                </c:pt>
                <c:pt idx="64">
                  <c:v>10.095000000000001</c:v>
                </c:pt>
                <c:pt idx="65">
                  <c:v>15.090999999999999</c:v>
                </c:pt>
                <c:pt idx="66">
                  <c:v>14.893000000000001</c:v>
                </c:pt>
                <c:pt idx="67">
                  <c:v>14.962</c:v>
                </c:pt>
                <c:pt idx="68">
                  <c:v>14.893000000000001</c:v>
                </c:pt>
                <c:pt idx="69">
                  <c:v>14.706</c:v>
                </c:pt>
                <c:pt idx="70">
                  <c:v>14.4</c:v>
                </c:pt>
                <c:pt idx="71">
                  <c:v>4.68</c:v>
                </c:pt>
                <c:pt idx="72">
                  <c:v>11.16</c:v>
                </c:pt>
                <c:pt idx="73">
                  <c:v>11.25</c:v>
                </c:pt>
                <c:pt idx="74">
                  <c:v>8.19</c:v>
                </c:pt>
                <c:pt idx="75">
                  <c:v>7.56</c:v>
                </c:pt>
                <c:pt idx="76">
                  <c:v>6.57</c:v>
                </c:pt>
                <c:pt idx="77">
                  <c:v>5.76</c:v>
                </c:pt>
                <c:pt idx="78">
                  <c:v>9.81</c:v>
                </c:pt>
                <c:pt idx="79">
                  <c:v>9.7200000000000006</c:v>
                </c:pt>
                <c:pt idx="80">
                  <c:v>9.09</c:v>
                </c:pt>
                <c:pt idx="81">
                  <c:v>7.29</c:v>
                </c:pt>
                <c:pt idx="82">
                  <c:v>8.73</c:v>
                </c:pt>
                <c:pt idx="83">
                  <c:v>8.4600000000000009</c:v>
                </c:pt>
                <c:pt idx="84">
                  <c:v>8.73</c:v>
                </c:pt>
                <c:pt idx="85">
                  <c:v>8.91</c:v>
                </c:pt>
                <c:pt idx="86">
                  <c:v>9.9</c:v>
                </c:pt>
                <c:pt idx="87">
                  <c:v>10.26</c:v>
                </c:pt>
                <c:pt idx="88">
                  <c:v>4.7699999999999996</c:v>
                </c:pt>
                <c:pt idx="89">
                  <c:v>6.21</c:v>
                </c:pt>
                <c:pt idx="90">
                  <c:v>7.2</c:v>
                </c:pt>
                <c:pt idx="91">
                  <c:v>5.22</c:v>
                </c:pt>
                <c:pt idx="92">
                  <c:v>4.95</c:v>
                </c:pt>
                <c:pt idx="93">
                  <c:v>5.13</c:v>
                </c:pt>
                <c:pt idx="94">
                  <c:v>7.47</c:v>
                </c:pt>
                <c:pt idx="95">
                  <c:v>4.32</c:v>
                </c:pt>
                <c:pt idx="96">
                  <c:v>5.85</c:v>
                </c:pt>
                <c:pt idx="97">
                  <c:v>9.27</c:v>
                </c:pt>
                <c:pt idx="98">
                  <c:v>8.73</c:v>
                </c:pt>
                <c:pt idx="99">
                  <c:v>3.96</c:v>
                </c:pt>
                <c:pt idx="100">
                  <c:v>6.3</c:v>
                </c:pt>
                <c:pt idx="101">
                  <c:v>9.9</c:v>
                </c:pt>
                <c:pt idx="102">
                  <c:v>10.35</c:v>
                </c:pt>
                <c:pt idx="103">
                  <c:v>9.5500000000000007</c:v>
                </c:pt>
                <c:pt idx="104">
                  <c:v>10.28</c:v>
                </c:pt>
                <c:pt idx="105">
                  <c:v>9.64</c:v>
                </c:pt>
                <c:pt idx="106">
                  <c:v>9.75</c:v>
                </c:pt>
                <c:pt idx="107">
                  <c:v>10.58</c:v>
                </c:pt>
                <c:pt idx="108">
                  <c:v>10.93</c:v>
                </c:pt>
                <c:pt idx="109">
                  <c:v>10.75</c:v>
                </c:pt>
                <c:pt idx="110">
                  <c:v>10.74</c:v>
                </c:pt>
                <c:pt idx="111">
                  <c:v>10.54</c:v>
                </c:pt>
                <c:pt idx="112">
                  <c:v>10.76</c:v>
                </c:pt>
                <c:pt idx="113">
                  <c:v>13.76</c:v>
                </c:pt>
                <c:pt idx="114">
                  <c:v>14.1</c:v>
                </c:pt>
                <c:pt idx="115">
                  <c:v>14.46</c:v>
                </c:pt>
                <c:pt idx="116">
                  <c:v>13.87</c:v>
                </c:pt>
                <c:pt idx="117">
                  <c:v>9.2100000000000009</c:v>
                </c:pt>
                <c:pt idx="118">
                  <c:v>9.3699999999999992</c:v>
                </c:pt>
                <c:pt idx="119">
                  <c:v>9.86</c:v>
                </c:pt>
                <c:pt idx="120">
                  <c:v>9.76</c:v>
                </c:pt>
                <c:pt idx="121">
                  <c:v>9.2200000000000006</c:v>
                </c:pt>
                <c:pt idx="122">
                  <c:v>9.08</c:v>
                </c:pt>
                <c:pt idx="123">
                  <c:v>9.43</c:v>
                </c:pt>
                <c:pt idx="124">
                  <c:v>9.52</c:v>
                </c:pt>
                <c:pt idx="125">
                  <c:v>9.4</c:v>
                </c:pt>
                <c:pt idx="126">
                  <c:v>9.59</c:v>
                </c:pt>
                <c:pt idx="127">
                  <c:v>10.01</c:v>
                </c:pt>
                <c:pt idx="128">
                  <c:v>9.93</c:v>
                </c:pt>
                <c:pt idx="129">
                  <c:v>9.8000000000000007</c:v>
                </c:pt>
                <c:pt idx="130">
                  <c:v>9.7799999999999994</c:v>
                </c:pt>
                <c:pt idx="131">
                  <c:v>11.49</c:v>
                </c:pt>
                <c:pt idx="132">
                  <c:v>14.85</c:v>
                </c:pt>
                <c:pt idx="133">
                  <c:v>10.53</c:v>
                </c:pt>
                <c:pt idx="134">
                  <c:v>10.78</c:v>
                </c:pt>
                <c:pt idx="135">
                  <c:v>10.39</c:v>
                </c:pt>
                <c:pt idx="136">
                  <c:v>10.09</c:v>
                </c:pt>
                <c:pt idx="137">
                  <c:v>9.8800000000000008</c:v>
                </c:pt>
                <c:pt idx="138">
                  <c:v>10.15</c:v>
                </c:pt>
                <c:pt idx="139">
                  <c:v>9.93</c:v>
                </c:pt>
                <c:pt idx="140">
                  <c:v>9.89</c:v>
                </c:pt>
                <c:pt idx="141">
                  <c:v>9.66</c:v>
                </c:pt>
                <c:pt idx="142">
                  <c:v>10</c:v>
                </c:pt>
                <c:pt idx="143">
                  <c:v>10.26</c:v>
                </c:pt>
                <c:pt idx="144">
                  <c:v>10.29</c:v>
                </c:pt>
                <c:pt idx="145">
                  <c:v>9.94</c:v>
                </c:pt>
                <c:pt idx="146">
                  <c:v>10.07</c:v>
                </c:pt>
                <c:pt idx="147">
                  <c:v>10.47</c:v>
                </c:pt>
                <c:pt idx="148">
                  <c:v>10.19</c:v>
                </c:pt>
                <c:pt idx="149">
                  <c:v>10.53</c:v>
                </c:pt>
                <c:pt idx="150">
                  <c:v>11.15</c:v>
                </c:pt>
                <c:pt idx="151">
                  <c:v>11.22</c:v>
                </c:pt>
                <c:pt idx="152">
                  <c:v>11.21</c:v>
                </c:pt>
                <c:pt idx="153">
                  <c:v>11.05</c:v>
                </c:pt>
                <c:pt idx="154">
                  <c:v>10.76</c:v>
                </c:pt>
                <c:pt idx="155">
                  <c:v>10.71</c:v>
                </c:pt>
                <c:pt idx="156">
                  <c:v>10.84</c:v>
                </c:pt>
                <c:pt idx="157">
                  <c:v>10.86</c:v>
                </c:pt>
                <c:pt idx="158">
                  <c:v>11.25</c:v>
                </c:pt>
                <c:pt idx="159">
                  <c:v>11.02</c:v>
                </c:pt>
                <c:pt idx="160">
                  <c:v>11.17</c:v>
                </c:pt>
                <c:pt idx="161">
                  <c:v>10.73</c:v>
                </c:pt>
                <c:pt idx="162">
                  <c:v>8.99</c:v>
                </c:pt>
                <c:pt idx="163">
                  <c:v>8.8699999999999992</c:v>
                </c:pt>
                <c:pt idx="165">
                  <c:v>10.33</c:v>
                </c:pt>
                <c:pt idx="166">
                  <c:v>9.31</c:v>
                </c:pt>
                <c:pt idx="167">
                  <c:v>10.57</c:v>
                </c:pt>
                <c:pt idx="168">
                  <c:v>10.14</c:v>
                </c:pt>
                <c:pt idx="169">
                  <c:v>9.39</c:v>
                </c:pt>
                <c:pt idx="170">
                  <c:v>8.9700000000000006</c:v>
                </c:pt>
                <c:pt idx="171">
                  <c:v>8.14</c:v>
                </c:pt>
                <c:pt idx="172">
                  <c:v>10.199999999999999</c:v>
                </c:pt>
                <c:pt idx="173">
                  <c:v>10.09</c:v>
                </c:pt>
                <c:pt idx="174">
                  <c:v>8.85</c:v>
                </c:pt>
                <c:pt idx="175">
                  <c:v>7.66</c:v>
                </c:pt>
                <c:pt idx="176">
                  <c:v>10.62</c:v>
                </c:pt>
                <c:pt idx="177">
                  <c:v>8.7899999999999991</c:v>
                </c:pt>
                <c:pt idx="178">
                  <c:v>9.67</c:v>
                </c:pt>
                <c:pt idx="179">
                  <c:v>9.02</c:v>
                </c:pt>
                <c:pt idx="180">
                  <c:v>8.31</c:v>
                </c:pt>
                <c:pt idx="181">
                  <c:v>11.74</c:v>
                </c:pt>
                <c:pt idx="182">
                  <c:v>10.42</c:v>
                </c:pt>
                <c:pt idx="183">
                  <c:v>10.6</c:v>
                </c:pt>
                <c:pt idx="184">
                  <c:v>9.5</c:v>
                </c:pt>
                <c:pt idx="185">
                  <c:v>10.58</c:v>
                </c:pt>
                <c:pt idx="186">
                  <c:v>10.93</c:v>
                </c:pt>
                <c:pt idx="187">
                  <c:v>9.75</c:v>
                </c:pt>
                <c:pt idx="188">
                  <c:v>12.44</c:v>
                </c:pt>
                <c:pt idx="189">
                  <c:v>11.04</c:v>
                </c:pt>
                <c:pt idx="190">
                  <c:v>10.29</c:v>
                </c:pt>
                <c:pt idx="191">
                  <c:v>10.15</c:v>
                </c:pt>
                <c:pt idx="192">
                  <c:v>9.01</c:v>
                </c:pt>
                <c:pt idx="193">
                  <c:v>7.65</c:v>
                </c:pt>
                <c:pt idx="194">
                  <c:v>8.48</c:v>
                </c:pt>
                <c:pt idx="195">
                  <c:v>12.01</c:v>
                </c:pt>
                <c:pt idx="196">
                  <c:v>11.01</c:v>
                </c:pt>
                <c:pt idx="197">
                  <c:v>10.23</c:v>
                </c:pt>
                <c:pt idx="198">
                  <c:v>10.31</c:v>
                </c:pt>
                <c:pt idx="199">
                  <c:v>10.53</c:v>
                </c:pt>
                <c:pt idx="200">
                  <c:v>10.31</c:v>
                </c:pt>
                <c:pt idx="201">
                  <c:v>12.66</c:v>
                </c:pt>
                <c:pt idx="202">
                  <c:v>14.25</c:v>
                </c:pt>
                <c:pt idx="203">
                  <c:v>13.8</c:v>
                </c:pt>
                <c:pt idx="204">
                  <c:v>12.72</c:v>
                </c:pt>
                <c:pt idx="205">
                  <c:v>13.44</c:v>
                </c:pt>
                <c:pt idx="206">
                  <c:v>13.92</c:v>
                </c:pt>
                <c:pt idx="207">
                  <c:v>13.2</c:v>
                </c:pt>
                <c:pt idx="208">
                  <c:v>9.92</c:v>
                </c:pt>
                <c:pt idx="209">
                  <c:v>10.82</c:v>
                </c:pt>
                <c:pt idx="210">
                  <c:v>12.73</c:v>
                </c:pt>
                <c:pt idx="211">
                  <c:v>11.47</c:v>
                </c:pt>
                <c:pt idx="212">
                  <c:v>12.05</c:v>
                </c:pt>
                <c:pt idx="213">
                  <c:v>13.32</c:v>
                </c:pt>
                <c:pt idx="214">
                  <c:v>12.92</c:v>
                </c:pt>
                <c:pt idx="215">
                  <c:v>12.16</c:v>
                </c:pt>
                <c:pt idx="216">
                  <c:v>11.35</c:v>
                </c:pt>
                <c:pt idx="217">
                  <c:v>12.49</c:v>
                </c:pt>
                <c:pt idx="218">
                  <c:v>15.14</c:v>
                </c:pt>
                <c:pt idx="219">
                  <c:v>13.66</c:v>
                </c:pt>
                <c:pt idx="220">
                  <c:v>10.99</c:v>
                </c:pt>
                <c:pt idx="221">
                  <c:v>12.47</c:v>
                </c:pt>
                <c:pt idx="222">
                  <c:v>11.83</c:v>
                </c:pt>
                <c:pt idx="223">
                  <c:v>10.86</c:v>
                </c:pt>
                <c:pt idx="224">
                  <c:v>12.39</c:v>
                </c:pt>
                <c:pt idx="225">
                  <c:v>10.07</c:v>
                </c:pt>
                <c:pt idx="226">
                  <c:v>12.69</c:v>
                </c:pt>
                <c:pt idx="227">
                  <c:v>12.06</c:v>
                </c:pt>
                <c:pt idx="228">
                  <c:v>13.5</c:v>
                </c:pt>
                <c:pt idx="229">
                  <c:v>10.62</c:v>
                </c:pt>
                <c:pt idx="230">
                  <c:v>11.05</c:v>
                </c:pt>
                <c:pt idx="231">
                  <c:v>10.79</c:v>
                </c:pt>
                <c:pt idx="232">
                  <c:v>11.05</c:v>
                </c:pt>
                <c:pt idx="233">
                  <c:v>11.76</c:v>
                </c:pt>
                <c:pt idx="234">
                  <c:v>11.08</c:v>
                </c:pt>
                <c:pt idx="235">
                  <c:v>9.9600000000000009</c:v>
                </c:pt>
                <c:pt idx="236">
                  <c:v>6.88</c:v>
                </c:pt>
                <c:pt idx="237">
                  <c:v>8.4</c:v>
                </c:pt>
                <c:pt idx="238">
                  <c:v>10.98</c:v>
                </c:pt>
                <c:pt idx="239">
                  <c:v>12.6</c:v>
                </c:pt>
                <c:pt idx="240">
                  <c:v>10.61</c:v>
                </c:pt>
                <c:pt idx="241">
                  <c:v>10.55</c:v>
                </c:pt>
                <c:pt idx="242">
                  <c:v>10.66</c:v>
                </c:pt>
                <c:pt idx="243">
                  <c:v>9.0500000000000007</c:v>
                </c:pt>
                <c:pt idx="244">
                  <c:v>9.64</c:v>
                </c:pt>
                <c:pt idx="245">
                  <c:v>9.6999999999999993</c:v>
                </c:pt>
                <c:pt idx="246">
                  <c:v>10.73</c:v>
                </c:pt>
                <c:pt idx="247">
                  <c:v>11.89</c:v>
                </c:pt>
                <c:pt idx="248">
                  <c:v>7.8019999999999996</c:v>
                </c:pt>
                <c:pt idx="249">
                  <c:v>6.7050000000000001</c:v>
                </c:pt>
                <c:pt idx="250">
                  <c:v>7.3109999999999999</c:v>
                </c:pt>
                <c:pt idx="251">
                  <c:v>8.0129999999999999</c:v>
                </c:pt>
                <c:pt idx="252">
                  <c:v>9.0850000000000009</c:v>
                </c:pt>
                <c:pt idx="253">
                  <c:v>9.6419999999999995</c:v>
                </c:pt>
                <c:pt idx="254">
                  <c:v>8.8130000000000006</c:v>
                </c:pt>
                <c:pt idx="255">
                  <c:v>8.9789999999999992</c:v>
                </c:pt>
                <c:pt idx="256">
                  <c:v>7.77</c:v>
                </c:pt>
                <c:pt idx="257">
                  <c:v>9.92</c:v>
                </c:pt>
                <c:pt idx="258">
                  <c:v>9.3800000000000008</c:v>
                </c:pt>
                <c:pt idx="259">
                  <c:v>6.25</c:v>
                </c:pt>
                <c:pt idx="260">
                  <c:v>8.1929999999999996</c:v>
                </c:pt>
                <c:pt idx="261">
                  <c:v>9.9600000000000009</c:v>
                </c:pt>
                <c:pt idx="262">
                  <c:v>8.2850000000000001</c:v>
                </c:pt>
                <c:pt idx="263">
                  <c:v>7.008</c:v>
                </c:pt>
                <c:pt idx="264">
                  <c:v>11.79</c:v>
                </c:pt>
                <c:pt idx="265">
                  <c:v>10.4</c:v>
                </c:pt>
                <c:pt idx="266">
                  <c:v>9.31</c:v>
                </c:pt>
                <c:pt idx="267">
                  <c:v>4.55</c:v>
                </c:pt>
                <c:pt idx="268">
                  <c:v>9.32</c:v>
                </c:pt>
                <c:pt idx="269">
                  <c:v>10.039999999999999</c:v>
                </c:pt>
                <c:pt idx="270">
                  <c:v>9.7899999999999991</c:v>
                </c:pt>
                <c:pt idx="271">
                  <c:v>9.86</c:v>
                </c:pt>
                <c:pt idx="272">
                  <c:v>10.31</c:v>
                </c:pt>
                <c:pt idx="273">
                  <c:v>2.4500000000000002</c:v>
                </c:pt>
                <c:pt idx="274">
                  <c:v>18.649999999999999</c:v>
                </c:pt>
                <c:pt idx="275">
                  <c:v>20.68</c:v>
                </c:pt>
                <c:pt idx="276">
                  <c:v>20.93</c:v>
                </c:pt>
                <c:pt idx="277">
                  <c:v>10.61</c:v>
                </c:pt>
                <c:pt idx="278">
                  <c:v>13.98</c:v>
                </c:pt>
                <c:pt idx="279">
                  <c:v>12.79</c:v>
                </c:pt>
                <c:pt idx="280">
                  <c:v>8.3699999999999992</c:v>
                </c:pt>
                <c:pt idx="281">
                  <c:v>8.85</c:v>
                </c:pt>
                <c:pt idx="282">
                  <c:v>9.57</c:v>
                </c:pt>
                <c:pt idx="283">
                  <c:v>8.06</c:v>
                </c:pt>
                <c:pt idx="284">
                  <c:v>9.52</c:v>
                </c:pt>
                <c:pt idx="285">
                  <c:v>3.83</c:v>
                </c:pt>
                <c:pt idx="286">
                  <c:v>18.04</c:v>
                </c:pt>
                <c:pt idx="287">
                  <c:v>10.314000000000002</c:v>
                </c:pt>
                <c:pt idx="288">
                  <c:v>10.295999999999999</c:v>
                </c:pt>
                <c:pt idx="289">
                  <c:v>8.7119999999999997</c:v>
                </c:pt>
              </c:numCache>
            </c:numRef>
          </c:xVal>
          <c:yVal>
            <c:numRef>
              <c:f>Лист1!$AB$794:$AB$1083</c:f>
              <c:numCache>
                <c:formatCode>General</c:formatCode>
                <c:ptCount val="290"/>
                <c:pt idx="0">
                  <c:v>1.44</c:v>
                </c:pt>
                <c:pt idx="1">
                  <c:v>2.19</c:v>
                </c:pt>
                <c:pt idx="2">
                  <c:v>2.23</c:v>
                </c:pt>
                <c:pt idx="3">
                  <c:v>1.61</c:v>
                </c:pt>
                <c:pt idx="4">
                  <c:v>2.4700000000000002</c:v>
                </c:pt>
                <c:pt idx="5">
                  <c:v>2.23</c:v>
                </c:pt>
                <c:pt idx="6">
                  <c:v>2.4</c:v>
                </c:pt>
                <c:pt idx="7">
                  <c:v>2.7</c:v>
                </c:pt>
                <c:pt idx="8">
                  <c:v>2.0699999999999998</c:v>
                </c:pt>
                <c:pt idx="9">
                  <c:v>2.44</c:v>
                </c:pt>
                <c:pt idx="10">
                  <c:v>2.4700000000000002</c:v>
                </c:pt>
                <c:pt idx="11">
                  <c:v>1.98</c:v>
                </c:pt>
                <c:pt idx="12">
                  <c:v>1.78</c:v>
                </c:pt>
                <c:pt idx="13">
                  <c:v>1.79</c:v>
                </c:pt>
                <c:pt idx="14">
                  <c:v>1.86</c:v>
                </c:pt>
                <c:pt idx="15">
                  <c:v>1.86</c:v>
                </c:pt>
                <c:pt idx="16">
                  <c:v>2</c:v>
                </c:pt>
                <c:pt idx="17">
                  <c:v>1.57</c:v>
                </c:pt>
                <c:pt idx="18">
                  <c:v>2.0499999999999998</c:v>
                </c:pt>
                <c:pt idx="19">
                  <c:v>1.71</c:v>
                </c:pt>
                <c:pt idx="20">
                  <c:v>1.82</c:v>
                </c:pt>
                <c:pt idx="21">
                  <c:v>1.66</c:v>
                </c:pt>
                <c:pt idx="22">
                  <c:v>1.83</c:v>
                </c:pt>
                <c:pt idx="23">
                  <c:v>1.89</c:v>
                </c:pt>
                <c:pt idx="24">
                  <c:v>1.65</c:v>
                </c:pt>
                <c:pt idx="25">
                  <c:v>1.28</c:v>
                </c:pt>
                <c:pt idx="26">
                  <c:v>1.64</c:v>
                </c:pt>
                <c:pt idx="27">
                  <c:v>2.48</c:v>
                </c:pt>
                <c:pt idx="28">
                  <c:v>2.4900000000000002</c:v>
                </c:pt>
                <c:pt idx="29">
                  <c:v>2.38</c:v>
                </c:pt>
                <c:pt idx="30">
                  <c:v>2.5499999999999998</c:v>
                </c:pt>
                <c:pt idx="31">
                  <c:v>2.33</c:v>
                </c:pt>
                <c:pt idx="32">
                  <c:v>2.74</c:v>
                </c:pt>
                <c:pt idx="33">
                  <c:v>2.4700000000000002</c:v>
                </c:pt>
                <c:pt idx="34">
                  <c:v>2.14</c:v>
                </c:pt>
                <c:pt idx="35">
                  <c:v>2.48</c:v>
                </c:pt>
                <c:pt idx="36">
                  <c:v>2.5499999999999998</c:v>
                </c:pt>
                <c:pt idx="37">
                  <c:v>2.74</c:v>
                </c:pt>
                <c:pt idx="38">
                  <c:v>2.74</c:v>
                </c:pt>
                <c:pt idx="39">
                  <c:v>2.7</c:v>
                </c:pt>
                <c:pt idx="40">
                  <c:v>2.31</c:v>
                </c:pt>
                <c:pt idx="41">
                  <c:v>2.17</c:v>
                </c:pt>
                <c:pt idx="42">
                  <c:v>2.34</c:v>
                </c:pt>
                <c:pt idx="43">
                  <c:v>2.36</c:v>
                </c:pt>
                <c:pt idx="44">
                  <c:v>3.26</c:v>
                </c:pt>
                <c:pt idx="45">
                  <c:v>2.3199999999999998</c:v>
                </c:pt>
                <c:pt idx="46">
                  <c:v>2.19</c:v>
                </c:pt>
                <c:pt idx="47">
                  <c:v>2.19</c:v>
                </c:pt>
                <c:pt idx="48">
                  <c:v>2.19</c:v>
                </c:pt>
                <c:pt idx="49">
                  <c:v>2.33</c:v>
                </c:pt>
                <c:pt idx="50">
                  <c:v>2.31</c:v>
                </c:pt>
                <c:pt idx="51">
                  <c:v>2.68</c:v>
                </c:pt>
                <c:pt idx="52">
                  <c:v>2.36</c:v>
                </c:pt>
                <c:pt idx="53">
                  <c:v>2.58</c:v>
                </c:pt>
                <c:pt idx="54">
                  <c:v>1.9</c:v>
                </c:pt>
                <c:pt idx="55">
                  <c:v>1.83</c:v>
                </c:pt>
                <c:pt idx="56">
                  <c:v>2.31</c:v>
                </c:pt>
                <c:pt idx="57">
                  <c:v>2.1</c:v>
                </c:pt>
                <c:pt idx="58">
                  <c:v>2.15</c:v>
                </c:pt>
                <c:pt idx="59">
                  <c:v>2.17</c:v>
                </c:pt>
                <c:pt idx="60">
                  <c:v>2.42</c:v>
                </c:pt>
                <c:pt idx="61">
                  <c:v>2</c:v>
                </c:pt>
                <c:pt idx="62">
                  <c:v>2.11</c:v>
                </c:pt>
                <c:pt idx="63">
                  <c:v>2.34</c:v>
                </c:pt>
                <c:pt idx="64">
                  <c:v>2.13</c:v>
                </c:pt>
                <c:pt idx="65">
                  <c:v>2.52</c:v>
                </c:pt>
                <c:pt idx="66">
                  <c:v>2.48</c:v>
                </c:pt>
                <c:pt idx="67">
                  <c:v>2.4500000000000002</c:v>
                </c:pt>
                <c:pt idx="68">
                  <c:v>2.4700000000000002</c:v>
                </c:pt>
                <c:pt idx="69">
                  <c:v>2.5099999999999998</c:v>
                </c:pt>
                <c:pt idx="70">
                  <c:v>2.46</c:v>
                </c:pt>
                <c:pt idx="71">
                  <c:v>1.6</c:v>
                </c:pt>
                <c:pt idx="72">
                  <c:v>2.2000000000000002</c:v>
                </c:pt>
                <c:pt idx="73">
                  <c:v>2.1</c:v>
                </c:pt>
                <c:pt idx="74">
                  <c:v>1.1000000000000001</c:v>
                </c:pt>
                <c:pt idx="75">
                  <c:v>1.5</c:v>
                </c:pt>
                <c:pt idx="76">
                  <c:v>1.4</c:v>
                </c:pt>
                <c:pt idx="77">
                  <c:v>1.5</c:v>
                </c:pt>
                <c:pt idx="78">
                  <c:v>2.5</c:v>
                </c:pt>
                <c:pt idx="79">
                  <c:v>2.5</c:v>
                </c:pt>
                <c:pt idx="80">
                  <c:v>2</c:v>
                </c:pt>
                <c:pt idx="81">
                  <c:v>1.4</c:v>
                </c:pt>
                <c:pt idx="82">
                  <c:v>1.2</c:v>
                </c:pt>
                <c:pt idx="83">
                  <c:v>1.5</c:v>
                </c:pt>
                <c:pt idx="84">
                  <c:v>2</c:v>
                </c:pt>
                <c:pt idx="85">
                  <c:v>2.1</c:v>
                </c:pt>
                <c:pt idx="86">
                  <c:v>2.2999999999999998</c:v>
                </c:pt>
                <c:pt idx="87">
                  <c:v>2.1</c:v>
                </c:pt>
                <c:pt idx="88">
                  <c:v>1.1000000000000001</c:v>
                </c:pt>
                <c:pt idx="89">
                  <c:v>1.1000000000000001</c:v>
                </c:pt>
                <c:pt idx="90">
                  <c:v>1.3</c:v>
                </c:pt>
                <c:pt idx="91">
                  <c:v>1.3</c:v>
                </c:pt>
                <c:pt idx="92">
                  <c:v>1.4</c:v>
                </c:pt>
                <c:pt idx="93">
                  <c:v>1.3</c:v>
                </c:pt>
                <c:pt idx="94">
                  <c:v>1.3</c:v>
                </c:pt>
                <c:pt idx="95">
                  <c:v>2.1</c:v>
                </c:pt>
                <c:pt idx="96">
                  <c:v>1.3</c:v>
                </c:pt>
                <c:pt idx="97">
                  <c:v>0.9</c:v>
                </c:pt>
                <c:pt idx="98">
                  <c:v>1</c:v>
                </c:pt>
                <c:pt idx="99">
                  <c:v>1.2</c:v>
                </c:pt>
                <c:pt idx="100">
                  <c:v>1.1000000000000001</c:v>
                </c:pt>
                <c:pt idx="101">
                  <c:v>2.16</c:v>
                </c:pt>
                <c:pt idx="102">
                  <c:v>2.2999999999999998</c:v>
                </c:pt>
                <c:pt idx="103">
                  <c:v>2.38</c:v>
                </c:pt>
                <c:pt idx="104">
                  <c:v>2.39</c:v>
                </c:pt>
                <c:pt idx="105">
                  <c:v>2.57</c:v>
                </c:pt>
                <c:pt idx="106">
                  <c:v>2.83</c:v>
                </c:pt>
                <c:pt idx="107">
                  <c:v>2.4</c:v>
                </c:pt>
                <c:pt idx="108">
                  <c:v>2.52</c:v>
                </c:pt>
                <c:pt idx="109">
                  <c:v>2.33</c:v>
                </c:pt>
                <c:pt idx="110">
                  <c:v>2.94</c:v>
                </c:pt>
                <c:pt idx="111">
                  <c:v>2.77</c:v>
                </c:pt>
                <c:pt idx="112">
                  <c:v>2.68</c:v>
                </c:pt>
                <c:pt idx="113">
                  <c:v>2.71</c:v>
                </c:pt>
                <c:pt idx="114">
                  <c:v>2.73</c:v>
                </c:pt>
                <c:pt idx="115">
                  <c:v>2.67</c:v>
                </c:pt>
                <c:pt idx="116">
                  <c:v>2.72</c:v>
                </c:pt>
                <c:pt idx="117">
                  <c:v>1.96</c:v>
                </c:pt>
                <c:pt idx="118">
                  <c:v>2</c:v>
                </c:pt>
                <c:pt idx="119">
                  <c:v>2.0299999999999998</c:v>
                </c:pt>
                <c:pt idx="120">
                  <c:v>2.15</c:v>
                </c:pt>
                <c:pt idx="121">
                  <c:v>2.33</c:v>
                </c:pt>
                <c:pt idx="122">
                  <c:v>2.14</c:v>
                </c:pt>
                <c:pt idx="123">
                  <c:v>2.3199999999999998</c:v>
                </c:pt>
                <c:pt idx="124">
                  <c:v>2.2400000000000002</c:v>
                </c:pt>
                <c:pt idx="125">
                  <c:v>2.46</c:v>
                </c:pt>
                <c:pt idx="126">
                  <c:v>2.2999999999999998</c:v>
                </c:pt>
                <c:pt idx="127">
                  <c:v>2.17</c:v>
                </c:pt>
                <c:pt idx="128">
                  <c:v>2.23</c:v>
                </c:pt>
                <c:pt idx="129">
                  <c:v>2.35</c:v>
                </c:pt>
                <c:pt idx="130">
                  <c:v>2.63</c:v>
                </c:pt>
                <c:pt idx="131">
                  <c:v>2.73</c:v>
                </c:pt>
                <c:pt idx="132">
                  <c:v>2.73</c:v>
                </c:pt>
                <c:pt idx="133">
                  <c:v>2.04</c:v>
                </c:pt>
                <c:pt idx="134">
                  <c:v>2.04</c:v>
                </c:pt>
                <c:pt idx="135">
                  <c:v>1.77</c:v>
                </c:pt>
                <c:pt idx="136">
                  <c:v>2.13</c:v>
                </c:pt>
                <c:pt idx="137">
                  <c:v>1.77</c:v>
                </c:pt>
                <c:pt idx="138">
                  <c:v>1.74</c:v>
                </c:pt>
                <c:pt idx="139">
                  <c:v>1.66</c:v>
                </c:pt>
                <c:pt idx="140">
                  <c:v>1.92</c:v>
                </c:pt>
                <c:pt idx="141">
                  <c:v>1.84</c:v>
                </c:pt>
                <c:pt idx="142">
                  <c:v>1.81</c:v>
                </c:pt>
                <c:pt idx="143">
                  <c:v>1.92</c:v>
                </c:pt>
                <c:pt idx="144">
                  <c:v>1.87</c:v>
                </c:pt>
                <c:pt idx="145">
                  <c:v>1.77</c:v>
                </c:pt>
                <c:pt idx="146">
                  <c:v>1.82</c:v>
                </c:pt>
                <c:pt idx="147">
                  <c:v>1.94</c:v>
                </c:pt>
                <c:pt idx="148">
                  <c:v>1.81</c:v>
                </c:pt>
                <c:pt idx="149">
                  <c:v>1.96</c:v>
                </c:pt>
                <c:pt idx="150">
                  <c:v>1.98</c:v>
                </c:pt>
                <c:pt idx="151">
                  <c:v>2.0499999999999998</c:v>
                </c:pt>
                <c:pt idx="152">
                  <c:v>1.93</c:v>
                </c:pt>
                <c:pt idx="153">
                  <c:v>2.14</c:v>
                </c:pt>
                <c:pt idx="154">
                  <c:v>2.06</c:v>
                </c:pt>
                <c:pt idx="155">
                  <c:v>2.08</c:v>
                </c:pt>
                <c:pt idx="156">
                  <c:v>2.04</c:v>
                </c:pt>
                <c:pt idx="157">
                  <c:v>2.02</c:v>
                </c:pt>
                <c:pt idx="158">
                  <c:v>2.2200000000000002</c:v>
                </c:pt>
                <c:pt idx="159">
                  <c:v>2.2999999999999998</c:v>
                </c:pt>
                <c:pt idx="160">
                  <c:v>2.14</c:v>
                </c:pt>
                <c:pt idx="161">
                  <c:v>3.04</c:v>
                </c:pt>
                <c:pt idx="162">
                  <c:v>1.97</c:v>
                </c:pt>
                <c:pt idx="163">
                  <c:v>1.6</c:v>
                </c:pt>
                <c:pt idx="164">
                  <c:v>2.56</c:v>
                </c:pt>
                <c:pt idx="165">
                  <c:v>1.81</c:v>
                </c:pt>
                <c:pt idx="166">
                  <c:v>1.45</c:v>
                </c:pt>
                <c:pt idx="167">
                  <c:v>1.33</c:v>
                </c:pt>
                <c:pt idx="168">
                  <c:v>1.53</c:v>
                </c:pt>
                <c:pt idx="169">
                  <c:v>2.0499999999999998</c:v>
                </c:pt>
                <c:pt idx="170">
                  <c:v>2.0499999999999998</c:v>
                </c:pt>
                <c:pt idx="171">
                  <c:v>1.83</c:v>
                </c:pt>
                <c:pt idx="172">
                  <c:v>1.46</c:v>
                </c:pt>
                <c:pt idx="173">
                  <c:v>1.52</c:v>
                </c:pt>
                <c:pt idx="174">
                  <c:v>1.62</c:v>
                </c:pt>
                <c:pt idx="175">
                  <c:v>1.89</c:v>
                </c:pt>
                <c:pt idx="176">
                  <c:v>1.81</c:v>
                </c:pt>
                <c:pt idx="177">
                  <c:v>2.15</c:v>
                </c:pt>
                <c:pt idx="178">
                  <c:v>1.25</c:v>
                </c:pt>
                <c:pt idx="179">
                  <c:v>1.44</c:v>
                </c:pt>
                <c:pt idx="180">
                  <c:v>1.43</c:v>
                </c:pt>
                <c:pt idx="181">
                  <c:v>1.85</c:v>
                </c:pt>
                <c:pt idx="182">
                  <c:v>2.0499999999999998</c:v>
                </c:pt>
                <c:pt idx="183">
                  <c:v>2.0099999999999998</c:v>
                </c:pt>
                <c:pt idx="184">
                  <c:v>2.1800000000000002</c:v>
                </c:pt>
                <c:pt idx="185">
                  <c:v>2.04</c:v>
                </c:pt>
                <c:pt idx="186">
                  <c:v>1.72</c:v>
                </c:pt>
                <c:pt idx="187">
                  <c:v>2.2200000000000002</c:v>
                </c:pt>
                <c:pt idx="188">
                  <c:v>1.89</c:v>
                </c:pt>
                <c:pt idx="189">
                  <c:v>1.93</c:v>
                </c:pt>
                <c:pt idx="190">
                  <c:v>2.14</c:v>
                </c:pt>
                <c:pt idx="191">
                  <c:v>2.29</c:v>
                </c:pt>
                <c:pt idx="192">
                  <c:v>2.0699999999999998</c:v>
                </c:pt>
                <c:pt idx="193">
                  <c:v>2.16</c:v>
                </c:pt>
                <c:pt idx="194">
                  <c:v>2.0699999999999998</c:v>
                </c:pt>
                <c:pt idx="195">
                  <c:v>2.41</c:v>
                </c:pt>
                <c:pt idx="196">
                  <c:v>2.44</c:v>
                </c:pt>
                <c:pt idx="197">
                  <c:v>2.73</c:v>
                </c:pt>
                <c:pt idx="198">
                  <c:v>2.5299999999999998</c:v>
                </c:pt>
                <c:pt idx="199">
                  <c:v>2.2400000000000002</c:v>
                </c:pt>
                <c:pt idx="200">
                  <c:v>2.48</c:v>
                </c:pt>
                <c:pt idx="201">
                  <c:v>2.29</c:v>
                </c:pt>
                <c:pt idx="202">
                  <c:v>2.16</c:v>
                </c:pt>
                <c:pt idx="203">
                  <c:v>2.09</c:v>
                </c:pt>
                <c:pt idx="204">
                  <c:v>2.12</c:v>
                </c:pt>
                <c:pt idx="205">
                  <c:v>2.12</c:v>
                </c:pt>
                <c:pt idx="206">
                  <c:v>2.04</c:v>
                </c:pt>
                <c:pt idx="207">
                  <c:v>2.34</c:v>
                </c:pt>
                <c:pt idx="208">
                  <c:v>2.38</c:v>
                </c:pt>
                <c:pt idx="209">
                  <c:v>2.36</c:v>
                </c:pt>
                <c:pt idx="210">
                  <c:v>2.13</c:v>
                </c:pt>
                <c:pt idx="211">
                  <c:v>1.88</c:v>
                </c:pt>
                <c:pt idx="212">
                  <c:v>2.2400000000000002</c:v>
                </c:pt>
                <c:pt idx="213">
                  <c:v>2.16</c:v>
                </c:pt>
                <c:pt idx="214">
                  <c:v>2.2000000000000002</c:v>
                </c:pt>
                <c:pt idx="215">
                  <c:v>1.94</c:v>
                </c:pt>
                <c:pt idx="216">
                  <c:v>2.38</c:v>
                </c:pt>
                <c:pt idx="217">
                  <c:v>2.13</c:v>
                </c:pt>
                <c:pt idx="218">
                  <c:v>1.82</c:v>
                </c:pt>
                <c:pt idx="219">
                  <c:v>2.35</c:v>
                </c:pt>
                <c:pt idx="220">
                  <c:v>2.41</c:v>
                </c:pt>
                <c:pt idx="221">
                  <c:v>2.38</c:v>
                </c:pt>
                <c:pt idx="222">
                  <c:v>2.4300000000000002</c:v>
                </c:pt>
                <c:pt idx="223">
                  <c:v>2.2799999999999998</c:v>
                </c:pt>
                <c:pt idx="224">
                  <c:v>1.44</c:v>
                </c:pt>
                <c:pt idx="225">
                  <c:v>2.31</c:v>
                </c:pt>
                <c:pt idx="226">
                  <c:v>1.75</c:v>
                </c:pt>
                <c:pt idx="227">
                  <c:v>0.82</c:v>
                </c:pt>
                <c:pt idx="228">
                  <c:v>1.46</c:v>
                </c:pt>
                <c:pt idx="229">
                  <c:v>1.95</c:v>
                </c:pt>
                <c:pt idx="230">
                  <c:v>1.94</c:v>
                </c:pt>
                <c:pt idx="231">
                  <c:v>2.2599999999999998</c:v>
                </c:pt>
                <c:pt idx="232">
                  <c:v>1.95</c:v>
                </c:pt>
                <c:pt idx="233">
                  <c:v>2.2999999999999998</c:v>
                </c:pt>
                <c:pt idx="234">
                  <c:v>2.14</c:v>
                </c:pt>
                <c:pt idx="235">
                  <c:v>2.06</c:v>
                </c:pt>
                <c:pt idx="236">
                  <c:v>3.52</c:v>
                </c:pt>
                <c:pt idx="237">
                  <c:v>3.26</c:v>
                </c:pt>
                <c:pt idx="238">
                  <c:v>2.98</c:v>
                </c:pt>
                <c:pt idx="239">
                  <c:v>2.39</c:v>
                </c:pt>
                <c:pt idx="240">
                  <c:v>2.62</c:v>
                </c:pt>
                <c:pt idx="241">
                  <c:v>2.4</c:v>
                </c:pt>
                <c:pt idx="242">
                  <c:v>3.06</c:v>
                </c:pt>
                <c:pt idx="243">
                  <c:v>1.62</c:v>
                </c:pt>
                <c:pt idx="244">
                  <c:v>1.79</c:v>
                </c:pt>
                <c:pt idx="245">
                  <c:v>1.84</c:v>
                </c:pt>
                <c:pt idx="246">
                  <c:v>2.13</c:v>
                </c:pt>
                <c:pt idx="247">
                  <c:v>2.41</c:v>
                </c:pt>
                <c:pt idx="248">
                  <c:v>1.45</c:v>
                </c:pt>
                <c:pt idx="249">
                  <c:v>1.37</c:v>
                </c:pt>
                <c:pt idx="250">
                  <c:v>1.2</c:v>
                </c:pt>
                <c:pt idx="251">
                  <c:v>1.51</c:v>
                </c:pt>
                <c:pt idx="252">
                  <c:v>1.79</c:v>
                </c:pt>
                <c:pt idx="253">
                  <c:v>1.91</c:v>
                </c:pt>
                <c:pt idx="254">
                  <c:v>1.6</c:v>
                </c:pt>
                <c:pt idx="255">
                  <c:v>1.35</c:v>
                </c:pt>
                <c:pt idx="256">
                  <c:v>1.3</c:v>
                </c:pt>
                <c:pt idx="257">
                  <c:v>0.98</c:v>
                </c:pt>
                <c:pt idx="258">
                  <c:v>1.05</c:v>
                </c:pt>
                <c:pt idx="259">
                  <c:v>1.3</c:v>
                </c:pt>
                <c:pt idx="260">
                  <c:v>1.35</c:v>
                </c:pt>
                <c:pt idx="261">
                  <c:v>2.65</c:v>
                </c:pt>
                <c:pt idx="262">
                  <c:v>1.5</c:v>
                </c:pt>
                <c:pt idx="263">
                  <c:v>1.68</c:v>
                </c:pt>
                <c:pt idx="264">
                  <c:v>2.17</c:v>
                </c:pt>
                <c:pt idx="265">
                  <c:v>2.33</c:v>
                </c:pt>
                <c:pt idx="266">
                  <c:v>2.6</c:v>
                </c:pt>
                <c:pt idx="267">
                  <c:v>3.47</c:v>
                </c:pt>
                <c:pt idx="268">
                  <c:v>2.41</c:v>
                </c:pt>
                <c:pt idx="269">
                  <c:v>2.33</c:v>
                </c:pt>
                <c:pt idx="270">
                  <c:v>2.38</c:v>
                </c:pt>
                <c:pt idx="271">
                  <c:v>2.57</c:v>
                </c:pt>
                <c:pt idx="272">
                  <c:v>2.4300000000000002</c:v>
                </c:pt>
                <c:pt idx="273">
                  <c:v>3.69</c:v>
                </c:pt>
                <c:pt idx="274">
                  <c:v>0.76</c:v>
                </c:pt>
                <c:pt idx="275">
                  <c:v>0.44</c:v>
                </c:pt>
                <c:pt idx="276">
                  <c:v>0.66</c:v>
                </c:pt>
                <c:pt idx="277">
                  <c:v>2.02</c:v>
                </c:pt>
                <c:pt idx="278">
                  <c:v>1.35</c:v>
                </c:pt>
                <c:pt idx="279">
                  <c:v>1.51</c:v>
                </c:pt>
                <c:pt idx="280">
                  <c:v>2.71</c:v>
                </c:pt>
                <c:pt idx="281">
                  <c:v>2.52</c:v>
                </c:pt>
                <c:pt idx="282">
                  <c:v>2.4300000000000002</c:v>
                </c:pt>
                <c:pt idx="283">
                  <c:v>2.57</c:v>
                </c:pt>
                <c:pt idx="284">
                  <c:v>2.4500000000000002</c:v>
                </c:pt>
                <c:pt idx="285">
                  <c:v>1.51</c:v>
                </c:pt>
                <c:pt idx="286">
                  <c:v>0.83</c:v>
                </c:pt>
                <c:pt idx="287">
                  <c:v>0.93</c:v>
                </c:pt>
                <c:pt idx="288">
                  <c:v>0.83</c:v>
                </c:pt>
                <c:pt idx="289">
                  <c:v>0.74</c:v>
                </c:pt>
              </c:numCache>
            </c:numRef>
          </c:yVal>
          <c:smooth val="0"/>
          <c:extLst xmlns:c16r2="http://schemas.microsoft.com/office/drawing/2015/06/chart">
            <c:ext xmlns:c16="http://schemas.microsoft.com/office/drawing/2014/chart" uri="{C3380CC4-5D6E-409C-BE32-E72D297353CC}">
              <c16:uniqueId val="{00000003-0048-4AF7-86B3-90181B3C5568}"/>
            </c:ext>
          </c:extLst>
        </c:ser>
        <c:ser>
          <c:idx val="3"/>
          <c:order val="3"/>
          <c:tx>
            <c:v>Древние</c:v>
          </c:tx>
          <c:spPr>
            <a:ln w="25400" cap="rnd">
              <a:noFill/>
              <a:round/>
            </a:ln>
            <a:effectLst/>
          </c:spPr>
          <c:marker>
            <c:symbol val="diamond"/>
            <c:size val="9"/>
            <c:spPr>
              <a:solidFill>
                <a:schemeClr val="bg1"/>
              </a:solidFill>
              <a:ln w="9525">
                <a:solidFill>
                  <a:schemeClr val="tx1"/>
                </a:solidFill>
              </a:ln>
              <a:effectLst/>
            </c:spPr>
          </c:marker>
          <c:dPt>
            <c:idx val="3"/>
            <c:marker>
              <c:spPr>
                <a:solidFill>
                  <a:schemeClr val="bg1"/>
                </a:solid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4-0048-4AF7-86B3-90181B3C5568}"/>
              </c:ext>
            </c:extLst>
          </c:dPt>
          <c:dPt>
            <c:idx val="28"/>
            <c:bubble3D val="0"/>
            <c:extLst xmlns:c16r2="http://schemas.microsoft.com/office/drawing/2015/06/chart">
              <c:ext xmlns:c16="http://schemas.microsoft.com/office/drawing/2014/chart" uri="{C3380CC4-5D6E-409C-BE32-E72D297353CC}">
                <c16:uniqueId val="{00000005-0048-4AF7-86B3-90181B3C5568}"/>
              </c:ext>
            </c:extLst>
          </c:dPt>
          <c:dPt>
            <c:idx val="32"/>
            <c:marker>
              <c:spPr>
                <a:solidFill>
                  <a:schemeClr val="bg1"/>
                </a:solid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6-0048-4AF7-86B3-90181B3C5568}"/>
              </c:ext>
            </c:extLst>
          </c:dPt>
          <c:dPt>
            <c:idx val="33"/>
            <c:bubble3D val="0"/>
            <c:extLst xmlns:c16r2="http://schemas.microsoft.com/office/drawing/2015/06/chart">
              <c:ext xmlns:c16="http://schemas.microsoft.com/office/drawing/2014/chart" uri="{C3380CC4-5D6E-409C-BE32-E72D297353CC}">
                <c16:uniqueId val="{00000007-0048-4AF7-86B3-90181B3C5568}"/>
              </c:ext>
            </c:extLst>
          </c:dPt>
          <c:dPt>
            <c:idx val="34"/>
            <c:marker>
              <c:spPr>
                <a:solidFill>
                  <a:schemeClr val="bg1"/>
                </a:solidFill>
                <a:ln w="15875">
                  <a:solidFill>
                    <a:schemeClr val="tx1"/>
                  </a:solidFill>
                </a:ln>
                <a:effectLst/>
              </c:spPr>
            </c:marker>
            <c:bubble3D val="0"/>
            <c:extLst xmlns:c16r2="http://schemas.microsoft.com/office/drawing/2015/06/chart">
              <c:ext xmlns:c16="http://schemas.microsoft.com/office/drawing/2014/chart" uri="{C3380CC4-5D6E-409C-BE32-E72D297353CC}">
                <c16:uniqueId val="{00000008-0048-4AF7-86B3-90181B3C5568}"/>
              </c:ext>
            </c:extLst>
          </c:dPt>
          <c:xVal>
            <c:numRef>
              <c:f>Лист1!$H$1088:$H$1122</c:f>
              <c:numCache>
                <c:formatCode>General</c:formatCode>
                <c:ptCount val="35"/>
                <c:pt idx="0">
                  <c:v>10.719000000000001</c:v>
                </c:pt>
                <c:pt idx="1">
                  <c:v>13.607999999999999</c:v>
                </c:pt>
                <c:pt idx="2">
                  <c:v>14.913</c:v>
                </c:pt>
                <c:pt idx="3">
                  <c:v>14.805</c:v>
                </c:pt>
                <c:pt idx="4">
                  <c:v>10.683</c:v>
                </c:pt>
                <c:pt idx="5">
                  <c:v>10.26</c:v>
                </c:pt>
                <c:pt idx="6">
                  <c:v>14.247</c:v>
                </c:pt>
                <c:pt idx="7">
                  <c:v>13.860000000000001</c:v>
                </c:pt>
                <c:pt idx="8">
                  <c:v>13.653</c:v>
                </c:pt>
                <c:pt idx="9">
                  <c:v>12.933</c:v>
                </c:pt>
                <c:pt idx="10">
                  <c:v>13.292999999999999</c:v>
                </c:pt>
                <c:pt idx="11">
                  <c:v>8.5230000000000015</c:v>
                </c:pt>
                <c:pt idx="12">
                  <c:v>10.314000000000002</c:v>
                </c:pt>
                <c:pt idx="13">
                  <c:v>13.653</c:v>
                </c:pt>
                <c:pt idx="14">
                  <c:v>13.436999999999999</c:v>
                </c:pt>
                <c:pt idx="15">
                  <c:v>13.5</c:v>
                </c:pt>
                <c:pt idx="16">
                  <c:v>13.221</c:v>
                </c:pt>
                <c:pt idx="17">
                  <c:v>13.41</c:v>
                </c:pt>
                <c:pt idx="18">
                  <c:v>13.482000000000001</c:v>
                </c:pt>
                <c:pt idx="19">
                  <c:v>12.311999999999999</c:v>
                </c:pt>
                <c:pt idx="20">
                  <c:v>6.9660000000000002</c:v>
                </c:pt>
                <c:pt idx="21">
                  <c:v>13.185</c:v>
                </c:pt>
                <c:pt idx="22">
                  <c:v>20.13</c:v>
                </c:pt>
                <c:pt idx="23">
                  <c:v>16.43</c:v>
                </c:pt>
                <c:pt idx="24">
                  <c:v>20.75</c:v>
                </c:pt>
                <c:pt idx="25">
                  <c:v>20.54</c:v>
                </c:pt>
                <c:pt idx="26">
                  <c:v>19.61</c:v>
                </c:pt>
                <c:pt idx="27">
                  <c:v>14.14</c:v>
                </c:pt>
                <c:pt idx="28">
                  <c:v>25.67</c:v>
                </c:pt>
                <c:pt idx="29">
                  <c:v>17.39</c:v>
                </c:pt>
                <c:pt idx="30">
                  <c:v>12.41</c:v>
                </c:pt>
                <c:pt idx="31">
                  <c:v>19.440000000000001</c:v>
                </c:pt>
                <c:pt idx="32">
                  <c:v>17.61</c:v>
                </c:pt>
                <c:pt idx="33">
                  <c:v>18.989999999999998</c:v>
                </c:pt>
                <c:pt idx="34">
                  <c:v>13.58</c:v>
                </c:pt>
              </c:numCache>
            </c:numRef>
          </c:xVal>
          <c:yVal>
            <c:numRef>
              <c:f>Лист1!$M$1088:$M$1122</c:f>
              <c:numCache>
                <c:formatCode>General</c:formatCode>
                <c:ptCount val="35"/>
                <c:pt idx="0">
                  <c:v>0.54</c:v>
                </c:pt>
                <c:pt idx="1">
                  <c:v>0.86</c:v>
                </c:pt>
                <c:pt idx="2">
                  <c:v>1.3</c:v>
                </c:pt>
                <c:pt idx="3">
                  <c:v>1.99</c:v>
                </c:pt>
                <c:pt idx="4">
                  <c:v>0.56000000000000005</c:v>
                </c:pt>
                <c:pt idx="5">
                  <c:v>0.73</c:v>
                </c:pt>
                <c:pt idx="6">
                  <c:v>0.78</c:v>
                </c:pt>
                <c:pt idx="7">
                  <c:v>0.6</c:v>
                </c:pt>
                <c:pt idx="8">
                  <c:v>0.91</c:v>
                </c:pt>
                <c:pt idx="9">
                  <c:v>0.79</c:v>
                </c:pt>
                <c:pt idx="10">
                  <c:v>0.96</c:v>
                </c:pt>
                <c:pt idx="11">
                  <c:v>0.78</c:v>
                </c:pt>
                <c:pt idx="12">
                  <c:v>1.57</c:v>
                </c:pt>
                <c:pt idx="13">
                  <c:v>1</c:v>
                </c:pt>
                <c:pt idx="14">
                  <c:v>1.01</c:v>
                </c:pt>
                <c:pt idx="15">
                  <c:v>1</c:v>
                </c:pt>
                <c:pt idx="16">
                  <c:v>0.94</c:v>
                </c:pt>
                <c:pt idx="17">
                  <c:v>1.03</c:v>
                </c:pt>
                <c:pt idx="18">
                  <c:v>1.03</c:v>
                </c:pt>
                <c:pt idx="19">
                  <c:v>2.34</c:v>
                </c:pt>
                <c:pt idx="20">
                  <c:v>2.97</c:v>
                </c:pt>
                <c:pt idx="21">
                  <c:v>2.2599999999999998</c:v>
                </c:pt>
                <c:pt idx="22">
                  <c:v>0.28999999999999998</c:v>
                </c:pt>
                <c:pt idx="23">
                  <c:v>0.6</c:v>
                </c:pt>
                <c:pt idx="24">
                  <c:v>0.73</c:v>
                </c:pt>
                <c:pt idx="25">
                  <c:v>0.72</c:v>
                </c:pt>
                <c:pt idx="26">
                  <c:v>0.72</c:v>
                </c:pt>
                <c:pt idx="27">
                  <c:v>0.72</c:v>
                </c:pt>
                <c:pt idx="28">
                  <c:v>0.49</c:v>
                </c:pt>
                <c:pt idx="29">
                  <c:v>1.38</c:v>
                </c:pt>
                <c:pt idx="30">
                  <c:v>2.91</c:v>
                </c:pt>
                <c:pt idx="31">
                  <c:v>3.34</c:v>
                </c:pt>
                <c:pt idx="32">
                  <c:v>1.68</c:v>
                </c:pt>
                <c:pt idx="33">
                  <c:v>3.01</c:v>
                </c:pt>
                <c:pt idx="34">
                  <c:v>3.25</c:v>
                </c:pt>
              </c:numCache>
            </c:numRef>
          </c:yVal>
          <c:smooth val="0"/>
          <c:extLst xmlns:c16r2="http://schemas.microsoft.com/office/drawing/2015/06/chart">
            <c:ext xmlns:c16="http://schemas.microsoft.com/office/drawing/2014/chart" uri="{C3380CC4-5D6E-409C-BE32-E72D297353CC}">
              <c16:uniqueId val="{00000009-0048-4AF7-86B3-90181B3C5568}"/>
            </c:ext>
          </c:extLst>
        </c:ser>
        <c:dLbls>
          <c:showLegendKey val="0"/>
          <c:showVal val="0"/>
          <c:showCatName val="0"/>
          <c:showSerName val="0"/>
          <c:showPercent val="0"/>
          <c:showBubbleSize val="0"/>
        </c:dLbls>
        <c:axId val="118580736"/>
        <c:axId val="118582656"/>
      </c:scatterChart>
      <c:valAx>
        <c:axId val="118580736"/>
        <c:scaling>
          <c:orientation val="minMax"/>
          <c:max val="23"/>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i="0" baseline="0">
                    <a:solidFill>
                      <a:schemeClr val="tx1"/>
                    </a:solidFill>
                  </a:rPr>
                  <a:t>FeO </a:t>
                </a:r>
                <a:r>
                  <a:rPr lang="ru-RU" sz="1400" b="1" i="0" baseline="0">
                    <a:solidFill>
                      <a:schemeClr val="tx1"/>
                    </a:solidFill>
                  </a:rPr>
                  <a:t>%</a:t>
                </a:r>
              </a:p>
            </c:rich>
          </c:tx>
          <c:layout>
            <c:manualLayout>
              <c:xMode val="edge"/>
              <c:yMode val="edge"/>
              <c:x val="0.84762769257324466"/>
              <c:y val="0.74853444721920281"/>
            </c:manualLayout>
          </c:layout>
          <c:overlay val="0"/>
          <c:spPr>
            <a:noFill/>
            <a:ln>
              <a:noFill/>
            </a:ln>
            <a:effectLst/>
          </c:spPr>
        </c:title>
        <c:numFmt formatCode="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118582656"/>
        <c:crosses val="autoZero"/>
        <c:crossBetween val="midCat"/>
      </c:valAx>
      <c:valAx>
        <c:axId val="118582656"/>
        <c:scaling>
          <c:orientation val="minMax"/>
          <c:max val="4.5"/>
          <c:min val="0"/>
        </c:scaling>
        <c:delete val="0"/>
        <c:axPos val="l"/>
        <c:majorGridlines>
          <c:spPr>
            <a:ln w="9525" cap="flat" cmpd="sng" algn="ctr">
              <a:no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b="1" i="0" baseline="0">
                    <a:solidFill>
                      <a:sysClr val="windowText" lastClr="000000"/>
                    </a:solidFill>
                  </a:rPr>
                  <a:t>K</a:t>
                </a:r>
                <a:r>
                  <a:rPr lang="en-US" sz="1400" b="1" i="0" baseline="-25000">
                    <a:solidFill>
                      <a:sysClr val="windowText" lastClr="000000"/>
                    </a:solidFill>
                  </a:rPr>
                  <a:t>2</a:t>
                </a:r>
                <a:r>
                  <a:rPr lang="en-US" sz="1400" b="1" i="0" baseline="0">
                    <a:solidFill>
                      <a:sysClr val="windowText" lastClr="000000"/>
                    </a:solidFill>
                  </a:rPr>
                  <a:t>O </a:t>
                </a:r>
                <a:r>
                  <a:rPr lang="ru-RU" sz="1400" b="1" i="0" baseline="0">
                    <a:solidFill>
                      <a:sysClr val="windowText" lastClr="000000"/>
                    </a:solidFill>
                  </a:rPr>
                  <a:t>мас.%</a:t>
                </a:r>
                <a:endParaRPr lang="en-US" sz="1400" b="1" i="0" baseline="0">
                  <a:solidFill>
                    <a:sysClr val="windowText" lastClr="000000"/>
                  </a:solidFill>
                </a:endParaRPr>
              </a:p>
            </c:rich>
          </c:tx>
          <c:layout>
            <c:manualLayout>
              <c:xMode val="edge"/>
              <c:yMode val="edge"/>
              <c:x val="9.7838224767358609E-2"/>
              <c:y val="6.7402555326226535E-2"/>
            </c:manualLayout>
          </c:layout>
          <c:overlay val="0"/>
          <c:spPr>
            <a:noFill/>
            <a:ln>
              <a:noFill/>
            </a:ln>
            <a:effectLst/>
          </c:spPr>
        </c:title>
        <c:numFmt formatCode="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crossAx val="118580736"/>
        <c:crosses val="autoZero"/>
        <c:crossBetween val="midCat"/>
      </c:valAx>
      <c:spPr>
        <a:solidFill>
          <a:schemeClr val="accent4">
            <a:lumMod val="20000"/>
            <a:lumOff val="80000"/>
          </a:schemeClr>
        </a:solid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ru-RU"/>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47040971168437"/>
          <c:y val="8.1967213114754092E-2"/>
          <c:w val="0.85432473444613055"/>
          <c:h val="0.84426229508196726"/>
        </c:manualLayout>
      </c:layout>
      <c:scatterChart>
        <c:scatterStyle val="lineMarker"/>
        <c:varyColors val="0"/>
        <c:ser>
          <c:idx val="0"/>
          <c:order val="0"/>
          <c:tx>
            <c:v>ZKM</c:v>
          </c:tx>
          <c:spPr>
            <a:ln w="19050">
              <a:noFill/>
            </a:ln>
          </c:spPr>
          <c:marker>
            <c:symbol val="circle"/>
            <c:size val="7"/>
            <c:spPr>
              <a:solidFill>
                <a:srgbClr val="FF0000"/>
              </a:solidFill>
              <a:ln>
                <a:noFill/>
                <a:prstDash val="solid"/>
              </a:ln>
            </c:spPr>
          </c:marker>
          <c:dPt>
            <c:idx val="205"/>
            <c:marker>
              <c:spPr>
                <a:solidFill>
                  <a:srgbClr val="FF0000"/>
                </a:solidFill>
                <a:ln w="19050">
                  <a:solidFill>
                    <a:schemeClr val="tx1"/>
                  </a:solidFill>
                  <a:prstDash val="solid"/>
                </a:ln>
              </c:spPr>
            </c:marker>
            <c:bubble3D val="0"/>
            <c:spPr>
              <a:ln w="19050">
                <a:solidFill>
                  <a:schemeClr val="tx1"/>
                </a:solidFill>
              </a:ln>
            </c:spPr>
            <c:extLst xmlns:c16r2="http://schemas.microsoft.com/office/drawing/2015/06/chart">
              <c:ext xmlns:c16="http://schemas.microsoft.com/office/drawing/2014/chart" uri="{C3380CC4-5D6E-409C-BE32-E72D297353CC}">
                <c16:uniqueId val="{00000001-7D11-4B70-AF86-D6802719BDCB}"/>
              </c:ext>
            </c:extLst>
          </c:dPt>
          <c:xVal>
            <c:numRef>
              <c:f>гл_эл!$M$2:$M$303</c:f>
              <c:numCache>
                <c:formatCode>0.00</c:formatCode>
                <c:ptCount val="302"/>
                <c:pt idx="0">
                  <c:v>6.37</c:v>
                </c:pt>
                <c:pt idx="1">
                  <c:v>6.65</c:v>
                </c:pt>
                <c:pt idx="2">
                  <c:v>6.45</c:v>
                </c:pt>
                <c:pt idx="3">
                  <c:v>6.0162828750449</c:v>
                </c:pt>
                <c:pt idx="4">
                  <c:v>7.65</c:v>
                </c:pt>
                <c:pt idx="5">
                  <c:v>9.23</c:v>
                </c:pt>
                <c:pt idx="6">
                  <c:v>5.82</c:v>
                </c:pt>
                <c:pt idx="7">
                  <c:v>9.7449010409326107</c:v>
                </c:pt>
                <c:pt idx="8">
                  <c:v>10.613933309791699</c:v>
                </c:pt>
                <c:pt idx="9">
                  <c:v>6.0248308373803701</c:v>
                </c:pt>
                <c:pt idx="10">
                  <c:v>9.1093718337878098</c:v>
                </c:pt>
                <c:pt idx="11">
                  <c:v>6.4118797038177497</c:v>
                </c:pt>
                <c:pt idx="12">
                  <c:v>9.3272373659718806</c:v>
                </c:pt>
                <c:pt idx="13">
                  <c:v>8.5630000000000006</c:v>
                </c:pt>
                <c:pt idx="14">
                  <c:v>4.6399999999999997</c:v>
                </c:pt>
                <c:pt idx="15">
                  <c:v>5.2809999999999997</c:v>
                </c:pt>
                <c:pt idx="16">
                  <c:v>8.9770000000000003</c:v>
                </c:pt>
                <c:pt idx="17">
                  <c:v>4.7</c:v>
                </c:pt>
                <c:pt idx="18">
                  <c:v>6.6620374563495703</c:v>
                </c:pt>
                <c:pt idx="19">
                  <c:v>7.74</c:v>
                </c:pt>
                <c:pt idx="20">
                  <c:v>6.15</c:v>
                </c:pt>
                <c:pt idx="21">
                  <c:v>10.88</c:v>
                </c:pt>
                <c:pt idx="22">
                  <c:v>5.44</c:v>
                </c:pt>
                <c:pt idx="23">
                  <c:v>11.35</c:v>
                </c:pt>
                <c:pt idx="24">
                  <c:v>5.12</c:v>
                </c:pt>
                <c:pt idx="25">
                  <c:v>9.67</c:v>
                </c:pt>
                <c:pt idx="26">
                  <c:v>10.44</c:v>
                </c:pt>
                <c:pt idx="27">
                  <c:v>7.8193754615252304</c:v>
                </c:pt>
                <c:pt idx="28">
                  <c:v>8.2126235160482892</c:v>
                </c:pt>
                <c:pt idx="29">
                  <c:v>6.78</c:v>
                </c:pt>
                <c:pt idx="30">
                  <c:v>7.2319252231018698</c:v>
                </c:pt>
                <c:pt idx="31">
                  <c:v>6.4843615436833204</c:v>
                </c:pt>
                <c:pt idx="32">
                  <c:v>7.7294980396936603</c:v>
                </c:pt>
                <c:pt idx="33">
                  <c:v>5.4317534632495299</c:v>
                </c:pt>
                <c:pt idx="34">
                  <c:v>7.1629469253960902</c:v>
                </c:pt>
                <c:pt idx="35">
                  <c:v>5.6134966228154299</c:v>
                </c:pt>
                <c:pt idx="36">
                  <c:v>7.6548294741071903</c:v>
                </c:pt>
                <c:pt idx="37">
                  <c:v>7.3326484156241802</c:v>
                </c:pt>
                <c:pt idx="38">
                  <c:v>7.3424086706534002</c:v>
                </c:pt>
                <c:pt idx="39">
                  <c:v>10.579000000000001</c:v>
                </c:pt>
                <c:pt idx="40">
                  <c:v>9.8480000000000008</c:v>
                </c:pt>
                <c:pt idx="41">
                  <c:v>6.7359999999999998</c:v>
                </c:pt>
                <c:pt idx="42">
                  <c:v>7.1159999999999997</c:v>
                </c:pt>
                <c:pt idx="43">
                  <c:v>12.66</c:v>
                </c:pt>
                <c:pt idx="44">
                  <c:v>16.506</c:v>
                </c:pt>
                <c:pt idx="45">
                  <c:v>6.8513134199221302</c:v>
                </c:pt>
                <c:pt idx="46">
                  <c:v>6.8348915923782796</c:v>
                </c:pt>
                <c:pt idx="47">
                  <c:v>6.2844133738639103</c:v>
                </c:pt>
                <c:pt idx="48">
                  <c:v>5.9688370386336</c:v>
                </c:pt>
                <c:pt idx="49">
                  <c:v>6.2992392364850902</c:v>
                </c:pt>
                <c:pt idx="50">
                  <c:v>7.17</c:v>
                </c:pt>
                <c:pt idx="51">
                  <c:v>7.8811761139739298</c:v>
                </c:pt>
                <c:pt idx="52">
                  <c:v>6.96885104331934</c:v>
                </c:pt>
                <c:pt idx="53">
                  <c:v>7.08</c:v>
                </c:pt>
                <c:pt idx="54">
                  <c:v>7.1</c:v>
                </c:pt>
                <c:pt idx="55">
                  <c:v>26.21514741953246</c:v>
                </c:pt>
                <c:pt idx="56">
                  <c:v>10.44</c:v>
                </c:pt>
                <c:pt idx="57">
                  <c:v>5.76</c:v>
                </c:pt>
                <c:pt idx="58">
                  <c:v>5.84</c:v>
                </c:pt>
                <c:pt idx="59">
                  <c:v>5.58</c:v>
                </c:pt>
                <c:pt idx="60">
                  <c:v>6.18</c:v>
                </c:pt>
                <c:pt idx="61">
                  <c:v>10.88</c:v>
                </c:pt>
                <c:pt idx="62">
                  <c:v>5.49</c:v>
                </c:pt>
                <c:pt idx="63">
                  <c:v>7.3</c:v>
                </c:pt>
                <c:pt idx="64">
                  <c:v>13.34</c:v>
                </c:pt>
                <c:pt idx="65">
                  <c:v>5.05</c:v>
                </c:pt>
                <c:pt idx="66">
                  <c:v>6.1</c:v>
                </c:pt>
                <c:pt idx="67">
                  <c:v>6.44</c:v>
                </c:pt>
                <c:pt idx="68">
                  <c:v>8.9700000000000006</c:v>
                </c:pt>
                <c:pt idx="69">
                  <c:v>7.47</c:v>
                </c:pt>
                <c:pt idx="70">
                  <c:v>7.24</c:v>
                </c:pt>
                <c:pt idx="71">
                  <c:v>7.53</c:v>
                </c:pt>
                <c:pt idx="72">
                  <c:v>8.1</c:v>
                </c:pt>
                <c:pt idx="73">
                  <c:v>7.57</c:v>
                </c:pt>
                <c:pt idx="74">
                  <c:v>6.34</c:v>
                </c:pt>
                <c:pt idx="75">
                  <c:v>6.77</c:v>
                </c:pt>
                <c:pt idx="76">
                  <c:v>6.78</c:v>
                </c:pt>
                <c:pt idx="77">
                  <c:v>6.66</c:v>
                </c:pt>
                <c:pt idx="78">
                  <c:v>6.77</c:v>
                </c:pt>
                <c:pt idx="79">
                  <c:v>6.57</c:v>
                </c:pt>
                <c:pt idx="80">
                  <c:v>6.4</c:v>
                </c:pt>
                <c:pt idx="81">
                  <c:v>7.9</c:v>
                </c:pt>
                <c:pt idx="82">
                  <c:v>7.02</c:v>
                </c:pt>
                <c:pt idx="83">
                  <c:v>6.92</c:v>
                </c:pt>
                <c:pt idx="84">
                  <c:v>4.2699999999999996</c:v>
                </c:pt>
                <c:pt idx="85">
                  <c:v>7.92</c:v>
                </c:pt>
                <c:pt idx="86">
                  <c:v>4.62</c:v>
                </c:pt>
                <c:pt idx="87">
                  <c:v>7.06</c:v>
                </c:pt>
                <c:pt idx="88">
                  <c:v>6.2</c:v>
                </c:pt>
                <c:pt idx="89">
                  <c:v>6.38</c:v>
                </c:pt>
                <c:pt idx="90">
                  <c:v>12.59</c:v>
                </c:pt>
                <c:pt idx="91">
                  <c:v>6.59</c:v>
                </c:pt>
                <c:pt idx="92">
                  <c:v>6.16</c:v>
                </c:pt>
                <c:pt idx="93">
                  <c:v>6.58</c:v>
                </c:pt>
                <c:pt idx="94">
                  <c:v>7.16</c:v>
                </c:pt>
                <c:pt idx="95">
                  <c:v>6.71</c:v>
                </c:pt>
                <c:pt idx="96">
                  <c:v>5.82</c:v>
                </c:pt>
                <c:pt idx="97">
                  <c:v>6.72</c:v>
                </c:pt>
                <c:pt idx="98">
                  <c:v>5.28</c:v>
                </c:pt>
                <c:pt idx="99">
                  <c:v>5.99</c:v>
                </c:pt>
                <c:pt idx="100">
                  <c:v>5.85</c:v>
                </c:pt>
                <c:pt idx="101">
                  <c:v>7.03</c:v>
                </c:pt>
                <c:pt idx="102">
                  <c:v>6.25</c:v>
                </c:pt>
                <c:pt idx="103">
                  <c:v>6.15</c:v>
                </c:pt>
                <c:pt idx="104">
                  <c:v>6.36</c:v>
                </c:pt>
                <c:pt idx="105">
                  <c:v>6.56</c:v>
                </c:pt>
                <c:pt idx="106">
                  <c:v>6.71</c:v>
                </c:pt>
                <c:pt idx="107">
                  <c:v>6.55</c:v>
                </c:pt>
                <c:pt idx="108">
                  <c:v>6.23</c:v>
                </c:pt>
                <c:pt idx="109">
                  <c:v>6.51</c:v>
                </c:pt>
                <c:pt idx="110">
                  <c:v>6.21</c:v>
                </c:pt>
                <c:pt idx="111">
                  <c:v>5.95</c:v>
                </c:pt>
                <c:pt idx="112">
                  <c:v>6.31</c:v>
                </c:pt>
                <c:pt idx="113">
                  <c:v>5.84</c:v>
                </c:pt>
                <c:pt idx="114">
                  <c:v>5.44</c:v>
                </c:pt>
                <c:pt idx="115">
                  <c:v>5.64</c:v>
                </c:pt>
                <c:pt idx="116">
                  <c:v>6.1</c:v>
                </c:pt>
                <c:pt idx="117">
                  <c:v>4.7300000000000004</c:v>
                </c:pt>
                <c:pt idx="118">
                  <c:v>11.67</c:v>
                </c:pt>
                <c:pt idx="119">
                  <c:v>5.07</c:v>
                </c:pt>
                <c:pt idx="120">
                  <c:v>5.14</c:v>
                </c:pt>
                <c:pt idx="121">
                  <c:v>10.210000000000001</c:v>
                </c:pt>
                <c:pt idx="122">
                  <c:v>11.7</c:v>
                </c:pt>
                <c:pt idx="123">
                  <c:v>4.76</c:v>
                </c:pt>
                <c:pt idx="124">
                  <c:v>5.22</c:v>
                </c:pt>
                <c:pt idx="125">
                  <c:v>5.08</c:v>
                </c:pt>
                <c:pt idx="126">
                  <c:v>5.56</c:v>
                </c:pt>
                <c:pt idx="127">
                  <c:v>6.24</c:v>
                </c:pt>
                <c:pt idx="128">
                  <c:v>5.47</c:v>
                </c:pt>
                <c:pt idx="129">
                  <c:v>4.88</c:v>
                </c:pt>
                <c:pt idx="130">
                  <c:v>5.6</c:v>
                </c:pt>
                <c:pt idx="131">
                  <c:v>11.65</c:v>
                </c:pt>
                <c:pt idx="132">
                  <c:v>5.79</c:v>
                </c:pt>
                <c:pt idx="133">
                  <c:v>5.24</c:v>
                </c:pt>
                <c:pt idx="134">
                  <c:v>6.64</c:v>
                </c:pt>
                <c:pt idx="135">
                  <c:v>5.85</c:v>
                </c:pt>
                <c:pt idx="136">
                  <c:v>5.21</c:v>
                </c:pt>
                <c:pt idx="137">
                  <c:v>7.35</c:v>
                </c:pt>
                <c:pt idx="138">
                  <c:v>5.58</c:v>
                </c:pt>
                <c:pt idx="139">
                  <c:v>4.68</c:v>
                </c:pt>
                <c:pt idx="140">
                  <c:v>5.29</c:v>
                </c:pt>
                <c:pt idx="141">
                  <c:v>6.73</c:v>
                </c:pt>
                <c:pt idx="142">
                  <c:v>6.67</c:v>
                </c:pt>
                <c:pt idx="143">
                  <c:v>7.69</c:v>
                </c:pt>
                <c:pt idx="144">
                  <c:v>7.63</c:v>
                </c:pt>
                <c:pt idx="145">
                  <c:v>6.66</c:v>
                </c:pt>
                <c:pt idx="146">
                  <c:v>7.12</c:v>
                </c:pt>
                <c:pt idx="147">
                  <c:v>7.26</c:v>
                </c:pt>
                <c:pt idx="148">
                  <c:v>7.41</c:v>
                </c:pt>
                <c:pt idx="149">
                  <c:v>8.27</c:v>
                </c:pt>
                <c:pt idx="150">
                  <c:v>7.17</c:v>
                </c:pt>
                <c:pt idx="151">
                  <c:v>6.41</c:v>
                </c:pt>
                <c:pt idx="152">
                  <c:v>6.31</c:v>
                </c:pt>
                <c:pt idx="153">
                  <c:v>6.34</c:v>
                </c:pt>
                <c:pt idx="154">
                  <c:v>6.91</c:v>
                </c:pt>
                <c:pt idx="155">
                  <c:v>6.49</c:v>
                </c:pt>
                <c:pt idx="156">
                  <c:v>6.18</c:v>
                </c:pt>
                <c:pt idx="157">
                  <c:v>7.18</c:v>
                </c:pt>
                <c:pt idx="158">
                  <c:v>7.19</c:v>
                </c:pt>
                <c:pt idx="159">
                  <c:v>7.29</c:v>
                </c:pt>
                <c:pt idx="160">
                  <c:v>12.86</c:v>
                </c:pt>
                <c:pt idx="161">
                  <c:v>9.09</c:v>
                </c:pt>
                <c:pt idx="162">
                  <c:v>6.13</c:v>
                </c:pt>
                <c:pt idx="163">
                  <c:v>12.28</c:v>
                </c:pt>
                <c:pt idx="164">
                  <c:v>13.36</c:v>
                </c:pt>
                <c:pt idx="165">
                  <c:v>16.91</c:v>
                </c:pt>
                <c:pt idx="166">
                  <c:v>15.87</c:v>
                </c:pt>
                <c:pt idx="167">
                  <c:v>14.19</c:v>
                </c:pt>
                <c:pt idx="168">
                  <c:v>13.9</c:v>
                </c:pt>
                <c:pt idx="169">
                  <c:v>14.2</c:v>
                </c:pt>
                <c:pt idx="170">
                  <c:v>19.13</c:v>
                </c:pt>
                <c:pt idx="171">
                  <c:v>10.210000000000001</c:v>
                </c:pt>
                <c:pt idx="172">
                  <c:v>8.09</c:v>
                </c:pt>
                <c:pt idx="173">
                  <c:v>7.53</c:v>
                </c:pt>
                <c:pt idx="174">
                  <c:v>4.63</c:v>
                </c:pt>
                <c:pt idx="175">
                  <c:v>13.47</c:v>
                </c:pt>
                <c:pt idx="176">
                  <c:v>5.36</c:v>
                </c:pt>
                <c:pt idx="177">
                  <c:v>4.41</c:v>
                </c:pt>
                <c:pt idx="178">
                  <c:v>7.02</c:v>
                </c:pt>
                <c:pt idx="179">
                  <c:v>7.92</c:v>
                </c:pt>
                <c:pt idx="180">
                  <c:v>6.21</c:v>
                </c:pt>
                <c:pt idx="181">
                  <c:v>6.69</c:v>
                </c:pt>
                <c:pt idx="182">
                  <c:v>4.5599999999999996</c:v>
                </c:pt>
                <c:pt idx="183">
                  <c:v>7.46</c:v>
                </c:pt>
                <c:pt idx="184">
                  <c:v>6.18</c:v>
                </c:pt>
                <c:pt idx="185">
                  <c:v>7.2</c:v>
                </c:pt>
                <c:pt idx="186">
                  <c:v>6.47</c:v>
                </c:pt>
                <c:pt idx="187">
                  <c:v>6.82</c:v>
                </c:pt>
                <c:pt idx="188">
                  <c:v>8.09</c:v>
                </c:pt>
                <c:pt idx="189">
                  <c:v>4.22</c:v>
                </c:pt>
                <c:pt idx="190">
                  <c:v>7.4</c:v>
                </c:pt>
                <c:pt idx="191">
                  <c:v>13.81</c:v>
                </c:pt>
                <c:pt idx="192">
                  <c:v>13.26</c:v>
                </c:pt>
                <c:pt idx="193">
                  <c:v>7.68</c:v>
                </c:pt>
                <c:pt idx="194">
                  <c:v>13.59</c:v>
                </c:pt>
                <c:pt idx="195">
                  <c:v>9.09</c:v>
                </c:pt>
                <c:pt idx="196">
                  <c:v>7.73</c:v>
                </c:pt>
                <c:pt idx="197">
                  <c:v>7.98</c:v>
                </c:pt>
                <c:pt idx="198">
                  <c:v>19.829999999999998</c:v>
                </c:pt>
                <c:pt idx="199">
                  <c:v>4.8848903955251171</c:v>
                </c:pt>
                <c:pt idx="200">
                  <c:v>5.1410214767851938</c:v>
                </c:pt>
                <c:pt idx="201">
                  <c:v>11.664266611808269</c:v>
                </c:pt>
                <c:pt idx="202">
                  <c:v>17.077464788732392</c:v>
                </c:pt>
                <c:pt idx="203">
                  <c:v>12.174892484128613</c:v>
                </c:pt>
                <c:pt idx="204">
                  <c:v>11.152984314524343</c:v>
                </c:pt>
                <c:pt idx="205">
                  <c:v>13.089267803410229</c:v>
                </c:pt>
                <c:pt idx="206">
                  <c:v>5.7</c:v>
                </c:pt>
                <c:pt idx="207">
                  <c:v>5.56</c:v>
                </c:pt>
                <c:pt idx="208">
                  <c:v>5.33</c:v>
                </c:pt>
                <c:pt idx="209">
                  <c:v>5.4862851790549998</c:v>
                </c:pt>
                <c:pt idx="210">
                  <c:v>3.97</c:v>
                </c:pt>
                <c:pt idx="211">
                  <c:v>4.6241019933218697</c:v>
                </c:pt>
                <c:pt idx="212">
                  <c:v>4.7524672383109499</c:v>
                </c:pt>
                <c:pt idx="213">
                  <c:v>5.1550046081082401</c:v>
                </c:pt>
                <c:pt idx="214">
                  <c:v>5.4150526294440997</c:v>
                </c:pt>
                <c:pt idx="215">
                  <c:v>4.835</c:v>
                </c:pt>
                <c:pt idx="216">
                  <c:v>5.6938278097472699</c:v>
                </c:pt>
                <c:pt idx="217">
                  <c:v>5.2876695613268003</c:v>
                </c:pt>
                <c:pt idx="218">
                  <c:v>5.4063886334468503</c:v>
                </c:pt>
                <c:pt idx="219">
                  <c:v>5.9260158161923799</c:v>
                </c:pt>
                <c:pt idx="220">
                  <c:v>4.4770000000000003</c:v>
                </c:pt>
                <c:pt idx="221">
                  <c:v>5.5540000000000003</c:v>
                </c:pt>
                <c:pt idx="222">
                  <c:v>3.7548390529230993</c:v>
                </c:pt>
                <c:pt idx="223">
                  <c:v>4.5812506873507663</c:v>
                </c:pt>
                <c:pt idx="224">
                  <c:v>6.8008735521932877</c:v>
                </c:pt>
                <c:pt idx="225">
                  <c:v>5.3385238559928698</c:v>
                </c:pt>
                <c:pt idx="226">
                  <c:v>4.2818092680535864</c:v>
                </c:pt>
                <c:pt idx="227">
                  <c:v>5.0769914791646</c:v>
                </c:pt>
                <c:pt idx="228">
                  <c:v>4.0589397834161911</c:v>
                </c:pt>
                <c:pt idx="229">
                  <c:v>19.211324280452384</c:v>
                </c:pt>
                <c:pt idx="230">
                  <c:v>18.574675494891491</c:v>
                </c:pt>
                <c:pt idx="231">
                  <c:v>24.389534137302398</c:v>
                </c:pt>
                <c:pt idx="232">
                  <c:v>16.713620651761275</c:v>
                </c:pt>
                <c:pt idx="233">
                  <c:v>18.882129735589956</c:v>
                </c:pt>
                <c:pt idx="234">
                  <c:v>8.8642426855465448</c:v>
                </c:pt>
                <c:pt idx="235">
                  <c:v>8.4438394957736396</c:v>
                </c:pt>
                <c:pt idx="236">
                  <c:v>5.6555846976397257</c:v>
                </c:pt>
                <c:pt idx="237">
                  <c:v>5.6875623691758541</c:v>
                </c:pt>
                <c:pt idx="238">
                  <c:v>5.4981416591237737</c:v>
                </c:pt>
                <c:pt idx="239">
                  <c:v>5.4471035465851756</c:v>
                </c:pt>
                <c:pt idx="240">
                  <c:v>5.5866888455821986</c:v>
                </c:pt>
                <c:pt idx="241">
                  <c:v>5.6207176962965795</c:v>
                </c:pt>
                <c:pt idx="242">
                  <c:v>6.2101659847056041</c:v>
                </c:pt>
                <c:pt idx="243">
                  <c:v>5.8442206594663935</c:v>
                </c:pt>
                <c:pt idx="244">
                  <c:v>5.8154566400986312</c:v>
                </c:pt>
                <c:pt idx="245">
                  <c:v>5.943043591650933</c:v>
                </c:pt>
                <c:pt idx="246">
                  <c:v>6.0304411289407813</c:v>
                </c:pt>
                <c:pt idx="247">
                  <c:v>5.817211240790507</c:v>
                </c:pt>
                <c:pt idx="248">
                  <c:v>5.8842420248524547</c:v>
                </c:pt>
                <c:pt idx="249">
                  <c:v>5.3046732963340215</c:v>
                </c:pt>
                <c:pt idx="250">
                  <c:v>5.8689958824120341</c:v>
                </c:pt>
                <c:pt idx="251">
                  <c:v>5.929547292206518</c:v>
                </c:pt>
                <c:pt idx="252">
                  <c:v>5.8258831678624707</c:v>
                </c:pt>
                <c:pt idx="253">
                  <c:v>5.6792010159053374</c:v>
                </c:pt>
                <c:pt idx="254">
                  <c:v>5.6504253430384654</c:v>
                </c:pt>
                <c:pt idx="255">
                  <c:v>6.0845591751640828</c:v>
                </c:pt>
                <c:pt idx="256">
                  <c:v>6.7787856750415694</c:v>
                </c:pt>
                <c:pt idx="257">
                  <c:v>5.9979179829905611</c:v>
                </c:pt>
                <c:pt idx="258">
                  <c:v>6.2368608595053807</c:v>
                </c:pt>
                <c:pt idx="259">
                  <c:v>5.9873428797598924</c:v>
                </c:pt>
                <c:pt idx="260">
                  <c:v>5.8302579326820823</c:v>
                </c:pt>
                <c:pt idx="261">
                  <c:v>5.8436415305910661</c:v>
                </c:pt>
                <c:pt idx="262">
                  <c:v>5.5233218846407359</c:v>
                </c:pt>
                <c:pt idx="263">
                  <c:v>5.583802602872324</c:v>
                </c:pt>
                <c:pt idx="264">
                  <c:v>4.9861004209278343</c:v>
                </c:pt>
                <c:pt idx="265">
                  <c:v>6.1401012761231017</c:v>
                </c:pt>
                <c:pt idx="266">
                  <c:v>6.1487342845720017</c:v>
                </c:pt>
                <c:pt idx="267">
                  <c:v>7.1297092061277194</c:v>
                </c:pt>
                <c:pt idx="268">
                  <c:v>6.7378418247529401</c:v>
                </c:pt>
                <c:pt idx="269">
                  <c:v>6.5614209256588945</c:v>
                </c:pt>
                <c:pt idx="270">
                  <c:v>7.0482711297794678</c:v>
                </c:pt>
                <c:pt idx="271">
                  <c:v>7.3351203890580905</c:v>
                </c:pt>
                <c:pt idx="272">
                  <c:v>6.9742037210582311</c:v>
                </c:pt>
                <c:pt idx="273">
                  <c:v>6.9181559475806589</c:v>
                </c:pt>
                <c:pt idx="274">
                  <c:v>7.092091503888283</c:v>
                </c:pt>
                <c:pt idx="275">
                  <c:v>6.7440889448282739</c:v>
                </c:pt>
                <c:pt idx="276">
                  <c:v>5.8580074532908535</c:v>
                </c:pt>
                <c:pt idx="277">
                  <c:v>5.9103811841038114</c:v>
                </c:pt>
                <c:pt idx="278">
                  <c:v>5.1547437848807709</c:v>
                </c:pt>
                <c:pt idx="279">
                  <c:v>5.1903133830122012</c:v>
                </c:pt>
                <c:pt idx="280">
                  <c:v>5.7080721569263604</c:v>
                </c:pt>
                <c:pt idx="281">
                  <c:v>5.8924949290060855</c:v>
                </c:pt>
                <c:pt idx="282">
                  <c:v>6.1391314713980094</c:v>
                </c:pt>
                <c:pt idx="283">
                  <c:v>6.1073348889114341</c:v>
                </c:pt>
                <c:pt idx="284">
                  <c:v>5.9198380137694615</c:v>
                </c:pt>
                <c:pt idx="285">
                  <c:v>5.9640937214727661</c:v>
                </c:pt>
                <c:pt idx="286">
                  <c:v>6.0978084415584402</c:v>
                </c:pt>
                <c:pt idx="287">
                  <c:v>5.1318458417849895</c:v>
                </c:pt>
                <c:pt idx="288">
                  <c:v>5.3250836798863972</c:v>
                </c:pt>
                <c:pt idx="289">
                  <c:v>5.3911633563032018</c:v>
                </c:pt>
                <c:pt idx="290">
                  <c:v>6.2455642299503191</c:v>
                </c:pt>
                <c:pt idx="291">
                  <c:v>6.1377701126103279</c:v>
                </c:pt>
                <c:pt idx="292">
                  <c:v>6.5997566909975678</c:v>
                </c:pt>
                <c:pt idx="293">
                  <c:v>5.4687430087092217</c:v>
                </c:pt>
                <c:pt idx="294">
                  <c:v>5.7689018474578662</c:v>
                </c:pt>
                <c:pt idx="295">
                  <c:v>5.8417849898580121</c:v>
                </c:pt>
                <c:pt idx="296">
                  <c:v>5.2033674814889963</c:v>
                </c:pt>
                <c:pt idx="297">
                  <c:v>5.2033674814889963</c:v>
                </c:pt>
                <c:pt idx="298">
                  <c:v>6.4211337214466413</c:v>
                </c:pt>
                <c:pt idx="299">
                  <c:v>5.9527431295000497</c:v>
                </c:pt>
                <c:pt idx="300">
                  <c:v>6.381685575364668</c:v>
                </c:pt>
                <c:pt idx="301">
                  <c:v>6.1479151871766264</c:v>
                </c:pt>
              </c:numCache>
            </c:numRef>
          </c:xVal>
          <c:yVal>
            <c:numRef>
              <c:f>гл_эл!$N$2:$N$303</c:f>
              <c:numCache>
                <c:formatCode>0.00</c:formatCode>
                <c:ptCount val="302"/>
                <c:pt idx="0">
                  <c:v>53.39</c:v>
                </c:pt>
                <c:pt idx="1">
                  <c:v>51.42</c:v>
                </c:pt>
                <c:pt idx="2">
                  <c:v>51.35</c:v>
                </c:pt>
                <c:pt idx="3">
                  <c:v>48.429580556331601</c:v>
                </c:pt>
                <c:pt idx="4">
                  <c:v>51.64</c:v>
                </c:pt>
                <c:pt idx="5">
                  <c:v>50.76</c:v>
                </c:pt>
                <c:pt idx="6">
                  <c:v>50.47</c:v>
                </c:pt>
                <c:pt idx="7">
                  <c:v>49.791612136831297</c:v>
                </c:pt>
                <c:pt idx="8">
                  <c:v>49.2458255561721</c:v>
                </c:pt>
                <c:pt idx="9">
                  <c:v>52.912848231158399</c:v>
                </c:pt>
                <c:pt idx="10">
                  <c:v>50.697351002233098</c:v>
                </c:pt>
                <c:pt idx="11">
                  <c:v>52.8752165148952</c:v>
                </c:pt>
                <c:pt idx="12">
                  <c:v>51.646013013328997</c:v>
                </c:pt>
                <c:pt idx="13">
                  <c:v>48.654000000000003</c:v>
                </c:pt>
                <c:pt idx="14">
                  <c:v>54.87</c:v>
                </c:pt>
                <c:pt idx="15">
                  <c:v>50.962000000000003</c:v>
                </c:pt>
                <c:pt idx="16">
                  <c:v>50.244999999999997</c:v>
                </c:pt>
                <c:pt idx="17">
                  <c:v>54.93</c:v>
                </c:pt>
                <c:pt idx="18">
                  <c:v>53.859855689400099</c:v>
                </c:pt>
                <c:pt idx="19">
                  <c:v>51.97</c:v>
                </c:pt>
                <c:pt idx="20">
                  <c:v>53.9</c:v>
                </c:pt>
                <c:pt idx="21">
                  <c:v>49.27</c:v>
                </c:pt>
                <c:pt idx="22">
                  <c:v>50.55</c:v>
                </c:pt>
                <c:pt idx="23">
                  <c:v>48.13</c:v>
                </c:pt>
                <c:pt idx="24">
                  <c:v>49.43</c:v>
                </c:pt>
                <c:pt idx="25">
                  <c:v>48.28</c:v>
                </c:pt>
                <c:pt idx="26">
                  <c:v>48.34</c:v>
                </c:pt>
                <c:pt idx="27">
                  <c:v>50.1431360449943</c:v>
                </c:pt>
                <c:pt idx="28">
                  <c:v>46.5314984770961</c:v>
                </c:pt>
                <c:pt idx="29">
                  <c:v>50.2</c:v>
                </c:pt>
                <c:pt idx="30">
                  <c:v>50.976007735541202</c:v>
                </c:pt>
                <c:pt idx="31">
                  <c:v>47.6701891609844</c:v>
                </c:pt>
                <c:pt idx="32">
                  <c:v>49.038129481788403</c:v>
                </c:pt>
                <c:pt idx="33">
                  <c:v>50.780814560342101</c:v>
                </c:pt>
                <c:pt idx="34">
                  <c:v>50.494728961372701</c:v>
                </c:pt>
                <c:pt idx="35">
                  <c:v>51.460417781457302</c:v>
                </c:pt>
                <c:pt idx="36">
                  <c:v>50.881510874478899</c:v>
                </c:pt>
                <c:pt idx="37">
                  <c:v>51.2378880360992</c:v>
                </c:pt>
                <c:pt idx="38">
                  <c:v>50.014524546483599</c:v>
                </c:pt>
                <c:pt idx="39">
                  <c:v>49.996000000000002</c:v>
                </c:pt>
                <c:pt idx="40">
                  <c:v>49.987000000000002</c:v>
                </c:pt>
                <c:pt idx="41">
                  <c:v>50.631999999999998</c:v>
                </c:pt>
                <c:pt idx="42">
                  <c:v>49.526000000000003</c:v>
                </c:pt>
                <c:pt idx="43">
                  <c:v>48.161000000000001</c:v>
                </c:pt>
                <c:pt idx="44">
                  <c:v>46.860999999999997</c:v>
                </c:pt>
                <c:pt idx="45">
                  <c:v>49.981387768242499</c:v>
                </c:pt>
                <c:pt idx="46">
                  <c:v>51.585960143467702</c:v>
                </c:pt>
                <c:pt idx="47">
                  <c:v>51.512451118028103</c:v>
                </c:pt>
                <c:pt idx="48">
                  <c:v>51.541866689745298</c:v>
                </c:pt>
                <c:pt idx="49">
                  <c:v>51.567468830608902</c:v>
                </c:pt>
                <c:pt idx="50">
                  <c:v>49.2</c:v>
                </c:pt>
                <c:pt idx="51">
                  <c:v>46.5999797918561</c:v>
                </c:pt>
                <c:pt idx="52">
                  <c:v>50.6095234269877</c:v>
                </c:pt>
                <c:pt idx="53">
                  <c:v>50.02</c:v>
                </c:pt>
                <c:pt idx="54">
                  <c:v>51</c:v>
                </c:pt>
                <c:pt idx="55">
                  <c:v>47.499624568253488</c:v>
                </c:pt>
                <c:pt idx="56">
                  <c:v>53.21</c:v>
                </c:pt>
                <c:pt idx="57">
                  <c:v>54.3</c:v>
                </c:pt>
                <c:pt idx="58">
                  <c:v>54.14</c:v>
                </c:pt>
                <c:pt idx="59">
                  <c:v>54.25</c:v>
                </c:pt>
                <c:pt idx="60">
                  <c:v>53.07</c:v>
                </c:pt>
                <c:pt idx="61">
                  <c:v>52.37</c:v>
                </c:pt>
                <c:pt idx="62">
                  <c:v>55.01</c:v>
                </c:pt>
                <c:pt idx="63">
                  <c:v>53.81</c:v>
                </c:pt>
                <c:pt idx="64">
                  <c:v>52.51</c:v>
                </c:pt>
                <c:pt idx="65">
                  <c:v>55.8</c:v>
                </c:pt>
                <c:pt idx="66">
                  <c:v>53.98</c:v>
                </c:pt>
                <c:pt idx="67">
                  <c:v>53.28</c:v>
                </c:pt>
                <c:pt idx="68">
                  <c:v>55.32</c:v>
                </c:pt>
                <c:pt idx="69">
                  <c:v>53.63</c:v>
                </c:pt>
                <c:pt idx="70">
                  <c:v>52.61</c:v>
                </c:pt>
                <c:pt idx="71">
                  <c:v>53.44</c:v>
                </c:pt>
                <c:pt idx="72">
                  <c:v>52.7</c:v>
                </c:pt>
                <c:pt idx="73">
                  <c:v>53.06</c:v>
                </c:pt>
                <c:pt idx="74">
                  <c:v>51.8</c:v>
                </c:pt>
                <c:pt idx="75">
                  <c:v>52.22</c:v>
                </c:pt>
                <c:pt idx="76">
                  <c:v>52.16</c:v>
                </c:pt>
                <c:pt idx="77">
                  <c:v>52.64</c:v>
                </c:pt>
                <c:pt idx="78">
                  <c:v>52.52</c:v>
                </c:pt>
                <c:pt idx="79">
                  <c:v>53.2</c:v>
                </c:pt>
                <c:pt idx="80">
                  <c:v>52.07</c:v>
                </c:pt>
                <c:pt idx="81">
                  <c:v>51.94</c:v>
                </c:pt>
                <c:pt idx="82">
                  <c:v>52.66</c:v>
                </c:pt>
                <c:pt idx="83">
                  <c:v>52.47</c:v>
                </c:pt>
                <c:pt idx="84">
                  <c:v>56.4</c:v>
                </c:pt>
                <c:pt idx="85">
                  <c:v>53.35</c:v>
                </c:pt>
                <c:pt idx="86">
                  <c:v>55.74</c:v>
                </c:pt>
                <c:pt idx="87">
                  <c:v>53.14</c:v>
                </c:pt>
                <c:pt idx="88">
                  <c:v>53.83</c:v>
                </c:pt>
                <c:pt idx="89">
                  <c:v>54.54</c:v>
                </c:pt>
                <c:pt idx="90">
                  <c:v>52.62</c:v>
                </c:pt>
                <c:pt idx="91">
                  <c:v>54.38</c:v>
                </c:pt>
                <c:pt idx="92">
                  <c:v>54.47</c:v>
                </c:pt>
                <c:pt idx="93">
                  <c:v>52.65</c:v>
                </c:pt>
                <c:pt idx="94">
                  <c:v>53.52</c:v>
                </c:pt>
                <c:pt idx="95">
                  <c:v>54.13</c:v>
                </c:pt>
                <c:pt idx="96">
                  <c:v>54.83</c:v>
                </c:pt>
                <c:pt idx="97">
                  <c:v>54.29</c:v>
                </c:pt>
                <c:pt idx="98">
                  <c:v>55.71</c:v>
                </c:pt>
                <c:pt idx="99">
                  <c:v>53.36</c:v>
                </c:pt>
                <c:pt idx="100">
                  <c:v>55.29</c:v>
                </c:pt>
                <c:pt idx="101">
                  <c:v>54.77</c:v>
                </c:pt>
                <c:pt idx="102">
                  <c:v>53.27</c:v>
                </c:pt>
                <c:pt idx="103">
                  <c:v>53.63</c:v>
                </c:pt>
                <c:pt idx="104">
                  <c:v>53.21</c:v>
                </c:pt>
                <c:pt idx="105">
                  <c:v>53.84</c:v>
                </c:pt>
                <c:pt idx="106">
                  <c:v>52.78</c:v>
                </c:pt>
                <c:pt idx="107">
                  <c:v>53.94</c:v>
                </c:pt>
                <c:pt idx="108">
                  <c:v>53.91</c:v>
                </c:pt>
                <c:pt idx="109">
                  <c:v>51.51</c:v>
                </c:pt>
                <c:pt idx="110">
                  <c:v>54.32</c:v>
                </c:pt>
                <c:pt idx="111">
                  <c:v>52.75</c:v>
                </c:pt>
                <c:pt idx="112">
                  <c:v>53.27</c:v>
                </c:pt>
                <c:pt idx="113">
                  <c:v>53.56</c:v>
                </c:pt>
                <c:pt idx="114">
                  <c:v>53.57</c:v>
                </c:pt>
                <c:pt idx="115">
                  <c:v>53.21</c:v>
                </c:pt>
                <c:pt idx="116">
                  <c:v>53.15</c:v>
                </c:pt>
                <c:pt idx="117">
                  <c:v>50.26</c:v>
                </c:pt>
                <c:pt idx="118">
                  <c:v>50.79</c:v>
                </c:pt>
                <c:pt idx="119">
                  <c:v>54.66</c:v>
                </c:pt>
                <c:pt idx="120">
                  <c:v>54.54</c:v>
                </c:pt>
                <c:pt idx="121">
                  <c:v>54.09</c:v>
                </c:pt>
                <c:pt idx="122">
                  <c:v>53.39</c:v>
                </c:pt>
                <c:pt idx="123">
                  <c:v>53.97</c:v>
                </c:pt>
                <c:pt idx="124">
                  <c:v>53.89</c:v>
                </c:pt>
                <c:pt idx="125">
                  <c:v>54.67</c:v>
                </c:pt>
                <c:pt idx="126">
                  <c:v>50.26</c:v>
                </c:pt>
                <c:pt idx="127">
                  <c:v>51.08</c:v>
                </c:pt>
                <c:pt idx="128">
                  <c:v>51.07</c:v>
                </c:pt>
                <c:pt idx="129">
                  <c:v>50.68</c:v>
                </c:pt>
                <c:pt idx="130">
                  <c:v>50.2</c:v>
                </c:pt>
                <c:pt idx="131">
                  <c:v>52.99</c:v>
                </c:pt>
                <c:pt idx="132">
                  <c:v>51.05</c:v>
                </c:pt>
                <c:pt idx="133">
                  <c:v>53.23</c:v>
                </c:pt>
                <c:pt idx="134">
                  <c:v>50.22</c:v>
                </c:pt>
                <c:pt idx="135">
                  <c:v>50.95</c:v>
                </c:pt>
                <c:pt idx="136">
                  <c:v>53.87</c:v>
                </c:pt>
                <c:pt idx="137">
                  <c:v>52.78</c:v>
                </c:pt>
                <c:pt idx="138">
                  <c:v>50.74</c:v>
                </c:pt>
                <c:pt idx="139">
                  <c:v>55.09</c:v>
                </c:pt>
                <c:pt idx="140">
                  <c:v>50.49</c:v>
                </c:pt>
                <c:pt idx="141">
                  <c:v>52.25</c:v>
                </c:pt>
                <c:pt idx="142">
                  <c:v>52.18</c:v>
                </c:pt>
                <c:pt idx="143">
                  <c:v>51.12</c:v>
                </c:pt>
                <c:pt idx="144">
                  <c:v>51.15</c:v>
                </c:pt>
                <c:pt idx="145">
                  <c:v>52.55</c:v>
                </c:pt>
                <c:pt idx="146">
                  <c:v>53.05</c:v>
                </c:pt>
                <c:pt idx="147">
                  <c:v>52.27</c:v>
                </c:pt>
                <c:pt idx="148">
                  <c:v>50.44</c:v>
                </c:pt>
                <c:pt idx="149">
                  <c:v>51.3</c:v>
                </c:pt>
                <c:pt idx="150">
                  <c:v>51.92</c:v>
                </c:pt>
                <c:pt idx="151">
                  <c:v>51.33</c:v>
                </c:pt>
                <c:pt idx="152">
                  <c:v>51.42</c:v>
                </c:pt>
                <c:pt idx="153">
                  <c:v>52.59</c:v>
                </c:pt>
                <c:pt idx="154">
                  <c:v>52.26</c:v>
                </c:pt>
                <c:pt idx="155">
                  <c:v>52.35</c:v>
                </c:pt>
                <c:pt idx="156">
                  <c:v>52.33</c:v>
                </c:pt>
                <c:pt idx="157">
                  <c:v>51.65</c:v>
                </c:pt>
                <c:pt idx="158">
                  <c:v>51.72</c:v>
                </c:pt>
                <c:pt idx="159">
                  <c:v>51.88</c:v>
                </c:pt>
                <c:pt idx="160">
                  <c:v>49.83</c:v>
                </c:pt>
                <c:pt idx="161">
                  <c:v>52.16</c:v>
                </c:pt>
                <c:pt idx="162">
                  <c:v>51.12</c:v>
                </c:pt>
                <c:pt idx="163">
                  <c:v>50.4</c:v>
                </c:pt>
                <c:pt idx="164">
                  <c:v>48.85</c:v>
                </c:pt>
                <c:pt idx="165">
                  <c:v>49.2</c:v>
                </c:pt>
                <c:pt idx="166">
                  <c:v>48.73</c:v>
                </c:pt>
                <c:pt idx="167">
                  <c:v>47.91</c:v>
                </c:pt>
                <c:pt idx="168">
                  <c:v>49.04</c:v>
                </c:pt>
                <c:pt idx="169">
                  <c:v>48.4</c:v>
                </c:pt>
                <c:pt idx="170">
                  <c:v>48.14</c:v>
                </c:pt>
                <c:pt idx="171">
                  <c:v>51.18</c:v>
                </c:pt>
                <c:pt idx="172">
                  <c:v>52.25</c:v>
                </c:pt>
                <c:pt idx="173">
                  <c:v>51.61</c:v>
                </c:pt>
                <c:pt idx="174">
                  <c:v>53.43</c:v>
                </c:pt>
                <c:pt idx="175">
                  <c:v>49.45</c:v>
                </c:pt>
                <c:pt idx="176">
                  <c:v>52.11</c:v>
                </c:pt>
                <c:pt idx="177">
                  <c:v>53.69</c:v>
                </c:pt>
                <c:pt idx="178">
                  <c:v>51.69</c:v>
                </c:pt>
                <c:pt idx="179">
                  <c:v>49.51</c:v>
                </c:pt>
                <c:pt idx="180">
                  <c:v>49</c:v>
                </c:pt>
                <c:pt idx="181">
                  <c:v>50.87</c:v>
                </c:pt>
                <c:pt idx="182">
                  <c:v>53.25</c:v>
                </c:pt>
                <c:pt idx="183">
                  <c:v>51.59</c:v>
                </c:pt>
                <c:pt idx="184">
                  <c:v>51.06</c:v>
                </c:pt>
                <c:pt idx="185">
                  <c:v>51.44</c:v>
                </c:pt>
                <c:pt idx="186">
                  <c:v>51.24</c:v>
                </c:pt>
                <c:pt idx="187">
                  <c:v>51.43</c:v>
                </c:pt>
                <c:pt idx="188">
                  <c:v>50.89</c:v>
                </c:pt>
                <c:pt idx="189">
                  <c:v>53.32</c:v>
                </c:pt>
                <c:pt idx="190">
                  <c:v>50.86</c:v>
                </c:pt>
                <c:pt idx="191">
                  <c:v>50.15</c:v>
                </c:pt>
                <c:pt idx="192">
                  <c:v>50.49</c:v>
                </c:pt>
                <c:pt idx="193">
                  <c:v>51.62</c:v>
                </c:pt>
                <c:pt idx="194">
                  <c:v>50.4</c:v>
                </c:pt>
                <c:pt idx="195">
                  <c:v>49.73</c:v>
                </c:pt>
                <c:pt idx="196">
                  <c:v>50.2</c:v>
                </c:pt>
                <c:pt idx="197">
                  <c:v>50.42</c:v>
                </c:pt>
                <c:pt idx="198">
                  <c:v>45.55</c:v>
                </c:pt>
                <c:pt idx="199">
                  <c:v>49.538058616860525</c:v>
                </c:pt>
                <c:pt idx="200">
                  <c:v>48.70227078206014</c:v>
                </c:pt>
                <c:pt idx="201">
                  <c:v>46.338202016046075</c:v>
                </c:pt>
                <c:pt idx="202">
                  <c:v>46.396023198011605</c:v>
                </c:pt>
                <c:pt idx="203">
                  <c:v>46.846201105877547</c:v>
                </c:pt>
                <c:pt idx="204">
                  <c:v>42.82949684253412</c:v>
                </c:pt>
                <c:pt idx="205">
                  <c:v>44.83450351053159</c:v>
                </c:pt>
                <c:pt idx="206">
                  <c:v>47.32</c:v>
                </c:pt>
                <c:pt idx="207">
                  <c:v>51.98</c:v>
                </c:pt>
                <c:pt idx="208">
                  <c:v>50.97</c:v>
                </c:pt>
                <c:pt idx="209">
                  <c:v>50.763951838789602</c:v>
                </c:pt>
                <c:pt idx="210">
                  <c:v>50.3</c:v>
                </c:pt>
                <c:pt idx="211">
                  <c:v>49.124759688353699</c:v>
                </c:pt>
                <c:pt idx="212">
                  <c:v>50.0424688561721</c:v>
                </c:pt>
                <c:pt idx="213">
                  <c:v>48.2787956126758</c:v>
                </c:pt>
                <c:pt idx="214">
                  <c:v>49.354047092704903</c:v>
                </c:pt>
                <c:pt idx="215">
                  <c:v>47.683</c:v>
                </c:pt>
                <c:pt idx="216">
                  <c:v>47.795790815036597</c:v>
                </c:pt>
                <c:pt idx="217">
                  <c:v>46.012893778853403</c:v>
                </c:pt>
                <c:pt idx="218">
                  <c:v>48.263387127742398</c:v>
                </c:pt>
                <c:pt idx="219">
                  <c:v>47.620492284044197</c:v>
                </c:pt>
                <c:pt idx="220">
                  <c:v>48.476999999999997</c:v>
                </c:pt>
                <c:pt idx="221">
                  <c:v>47.054000000000002</c:v>
                </c:pt>
                <c:pt idx="222">
                  <c:v>50.215573684879466</c:v>
                </c:pt>
                <c:pt idx="223">
                  <c:v>48.997824632186436</c:v>
                </c:pt>
                <c:pt idx="224">
                  <c:v>52.697694210181822</c:v>
                </c:pt>
                <c:pt idx="225">
                  <c:v>52.357365571239065</c:v>
                </c:pt>
                <c:pt idx="226">
                  <c:v>51.790270855221991</c:v>
                </c:pt>
                <c:pt idx="227">
                  <c:v>51.098337252287862</c:v>
                </c:pt>
                <c:pt idx="228">
                  <c:v>52.563270195239674</c:v>
                </c:pt>
                <c:pt idx="229">
                  <c:v>46.568122381470523</c:v>
                </c:pt>
                <c:pt idx="230">
                  <c:v>47.053410349006832</c:v>
                </c:pt>
                <c:pt idx="231">
                  <c:v>45.527045144038063</c:v>
                </c:pt>
                <c:pt idx="232">
                  <c:v>45.375531978660916</c:v>
                </c:pt>
                <c:pt idx="233">
                  <c:v>43.646730510550313</c:v>
                </c:pt>
                <c:pt idx="234">
                  <c:v>52.43039226725255</c:v>
                </c:pt>
                <c:pt idx="235">
                  <c:v>52.391126675370025</c:v>
                </c:pt>
                <c:pt idx="236">
                  <c:v>50.818886959367035</c:v>
                </c:pt>
                <c:pt idx="237">
                  <c:v>51.402493656070462</c:v>
                </c:pt>
                <c:pt idx="238">
                  <c:v>50.971493727064761</c:v>
                </c:pt>
                <c:pt idx="239">
                  <c:v>55.528531758778549</c:v>
                </c:pt>
                <c:pt idx="240">
                  <c:v>51.951080861303815</c:v>
                </c:pt>
                <c:pt idx="241">
                  <c:v>49.592741220915123</c:v>
                </c:pt>
                <c:pt idx="242">
                  <c:v>50.465234075714228</c:v>
                </c:pt>
                <c:pt idx="243">
                  <c:v>50.392230695116751</c:v>
                </c:pt>
                <c:pt idx="244">
                  <c:v>49.728297360843399</c:v>
                </c:pt>
                <c:pt idx="245">
                  <c:v>50.341677872036271</c:v>
                </c:pt>
                <c:pt idx="246">
                  <c:v>50.74673100957714</c:v>
                </c:pt>
                <c:pt idx="247">
                  <c:v>50.903154249377742</c:v>
                </c:pt>
                <c:pt idx="248">
                  <c:v>51.114796208806801</c:v>
                </c:pt>
                <c:pt idx="249">
                  <c:v>50.291989494780665</c:v>
                </c:pt>
                <c:pt idx="250">
                  <c:v>50.653789550499624</c:v>
                </c:pt>
                <c:pt idx="251">
                  <c:v>48.719561346785838</c:v>
                </c:pt>
                <c:pt idx="252">
                  <c:v>48.068682674766322</c:v>
                </c:pt>
                <c:pt idx="253">
                  <c:v>50.609588799966552</c:v>
                </c:pt>
                <c:pt idx="254">
                  <c:v>50.562997371160385</c:v>
                </c:pt>
                <c:pt idx="255">
                  <c:v>50.310973699666974</c:v>
                </c:pt>
                <c:pt idx="256">
                  <c:v>49.215003367068711</c:v>
                </c:pt>
                <c:pt idx="257">
                  <c:v>50.417430442638128</c:v>
                </c:pt>
                <c:pt idx="258">
                  <c:v>51.932875892531669</c:v>
                </c:pt>
                <c:pt idx="259">
                  <c:v>50.882197169290549</c:v>
                </c:pt>
                <c:pt idx="260">
                  <c:v>51.074302174046231</c:v>
                </c:pt>
                <c:pt idx="261">
                  <c:v>51.226197919998121</c:v>
                </c:pt>
                <c:pt idx="262">
                  <c:v>51.343411752048539</c:v>
                </c:pt>
                <c:pt idx="263">
                  <c:v>50.173004478900047</c:v>
                </c:pt>
                <c:pt idx="264">
                  <c:v>51.200246057874665</c:v>
                </c:pt>
                <c:pt idx="265">
                  <c:v>50.403364258438152</c:v>
                </c:pt>
                <c:pt idx="266">
                  <c:v>51.070065752023652</c:v>
                </c:pt>
                <c:pt idx="267">
                  <c:v>49.427883737037298</c:v>
                </c:pt>
                <c:pt idx="268">
                  <c:v>49.757940990675507</c:v>
                </c:pt>
                <c:pt idx="269">
                  <c:v>51.502519039708751</c:v>
                </c:pt>
                <c:pt idx="270">
                  <c:v>50.956541569074233</c:v>
                </c:pt>
                <c:pt idx="271">
                  <c:v>50.653655306411018</c:v>
                </c:pt>
                <c:pt idx="272">
                  <c:v>50.785721369644307</c:v>
                </c:pt>
                <c:pt idx="273">
                  <c:v>49.277426430870428</c:v>
                </c:pt>
                <c:pt idx="274">
                  <c:v>49.540803169913616</c:v>
                </c:pt>
                <c:pt idx="275">
                  <c:v>49.42923726636333</c:v>
                </c:pt>
                <c:pt idx="276">
                  <c:v>51.12074324290495</c:v>
                </c:pt>
                <c:pt idx="277">
                  <c:v>51.125304136253042</c:v>
                </c:pt>
                <c:pt idx="278">
                  <c:v>51.222729578893961</c:v>
                </c:pt>
                <c:pt idx="279">
                  <c:v>51.720661875250492</c:v>
                </c:pt>
                <c:pt idx="280">
                  <c:v>51.372649412337246</c:v>
                </c:pt>
                <c:pt idx="281">
                  <c:v>51.906693711967549</c:v>
                </c:pt>
                <c:pt idx="282">
                  <c:v>50.696034431577615</c:v>
                </c:pt>
                <c:pt idx="283">
                  <c:v>50.796388353454404</c:v>
                </c:pt>
                <c:pt idx="284">
                  <c:v>50.845731981280167</c:v>
                </c:pt>
                <c:pt idx="285">
                  <c:v>51.181661426108121</c:v>
                </c:pt>
                <c:pt idx="286">
                  <c:v>50.060876623376615</c:v>
                </c:pt>
                <c:pt idx="287">
                  <c:v>51.612576064908723</c:v>
                </c:pt>
                <c:pt idx="288">
                  <c:v>51.73952733542955</c:v>
                </c:pt>
                <c:pt idx="289">
                  <c:v>51.89501418727199</c:v>
                </c:pt>
                <c:pt idx="290">
                  <c:v>50.765487174287735</c:v>
                </c:pt>
                <c:pt idx="291">
                  <c:v>51.567414020493054</c:v>
                </c:pt>
                <c:pt idx="292">
                  <c:v>50.780616382806173</c:v>
                </c:pt>
                <c:pt idx="293">
                  <c:v>51.785648082470999</c:v>
                </c:pt>
                <c:pt idx="294">
                  <c:v>51.26110323505619</c:v>
                </c:pt>
                <c:pt idx="295">
                  <c:v>50.912778904665309</c:v>
                </c:pt>
                <c:pt idx="296">
                  <c:v>51.475808905568528</c:v>
                </c:pt>
                <c:pt idx="297">
                  <c:v>51.475808905568528</c:v>
                </c:pt>
                <c:pt idx="298">
                  <c:v>50.295504827608866</c:v>
                </c:pt>
                <c:pt idx="299">
                  <c:v>50.126761991684404</c:v>
                </c:pt>
                <c:pt idx="300">
                  <c:v>50.405186385737437</c:v>
                </c:pt>
                <c:pt idx="301">
                  <c:v>50.54276148929695</c:v>
                </c:pt>
              </c:numCache>
            </c:numRef>
          </c:yVal>
          <c:smooth val="0"/>
          <c:extLst xmlns:c16r2="http://schemas.microsoft.com/office/drawing/2015/06/chart">
            <c:ext xmlns:c16="http://schemas.microsoft.com/office/drawing/2014/chart" uri="{C3380CC4-5D6E-409C-BE32-E72D297353CC}">
              <c16:uniqueId val="{00000002-7D11-4B70-AF86-D6802719BDCB}"/>
            </c:ext>
          </c:extLst>
        </c:ser>
        <c:ser>
          <c:idx val="1"/>
          <c:order val="1"/>
          <c:tx>
            <c:v>Karoo</c:v>
          </c:tx>
          <c:spPr>
            <a:ln w="19050">
              <a:noFill/>
            </a:ln>
          </c:spPr>
          <c:marker>
            <c:symbol val="plus"/>
            <c:size val="9"/>
            <c:spPr>
              <a:noFill/>
              <a:ln>
                <a:solidFill>
                  <a:srgbClr val="000000"/>
                </a:solidFill>
                <a:prstDash val="solid"/>
              </a:ln>
            </c:spPr>
          </c:marker>
          <c:xVal>
            <c:numRef>
              <c:f>гл_эл!$M$304:$M$792</c:f>
              <c:numCache>
                <c:formatCode>0.00</c:formatCode>
                <c:ptCount val="489"/>
                <c:pt idx="0">
                  <c:v>4.9437567322861167</c:v>
                </c:pt>
                <c:pt idx="1">
                  <c:v>5.8340894770871277</c:v>
                </c:pt>
                <c:pt idx="2">
                  <c:v>2.5482448763852554</c:v>
                </c:pt>
                <c:pt idx="3">
                  <c:v>4.673100361907272</c:v>
                </c:pt>
                <c:pt idx="4">
                  <c:v>3.3682641855544522</c:v>
                </c:pt>
                <c:pt idx="5">
                  <c:v>4.8317144315473755</c:v>
                </c:pt>
                <c:pt idx="6">
                  <c:v>3.7484514144100358</c:v>
                </c:pt>
                <c:pt idx="7">
                  <c:v>5.3584845600278204</c:v>
                </c:pt>
                <c:pt idx="8">
                  <c:v>6.1481567754733648</c:v>
                </c:pt>
                <c:pt idx="9">
                  <c:v>5.8452657077196584</c:v>
                </c:pt>
                <c:pt idx="10">
                  <c:v>6.2823426589378686</c:v>
                </c:pt>
                <c:pt idx="11">
                  <c:v>6.339574052431149</c:v>
                </c:pt>
                <c:pt idx="12">
                  <c:v>5.305580285861736</c:v>
                </c:pt>
                <c:pt idx="13">
                  <c:v>5.4693800042092349</c:v>
                </c:pt>
                <c:pt idx="14">
                  <c:v>6.261792315072694</c:v>
                </c:pt>
                <c:pt idx="15">
                  <c:v>5.380430172777217</c:v>
                </c:pt>
                <c:pt idx="16">
                  <c:v>6.1847153732034847</c:v>
                </c:pt>
                <c:pt idx="17">
                  <c:v>5.694772633965357</c:v>
                </c:pt>
                <c:pt idx="18">
                  <c:v>6.1347204672476243</c:v>
                </c:pt>
                <c:pt idx="19">
                  <c:v>6.6880512337592677</c:v>
                </c:pt>
                <c:pt idx="20">
                  <c:v>4.5260681611381655</c:v>
                </c:pt>
                <c:pt idx="21">
                  <c:v>4.5555662148455376</c:v>
                </c:pt>
                <c:pt idx="22">
                  <c:v>5.732583650747439</c:v>
                </c:pt>
                <c:pt idx="23">
                  <c:v>5.0516473042729508</c:v>
                </c:pt>
                <c:pt idx="24">
                  <c:v>4.302671825528412</c:v>
                </c:pt>
                <c:pt idx="25">
                  <c:v>5.0976768928036238</c:v>
                </c:pt>
                <c:pt idx="26">
                  <c:v>3.7229102537662455</c:v>
                </c:pt>
                <c:pt idx="27">
                  <c:v>3.976333195321867</c:v>
                </c:pt>
                <c:pt idx="28">
                  <c:v>4.9554222906443615</c:v>
                </c:pt>
                <c:pt idx="29">
                  <c:v>4.0480025602425602</c:v>
                </c:pt>
                <c:pt idx="30">
                  <c:v>3.5389014156924898</c:v>
                </c:pt>
                <c:pt idx="31">
                  <c:v>4.889370092384647</c:v>
                </c:pt>
                <c:pt idx="32">
                  <c:v>4.083797714071542</c:v>
                </c:pt>
                <c:pt idx="33">
                  <c:v>4.5529409010673154</c:v>
                </c:pt>
                <c:pt idx="34">
                  <c:v>5.0725385408585639</c:v>
                </c:pt>
                <c:pt idx="35">
                  <c:v>5.0975080616885275</c:v>
                </c:pt>
                <c:pt idx="36">
                  <c:v>5.8311389673736125</c:v>
                </c:pt>
                <c:pt idx="37">
                  <c:v>0</c:v>
                </c:pt>
                <c:pt idx="38">
                  <c:v>5.7808481110590924</c:v>
                </c:pt>
                <c:pt idx="39">
                  <c:v>7.3002286128652587</c:v>
                </c:pt>
                <c:pt idx="40">
                  <c:v>7.6221335500989928</c:v>
                </c:pt>
                <c:pt idx="41">
                  <c:v>7.2133816681124365</c:v>
                </c:pt>
                <c:pt idx="42">
                  <c:v>5.4615161477968712</c:v>
                </c:pt>
                <c:pt idx="43">
                  <c:v>6.2251632435185673</c:v>
                </c:pt>
                <c:pt idx="44">
                  <c:v>5.5600731998911694</c:v>
                </c:pt>
                <c:pt idx="45">
                  <c:v>11.53296616879723</c:v>
                </c:pt>
                <c:pt idx="46">
                  <c:v>9.2458768468276187</c:v>
                </c:pt>
                <c:pt idx="47">
                  <c:v>11.874232569891115</c:v>
                </c:pt>
                <c:pt idx="48">
                  <c:v>14.406403427296741</c:v>
                </c:pt>
                <c:pt idx="49">
                  <c:v>14.766129750404597</c:v>
                </c:pt>
                <c:pt idx="50">
                  <c:v>5.93029723903655</c:v>
                </c:pt>
                <c:pt idx="51">
                  <c:v>15.394688392656292</c:v>
                </c:pt>
                <c:pt idx="52">
                  <c:v>15.231361533728066</c:v>
                </c:pt>
                <c:pt idx="53">
                  <c:v>16.494424540871339</c:v>
                </c:pt>
                <c:pt idx="54">
                  <c:v>5.0654259533906654</c:v>
                </c:pt>
                <c:pt idx="55">
                  <c:v>5.0590113272079593</c:v>
                </c:pt>
                <c:pt idx="56">
                  <c:v>3.2859842058454802</c:v>
                </c:pt>
                <c:pt idx="57">
                  <c:v>4.4540607248905486</c:v>
                </c:pt>
                <c:pt idx="58">
                  <c:v>3.7548390529230993</c:v>
                </c:pt>
                <c:pt idx="59">
                  <c:v>4.5812506873507663</c:v>
                </c:pt>
                <c:pt idx="60">
                  <c:v>6.8008735521932877</c:v>
                </c:pt>
                <c:pt idx="61">
                  <c:v>5.3385238559928698</c:v>
                </c:pt>
                <c:pt idx="62">
                  <c:v>4.2818092680535864</c:v>
                </c:pt>
                <c:pt idx="63">
                  <c:v>5.0769914791646</c:v>
                </c:pt>
                <c:pt idx="64">
                  <c:v>16.557180865633857</c:v>
                </c:pt>
                <c:pt idx="65">
                  <c:v>15.841894489619843</c:v>
                </c:pt>
                <c:pt idx="66">
                  <c:v>18.96685617343228</c:v>
                </c:pt>
                <c:pt idx="67">
                  <c:v>24.070872092038581</c:v>
                </c:pt>
                <c:pt idx="68">
                  <c:v>24.805321586113223</c:v>
                </c:pt>
                <c:pt idx="69">
                  <c:v>16.607354160305128</c:v>
                </c:pt>
                <c:pt idx="70">
                  <c:v>27.345217050130266</c:v>
                </c:pt>
                <c:pt idx="71">
                  <c:v>15.68503078556834</c:v>
                </c:pt>
                <c:pt idx="72">
                  <c:v>14.823243337952299</c:v>
                </c:pt>
                <c:pt idx="73">
                  <c:v>18.234043613724925</c:v>
                </c:pt>
                <c:pt idx="74">
                  <c:v>21.102901812974533</c:v>
                </c:pt>
                <c:pt idx="75">
                  <c:v>14.6665534323479</c:v>
                </c:pt>
                <c:pt idx="76">
                  <c:v>17.586988981226185</c:v>
                </c:pt>
                <c:pt idx="77">
                  <c:v>14.16817698741378</c:v>
                </c:pt>
                <c:pt idx="78">
                  <c:v>14.666943543205422</c:v>
                </c:pt>
                <c:pt idx="79">
                  <c:v>15.599360646217919</c:v>
                </c:pt>
                <c:pt idx="80">
                  <c:v>15.978776990502306</c:v>
                </c:pt>
                <c:pt idx="81">
                  <c:v>12.664031278998458</c:v>
                </c:pt>
                <c:pt idx="82">
                  <c:v>13.561766334521622</c:v>
                </c:pt>
                <c:pt idx="83">
                  <c:v>16.22060252646191</c:v>
                </c:pt>
                <c:pt idx="84">
                  <c:v>15.673719422714935</c:v>
                </c:pt>
                <c:pt idx="85">
                  <c:v>25.309495335104685</c:v>
                </c:pt>
                <c:pt idx="86">
                  <c:v>5.6135010557958198</c:v>
                </c:pt>
                <c:pt idx="87">
                  <c:v>16.015139701150797</c:v>
                </c:pt>
                <c:pt idx="88">
                  <c:v>14.82477006214279</c:v>
                </c:pt>
                <c:pt idx="89">
                  <c:v>4.9231088298075667</c:v>
                </c:pt>
                <c:pt idx="90">
                  <c:v>5.1653568398268197</c:v>
                </c:pt>
                <c:pt idx="91">
                  <c:v>3.8813412944140384</c:v>
                </c:pt>
                <c:pt idx="92">
                  <c:v>4.5645415116598853</c:v>
                </c:pt>
                <c:pt idx="93">
                  <c:v>4.3874954130729771</c:v>
                </c:pt>
                <c:pt idx="94">
                  <c:v>3.5995738354260278</c:v>
                </c:pt>
                <c:pt idx="95">
                  <c:v>3.8970587058535218</c:v>
                </c:pt>
                <c:pt idx="96">
                  <c:v>3.7160044627345212</c:v>
                </c:pt>
                <c:pt idx="97">
                  <c:v>4.1846355677533298</c:v>
                </c:pt>
                <c:pt idx="98">
                  <c:v>14.622269084969943</c:v>
                </c:pt>
                <c:pt idx="99">
                  <c:v>4.2146246264397718</c:v>
                </c:pt>
                <c:pt idx="100">
                  <c:v>4.8425342380622123</c:v>
                </c:pt>
                <c:pt idx="101">
                  <c:v>4.0415761799795122</c:v>
                </c:pt>
                <c:pt idx="102">
                  <c:v>5.3918905235422123</c:v>
                </c:pt>
                <c:pt idx="103">
                  <c:v>3.7541608444603227</c:v>
                </c:pt>
                <c:pt idx="104">
                  <c:v>3.9002514206214136</c:v>
                </c:pt>
                <c:pt idx="105">
                  <c:v>4.1667769938900259</c:v>
                </c:pt>
                <c:pt idx="106">
                  <c:v>4.9198722304545219</c:v>
                </c:pt>
                <c:pt idx="107">
                  <c:v>23.312933824868427</c:v>
                </c:pt>
                <c:pt idx="108">
                  <c:v>4.7839647823648583</c:v>
                </c:pt>
                <c:pt idx="109">
                  <c:v>8.1380240149282042</c:v>
                </c:pt>
                <c:pt idx="110">
                  <c:v>4.6488425791029879</c:v>
                </c:pt>
                <c:pt idx="111">
                  <c:v>6.1723085018218038</c:v>
                </c:pt>
                <c:pt idx="112">
                  <c:v>4.7731928928309975</c:v>
                </c:pt>
                <c:pt idx="113">
                  <c:v>5.194598471950278</c:v>
                </c:pt>
                <c:pt idx="114">
                  <c:v>7.0239167473173909</c:v>
                </c:pt>
                <c:pt idx="115">
                  <c:v>4.8540002149092984</c:v>
                </c:pt>
                <c:pt idx="116">
                  <c:v>6.1283494313571509</c:v>
                </c:pt>
                <c:pt idx="117">
                  <c:v>4.2974259196270816</c:v>
                </c:pt>
                <c:pt idx="118">
                  <c:v>4.6632100458489694</c:v>
                </c:pt>
                <c:pt idx="119">
                  <c:v>4.1552268924980886</c:v>
                </c:pt>
                <c:pt idx="120">
                  <c:v>6.3701148132288461</c:v>
                </c:pt>
                <c:pt idx="121">
                  <c:v>5.1071401767521678</c:v>
                </c:pt>
                <c:pt idx="122">
                  <c:v>5.1921188643058818</c:v>
                </c:pt>
                <c:pt idx="123">
                  <c:v>4.064391040667366</c:v>
                </c:pt>
                <c:pt idx="124">
                  <c:v>5.3056034846790006</c:v>
                </c:pt>
                <c:pt idx="125">
                  <c:v>5.479717114426939</c:v>
                </c:pt>
                <c:pt idx="126">
                  <c:v>5.2304501321265251</c:v>
                </c:pt>
                <c:pt idx="127">
                  <c:v>5.0296161941108641</c:v>
                </c:pt>
                <c:pt idx="128">
                  <c:v>5.6716096360193999</c:v>
                </c:pt>
                <c:pt idx="129">
                  <c:v>5.5901401815091223</c:v>
                </c:pt>
                <c:pt idx="130">
                  <c:v>6.580627579168187</c:v>
                </c:pt>
                <c:pt idx="131">
                  <c:v>5.162210424224944</c:v>
                </c:pt>
                <c:pt idx="132">
                  <c:v>5.0940141390113745</c:v>
                </c:pt>
                <c:pt idx="133">
                  <c:v>3.9733722346201055</c:v>
                </c:pt>
                <c:pt idx="134">
                  <c:v>6.5137398218228126</c:v>
                </c:pt>
                <c:pt idx="135">
                  <c:v>5.9611698849344155</c:v>
                </c:pt>
                <c:pt idx="136">
                  <c:v>5.3229331557010244</c:v>
                </c:pt>
                <c:pt idx="137">
                  <c:v>4.9719425270563544</c:v>
                </c:pt>
                <c:pt idx="138">
                  <c:v>5.0424265878544965</c:v>
                </c:pt>
                <c:pt idx="139">
                  <c:v>5.8205648084784851</c:v>
                </c:pt>
                <c:pt idx="140">
                  <c:v>5.199779147424282</c:v>
                </c:pt>
                <c:pt idx="141">
                  <c:v>4.8543646655558383</c:v>
                </c:pt>
                <c:pt idx="142">
                  <c:v>6.3515922795577913</c:v>
                </c:pt>
                <c:pt idx="143">
                  <c:v>4.9345519040688792</c:v>
                </c:pt>
                <c:pt idx="144">
                  <c:v>6.1132413974068358</c:v>
                </c:pt>
                <c:pt idx="145">
                  <c:v>6.1384185365738304</c:v>
                </c:pt>
                <c:pt idx="146">
                  <c:v>5.4361680851727376</c:v>
                </c:pt>
                <c:pt idx="147">
                  <c:v>5.7594700940084085</c:v>
                </c:pt>
                <c:pt idx="148">
                  <c:v>5.1047685615892968</c:v>
                </c:pt>
                <c:pt idx="149">
                  <c:v>5.1641274932963039</c:v>
                </c:pt>
                <c:pt idx="150">
                  <c:v>4.9605245758838601</c:v>
                </c:pt>
                <c:pt idx="151">
                  <c:v>5.5656454247699552</c:v>
                </c:pt>
                <c:pt idx="152">
                  <c:v>5.2278092257938935</c:v>
                </c:pt>
                <c:pt idx="153">
                  <c:v>5.3405671401329062</c:v>
                </c:pt>
                <c:pt idx="154">
                  <c:v>5.6793358192302517</c:v>
                </c:pt>
                <c:pt idx="155">
                  <c:v>5.4131040298390136</c:v>
                </c:pt>
                <c:pt idx="156">
                  <c:v>5.8136352427808857</c:v>
                </c:pt>
                <c:pt idx="157">
                  <c:v>5.4574594071137374</c:v>
                </c:pt>
                <c:pt idx="158">
                  <c:v>5.1360494296684172</c:v>
                </c:pt>
                <c:pt idx="159">
                  <c:v>3.8988066274800781</c:v>
                </c:pt>
                <c:pt idx="160">
                  <c:v>5.1399725778857777</c:v>
                </c:pt>
                <c:pt idx="161">
                  <c:v>5.6252980208363894</c:v>
                </c:pt>
                <c:pt idx="162">
                  <c:v>5.8201940336896403</c:v>
                </c:pt>
                <c:pt idx="163">
                  <c:v>5.612650280510187</c:v>
                </c:pt>
                <c:pt idx="164">
                  <c:v>5.7176593095679573</c:v>
                </c:pt>
                <c:pt idx="165">
                  <c:v>5.3032018292965688</c:v>
                </c:pt>
                <c:pt idx="166">
                  <c:v>6.5723227285618231</c:v>
                </c:pt>
                <c:pt idx="167">
                  <c:v>5.0007188025075475</c:v>
                </c:pt>
                <c:pt idx="168">
                  <c:v>5.7587021135896999</c:v>
                </c:pt>
                <c:pt idx="169">
                  <c:v>5.6615021117915685</c:v>
                </c:pt>
                <c:pt idx="170">
                  <c:v>5.3564828802900317</c:v>
                </c:pt>
                <c:pt idx="171">
                  <c:v>5.1506708718029621</c:v>
                </c:pt>
                <c:pt idx="172">
                  <c:v>6.1883902391906203</c:v>
                </c:pt>
                <c:pt idx="173">
                  <c:v>6.0221054975626664</c:v>
                </c:pt>
                <c:pt idx="174">
                  <c:v>5.6682482772385336</c:v>
                </c:pt>
                <c:pt idx="175">
                  <c:v>6.0107458137522656</c:v>
                </c:pt>
                <c:pt idx="176">
                  <c:v>7.1638482590088124</c:v>
                </c:pt>
                <c:pt idx="177">
                  <c:v>6.3561069372101375</c:v>
                </c:pt>
                <c:pt idx="178">
                  <c:v>5.0099497602238046</c:v>
                </c:pt>
                <c:pt idx="179">
                  <c:v>4.8780011902322906</c:v>
                </c:pt>
                <c:pt idx="180">
                  <c:v>6.8775373272989233</c:v>
                </c:pt>
                <c:pt idx="181">
                  <c:v>6.6819073549090637</c:v>
                </c:pt>
                <c:pt idx="182">
                  <c:v>6.7920842532984356</c:v>
                </c:pt>
                <c:pt idx="183">
                  <c:v>6.4387318618766942</c:v>
                </c:pt>
                <c:pt idx="184">
                  <c:v>5.6622968999079184</c:v>
                </c:pt>
                <c:pt idx="185">
                  <c:v>6.0917152179113554</c:v>
                </c:pt>
                <c:pt idx="186">
                  <c:v>8.7881047659399574</c:v>
                </c:pt>
                <c:pt idx="187">
                  <c:v>5.9800726716515138</c:v>
                </c:pt>
                <c:pt idx="188">
                  <c:v>6.1227950219235705</c:v>
                </c:pt>
                <c:pt idx="189">
                  <c:v>5.3839983958291562</c:v>
                </c:pt>
                <c:pt idx="190">
                  <c:v>6.0869565217391308</c:v>
                </c:pt>
                <c:pt idx="191">
                  <c:v>5.7194461167971093</c:v>
                </c:pt>
                <c:pt idx="192">
                  <c:v>5.987542696403457</c:v>
                </c:pt>
                <c:pt idx="193">
                  <c:v>5.9203879571630642</c:v>
                </c:pt>
                <c:pt idx="194">
                  <c:v>5.7647652700656238</c:v>
                </c:pt>
                <c:pt idx="195">
                  <c:v>5.7125493770890294</c:v>
                </c:pt>
                <c:pt idx="196">
                  <c:v>7.0485025713421408</c:v>
                </c:pt>
                <c:pt idx="197">
                  <c:v>6.0283331658796353</c:v>
                </c:pt>
                <c:pt idx="198">
                  <c:v>16.862905702877036</c:v>
                </c:pt>
                <c:pt idx="199">
                  <c:v>14.809590973201692</c:v>
                </c:pt>
                <c:pt idx="200">
                  <c:v>14.733983707130641</c:v>
                </c:pt>
                <c:pt idx="201">
                  <c:v>15.042544570502431</c:v>
                </c:pt>
                <c:pt idx="202">
                  <c:v>15.85291734197731</c:v>
                </c:pt>
                <c:pt idx="203">
                  <c:v>14.945321992709598</c:v>
                </c:pt>
                <c:pt idx="204">
                  <c:v>15.591125519197648</c:v>
                </c:pt>
                <c:pt idx="205">
                  <c:v>15.971868311079401</c:v>
                </c:pt>
                <c:pt idx="206">
                  <c:v>6.7498931199152663</c:v>
                </c:pt>
                <c:pt idx="207">
                  <c:v>6.3702834945079498</c:v>
                </c:pt>
                <c:pt idx="208">
                  <c:v>6.352450716817418</c:v>
                </c:pt>
                <c:pt idx="209">
                  <c:v>6.5845403175678001</c:v>
                </c:pt>
                <c:pt idx="210">
                  <c:v>6.215306883113171</c:v>
                </c:pt>
                <c:pt idx="211">
                  <c:v>5.8477188069416508</c:v>
                </c:pt>
                <c:pt idx="212">
                  <c:v>6.211786115294073</c:v>
                </c:pt>
                <c:pt idx="213">
                  <c:v>6.2945113685362433</c:v>
                </c:pt>
                <c:pt idx="214">
                  <c:v>7.5384199682781645</c:v>
                </c:pt>
                <c:pt idx="215">
                  <c:v>6.6406496272186297</c:v>
                </c:pt>
                <c:pt idx="216">
                  <c:v>6.3631943113853451</c:v>
                </c:pt>
                <c:pt idx="217">
                  <c:v>6.1853136772257136</c:v>
                </c:pt>
                <c:pt idx="218">
                  <c:v>7.5738434960143932</c:v>
                </c:pt>
                <c:pt idx="219">
                  <c:v>11.317173192835723</c:v>
                </c:pt>
                <c:pt idx="220">
                  <c:v>11.193809066594767</c:v>
                </c:pt>
                <c:pt idx="221">
                  <c:v>8.2099250035981584</c:v>
                </c:pt>
                <c:pt idx="222">
                  <c:v>7.7061367165447576</c:v>
                </c:pt>
                <c:pt idx="223">
                  <c:v>7.0099835679228564</c:v>
                </c:pt>
                <c:pt idx="224">
                  <c:v>7.6985269619571151</c:v>
                </c:pt>
                <c:pt idx="225">
                  <c:v>5.8846434833224697</c:v>
                </c:pt>
                <c:pt idx="226">
                  <c:v>7.3174673949665303</c:v>
                </c:pt>
                <c:pt idx="227">
                  <c:v>6.4643440385870665</c:v>
                </c:pt>
                <c:pt idx="228">
                  <c:v>5.5564391212817572</c:v>
                </c:pt>
                <c:pt idx="229">
                  <c:v>6.238231582223551</c:v>
                </c:pt>
                <c:pt idx="230">
                  <c:v>6.5215729881913527</c:v>
                </c:pt>
                <c:pt idx="231">
                  <c:v>7.0873196779025056</c:v>
                </c:pt>
                <c:pt idx="232">
                  <c:v>6.7868921904246093</c:v>
                </c:pt>
                <c:pt idx="233">
                  <c:v>5.7715170534382247</c:v>
                </c:pt>
                <c:pt idx="234">
                  <c:v>5.6927507559036234</c:v>
                </c:pt>
                <c:pt idx="235">
                  <c:v>6.5338098512069163</c:v>
                </c:pt>
                <c:pt idx="236">
                  <c:v>5.4828175641612766</c:v>
                </c:pt>
                <c:pt idx="237">
                  <c:v>5.8348812567144641</c:v>
                </c:pt>
                <c:pt idx="238">
                  <c:v>6.6174600158734069</c:v>
                </c:pt>
                <c:pt idx="239">
                  <c:v>7.9044194738574935</c:v>
                </c:pt>
                <c:pt idx="240">
                  <c:v>6.1891157162900186</c:v>
                </c:pt>
                <c:pt idx="241">
                  <c:v>5.4977235571793406</c:v>
                </c:pt>
                <c:pt idx="242">
                  <c:v>5.8324961822353769</c:v>
                </c:pt>
                <c:pt idx="243">
                  <c:v>8.4787880206619537</c:v>
                </c:pt>
                <c:pt idx="244">
                  <c:v>4.9974194476744946</c:v>
                </c:pt>
                <c:pt idx="245">
                  <c:v>6.3258765470833689</c:v>
                </c:pt>
                <c:pt idx="246">
                  <c:v>6.5110225678672444</c:v>
                </c:pt>
                <c:pt idx="247">
                  <c:v>7.7359187162646474</c:v>
                </c:pt>
                <c:pt idx="248">
                  <c:v>5.6290367029143633</c:v>
                </c:pt>
                <c:pt idx="249">
                  <c:v>7.0994823574121098</c:v>
                </c:pt>
                <c:pt idx="250">
                  <c:v>7.1007316845789061</c:v>
                </c:pt>
                <c:pt idx="251">
                  <c:v>5.5222374942716836</c:v>
                </c:pt>
                <c:pt idx="252">
                  <c:v>7.1690915220141083</c:v>
                </c:pt>
                <c:pt idx="253">
                  <c:v>7.0045122900688526</c:v>
                </c:pt>
                <c:pt idx="254">
                  <c:v>7.1801816830146246</c:v>
                </c:pt>
                <c:pt idx="255">
                  <c:v>7.3106271566846974</c:v>
                </c:pt>
                <c:pt idx="256">
                  <c:v>7.6393311325943207</c:v>
                </c:pt>
                <c:pt idx="257">
                  <c:v>7.3488874004176887</c:v>
                </c:pt>
                <c:pt idx="258">
                  <c:v>6.57</c:v>
                </c:pt>
                <c:pt idx="259">
                  <c:v>6.84</c:v>
                </c:pt>
                <c:pt idx="260">
                  <c:v>7.73</c:v>
                </c:pt>
                <c:pt idx="261">
                  <c:v>6.9</c:v>
                </c:pt>
                <c:pt idx="262">
                  <c:v>5.3042289275940435</c:v>
                </c:pt>
                <c:pt idx="263">
                  <c:v>7.5294148972862978</c:v>
                </c:pt>
                <c:pt idx="264">
                  <c:v>7.7797640363920033</c:v>
                </c:pt>
                <c:pt idx="265">
                  <c:v>11.211035806198492</c:v>
                </c:pt>
                <c:pt idx="266">
                  <c:v>12.688876683364994</c:v>
                </c:pt>
                <c:pt idx="267">
                  <c:v>5.9696177915907205</c:v>
                </c:pt>
                <c:pt idx="268">
                  <c:v>7.1842429052445036</c:v>
                </c:pt>
                <c:pt idx="269">
                  <c:v>7.1296574083644897</c:v>
                </c:pt>
                <c:pt idx="270">
                  <c:v>12.437313446659445</c:v>
                </c:pt>
                <c:pt idx="271">
                  <c:v>8.468682100226637</c:v>
                </c:pt>
                <c:pt idx="272">
                  <c:v>5.1006547036652909</c:v>
                </c:pt>
                <c:pt idx="273">
                  <c:v>7.0919254350040495</c:v>
                </c:pt>
                <c:pt idx="274">
                  <c:v>8.2105088362910621</c:v>
                </c:pt>
                <c:pt idx="275">
                  <c:v>7.5792844669899297</c:v>
                </c:pt>
                <c:pt idx="276">
                  <c:v>7.0254597555830305</c:v>
                </c:pt>
                <c:pt idx="277">
                  <c:v>8.8685993062299424</c:v>
                </c:pt>
                <c:pt idx="278">
                  <c:v>7.7426763820240998</c:v>
                </c:pt>
                <c:pt idx="279">
                  <c:v>6.7400783314496877</c:v>
                </c:pt>
                <c:pt idx="280">
                  <c:v>6.9198842409588259</c:v>
                </c:pt>
                <c:pt idx="281">
                  <c:v>7.8121983890094784</c:v>
                </c:pt>
                <c:pt idx="282">
                  <c:v>6.6749400268466301</c:v>
                </c:pt>
                <c:pt idx="283">
                  <c:v>6.2055020288561451</c:v>
                </c:pt>
                <c:pt idx="284">
                  <c:v>7.4767234249525032</c:v>
                </c:pt>
                <c:pt idx="285">
                  <c:v>7.8781866655924171</c:v>
                </c:pt>
                <c:pt idx="286">
                  <c:v>7.1143765840271085</c:v>
                </c:pt>
                <c:pt idx="287">
                  <c:v>6.6223888734309257</c:v>
                </c:pt>
                <c:pt idx="288">
                  <c:v>7.8287361650757754</c:v>
                </c:pt>
                <c:pt idx="289">
                  <c:v>7.7927045383138216</c:v>
                </c:pt>
                <c:pt idx="290">
                  <c:v>7.2957588633631509</c:v>
                </c:pt>
                <c:pt idx="291">
                  <c:v>6.9392139141818756</c:v>
                </c:pt>
                <c:pt idx="292">
                  <c:v>7.8352887069032304</c:v>
                </c:pt>
                <c:pt idx="293">
                  <c:v>6.1905985766640486</c:v>
                </c:pt>
                <c:pt idx="294">
                  <c:v>6.4178575976602552</c:v>
                </c:pt>
                <c:pt idx="295">
                  <c:v>7.2193505023627864</c:v>
                </c:pt>
                <c:pt idx="296">
                  <c:v>4.2094348989590893</c:v>
                </c:pt>
                <c:pt idx="297">
                  <c:v>8.3984230078397619</c:v>
                </c:pt>
                <c:pt idx="298">
                  <c:v>7.463234583333402</c:v>
                </c:pt>
                <c:pt idx="299">
                  <c:v>6.2744375313632608</c:v>
                </c:pt>
                <c:pt idx="300">
                  <c:v>7.3025166859471993</c:v>
                </c:pt>
                <c:pt idx="301">
                  <c:v>17.310016782040616</c:v>
                </c:pt>
                <c:pt idx="302">
                  <c:v>7.778542089293131</c:v>
                </c:pt>
                <c:pt idx="303">
                  <c:v>5.055232637737392</c:v>
                </c:pt>
                <c:pt idx="304">
                  <c:v>6.0984232067887403</c:v>
                </c:pt>
                <c:pt idx="305">
                  <c:v>7.0152862479080103</c:v>
                </c:pt>
                <c:pt idx="306">
                  <c:v>7.1558556591436266</c:v>
                </c:pt>
                <c:pt idx="307">
                  <c:v>7.189200022736224</c:v>
                </c:pt>
                <c:pt idx="308">
                  <c:v>7.2969218082100147</c:v>
                </c:pt>
                <c:pt idx="309">
                  <c:v>7.4006624556418963</c:v>
                </c:pt>
                <c:pt idx="310">
                  <c:v>7.4445817110265402</c:v>
                </c:pt>
                <c:pt idx="311">
                  <c:v>7.039854276829308</c:v>
                </c:pt>
                <c:pt idx="312">
                  <c:v>7.6837577885082133</c:v>
                </c:pt>
                <c:pt idx="313">
                  <c:v>7.1947731264605794</c:v>
                </c:pt>
                <c:pt idx="314">
                  <c:v>4.9952121401352327</c:v>
                </c:pt>
                <c:pt idx="315">
                  <c:v>2.816896565815763</c:v>
                </c:pt>
                <c:pt idx="316">
                  <c:v>5.9238805720243191</c:v>
                </c:pt>
                <c:pt idx="317">
                  <c:v>5.6363519124457513</c:v>
                </c:pt>
                <c:pt idx="318">
                  <c:v>6.7096038392373281</c:v>
                </c:pt>
                <c:pt idx="319">
                  <c:v>6.3424112186296568</c:v>
                </c:pt>
                <c:pt idx="320">
                  <c:v>3.422913928677132</c:v>
                </c:pt>
                <c:pt idx="321">
                  <c:v>3.3228413340195773</c:v>
                </c:pt>
                <c:pt idx="322">
                  <c:v>3.3735028170277301</c:v>
                </c:pt>
                <c:pt idx="323">
                  <c:v>6.3157675433362135</c:v>
                </c:pt>
                <c:pt idx="324">
                  <c:v>7.6016183009796165</c:v>
                </c:pt>
                <c:pt idx="325">
                  <c:v>5.4929920712321456</c:v>
                </c:pt>
                <c:pt idx="326">
                  <c:v>7.6207794228794077</c:v>
                </c:pt>
                <c:pt idx="327">
                  <c:v>7.8039015132778484</c:v>
                </c:pt>
                <c:pt idx="328">
                  <c:v>6.8340100149273901</c:v>
                </c:pt>
                <c:pt idx="329">
                  <c:v>8.7267249580221016</c:v>
                </c:pt>
                <c:pt idx="330">
                  <c:v>7.6738249759191222</c:v>
                </c:pt>
                <c:pt idx="331">
                  <c:v>8.0290155871078479</c:v>
                </c:pt>
                <c:pt idx="332">
                  <c:v>6.7590774550114654</c:v>
                </c:pt>
                <c:pt idx="333">
                  <c:v>6.6765421611394622</c:v>
                </c:pt>
                <c:pt idx="334">
                  <c:v>7.0848722718878525</c:v>
                </c:pt>
                <c:pt idx="335">
                  <c:v>7.1680878358486133</c:v>
                </c:pt>
                <c:pt idx="336">
                  <c:v>7.5224399844025722</c:v>
                </c:pt>
                <c:pt idx="337">
                  <c:v>6.0734518913705484</c:v>
                </c:pt>
                <c:pt idx="338">
                  <c:v>6.9373439614456203</c:v>
                </c:pt>
                <c:pt idx="339">
                  <c:v>6.9463435022427582</c:v>
                </c:pt>
                <c:pt idx="340">
                  <c:v>6.7373685053632979</c:v>
                </c:pt>
                <c:pt idx="341">
                  <c:v>6.7697209665243134</c:v>
                </c:pt>
                <c:pt idx="342">
                  <c:v>6.8804379600567218</c:v>
                </c:pt>
                <c:pt idx="343">
                  <c:v>6.740402534477127</c:v>
                </c:pt>
                <c:pt idx="344">
                  <c:v>6.5008731192020939</c:v>
                </c:pt>
                <c:pt idx="345">
                  <c:v>8.0046732264651475</c:v>
                </c:pt>
                <c:pt idx="346">
                  <c:v>6.5175155655653114</c:v>
                </c:pt>
                <c:pt idx="347">
                  <c:v>7.4229795150672722</c:v>
                </c:pt>
                <c:pt idx="348">
                  <c:v>6.6131579851503393</c:v>
                </c:pt>
                <c:pt idx="349">
                  <c:v>6.6484718607011235</c:v>
                </c:pt>
                <c:pt idx="350">
                  <c:v>12.025262470720085</c:v>
                </c:pt>
                <c:pt idx="351">
                  <c:v>5.9839517021373982</c:v>
                </c:pt>
                <c:pt idx="352">
                  <c:v>5.6219158473000297</c:v>
                </c:pt>
                <c:pt idx="353">
                  <c:v>8.1303449990810108</c:v>
                </c:pt>
                <c:pt idx="354">
                  <c:v>8.1287665620923484</c:v>
                </c:pt>
                <c:pt idx="355">
                  <c:v>6.9064595083537306</c:v>
                </c:pt>
                <c:pt idx="356">
                  <c:v>6.529392937159928</c:v>
                </c:pt>
                <c:pt idx="357">
                  <c:v>6.7595486570959356</c:v>
                </c:pt>
                <c:pt idx="358">
                  <c:v>5.882228699362142</c:v>
                </c:pt>
                <c:pt idx="359">
                  <c:v>6.3515354784613756</c:v>
                </c:pt>
                <c:pt idx="360">
                  <c:v>6.0692647012816359</c:v>
                </c:pt>
                <c:pt idx="361">
                  <c:v>5.9690684322143479</c:v>
                </c:pt>
                <c:pt idx="362">
                  <c:v>6.2727386777066867</c:v>
                </c:pt>
                <c:pt idx="363">
                  <c:v>6.1026671691161081</c:v>
                </c:pt>
                <c:pt idx="364">
                  <c:v>5.4672469972627189</c:v>
                </c:pt>
                <c:pt idx="365">
                  <c:v>5.3608999955910415</c:v>
                </c:pt>
                <c:pt idx="366">
                  <c:v>4.6915320182197213</c:v>
                </c:pt>
                <c:pt idx="367">
                  <c:v>4.0187263946769036</c:v>
                </c:pt>
                <c:pt idx="368">
                  <c:v>3.3282792876198668</c:v>
                </c:pt>
                <c:pt idx="369">
                  <c:v>2.8106274944085943</c:v>
                </c:pt>
                <c:pt idx="370">
                  <c:v>2.5614421209176661</c:v>
                </c:pt>
                <c:pt idx="371">
                  <c:v>3.2435198180833429</c:v>
                </c:pt>
                <c:pt idx="372">
                  <c:v>8.573699787145598</c:v>
                </c:pt>
                <c:pt idx="373">
                  <c:v>6.4542952814156802</c:v>
                </c:pt>
                <c:pt idx="374">
                  <c:v>6.6132299737658125</c:v>
                </c:pt>
                <c:pt idx="375">
                  <c:v>6.315261595878173</c:v>
                </c:pt>
                <c:pt idx="376">
                  <c:v>6.2016930430524271</c:v>
                </c:pt>
                <c:pt idx="377">
                  <c:v>5.8535243981228859</c:v>
                </c:pt>
                <c:pt idx="378">
                  <c:v>6.944339681602794</c:v>
                </c:pt>
                <c:pt idx="379">
                  <c:v>6.3828630203480676</c:v>
                </c:pt>
                <c:pt idx="380">
                  <c:v>6.2211006705765142</c:v>
                </c:pt>
                <c:pt idx="381">
                  <c:v>5.8975088513521348</c:v>
                </c:pt>
                <c:pt idx="382">
                  <c:v>7.2343552304377816</c:v>
                </c:pt>
                <c:pt idx="383">
                  <c:v>6.7982884504448364</c:v>
                </c:pt>
                <c:pt idx="384">
                  <c:v>7.2580387112664058</c:v>
                </c:pt>
                <c:pt idx="385">
                  <c:v>6.3542539491170018</c:v>
                </c:pt>
                <c:pt idx="386">
                  <c:v>6.5092302234169201</c:v>
                </c:pt>
                <c:pt idx="387">
                  <c:v>7.1001660348101989</c:v>
                </c:pt>
                <c:pt idx="388">
                  <c:v>6.6591540621431005</c:v>
                </c:pt>
                <c:pt idx="389">
                  <c:v>4.5989664616504378</c:v>
                </c:pt>
                <c:pt idx="390">
                  <c:v>5.9060252873463917</c:v>
                </c:pt>
                <c:pt idx="391">
                  <c:v>7.0978329287397131</c:v>
                </c:pt>
                <c:pt idx="392">
                  <c:v>5.427909112468039</c:v>
                </c:pt>
                <c:pt idx="393">
                  <c:v>5.672189873895257</c:v>
                </c:pt>
                <c:pt idx="394">
                  <c:v>7.3988091930461488</c:v>
                </c:pt>
                <c:pt idx="395">
                  <c:v>5.5636766542736185</c:v>
                </c:pt>
                <c:pt idx="396">
                  <c:v>6.1933962293365079</c:v>
                </c:pt>
                <c:pt idx="397">
                  <c:v>7.7500268567841477</c:v>
                </c:pt>
                <c:pt idx="398">
                  <c:v>7.7272425311235624</c:v>
                </c:pt>
                <c:pt idx="399">
                  <c:v>7.8585324452609546</c:v>
                </c:pt>
                <c:pt idx="400">
                  <c:v>6.2984625765688138</c:v>
                </c:pt>
                <c:pt idx="401">
                  <c:v>7.5780440437165515</c:v>
                </c:pt>
                <c:pt idx="402">
                  <c:v>12.096642708301554</c:v>
                </c:pt>
                <c:pt idx="403">
                  <c:v>7.609603832858193</c:v>
                </c:pt>
                <c:pt idx="404">
                  <c:v>7.5553806295192816</c:v>
                </c:pt>
                <c:pt idx="405">
                  <c:v>7.9874467509577567</c:v>
                </c:pt>
                <c:pt idx="406">
                  <c:v>7.468287549956913</c:v>
                </c:pt>
                <c:pt idx="407">
                  <c:v>6.9569649852827906</c:v>
                </c:pt>
                <c:pt idx="408">
                  <c:v>7.59847908015686</c:v>
                </c:pt>
                <c:pt idx="409">
                  <c:v>7.909639942863901</c:v>
                </c:pt>
                <c:pt idx="410">
                  <c:v>8.0505536591913884</c:v>
                </c:pt>
                <c:pt idx="411">
                  <c:v>7.6605984819540369</c:v>
                </c:pt>
                <c:pt idx="412">
                  <c:v>7.6366745895613359</c:v>
                </c:pt>
                <c:pt idx="413">
                  <c:v>7.1782684001301851</c:v>
                </c:pt>
                <c:pt idx="414">
                  <c:v>7.2892044753945822</c:v>
                </c:pt>
                <c:pt idx="415">
                  <c:v>8.2045156012966416</c:v>
                </c:pt>
                <c:pt idx="416">
                  <c:v>7.6403167571557562</c:v>
                </c:pt>
                <c:pt idx="417">
                  <c:v>7.2739853716186547</c:v>
                </c:pt>
                <c:pt idx="418">
                  <c:v>6.0120946166273361</c:v>
                </c:pt>
                <c:pt idx="419">
                  <c:v>6.2918422807885426</c:v>
                </c:pt>
                <c:pt idx="420">
                  <c:v>6.3411200661817837</c:v>
                </c:pt>
                <c:pt idx="421">
                  <c:v>6.5713759245021475</c:v>
                </c:pt>
                <c:pt idx="422">
                  <c:v>5.9342991109441074</c:v>
                </c:pt>
                <c:pt idx="423">
                  <c:v>6.0017543371241784</c:v>
                </c:pt>
                <c:pt idx="424">
                  <c:v>5.8967846504911128</c:v>
                </c:pt>
                <c:pt idx="425">
                  <c:v>7.8851919344129691</c:v>
                </c:pt>
                <c:pt idx="426">
                  <c:v>8.0473548844901259</c:v>
                </c:pt>
                <c:pt idx="427">
                  <c:v>6.7880501096342529</c:v>
                </c:pt>
                <c:pt idx="428">
                  <c:v>7.2920860807680423</c:v>
                </c:pt>
                <c:pt idx="429">
                  <c:v>7.0697522714045942</c:v>
                </c:pt>
                <c:pt idx="430">
                  <c:v>6.8936116101057792</c:v>
                </c:pt>
                <c:pt idx="431">
                  <c:v>7.1031836999279285</c:v>
                </c:pt>
                <c:pt idx="432">
                  <c:v>7.1669486920277983</c:v>
                </c:pt>
                <c:pt idx="433">
                  <c:v>7.4457943143065979</c:v>
                </c:pt>
                <c:pt idx="434">
                  <c:v>7.2207871531018615</c:v>
                </c:pt>
                <c:pt idx="435">
                  <c:v>7.5855326223536839</c:v>
                </c:pt>
                <c:pt idx="436">
                  <c:v>7.411469076729758</c:v>
                </c:pt>
                <c:pt idx="437">
                  <c:v>7.5411581597532944</c:v>
                </c:pt>
                <c:pt idx="438">
                  <c:v>7.6252096267360612</c:v>
                </c:pt>
                <c:pt idx="439">
                  <c:v>5.8243977449897271</c:v>
                </c:pt>
                <c:pt idx="440">
                  <c:v>6.2241884943855377</c:v>
                </c:pt>
                <c:pt idx="441">
                  <c:v>6.4162853443920866</c:v>
                </c:pt>
                <c:pt idx="442">
                  <c:v>6.0376772272440542</c:v>
                </c:pt>
                <c:pt idx="443">
                  <c:v>7.1906599684417456</c:v>
                </c:pt>
                <c:pt idx="444">
                  <c:v>7.6784030426679122</c:v>
                </c:pt>
                <c:pt idx="445">
                  <c:v>7.3110764669475525</c:v>
                </c:pt>
                <c:pt idx="446">
                  <c:v>7.7572904623860923</c:v>
                </c:pt>
                <c:pt idx="447">
                  <c:v>7.7978267898881386</c:v>
                </c:pt>
                <c:pt idx="448">
                  <c:v>7.1417223763889819</c:v>
                </c:pt>
                <c:pt idx="449">
                  <c:v>7.2833341037708665</c:v>
                </c:pt>
                <c:pt idx="450">
                  <c:v>7.9367680821162896</c:v>
                </c:pt>
                <c:pt idx="451">
                  <c:v>7.1739724181257571</c:v>
                </c:pt>
                <c:pt idx="452">
                  <c:v>7.6048160279870158</c:v>
                </c:pt>
                <c:pt idx="453">
                  <c:v>7.1781250822811682</c:v>
                </c:pt>
                <c:pt idx="454">
                  <c:v>7.427295942846178</c:v>
                </c:pt>
                <c:pt idx="455">
                  <c:v>7.6344177640187469</c:v>
                </c:pt>
                <c:pt idx="456">
                  <c:v>5.3794240465644583</c:v>
                </c:pt>
                <c:pt idx="457">
                  <c:v>6.1161808475646184</c:v>
                </c:pt>
                <c:pt idx="458">
                  <c:v>6.3390006098240512</c:v>
                </c:pt>
                <c:pt idx="459">
                  <c:v>6.3374312060125462</c:v>
                </c:pt>
                <c:pt idx="460">
                  <c:v>7.5923376874463253</c:v>
                </c:pt>
                <c:pt idx="461">
                  <c:v>6.5580772441450552</c:v>
                </c:pt>
                <c:pt idx="462">
                  <c:v>6.0997615905619407</c:v>
                </c:pt>
                <c:pt idx="463">
                  <c:v>6.344134006624941</c:v>
                </c:pt>
                <c:pt idx="464">
                  <c:v>6.7418107813332258</c:v>
                </c:pt>
                <c:pt idx="465">
                  <c:v>7.3879984963913241</c:v>
                </c:pt>
                <c:pt idx="466">
                  <c:v>6.6702502993122277</c:v>
                </c:pt>
                <c:pt idx="467">
                  <c:v>6.6340089486491589</c:v>
                </c:pt>
                <c:pt idx="468">
                  <c:v>6.3773163462272358</c:v>
                </c:pt>
                <c:pt idx="469">
                  <c:v>6.3402763422247226</c:v>
                </c:pt>
                <c:pt idx="470">
                  <c:v>6.5584553202654412</c:v>
                </c:pt>
                <c:pt idx="471">
                  <c:v>6.3474943083117141</c:v>
                </c:pt>
                <c:pt idx="472">
                  <c:v>6.260872440620183</c:v>
                </c:pt>
                <c:pt idx="473">
                  <c:v>6.6114129936412542</c:v>
                </c:pt>
                <c:pt idx="474">
                  <c:v>6.4049378910261368</c:v>
                </c:pt>
                <c:pt idx="475">
                  <c:v>6.1908059995040041</c:v>
                </c:pt>
                <c:pt idx="476">
                  <c:v>7.2207364739765465</c:v>
                </c:pt>
                <c:pt idx="477">
                  <c:v>5.5876018241738397</c:v>
                </c:pt>
                <c:pt idx="478">
                  <c:v>6.4854147278823326</c:v>
                </c:pt>
                <c:pt idx="479">
                  <c:v>5.7275846202897771</c:v>
                </c:pt>
                <c:pt idx="480">
                  <c:v>7.5127457793089629</c:v>
                </c:pt>
                <c:pt idx="481">
                  <c:v>5.3442115895109019</c:v>
                </c:pt>
                <c:pt idx="482">
                  <c:v>4.9124319422645533</c:v>
                </c:pt>
                <c:pt idx="483">
                  <c:v>5.9746213399852524</c:v>
                </c:pt>
                <c:pt idx="484">
                  <c:v>6.3065354841869699</c:v>
                </c:pt>
                <c:pt idx="485">
                  <c:v>6.0758086982659121</c:v>
                </c:pt>
                <c:pt idx="486">
                  <c:v>6.4669597636541774</c:v>
                </c:pt>
                <c:pt idx="487">
                  <c:v>6.7188993074422418</c:v>
                </c:pt>
                <c:pt idx="488">
                  <c:v>5.1037979220021077</c:v>
                </c:pt>
              </c:numCache>
            </c:numRef>
          </c:xVal>
          <c:yVal>
            <c:numRef>
              <c:f>гл_эл!$N$304:$N$792</c:f>
              <c:numCache>
                <c:formatCode>0.00</c:formatCode>
                <c:ptCount val="489"/>
                <c:pt idx="0">
                  <c:v>57.155150296243626</c:v>
                </c:pt>
                <c:pt idx="1">
                  <c:v>51.102880018549278</c:v>
                </c:pt>
                <c:pt idx="2">
                  <c:v>58.711971308522926</c:v>
                </c:pt>
                <c:pt idx="3">
                  <c:v>56.294798816501576</c:v>
                </c:pt>
                <c:pt idx="4">
                  <c:v>55.419452344930086</c:v>
                </c:pt>
                <c:pt idx="5">
                  <c:v>55.879386440479628</c:v>
                </c:pt>
                <c:pt idx="6">
                  <c:v>57.314350077232888</c:v>
                </c:pt>
                <c:pt idx="7">
                  <c:v>55.333511363188038</c:v>
                </c:pt>
                <c:pt idx="8">
                  <c:v>54.539443713553446</c:v>
                </c:pt>
                <c:pt idx="9">
                  <c:v>51.656333512096587</c:v>
                </c:pt>
                <c:pt idx="10">
                  <c:v>52.398303712944227</c:v>
                </c:pt>
                <c:pt idx="11">
                  <c:v>54.830134806220862</c:v>
                </c:pt>
                <c:pt idx="12">
                  <c:v>52.480246811827627</c:v>
                </c:pt>
                <c:pt idx="13">
                  <c:v>53.610341907925182</c:v>
                </c:pt>
                <c:pt idx="14">
                  <c:v>50.073808053974759</c:v>
                </c:pt>
                <c:pt idx="15">
                  <c:v>53.540555150675253</c:v>
                </c:pt>
                <c:pt idx="16">
                  <c:v>54.361479866304421</c:v>
                </c:pt>
                <c:pt idx="17">
                  <c:v>55.625725549625891</c:v>
                </c:pt>
                <c:pt idx="18">
                  <c:v>52.875955888137796</c:v>
                </c:pt>
                <c:pt idx="19">
                  <c:v>52.329060275338854</c:v>
                </c:pt>
                <c:pt idx="20">
                  <c:v>50.681313832603593</c:v>
                </c:pt>
                <c:pt idx="21">
                  <c:v>50.399285243396541</c:v>
                </c:pt>
                <c:pt idx="22">
                  <c:v>55.868936795129741</c:v>
                </c:pt>
                <c:pt idx="23">
                  <c:v>56.664522500262514</c:v>
                </c:pt>
                <c:pt idx="24">
                  <c:v>51.266543668735373</c:v>
                </c:pt>
                <c:pt idx="25">
                  <c:v>51.037941050749879</c:v>
                </c:pt>
                <c:pt idx="26">
                  <c:v>52.233249082374222</c:v>
                </c:pt>
                <c:pt idx="27">
                  <c:v>52.053816375122622</c:v>
                </c:pt>
                <c:pt idx="28">
                  <c:v>49.943284987114048</c:v>
                </c:pt>
                <c:pt idx="29">
                  <c:v>50.532737842823373</c:v>
                </c:pt>
                <c:pt idx="30">
                  <c:v>51.460652242983997</c:v>
                </c:pt>
                <c:pt idx="31">
                  <c:v>50.03386915967566</c:v>
                </c:pt>
                <c:pt idx="32">
                  <c:v>50.995908323443885</c:v>
                </c:pt>
                <c:pt idx="33">
                  <c:v>50.726923567397201</c:v>
                </c:pt>
                <c:pt idx="34">
                  <c:v>53.463109875647795</c:v>
                </c:pt>
                <c:pt idx="35">
                  <c:v>55.335599561221237</c:v>
                </c:pt>
                <c:pt idx="36">
                  <c:v>52.882754104110418</c:v>
                </c:pt>
                <c:pt idx="37">
                  <c:v>55.791026946389167</c:v>
                </c:pt>
                <c:pt idx="38">
                  <c:v>54.031520457267391</c:v>
                </c:pt>
                <c:pt idx="39">
                  <c:v>51.732743974166198</c:v>
                </c:pt>
                <c:pt idx="40">
                  <c:v>52.715315252083251</c:v>
                </c:pt>
                <c:pt idx="41">
                  <c:v>53.225366509681713</c:v>
                </c:pt>
                <c:pt idx="42">
                  <c:v>52.389336029055265</c:v>
                </c:pt>
                <c:pt idx="43">
                  <c:v>53.1416374446707</c:v>
                </c:pt>
                <c:pt idx="44">
                  <c:v>49.195446206363073</c:v>
                </c:pt>
                <c:pt idx="45">
                  <c:v>50.396499276273055</c:v>
                </c:pt>
                <c:pt idx="46">
                  <c:v>49.608482723001103</c:v>
                </c:pt>
                <c:pt idx="47">
                  <c:v>49.45026723911365</c:v>
                </c:pt>
                <c:pt idx="48">
                  <c:v>49.327278544427173</c:v>
                </c:pt>
                <c:pt idx="49">
                  <c:v>49.275389020540665</c:v>
                </c:pt>
                <c:pt idx="50">
                  <c:v>56.332684865094173</c:v>
                </c:pt>
                <c:pt idx="51">
                  <c:v>47.943458137129596</c:v>
                </c:pt>
                <c:pt idx="52">
                  <c:v>47.708759153083129</c:v>
                </c:pt>
                <c:pt idx="53">
                  <c:v>48.26493544629966</c:v>
                </c:pt>
                <c:pt idx="54">
                  <c:v>50.877138275855842</c:v>
                </c:pt>
                <c:pt idx="55">
                  <c:v>50.692109468192662</c:v>
                </c:pt>
                <c:pt idx="56">
                  <c:v>52.759435851618427</c:v>
                </c:pt>
                <c:pt idx="57">
                  <c:v>49.283357094853748</c:v>
                </c:pt>
                <c:pt idx="58">
                  <c:v>50.215573684879466</c:v>
                </c:pt>
                <c:pt idx="59">
                  <c:v>48.997824632186436</c:v>
                </c:pt>
                <c:pt idx="60">
                  <c:v>52.697694210181822</c:v>
                </c:pt>
                <c:pt idx="61">
                  <c:v>52.357365571239065</c:v>
                </c:pt>
                <c:pt idx="62">
                  <c:v>51.790270855221991</c:v>
                </c:pt>
                <c:pt idx="63">
                  <c:v>51.098337252287862</c:v>
                </c:pt>
                <c:pt idx="64">
                  <c:v>50.710184939026192</c:v>
                </c:pt>
                <c:pt idx="65">
                  <c:v>49.429952115949376</c:v>
                </c:pt>
                <c:pt idx="66">
                  <c:v>48.018777269189577</c:v>
                </c:pt>
                <c:pt idx="67">
                  <c:v>46.787240642815533</c:v>
                </c:pt>
                <c:pt idx="68">
                  <c:v>46.901249337417219</c:v>
                </c:pt>
                <c:pt idx="69">
                  <c:v>49.811518129067579</c:v>
                </c:pt>
                <c:pt idx="70">
                  <c:v>45.817294511657508</c:v>
                </c:pt>
                <c:pt idx="71">
                  <c:v>49.590565265105148</c:v>
                </c:pt>
                <c:pt idx="72">
                  <c:v>51.127366641075625</c:v>
                </c:pt>
                <c:pt idx="73">
                  <c:v>49.654401651464454</c:v>
                </c:pt>
                <c:pt idx="74">
                  <c:v>47.450974684675856</c:v>
                </c:pt>
                <c:pt idx="75">
                  <c:v>51.405135236864943</c:v>
                </c:pt>
                <c:pt idx="76">
                  <c:v>49.765666632269252</c:v>
                </c:pt>
                <c:pt idx="77">
                  <c:v>50.289243592688472</c:v>
                </c:pt>
                <c:pt idx="78">
                  <c:v>50.505661523071765</c:v>
                </c:pt>
                <c:pt idx="79">
                  <c:v>50.716255801437839</c:v>
                </c:pt>
                <c:pt idx="80">
                  <c:v>51.319083233796029</c:v>
                </c:pt>
                <c:pt idx="81">
                  <c:v>51.256218101436566</c:v>
                </c:pt>
                <c:pt idx="82">
                  <c:v>51.367798023988051</c:v>
                </c:pt>
                <c:pt idx="83">
                  <c:v>50.150604858772162</c:v>
                </c:pt>
                <c:pt idx="84">
                  <c:v>50.010052338924652</c:v>
                </c:pt>
                <c:pt idx="85">
                  <c:v>47.605955511268341</c:v>
                </c:pt>
                <c:pt idx="86">
                  <c:v>50.277444238866906</c:v>
                </c:pt>
                <c:pt idx="87">
                  <c:v>49.644842324259237</c:v>
                </c:pt>
                <c:pt idx="88">
                  <c:v>50.53660099142936</c:v>
                </c:pt>
                <c:pt idx="89">
                  <c:v>52.596251295665638</c:v>
                </c:pt>
                <c:pt idx="90">
                  <c:v>51.032483407507442</c:v>
                </c:pt>
                <c:pt idx="91">
                  <c:v>52.47075289988603</c:v>
                </c:pt>
                <c:pt idx="92">
                  <c:v>49.872221493987936</c:v>
                </c:pt>
                <c:pt idx="93">
                  <c:v>49.315857533421671</c:v>
                </c:pt>
                <c:pt idx="94">
                  <c:v>53.390210761290099</c:v>
                </c:pt>
                <c:pt idx="95">
                  <c:v>52.407645476318166</c:v>
                </c:pt>
                <c:pt idx="96">
                  <c:v>53.565477737266754</c:v>
                </c:pt>
                <c:pt idx="97">
                  <c:v>54.037732071705747</c:v>
                </c:pt>
                <c:pt idx="98">
                  <c:v>50.530384166488993</c:v>
                </c:pt>
                <c:pt idx="99">
                  <c:v>54.164185793255683</c:v>
                </c:pt>
                <c:pt idx="100">
                  <c:v>52.512524055909672</c:v>
                </c:pt>
                <c:pt idx="101">
                  <c:v>52.395779172164048</c:v>
                </c:pt>
                <c:pt idx="102">
                  <c:v>51.735748055456824</c:v>
                </c:pt>
                <c:pt idx="103">
                  <c:v>53.802781855813564</c:v>
                </c:pt>
                <c:pt idx="104">
                  <c:v>51.574714289579624</c:v>
                </c:pt>
                <c:pt idx="105">
                  <c:v>50.750522745778767</c:v>
                </c:pt>
                <c:pt idx="106">
                  <c:v>51.949729394663237</c:v>
                </c:pt>
                <c:pt idx="107">
                  <c:v>46.107341541532485</c:v>
                </c:pt>
                <c:pt idx="108">
                  <c:v>52.062016740257569</c:v>
                </c:pt>
                <c:pt idx="109">
                  <c:v>50.494844330300403</c:v>
                </c:pt>
                <c:pt idx="110">
                  <c:v>51.20926371980925</c:v>
                </c:pt>
                <c:pt idx="111">
                  <c:v>50.906165633796107</c:v>
                </c:pt>
                <c:pt idx="112">
                  <c:v>49.789339657978509</c:v>
                </c:pt>
                <c:pt idx="113">
                  <c:v>50.97134947726061</c:v>
                </c:pt>
                <c:pt idx="114">
                  <c:v>50.783539668657596</c:v>
                </c:pt>
                <c:pt idx="115">
                  <c:v>52.404452963967131</c:v>
                </c:pt>
                <c:pt idx="116">
                  <c:v>50.437860782110867</c:v>
                </c:pt>
                <c:pt idx="117">
                  <c:v>52.273090342652154</c:v>
                </c:pt>
                <c:pt idx="118">
                  <c:v>51.40904733472523</c:v>
                </c:pt>
                <c:pt idx="119">
                  <c:v>51.410748415025367</c:v>
                </c:pt>
                <c:pt idx="120">
                  <c:v>51.26815877013442</c:v>
                </c:pt>
                <c:pt idx="121">
                  <c:v>51.071401767521685</c:v>
                </c:pt>
                <c:pt idx="122">
                  <c:v>51.705705449085649</c:v>
                </c:pt>
                <c:pt idx="123">
                  <c:v>51.471944553184422</c:v>
                </c:pt>
                <c:pt idx="124">
                  <c:v>50.832438844439153</c:v>
                </c:pt>
                <c:pt idx="125">
                  <c:v>51.144026401318101</c:v>
                </c:pt>
                <c:pt idx="126">
                  <c:v>51.141035051717424</c:v>
                </c:pt>
                <c:pt idx="127">
                  <c:v>50.935170555934207</c:v>
                </c:pt>
                <c:pt idx="128">
                  <c:v>50.951678566494273</c:v>
                </c:pt>
                <c:pt idx="129">
                  <c:v>51.099744335494776</c:v>
                </c:pt>
                <c:pt idx="130">
                  <c:v>47.189468091906065</c:v>
                </c:pt>
                <c:pt idx="131">
                  <c:v>50.826348485155478</c:v>
                </c:pt>
                <c:pt idx="132">
                  <c:v>51.392029741155064</c:v>
                </c:pt>
                <c:pt idx="133">
                  <c:v>50.11098706534186</c:v>
                </c:pt>
                <c:pt idx="134">
                  <c:v>50.570678022007783</c:v>
                </c:pt>
                <c:pt idx="135">
                  <c:v>51.368839801555531</c:v>
                </c:pt>
                <c:pt idx="136">
                  <c:v>50.883106651487644</c:v>
                </c:pt>
                <c:pt idx="137">
                  <c:v>51.547949588365263</c:v>
                </c:pt>
                <c:pt idx="138">
                  <c:v>50.875214597783994</c:v>
                </c:pt>
                <c:pt idx="139">
                  <c:v>50.899414636380044</c:v>
                </c:pt>
                <c:pt idx="140">
                  <c:v>51.676048652745507</c:v>
                </c:pt>
                <c:pt idx="141">
                  <c:v>50.98615856096437</c:v>
                </c:pt>
                <c:pt idx="142">
                  <c:v>50.913717445994244</c:v>
                </c:pt>
                <c:pt idx="143">
                  <c:v>50.734958086140892</c:v>
                </c:pt>
                <c:pt idx="144">
                  <c:v>51.369628799279845</c:v>
                </c:pt>
                <c:pt idx="145">
                  <c:v>50.909736285712157</c:v>
                </c:pt>
                <c:pt idx="146">
                  <c:v>50.356083315284309</c:v>
                </c:pt>
                <c:pt idx="147">
                  <c:v>51.359583405636918</c:v>
                </c:pt>
                <c:pt idx="148">
                  <c:v>51.220556264393004</c:v>
                </c:pt>
                <c:pt idx="149">
                  <c:v>51.003474326221266</c:v>
                </c:pt>
                <c:pt idx="150">
                  <c:v>51.696045373467335</c:v>
                </c:pt>
                <c:pt idx="151">
                  <c:v>50.71036118932328</c:v>
                </c:pt>
                <c:pt idx="152">
                  <c:v>50.656024968512781</c:v>
                </c:pt>
                <c:pt idx="153">
                  <c:v>50.048448344185559</c:v>
                </c:pt>
                <c:pt idx="154">
                  <c:v>49.781959971834624</c:v>
                </c:pt>
                <c:pt idx="155">
                  <c:v>50.587729836110015</c:v>
                </c:pt>
                <c:pt idx="156">
                  <c:v>51.964482619011555</c:v>
                </c:pt>
                <c:pt idx="157">
                  <c:v>51.067671081751328</c:v>
                </c:pt>
                <c:pt idx="158">
                  <c:v>51.021515034326058</c:v>
                </c:pt>
                <c:pt idx="159">
                  <c:v>51.625930277262455</c:v>
                </c:pt>
                <c:pt idx="160">
                  <c:v>51.729343258802352</c:v>
                </c:pt>
                <c:pt idx="161">
                  <c:v>51.15856330746125</c:v>
                </c:pt>
                <c:pt idx="162">
                  <c:v>52.137968542633359</c:v>
                </c:pt>
                <c:pt idx="163">
                  <c:v>50.390497573371682</c:v>
                </c:pt>
                <c:pt idx="164">
                  <c:v>51.685172104116106</c:v>
                </c:pt>
                <c:pt idx="165">
                  <c:v>51.08854471809677</c:v>
                </c:pt>
                <c:pt idx="166">
                  <c:v>51.208922037472369</c:v>
                </c:pt>
                <c:pt idx="167">
                  <c:v>51.430156790016653</c:v>
                </c:pt>
                <c:pt idx="168">
                  <c:v>51.674068072836143</c:v>
                </c:pt>
                <c:pt idx="169">
                  <c:v>51.866333658206457</c:v>
                </c:pt>
                <c:pt idx="170">
                  <c:v>50.830040998376035</c:v>
                </c:pt>
                <c:pt idx="171">
                  <c:v>51.075776095289136</c:v>
                </c:pt>
                <c:pt idx="172">
                  <c:v>50.358923555071932</c:v>
                </c:pt>
                <c:pt idx="173">
                  <c:v>51.398208761139621</c:v>
                </c:pt>
                <c:pt idx="174">
                  <c:v>51.298662724112177</c:v>
                </c:pt>
                <c:pt idx="175">
                  <c:v>50.247364833456444</c:v>
                </c:pt>
                <c:pt idx="176">
                  <c:v>50.278477399738399</c:v>
                </c:pt>
                <c:pt idx="177">
                  <c:v>50.724833898906262</c:v>
                </c:pt>
                <c:pt idx="178">
                  <c:v>52.019978343657179</c:v>
                </c:pt>
                <c:pt idx="179">
                  <c:v>50.982316237153512</c:v>
                </c:pt>
                <c:pt idx="180">
                  <c:v>51.280956101178489</c:v>
                </c:pt>
                <c:pt idx="181">
                  <c:v>50.212720851541448</c:v>
                </c:pt>
                <c:pt idx="182">
                  <c:v>49.853690392127717</c:v>
                </c:pt>
                <c:pt idx="183">
                  <c:v>50.513751241740771</c:v>
                </c:pt>
                <c:pt idx="184">
                  <c:v>51.342284094247027</c:v>
                </c:pt>
                <c:pt idx="185">
                  <c:v>51.131305604394463</c:v>
                </c:pt>
                <c:pt idx="186">
                  <c:v>50.175258599468151</c:v>
                </c:pt>
                <c:pt idx="187">
                  <c:v>51.108043760815512</c:v>
                </c:pt>
                <c:pt idx="188">
                  <c:v>50.411360035701215</c:v>
                </c:pt>
                <c:pt idx="189">
                  <c:v>51.965109284138769</c:v>
                </c:pt>
                <c:pt idx="190">
                  <c:v>50.273003033367033</c:v>
                </c:pt>
                <c:pt idx="191">
                  <c:v>51.244230383303226</c:v>
                </c:pt>
                <c:pt idx="192">
                  <c:v>50.341571227647187</c:v>
                </c:pt>
                <c:pt idx="193">
                  <c:v>50.020206102242881</c:v>
                </c:pt>
                <c:pt idx="194">
                  <c:v>50.984351337708233</c:v>
                </c:pt>
                <c:pt idx="195">
                  <c:v>52.22323508558695</c:v>
                </c:pt>
                <c:pt idx="196">
                  <c:v>50.660482000605036</c:v>
                </c:pt>
                <c:pt idx="197">
                  <c:v>49.693559730734464</c:v>
                </c:pt>
                <c:pt idx="198">
                  <c:v>49.861779461451825</c:v>
                </c:pt>
                <c:pt idx="199">
                  <c:v>49.325005037275837</c:v>
                </c:pt>
                <c:pt idx="200">
                  <c:v>48.808206778638223</c:v>
                </c:pt>
                <c:pt idx="201">
                  <c:v>50.486223662884932</c:v>
                </c:pt>
                <c:pt idx="202">
                  <c:v>50.435575364667748</c:v>
                </c:pt>
                <c:pt idx="203">
                  <c:v>49.088699878493316</c:v>
                </c:pt>
                <c:pt idx="204">
                  <c:v>50.005065342923714</c:v>
                </c:pt>
                <c:pt idx="205">
                  <c:v>51.167057384568352</c:v>
                </c:pt>
                <c:pt idx="206">
                  <c:v>50.410722863945487</c:v>
                </c:pt>
                <c:pt idx="207">
                  <c:v>50.992796471212998</c:v>
                </c:pt>
                <c:pt idx="208">
                  <c:v>52.518987454961831</c:v>
                </c:pt>
                <c:pt idx="209">
                  <c:v>51.149767598293295</c:v>
                </c:pt>
                <c:pt idx="210">
                  <c:v>53.337895016520221</c:v>
                </c:pt>
                <c:pt idx="211">
                  <c:v>55.804237791637576</c:v>
                </c:pt>
                <c:pt idx="212">
                  <c:v>51.49803758225854</c:v>
                </c:pt>
                <c:pt idx="213">
                  <c:v>51.369699864318321</c:v>
                </c:pt>
                <c:pt idx="214">
                  <c:v>52.079017089060322</c:v>
                </c:pt>
                <c:pt idx="215">
                  <c:v>52.477328761435025</c:v>
                </c:pt>
                <c:pt idx="216">
                  <c:v>53.246156220270677</c:v>
                </c:pt>
                <c:pt idx="217">
                  <c:v>52.708293868676733</c:v>
                </c:pt>
                <c:pt idx="218">
                  <c:v>52.976130079120864</c:v>
                </c:pt>
                <c:pt idx="219">
                  <c:v>50.117463754677694</c:v>
                </c:pt>
                <c:pt idx="220">
                  <c:v>49.133976667310314</c:v>
                </c:pt>
                <c:pt idx="221">
                  <c:v>51.259403548106455</c:v>
                </c:pt>
                <c:pt idx="222">
                  <c:v>52.478583327089844</c:v>
                </c:pt>
                <c:pt idx="223">
                  <c:v>53.239980622040605</c:v>
                </c:pt>
                <c:pt idx="224">
                  <c:v>51.276976215522652</c:v>
                </c:pt>
                <c:pt idx="225">
                  <c:v>51.603028168693641</c:v>
                </c:pt>
                <c:pt idx="226">
                  <c:v>52.103170712449774</c:v>
                </c:pt>
                <c:pt idx="227">
                  <c:v>50.600556364157455</c:v>
                </c:pt>
                <c:pt idx="228">
                  <c:v>51.129251517812492</c:v>
                </c:pt>
                <c:pt idx="229">
                  <c:v>52.125899645987126</c:v>
                </c:pt>
                <c:pt idx="230">
                  <c:v>50.985921324475804</c:v>
                </c:pt>
                <c:pt idx="231">
                  <c:v>52.153863731457704</c:v>
                </c:pt>
                <c:pt idx="232">
                  <c:v>51.042665449944124</c:v>
                </c:pt>
                <c:pt idx="233">
                  <c:v>50.175443437033515</c:v>
                </c:pt>
                <c:pt idx="234">
                  <c:v>52.081775081692669</c:v>
                </c:pt>
                <c:pt idx="235">
                  <c:v>51.218254830549924</c:v>
                </c:pt>
                <c:pt idx="236">
                  <c:v>53.28427755495364</c:v>
                </c:pt>
                <c:pt idx="237">
                  <c:v>50.95529864596535</c:v>
                </c:pt>
                <c:pt idx="238">
                  <c:v>51.360742098883726</c:v>
                </c:pt>
                <c:pt idx="239">
                  <c:v>52.33683803145037</c:v>
                </c:pt>
                <c:pt idx="240">
                  <c:v>50.984604711718099</c:v>
                </c:pt>
                <c:pt idx="241">
                  <c:v>51.811270452028339</c:v>
                </c:pt>
                <c:pt idx="242">
                  <c:v>51.627647240683508</c:v>
                </c:pt>
                <c:pt idx="243">
                  <c:v>50.892631382236189</c:v>
                </c:pt>
                <c:pt idx="244">
                  <c:v>52.522878395058939</c:v>
                </c:pt>
                <c:pt idx="245">
                  <c:v>51.681407282282699</c:v>
                </c:pt>
                <c:pt idx="246">
                  <c:v>51.7912942937742</c:v>
                </c:pt>
                <c:pt idx="247">
                  <c:v>50.975632804017565</c:v>
                </c:pt>
                <c:pt idx="248">
                  <c:v>52.458253859258377</c:v>
                </c:pt>
                <c:pt idx="249">
                  <c:v>52.511688471203357</c:v>
                </c:pt>
                <c:pt idx="250">
                  <c:v>51.595968189645603</c:v>
                </c:pt>
                <c:pt idx="251">
                  <c:v>52.411235928422741</c:v>
                </c:pt>
                <c:pt idx="252">
                  <c:v>51.553467067649571</c:v>
                </c:pt>
                <c:pt idx="253">
                  <c:v>51.809579573285482</c:v>
                </c:pt>
                <c:pt idx="254">
                  <c:v>51.33129885642628</c:v>
                </c:pt>
                <c:pt idx="255">
                  <c:v>51.425441853547163</c:v>
                </c:pt>
                <c:pt idx="256">
                  <c:v>51.154252986949288</c:v>
                </c:pt>
                <c:pt idx="257">
                  <c:v>52.012901968896315</c:v>
                </c:pt>
                <c:pt idx="258">
                  <c:v>51.63</c:v>
                </c:pt>
                <c:pt idx="259">
                  <c:v>51.13</c:v>
                </c:pt>
                <c:pt idx="260">
                  <c:v>50.73</c:v>
                </c:pt>
                <c:pt idx="261">
                  <c:v>53.23</c:v>
                </c:pt>
                <c:pt idx="262">
                  <c:v>52.239541986132146</c:v>
                </c:pt>
                <c:pt idx="263">
                  <c:v>53.913451953210377</c:v>
                </c:pt>
                <c:pt idx="264">
                  <c:v>51.695155523600867</c:v>
                </c:pt>
                <c:pt idx="265">
                  <c:v>51.103214711155744</c:v>
                </c:pt>
                <c:pt idx="266">
                  <c:v>52.001323716917625</c:v>
                </c:pt>
                <c:pt idx="267">
                  <c:v>53.660006952991324</c:v>
                </c:pt>
                <c:pt idx="268">
                  <c:v>52.203494471860331</c:v>
                </c:pt>
                <c:pt idx="269">
                  <c:v>52.227009502008045</c:v>
                </c:pt>
                <c:pt idx="270">
                  <c:v>51.163972746609687</c:v>
                </c:pt>
                <c:pt idx="271">
                  <c:v>51.513637818904471</c:v>
                </c:pt>
                <c:pt idx="272">
                  <c:v>50.387331753697651</c:v>
                </c:pt>
                <c:pt idx="273">
                  <c:v>52.092856916366458</c:v>
                </c:pt>
                <c:pt idx="274">
                  <c:v>51.313117646033781</c:v>
                </c:pt>
                <c:pt idx="275">
                  <c:v>52.183832596680602</c:v>
                </c:pt>
                <c:pt idx="276">
                  <c:v>52.327625698698824</c:v>
                </c:pt>
                <c:pt idx="277">
                  <c:v>50.818648332266726</c:v>
                </c:pt>
                <c:pt idx="278">
                  <c:v>51.387828569554436</c:v>
                </c:pt>
                <c:pt idx="279">
                  <c:v>52.683528790882171</c:v>
                </c:pt>
                <c:pt idx="280">
                  <c:v>52.667434901008534</c:v>
                </c:pt>
                <c:pt idx="281">
                  <c:v>52.128485498720423</c:v>
                </c:pt>
                <c:pt idx="282">
                  <c:v>52.311371285897266</c:v>
                </c:pt>
                <c:pt idx="283">
                  <c:v>52.876698192280081</c:v>
                </c:pt>
                <c:pt idx="284">
                  <c:v>52.263967516602335</c:v>
                </c:pt>
                <c:pt idx="285">
                  <c:v>52.304661985995025</c:v>
                </c:pt>
                <c:pt idx="286">
                  <c:v>52.633802089897344</c:v>
                </c:pt>
                <c:pt idx="287">
                  <c:v>52.361158681995065</c:v>
                </c:pt>
                <c:pt idx="288">
                  <c:v>52.256050371045447</c:v>
                </c:pt>
                <c:pt idx="289">
                  <c:v>52.241132150608458</c:v>
                </c:pt>
                <c:pt idx="290">
                  <c:v>52.095956484582473</c:v>
                </c:pt>
                <c:pt idx="291">
                  <c:v>52.225127328038369</c:v>
                </c:pt>
                <c:pt idx="292">
                  <c:v>52.14415003780173</c:v>
                </c:pt>
                <c:pt idx="293">
                  <c:v>52.32674254425347</c:v>
                </c:pt>
                <c:pt idx="294">
                  <c:v>52.081825457353339</c:v>
                </c:pt>
                <c:pt idx="295">
                  <c:v>52.013992814339794</c:v>
                </c:pt>
                <c:pt idx="296">
                  <c:v>53.316111274709435</c:v>
                </c:pt>
                <c:pt idx="297">
                  <c:v>51.011111175696676</c:v>
                </c:pt>
                <c:pt idx="298">
                  <c:v>52.222333962018617</c:v>
                </c:pt>
                <c:pt idx="299">
                  <c:v>54.551898341787563</c:v>
                </c:pt>
                <c:pt idx="300">
                  <c:v>53.899046287275112</c:v>
                </c:pt>
                <c:pt idx="301">
                  <c:v>49.575227060736843</c:v>
                </c:pt>
                <c:pt idx="302">
                  <c:v>52.397974467639941</c:v>
                </c:pt>
                <c:pt idx="303">
                  <c:v>52.617139708280739</c:v>
                </c:pt>
                <c:pt idx="304">
                  <c:v>52.356696895741464</c:v>
                </c:pt>
                <c:pt idx="305">
                  <c:v>52.776850009550728</c:v>
                </c:pt>
                <c:pt idx="306">
                  <c:v>52.622590474872176</c:v>
                </c:pt>
                <c:pt idx="307">
                  <c:v>52.761589954095356</c:v>
                </c:pt>
                <c:pt idx="308">
                  <c:v>52.616777365997045</c:v>
                </c:pt>
                <c:pt idx="309">
                  <c:v>52.470901815001191</c:v>
                </c:pt>
                <c:pt idx="310">
                  <c:v>52.473264620847445</c:v>
                </c:pt>
                <c:pt idx="311">
                  <c:v>52.119092822019553</c:v>
                </c:pt>
                <c:pt idx="312">
                  <c:v>52.004414308549563</c:v>
                </c:pt>
                <c:pt idx="313">
                  <c:v>52.228723436528654</c:v>
                </c:pt>
                <c:pt idx="314">
                  <c:v>53.122551963764685</c:v>
                </c:pt>
                <c:pt idx="315">
                  <c:v>53.469253563627881</c:v>
                </c:pt>
                <c:pt idx="316">
                  <c:v>52.445948033896883</c:v>
                </c:pt>
                <c:pt idx="317">
                  <c:v>53.292969202005722</c:v>
                </c:pt>
                <c:pt idx="318">
                  <c:v>51.956677405788312</c:v>
                </c:pt>
                <c:pt idx="319">
                  <c:v>52.291484390873691</c:v>
                </c:pt>
                <c:pt idx="320">
                  <c:v>56.160384219014027</c:v>
                </c:pt>
                <c:pt idx="321">
                  <c:v>56.948388401504758</c:v>
                </c:pt>
                <c:pt idx="322">
                  <c:v>57.176286415485102</c:v>
                </c:pt>
                <c:pt idx="323">
                  <c:v>53.72503559591194</c:v>
                </c:pt>
                <c:pt idx="324">
                  <c:v>57.674476653545085</c:v>
                </c:pt>
                <c:pt idx="325">
                  <c:v>58.286749200296647</c:v>
                </c:pt>
                <c:pt idx="326">
                  <c:v>52.20599785714645</c:v>
                </c:pt>
                <c:pt idx="327">
                  <c:v>51.747796130826373</c:v>
                </c:pt>
                <c:pt idx="328">
                  <c:v>51.892846911527556</c:v>
                </c:pt>
                <c:pt idx="329">
                  <c:v>51.106392774024286</c:v>
                </c:pt>
                <c:pt idx="330">
                  <c:v>52.073131555554866</c:v>
                </c:pt>
                <c:pt idx="331">
                  <c:v>51.81622638744696</c:v>
                </c:pt>
                <c:pt idx="332">
                  <c:v>52.528292083860627</c:v>
                </c:pt>
                <c:pt idx="333">
                  <c:v>52.821679530784237</c:v>
                </c:pt>
                <c:pt idx="334">
                  <c:v>52.031137439408617</c:v>
                </c:pt>
                <c:pt idx="335">
                  <c:v>52.614387125071147</c:v>
                </c:pt>
                <c:pt idx="336">
                  <c:v>51.656866264083042</c:v>
                </c:pt>
                <c:pt idx="337">
                  <c:v>52.18631582720942</c:v>
                </c:pt>
                <c:pt idx="338">
                  <c:v>53.062973145101843</c:v>
                </c:pt>
                <c:pt idx="339">
                  <c:v>51.386452080389297</c:v>
                </c:pt>
                <c:pt idx="340">
                  <c:v>51.821068036579391</c:v>
                </c:pt>
                <c:pt idx="341">
                  <c:v>51.718986265993209</c:v>
                </c:pt>
                <c:pt idx="342">
                  <c:v>51.670944075221733</c:v>
                </c:pt>
                <c:pt idx="343">
                  <c:v>50.896479010335248</c:v>
                </c:pt>
                <c:pt idx="344">
                  <c:v>52.017436518117087</c:v>
                </c:pt>
                <c:pt idx="345">
                  <c:v>51.131033579299711</c:v>
                </c:pt>
                <c:pt idx="346">
                  <c:v>52.573250558942966</c:v>
                </c:pt>
                <c:pt idx="347">
                  <c:v>51.635839140828132</c:v>
                </c:pt>
                <c:pt idx="348">
                  <c:v>51.872609874057787</c:v>
                </c:pt>
                <c:pt idx="349">
                  <c:v>52.135801489928426</c:v>
                </c:pt>
                <c:pt idx="350">
                  <c:v>50.134506283508543</c:v>
                </c:pt>
                <c:pt idx="351">
                  <c:v>51.035172312673616</c:v>
                </c:pt>
                <c:pt idx="352">
                  <c:v>51.393085522414239</c:v>
                </c:pt>
                <c:pt idx="353">
                  <c:v>52.068805206880519</c:v>
                </c:pt>
                <c:pt idx="354">
                  <c:v>51.015017734510607</c:v>
                </c:pt>
                <c:pt idx="355">
                  <c:v>52.984995211237639</c:v>
                </c:pt>
                <c:pt idx="356">
                  <c:v>51.787047903552761</c:v>
                </c:pt>
                <c:pt idx="357">
                  <c:v>51.342904063145625</c:v>
                </c:pt>
                <c:pt idx="358">
                  <c:v>50.152071980737546</c:v>
                </c:pt>
                <c:pt idx="359">
                  <c:v>51.399224399958065</c:v>
                </c:pt>
                <c:pt idx="360">
                  <c:v>51.88074207710676</c:v>
                </c:pt>
                <c:pt idx="361">
                  <c:v>51.683649718098593</c:v>
                </c:pt>
                <c:pt idx="362">
                  <c:v>50.192363986116341</c:v>
                </c:pt>
                <c:pt idx="363">
                  <c:v>51.302181467989783</c:v>
                </c:pt>
                <c:pt idx="364">
                  <c:v>53.136726434070248</c:v>
                </c:pt>
                <c:pt idx="365">
                  <c:v>52.684706853222309</c:v>
                </c:pt>
                <c:pt idx="366">
                  <c:v>51.842968691487066</c:v>
                </c:pt>
                <c:pt idx="367">
                  <c:v>51.698705281904914</c:v>
                </c:pt>
                <c:pt idx="368">
                  <c:v>52.508257084189189</c:v>
                </c:pt>
                <c:pt idx="369">
                  <c:v>51.975942267923628</c:v>
                </c:pt>
                <c:pt idx="370">
                  <c:v>51.435410331330544</c:v>
                </c:pt>
                <c:pt idx="371">
                  <c:v>62.491815161739083</c:v>
                </c:pt>
                <c:pt idx="372">
                  <c:v>52.011069798797948</c:v>
                </c:pt>
                <c:pt idx="373">
                  <c:v>53.667211158857931</c:v>
                </c:pt>
                <c:pt idx="374">
                  <c:v>52.574660824304111</c:v>
                </c:pt>
                <c:pt idx="375">
                  <c:v>52.350194807937491</c:v>
                </c:pt>
                <c:pt idx="376">
                  <c:v>52.911671476613684</c:v>
                </c:pt>
                <c:pt idx="377">
                  <c:v>53.436355132689748</c:v>
                </c:pt>
                <c:pt idx="378">
                  <c:v>53.355337143106517</c:v>
                </c:pt>
                <c:pt idx="379">
                  <c:v>53.57951788145914</c:v>
                </c:pt>
                <c:pt idx="380">
                  <c:v>53.806883888841348</c:v>
                </c:pt>
                <c:pt idx="381">
                  <c:v>53.864595574741337</c:v>
                </c:pt>
                <c:pt idx="382">
                  <c:v>49.927240322739628</c:v>
                </c:pt>
                <c:pt idx="383">
                  <c:v>51.718887555063553</c:v>
                </c:pt>
                <c:pt idx="384">
                  <c:v>51.349318479563912</c:v>
                </c:pt>
                <c:pt idx="385">
                  <c:v>51.476713069029415</c:v>
                </c:pt>
                <c:pt idx="386">
                  <c:v>51.91811857624883</c:v>
                </c:pt>
                <c:pt idx="387">
                  <c:v>51.707730905682972</c:v>
                </c:pt>
                <c:pt idx="388">
                  <c:v>51.406179956357022</c:v>
                </c:pt>
                <c:pt idx="389">
                  <c:v>52.867764899857697</c:v>
                </c:pt>
                <c:pt idx="390">
                  <c:v>51.714242622064866</c:v>
                </c:pt>
                <c:pt idx="391">
                  <c:v>51.58787266323138</c:v>
                </c:pt>
                <c:pt idx="392">
                  <c:v>53.019406557069878</c:v>
                </c:pt>
                <c:pt idx="393">
                  <c:v>51.43129254748299</c:v>
                </c:pt>
                <c:pt idx="394">
                  <c:v>52.347346822010785</c:v>
                </c:pt>
                <c:pt idx="395">
                  <c:v>52.069527595005205</c:v>
                </c:pt>
                <c:pt idx="396">
                  <c:v>52.385809773137957</c:v>
                </c:pt>
                <c:pt idx="397">
                  <c:v>51.701244410770407</c:v>
                </c:pt>
                <c:pt idx="398">
                  <c:v>51.411506532374986</c:v>
                </c:pt>
                <c:pt idx="399">
                  <c:v>50.738556872146702</c:v>
                </c:pt>
                <c:pt idx="400">
                  <c:v>51.785041647749551</c:v>
                </c:pt>
                <c:pt idx="401">
                  <c:v>51.686412731047547</c:v>
                </c:pt>
                <c:pt idx="402">
                  <c:v>50.048544353129387</c:v>
                </c:pt>
                <c:pt idx="403">
                  <c:v>51.706017347994326</c:v>
                </c:pt>
                <c:pt idx="404">
                  <c:v>52.007928305937526</c:v>
                </c:pt>
                <c:pt idx="405">
                  <c:v>51.90290430796999</c:v>
                </c:pt>
                <c:pt idx="406">
                  <c:v>51.352278041973918</c:v>
                </c:pt>
                <c:pt idx="407">
                  <c:v>52.750041392900194</c:v>
                </c:pt>
                <c:pt idx="408">
                  <c:v>51.711010012169545</c:v>
                </c:pt>
                <c:pt idx="409">
                  <c:v>50.886038692471672</c:v>
                </c:pt>
                <c:pt idx="410">
                  <c:v>51.031795682425816</c:v>
                </c:pt>
                <c:pt idx="411">
                  <c:v>51.102052441778092</c:v>
                </c:pt>
                <c:pt idx="412">
                  <c:v>51.39751041510997</c:v>
                </c:pt>
                <c:pt idx="413">
                  <c:v>52.096984119613424</c:v>
                </c:pt>
                <c:pt idx="414">
                  <c:v>52.162052835482633</c:v>
                </c:pt>
                <c:pt idx="415">
                  <c:v>47.093919551442717</c:v>
                </c:pt>
                <c:pt idx="416">
                  <c:v>48.222505231582268</c:v>
                </c:pt>
                <c:pt idx="417">
                  <c:v>49.402060090321939</c:v>
                </c:pt>
                <c:pt idx="418">
                  <c:v>52.559203488258198</c:v>
                </c:pt>
                <c:pt idx="419">
                  <c:v>52.366075332747698</c:v>
                </c:pt>
                <c:pt idx="420">
                  <c:v>52.207508520270373</c:v>
                </c:pt>
                <c:pt idx="421">
                  <c:v>52.481072546661622</c:v>
                </c:pt>
                <c:pt idx="422">
                  <c:v>51.823775298314764</c:v>
                </c:pt>
                <c:pt idx="423">
                  <c:v>51.636904487331272</c:v>
                </c:pt>
                <c:pt idx="424">
                  <c:v>52.140292854631184</c:v>
                </c:pt>
                <c:pt idx="425">
                  <c:v>51.222895603677557</c:v>
                </c:pt>
                <c:pt idx="426">
                  <c:v>51.013408098298306</c:v>
                </c:pt>
                <c:pt idx="427">
                  <c:v>51.95072728265724</c:v>
                </c:pt>
                <c:pt idx="428">
                  <c:v>51.414926152615301</c:v>
                </c:pt>
                <c:pt idx="429">
                  <c:v>51.541444027113172</c:v>
                </c:pt>
                <c:pt idx="430">
                  <c:v>52.088570435035507</c:v>
                </c:pt>
                <c:pt idx="431">
                  <c:v>51.646616835132363</c:v>
                </c:pt>
                <c:pt idx="432">
                  <c:v>51.63908523222063</c:v>
                </c:pt>
                <c:pt idx="433">
                  <c:v>51.129774517101346</c:v>
                </c:pt>
                <c:pt idx="434">
                  <c:v>51.535308649691181</c:v>
                </c:pt>
                <c:pt idx="435">
                  <c:v>50.931059153716063</c:v>
                </c:pt>
                <c:pt idx="436">
                  <c:v>52.091834207842147</c:v>
                </c:pt>
                <c:pt idx="437">
                  <c:v>51.157653168535397</c:v>
                </c:pt>
                <c:pt idx="438">
                  <c:v>50.884610292219321</c:v>
                </c:pt>
                <c:pt idx="439">
                  <c:v>54.264859461479254</c:v>
                </c:pt>
                <c:pt idx="440">
                  <c:v>53.669850920686045</c:v>
                </c:pt>
                <c:pt idx="441">
                  <c:v>53.760349305822899</c:v>
                </c:pt>
                <c:pt idx="442">
                  <c:v>54.166939653987235</c:v>
                </c:pt>
                <c:pt idx="443">
                  <c:v>51.737364261634021</c:v>
                </c:pt>
                <c:pt idx="444">
                  <c:v>51.601731233481964</c:v>
                </c:pt>
                <c:pt idx="445">
                  <c:v>51.606997103054965</c:v>
                </c:pt>
                <c:pt idx="446">
                  <c:v>50.936220002825792</c:v>
                </c:pt>
                <c:pt idx="447">
                  <c:v>50.658039108231677</c:v>
                </c:pt>
                <c:pt idx="448">
                  <c:v>51.857342798907681</c:v>
                </c:pt>
                <c:pt idx="449">
                  <c:v>51.402563362816608</c:v>
                </c:pt>
                <c:pt idx="450">
                  <c:v>50.829691536345777</c:v>
                </c:pt>
                <c:pt idx="451">
                  <c:v>51.513426345593807</c:v>
                </c:pt>
                <c:pt idx="452">
                  <c:v>50.941764055947125</c:v>
                </c:pt>
                <c:pt idx="453">
                  <c:v>51.796332419970369</c:v>
                </c:pt>
                <c:pt idx="454">
                  <c:v>51.606635572540448</c:v>
                </c:pt>
                <c:pt idx="455">
                  <c:v>51.61697779335438</c:v>
                </c:pt>
                <c:pt idx="456">
                  <c:v>54.552914113205929</c:v>
                </c:pt>
                <c:pt idx="457">
                  <c:v>54.190077055097532</c:v>
                </c:pt>
                <c:pt idx="458">
                  <c:v>51.987525578223028</c:v>
                </c:pt>
                <c:pt idx="459">
                  <c:v>52.156905993540988</c:v>
                </c:pt>
                <c:pt idx="460">
                  <c:v>51.736049175540877</c:v>
                </c:pt>
                <c:pt idx="461">
                  <c:v>52.012486823094321</c:v>
                </c:pt>
                <c:pt idx="462">
                  <c:v>52.452977604258862</c:v>
                </c:pt>
                <c:pt idx="463">
                  <c:v>51.946378283109652</c:v>
                </c:pt>
                <c:pt idx="464">
                  <c:v>51.660221671550758</c:v>
                </c:pt>
                <c:pt idx="465">
                  <c:v>51.232588908271026</c:v>
                </c:pt>
                <c:pt idx="466">
                  <c:v>51.715203007339269</c:v>
                </c:pt>
                <c:pt idx="467">
                  <c:v>51.770994335692457</c:v>
                </c:pt>
                <c:pt idx="468">
                  <c:v>52.204130928056827</c:v>
                </c:pt>
                <c:pt idx="469">
                  <c:v>52.165653004316894</c:v>
                </c:pt>
                <c:pt idx="470">
                  <c:v>51.804521085827972</c:v>
                </c:pt>
                <c:pt idx="471">
                  <c:v>51.88771429049234</c:v>
                </c:pt>
                <c:pt idx="472">
                  <c:v>51.686439947170385</c:v>
                </c:pt>
                <c:pt idx="473">
                  <c:v>52.614975542275054</c:v>
                </c:pt>
                <c:pt idx="474">
                  <c:v>51.509841415817334</c:v>
                </c:pt>
                <c:pt idx="475">
                  <c:v>51.282201172940546</c:v>
                </c:pt>
                <c:pt idx="476">
                  <c:v>51.080024686278534</c:v>
                </c:pt>
                <c:pt idx="477">
                  <c:v>51.270295723624095</c:v>
                </c:pt>
                <c:pt idx="478">
                  <c:v>49.805958418033853</c:v>
                </c:pt>
                <c:pt idx="479">
                  <c:v>50.949099361691161</c:v>
                </c:pt>
                <c:pt idx="480">
                  <c:v>56.232789354136912</c:v>
                </c:pt>
                <c:pt idx="481">
                  <c:v>52.441365848424546</c:v>
                </c:pt>
                <c:pt idx="482">
                  <c:v>50.626468033090063</c:v>
                </c:pt>
                <c:pt idx="483">
                  <c:v>51.333382339333667</c:v>
                </c:pt>
                <c:pt idx="484">
                  <c:v>50.319407112888904</c:v>
                </c:pt>
                <c:pt idx="485">
                  <c:v>51.034761022390754</c:v>
                </c:pt>
                <c:pt idx="486">
                  <c:v>50.118938168319872</c:v>
                </c:pt>
                <c:pt idx="487">
                  <c:v>51.834453246065138</c:v>
                </c:pt>
                <c:pt idx="488">
                  <c:v>55.377240611196953</c:v>
                </c:pt>
              </c:numCache>
            </c:numRef>
          </c:yVal>
          <c:smooth val="0"/>
          <c:extLst xmlns:c16r2="http://schemas.microsoft.com/office/drawing/2015/06/chart">
            <c:ext xmlns:c16="http://schemas.microsoft.com/office/drawing/2014/chart" uri="{C3380CC4-5D6E-409C-BE32-E72D297353CC}">
              <c16:uniqueId val="{00000003-7D11-4B70-AF86-D6802719BDCB}"/>
            </c:ext>
          </c:extLst>
        </c:ser>
        <c:ser>
          <c:idx val="2"/>
          <c:order val="2"/>
          <c:spPr>
            <a:ln w="19050">
              <a:noFill/>
            </a:ln>
          </c:spPr>
          <c:marker>
            <c:symbol val="triangle"/>
            <c:size val="8"/>
            <c:spPr>
              <a:solidFill>
                <a:schemeClr val="bg2">
                  <a:lumMod val="75000"/>
                </a:schemeClr>
              </a:solidFill>
              <a:ln>
                <a:noFill/>
                <a:prstDash val="solid"/>
              </a:ln>
            </c:spPr>
          </c:marker>
          <c:xVal>
            <c:numRef>
              <c:f>гл_эл!$Y$795:$Y$1065</c:f>
              <c:numCache>
                <c:formatCode>General</c:formatCode>
                <c:ptCount val="271"/>
                <c:pt idx="0">
                  <c:v>5.95</c:v>
                </c:pt>
                <c:pt idx="1">
                  <c:v>3.53</c:v>
                </c:pt>
                <c:pt idx="2">
                  <c:v>13.46</c:v>
                </c:pt>
                <c:pt idx="3">
                  <c:v>3.15</c:v>
                </c:pt>
                <c:pt idx="4">
                  <c:v>6.03</c:v>
                </c:pt>
                <c:pt idx="5">
                  <c:v>9.23</c:v>
                </c:pt>
                <c:pt idx="6">
                  <c:v>4.82</c:v>
                </c:pt>
                <c:pt idx="7">
                  <c:v>5.21</c:v>
                </c:pt>
                <c:pt idx="8">
                  <c:v>6.35</c:v>
                </c:pt>
                <c:pt idx="9">
                  <c:v>4.9800000000000004</c:v>
                </c:pt>
                <c:pt idx="10">
                  <c:v>7.64</c:v>
                </c:pt>
                <c:pt idx="11">
                  <c:v>4.38</c:v>
                </c:pt>
                <c:pt idx="12">
                  <c:v>6.01</c:v>
                </c:pt>
                <c:pt idx="13">
                  <c:v>8.52</c:v>
                </c:pt>
                <c:pt idx="14">
                  <c:v>8.66</c:v>
                </c:pt>
                <c:pt idx="15">
                  <c:v>9.68</c:v>
                </c:pt>
                <c:pt idx="16">
                  <c:v>9.41</c:v>
                </c:pt>
                <c:pt idx="17">
                  <c:v>8.15</c:v>
                </c:pt>
                <c:pt idx="18">
                  <c:v>7.4</c:v>
                </c:pt>
                <c:pt idx="19">
                  <c:v>8.5399999999999991</c:v>
                </c:pt>
                <c:pt idx="20">
                  <c:v>6.37</c:v>
                </c:pt>
                <c:pt idx="21">
                  <c:v>6.78</c:v>
                </c:pt>
                <c:pt idx="22">
                  <c:v>7.19</c:v>
                </c:pt>
                <c:pt idx="23">
                  <c:v>8.32</c:v>
                </c:pt>
                <c:pt idx="24">
                  <c:v>9.4700000000000006</c:v>
                </c:pt>
                <c:pt idx="25">
                  <c:v>8.75</c:v>
                </c:pt>
                <c:pt idx="26">
                  <c:v>8.58</c:v>
                </c:pt>
                <c:pt idx="27">
                  <c:v>9.1199999999999992</c:v>
                </c:pt>
                <c:pt idx="28">
                  <c:v>8.43</c:v>
                </c:pt>
                <c:pt idx="29">
                  <c:v>4.55</c:v>
                </c:pt>
                <c:pt idx="30">
                  <c:v>4.75</c:v>
                </c:pt>
                <c:pt idx="31">
                  <c:v>4.72</c:v>
                </c:pt>
                <c:pt idx="32">
                  <c:v>4.91</c:v>
                </c:pt>
                <c:pt idx="33">
                  <c:v>4.8899999999999997</c:v>
                </c:pt>
                <c:pt idx="34">
                  <c:v>4.95</c:v>
                </c:pt>
                <c:pt idx="35">
                  <c:v>4.82</c:v>
                </c:pt>
                <c:pt idx="36">
                  <c:v>5</c:v>
                </c:pt>
                <c:pt idx="37">
                  <c:v>4.84</c:v>
                </c:pt>
                <c:pt idx="38">
                  <c:v>3.64</c:v>
                </c:pt>
                <c:pt idx="39">
                  <c:v>3.7</c:v>
                </c:pt>
                <c:pt idx="40">
                  <c:v>3.59</c:v>
                </c:pt>
                <c:pt idx="41">
                  <c:v>3.72</c:v>
                </c:pt>
                <c:pt idx="42">
                  <c:v>3.21</c:v>
                </c:pt>
                <c:pt idx="43">
                  <c:v>3.38</c:v>
                </c:pt>
                <c:pt idx="44">
                  <c:v>2.4700000000000002</c:v>
                </c:pt>
                <c:pt idx="45">
                  <c:v>2.0299999999999998</c:v>
                </c:pt>
                <c:pt idx="46">
                  <c:v>2.3199999999999998</c:v>
                </c:pt>
                <c:pt idx="47">
                  <c:v>3.38</c:v>
                </c:pt>
                <c:pt idx="48">
                  <c:v>3.15</c:v>
                </c:pt>
                <c:pt idx="49">
                  <c:v>2.75</c:v>
                </c:pt>
                <c:pt idx="50">
                  <c:v>6.2</c:v>
                </c:pt>
                <c:pt idx="51">
                  <c:v>6.18</c:v>
                </c:pt>
                <c:pt idx="52">
                  <c:v>6.33</c:v>
                </c:pt>
                <c:pt idx="53">
                  <c:v>3.55</c:v>
                </c:pt>
                <c:pt idx="54">
                  <c:v>3.38</c:v>
                </c:pt>
                <c:pt idx="55">
                  <c:v>4.88</c:v>
                </c:pt>
                <c:pt idx="56">
                  <c:v>8.41</c:v>
                </c:pt>
                <c:pt idx="57">
                  <c:v>7.96</c:v>
                </c:pt>
                <c:pt idx="58">
                  <c:v>1.97</c:v>
                </c:pt>
                <c:pt idx="59">
                  <c:v>7.15</c:v>
                </c:pt>
                <c:pt idx="60">
                  <c:v>7.08</c:v>
                </c:pt>
                <c:pt idx="61">
                  <c:v>7.05</c:v>
                </c:pt>
                <c:pt idx="62">
                  <c:v>6.9</c:v>
                </c:pt>
                <c:pt idx="63">
                  <c:v>2.67</c:v>
                </c:pt>
                <c:pt idx="64">
                  <c:v>6.02</c:v>
                </c:pt>
                <c:pt idx="65">
                  <c:v>6.47</c:v>
                </c:pt>
                <c:pt idx="66">
                  <c:v>6.23</c:v>
                </c:pt>
                <c:pt idx="67">
                  <c:v>3.12</c:v>
                </c:pt>
                <c:pt idx="68">
                  <c:v>6.5</c:v>
                </c:pt>
                <c:pt idx="69">
                  <c:v>6.05</c:v>
                </c:pt>
                <c:pt idx="70">
                  <c:v>2.5299999999999998</c:v>
                </c:pt>
                <c:pt idx="71">
                  <c:v>5.14</c:v>
                </c:pt>
                <c:pt idx="72">
                  <c:v>2.37</c:v>
                </c:pt>
                <c:pt idx="73">
                  <c:v>2.34</c:v>
                </c:pt>
                <c:pt idx="74">
                  <c:v>2.23</c:v>
                </c:pt>
                <c:pt idx="75">
                  <c:v>2.2799999999999998</c:v>
                </c:pt>
                <c:pt idx="76">
                  <c:v>2.2400000000000002</c:v>
                </c:pt>
                <c:pt idx="77">
                  <c:v>2.2999999999999998</c:v>
                </c:pt>
                <c:pt idx="78">
                  <c:v>9.3000000000000007</c:v>
                </c:pt>
                <c:pt idx="79">
                  <c:v>6.6</c:v>
                </c:pt>
                <c:pt idx="80">
                  <c:v>6.8</c:v>
                </c:pt>
                <c:pt idx="81">
                  <c:v>12.5</c:v>
                </c:pt>
                <c:pt idx="82">
                  <c:v>11.4</c:v>
                </c:pt>
                <c:pt idx="83">
                  <c:v>11.8</c:v>
                </c:pt>
                <c:pt idx="84">
                  <c:v>10.1</c:v>
                </c:pt>
                <c:pt idx="85">
                  <c:v>2.1</c:v>
                </c:pt>
                <c:pt idx="86">
                  <c:v>2</c:v>
                </c:pt>
                <c:pt idx="87">
                  <c:v>6.8</c:v>
                </c:pt>
                <c:pt idx="88">
                  <c:v>9.8000000000000007</c:v>
                </c:pt>
                <c:pt idx="89">
                  <c:v>14.7</c:v>
                </c:pt>
                <c:pt idx="90">
                  <c:v>10.7</c:v>
                </c:pt>
                <c:pt idx="91">
                  <c:v>8</c:v>
                </c:pt>
                <c:pt idx="92">
                  <c:v>6.9</c:v>
                </c:pt>
                <c:pt idx="93">
                  <c:v>5</c:v>
                </c:pt>
                <c:pt idx="94">
                  <c:v>5.4</c:v>
                </c:pt>
                <c:pt idx="95">
                  <c:v>10</c:v>
                </c:pt>
                <c:pt idx="96">
                  <c:v>10.6</c:v>
                </c:pt>
                <c:pt idx="97">
                  <c:v>10.3</c:v>
                </c:pt>
                <c:pt idx="98">
                  <c:v>8.4</c:v>
                </c:pt>
                <c:pt idx="99">
                  <c:v>8.4</c:v>
                </c:pt>
                <c:pt idx="100">
                  <c:v>8.5</c:v>
                </c:pt>
                <c:pt idx="101">
                  <c:v>13.9</c:v>
                </c:pt>
                <c:pt idx="102">
                  <c:v>1.8</c:v>
                </c:pt>
                <c:pt idx="103">
                  <c:v>10</c:v>
                </c:pt>
                <c:pt idx="104">
                  <c:v>18.8</c:v>
                </c:pt>
                <c:pt idx="105">
                  <c:v>18.3</c:v>
                </c:pt>
                <c:pt idx="106">
                  <c:v>6.9</c:v>
                </c:pt>
                <c:pt idx="107">
                  <c:v>9.3000000000000007</c:v>
                </c:pt>
                <c:pt idx="108">
                  <c:v>4.2699999999999996</c:v>
                </c:pt>
                <c:pt idx="109">
                  <c:v>3.98</c:v>
                </c:pt>
                <c:pt idx="110">
                  <c:v>3.45</c:v>
                </c:pt>
                <c:pt idx="111">
                  <c:v>3.61</c:v>
                </c:pt>
                <c:pt idx="112">
                  <c:v>3.28</c:v>
                </c:pt>
                <c:pt idx="113">
                  <c:v>2.63</c:v>
                </c:pt>
                <c:pt idx="114">
                  <c:v>2.68</c:v>
                </c:pt>
                <c:pt idx="115">
                  <c:v>2.74</c:v>
                </c:pt>
                <c:pt idx="116">
                  <c:v>2.5</c:v>
                </c:pt>
                <c:pt idx="117">
                  <c:v>2.3199999999999998</c:v>
                </c:pt>
                <c:pt idx="118">
                  <c:v>2.11</c:v>
                </c:pt>
                <c:pt idx="119">
                  <c:v>1.63</c:v>
                </c:pt>
                <c:pt idx="120">
                  <c:v>1.81</c:v>
                </c:pt>
                <c:pt idx="121">
                  <c:v>1.69</c:v>
                </c:pt>
                <c:pt idx="122">
                  <c:v>1.82</c:v>
                </c:pt>
                <c:pt idx="123">
                  <c:v>1.47</c:v>
                </c:pt>
                <c:pt idx="124">
                  <c:v>5.31</c:v>
                </c:pt>
                <c:pt idx="125">
                  <c:v>5.3</c:v>
                </c:pt>
                <c:pt idx="126">
                  <c:v>4.7699999999999996</c:v>
                </c:pt>
                <c:pt idx="127">
                  <c:v>4.3899999999999997</c:v>
                </c:pt>
                <c:pt idx="128">
                  <c:v>4</c:v>
                </c:pt>
                <c:pt idx="129">
                  <c:v>3.87</c:v>
                </c:pt>
                <c:pt idx="130">
                  <c:v>3.66</c:v>
                </c:pt>
                <c:pt idx="131">
                  <c:v>3.66</c:v>
                </c:pt>
                <c:pt idx="132">
                  <c:v>3.47</c:v>
                </c:pt>
                <c:pt idx="133">
                  <c:v>3.34</c:v>
                </c:pt>
                <c:pt idx="134">
                  <c:v>3.37</c:v>
                </c:pt>
                <c:pt idx="135">
                  <c:v>3.3</c:v>
                </c:pt>
                <c:pt idx="136">
                  <c:v>3.14</c:v>
                </c:pt>
                <c:pt idx="137">
                  <c:v>3.12</c:v>
                </c:pt>
                <c:pt idx="138">
                  <c:v>3.61</c:v>
                </c:pt>
                <c:pt idx="139">
                  <c:v>2.2200000000000002</c:v>
                </c:pt>
                <c:pt idx="140">
                  <c:v>4.96</c:v>
                </c:pt>
                <c:pt idx="141">
                  <c:v>4.59</c:v>
                </c:pt>
                <c:pt idx="142">
                  <c:v>5.18</c:v>
                </c:pt>
                <c:pt idx="143">
                  <c:v>5.0199999999999996</c:v>
                </c:pt>
                <c:pt idx="144">
                  <c:v>5.14</c:v>
                </c:pt>
                <c:pt idx="145">
                  <c:v>5.51</c:v>
                </c:pt>
                <c:pt idx="146">
                  <c:v>5.39</c:v>
                </c:pt>
                <c:pt idx="147">
                  <c:v>5.12</c:v>
                </c:pt>
                <c:pt idx="148">
                  <c:v>5.48</c:v>
                </c:pt>
                <c:pt idx="149">
                  <c:v>5.49</c:v>
                </c:pt>
                <c:pt idx="150">
                  <c:v>5.14</c:v>
                </c:pt>
                <c:pt idx="151">
                  <c:v>5.0199999999999996</c:v>
                </c:pt>
                <c:pt idx="152">
                  <c:v>5.0199999999999996</c:v>
                </c:pt>
                <c:pt idx="153">
                  <c:v>4.83</c:v>
                </c:pt>
                <c:pt idx="154">
                  <c:v>4.66</c:v>
                </c:pt>
                <c:pt idx="155">
                  <c:v>5.08</c:v>
                </c:pt>
                <c:pt idx="156">
                  <c:v>4.43</c:v>
                </c:pt>
                <c:pt idx="157">
                  <c:v>4</c:v>
                </c:pt>
                <c:pt idx="158">
                  <c:v>3.65</c:v>
                </c:pt>
                <c:pt idx="159">
                  <c:v>3.21</c:v>
                </c:pt>
                <c:pt idx="160">
                  <c:v>3.86</c:v>
                </c:pt>
                <c:pt idx="161">
                  <c:v>3.58</c:v>
                </c:pt>
                <c:pt idx="162">
                  <c:v>3.89</c:v>
                </c:pt>
                <c:pt idx="163">
                  <c:v>3.87</c:v>
                </c:pt>
                <c:pt idx="164">
                  <c:v>3.61</c:v>
                </c:pt>
                <c:pt idx="165">
                  <c:v>3.39</c:v>
                </c:pt>
                <c:pt idx="166">
                  <c:v>3.56</c:v>
                </c:pt>
                <c:pt idx="167">
                  <c:v>3.44</c:v>
                </c:pt>
                <c:pt idx="168">
                  <c:v>4.3899999999999997</c:v>
                </c:pt>
                <c:pt idx="169">
                  <c:v>6.97</c:v>
                </c:pt>
                <c:pt idx="170">
                  <c:v>7.06</c:v>
                </c:pt>
                <c:pt idx="171">
                  <c:v>2.31</c:v>
                </c:pt>
                <c:pt idx="172">
                  <c:v>7.25</c:v>
                </c:pt>
                <c:pt idx="173">
                  <c:v>8.16</c:v>
                </c:pt>
                <c:pt idx="174">
                  <c:v>9.33</c:v>
                </c:pt>
                <c:pt idx="175">
                  <c:v>7.8</c:v>
                </c:pt>
                <c:pt idx="176">
                  <c:v>5.52</c:v>
                </c:pt>
                <c:pt idx="177">
                  <c:v>4.71</c:v>
                </c:pt>
                <c:pt idx="178">
                  <c:v>5.98</c:v>
                </c:pt>
                <c:pt idx="179">
                  <c:v>7.81</c:v>
                </c:pt>
                <c:pt idx="180">
                  <c:v>7.47</c:v>
                </c:pt>
                <c:pt idx="181">
                  <c:v>6.63</c:v>
                </c:pt>
                <c:pt idx="182">
                  <c:v>5.17</c:v>
                </c:pt>
                <c:pt idx="183">
                  <c:v>5.61</c:v>
                </c:pt>
                <c:pt idx="184">
                  <c:v>4.8099999999999996</c:v>
                </c:pt>
                <c:pt idx="185">
                  <c:v>9.51</c:v>
                </c:pt>
                <c:pt idx="186">
                  <c:v>8.7100000000000009</c:v>
                </c:pt>
                <c:pt idx="187">
                  <c:v>9.1</c:v>
                </c:pt>
                <c:pt idx="188">
                  <c:v>5.12</c:v>
                </c:pt>
                <c:pt idx="189">
                  <c:v>5.31</c:v>
                </c:pt>
                <c:pt idx="190">
                  <c:v>4.75</c:v>
                </c:pt>
                <c:pt idx="191">
                  <c:v>3.97</c:v>
                </c:pt>
                <c:pt idx="192">
                  <c:v>4.78</c:v>
                </c:pt>
                <c:pt idx="193">
                  <c:v>6</c:v>
                </c:pt>
                <c:pt idx="194">
                  <c:v>4.43</c:v>
                </c:pt>
                <c:pt idx="195">
                  <c:v>4.96</c:v>
                </c:pt>
                <c:pt idx="196">
                  <c:v>5.58</c:v>
                </c:pt>
                <c:pt idx="197">
                  <c:v>4.93</c:v>
                </c:pt>
                <c:pt idx="198">
                  <c:v>4.7699999999999996</c:v>
                </c:pt>
                <c:pt idx="199">
                  <c:v>5.84</c:v>
                </c:pt>
                <c:pt idx="200">
                  <c:v>4.83</c:v>
                </c:pt>
                <c:pt idx="201">
                  <c:v>4.79</c:v>
                </c:pt>
                <c:pt idx="202">
                  <c:v>3.12</c:v>
                </c:pt>
                <c:pt idx="203">
                  <c:v>3.21</c:v>
                </c:pt>
                <c:pt idx="204">
                  <c:v>2.5499999999999998</c:v>
                </c:pt>
                <c:pt idx="205">
                  <c:v>2.56</c:v>
                </c:pt>
                <c:pt idx="206">
                  <c:v>3.38</c:v>
                </c:pt>
                <c:pt idx="207">
                  <c:v>2.42</c:v>
                </c:pt>
                <c:pt idx="208">
                  <c:v>2.7</c:v>
                </c:pt>
                <c:pt idx="209">
                  <c:v>2.65</c:v>
                </c:pt>
                <c:pt idx="210">
                  <c:v>2.92</c:v>
                </c:pt>
                <c:pt idx="211">
                  <c:v>3.43</c:v>
                </c:pt>
                <c:pt idx="212">
                  <c:v>3.14</c:v>
                </c:pt>
                <c:pt idx="213">
                  <c:v>3.43</c:v>
                </c:pt>
                <c:pt idx="214">
                  <c:v>2.83</c:v>
                </c:pt>
                <c:pt idx="215">
                  <c:v>3.44</c:v>
                </c:pt>
                <c:pt idx="216">
                  <c:v>2.89</c:v>
                </c:pt>
                <c:pt idx="217">
                  <c:v>3.07</c:v>
                </c:pt>
                <c:pt idx="218">
                  <c:v>5.17</c:v>
                </c:pt>
                <c:pt idx="219">
                  <c:v>3.22</c:v>
                </c:pt>
                <c:pt idx="220">
                  <c:v>2.4500000000000002</c:v>
                </c:pt>
                <c:pt idx="221">
                  <c:v>2.88</c:v>
                </c:pt>
                <c:pt idx="222">
                  <c:v>4.8600000000000003</c:v>
                </c:pt>
                <c:pt idx="223">
                  <c:v>2.7</c:v>
                </c:pt>
                <c:pt idx="224">
                  <c:v>3.74</c:v>
                </c:pt>
                <c:pt idx="225">
                  <c:v>4.55</c:v>
                </c:pt>
                <c:pt idx="226">
                  <c:v>2.5099999999999998</c:v>
                </c:pt>
                <c:pt idx="227">
                  <c:v>3.25</c:v>
                </c:pt>
                <c:pt idx="228">
                  <c:v>2.76</c:v>
                </c:pt>
                <c:pt idx="229">
                  <c:v>2.66</c:v>
                </c:pt>
                <c:pt idx="230">
                  <c:v>3.24</c:v>
                </c:pt>
                <c:pt idx="231">
                  <c:v>7.22</c:v>
                </c:pt>
                <c:pt idx="232">
                  <c:v>3.1</c:v>
                </c:pt>
                <c:pt idx="233">
                  <c:v>6.47</c:v>
                </c:pt>
                <c:pt idx="234">
                  <c:v>13.02</c:v>
                </c:pt>
                <c:pt idx="235">
                  <c:v>6.81</c:v>
                </c:pt>
                <c:pt idx="236">
                  <c:v>4.6500000000000004</c:v>
                </c:pt>
                <c:pt idx="237">
                  <c:v>4.6100000000000003</c:v>
                </c:pt>
                <c:pt idx="238">
                  <c:v>4.1900000000000004</c:v>
                </c:pt>
                <c:pt idx="239">
                  <c:v>4.38</c:v>
                </c:pt>
                <c:pt idx="240">
                  <c:v>3.18</c:v>
                </c:pt>
                <c:pt idx="241">
                  <c:v>4.09</c:v>
                </c:pt>
                <c:pt idx="242">
                  <c:v>4.16</c:v>
                </c:pt>
                <c:pt idx="243">
                  <c:v>1.94</c:v>
                </c:pt>
                <c:pt idx="244">
                  <c:v>2.2799999999999998</c:v>
                </c:pt>
                <c:pt idx="245">
                  <c:v>1.67</c:v>
                </c:pt>
                <c:pt idx="246">
                  <c:v>2.2000000000000002</c:v>
                </c:pt>
                <c:pt idx="247">
                  <c:v>2.99</c:v>
                </c:pt>
                <c:pt idx="248">
                  <c:v>3.06</c:v>
                </c:pt>
                <c:pt idx="249">
                  <c:v>0.99</c:v>
                </c:pt>
                <c:pt idx="250">
                  <c:v>7.7</c:v>
                </c:pt>
                <c:pt idx="251">
                  <c:v>6.97</c:v>
                </c:pt>
                <c:pt idx="252">
                  <c:v>6.78</c:v>
                </c:pt>
                <c:pt idx="253">
                  <c:v>4.25</c:v>
                </c:pt>
                <c:pt idx="254">
                  <c:v>4.3</c:v>
                </c:pt>
                <c:pt idx="255">
                  <c:v>12.53</c:v>
                </c:pt>
                <c:pt idx="256">
                  <c:v>8.49</c:v>
                </c:pt>
                <c:pt idx="257">
                  <c:v>9.68</c:v>
                </c:pt>
                <c:pt idx="258">
                  <c:v>7.38</c:v>
                </c:pt>
                <c:pt idx="259">
                  <c:v>6.66</c:v>
                </c:pt>
                <c:pt idx="260">
                  <c:v>6.23</c:v>
                </c:pt>
                <c:pt idx="261">
                  <c:v>7.6</c:v>
                </c:pt>
                <c:pt idx="262">
                  <c:v>8.5</c:v>
                </c:pt>
                <c:pt idx="263">
                  <c:v>9.6</c:v>
                </c:pt>
                <c:pt idx="264">
                  <c:v>16.600000000000001</c:v>
                </c:pt>
                <c:pt idx="265">
                  <c:v>14.6</c:v>
                </c:pt>
                <c:pt idx="266">
                  <c:v>9.4</c:v>
                </c:pt>
                <c:pt idx="267">
                  <c:v>8.4499999999999993</c:v>
                </c:pt>
                <c:pt idx="268">
                  <c:v>1.9</c:v>
                </c:pt>
                <c:pt idx="269">
                  <c:v>7.35</c:v>
                </c:pt>
                <c:pt idx="270">
                  <c:v>6.15</c:v>
                </c:pt>
              </c:numCache>
            </c:numRef>
          </c:xVal>
          <c:yVal>
            <c:numRef>
              <c:f>гл_эл!$T$795:$T$1065</c:f>
              <c:numCache>
                <c:formatCode>General</c:formatCode>
                <c:ptCount val="271"/>
                <c:pt idx="0">
                  <c:v>45.89</c:v>
                </c:pt>
                <c:pt idx="1">
                  <c:v>49.81</c:v>
                </c:pt>
                <c:pt idx="2">
                  <c:v>50.57</c:v>
                </c:pt>
                <c:pt idx="3">
                  <c:v>52.61</c:v>
                </c:pt>
                <c:pt idx="4">
                  <c:v>50.13</c:v>
                </c:pt>
                <c:pt idx="5">
                  <c:v>50.07</c:v>
                </c:pt>
                <c:pt idx="6">
                  <c:v>48.57</c:v>
                </c:pt>
                <c:pt idx="7">
                  <c:v>53.16</c:v>
                </c:pt>
                <c:pt idx="8">
                  <c:v>50.88</c:v>
                </c:pt>
                <c:pt idx="9">
                  <c:v>52.78</c:v>
                </c:pt>
                <c:pt idx="10">
                  <c:v>50.9</c:v>
                </c:pt>
                <c:pt idx="11">
                  <c:v>53.17</c:v>
                </c:pt>
                <c:pt idx="12">
                  <c:v>51.25</c:v>
                </c:pt>
                <c:pt idx="13">
                  <c:v>50.23</c:v>
                </c:pt>
                <c:pt idx="14">
                  <c:v>49.85</c:v>
                </c:pt>
                <c:pt idx="15">
                  <c:v>49.93</c:v>
                </c:pt>
                <c:pt idx="16">
                  <c:v>49.66</c:v>
                </c:pt>
                <c:pt idx="17">
                  <c:v>52.4</c:v>
                </c:pt>
                <c:pt idx="18">
                  <c:v>53.78</c:v>
                </c:pt>
                <c:pt idx="19">
                  <c:v>52.25</c:v>
                </c:pt>
                <c:pt idx="20">
                  <c:v>54.38</c:v>
                </c:pt>
                <c:pt idx="21">
                  <c:v>53.46</c:v>
                </c:pt>
                <c:pt idx="22">
                  <c:v>53.78</c:v>
                </c:pt>
                <c:pt idx="23">
                  <c:v>52.6</c:v>
                </c:pt>
                <c:pt idx="24">
                  <c:v>50.8</c:v>
                </c:pt>
                <c:pt idx="25">
                  <c:v>49.98</c:v>
                </c:pt>
                <c:pt idx="26">
                  <c:v>50.53</c:v>
                </c:pt>
                <c:pt idx="27">
                  <c:v>49.34</c:v>
                </c:pt>
                <c:pt idx="28">
                  <c:v>51.24</c:v>
                </c:pt>
                <c:pt idx="29">
                  <c:v>48.65</c:v>
                </c:pt>
                <c:pt idx="30">
                  <c:v>48.74</c:v>
                </c:pt>
                <c:pt idx="31">
                  <c:v>48.5</c:v>
                </c:pt>
                <c:pt idx="32">
                  <c:v>48.22</c:v>
                </c:pt>
                <c:pt idx="33">
                  <c:v>48</c:v>
                </c:pt>
                <c:pt idx="34">
                  <c:v>48.18</c:v>
                </c:pt>
                <c:pt idx="35">
                  <c:v>48.57</c:v>
                </c:pt>
                <c:pt idx="36">
                  <c:v>46.5</c:v>
                </c:pt>
                <c:pt idx="37">
                  <c:v>47.6</c:v>
                </c:pt>
                <c:pt idx="38">
                  <c:v>51.8</c:v>
                </c:pt>
                <c:pt idx="39">
                  <c:v>51.47</c:v>
                </c:pt>
                <c:pt idx="40">
                  <c:v>51.6</c:v>
                </c:pt>
                <c:pt idx="41">
                  <c:v>51.16</c:v>
                </c:pt>
                <c:pt idx="42">
                  <c:v>53.64</c:v>
                </c:pt>
                <c:pt idx="43">
                  <c:v>54.44</c:v>
                </c:pt>
                <c:pt idx="44">
                  <c:v>56.12</c:v>
                </c:pt>
                <c:pt idx="45">
                  <c:v>55.58</c:v>
                </c:pt>
                <c:pt idx="46">
                  <c:v>55.25</c:v>
                </c:pt>
                <c:pt idx="47">
                  <c:v>52.55</c:v>
                </c:pt>
                <c:pt idx="48">
                  <c:v>51.71</c:v>
                </c:pt>
                <c:pt idx="49">
                  <c:v>53.44</c:v>
                </c:pt>
                <c:pt idx="50">
                  <c:v>51.63</c:v>
                </c:pt>
                <c:pt idx="51">
                  <c:v>51.56</c:v>
                </c:pt>
                <c:pt idx="52">
                  <c:v>51.73</c:v>
                </c:pt>
                <c:pt idx="53">
                  <c:v>51.64</c:v>
                </c:pt>
                <c:pt idx="54">
                  <c:v>54.44</c:v>
                </c:pt>
                <c:pt idx="55">
                  <c:v>52.39</c:v>
                </c:pt>
                <c:pt idx="56">
                  <c:v>53.63</c:v>
                </c:pt>
                <c:pt idx="57">
                  <c:v>52.22</c:v>
                </c:pt>
                <c:pt idx="58">
                  <c:v>51.94</c:v>
                </c:pt>
                <c:pt idx="59">
                  <c:v>42.62</c:v>
                </c:pt>
                <c:pt idx="60">
                  <c:v>42.19</c:v>
                </c:pt>
                <c:pt idx="61">
                  <c:v>42.91</c:v>
                </c:pt>
                <c:pt idx="62">
                  <c:v>50.6</c:v>
                </c:pt>
                <c:pt idx="63">
                  <c:v>46.06</c:v>
                </c:pt>
                <c:pt idx="64">
                  <c:v>53.49</c:v>
                </c:pt>
                <c:pt idx="65">
                  <c:v>54.41</c:v>
                </c:pt>
                <c:pt idx="66">
                  <c:v>53.18</c:v>
                </c:pt>
                <c:pt idx="67">
                  <c:v>51.94</c:v>
                </c:pt>
                <c:pt idx="68">
                  <c:v>53.59</c:v>
                </c:pt>
                <c:pt idx="69">
                  <c:v>54.21</c:v>
                </c:pt>
                <c:pt idx="70">
                  <c:v>58.2</c:v>
                </c:pt>
                <c:pt idx="71">
                  <c:v>54.74</c:v>
                </c:pt>
                <c:pt idx="72">
                  <c:v>56.71</c:v>
                </c:pt>
                <c:pt idx="73">
                  <c:v>56.96</c:v>
                </c:pt>
                <c:pt idx="74">
                  <c:v>57.15</c:v>
                </c:pt>
                <c:pt idx="75">
                  <c:v>57.06</c:v>
                </c:pt>
                <c:pt idx="76">
                  <c:v>57.24</c:v>
                </c:pt>
                <c:pt idx="77">
                  <c:v>57.45</c:v>
                </c:pt>
                <c:pt idx="78">
                  <c:v>49.9</c:v>
                </c:pt>
                <c:pt idx="79">
                  <c:v>53.3</c:v>
                </c:pt>
                <c:pt idx="80">
                  <c:v>53.4</c:v>
                </c:pt>
                <c:pt idx="81">
                  <c:v>52.2</c:v>
                </c:pt>
                <c:pt idx="82">
                  <c:v>52</c:v>
                </c:pt>
                <c:pt idx="83">
                  <c:v>52</c:v>
                </c:pt>
                <c:pt idx="84">
                  <c:v>51.6</c:v>
                </c:pt>
                <c:pt idx="85">
                  <c:v>56.5</c:v>
                </c:pt>
                <c:pt idx="86">
                  <c:v>55.8</c:v>
                </c:pt>
                <c:pt idx="87">
                  <c:v>54.4</c:v>
                </c:pt>
                <c:pt idx="88">
                  <c:v>51.6</c:v>
                </c:pt>
                <c:pt idx="89">
                  <c:v>53.9</c:v>
                </c:pt>
                <c:pt idx="90">
                  <c:v>53.7</c:v>
                </c:pt>
                <c:pt idx="91">
                  <c:v>52.6</c:v>
                </c:pt>
                <c:pt idx="92">
                  <c:v>53.7</c:v>
                </c:pt>
                <c:pt idx="93">
                  <c:v>56.2</c:v>
                </c:pt>
                <c:pt idx="94">
                  <c:v>55.2</c:v>
                </c:pt>
                <c:pt idx="95">
                  <c:v>51.2</c:v>
                </c:pt>
                <c:pt idx="96">
                  <c:v>50.9</c:v>
                </c:pt>
                <c:pt idx="97">
                  <c:v>52.5</c:v>
                </c:pt>
                <c:pt idx="98">
                  <c:v>50.8</c:v>
                </c:pt>
                <c:pt idx="99">
                  <c:v>50.2</c:v>
                </c:pt>
                <c:pt idx="100">
                  <c:v>50.5</c:v>
                </c:pt>
                <c:pt idx="101">
                  <c:v>51.8</c:v>
                </c:pt>
                <c:pt idx="102">
                  <c:v>51.2</c:v>
                </c:pt>
                <c:pt idx="103">
                  <c:v>50.8</c:v>
                </c:pt>
                <c:pt idx="104">
                  <c:v>54.3</c:v>
                </c:pt>
                <c:pt idx="105">
                  <c:v>53.6</c:v>
                </c:pt>
                <c:pt idx="106">
                  <c:v>49.7</c:v>
                </c:pt>
                <c:pt idx="107">
                  <c:v>50.7</c:v>
                </c:pt>
                <c:pt idx="108">
                  <c:v>57.2</c:v>
                </c:pt>
                <c:pt idx="109">
                  <c:v>57.16</c:v>
                </c:pt>
                <c:pt idx="110">
                  <c:v>57.27</c:v>
                </c:pt>
                <c:pt idx="111">
                  <c:v>57.97</c:v>
                </c:pt>
                <c:pt idx="112">
                  <c:v>58.05</c:v>
                </c:pt>
                <c:pt idx="113">
                  <c:v>58.53</c:v>
                </c:pt>
                <c:pt idx="114">
                  <c:v>59.14</c:v>
                </c:pt>
                <c:pt idx="115">
                  <c:v>59.05</c:v>
                </c:pt>
                <c:pt idx="116">
                  <c:v>58.62</c:v>
                </c:pt>
                <c:pt idx="117">
                  <c:v>58.94</c:v>
                </c:pt>
                <c:pt idx="118">
                  <c:v>59.16</c:v>
                </c:pt>
                <c:pt idx="119">
                  <c:v>60.84</c:v>
                </c:pt>
                <c:pt idx="120">
                  <c:v>57.8</c:v>
                </c:pt>
                <c:pt idx="121">
                  <c:v>58.2</c:v>
                </c:pt>
                <c:pt idx="122">
                  <c:v>58.1</c:v>
                </c:pt>
                <c:pt idx="123">
                  <c:v>59.12</c:v>
                </c:pt>
                <c:pt idx="124">
                  <c:v>54.32</c:v>
                </c:pt>
                <c:pt idx="125">
                  <c:v>55.83</c:v>
                </c:pt>
                <c:pt idx="126">
                  <c:v>56.24</c:v>
                </c:pt>
                <c:pt idx="127">
                  <c:v>56.66</c:v>
                </c:pt>
                <c:pt idx="128">
                  <c:v>55.79</c:v>
                </c:pt>
                <c:pt idx="129">
                  <c:v>56.34</c:v>
                </c:pt>
                <c:pt idx="130">
                  <c:v>57</c:v>
                </c:pt>
                <c:pt idx="131">
                  <c:v>56.8</c:v>
                </c:pt>
                <c:pt idx="132">
                  <c:v>56.45</c:v>
                </c:pt>
                <c:pt idx="133">
                  <c:v>55.76</c:v>
                </c:pt>
                <c:pt idx="134">
                  <c:v>56.11</c:v>
                </c:pt>
                <c:pt idx="135">
                  <c:v>56.34</c:v>
                </c:pt>
                <c:pt idx="136">
                  <c:v>54.64</c:v>
                </c:pt>
                <c:pt idx="137">
                  <c:v>54.93</c:v>
                </c:pt>
                <c:pt idx="138">
                  <c:v>55.49</c:v>
                </c:pt>
                <c:pt idx="139">
                  <c:v>55.83</c:v>
                </c:pt>
                <c:pt idx="140">
                  <c:v>57.21</c:v>
                </c:pt>
                <c:pt idx="141">
                  <c:v>57.62</c:v>
                </c:pt>
                <c:pt idx="142">
                  <c:v>56.63</c:v>
                </c:pt>
                <c:pt idx="143">
                  <c:v>56.76</c:v>
                </c:pt>
                <c:pt idx="144">
                  <c:v>56.64</c:v>
                </c:pt>
                <c:pt idx="145">
                  <c:v>56.43</c:v>
                </c:pt>
                <c:pt idx="146">
                  <c:v>56.48</c:v>
                </c:pt>
                <c:pt idx="147">
                  <c:v>56.68</c:v>
                </c:pt>
                <c:pt idx="148">
                  <c:v>56.19</c:v>
                </c:pt>
                <c:pt idx="149">
                  <c:v>56.35</c:v>
                </c:pt>
                <c:pt idx="150">
                  <c:v>56.7</c:v>
                </c:pt>
                <c:pt idx="151">
                  <c:v>56.78</c:v>
                </c:pt>
                <c:pt idx="152">
                  <c:v>56.61</c:v>
                </c:pt>
                <c:pt idx="153">
                  <c:v>57.02</c:v>
                </c:pt>
                <c:pt idx="154">
                  <c:v>57.2</c:v>
                </c:pt>
                <c:pt idx="155">
                  <c:v>56.25</c:v>
                </c:pt>
                <c:pt idx="156">
                  <c:v>57.1</c:v>
                </c:pt>
                <c:pt idx="157">
                  <c:v>57.86</c:v>
                </c:pt>
                <c:pt idx="158">
                  <c:v>57.99</c:v>
                </c:pt>
                <c:pt idx="159">
                  <c:v>59.16</c:v>
                </c:pt>
                <c:pt idx="160">
                  <c:v>57.21</c:v>
                </c:pt>
                <c:pt idx="161">
                  <c:v>58.59</c:v>
                </c:pt>
                <c:pt idx="162">
                  <c:v>56.81</c:v>
                </c:pt>
                <c:pt idx="163">
                  <c:v>58.03</c:v>
                </c:pt>
                <c:pt idx="164">
                  <c:v>58.31</c:v>
                </c:pt>
                <c:pt idx="165">
                  <c:v>58.31</c:v>
                </c:pt>
                <c:pt idx="166">
                  <c:v>58.31</c:v>
                </c:pt>
                <c:pt idx="167">
                  <c:v>58.45</c:v>
                </c:pt>
                <c:pt idx="168">
                  <c:v>58.69</c:v>
                </c:pt>
                <c:pt idx="169">
                  <c:v>54.61</c:v>
                </c:pt>
                <c:pt idx="170">
                  <c:v>54.3</c:v>
                </c:pt>
                <c:pt idx="171">
                  <c:v>56.87</c:v>
                </c:pt>
                <c:pt idx="172">
                  <c:v>53.75</c:v>
                </c:pt>
                <c:pt idx="173">
                  <c:v>53.05</c:v>
                </c:pt>
                <c:pt idx="174">
                  <c:v>51.89</c:v>
                </c:pt>
                <c:pt idx="175">
                  <c:v>53.5</c:v>
                </c:pt>
                <c:pt idx="176">
                  <c:v>54.45</c:v>
                </c:pt>
                <c:pt idx="177">
                  <c:v>54.59</c:v>
                </c:pt>
                <c:pt idx="178">
                  <c:v>53.21</c:v>
                </c:pt>
                <c:pt idx="179">
                  <c:v>50.83</c:v>
                </c:pt>
                <c:pt idx="180">
                  <c:v>51.4</c:v>
                </c:pt>
                <c:pt idx="181">
                  <c:v>51.1</c:v>
                </c:pt>
                <c:pt idx="182">
                  <c:v>51.6</c:v>
                </c:pt>
                <c:pt idx="183">
                  <c:v>54.84</c:v>
                </c:pt>
                <c:pt idx="184">
                  <c:v>53.8</c:v>
                </c:pt>
                <c:pt idx="185">
                  <c:v>53.53</c:v>
                </c:pt>
                <c:pt idx="186">
                  <c:v>52.18</c:v>
                </c:pt>
                <c:pt idx="187">
                  <c:v>53.25</c:v>
                </c:pt>
                <c:pt idx="188">
                  <c:v>54.06</c:v>
                </c:pt>
                <c:pt idx="189">
                  <c:v>53.35</c:v>
                </c:pt>
                <c:pt idx="190">
                  <c:v>54.3</c:v>
                </c:pt>
                <c:pt idx="191">
                  <c:v>53.73</c:v>
                </c:pt>
                <c:pt idx="192">
                  <c:v>54.12</c:v>
                </c:pt>
                <c:pt idx="193">
                  <c:v>53.48</c:v>
                </c:pt>
                <c:pt idx="194">
                  <c:v>54.35</c:v>
                </c:pt>
                <c:pt idx="195">
                  <c:v>55.48</c:v>
                </c:pt>
                <c:pt idx="196">
                  <c:v>53.47</c:v>
                </c:pt>
                <c:pt idx="197">
                  <c:v>55.16</c:v>
                </c:pt>
                <c:pt idx="198">
                  <c:v>54.64</c:v>
                </c:pt>
                <c:pt idx="199">
                  <c:v>53.03</c:v>
                </c:pt>
                <c:pt idx="200">
                  <c:v>52.13</c:v>
                </c:pt>
                <c:pt idx="201">
                  <c:v>53.16</c:v>
                </c:pt>
                <c:pt idx="202">
                  <c:v>58.52</c:v>
                </c:pt>
                <c:pt idx="203">
                  <c:v>58.18</c:v>
                </c:pt>
                <c:pt idx="204">
                  <c:v>61.59</c:v>
                </c:pt>
                <c:pt idx="205">
                  <c:v>60.42</c:v>
                </c:pt>
                <c:pt idx="206">
                  <c:v>59.16</c:v>
                </c:pt>
                <c:pt idx="207">
                  <c:v>62.92</c:v>
                </c:pt>
                <c:pt idx="208">
                  <c:v>58.42</c:v>
                </c:pt>
                <c:pt idx="209">
                  <c:v>59.66</c:v>
                </c:pt>
                <c:pt idx="210">
                  <c:v>58.15</c:v>
                </c:pt>
                <c:pt idx="211">
                  <c:v>54.81</c:v>
                </c:pt>
                <c:pt idx="212">
                  <c:v>56.56</c:v>
                </c:pt>
                <c:pt idx="213">
                  <c:v>56.32</c:v>
                </c:pt>
                <c:pt idx="214">
                  <c:v>57.92</c:v>
                </c:pt>
                <c:pt idx="215">
                  <c:v>58.28</c:v>
                </c:pt>
                <c:pt idx="216">
                  <c:v>60.37</c:v>
                </c:pt>
                <c:pt idx="217">
                  <c:v>58.25</c:v>
                </c:pt>
                <c:pt idx="218">
                  <c:v>56.78</c:v>
                </c:pt>
                <c:pt idx="219">
                  <c:v>57.28</c:v>
                </c:pt>
                <c:pt idx="220">
                  <c:v>59.19</c:v>
                </c:pt>
                <c:pt idx="221">
                  <c:v>57.47</c:v>
                </c:pt>
                <c:pt idx="222">
                  <c:v>56.92</c:v>
                </c:pt>
                <c:pt idx="223">
                  <c:v>60.77</c:v>
                </c:pt>
                <c:pt idx="224">
                  <c:v>57.25</c:v>
                </c:pt>
                <c:pt idx="225">
                  <c:v>54.43</c:v>
                </c:pt>
                <c:pt idx="226">
                  <c:v>57.46</c:v>
                </c:pt>
                <c:pt idx="227">
                  <c:v>58.47</c:v>
                </c:pt>
                <c:pt idx="228">
                  <c:v>58.43</c:v>
                </c:pt>
                <c:pt idx="229">
                  <c:v>58.56</c:v>
                </c:pt>
                <c:pt idx="230">
                  <c:v>57.2</c:v>
                </c:pt>
                <c:pt idx="231">
                  <c:v>55.31</c:v>
                </c:pt>
                <c:pt idx="232">
                  <c:v>61.76</c:v>
                </c:pt>
                <c:pt idx="233">
                  <c:v>54.68</c:v>
                </c:pt>
                <c:pt idx="234">
                  <c:v>52.84</c:v>
                </c:pt>
                <c:pt idx="235">
                  <c:v>54.72</c:v>
                </c:pt>
                <c:pt idx="236">
                  <c:v>55.56</c:v>
                </c:pt>
                <c:pt idx="237">
                  <c:v>55.11</c:v>
                </c:pt>
                <c:pt idx="238">
                  <c:v>56.48</c:v>
                </c:pt>
                <c:pt idx="239">
                  <c:v>55.21</c:v>
                </c:pt>
                <c:pt idx="240">
                  <c:v>56.03</c:v>
                </c:pt>
                <c:pt idx="241">
                  <c:v>55.14</c:v>
                </c:pt>
                <c:pt idx="242">
                  <c:v>57.33</c:v>
                </c:pt>
                <c:pt idx="243">
                  <c:v>66.95</c:v>
                </c:pt>
                <c:pt idx="244">
                  <c:v>64.52</c:v>
                </c:pt>
                <c:pt idx="245">
                  <c:v>64.069999999999993</c:v>
                </c:pt>
                <c:pt idx="246">
                  <c:v>59</c:v>
                </c:pt>
                <c:pt idx="247">
                  <c:v>59.28</c:v>
                </c:pt>
                <c:pt idx="248">
                  <c:v>59.09</c:v>
                </c:pt>
                <c:pt idx="249">
                  <c:v>64.78</c:v>
                </c:pt>
                <c:pt idx="250">
                  <c:v>53.8</c:v>
                </c:pt>
                <c:pt idx="251">
                  <c:v>54.47</c:v>
                </c:pt>
                <c:pt idx="252">
                  <c:v>54.5</c:v>
                </c:pt>
                <c:pt idx="253">
                  <c:v>55.97</c:v>
                </c:pt>
                <c:pt idx="254">
                  <c:v>56.55</c:v>
                </c:pt>
                <c:pt idx="255">
                  <c:v>52.04</c:v>
                </c:pt>
                <c:pt idx="256">
                  <c:v>50.98</c:v>
                </c:pt>
                <c:pt idx="257">
                  <c:v>51.14</c:v>
                </c:pt>
                <c:pt idx="258">
                  <c:v>51.36</c:v>
                </c:pt>
                <c:pt idx="259">
                  <c:v>54.19</c:v>
                </c:pt>
                <c:pt idx="260">
                  <c:v>54.04</c:v>
                </c:pt>
                <c:pt idx="261">
                  <c:v>54.3</c:v>
                </c:pt>
                <c:pt idx="262">
                  <c:v>53.9</c:v>
                </c:pt>
                <c:pt idx="263">
                  <c:v>52.7</c:v>
                </c:pt>
                <c:pt idx="264">
                  <c:v>54.3</c:v>
                </c:pt>
                <c:pt idx="265">
                  <c:v>54</c:v>
                </c:pt>
                <c:pt idx="266">
                  <c:v>51.8</c:v>
                </c:pt>
                <c:pt idx="267">
                  <c:v>53.3</c:v>
                </c:pt>
                <c:pt idx="268">
                  <c:v>61.2</c:v>
                </c:pt>
                <c:pt idx="269">
                  <c:v>52.6</c:v>
                </c:pt>
                <c:pt idx="270">
                  <c:v>50.64</c:v>
                </c:pt>
              </c:numCache>
            </c:numRef>
          </c:yVal>
          <c:smooth val="0"/>
          <c:extLst xmlns:c16r2="http://schemas.microsoft.com/office/drawing/2015/06/chart">
            <c:ext xmlns:c16="http://schemas.microsoft.com/office/drawing/2014/chart" uri="{C3380CC4-5D6E-409C-BE32-E72D297353CC}">
              <c16:uniqueId val="{00000004-7D11-4B70-AF86-D6802719BDCB}"/>
            </c:ext>
          </c:extLst>
        </c:ser>
        <c:ser>
          <c:idx val="3"/>
          <c:order val="3"/>
          <c:spPr>
            <a:ln w="19050">
              <a:noFill/>
            </a:ln>
          </c:spPr>
          <c:marker>
            <c:symbol val="diamond"/>
            <c:size val="9"/>
            <c:spPr>
              <a:solidFill>
                <a:schemeClr val="bg1"/>
              </a:solidFill>
              <a:ln>
                <a:solidFill>
                  <a:srgbClr val="000000"/>
                </a:solidFill>
                <a:prstDash val="solid"/>
              </a:ln>
            </c:spPr>
          </c:marker>
          <c:xVal>
            <c:numRef>
              <c:f>гл_эл!$J$1102:$J$1123</c:f>
              <c:numCache>
                <c:formatCode>General</c:formatCode>
                <c:ptCount val="22"/>
                <c:pt idx="0">
                  <c:v>7.95</c:v>
                </c:pt>
                <c:pt idx="1">
                  <c:v>6.43</c:v>
                </c:pt>
                <c:pt idx="2">
                  <c:v>5.83</c:v>
                </c:pt>
                <c:pt idx="3">
                  <c:v>5.75</c:v>
                </c:pt>
                <c:pt idx="4">
                  <c:v>8.5399999999999991</c:v>
                </c:pt>
                <c:pt idx="5">
                  <c:v>7.96</c:v>
                </c:pt>
                <c:pt idx="6">
                  <c:v>5.82</c:v>
                </c:pt>
                <c:pt idx="7">
                  <c:v>5.89</c:v>
                </c:pt>
                <c:pt idx="8">
                  <c:v>6</c:v>
                </c:pt>
                <c:pt idx="9">
                  <c:v>6.54</c:v>
                </c:pt>
                <c:pt idx="10">
                  <c:v>6.57</c:v>
                </c:pt>
                <c:pt idx="11">
                  <c:v>8.77</c:v>
                </c:pt>
                <c:pt idx="12">
                  <c:v>5.34</c:v>
                </c:pt>
                <c:pt idx="13">
                  <c:v>6.45</c:v>
                </c:pt>
                <c:pt idx="14">
                  <c:v>6.47</c:v>
                </c:pt>
                <c:pt idx="15">
                  <c:v>6.35</c:v>
                </c:pt>
                <c:pt idx="16">
                  <c:v>6.65</c:v>
                </c:pt>
                <c:pt idx="17">
                  <c:v>6.34</c:v>
                </c:pt>
                <c:pt idx="18">
                  <c:v>6.26</c:v>
                </c:pt>
                <c:pt idx="19">
                  <c:v>4.3499999999999996</c:v>
                </c:pt>
                <c:pt idx="20">
                  <c:v>5.07</c:v>
                </c:pt>
                <c:pt idx="21">
                  <c:v>4.5199999999999996</c:v>
                </c:pt>
              </c:numCache>
            </c:numRef>
          </c:xVal>
          <c:yVal>
            <c:numRef>
              <c:f>гл_эл!$E$1102:$E$1123</c:f>
              <c:numCache>
                <c:formatCode>General</c:formatCode>
                <c:ptCount val="22"/>
                <c:pt idx="0">
                  <c:v>49.7</c:v>
                </c:pt>
                <c:pt idx="1">
                  <c:v>46.9</c:v>
                </c:pt>
                <c:pt idx="2">
                  <c:v>44.8</c:v>
                </c:pt>
                <c:pt idx="3">
                  <c:v>45.2</c:v>
                </c:pt>
                <c:pt idx="4">
                  <c:v>48</c:v>
                </c:pt>
                <c:pt idx="5">
                  <c:v>48.6</c:v>
                </c:pt>
                <c:pt idx="6">
                  <c:v>49.3</c:v>
                </c:pt>
                <c:pt idx="7">
                  <c:v>49.5</c:v>
                </c:pt>
                <c:pt idx="8">
                  <c:v>49.5</c:v>
                </c:pt>
                <c:pt idx="9">
                  <c:v>49.6</c:v>
                </c:pt>
                <c:pt idx="10">
                  <c:v>47.8</c:v>
                </c:pt>
                <c:pt idx="11">
                  <c:v>51.4</c:v>
                </c:pt>
                <c:pt idx="12">
                  <c:v>48.8</c:v>
                </c:pt>
                <c:pt idx="13">
                  <c:v>46.4</c:v>
                </c:pt>
                <c:pt idx="14">
                  <c:v>46.5</c:v>
                </c:pt>
                <c:pt idx="15">
                  <c:v>47.2</c:v>
                </c:pt>
                <c:pt idx="16">
                  <c:v>47.1</c:v>
                </c:pt>
                <c:pt idx="17">
                  <c:v>47</c:v>
                </c:pt>
                <c:pt idx="18">
                  <c:v>46.5</c:v>
                </c:pt>
                <c:pt idx="19">
                  <c:v>50.4</c:v>
                </c:pt>
                <c:pt idx="20">
                  <c:v>53.7</c:v>
                </c:pt>
                <c:pt idx="21">
                  <c:v>49.6</c:v>
                </c:pt>
              </c:numCache>
            </c:numRef>
          </c:yVal>
          <c:smooth val="0"/>
          <c:extLst xmlns:c16r2="http://schemas.microsoft.com/office/drawing/2015/06/chart">
            <c:ext xmlns:c16="http://schemas.microsoft.com/office/drawing/2014/chart" uri="{C3380CC4-5D6E-409C-BE32-E72D297353CC}">
              <c16:uniqueId val="{00000005-7D11-4B70-AF86-D6802719BDCB}"/>
            </c:ext>
          </c:extLst>
        </c:ser>
        <c:dLbls>
          <c:showLegendKey val="0"/>
          <c:showVal val="0"/>
          <c:showCatName val="0"/>
          <c:showSerName val="0"/>
          <c:showPercent val="0"/>
          <c:showBubbleSize val="0"/>
        </c:dLbls>
        <c:axId val="120066816"/>
        <c:axId val="120069120"/>
      </c:scatterChart>
      <c:valAx>
        <c:axId val="120066816"/>
        <c:scaling>
          <c:orientation val="minMax"/>
          <c:max val="20"/>
        </c:scaling>
        <c:delete val="0"/>
        <c:axPos val="b"/>
        <c:title>
          <c:tx>
            <c:rich>
              <a:bodyPr/>
              <a:lstStyle/>
              <a:p>
                <a:pPr>
                  <a:defRPr sz="1425" b="1" i="0" u="none" strike="noStrike" baseline="0">
                    <a:solidFill>
                      <a:srgbClr val="000000"/>
                    </a:solidFill>
                    <a:latin typeface="Arial Cyr"/>
                    <a:ea typeface="Arial Cyr"/>
                    <a:cs typeface="Arial Cyr"/>
                  </a:defRPr>
                </a:pPr>
                <a:r>
                  <a:rPr lang="en-US"/>
                  <a:t>MgO%</a:t>
                </a:r>
              </a:p>
            </c:rich>
          </c:tx>
          <c:layout>
            <c:manualLayout>
              <c:xMode val="edge"/>
              <c:yMode val="edge"/>
              <c:x val="0.81787054791726166"/>
              <c:y val="0.80408780544498371"/>
            </c:manualLayout>
          </c:layout>
          <c:overlay val="0"/>
          <c:spPr>
            <a:noFill/>
            <a:ln w="25400">
              <a:noFill/>
            </a:ln>
          </c:spPr>
        </c:title>
        <c:numFmt formatCode="0" sourceLinked="0"/>
        <c:majorTickMark val="out"/>
        <c:minorTickMark val="none"/>
        <c:tickLblPos val="nextTo"/>
        <c:spPr>
          <a:ln w="19050">
            <a:solidFill>
              <a:srgbClr val="000000"/>
            </a:solidFill>
            <a:prstDash val="solid"/>
          </a:ln>
        </c:spPr>
        <c:txPr>
          <a:bodyPr rot="0" vert="horz"/>
          <a:lstStyle/>
          <a:p>
            <a:pPr>
              <a:defRPr sz="1425" b="0" i="0" u="none" strike="noStrike" baseline="0">
                <a:solidFill>
                  <a:srgbClr val="000000"/>
                </a:solidFill>
                <a:latin typeface="Arial Cyr"/>
                <a:ea typeface="Arial Cyr"/>
                <a:cs typeface="Arial Cyr"/>
              </a:defRPr>
            </a:pPr>
            <a:endParaRPr lang="ru-RU"/>
          </a:p>
        </c:txPr>
        <c:crossAx val="120069120"/>
        <c:crossesAt val="45"/>
        <c:crossBetween val="midCat"/>
      </c:valAx>
      <c:valAx>
        <c:axId val="120069120"/>
        <c:scaling>
          <c:orientation val="minMax"/>
          <c:max val="60"/>
          <c:min val="45"/>
        </c:scaling>
        <c:delete val="0"/>
        <c:axPos val="l"/>
        <c:title>
          <c:tx>
            <c:rich>
              <a:bodyPr rot="0" vert="horz"/>
              <a:lstStyle/>
              <a:p>
                <a:pPr algn="ctr">
                  <a:defRPr sz="1425" b="1" i="0" u="none" strike="noStrike" baseline="0">
                    <a:solidFill>
                      <a:srgbClr val="000000"/>
                    </a:solidFill>
                    <a:latin typeface="Arial Cyr"/>
                    <a:ea typeface="Arial Cyr"/>
                    <a:cs typeface="Arial Cyr"/>
                  </a:defRPr>
                </a:pPr>
                <a:r>
                  <a:rPr lang="en-US"/>
                  <a:t>SiO</a:t>
                </a:r>
                <a:r>
                  <a:rPr lang="en-US" baseline="-25000"/>
                  <a:t>2</a:t>
                </a:r>
                <a:r>
                  <a:rPr lang="en-US" baseline="0"/>
                  <a:t>%</a:t>
                </a:r>
              </a:p>
            </c:rich>
          </c:tx>
          <c:layout>
            <c:manualLayout>
              <c:xMode val="edge"/>
              <c:yMode val="edge"/>
              <c:x val="0.11684370257966616"/>
              <c:y val="0.10040983606557376"/>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450" b="0" i="0" u="none" strike="noStrike" baseline="0">
                <a:solidFill>
                  <a:srgbClr val="000000"/>
                </a:solidFill>
                <a:latin typeface="Arial Cyr"/>
                <a:ea typeface="Arial Cyr"/>
                <a:cs typeface="Arial Cyr"/>
              </a:defRPr>
            </a:pPr>
            <a:endParaRPr lang="ru-RU"/>
          </a:p>
        </c:txPr>
        <c:crossAx val="120066816"/>
        <c:crosses val="autoZero"/>
        <c:crossBetween val="midCat"/>
      </c:valAx>
      <c:spPr>
        <a:solidFill>
          <a:srgbClr val="F4F2B2"/>
        </a:solidFill>
        <a:ln w="12700">
          <a:noFill/>
          <a:prstDash val="solid"/>
        </a:ln>
      </c:spPr>
    </c:plotArea>
    <c:plotVisOnly val="1"/>
    <c:dispBlanksAs val="gap"/>
    <c:showDLblsOverMax val="0"/>
  </c:chart>
  <c:spPr>
    <a:solidFill>
      <a:srgbClr val="FFFFFF"/>
    </a:solidFill>
    <a:ln w="6350">
      <a:noFill/>
    </a:ln>
  </c:spPr>
  <c:txPr>
    <a:bodyPr/>
    <a:lstStyle/>
    <a:p>
      <a:pPr>
        <a:defRPr sz="1200" b="0" i="0" u="none" strike="noStrike" baseline="0">
          <a:solidFill>
            <a:srgbClr val="000000"/>
          </a:solidFill>
          <a:latin typeface="Arial Cyr"/>
          <a:ea typeface="Arial Cyr"/>
          <a:cs typeface="Arial Cyr"/>
        </a:defRPr>
      </a:pPr>
      <a:endParaRPr lang="ru-RU"/>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189084336822568"/>
          <c:y val="0.1022731055912109"/>
          <c:w val="0.8184099483295153"/>
          <c:h val="0.75000277433554663"/>
        </c:manualLayout>
      </c:layout>
      <c:scatterChart>
        <c:scatterStyle val="lineMarker"/>
        <c:varyColors val="0"/>
        <c:ser>
          <c:idx val="5"/>
          <c:order val="0"/>
          <c:tx>
            <c:strRef>
              <c:f>Ol_Karoo_ZKM!$G$5</c:f>
              <c:strCache>
                <c:ptCount val="1"/>
                <c:pt idx="0">
                  <c:v>   CaO   </c:v>
                </c:pt>
              </c:strCache>
            </c:strRef>
          </c:tx>
          <c:spPr>
            <a:ln w="28575">
              <a:noFill/>
            </a:ln>
          </c:spPr>
          <c:marker>
            <c:symbol val="plus"/>
            <c:size val="9"/>
            <c:spPr>
              <a:noFill/>
              <a:ln>
                <a:solidFill>
                  <a:schemeClr val="tx2">
                    <a:lumMod val="75000"/>
                  </a:schemeClr>
                </a:solidFill>
                <a:prstDash val="solid"/>
              </a:ln>
            </c:spPr>
          </c:marker>
          <c:xVal>
            <c:numRef>
              <c:f>Ol_Karoo_ZKM!$A$6:$A$162</c:f>
              <c:numCache>
                <c:formatCode>General</c:formatCode>
                <c:ptCount val="157"/>
                <c:pt idx="0">
                  <c:v>89.801973859956007</c:v>
                </c:pt>
                <c:pt idx="1">
                  <c:v>87.088875365691266</c:v>
                </c:pt>
                <c:pt idx="2">
                  <c:v>87.150500609258117</c:v>
                </c:pt>
                <c:pt idx="3">
                  <c:v>85.404666507102675</c:v>
                </c:pt>
                <c:pt idx="4">
                  <c:v>89.765001504593414</c:v>
                </c:pt>
                <c:pt idx="5">
                  <c:v>89.238923389486274</c:v>
                </c:pt>
                <c:pt idx="6">
                  <c:v>88.234079210997535</c:v>
                </c:pt>
                <c:pt idx="7">
                  <c:v>89.902763985380247</c:v>
                </c:pt>
                <c:pt idx="8">
                  <c:v>86.633080958309037</c:v>
                </c:pt>
                <c:pt idx="9">
                  <c:v>87.636284220523237</c:v>
                </c:pt>
                <c:pt idx="10">
                  <c:v>87.741586866728724</c:v>
                </c:pt>
                <c:pt idx="11">
                  <c:v>88.363064632185996</c:v>
                </c:pt>
                <c:pt idx="12">
                  <c:v>90.403660502267371</c:v>
                </c:pt>
                <c:pt idx="13">
                  <c:v>89.012144710626842</c:v>
                </c:pt>
                <c:pt idx="14">
                  <c:v>88.081481242577226</c:v>
                </c:pt>
                <c:pt idx="15">
                  <c:v>88.377760971019157</c:v>
                </c:pt>
                <c:pt idx="16">
                  <c:v>87.762323562273181</c:v>
                </c:pt>
                <c:pt idx="17">
                  <c:v>89.097207723333867</c:v>
                </c:pt>
                <c:pt idx="18">
                  <c:v>88.425915686051979</c:v>
                </c:pt>
                <c:pt idx="19">
                  <c:v>89.287327225983148</c:v>
                </c:pt>
                <c:pt idx="20">
                  <c:v>87.940538470035463</c:v>
                </c:pt>
                <c:pt idx="21">
                  <c:v>90.685359965017199</c:v>
                </c:pt>
                <c:pt idx="22">
                  <c:v>90.195511697744479</c:v>
                </c:pt>
                <c:pt idx="23">
                  <c:v>87.640176624236702</c:v>
                </c:pt>
                <c:pt idx="24">
                  <c:v>88.005139200396428</c:v>
                </c:pt>
                <c:pt idx="25">
                  <c:v>89.148790770428164</c:v>
                </c:pt>
                <c:pt idx="26">
                  <c:v>87.267528182030674</c:v>
                </c:pt>
                <c:pt idx="27">
                  <c:v>88.534941872355546</c:v>
                </c:pt>
                <c:pt idx="28">
                  <c:v>87.460046961230319</c:v>
                </c:pt>
                <c:pt idx="29">
                  <c:v>87.684565021669925</c:v>
                </c:pt>
                <c:pt idx="30">
                  <c:v>88.848101424742111</c:v>
                </c:pt>
                <c:pt idx="31">
                  <c:v>89.142187562230731</c:v>
                </c:pt>
                <c:pt idx="32">
                  <c:v>90.663352488465279</c:v>
                </c:pt>
                <c:pt idx="33">
                  <c:v>88.73175288852606</c:v>
                </c:pt>
                <c:pt idx="34">
                  <c:v>88.994630354633117</c:v>
                </c:pt>
                <c:pt idx="35">
                  <c:v>88.521373178229354</c:v>
                </c:pt>
                <c:pt idx="36">
                  <c:v>90.830826970609323</c:v>
                </c:pt>
                <c:pt idx="37">
                  <c:v>88.193381569951896</c:v>
                </c:pt>
                <c:pt idx="38">
                  <c:v>90.741959446919793</c:v>
                </c:pt>
                <c:pt idx="39">
                  <c:v>88.688477040700931</c:v>
                </c:pt>
                <c:pt idx="40">
                  <c:v>90.059094529740548</c:v>
                </c:pt>
                <c:pt idx="41">
                  <c:v>88.916226601207953</c:v>
                </c:pt>
                <c:pt idx="42">
                  <c:v>88.391942669954361</c:v>
                </c:pt>
                <c:pt idx="43">
                  <c:v>88.394015568966722</c:v>
                </c:pt>
                <c:pt idx="44">
                  <c:v>83.589450468090575</c:v>
                </c:pt>
                <c:pt idx="45">
                  <c:v>88.204104873316666</c:v>
                </c:pt>
                <c:pt idx="46">
                  <c:v>86.805432473861487</c:v>
                </c:pt>
                <c:pt idx="47">
                  <c:v>89.226790048107659</c:v>
                </c:pt>
                <c:pt idx="48">
                  <c:v>88.511055786975618</c:v>
                </c:pt>
                <c:pt idx="49">
                  <c:v>84.415846863742772</c:v>
                </c:pt>
                <c:pt idx="50">
                  <c:v>87.05163388627453</c:v>
                </c:pt>
                <c:pt idx="51">
                  <c:v>89.365917957501495</c:v>
                </c:pt>
                <c:pt idx="52">
                  <c:v>86.011171962618022</c:v>
                </c:pt>
                <c:pt idx="53">
                  <c:v>86.645395602511783</c:v>
                </c:pt>
                <c:pt idx="54">
                  <c:v>87.649729210061352</c:v>
                </c:pt>
                <c:pt idx="55">
                  <c:v>88.254356362566966</c:v>
                </c:pt>
                <c:pt idx="56">
                  <c:v>88.59876845476029</c:v>
                </c:pt>
                <c:pt idx="57">
                  <c:v>87.172723144492309</c:v>
                </c:pt>
                <c:pt idx="58">
                  <c:v>90.653218722744768</c:v>
                </c:pt>
                <c:pt idx="59">
                  <c:v>85.653647412875145</c:v>
                </c:pt>
                <c:pt idx="60">
                  <c:v>89.079626638003177</c:v>
                </c:pt>
                <c:pt idx="61">
                  <c:v>89.24069178049858</c:v>
                </c:pt>
                <c:pt idx="62">
                  <c:v>88.718613682870597</c:v>
                </c:pt>
                <c:pt idx="63">
                  <c:v>85.166209478402351</c:v>
                </c:pt>
                <c:pt idx="64">
                  <c:v>87.596692494510634</c:v>
                </c:pt>
                <c:pt idx="65">
                  <c:v>88.740794464071442</c:v>
                </c:pt>
                <c:pt idx="66">
                  <c:v>86.338172107818096</c:v>
                </c:pt>
                <c:pt idx="67">
                  <c:v>89.465709700881845</c:v>
                </c:pt>
                <c:pt idx="68">
                  <c:v>90.464867968189878</c:v>
                </c:pt>
                <c:pt idx="69">
                  <c:v>88.714237674010647</c:v>
                </c:pt>
                <c:pt idx="70">
                  <c:v>89.60670210396944</c:v>
                </c:pt>
                <c:pt idx="71">
                  <c:v>88.300221856799965</c:v>
                </c:pt>
                <c:pt idx="72">
                  <c:v>90.589526584195951</c:v>
                </c:pt>
                <c:pt idx="73">
                  <c:v>87.019905810723301</c:v>
                </c:pt>
                <c:pt idx="74">
                  <c:v>89.642110066038526</c:v>
                </c:pt>
                <c:pt idx="75">
                  <c:v>90.358530474991952</c:v>
                </c:pt>
                <c:pt idx="76">
                  <c:v>86.825297108325387</c:v>
                </c:pt>
                <c:pt idx="77">
                  <c:v>84.954629839087005</c:v>
                </c:pt>
                <c:pt idx="78">
                  <c:v>87.197759922845194</c:v>
                </c:pt>
                <c:pt idx="79">
                  <c:v>85.314005607773964</c:v>
                </c:pt>
                <c:pt idx="80">
                  <c:v>89.427715163571605</c:v>
                </c:pt>
                <c:pt idx="81">
                  <c:v>89.674570269334936</c:v>
                </c:pt>
                <c:pt idx="82">
                  <c:v>87.407801971326009</c:v>
                </c:pt>
                <c:pt idx="83">
                  <c:v>86.581498187020415</c:v>
                </c:pt>
                <c:pt idx="84">
                  <c:v>87.727236017170696</c:v>
                </c:pt>
                <c:pt idx="85">
                  <c:v>89.861066551855714</c:v>
                </c:pt>
                <c:pt idx="86">
                  <c:v>86.320091848754785</c:v>
                </c:pt>
                <c:pt idx="87">
                  <c:v>86.241251980789215</c:v>
                </c:pt>
                <c:pt idx="88">
                  <c:v>90.481041363846543</c:v>
                </c:pt>
                <c:pt idx="89">
                  <c:v>89.142103951019379</c:v>
                </c:pt>
                <c:pt idx="90">
                  <c:v>88.322410926332253</c:v>
                </c:pt>
                <c:pt idx="91">
                  <c:v>87.698288182623344</c:v>
                </c:pt>
                <c:pt idx="92">
                  <c:v>86.226699013794203</c:v>
                </c:pt>
                <c:pt idx="93">
                  <c:v>90.395588431308653</c:v>
                </c:pt>
                <c:pt idx="94">
                  <c:v>87.563448278717132</c:v>
                </c:pt>
                <c:pt idx="95">
                  <c:v>87.950062181075253</c:v>
                </c:pt>
                <c:pt idx="96">
                  <c:v>87.925246448012942</c:v>
                </c:pt>
                <c:pt idx="97">
                  <c:v>90.359500036883503</c:v>
                </c:pt>
                <c:pt idx="98">
                  <c:v>84.556079577678375</c:v>
                </c:pt>
                <c:pt idx="99">
                  <c:v>90.354032314619005</c:v>
                </c:pt>
                <c:pt idx="100">
                  <c:v>87.111990444150919</c:v>
                </c:pt>
                <c:pt idx="101">
                  <c:v>88.581459575422656</c:v>
                </c:pt>
                <c:pt idx="102">
                  <c:v>90.758432708153208</c:v>
                </c:pt>
                <c:pt idx="103">
                  <c:v>89.69332885806466</c:v>
                </c:pt>
                <c:pt idx="104">
                  <c:v>87.350335204291994</c:v>
                </c:pt>
                <c:pt idx="105">
                  <c:v>86.282931225454945</c:v>
                </c:pt>
                <c:pt idx="106">
                  <c:v>88.761219456762802</c:v>
                </c:pt>
                <c:pt idx="107">
                  <c:v>88.450169607768657</c:v>
                </c:pt>
                <c:pt idx="108">
                  <c:v>90.17288318330742</c:v>
                </c:pt>
                <c:pt idx="109">
                  <c:v>88.994156235433621</c:v>
                </c:pt>
                <c:pt idx="110">
                  <c:v>86.086458326429423</c:v>
                </c:pt>
                <c:pt idx="111">
                  <c:v>89.247529237271138</c:v>
                </c:pt>
                <c:pt idx="112">
                  <c:v>89.331600747750784</c:v>
                </c:pt>
                <c:pt idx="113">
                  <c:v>90.658495151797538</c:v>
                </c:pt>
                <c:pt idx="114">
                  <c:v>88.091144289576008</c:v>
                </c:pt>
                <c:pt idx="115">
                  <c:v>87.834399993906956</c:v>
                </c:pt>
                <c:pt idx="116">
                  <c:v>85.777738932970806</c:v>
                </c:pt>
                <c:pt idx="117">
                  <c:v>89.258340708188527</c:v>
                </c:pt>
                <c:pt idx="118">
                  <c:v>85.226487170565193</c:v>
                </c:pt>
                <c:pt idx="119">
                  <c:v>89.896757096112026</c:v>
                </c:pt>
                <c:pt idx="120">
                  <c:v>90.097131769037304</c:v>
                </c:pt>
                <c:pt idx="121">
                  <c:v>90.123171040943717</c:v>
                </c:pt>
                <c:pt idx="122">
                  <c:v>88.720419991563503</c:v>
                </c:pt>
                <c:pt idx="123">
                  <c:v>89.471671306510075</c:v>
                </c:pt>
                <c:pt idx="124">
                  <c:v>87.643675475118982</c:v>
                </c:pt>
                <c:pt idx="125">
                  <c:v>89.839037866998282</c:v>
                </c:pt>
                <c:pt idx="126">
                  <c:v>89.324294464925174</c:v>
                </c:pt>
                <c:pt idx="127">
                  <c:v>87.526260742808915</c:v>
                </c:pt>
                <c:pt idx="128">
                  <c:v>86.447198933257866</c:v>
                </c:pt>
                <c:pt idx="129">
                  <c:v>90.566077406231244</c:v>
                </c:pt>
                <c:pt idx="130">
                  <c:v>87.958783458385767</c:v>
                </c:pt>
                <c:pt idx="131">
                  <c:v>89.440845105249309</c:v>
                </c:pt>
                <c:pt idx="132">
                  <c:v>88.458184077985763</c:v>
                </c:pt>
                <c:pt idx="133">
                  <c:v>86.36434747145384</c:v>
                </c:pt>
                <c:pt idx="134">
                  <c:v>87.814675775607029</c:v>
                </c:pt>
                <c:pt idx="135">
                  <c:v>83.950293134929808</c:v>
                </c:pt>
                <c:pt idx="136">
                  <c:v>90.555520546909321</c:v>
                </c:pt>
                <c:pt idx="137">
                  <c:v>90.574688540133806</c:v>
                </c:pt>
                <c:pt idx="138">
                  <c:v>90.067562832240341</c:v>
                </c:pt>
                <c:pt idx="139">
                  <c:v>89.31167492834939</c:v>
                </c:pt>
                <c:pt idx="140">
                  <c:v>87.279910570941425</c:v>
                </c:pt>
                <c:pt idx="141">
                  <c:v>85.160974099878857</c:v>
                </c:pt>
                <c:pt idx="142">
                  <c:v>90.113733156434861</c:v>
                </c:pt>
                <c:pt idx="143">
                  <c:v>89.939924441895371</c:v>
                </c:pt>
                <c:pt idx="144">
                  <c:v>87.362017520967086</c:v>
                </c:pt>
                <c:pt idx="145">
                  <c:v>90.343273026225518</c:v>
                </c:pt>
                <c:pt idx="146">
                  <c:v>90.933831902277944</c:v>
                </c:pt>
                <c:pt idx="147">
                  <c:v>88.725425813699289</c:v>
                </c:pt>
                <c:pt idx="148">
                  <c:v>89.013250285967999</c:v>
                </c:pt>
                <c:pt idx="149">
                  <c:v>90.095780316575969</c:v>
                </c:pt>
                <c:pt idx="150">
                  <c:v>85.992692430755966</c:v>
                </c:pt>
                <c:pt idx="151">
                  <c:v>86.685134600556509</c:v>
                </c:pt>
                <c:pt idx="152">
                  <c:v>89.166151183948969</c:v>
                </c:pt>
                <c:pt idx="153">
                  <c:v>86.559649859646044</c:v>
                </c:pt>
                <c:pt idx="154">
                  <c:v>87.363600316296953</c:v>
                </c:pt>
                <c:pt idx="155">
                  <c:v>89.247462981460771</c:v>
                </c:pt>
                <c:pt idx="156">
                  <c:v>88.100246121520257</c:v>
                </c:pt>
              </c:numCache>
            </c:numRef>
          </c:xVal>
          <c:yVal>
            <c:numRef>
              <c:f>Ol_Karoo_ZKM!$G$6:$G$162</c:f>
              <c:numCache>
                <c:formatCode>General</c:formatCode>
                <c:ptCount val="157"/>
                <c:pt idx="0">
                  <c:v>0.15</c:v>
                </c:pt>
                <c:pt idx="1">
                  <c:v>0.19900000000000001</c:v>
                </c:pt>
                <c:pt idx="2">
                  <c:v>0.17799999999999999</c:v>
                </c:pt>
                <c:pt idx="3">
                  <c:v>0.214</c:v>
                </c:pt>
                <c:pt idx="4">
                  <c:v>0.156</c:v>
                </c:pt>
                <c:pt idx="5">
                  <c:v>0.152</c:v>
                </c:pt>
                <c:pt idx="6">
                  <c:v>0.16</c:v>
                </c:pt>
                <c:pt idx="7">
                  <c:v>0.156</c:v>
                </c:pt>
                <c:pt idx="8">
                  <c:v>0.192</c:v>
                </c:pt>
                <c:pt idx="9">
                  <c:v>0.16900000000000001</c:v>
                </c:pt>
                <c:pt idx="10">
                  <c:v>0.16500000000000001</c:v>
                </c:pt>
                <c:pt idx="11">
                  <c:v>0.157</c:v>
                </c:pt>
                <c:pt idx="12">
                  <c:v>0.152</c:v>
                </c:pt>
                <c:pt idx="13">
                  <c:v>0.154</c:v>
                </c:pt>
                <c:pt idx="14">
                  <c:v>0.16200000000000001</c:v>
                </c:pt>
                <c:pt idx="15">
                  <c:v>0.161</c:v>
                </c:pt>
                <c:pt idx="16">
                  <c:v>0.153</c:v>
                </c:pt>
                <c:pt idx="17">
                  <c:v>0.17299999999999999</c:v>
                </c:pt>
                <c:pt idx="18">
                  <c:v>0.151</c:v>
                </c:pt>
                <c:pt idx="19">
                  <c:v>0.157</c:v>
                </c:pt>
                <c:pt idx="20">
                  <c:v>0.159</c:v>
                </c:pt>
                <c:pt idx="21">
                  <c:v>0.154</c:v>
                </c:pt>
                <c:pt idx="22">
                  <c:v>0.14199999999999999</c:v>
                </c:pt>
                <c:pt idx="23">
                  <c:v>0.19800000000000001</c:v>
                </c:pt>
                <c:pt idx="24">
                  <c:v>0.15</c:v>
                </c:pt>
                <c:pt idx="25">
                  <c:v>0.155</c:v>
                </c:pt>
                <c:pt idx="26">
                  <c:v>0.17699999999999999</c:v>
                </c:pt>
                <c:pt idx="27">
                  <c:v>0.17199999999999999</c:v>
                </c:pt>
                <c:pt idx="28">
                  <c:v>0.154</c:v>
                </c:pt>
                <c:pt idx="29">
                  <c:v>0.16600000000000001</c:v>
                </c:pt>
                <c:pt idx="30">
                  <c:v>0.14000000000000001</c:v>
                </c:pt>
                <c:pt idx="31">
                  <c:v>0.155</c:v>
                </c:pt>
                <c:pt idx="32">
                  <c:v>0.14499999999999999</c:v>
                </c:pt>
                <c:pt idx="33">
                  <c:v>0.154</c:v>
                </c:pt>
                <c:pt idx="34">
                  <c:v>0.156</c:v>
                </c:pt>
                <c:pt idx="35">
                  <c:v>0.153</c:v>
                </c:pt>
                <c:pt idx="36">
                  <c:v>0.14699999999999999</c:v>
                </c:pt>
                <c:pt idx="37">
                  <c:v>0.16500000000000001</c:v>
                </c:pt>
                <c:pt idx="38">
                  <c:v>0.155</c:v>
                </c:pt>
                <c:pt idx="39">
                  <c:v>0.17199999999999999</c:v>
                </c:pt>
                <c:pt idx="40">
                  <c:v>0.16</c:v>
                </c:pt>
                <c:pt idx="41">
                  <c:v>0.155</c:v>
                </c:pt>
                <c:pt idx="42">
                  <c:v>0.16</c:v>
                </c:pt>
                <c:pt idx="43">
                  <c:v>0.155</c:v>
                </c:pt>
                <c:pt idx="44">
                  <c:v>0.192</c:v>
                </c:pt>
                <c:pt idx="45">
                  <c:v>0.16700000000000001</c:v>
                </c:pt>
                <c:pt idx="46">
                  <c:v>0.17100000000000001</c:v>
                </c:pt>
                <c:pt idx="47">
                  <c:v>0.153</c:v>
                </c:pt>
                <c:pt idx="48">
                  <c:v>0.16200000000000001</c:v>
                </c:pt>
                <c:pt idx="49">
                  <c:v>0.21</c:v>
                </c:pt>
                <c:pt idx="50">
                  <c:v>0.15</c:v>
                </c:pt>
                <c:pt idx="51">
                  <c:v>0.158</c:v>
                </c:pt>
                <c:pt idx="52">
                  <c:v>0.189</c:v>
                </c:pt>
                <c:pt idx="53">
                  <c:v>0.21099999999999999</c:v>
                </c:pt>
                <c:pt idx="54">
                  <c:v>0.16800000000000001</c:v>
                </c:pt>
                <c:pt idx="55">
                  <c:v>0.18099999999999999</c:v>
                </c:pt>
                <c:pt idx="56">
                  <c:v>0.161</c:v>
                </c:pt>
                <c:pt idx="57">
                  <c:v>0.185</c:v>
                </c:pt>
                <c:pt idx="58">
                  <c:v>0.153</c:v>
                </c:pt>
                <c:pt idx="59">
                  <c:v>0.22600000000000001</c:v>
                </c:pt>
                <c:pt idx="60">
                  <c:v>0.14799999999999999</c:v>
                </c:pt>
                <c:pt idx="61">
                  <c:v>0.16900000000000001</c:v>
                </c:pt>
                <c:pt idx="62">
                  <c:v>0.184</c:v>
                </c:pt>
                <c:pt idx="63">
                  <c:v>0.192</c:v>
                </c:pt>
                <c:pt idx="64">
                  <c:v>0.16300000000000001</c:v>
                </c:pt>
                <c:pt idx="65">
                  <c:v>0.14899999999999999</c:v>
                </c:pt>
                <c:pt idx="66">
                  <c:v>0.16900000000000001</c:v>
                </c:pt>
                <c:pt idx="67">
                  <c:v>0.16800000000000001</c:v>
                </c:pt>
                <c:pt idx="68">
                  <c:v>0.158</c:v>
                </c:pt>
                <c:pt idx="69">
                  <c:v>0.151</c:v>
                </c:pt>
                <c:pt idx="70">
                  <c:v>0.153</c:v>
                </c:pt>
                <c:pt idx="71">
                  <c:v>0.16200000000000001</c:v>
                </c:pt>
                <c:pt idx="72">
                  <c:v>0.152</c:v>
                </c:pt>
                <c:pt idx="73">
                  <c:v>0.16800000000000001</c:v>
                </c:pt>
                <c:pt idx="74">
                  <c:v>0.151</c:v>
                </c:pt>
                <c:pt idx="75">
                  <c:v>0.17399999999999999</c:v>
                </c:pt>
                <c:pt idx="76">
                  <c:v>0.192</c:v>
                </c:pt>
                <c:pt idx="77">
                  <c:v>0.20200000000000001</c:v>
                </c:pt>
                <c:pt idx="78">
                  <c:v>0.17</c:v>
                </c:pt>
                <c:pt idx="79">
                  <c:v>0.20100000000000001</c:v>
                </c:pt>
                <c:pt idx="80">
                  <c:v>0.14599999999999999</c:v>
                </c:pt>
                <c:pt idx="81">
                  <c:v>0.157</c:v>
                </c:pt>
                <c:pt idx="82">
                  <c:v>0.17399999999999999</c:v>
                </c:pt>
                <c:pt idx="83">
                  <c:v>0.185</c:v>
                </c:pt>
                <c:pt idx="84">
                  <c:v>0.16400000000000001</c:v>
                </c:pt>
                <c:pt idx="85">
                  <c:v>0.14699999999999999</c:v>
                </c:pt>
                <c:pt idx="86">
                  <c:v>0.17799999999999999</c:v>
                </c:pt>
                <c:pt idx="87">
                  <c:v>0.17599999999999999</c:v>
                </c:pt>
                <c:pt idx="88">
                  <c:v>0.14000000000000001</c:v>
                </c:pt>
                <c:pt idx="89">
                  <c:v>0.157</c:v>
                </c:pt>
                <c:pt idx="90">
                  <c:v>0.159</c:v>
                </c:pt>
                <c:pt idx="91">
                  <c:v>0.16200000000000001</c:v>
                </c:pt>
                <c:pt idx="92">
                  <c:v>0.183</c:v>
                </c:pt>
                <c:pt idx="93">
                  <c:v>0.152</c:v>
                </c:pt>
                <c:pt idx="94">
                  <c:v>0.16200000000000001</c:v>
                </c:pt>
                <c:pt idx="95">
                  <c:v>0.17299999999999999</c:v>
                </c:pt>
                <c:pt idx="96">
                  <c:v>0.16300000000000001</c:v>
                </c:pt>
                <c:pt idx="97">
                  <c:v>0.15</c:v>
                </c:pt>
                <c:pt idx="98">
                  <c:v>0.19500000000000001</c:v>
                </c:pt>
                <c:pt idx="99">
                  <c:v>0.14899999999999999</c:v>
                </c:pt>
                <c:pt idx="100">
                  <c:v>0.185</c:v>
                </c:pt>
                <c:pt idx="101">
                  <c:v>0.18</c:v>
                </c:pt>
                <c:pt idx="102">
                  <c:v>0.157</c:v>
                </c:pt>
                <c:pt idx="103">
                  <c:v>0.154</c:v>
                </c:pt>
                <c:pt idx="104">
                  <c:v>0.17899999999999999</c:v>
                </c:pt>
                <c:pt idx="105">
                  <c:v>0.18099999999999999</c:v>
                </c:pt>
                <c:pt idx="106">
                  <c:v>0.155</c:v>
                </c:pt>
                <c:pt idx="107">
                  <c:v>0.17399999999999999</c:v>
                </c:pt>
                <c:pt idx="108">
                  <c:v>0.14499999999999999</c:v>
                </c:pt>
                <c:pt idx="109">
                  <c:v>0.14699999999999999</c:v>
                </c:pt>
                <c:pt idx="110">
                  <c:v>0.214</c:v>
                </c:pt>
                <c:pt idx="111">
                  <c:v>0.16300000000000001</c:v>
                </c:pt>
                <c:pt idx="112">
                  <c:v>0.156</c:v>
                </c:pt>
                <c:pt idx="113">
                  <c:v>0.151</c:v>
                </c:pt>
                <c:pt idx="114">
                  <c:v>0.16300000000000001</c:v>
                </c:pt>
                <c:pt idx="115">
                  <c:v>0.158</c:v>
                </c:pt>
                <c:pt idx="116">
                  <c:v>0.19800000000000001</c:v>
                </c:pt>
                <c:pt idx="117">
                  <c:v>0.151</c:v>
                </c:pt>
                <c:pt idx="118">
                  <c:v>0.17699999999999999</c:v>
                </c:pt>
                <c:pt idx="119">
                  <c:v>0.14199999999999999</c:v>
                </c:pt>
                <c:pt idx="120">
                  <c:v>0.14399999999999999</c:v>
                </c:pt>
                <c:pt idx="121">
                  <c:v>0.154</c:v>
                </c:pt>
                <c:pt idx="122">
                  <c:v>0.15</c:v>
                </c:pt>
                <c:pt idx="123">
                  <c:v>0.14799999999999999</c:v>
                </c:pt>
                <c:pt idx="124">
                  <c:v>0.14899999999999999</c:v>
                </c:pt>
                <c:pt idx="125">
                  <c:v>0.158</c:v>
                </c:pt>
                <c:pt idx="126">
                  <c:v>0.157</c:v>
                </c:pt>
                <c:pt idx="127">
                  <c:v>0.182</c:v>
                </c:pt>
                <c:pt idx="128">
                  <c:v>0.186</c:v>
                </c:pt>
                <c:pt idx="129">
                  <c:v>0.14899999999999999</c:v>
                </c:pt>
                <c:pt idx="130">
                  <c:v>0.17499999999999999</c:v>
                </c:pt>
                <c:pt idx="131">
                  <c:v>0.186</c:v>
                </c:pt>
                <c:pt idx="132">
                  <c:v>0.14799999999999999</c:v>
                </c:pt>
                <c:pt idx="133">
                  <c:v>0.19500000000000001</c:v>
                </c:pt>
                <c:pt idx="134">
                  <c:v>0.16800000000000001</c:v>
                </c:pt>
                <c:pt idx="135">
                  <c:v>0.21199999999999999</c:v>
                </c:pt>
                <c:pt idx="136">
                  <c:v>0.16</c:v>
                </c:pt>
                <c:pt idx="137">
                  <c:v>0.14899999999999999</c:v>
                </c:pt>
                <c:pt idx="138">
                  <c:v>0.14899999999999999</c:v>
                </c:pt>
                <c:pt idx="139">
                  <c:v>0.14499999999999999</c:v>
                </c:pt>
                <c:pt idx="140">
                  <c:v>0.16500000000000001</c:v>
                </c:pt>
                <c:pt idx="141">
                  <c:v>0.21</c:v>
                </c:pt>
                <c:pt idx="142">
                  <c:v>0.14699999999999999</c:v>
                </c:pt>
                <c:pt idx="143">
                  <c:v>0.15</c:v>
                </c:pt>
                <c:pt idx="144">
                  <c:v>0.17299999999999999</c:v>
                </c:pt>
                <c:pt idx="145">
                  <c:v>0.14899999999999999</c:v>
                </c:pt>
                <c:pt idx="146">
                  <c:v>0.155</c:v>
                </c:pt>
                <c:pt idx="147">
                  <c:v>0.14399999999999999</c:v>
                </c:pt>
                <c:pt idx="148">
                  <c:v>0.14499999999999999</c:v>
                </c:pt>
                <c:pt idx="149">
                  <c:v>0.157</c:v>
                </c:pt>
                <c:pt idx="150">
                  <c:v>0.187</c:v>
                </c:pt>
                <c:pt idx="151">
                  <c:v>0.19400000000000001</c:v>
                </c:pt>
                <c:pt idx="152">
                  <c:v>0.14699999999999999</c:v>
                </c:pt>
                <c:pt idx="153">
                  <c:v>0.16400000000000001</c:v>
                </c:pt>
                <c:pt idx="154">
                  <c:v>0.16900000000000001</c:v>
                </c:pt>
                <c:pt idx="155">
                  <c:v>0.15</c:v>
                </c:pt>
                <c:pt idx="156">
                  <c:v>0.16800000000000001</c:v>
                </c:pt>
              </c:numCache>
            </c:numRef>
          </c:yVal>
          <c:smooth val="0"/>
          <c:extLst xmlns:c16r2="http://schemas.microsoft.com/office/drawing/2015/06/chart">
            <c:ext xmlns:c16="http://schemas.microsoft.com/office/drawing/2014/chart" uri="{C3380CC4-5D6E-409C-BE32-E72D297353CC}">
              <c16:uniqueId val="{00000000-D1D7-4AB9-BEE1-58C2ED2837A4}"/>
            </c:ext>
          </c:extLst>
        </c:ser>
        <c:ser>
          <c:idx val="0"/>
          <c:order val="1"/>
          <c:spPr>
            <a:ln w="28575">
              <a:noFill/>
            </a:ln>
          </c:spPr>
          <c:marker>
            <c:symbol val="triangle"/>
            <c:size val="12"/>
            <c:spPr>
              <a:solidFill>
                <a:srgbClr val="FF0000"/>
              </a:solidFill>
              <a:ln>
                <a:solidFill>
                  <a:srgbClr val="000080"/>
                </a:solidFill>
                <a:prstDash val="solid"/>
              </a:ln>
            </c:spPr>
          </c:marker>
          <c:xVal>
            <c:numRef>
              <c:f>Ol_Karoo_ZKM!$M$5:$M$7</c:f>
              <c:numCache>
                <c:formatCode>0.00</c:formatCode>
                <c:ptCount val="3"/>
                <c:pt idx="0">
                  <c:v>83.688453054600615</c:v>
                </c:pt>
                <c:pt idx="1">
                  <c:v>86.985377985383565</c:v>
                </c:pt>
                <c:pt idx="2">
                  <c:v>84.577111817614721</c:v>
                </c:pt>
              </c:numCache>
            </c:numRef>
          </c:xVal>
          <c:yVal>
            <c:numRef>
              <c:f>Ol_Karoo_ZKM!$S$5:$S$7</c:f>
              <c:numCache>
                <c:formatCode>0.0000</c:formatCode>
                <c:ptCount val="3"/>
                <c:pt idx="0">
                  <c:v>0.25735403266543189</c:v>
                </c:pt>
                <c:pt idx="1">
                  <c:v>0.23159919178312849</c:v>
                </c:pt>
                <c:pt idx="2">
                  <c:v>0.25861747768984678</c:v>
                </c:pt>
              </c:numCache>
            </c:numRef>
          </c:yVal>
          <c:smooth val="0"/>
          <c:extLst xmlns:c16r2="http://schemas.microsoft.com/office/drawing/2015/06/chart">
            <c:ext xmlns:c16="http://schemas.microsoft.com/office/drawing/2014/chart" uri="{C3380CC4-5D6E-409C-BE32-E72D297353CC}">
              <c16:uniqueId val="{00000001-D1D7-4AB9-BEE1-58C2ED2837A4}"/>
            </c:ext>
          </c:extLst>
        </c:ser>
        <c:ser>
          <c:idx val="1"/>
          <c:order val="2"/>
          <c:spPr>
            <a:ln w="28575">
              <a:noFill/>
            </a:ln>
          </c:spPr>
          <c:marker>
            <c:symbol val="circle"/>
            <c:size val="7"/>
            <c:spPr>
              <a:solidFill>
                <a:srgbClr val="92D050"/>
              </a:solidFill>
              <a:ln>
                <a:solidFill>
                  <a:srgbClr val="000000"/>
                </a:solidFill>
                <a:prstDash val="solid"/>
              </a:ln>
            </c:spPr>
          </c:marker>
          <c:xVal>
            <c:numRef>
              <c:f>Ol_Karoo_ZKM!$AD$2:$AD$38</c:f>
              <c:numCache>
                <c:formatCode>General</c:formatCode>
                <c:ptCount val="37"/>
                <c:pt idx="0">
                  <c:v>79.62</c:v>
                </c:pt>
                <c:pt idx="1">
                  <c:v>77.42</c:v>
                </c:pt>
                <c:pt idx="2">
                  <c:v>80.400000000000006</c:v>
                </c:pt>
                <c:pt idx="3">
                  <c:v>81.239999999999995</c:v>
                </c:pt>
                <c:pt idx="4">
                  <c:v>79.819999999999993</c:v>
                </c:pt>
                <c:pt idx="5">
                  <c:v>80.150000000000006</c:v>
                </c:pt>
                <c:pt idx="6">
                  <c:v>80.430000000000007</c:v>
                </c:pt>
                <c:pt idx="7">
                  <c:v>78.86</c:v>
                </c:pt>
                <c:pt idx="8">
                  <c:v>81.010000000000005</c:v>
                </c:pt>
                <c:pt idx="9">
                  <c:v>80.45</c:v>
                </c:pt>
                <c:pt idx="10">
                  <c:v>78.06</c:v>
                </c:pt>
                <c:pt idx="11">
                  <c:v>77.069999999999993</c:v>
                </c:pt>
                <c:pt idx="12">
                  <c:v>77.66</c:v>
                </c:pt>
                <c:pt idx="13">
                  <c:v>81.25</c:v>
                </c:pt>
                <c:pt idx="14">
                  <c:v>79.849999999999994</c:v>
                </c:pt>
                <c:pt idx="15">
                  <c:v>78.3</c:v>
                </c:pt>
                <c:pt idx="16">
                  <c:v>79.14</c:v>
                </c:pt>
                <c:pt idx="17">
                  <c:v>79.36</c:v>
                </c:pt>
                <c:pt idx="18">
                  <c:v>80.55</c:v>
                </c:pt>
                <c:pt idx="19">
                  <c:v>80.41</c:v>
                </c:pt>
                <c:pt idx="20">
                  <c:v>80.23</c:v>
                </c:pt>
                <c:pt idx="21">
                  <c:v>77.599999999999994</c:v>
                </c:pt>
                <c:pt idx="22">
                  <c:v>77.900000000000006</c:v>
                </c:pt>
                <c:pt idx="23">
                  <c:v>80.319999999999993</c:v>
                </c:pt>
                <c:pt idx="24">
                  <c:v>78.97</c:v>
                </c:pt>
                <c:pt idx="25">
                  <c:v>79.930000000000007</c:v>
                </c:pt>
                <c:pt idx="26">
                  <c:v>79.63</c:v>
                </c:pt>
                <c:pt idx="27">
                  <c:v>80.17</c:v>
                </c:pt>
                <c:pt idx="28">
                  <c:v>79.5</c:v>
                </c:pt>
                <c:pt idx="29">
                  <c:v>79.150000000000006</c:v>
                </c:pt>
                <c:pt idx="30">
                  <c:v>80.84</c:v>
                </c:pt>
                <c:pt idx="31">
                  <c:v>80.260000000000005</c:v>
                </c:pt>
                <c:pt idx="32">
                  <c:v>79.86</c:v>
                </c:pt>
                <c:pt idx="33">
                  <c:v>82.14</c:v>
                </c:pt>
                <c:pt idx="34">
                  <c:v>78.010000000000005</c:v>
                </c:pt>
                <c:pt idx="35">
                  <c:v>82.23</c:v>
                </c:pt>
                <c:pt idx="36">
                  <c:v>80.569999999999993</c:v>
                </c:pt>
              </c:numCache>
            </c:numRef>
          </c:xVal>
          <c:yVal>
            <c:numRef>
              <c:f>Ol_Karoo_ZKM!$AK$2:$AK$38</c:f>
              <c:numCache>
                <c:formatCode>General</c:formatCode>
                <c:ptCount val="37"/>
                <c:pt idx="0">
                  <c:v>0.29399999999999998</c:v>
                </c:pt>
                <c:pt idx="1">
                  <c:v>0.30199999999999999</c:v>
                </c:pt>
                <c:pt idx="2">
                  <c:v>0.29299999999999998</c:v>
                </c:pt>
                <c:pt idx="3">
                  <c:v>0.29799999999999999</c:v>
                </c:pt>
                <c:pt idx="4">
                  <c:v>0.3</c:v>
                </c:pt>
                <c:pt idx="5">
                  <c:v>0.30399999999999999</c:v>
                </c:pt>
                <c:pt idx="6">
                  <c:v>0.29399999999999998</c:v>
                </c:pt>
                <c:pt idx="7">
                  <c:v>0.28699999999999998</c:v>
                </c:pt>
                <c:pt idx="8">
                  <c:v>0.29199999999999998</c:v>
                </c:pt>
                <c:pt idx="9">
                  <c:v>0.29699999999999999</c:v>
                </c:pt>
                <c:pt idx="10">
                  <c:v>0.28799999999999998</c:v>
                </c:pt>
                <c:pt idx="11">
                  <c:v>0.312</c:v>
                </c:pt>
                <c:pt idx="12">
                  <c:v>0.29399999999999998</c:v>
                </c:pt>
                <c:pt idx="13">
                  <c:v>0.29199999999999998</c:v>
                </c:pt>
                <c:pt idx="14">
                  <c:v>0.29399999999999998</c:v>
                </c:pt>
                <c:pt idx="15">
                  <c:v>0.28699999999999998</c:v>
                </c:pt>
                <c:pt idx="16">
                  <c:v>0.29399999999999998</c:v>
                </c:pt>
                <c:pt idx="17">
                  <c:v>0.28899999999999998</c:v>
                </c:pt>
                <c:pt idx="18">
                  <c:v>0.29599999999999999</c:v>
                </c:pt>
                <c:pt idx="19">
                  <c:v>0.29099999999999998</c:v>
                </c:pt>
                <c:pt idx="20">
                  <c:v>0.29299999999999998</c:v>
                </c:pt>
                <c:pt idx="21">
                  <c:v>0.30399999999999999</c:v>
                </c:pt>
                <c:pt idx="22">
                  <c:v>0.29499999999999998</c:v>
                </c:pt>
                <c:pt idx="23">
                  <c:v>0.29699999999999999</c:v>
                </c:pt>
                <c:pt idx="24">
                  <c:v>0.28999999999999998</c:v>
                </c:pt>
                <c:pt idx="25">
                  <c:v>0.26600000000000001</c:v>
                </c:pt>
                <c:pt idx="26">
                  <c:v>0.26</c:v>
                </c:pt>
                <c:pt idx="27">
                  <c:v>0.27</c:v>
                </c:pt>
                <c:pt idx="28">
                  <c:v>0.27800000000000002</c:v>
                </c:pt>
                <c:pt idx="29">
                  <c:v>0.26700000000000002</c:v>
                </c:pt>
                <c:pt idx="30">
                  <c:v>0.26500000000000001</c:v>
                </c:pt>
                <c:pt idx="31">
                  <c:v>0.26800000000000002</c:v>
                </c:pt>
                <c:pt idx="32">
                  <c:v>0.26700000000000002</c:v>
                </c:pt>
                <c:pt idx="33">
                  <c:v>0.25900000000000001</c:v>
                </c:pt>
                <c:pt idx="34">
                  <c:v>0.27700000000000002</c:v>
                </c:pt>
                <c:pt idx="35">
                  <c:v>0.25800000000000001</c:v>
                </c:pt>
                <c:pt idx="36">
                  <c:v>0.26800000000000002</c:v>
                </c:pt>
              </c:numCache>
            </c:numRef>
          </c:yVal>
          <c:smooth val="0"/>
          <c:extLst xmlns:c16r2="http://schemas.microsoft.com/office/drawing/2015/06/chart">
            <c:ext xmlns:c16="http://schemas.microsoft.com/office/drawing/2014/chart" uri="{C3380CC4-5D6E-409C-BE32-E72D297353CC}">
              <c16:uniqueId val="{00000002-D1D7-4AB9-BEE1-58C2ED2837A4}"/>
            </c:ext>
          </c:extLst>
        </c:ser>
        <c:dLbls>
          <c:showLegendKey val="0"/>
          <c:showVal val="0"/>
          <c:showCatName val="0"/>
          <c:showSerName val="0"/>
          <c:showPercent val="0"/>
          <c:showBubbleSize val="0"/>
        </c:dLbls>
        <c:axId val="329519488"/>
        <c:axId val="409914368"/>
      </c:scatterChart>
      <c:valAx>
        <c:axId val="329519488"/>
        <c:scaling>
          <c:orientation val="minMax"/>
          <c:max val="91"/>
          <c:min val="77"/>
        </c:scaling>
        <c:delete val="0"/>
        <c:axPos val="b"/>
        <c:title>
          <c:tx>
            <c:rich>
              <a:bodyPr/>
              <a:lstStyle/>
              <a:p>
                <a:pPr>
                  <a:defRPr sz="800" b="1" i="0" u="none" strike="noStrike" baseline="0">
                    <a:solidFill>
                      <a:srgbClr val="000000"/>
                    </a:solidFill>
                    <a:latin typeface="Arial Cyr"/>
                    <a:ea typeface="Arial Cyr"/>
                    <a:cs typeface="Arial Cyr"/>
                  </a:defRPr>
                </a:pPr>
                <a:r>
                  <a:rPr lang="en-US"/>
                  <a:t>Fo</a:t>
                </a:r>
              </a:p>
            </c:rich>
          </c:tx>
          <c:layout>
            <c:manualLayout>
              <c:xMode val="edge"/>
              <c:yMode val="edge"/>
              <c:x val="0.87313641764928629"/>
              <c:y val="0.8106092420265648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Cyr"/>
                <a:ea typeface="Arial Cyr"/>
                <a:cs typeface="Arial Cyr"/>
              </a:defRPr>
            </a:pPr>
            <a:endParaRPr lang="ru-RU"/>
          </a:p>
        </c:txPr>
        <c:crossAx val="409914368"/>
        <c:crossesAt val="0.14000000000000001"/>
        <c:crossBetween val="midCat"/>
        <c:majorUnit val="2"/>
      </c:valAx>
      <c:valAx>
        <c:axId val="409914368"/>
        <c:scaling>
          <c:orientation val="minMax"/>
          <c:min val="0.14000000000000001"/>
        </c:scaling>
        <c:delete val="0"/>
        <c:axPos val="l"/>
        <c:title>
          <c:tx>
            <c:rich>
              <a:bodyPr rot="0" vert="horz"/>
              <a:lstStyle/>
              <a:p>
                <a:pPr algn="ctr">
                  <a:defRPr sz="1275" b="1" i="0" u="none" strike="noStrike" baseline="0">
                    <a:solidFill>
                      <a:srgbClr val="000000"/>
                    </a:solidFill>
                    <a:latin typeface="Arial Cyr"/>
                    <a:ea typeface="Arial Cyr"/>
                    <a:cs typeface="Arial Cyr"/>
                  </a:defRPr>
                </a:pPr>
                <a:r>
                  <a:rPr lang="en-US"/>
                  <a:t>CaO</a:t>
                </a:r>
              </a:p>
            </c:rich>
          </c:tx>
          <c:layout>
            <c:manualLayout>
              <c:xMode val="edge"/>
              <c:yMode val="edge"/>
              <c:x val="0.18905524869092857"/>
              <c:y val="0.10984888252604788"/>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Cyr"/>
                <a:ea typeface="Arial Cyr"/>
                <a:cs typeface="Arial Cyr"/>
              </a:defRPr>
            </a:pPr>
            <a:endParaRPr lang="ru-RU"/>
          </a:p>
        </c:txPr>
        <c:crossAx val="329519488"/>
        <c:crosses val="autoZero"/>
        <c:crossBetween val="midCat"/>
        <c:majorUnit val="0.05"/>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800" b="0" i="0" u="none" strike="noStrike" baseline="0">
          <a:solidFill>
            <a:srgbClr val="000000"/>
          </a:solidFill>
          <a:latin typeface="Arial Cyr"/>
          <a:ea typeface="Arial Cyr"/>
          <a:cs typeface="Arial Cy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519635415794022"/>
          <c:y val="6.8100596790283338E-2"/>
          <c:w val="0.85049223176181388"/>
          <c:h val="0.74910656469311676"/>
        </c:manualLayout>
      </c:layout>
      <c:scatterChart>
        <c:scatterStyle val="lineMarker"/>
        <c:varyColors val="0"/>
        <c:ser>
          <c:idx val="6"/>
          <c:order val="0"/>
          <c:tx>
            <c:v>ZKM</c:v>
          </c:tx>
          <c:spPr>
            <a:ln w="28575">
              <a:noFill/>
            </a:ln>
          </c:spPr>
          <c:marker>
            <c:symbol val="triangle"/>
            <c:size val="12"/>
            <c:spPr>
              <a:solidFill>
                <a:srgbClr val="FF0000"/>
              </a:solidFill>
              <a:ln>
                <a:solidFill>
                  <a:srgbClr val="000000"/>
                </a:solidFill>
                <a:prstDash val="solid"/>
              </a:ln>
            </c:spPr>
          </c:marker>
          <c:xVal>
            <c:numRef>
              <c:f>Ol_Karoo_ZKM!$M$5:$M$11</c:f>
              <c:numCache>
                <c:formatCode>0.00</c:formatCode>
                <c:ptCount val="7"/>
                <c:pt idx="0">
                  <c:v>83.688453054600615</c:v>
                </c:pt>
                <c:pt idx="1">
                  <c:v>86.985377985383565</c:v>
                </c:pt>
                <c:pt idx="2">
                  <c:v>84.577111817614721</c:v>
                </c:pt>
              </c:numCache>
            </c:numRef>
          </c:xVal>
          <c:yVal>
            <c:numRef>
              <c:f>Ol_Karoo_ZKM!$U$5:$U$11</c:f>
              <c:numCache>
                <c:formatCode>0.0000</c:formatCode>
                <c:ptCount val="7"/>
                <c:pt idx="0">
                  <c:v>0.41186584682159322</c:v>
                </c:pt>
                <c:pt idx="1">
                  <c:v>0.52506076498779275</c:v>
                </c:pt>
                <c:pt idx="2">
                  <c:v>0.44021328329867077</c:v>
                </c:pt>
              </c:numCache>
            </c:numRef>
          </c:yVal>
          <c:smooth val="0"/>
          <c:extLst xmlns:c16r2="http://schemas.microsoft.com/office/drawing/2015/06/chart">
            <c:ext xmlns:c16="http://schemas.microsoft.com/office/drawing/2014/chart" uri="{C3380CC4-5D6E-409C-BE32-E72D297353CC}">
              <c16:uniqueId val="{00000000-CE13-4E20-A8B5-C9DB1572EF3F}"/>
            </c:ext>
          </c:extLst>
        </c:ser>
        <c:ser>
          <c:idx val="0"/>
          <c:order val="1"/>
          <c:spPr>
            <a:ln w="28575">
              <a:noFill/>
            </a:ln>
          </c:spPr>
          <c:marker>
            <c:symbol val="plus"/>
            <c:size val="8"/>
            <c:spPr>
              <a:noFill/>
              <a:ln>
                <a:solidFill>
                  <a:schemeClr val="tx2">
                    <a:lumMod val="75000"/>
                  </a:schemeClr>
                </a:solidFill>
                <a:prstDash val="solid"/>
              </a:ln>
            </c:spPr>
          </c:marker>
          <c:xVal>
            <c:numRef>
              <c:f>Ol_Karoo_ZKM!$A$6:$A$162</c:f>
              <c:numCache>
                <c:formatCode>General</c:formatCode>
                <c:ptCount val="157"/>
                <c:pt idx="0">
                  <c:v>89.801973859956007</c:v>
                </c:pt>
                <c:pt idx="1">
                  <c:v>87.088875365691266</c:v>
                </c:pt>
                <c:pt idx="2">
                  <c:v>87.150500609258117</c:v>
                </c:pt>
                <c:pt idx="3">
                  <c:v>85.404666507102675</c:v>
                </c:pt>
                <c:pt idx="4">
                  <c:v>89.765001504593414</c:v>
                </c:pt>
                <c:pt idx="5">
                  <c:v>89.238923389486274</c:v>
                </c:pt>
                <c:pt idx="6">
                  <c:v>88.234079210997535</c:v>
                </c:pt>
                <c:pt idx="7">
                  <c:v>89.902763985380247</c:v>
                </c:pt>
                <c:pt idx="8">
                  <c:v>86.633080958309037</c:v>
                </c:pt>
                <c:pt idx="9">
                  <c:v>87.636284220523237</c:v>
                </c:pt>
                <c:pt idx="10">
                  <c:v>87.741586866728724</c:v>
                </c:pt>
                <c:pt idx="11">
                  <c:v>88.363064632185996</c:v>
                </c:pt>
                <c:pt idx="12">
                  <c:v>90.403660502267371</c:v>
                </c:pt>
                <c:pt idx="13">
                  <c:v>89.012144710626842</c:v>
                </c:pt>
                <c:pt idx="14">
                  <c:v>88.081481242577226</c:v>
                </c:pt>
                <c:pt idx="15">
                  <c:v>88.377760971019157</c:v>
                </c:pt>
                <c:pt idx="16">
                  <c:v>87.762323562273181</c:v>
                </c:pt>
                <c:pt idx="17">
                  <c:v>89.097207723333867</c:v>
                </c:pt>
                <c:pt idx="18">
                  <c:v>88.425915686051979</c:v>
                </c:pt>
                <c:pt idx="19">
                  <c:v>89.287327225983148</c:v>
                </c:pt>
                <c:pt idx="20">
                  <c:v>87.940538470035463</c:v>
                </c:pt>
                <c:pt idx="21">
                  <c:v>90.685359965017199</c:v>
                </c:pt>
                <c:pt idx="22">
                  <c:v>90.195511697744479</c:v>
                </c:pt>
                <c:pt idx="23">
                  <c:v>87.640176624236702</c:v>
                </c:pt>
                <c:pt idx="24">
                  <c:v>88.005139200396428</c:v>
                </c:pt>
                <c:pt idx="25">
                  <c:v>89.148790770428164</c:v>
                </c:pt>
                <c:pt idx="26">
                  <c:v>87.267528182030674</c:v>
                </c:pt>
                <c:pt idx="27">
                  <c:v>88.534941872355546</c:v>
                </c:pt>
                <c:pt idx="28">
                  <c:v>87.460046961230319</c:v>
                </c:pt>
                <c:pt idx="29">
                  <c:v>87.684565021669925</c:v>
                </c:pt>
                <c:pt idx="30">
                  <c:v>88.848101424742111</c:v>
                </c:pt>
                <c:pt idx="31">
                  <c:v>89.142187562230731</c:v>
                </c:pt>
                <c:pt idx="32">
                  <c:v>90.663352488465279</c:v>
                </c:pt>
                <c:pt idx="33">
                  <c:v>88.73175288852606</c:v>
                </c:pt>
                <c:pt idx="34">
                  <c:v>88.994630354633117</c:v>
                </c:pt>
                <c:pt idx="35">
                  <c:v>88.521373178229354</c:v>
                </c:pt>
                <c:pt idx="36">
                  <c:v>90.830826970609323</c:v>
                </c:pt>
                <c:pt idx="37">
                  <c:v>88.193381569951896</c:v>
                </c:pt>
                <c:pt idx="38">
                  <c:v>90.741959446919793</c:v>
                </c:pt>
                <c:pt idx="39">
                  <c:v>88.688477040700931</c:v>
                </c:pt>
                <c:pt idx="40">
                  <c:v>90.059094529740548</c:v>
                </c:pt>
                <c:pt idx="41">
                  <c:v>88.916226601207953</c:v>
                </c:pt>
                <c:pt idx="42">
                  <c:v>88.391942669954361</c:v>
                </c:pt>
                <c:pt idx="43">
                  <c:v>88.394015568966722</c:v>
                </c:pt>
                <c:pt idx="44">
                  <c:v>83.589450468090575</c:v>
                </c:pt>
                <c:pt idx="45">
                  <c:v>88.204104873316666</c:v>
                </c:pt>
                <c:pt idx="46">
                  <c:v>86.805432473861487</c:v>
                </c:pt>
                <c:pt idx="47">
                  <c:v>89.226790048107659</c:v>
                </c:pt>
                <c:pt idx="48">
                  <c:v>88.511055786975618</c:v>
                </c:pt>
                <c:pt idx="49">
                  <c:v>84.415846863742772</c:v>
                </c:pt>
                <c:pt idx="50">
                  <c:v>87.05163388627453</c:v>
                </c:pt>
                <c:pt idx="51">
                  <c:v>89.365917957501495</c:v>
                </c:pt>
                <c:pt idx="52">
                  <c:v>86.011171962618022</c:v>
                </c:pt>
                <c:pt idx="53">
                  <c:v>86.645395602511783</c:v>
                </c:pt>
                <c:pt idx="54">
                  <c:v>87.649729210061352</c:v>
                </c:pt>
                <c:pt idx="55">
                  <c:v>88.254356362566966</c:v>
                </c:pt>
                <c:pt idx="56">
                  <c:v>88.59876845476029</c:v>
                </c:pt>
                <c:pt idx="57">
                  <c:v>87.172723144492309</c:v>
                </c:pt>
                <c:pt idx="58">
                  <c:v>90.653218722744768</c:v>
                </c:pt>
                <c:pt idx="59">
                  <c:v>85.653647412875145</c:v>
                </c:pt>
                <c:pt idx="60">
                  <c:v>89.079626638003177</c:v>
                </c:pt>
                <c:pt idx="61">
                  <c:v>89.24069178049858</c:v>
                </c:pt>
                <c:pt idx="62">
                  <c:v>88.718613682870597</c:v>
                </c:pt>
                <c:pt idx="63">
                  <c:v>85.166209478402351</c:v>
                </c:pt>
                <c:pt idx="64">
                  <c:v>87.596692494510634</c:v>
                </c:pt>
                <c:pt idx="65">
                  <c:v>88.740794464071442</c:v>
                </c:pt>
                <c:pt idx="66">
                  <c:v>86.338172107818096</c:v>
                </c:pt>
                <c:pt idx="67">
                  <c:v>89.465709700881845</c:v>
                </c:pt>
                <c:pt idx="68">
                  <c:v>90.464867968189878</c:v>
                </c:pt>
                <c:pt idx="69">
                  <c:v>88.714237674010647</c:v>
                </c:pt>
                <c:pt idx="70">
                  <c:v>89.60670210396944</c:v>
                </c:pt>
                <c:pt idx="71">
                  <c:v>88.300221856799965</c:v>
                </c:pt>
                <c:pt idx="72">
                  <c:v>90.589526584195951</c:v>
                </c:pt>
                <c:pt idx="73">
                  <c:v>87.019905810723301</c:v>
                </c:pt>
                <c:pt idx="74">
                  <c:v>89.642110066038526</c:v>
                </c:pt>
                <c:pt idx="75">
                  <c:v>90.358530474991952</c:v>
                </c:pt>
                <c:pt idx="76">
                  <c:v>86.825297108325387</c:v>
                </c:pt>
                <c:pt idx="77">
                  <c:v>84.954629839087005</c:v>
                </c:pt>
                <c:pt idx="78">
                  <c:v>87.197759922845194</c:v>
                </c:pt>
                <c:pt idx="79">
                  <c:v>85.314005607773964</c:v>
                </c:pt>
                <c:pt idx="80">
                  <c:v>89.427715163571605</c:v>
                </c:pt>
                <c:pt idx="81">
                  <c:v>89.674570269334936</c:v>
                </c:pt>
                <c:pt idx="82">
                  <c:v>87.407801971326009</c:v>
                </c:pt>
                <c:pt idx="83">
                  <c:v>86.581498187020415</c:v>
                </c:pt>
                <c:pt idx="84">
                  <c:v>87.727236017170696</c:v>
                </c:pt>
                <c:pt idx="85">
                  <c:v>89.861066551855714</c:v>
                </c:pt>
                <c:pt idx="86">
                  <c:v>86.320091848754785</c:v>
                </c:pt>
                <c:pt idx="87">
                  <c:v>86.241251980789215</c:v>
                </c:pt>
                <c:pt idx="88">
                  <c:v>90.481041363846543</c:v>
                </c:pt>
                <c:pt idx="89">
                  <c:v>89.142103951019379</c:v>
                </c:pt>
                <c:pt idx="90">
                  <c:v>88.322410926332253</c:v>
                </c:pt>
                <c:pt idx="91">
                  <c:v>87.698288182623344</c:v>
                </c:pt>
                <c:pt idx="92">
                  <c:v>86.226699013794203</c:v>
                </c:pt>
                <c:pt idx="93">
                  <c:v>90.395588431308653</c:v>
                </c:pt>
                <c:pt idx="94">
                  <c:v>87.563448278717132</c:v>
                </c:pt>
                <c:pt idx="95">
                  <c:v>87.950062181075253</c:v>
                </c:pt>
                <c:pt idx="96">
                  <c:v>87.925246448012942</c:v>
                </c:pt>
                <c:pt idx="97">
                  <c:v>90.359500036883503</c:v>
                </c:pt>
                <c:pt idx="98">
                  <c:v>84.556079577678375</c:v>
                </c:pt>
                <c:pt idx="99">
                  <c:v>90.354032314619005</c:v>
                </c:pt>
                <c:pt idx="100">
                  <c:v>87.111990444150919</c:v>
                </c:pt>
                <c:pt idx="101">
                  <c:v>88.581459575422656</c:v>
                </c:pt>
                <c:pt idx="102">
                  <c:v>90.758432708153208</c:v>
                </c:pt>
                <c:pt idx="103">
                  <c:v>89.69332885806466</c:v>
                </c:pt>
                <c:pt idx="104">
                  <c:v>87.350335204291994</c:v>
                </c:pt>
                <c:pt idx="105">
                  <c:v>86.282931225454945</c:v>
                </c:pt>
                <c:pt idx="106">
                  <c:v>88.761219456762802</c:v>
                </c:pt>
                <c:pt idx="107">
                  <c:v>88.450169607768657</c:v>
                </c:pt>
                <c:pt idx="108">
                  <c:v>90.17288318330742</c:v>
                </c:pt>
                <c:pt idx="109">
                  <c:v>88.994156235433621</c:v>
                </c:pt>
                <c:pt idx="110">
                  <c:v>86.086458326429423</c:v>
                </c:pt>
                <c:pt idx="111">
                  <c:v>89.247529237271138</c:v>
                </c:pt>
                <c:pt idx="112">
                  <c:v>89.331600747750784</c:v>
                </c:pt>
                <c:pt idx="113">
                  <c:v>90.658495151797538</c:v>
                </c:pt>
                <c:pt idx="114">
                  <c:v>88.091144289576008</c:v>
                </c:pt>
                <c:pt idx="115">
                  <c:v>87.834399993906956</c:v>
                </c:pt>
                <c:pt idx="116">
                  <c:v>85.777738932970806</c:v>
                </c:pt>
                <c:pt idx="117">
                  <c:v>89.258340708188527</c:v>
                </c:pt>
                <c:pt idx="118">
                  <c:v>85.226487170565193</c:v>
                </c:pt>
                <c:pt idx="119">
                  <c:v>89.896757096112026</c:v>
                </c:pt>
                <c:pt idx="120">
                  <c:v>90.097131769037304</c:v>
                </c:pt>
                <c:pt idx="121">
                  <c:v>90.123171040943717</c:v>
                </c:pt>
                <c:pt idx="122">
                  <c:v>88.720419991563503</c:v>
                </c:pt>
                <c:pt idx="123">
                  <c:v>89.471671306510075</c:v>
                </c:pt>
                <c:pt idx="124">
                  <c:v>87.643675475118982</c:v>
                </c:pt>
                <c:pt idx="125">
                  <c:v>89.839037866998282</c:v>
                </c:pt>
                <c:pt idx="126">
                  <c:v>89.324294464925174</c:v>
                </c:pt>
                <c:pt idx="127">
                  <c:v>87.526260742808915</c:v>
                </c:pt>
                <c:pt idx="128">
                  <c:v>86.447198933257866</c:v>
                </c:pt>
                <c:pt idx="129">
                  <c:v>90.566077406231244</c:v>
                </c:pt>
                <c:pt idx="130">
                  <c:v>87.958783458385767</c:v>
                </c:pt>
                <c:pt idx="131">
                  <c:v>89.440845105249309</c:v>
                </c:pt>
                <c:pt idx="132">
                  <c:v>88.458184077985763</c:v>
                </c:pt>
                <c:pt idx="133">
                  <c:v>86.36434747145384</c:v>
                </c:pt>
                <c:pt idx="134">
                  <c:v>87.814675775607029</c:v>
                </c:pt>
                <c:pt idx="135">
                  <c:v>83.950293134929808</c:v>
                </c:pt>
                <c:pt idx="136">
                  <c:v>90.555520546909321</c:v>
                </c:pt>
                <c:pt idx="137">
                  <c:v>90.574688540133806</c:v>
                </c:pt>
                <c:pt idx="138">
                  <c:v>90.067562832240341</c:v>
                </c:pt>
                <c:pt idx="139">
                  <c:v>89.31167492834939</c:v>
                </c:pt>
                <c:pt idx="140">
                  <c:v>87.279910570941425</c:v>
                </c:pt>
                <c:pt idx="141">
                  <c:v>85.160974099878857</c:v>
                </c:pt>
                <c:pt idx="142">
                  <c:v>90.113733156434861</c:v>
                </c:pt>
                <c:pt idx="143">
                  <c:v>89.939924441895371</c:v>
                </c:pt>
                <c:pt idx="144">
                  <c:v>87.362017520967086</c:v>
                </c:pt>
                <c:pt idx="145">
                  <c:v>90.343273026225518</c:v>
                </c:pt>
                <c:pt idx="146">
                  <c:v>90.933831902277944</c:v>
                </c:pt>
                <c:pt idx="147">
                  <c:v>88.725425813699289</c:v>
                </c:pt>
                <c:pt idx="148">
                  <c:v>89.013250285967999</c:v>
                </c:pt>
                <c:pt idx="149">
                  <c:v>90.095780316575969</c:v>
                </c:pt>
                <c:pt idx="150">
                  <c:v>85.992692430755966</c:v>
                </c:pt>
                <c:pt idx="151">
                  <c:v>86.685134600556509</c:v>
                </c:pt>
                <c:pt idx="152">
                  <c:v>89.166151183948969</c:v>
                </c:pt>
                <c:pt idx="153">
                  <c:v>86.559649859646044</c:v>
                </c:pt>
                <c:pt idx="154">
                  <c:v>87.363600316296953</c:v>
                </c:pt>
                <c:pt idx="155">
                  <c:v>89.247462981460771</c:v>
                </c:pt>
                <c:pt idx="156">
                  <c:v>88.100246121520257</c:v>
                </c:pt>
              </c:numCache>
            </c:numRef>
          </c:xVal>
          <c:yVal>
            <c:numRef>
              <c:f>Ol_Karoo_ZKM!$H$6:$H$162</c:f>
              <c:numCache>
                <c:formatCode>0.000</c:formatCode>
                <c:ptCount val="157"/>
                <c:pt idx="0">
                  <c:v>0.54630000000000001</c:v>
                </c:pt>
                <c:pt idx="1">
                  <c:v>0.42809999999999998</c:v>
                </c:pt>
                <c:pt idx="2">
                  <c:v>0.45790000000000003</c:v>
                </c:pt>
                <c:pt idx="3">
                  <c:v>0.36869999999999997</c:v>
                </c:pt>
                <c:pt idx="4">
                  <c:v>0.53350000000000009</c:v>
                </c:pt>
                <c:pt idx="5">
                  <c:v>0.51529999999999998</c:v>
                </c:pt>
                <c:pt idx="6">
                  <c:v>0.48409999999999997</c:v>
                </c:pt>
                <c:pt idx="7">
                  <c:v>0.53790000000000004</c:v>
                </c:pt>
                <c:pt idx="8">
                  <c:v>0.3987</c:v>
                </c:pt>
                <c:pt idx="9">
                  <c:v>0.45050000000000001</c:v>
                </c:pt>
                <c:pt idx="10">
                  <c:v>0.48764000000000002</c:v>
                </c:pt>
                <c:pt idx="11">
                  <c:v>0.49209999999999998</c:v>
                </c:pt>
                <c:pt idx="12">
                  <c:v>0.55770000000000008</c:v>
                </c:pt>
                <c:pt idx="13">
                  <c:v>0.49769999999999998</c:v>
                </c:pt>
                <c:pt idx="14">
                  <c:v>0.46450000000000002</c:v>
                </c:pt>
                <c:pt idx="15">
                  <c:v>0.46729999999999999</c:v>
                </c:pt>
                <c:pt idx="16">
                  <c:v>0.5081</c:v>
                </c:pt>
                <c:pt idx="17">
                  <c:v>0.53390000000000004</c:v>
                </c:pt>
                <c:pt idx="18">
                  <c:v>0.49669999999999997</c:v>
                </c:pt>
                <c:pt idx="19">
                  <c:v>0.54249999999999998</c:v>
                </c:pt>
                <c:pt idx="20">
                  <c:v>0.47129999999999994</c:v>
                </c:pt>
                <c:pt idx="21">
                  <c:v>0.56409999999999993</c:v>
                </c:pt>
                <c:pt idx="22">
                  <c:v>0.55490000000000006</c:v>
                </c:pt>
                <c:pt idx="23">
                  <c:v>0.42176000000000002</c:v>
                </c:pt>
                <c:pt idx="24">
                  <c:v>0.50181999999999993</c:v>
                </c:pt>
                <c:pt idx="25">
                  <c:v>0.5423</c:v>
                </c:pt>
                <c:pt idx="26">
                  <c:v>0.48209999999999997</c:v>
                </c:pt>
                <c:pt idx="27">
                  <c:v>0.51490000000000002</c:v>
                </c:pt>
                <c:pt idx="28">
                  <c:v>0.47569999999999996</c:v>
                </c:pt>
                <c:pt idx="29">
                  <c:v>0.44850000000000001</c:v>
                </c:pt>
                <c:pt idx="30">
                  <c:v>0.48329999999999995</c:v>
                </c:pt>
                <c:pt idx="31">
                  <c:v>0.54310000000000003</c:v>
                </c:pt>
                <c:pt idx="32">
                  <c:v>0.55659999999999998</c:v>
                </c:pt>
                <c:pt idx="33">
                  <c:v>0.53580000000000005</c:v>
                </c:pt>
                <c:pt idx="34">
                  <c:v>0.52400000000000002</c:v>
                </c:pt>
                <c:pt idx="35">
                  <c:v>0.49120000000000003</c:v>
                </c:pt>
                <c:pt idx="36">
                  <c:v>0.55640000000000001</c:v>
                </c:pt>
                <c:pt idx="37">
                  <c:v>0.46260000000000001</c:v>
                </c:pt>
                <c:pt idx="38">
                  <c:v>0.56779999999999997</c:v>
                </c:pt>
                <c:pt idx="39">
                  <c:v>0.48299999999999998</c:v>
                </c:pt>
                <c:pt idx="40">
                  <c:v>0.55220000000000002</c:v>
                </c:pt>
                <c:pt idx="41">
                  <c:v>0.52439999999999998</c:v>
                </c:pt>
                <c:pt idx="42">
                  <c:v>0.48459999999999998</c:v>
                </c:pt>
                <c:pt idx="43">
                  <c:v>0.53480000000000005</c:v>
                </c:pt>
                <c:pt idx="44">
                  <c:v>0.35699999999999998</c:v>
                </c:pt>
                <c:pt idx="45">
                  <c:v>0.51419999999999999</c:v>
                </c:pt>
                <c:pt idx="46">
                  <c:v>0.4224</c:v>
                </c:pt>
                <c:pt idx="47">
                  <c:v>0.51459999999999995</c:v>
                </c:pt>
                <c:pt idx="48">
                  <c:v>0.4768</c:v>
                </c:pt>
                <c:pt idx="49">
                  <c:v>0.36199999999999999</c:v>
                </c:pt>
                <c:pt idx="50">
                  <c:v>0.47920000000000001</c:v>
                </c:pt>
                <c:pt idx="51">
                  <c:v>0.52540000000000009</c:v>
                </c:pt>
                <c:pt idx="52">
                  <c:v>0.39760000000000001</c:v>
                </c:pt>
                <c:pt idx="53">
                  <c:v>0.4118</c:v>
                </c:pt>
                <c:pt idx="54">
                  <c:v>0.50900000000000001</c:v>
                </c:pt>
                <c:pt idx="55">
                  <c:v>0.53120000000000012</c:v>
                </c:pt>
                <c:pt idx="56">
                  <c:v>0.53639999999999999</c:v>
                </c:pt>
                <c:pt idx="57">
                  <c:v>0.43259999999999998</c:v>
                </c:pt>
                <c:pt idx="58">
                  <c:v>0.56779999999999997</c:v>
                </c:pt>
                <c:pt idx="59">
                  <c:v>0.40400000000000003</c:v>
                </c:pt>
                <c:pt idx="60">
                  <c:v>0.5319600000000001</c:v>
                </c:pt>
                <c:pt idx="61">
                  <c:v>0.52289250000000009</c:v>
                </c:pt>
                <c:pt idx="62">
                  <c:v>0.50677250000000007</c:v>
                </c:pt>
                <c:pt idx="63">
                  <c:v>0.36471500000000001</c:v>
                </c:pt>
                <c:pt idx="64">
                  <c:v>0.47957</c:v>
                </c:pt>
                <c:pt idx="65">
                  <c:v>0.52490750000000008</c:v>
                </c:pt>
                <c:pt idx="66">
                  <c:v>0.42919499999999999</c:v>
                </c:pt>
                <c:pt idx="67">
                  <c:v>0.52293999999999996</c:v>
                </c:pt>
                <c:pt idx="68">
                  <c:v>0.55815500000000007</c:v>
                </c:pt>
                <c:pt idx="69">
                  <c:v>0.52289250000000009</c:v>
                </c:pt>
                <c:pt idx="70">
                  <c:v>0.55412500000000009</c:v>
                </c:pt>
                <c:pt idx="71">
                  <c:v>0.46345000000000003</c:v>
                </c:pt>
                <c:pt idx="72">
                  <c:v>0.56218500000000005</c:v>
                </c:pt>
                <c:pt idx="73">
                  <c:v>0.46546500000000007</c:v>
                </c:pt>
                <c:pt idx="74">
                  <c:v>0.54102750000000011</c:v>
                </c:pt>
                <c:pt idx="75">
                  <c:v>0.56099999999999994</c:v>
                </c:pt>
                <c:pt idx="76">
                  <c:v>0.42415750000000002</c:v>
                </c:pt>
                <c:pt idx="77">
                  <c:v>0.36270000000000002</c:v>
                </c:pt>
                <c:pt idx="78">
                  <c:v>0.47957</c:v>
                </c:pt>
                <c:pt idx="79">
                  <c:v>0.39897000000000005</c:v>
                </c:pt>
                <c:pt idx="80">
                  <c:v>0.49367500000000003</c:v>
                </c:pt>
                <c:pt idx="81">
                  <c:v>0.53296750000000004</c:v>
                </c:pt>
                <c:pt idx="82">
                  <c:v>0.43524000000000002</c:v>
                </c:pt>
                <c:pt idx="83">
                  <c:v>0.42919499999999999</c:v>
                </c:pt>
                <c:pt idx="84">
                  <c:v>0.48057749999999999</c:v>
                </c:pt>
                <c:pt idx="85">
                  <c:v>0.55714750000000013</c:v>
                </c:pt>
                <c:pt idx="86">
                  <c:v>0.41307500000000003</c:v>
                </c:pt>
                <c:pt idx="87">
                  <c:v>0.41509000000000001</c:v>
                </c:pt>
                <c:pt idx="88">
                  <c:v>0.56006</c:v>
                </c:pt>
                <c:pt idx="89">
                  <c:v>0.51987000000000005</c:v>
                </c:pt>
                <c:pt idx="90">
                  <c:v>0.49569000000000002</c:v>
                </c:pt>
                <c:pt idx="91">
                  <c:v>0.47151000000000004</c:v>
                </c:pt>
                <c:pt idx="92">
                  <c:v>0.417105</c:v>
                </c:pt>
                <c:pt idx="93">
                  <c:v>0.55714750000000013</c:v>
                </c:pt>
                <c:pt idx="94">
                  <c:v>0.45740500000000006</c:v>
                </c:pt>
                <c:pt idx="95">
                  <c:v>0.45539000000000002</c:v>
                </c:pt>
                <c:pt idx="96">
                  <c:v>0.50778000000000001</c:v>
                </c:pt>
                <c:pt idx="97">
                  <c:v>0.5631925000000001</c:v>
                </c:pt>
                <c:pt idx="98">
                  <c:v>0.41509000000000001</c:v>
                </c:pt>
                <c:pt idx="99">
                  <c:v>0.56823000000000001</c:v>
                </c:pt>
                <c:pt idx="100">
                  <c:v>0.48662250000000001</c:v>
                </c:pt>
                <c:pt idx="101">
                  <c:v>0.54304250000000009</c:v>
                </c:pt>
                <c:pt idx="102">
                  <c:v>0.56621500000000013</c:v>
                </c:pt>
                <c:pt idx="103">
                  <c:v>0.54808000000000012</c:v>
                </c:pt>
                <c:pt idx="104">
                  <c:v>0.48057749999999999</c:v>
                </c:pt>
                <c:pt idx="105">
                  <c:v>0.43624750000000001</c:v>
                </c:pt>
                <c:pt idx="106">
                  <c:v>0.50475750000000008</c:v>
                </c:pt>
                <c:pt idx="107">
                  <c:v>0.50019999999999998</c:v>
                </c:pt>
                <c:pt idx="108">
                  <c:v>0.55110000000000003</c:v>
                </c:pt>
                <c:pt idx="109">
                  <c:v>0.51500000000000001</c:v>
                </c:pt>
                <c:pt idx="110">
                  <c:v>0.38990000000000002</c:v>
                </c:pt>
                <c:pt idx="111">
                  <c:v>0.49279999999999996</c:v>
                </c:pt>
                <c:pt idx="112">
                  <c:v>0.52869999999999995</c:v>
                </c:pt>
                <c:pt idx="113">
                  <c:v>0.56759999999999988</c:v>
                </c:pt>
                <c:pt idx="114">
                  <c:v>0.4985</c:v>
                </c:pt>
                <c:pt idx="115">
                  <c:v>0.47040000000000004</c:v>
                </c:pt>
                <c:pt idx="116">
                  <c:v>0.43329999999999996</c:v>
                </c:pt>
                <c:pt idx="117">
                  <c:v>0.53920000000000001</c:v>
                </c:pt>
                <c:pt idx="118">
                  <c:v>0.40909999999999996</c:v>
                </c:pt>
                <c:pt idx="119">
                  <c:v>0.53790000000000004</c:v>
                </c:pt>
                <c:pt idx="120">
                  <c:v>0.55312000000000006</c:v>
                </c:pt>
                <c:pt idx="121">
                  <c:v>0.54469999999999996</c:v>
                </c:pt>
                <c:pt idx="122">
                  <c:v>0.49118000000000001</c:v>
                </c:pt>
                <c:pt idx="123">
                  <c:v>0.53049999999999997</c:v>
                </c:pt>
                <c:pt idx="124">
                  <c:v>0.48039999999999999</c:v>
                </c:pt>
                <c:pt idx="125">
                  <c:v>0.55330000000000001</c:v>
                </c:pt>
                <c:pt idx="126">
                  <c:v>0.5262</c:v>
                </c:pt>
                <c:pt idx="127">
                  <c:v>0.50309999999999999</c:v>
                </c:pt>
                <c:pt idx="128">
                  <c:v>0.47299999999999998</c:v>
                </c:pt>
                <c:pt idx="129">
                  <c:v>0.55790000000000006</c:v>
                </c:pt>
                <c:pt idx="130">
                  <c:v>0.44424000000000002</c:v>
                </c:pt>
                <c:pt idx="131">
                  <c:v>0.55269999999999997</c:v>
                </c:pt>
                <c:pt idx="132">
                  <c:v>0.51760000000000006</c:v>
                </c:pt>
                <c:pt idx="133">
                  <c:v>0.38850000000000001</c:v>
                </c:pt>
                <c:pt idx="134">
                  <c:v>0.51740000000000008</c:v>
                </c:pt>
                <c:pt idx="135">
                  <c:v>0.35529999999999995</c:v>
                </c:pt>
                <c:pt idx="136">
                  <c:v>0.55990000000000006</c:v>
                </c:pt>
                <c:pt idx="137">
                  <c:v>0.56599999999999995</c:v>
                </c:pt>
                <c:pt idx="138">
                  <c:v>0.55610000000000004</c:v>
                </c:pt>
                <c:pt idx="139">
                  <c:v>0.5232</c:v>
                </c:pt>
                <c:pt idx="140">
                  <c:v>0.47729999999999995</c:v>
                </c:pt>
                <c:pt idx="141">
                  <c:v>0.37439999999999996</c:v>
                </c:pt>
                <c:pt idx="142">
                  <c:v>0.5515000000000001</c:v>
                </c:pt>
                <c:pt idx="143">
                  <c:v>0.55560000000000009</c:v>
                </c:pt>
                <c:pt idx="144">
                  <c:v>0.43969999999999998</c:v>
                </c:pt>
                <c:pt idx="145">
                  <c:v>0.54980000000000007</c:v>
                </c:pt>
                <c:pt idx="146">
                  <c:v>0.56389999999999985</c:v>
                </c:pt>
                <c:pt idx="147">
                  <c:v>0.48930000000000001</c:v>
                </c:pt>
                <c:pt idx="148">
                  <c:v>0.54610000000000003</c:v>
                </c:pt>
                <c:pt idx="149">
                  <c:v>0.55736000000000008</c:v>
                </c:pt>
                <c:pt idx="150">
                  <c:v>0.37729999999999997</c:v>
                </c:pt>
                <c:pt idx="151">
                  <c:v>0.42839999999999995</c:v>
                </c:pt>
                <c:pt idx="152">
                  <c:v>0.53649999999999998</c:v>
                </c:pt>
                <c:pt idx="153">
                  <c:v>0.4496</c:v>
                </c:pt>
                <c:pt idx="154">
                  <c:v>0.44769999999999999</c:v>
                </c:pt>
                <c:pt idx="155">
                  <c:v>0.51380000000000003</c:v>
                </c:pt>
                <c:pt idx="156">
                  <c:v>0.49889999999999995</c:v>
                </c:pt>
              </c:numCache>
            </c:numRef>
          </c:yVal>
          <c:smooth val="0"/>
          <c:extLst xmlns:c16r2="http://schemas.microsoft.com/office/drawing/2015/06/chart">
            <c:ext xmlns:c16="http://schemas.microsoft.com/office/drawing/2014/chart" uri="{C3380CC4-5D6E-409C-BE32-E72D297353CC}">
              <c16:uniqueId val="{00000001-CE13-4E20-A8B5-C9DB1572EF3F}"/>
            </c:ext>
          </c:extLst>
        </c:ser>
        <c:ser>
          <c:idx val="1"/>
          <c:order val="2"/>
          <c:tx>
            <c:v>Гудч.Сиб</c:v>
          </c:tx>
          <c:spPr>
            <a:ln w="28575">
              <a:noFill/>
            </a:ln>
          </c:spPr>
          <c:marker>
            <c:symbol val="circle"/>
            <c:size val="7"/>
            <c:spPr>
              <a:solidFill>
                <a:schemeClr val="accent3">
                  <a:lumMod val="60000"/>
                  <a:lumOff val="40000"/>
                </a:schemeClr>
              </a:solidFill>
              <a:ln>
                <a:solidFill>
                  <a:srgbClr val="000000"/>
                </a:solidFill>
                <a:prstDash val="solid"/>
              </a:ln>
            </c:spPr>
          </c:marker>
          <c:xVal>
            <c:numRef>
              <c:f>Ol_Karoo_ZKM!$AD$2:$AD$38</c:f>
              <c:numCache>
                <c:formatCode>General</c:formatCode>
                <c:ptCount val="37"/>
                <c:pt idx="0">
                  <c:v>79.62</c:v>
                </c:pt>
                <c:pt idx="1">
                  <c:v>77.42</c:v>
                </c:pt>
                <c:pt idx="2">
                  <c:v>80.400000000000006</c:v>
                </c:pt>
                <c:pt idx="3">
                  <c:v>81.239999999999995</c:v>
                </c:pt>
                <c:pt idx="4">
                  <c:v>79.819999999999993</c:v>
                </c:pt>
                <c:pt idx="5">
                  <c:v>80.150000000000006</c:v>
                </c:pt>
                <c:pt idx="6">
                  <c:v>80.430000000000007</c:v>
                </c:pt>
                <c:pt idx="7">
                  <c:v>78.86</c:v>
                </c:pt>
                <c:pt idx="8">
                  <c:v>81.010000000000005</c:v>
                </c:pt>
                <c:pt idx="9">
                  <c:v>80.45</c:v>
                </c:pt>
                <c:pt idx="10">
                  <c:v>78.06</c:v>
                </c:pt>
                <c:pt idx="11">
                  <c:v>77.069999999999993</c:v>
                </c:pt>
                <c:pt idx="12">
                  <c:v>77.66</c:v>
                </c:pt>
                <c:pt idx="13">
                  <c:v>81.25</c:v>
                </c:pt>
                <c:pt idx="14">
                  <c:v>79.849999999999994</c:v>
                </c:pt>
                <c:pt idx="15">
                  <c:v>78.3</c:v>
                </c:pt>
                <c:pt idx="16">
                  <c:v>79.14</c:v>
                </c:pt>
                <c:pt idx="17">
                  <c:v>79.36</c:v>
                </c:pt>
                <c:pt idx="18">
                  <c:v>80.55</c:v>
                </c:pt>
                <c:pt idx="19">
                  <c:v>80.41</c:v>
                </c:pt>
                <c:pt idx="20">
                  <c:v>80.23</c:v>
                </c:pt>
                <c:pt idx="21">
                  <c:v>77.599999999999994</c:v>
                </c:pt>
                <c:pt idx="22">
                  <c:v>77.900000000000006</c:v>
                </c:pt>
                <c:pt idx="23">
                  <c:v>80.319999999999993</c:v>
                </c:pt>
                <c:pt idx="24">
                  <c:v>78.97</c:v>
                </c:pt>
                <c:pt idx="25">
                  <c:v>79.930000000000007</c:v>
                </c:pt>
                <c:pt idx="26">
                  <c:v>79.63</c:v>
                </c:pt>
                <c:pt idx="27">
                  <c:v>80.17</c:v>
                </c:pt>
                <c:pt idx="28">
                  <c:v>79.5</c:v>
                </c:pt>
                <c:pt idx="29">
                  <c:v>79.150000000000006</c:v>
                </c:pt>
                <c:pt idx="30">
                  <c:v>80.84</c:v>
                </c:pt>
                <c:pt idx="31">
                  <c:v>80.260000000000005</c:v>
                </c:pt>
                <c:pt idx="32">
                  <c:v>79.86</c:v>
                </c:pt>
                <c:pt idx="33">
                  <c:v>82.14</c:v>
                </c:pt>
                <c:pt idx="34">
                  <c:v>78.010000000000005</c:v>
                </c:pt>
                <c:pt idx="35">
                  <c:v>82.23</c:v>
                </c:pt>
                <c:pt idx="36">
                  <c:v>80.569999999999993</c:v>
                </c:pt>
              </c:numCache>
            </c:numRef>
          </c:xVal>
          <c:yVal>
            <c:numRef>
              <c:f>Ol_Karoo_ZKM!$AL$2:$AL$38</c:f>
              <c:numCache>
                <c:formatCode>General</c:formatCode>
                <c:ptCount val="37"/>
                <c:pt idx="0">
                  <c:v>0.36</c:v>
                </c:pt>
                <c:pt idx="1">
                  <c:v>0.317</c:v>
                </c:pt>
                <c:pt idx="2">
                  <c:v>0.38600000000000001</c:v>
                </c:pt>
                <c:pt idx="3">
                  <c:v>0.38500000000000001</c:v>
                </c:pt>
                <c:pt idx="4">
                  <c:v>0.35699999999999998</c:v>
                </c:pt>
                <c:pt idx="5">
                  <c:v>0.374</c:v>
                </c:pt>
                <c:pt idx="6">
                  <c:v>0.38200000000000001</c:v>
                </c:pt>
                <c:pt idx="7">
                  <c:v>0.35899999999999999</c:v>
                </c:pt>
                <c:pt idx="8">
                  <c:v>0.38900000000000001</c:v>
                </c:pt>
                <c:pt idx="9">
                  <c:v>0.38100000000000001</c:v>
                </c:pt>
                <c:pt idx="10">
                  <c:v>0.36099999999999999</c:v>
                </c:pt>
                <c:pt idx="11">
                  <c:v>0.34</c:v>
                </c:pt>
                <c:pt idx="12">
                  <c:v>0.34499999999999997</c:v>
                </c:pt>
                <c:pt idx="13">
                  <c:v>0.38400000000000001</c:v>
                </c:pt>
                <c:pt idx="14">
                  <c:v>0.36599999999999999</c:v>
                </c:pt>
                <c:pt idx="15">
                  <c:v>0.35399999999999998</c:v>
                </c:pt>
                <c:pt idx="16">
                  <c:v>0.34899999999999998</c:v>
                </c:pt>
                <c:pt idx="17">
                  <c:v>0.35799999999999998</c:v>
                </c:pt>
                <c:pt idx="18">
                  <c:v>0.37</c:v>
                </c:pt>
                <c:pt idx="19">
                  <c:v>0.37</c:v>
                </c:pt>
                <c:pt idx="20">
                  <c:v>0.38700000000000001</c:v>
                </c:pt>
                <c:pt idx="21">
                  <c:v>0.33900000000000002</c:v>
                </c:pt>
                <c:pt idx="22">
                  <c:v>0.36299999999999999</c:v>
                </c:pt>
                <c:pt idx="23">
                  <c:v>0.36499999999999999</c:v>
                </c:pt>
                <c:pt idx="24">
                  <c:v>0.35299999999999998</c:v>
                </c:pt>
                <c:pt idx="25">
                  <c:v>0.34399999999999997</c:v>
                </c:pt>
                <c:pt idx="26">
                  <c:v>0.34200000000000003</c:v>
                </c:pt>
                <c:pt idx="27">
                  <c:v>0.34599999999999997</c:v>
                </c:pt>
                <c:pt idx="28">
                  <c:v>0.34499999999999997</c:v>
                </c:pt>
                <c:pt idx="29">
                  <c:v>0.33600000000000002</c:v>
                </c:pt>
                <c:pt idx="30">
                  <c:v>0.35299999999999998</c:v>
                </c:pt>
                <c:pt idx="31">
                  <c:v>0.35499999999999998</c:v>
                </c:pt>
                <c:pt idx="32">
                  <c:v>0.34100000000000003</c:v>
                </c:pt>
                <c:pt idx="33">
                  <c:v>0.379</c:v>
                </c:pt>
                <c:pt idx="34">
                  <c:v>0.32200000000000001</c:v>
                </c:pt>
                <c:pt idx="35">
                  <c:v>0.38600000000000001</c:v>
                </c:pt>
                <c:pt idx="36">
                  <c:v>0.36599999999999999</c:v>
                </c:pt>
              </c:numCache>
            </c:numRef>
          </c:yVal>
          <c:smooth val="0"/>
          <c:extLst xmlns:c16r2="http://schemas.microsoft.com/office/drawing/2015/06/chart">
            <c:ext xmlns:c16="http://schemas.microsoft.com/office/drawing/2014/chart" uri="{C3380CC4-5D6E-409C-BE32-E72D297353CC}">
              <c16:uniqueId val="{00000002-CE13-4E20-A8B5-C9DB1572EF3F}"/>
            </c:ext>
          </c:extLst>
        </c:ser>
        <c:dLbls>
          <c:showLegendKey val="0"/>
          <c:showVal val="0"/>
          <c:showCatName val="0"/>
          <c:showSerName val="0"/>
          <c:showPercent val="0"/>
          <c:showBubbleSize val="0"/>
        </c:dLbls>
        <c:axId val="329477504"/>
        <c:axId val="329508736"/>
      </c:scatterChart>
      <c:valAx>
        <c:axId val="329477504"/>
        <c:scaling>
          <c:orientation val="minMax"/>
          <c:max val="91"/>
          <c:min val="77"/>
        </c:scaling>
        <c:delete val="0"/>
        <c:axPos val="b"/>
        <c:title>
          <c:tx>
            <c:rich>
              <a:bodyPr/>
              <a:lstStyle/>
              <a:p>
                <a:pPr>
                  <a:defRPr sz="1225" b="1" i="0" u="none" strike="noStrike" baseline="0">
                    <a:solidFill>
                      <a:srgbClr val="000000"/>
                    </a:solidFill>
                    <a:latin typeface="Times New Roman"/>
                    <a:ea typeface="Times New Roman"/>
                    <a:cs typeface="Times New Roman"/>
                  </a:defRPr>
                </a:pPr>
                <a:r>
                  <a:rPr lang="en-US"/>
                  <a:t>Fo</a:t>
                </a:r>
              </a:p>
            </c:rich>
          </c:tx>
          <c:layout>
            <c:manualLayout>
              <c:xMode val="edge"/>
              <c:yMode val="edge"/>
              <c:x val="0.89460999297284638"/>
              <c:y val="0.6917585301837270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ru-RU"/>
          </a:p>
        </c:txPr>
        <c:crossAx val="329508736"/>
        <c:crossesAt val="0.3"/>
        <c:crossBetween val="midCat"/>
        <c:majorUnit val="2"/>
      </c:valAx>
      <c:valAx>
        <c:axId val="329508736"/>
        <c:scaling>
          <c:orientation val="minMax"/>
          <c:min val="0.3"/>
        </c:scaling>
        <c:delete val="0"/>
        <c:axPos val="l"/>
        <c:title>
          <c:tx>
            <c:rich>
              <a:bodyPr rot="0" vert="horz"/>
              <a:lstStyle/>
              <a:p>
                <a:pPr algn="ctr">
                  <a:defRPr sz="1225" b="1" i="0" u="none" strike="noStrike" baseline="0">
                    <a:solidFill>
                      <a:srgbClr val="000000"/>
                    </a:solidFill>
                    <a:latin typeface="Arial"/>
                    <a:ea typeface="Arial"/>
                    <a:cs typeface="Arial"/>
                  </a:defRPr>
                </a:pPr>
                <a:r>
                  <a:rPr lang="en-US"/>
                  <a:t>NiO</a:t>
                </a:r>
              </a:p>
            </c:rich>
          </c:tx>
          <c:layout>
            <c:manualLayout>
              <c:xMode val="edge"/>
              <c:yMode val="edge"/>
              <c:x val="0.12990216039928648"/>
              <c:y val="7.8853164187809868E-2"/>
            </c:manualLayout>
          </c:layout>
          <c:overlay val="0"/>
          <c:spPr>
            <a:noFill/>
            <a:ln w="25400">
              <a:noFill/>
            </a:ln>
          </c:spPr>
        </c:title>
        <c:numFmt formatCode="0.00" sourceLinked="0"/>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ru-RU"/>
          </a:p>
        </c:txPr>
        <c:crossAx val="329477504"/>
        <c:crossesAt val="77"/>
        <c:crossBetween val="midCat"/>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825"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21333951327965"/>
          <c:y val="9.9264705882352935E-2"/>
          <c:w val="0.85025486082108193"/>
          <c:h val="0.76838235294117652"/>
        </c:manualLayout>
      </c:layout>
      <c:scatterChart>
        <c:scatterStyle val="lineMarker"/>
        <c:varyColors val="0"/>
        <c:ser>
          <c:idx val="7"/>
          <c:order val="0"/>
          <c:tx>
            <c:strRef>
              <c:f>Ol_Karoo_ZKM!$I$5</c:f>
              <c:strCache>
                <c:ptCount val="1"/>
                <c:pt idx="0">
                  <c:v>Cr2O3</c:v>
                </c:pt>
              </c:strCache>
            </c:strRef>
          </c:tx>
          <c:spPr>
            <a:ln w="28575">
              <a:noFill/>
            </a:ln>
          </c:spPr>
          <c:marker>
            <c:symbol val="plus"/>
            <c:size val="9"/>
            <c:spPr>
              <a:noFill/>
              <a:ln>
                <a:solidFill>
                  <a:schemeClr val="tx2">
                    <a:lumMod val="75000"/>
                  </a:schemeClr>
                </a:solidFill>
                <a:prstDash val="solid"/>
              </a:ln>
            </c:spPr>
          </c:marker>
          <c:xVal>
            <c:numRef>
              <c:f>Ol_Karoo_ZKM!$A$6:$A$162</c:f>
              <c:numCache>
                <c:formatCode>General</c:formatCode>
                <c:ptCount val="157"/>
                <c:pt idx="0">
                  <c:v>89.801973859956007</c:v>
                </c:pt>
                <c:pt idx="1">
                  <c:v>87.088875365691266</c:v>
                </c:pt>
                <c:pt idx="2">
                  <c:v>87.150500609258117</c:v>
                </c:pt>
                <c:pt idx="3">
                  <c:v>85.404666507102675</c:v>
                </c:pt>
                <c:pt idx="4">
                  <c:v>89.765001504593414</c:v>
                </c:pt>
                <c:pt idx="5">
                  <c:v>89.238923389486274</c:v>
                </c:pt>
                <c:pt idx="6">
                  <c:v>88.234079210997535</c:v>
                </c:pt>
                <c:pt idx="7">
                  <c:v>89.902763985380247</c:v>
                </c:pt>
                <c:pt idx="8">
                  <c:v>86.633080958309037</c:v>
                </c:pt>
                <c:pt idx="9">
                  <c:v>87.636284220523237</c:v>
                </c:pt>
                <c:pt idx="10">
                  <c:v>87.741586866728724</c:v>
                </c:pt>
                <c:pt idx="11">
                  <c:v>88.363064632185996</c:v>
                </c:pt>
                <c:pt idx="12">
                  <c:v>90.403660502267371</c:v>
                </c:pt>
                <c:pt idx="13">
                  <c:v>89.012144710626842</c:v>
                </c:pt>
                <c:pt idx="14">
                  <c:v>88.081481242577226</c:v>
                </c:pt>
                <c:pt idx="15">
                  <c:v>88.377760971019157</c:v>
                </c:pt>
                <c:pt idx="16">
                  <c:v>87.762323562273181</c:v>
                </c:pt>
                <c:pt idx="17">
                  <c:v>89.097207723333867</c:v>
                </c:pt>
                <c:pt idx="18">
                  <c:v>88.425915686051979</c:v>
                </c:pt>
                <c:pt idx="19">
                  <c:v>89.287327225983148</c:v>
                </c:pt>
                <c:pt idx="20">
                  <c:v>87.940538470035463</c:v>
                </c:pt>
                <c:pt idx="21">
                  <c:v>90.685359965017199</c:v>
                </c:pt>
                <c:pt idx="22">
                  <c:v>90.195511697744479</c:v>
                </c:pt>
                <c:pt idx="23">
                  <c:v>87.640176624236702</c:v>
                </c:pt>
                <c:pt idx="24">
                  <c:v>88.005139200396428</c:v>
                </c:pt>
                <c:pt idx="25">
                  <c:v>89.148790770428164</c:v>
                </c:pt>
                <c:pt idx="26">
                  <c:v>87.267528182030674</c:v>
                </c:pt>
                <c:pt idx="27">
                  <c:v>88.534941872355546</c:v>
                </c:pt>
                <c:pt idx="28">
                  <c:v>87.460046961230319</c:v>
                </c:pt>
                <c:pt idx="29">
                  <c:v>87.684565021669925</c:v>
                </c:pt>
                <c:pt idx="30">
                  <c:v>88.848101424742111</c:v>
                </c:pt>
                <c:pt idx="31">
                  <c:v>89.142187562230731</c:v>
                </c:pt>
                <c:pt idx="32">
                  <c:v>90.663352488465279</c:v>
                </c:pt>
                <c:pt idx="33">
                  <c:v>88.73175288852606</c:v>
                </c:pt>
                <c:pt idx="34">
                  <c:v>88.994630354633117</c:v>
                </c:pt>
                <c:pt idx="35">
                  <c:v>88.521373178229354</c:v>
                </c:pt>
                <c:pt idx="36">
                  <c:v>90.830826970609323</c:v>
                </c:pt>
                <c:pt idx="37">
                  <c:v>88.193381569951896</c:v>
                </c:pt>
                <c:pt idx="38">
                  <c:v>90.741959446919793</c:v>
                </c:pt>
                <c:pt idx="39">
                  <c:v>88.688477040700931</c:v>
                </c:pt>
                <c:pt idx="40">
                  <c:v>90.059094529740548</c:v>
                </c:pt>
                <c:pt idx="41">
                  <c:v>88.916226601207953</c:v>
                </c:pt>
                <c:pt idx="42">
                  <c:v>88.391942669954361</c:v>
                </c:pt>
                <c:pt idx="43">
                  <c:v>88.394015568966722</c:v>
                </c:pt>
                <c:pt idx="44">
                  <c:v>83.589450468090575</c:v>
                </c:pt>
                <c:pt idx="45">
                  <c:v>88.204104873316666</c:v>
                </c:pt>
                <c:pt idx="46">
                  <c:v>86.805432473861487</c:v>
                </c:pt>
                <c:pt idx="47">
                  <c:v>89.226790048107659</c:v>
                </c:pt>
                <c:pt idx="48">
                  <c:v>88.511055786975618</c:v>
                </c:pt>
                <c:pt idx="49">
                  <c:v>84.415846863742772</c:v>
                </c:pt>
                <c:pt idx="50">
                  <c:v>87.05163388627453</c:v>
                </c:pt>
                <c:pt idx="51">
                  <c:v>89.365917957501495</c:v>
                </c:pt>
                <c:pt idx="52">
                  <c:v>86.011171962618022</c:v>
                </c:pt>
                <c:pt idx="53">
                  <c:v>86.645395602511783</c:v>
                </c:pt>
                <c:pt idx="54">
                  <c:v>87.649729210061352</c:v>
                </c:pt>
                <c:pt idx="55">
                  <c:v>88.254356362566966</c:v>
                </c:pt>
                <c:pt idx="56">
                  <c:v>88.59876845476029</c:v>
                </c:pt>
                <c:pt idx="57">
                  <c:v>87.172723144492309</c:v>
                </c:pt>
                <c:pt idx="58">
                  <c:v>90.653218722744768</c:v>
                </c:pt>
                <c:pt idx="59">
                  <c:v>85.653647412875145</c:v>
                </c:pt>
                <c:pt idx="60">
                  <c:v>89.079626638003177</c:v>
                </c:pt>
                <c:pt idx="61">
                  <c:v>89.24069178049858</c:v>
                </c:pt>
                <c:pt idx="62">
                  <c:v>88.718613682870597</c:v>
                </c:pt>
                <c:pt idx="63">
                  <c:v>85.166209478402351</c:v>
                </c:pt>
                <c:pt idx="64">
                  <c:v>87.596692494510634</c:v>
                </c:pt>
                <c:pt idx="65">
                  <c:v>88.740794464071442</c:v>
                </c:pt>
                <c:pt idx="66">
                  <c:v>86.338172107818096</c:v>
                </c:pt>
                <c:pt idx="67">
                  <c:v>89.465709700881845</c:v>
                </c:pt>
                <c:pt idx="68">
                  <c:v>90.464867968189878</c:v>
                </c:pt>
                <c:pt idx="69">
                  <c:v>88.714237674010647</c:v>
                </c:pt>
                <c:pt idx="70">
                  <c:v>89.60670210396944</c:v>
                </c:pt>
                <c:pt idx="71">
                  <c:v>88.300221856799965</c:v>
                </c:pt>
                <c:pt idx="72">
                  <c:v>90.589526584195951</c:v>
                </c:pt>
                <c:pt idx="73">
                  <c:v>87.019905810723301</c:v>
                </c:pt>
                <c:pt idx="74">
                  <c:v>89.642110066038526</c:v>
                </c:pt>
                <c:pt idx="75">
                  <c:v>90.358530474991952</c:v>
                </c:pt>
                <c:pt idx="76">
                  <c:v>86.825297108325387</c:v>
                </c:pt>
                <c:pt idx="77">
                  <c:v>84.954629839087005</c:v>
                </c:pt>
                <c:pt idx="78">
                  <c:v>87.197759922845194</c:v>
                </c:pt>
                <c:pt idx="79">
                  <c:v>85.314005607773964</c:v>
                </c:pt>
                <c:pt idx="80">
                  <c:v>89.427715163571605</c:v>
                </c:pt>
                <c:pt idx="81">
                  <c:v>89.674570269334936</c:v>
                </c:pt>
                <c:pt idx="82">
                  <c:v>87.407801971326009</c:v>
                </c:pt>
                <c:pt idx="83">
                  <c:v>86.581498187020415</c:v>
                </c:pt>
                <c:pt idx="84">
                  <c:v>87.727236017170696</c:v>
                </c:pt>
                <c:pt idx="85">
                  <c:v>89.861066551855714</c:v>
                </c:pt>
                <c:pt idx="86">
                  <c:v>86.320091848754785</c:v>
                </c:pt>
                <c:pt idx="87">
                  <c:v>86.241251980789215</c:v>
                </c:pt>
                <c:pt idx="88">
                  <c:v>90.481041363846543</c:v>
                </c:pt>
                <c:pt idx="89">
                  <c:v>89.142103951019379</c:v>
                </c:pt>
                <c:pt idx="90">
                  <c:v>88.322410926332253</c:v>
                </c:pt>
                <c:pt idx="91">
                  <c:v>87.698288182623344</c:v>
                </c:pt>
                <c:pt idx="92">
                  <c:v>86.226699013794203</c:v>
                </c:pt>
                <c:pt idx="93">
                  <c:v>90.395588431308653</c:v>
                </c:pt>
                <c:pt idx="94">
                  <c:v>87.563448278717132</c:v>
                </c:pt>
                <c:pt idx="95">
                  <c:v>87.950062181075253</c:v>
                </c:pt>
                <c:pt idx="96">
                  <c:v>87.925246448012942</c:v>
                </c:pt>
                <c:pt idx="97">
                  <c:v>90.359500036883503</c:v>
                </c:pt>
                <c:pt idx="98">
                  <c:v>84.556079577678375</c:v>
                </c:pt>
                <c:pt idx="99">
                  <c:v>90.354032314619005</c:v>
                </c:pt>
                <c:pt idx="100">
                  <c:v>87.111990444150919</c:v>
                </c:pt>
                <c:pt idx="101">
                  <c:v>88.581459575422656</c:v>
                </c:pt>
                <c:pt idx="102">
                  <c:v>90.758432708153208</c:v>
                </c:pt>
                <c:pt idx="103">
                  <c:v>89.69332885806466</c:v>
                </c:pt>
                <c:pt idx="104">
                  <c:v>87.350335204291994</c:v>
                </c:pt>
                <c:pt idx="105">
                  <c:v>86.282931225454945</c:v>
                </c:pt>
                <c:pt idx="106">
                  <c:v>88.761219456762802</c:v>
                </c:pt>
                <c:pt idx="107">
                  <c:v>88.450169607768657</c:v>
                </c:pt>
                <c:pt idx="108">
                  <c:v>90.17288318330742</c:v>
                </c:pt>
                <c:pt idx="109">
                  <c:v>88.994156235433621</c:v>
                </c:pt>
                <c:pt idx="110">
                  <c:v>86.086458326429423</c:v>
                </c:pt>
                <c:pt idx="111">
                  <c:v>89.247529237271138</c:v>
                </c:pt>
                <c:pt idx="112">
                  <c:v>89.331600747750784</c:v>
                </c:pt>
                <c:pt idx="113">
                  <c:v>90.658495151797538</c:v>
                </c:pt>
                <c:pt idx="114">
                  <c:v>88.091144289576008</c:v>
                </c:pt>
                <c:pt idx="115">
                  <c:v>87.834399993906956</c:v>
                </c:pt>
                <c:pt idx="116">
                  <c:v>85.777738932970806</c:v>
                </c:pt>
                <c:pt idx="117">
                  <c:v>89.258340708188527</c:v>
                </c:pt>
                <c:pt idx="118">
                  <c:v>85.226487170565193</c:v>
                </c:pt>
                <c:pt idx="119">
                  <c:v>89.896757096112026</c:v>
                </c:pt>
                <c:pt idx="120">
                  <c:v>90.097131769037304</c:v>
                </c:pt>
                <c:pt idx="121">
                  <c:v>90.123171040943717</c:v>
                </c:pt>
                <c:pt idx="122">
                  <c:v>88.720419991563503</c:v>
                </c:pt>
                <c:pt idx="123">
                  <c:v>89.471671306510075</c:v>
                </c:pt>
                <c:pt idx="124">
                  <c:v>87.643675475118982</c:v>
                </c:pt>
                <c:pt idx="125">
                  <c:v>89.839037866998282</c:v>
                </c:pt>
                <c:pt idx="126">
                  <c:v>89.324294464925174</c:v>
                </c:pt>
                <c:pt idx="127">
                  <c:v>87.526260742808915</c:v>
                </c:pt>
                <c:pt idx="128">
                  <c:v>86.447198933257866</c:v>
                </c:pt>
                <c:pt idx="129">
                  <c:v>90.566077406231244</c:v>
                </c:pt>
                <c:pt idx="130">
                  <c:v>87.958783458385767</c:v>
                </c:pt>
                <c:pt idx="131">
                  <c:v>89.440845105249309</c:v>
                </c:pt>
                <c:pt idx="132">
                  <c:v>88.458184077985763</c:v>
                </c:pt>
                <c:pt idx="133">
                  <c:v>86.36434747145384</c:v>
                </c:pt>
                <c:pt idx="134">
                  <c:v>87.814675775607029</c:v>
                </c:pt>
                <c:pt idx="135">
                  <c:v>83.950293134929808</c:v>
                </c:pt>
                <c:pt idx="136">
                  <c:v>90.555520546909321</c:v>
                </c:pt>
                <c:pt idx="137">
                  <c:v>90.574688540133806</c:v>
                </c:pt>
                <c:pt idx="138">
                  <c:v>90.067562832240341</c:v>
                </c:pt>
                <c:pt idx="139">
                  <c:v>89.31167492834939</c:v>
                </c:pt>
                <c:pt idx="140">
                  <c:v>87.279910570941425</c:v>
                </c:pt>
                <c:pt idx="141">
                  <c:v>85.160974099878857</c:v>
                </c:pt>
                <c:pt idx="142">
                  <c:v>90.113733156434861</c:v>
                </c:pt>
                <c:pt idx="143">
                  <c:v>89.939924441895371</c:v>
                </c:pt>
                <c:pt idx="144">
                  <c:v>87.362017520967086</c:v>
                </c:pt>
                <c:pt idx="145">
                  <c:v>90.343273026225518</c:v>
                </c:pt>
                <c:pt idx="146">
                  <c:v>90.933831902277944</c:v>
                </c:pt>
                <c:pt idx="147">
                  <c:v>88.725425813699289</c:v>
                </c:pt>
                <c:pt idx="148">
                  <c:v>89.013250285967999</c:v>
                </c:pt>
                <c:pt idx="149">
                  <c:v>90.095780316575969</c:v>
                </c:pt>
                <c:pt idx="150">
                  <c:v>85.992692430755966</c:v>
                </c:pt>
                <c:pt idx="151">
                  <c:v>86.685134600556509</c:v>
                </c:pt>
                <c:pt idx="152">
                  <c:v>89.166151183948969</c:v>
                </c:pt>
                <c:pt idx="153">
                  <c:v>86.559649859646044</c:v>
                </c:pt>
                <c:pt idx="154">
                  <c:v>87.363600316296953</c:v>
                </c:pt>
                <c:pt idx="155">
                  <c:v>89.247462981460771</c:v>
                </c:pt>
                <c:pt idx="156">
                  <c:v>88.100246121520257</c:v>
                </c:pt>
              </c:numCache>
            </c:numRef>
          </c:xVal>
          <c:yVal>
            <c:numRef>
              <c:f>Ol_Karoo_ZKM!$I$6:$I$162</c:f>
              <c:numCache>
                <c:formatCode>General</c:formatCode>
                <c:ptCount val="157"/>
                <c:pt idx="0">
                  <c:v>7.3999999999999996E-2</c:v>
                </c:pt>
                <c:pt idx="1">
                  <c:v>5.1999999999999998E-2</c:v>
                </c:pt>
                <c:pt idx="2">
                  <c:v>7.3999999999999996E-2</c:v>
                </c:pt>
                <c:pt idx="3">
                  <c:v>4.1000000000000002E-2</c:v>
                </c:pt>
                <c:pt idx="4">
                  <c:v>0.08</c:v>
                </c:pt>
                <c:pt idx="5">
                  <c:v>7.0999999999999994E-2</c:v>
                </c:pt>
                <c:pt idx="6">
                  <c:v>5.8999999999999997E-2</c:v>
                </c:pt>
                <c:pt idx="7">
                  <c:v>6.0999999999999999E-2</c:v>
                </c:pt>
                <c:pt idx="8">
                  <c:v>6.3E-2</c:v>
                </c:pt>
                <c:pt idx="9">
                  <c:v>7.3999999999999996E-2</c:v>
                </c:pt>
                <c:pt idx="10">
                  <c:v>7.1999999999999995E-2</c:v>
                </c:pt>
                <c:pt idx="11">
                  <c:v>5.2999999999999999E-2</c:v>
                </c:pt>
                <c:pt idx="12">
                  <c:v>6.6000000000000003E-2</c:v>
                </c:pt>
                <c:pt idx="13">
                  <c:v>7.0000000000000007E-2</c:v>
                </c:pt>
                <c:pt idx="14">
                  <c:v>7.4999999999999997E-2</c:v>
                </c:pt>
                <c:pt idx="15">
                  <c:v>5.8000000000000003E-2</c:v>
                </c:pt>
                <c:pt idx="16">
                  <c:v>6.7000000000000004E-2</c:v>
                </c:pt>
                <c:pt idx="17">
                  <c:v>5.8999999999999997E-2</c:v>
                </c:pt>
                <c:pt idx="18">
                  <c:v>9.0999999999999998E-2</c:v>
                </c:pt>
                <c:pt idx="19">
                  <c:v>7.3999999999999996E-2</c:v>
                </c:pt>
                <c:pt idx="20">
                  <c:v>6.5000000000000002E-2</c:v>
                </c:pt>
                <c:pt idx="21">
                  <c:v>7.3999999999999996E-2</c:v>
                </c:pt>
                <c:pt idx="22">
                  <c:v>6.5000000000000002E-2</c:v>
                </c:pt>
                <c:pt idx="23">
                  <c:v>0.06</c:v>
                </c:pt>
                <c:pt idx="24">
                  <c:v>5.8999999999999997E-2</c:v>
                </c:pt>
                <c:pt idx="25">
                  <c:v>7.1999999999999995E-2</c:v>
                </c:pt>
                <c:pt idx="26">
                  <c:v>6.0999999999999999E-2</c:v>
                </c:pt>
                <c:pt idx="27">
                  <c:v>7.4999999999999997E-2</c:v>
                </c:pt>
                <c:pt idx="28">
                  <c:v>7.0000000000000007E-2</c:v>
                </c:pt>
                <c:pt idx="29">
                  <c:v>6.4000000000000001E-2</c:v>
                </c:pt>
                <c:pt idx="30">
                  <c:v>7.9000000000000001E-2</c:v>
                </c:pt>
                <c:pt idx="31">
                  <c:v>6.2E-2</c:v>
                </c:pt>
                <c:pt idx="32">
                  <c:v>6.7000000000000004E-2</c:v>
                </c:pt>
                <c:pt idx="33">
                  <c:v>6.5000000000000002E-2</c:v>
                </c:pt>
                <c:pt idx="34">
                  <c:v>6.2E-2</c:v>
                </c:pt>
                <c:pt idx="35">
                  <c:v>6.3E-2</c:v>
                </c:pt>
                <c:pt idx="36">
                  <c:v>5.8000000000000003E-2</c:v>
                </c:pt>
                <c:pt idx="37">
                  <c:v>7.3999999999999996E-2</c:v>
                </c:pt>
                <c:pt idx="38">
                  <c:v>6.2E-2</c:v>
                </c:pt>
                <c:pt idx="39">
                  <c:v>7.0999999999999994E-2</c:v>
                </c:pt>
                <c:pt idx="40">
                  <c:v>7.0999999999999994E-2</c:v>
                </c:pt>
                <c:pt idx="41">
                  <c:v>6.8000000000000005E-2</c:v>
                </c:pt>
                <c:pt idx="42">
                  <c:v>6.7000000000000004E-2</c:v>
                </c:pt>
                <c:pt idx="43">
                  <c:v>7.9000000000000001E-2</c:v>
                </c:pt>
                <c:pt idx="44">
                  <c:v>5.7000000000000002E-2</c:v>
                </c:pt>
                <c:pt idx="45">
                  <c:v>5.3999999999999999E-2</c:v>
                </c:pt>
                <c:pt idx="46">
                  <c:v>5.8000000000000003E-2</c:v>
                </c:pt>
                <c:pt idx="47">
                  <c:v>7.2999999999999995E-2</c:v>
                </c:pt>
                <c:pt idx="48">
                  <c:v>6.0999999999999999E-2</c:v>
                </c:pt>
                <c:pt idx="49">
                  <c:v>4.8000000000000001E-2</c:v>
                </c:pt>
                <c:pt idx="50">
                  <c:v>6.2E-2</c:v>
                </c:pt>
                <c:pt idx="51">
                  <c:v>0.09</c:v>
                </c:pt>
                <c:pt idx="52">
                  <c:v>6.3E-2</c:v>
                </c:pt>
                <c:pt idx="53">
                  <c:v>5.8999999999999997E-2</c:v>
                </c:pt>
                <c:pt idx="54">
                  <c:v>6.2E-2</c:v>
                </c:pt>
                <c:pt idx="55">
                  <c:v>6.8000000000000005E-2</c:v>
                </c:pt>
                <c:pt idx="56">
                  <c:v>7.4999999999999997E-2</c:v>
                </c:pt>
                <c:pt idx="57">
                  <c:v>6.0999999999999999E-2</c:v>
                </c:pt>
                <c:pt idx="58">
                  <c:v>7.1999999999999995E-2</c:v>
                </c:pt>
                <c:pt idx="59">
                  <c:v>0.05</c:v>
                </c:pt>
                <c:pt idx="60">
                  <c:v>0.06</c:v>
                </c:pt>
                <c:pt idx="61">
                  <c:v>6.0999999999999999E-2</c:v>
                </c:pt>
                <c:pt idx="62">
                  <c:v>6.9000000000000006E-2</c:v>
                </c:pt>
                <c:pt idx="63">
                  <c:v>5.7000000000000002E-2</c:v>
                </c:pt>
                <c:pt idx="64">
                  <c:v>5.0999999999999997E-2</c:v>
                </c:pt>
                <c:pt idx="65">
                  <c:v>5.8000000000000003E-2</c:v>
                </c:pt>
                <c:pt idx="66">
                  <c:v>5.6000000000000001E-2</c:v>
                </c:pt>
                <c:pt idx="67">
                  <c:v>7.4999999999999997E-2</c:v>
                </c:pt>
                <c:pt idx="68">
                  <c:v>6.7000000000000004E-2</c:v>
                </c:pt>
                <c:pt idx="69">
                  <c:v>6.5000000000000002E-2</c:v>
                </c:pt>
                <c:pt idx="70">
                  <c:v>7.0000000000000007E-2</c:v>
                </c:pt>
                <c:pt idx="71">
                  <c:v>7.3999999999999996E-2</c:v>
                </c:pt>
                <c:pt idx="72">
                  <c:v>9.0999999999999998E-2</c:v>
                </c:pt>
                <c:pt idx="73">
                  <c:v>5.8999999999999997E-2</c:v>
                </c:pt>
                <c:pt idx="74">
                  <c:v>5.8999999999999997E-2</c:v>
                </c:pt>
                <c:pt idx="75">
                  <c:v>7.0999999999999994E-2</c:v>
                </c:pt>
                <c:pt idx="76">
                  <c:v>5.2999999999999999E-2</c:v>
                </c:pt>
                <c:pt idx="77">
                  <c:v>6.2E-2</c:v>
                </c:pt>
                <c:pt idx="78">
                  <c:v>5.3999999999999999E-2</c:v>
                </c:pt>
                <c:pt idx="79">
                  <c:v>5.2999999999999999E-2</c:v>
                </c:pt>
                <c:pt idx="80">
                  <c:v>3.1E-2</c:v>
                </c:pt>
                <c:pt idx="81">
                  <c:v>7.2999999999999995E-2</c:v>
                </c:pt>
                <c:pt idx="82">
                  <c:v>6.3E-2</c:v>
                </c:pt>
                <c:pt idx="83">
                  <c:v>5.0999999999999997E-2</c:v>
                </c:pt>
                <c:pt idx="84">
                  <c:v>0.05</c:v>
                </c:pt>
                <c:pt idx="85">
                  <c:v>9.1999999999999998E-2</c:v>
                </c:pt>
                <c:pt idx="86">
                  <c:v>6.2E-2</c:v>
                </c:pt>
                <c:pt idx="87">
                  <c:v>6.0999999999999999E-2</c:v>
                </c:pt>
                <c:pt idx="88">
                  <c:v>7.1999999999999995E-2</c:v>
                </c:pt>
                <c:pt idx="89">
                  <c:v>6.2E-2</c:v>
                </c:pt>
                <c:pt idx="90">
                  <c:v>6.6000000000000003E-2</c:v>
                </c:pt>
                <c:pt idx="91">
                  <c:v>6.3E-2</c:v>
                </c:pt>
                <c:pt idx="92">
                  <c:v>7.3999999999999996E-2</c:v>
                </c:pt>
                <c:pt idx="93">
                  <c:v>7.4999999999999997E-2</c:v>
                </c:pt>
                <c:pt idx="94">
                  <c:v>8.1000000000000003E-2</c:v>
                </c:pt>
                <c:pt idx="95">
                  <c:v>6.7000000000000004E-2</c:v>
                </c:pt>
                <c:pt idx="96">
                  <c:v>6.5000000000000002E-2</c:v>
                </c:pt>
                <c:pt idx="97">
                  <c:v>0.08</c:v>
                </c:pt>
                <c:pt idx="98">
                  <c:v>5.5E-2</c:v>
                </c:pt>
                <c:pt idx="99">
                  <c:v>5.8999999999999997E-2</c:v>
                </c:pt>
                <c:pt idx="100">
                  <c:v>5.8999999999999997E-2</c:v>
                </c:pt>
                <c:pt idx="101">
                  <c:v>0.09</c:v>
                </c:pt>
                <c:pt idx="102">
                  <c:v>6.8000000000000005E-2</c:v>
                </c:pt>
                <c:pt idx="103">
                  <c:v>6.6000000000000003E-2</c:v>
                </c:pt>
                <c:pt idx="104">
                  <c:v>0.06</c:v>
                </c:pt>
                <c:pt idx="105">
                  <c:v>5.6000000000000001E-2</c:v>
                </c:pt>
                <c:pt idx="106">
                  <c:v>6.3E-2</c:v>
                </c:pt>
                <c:pt idx="107">
                  <c:v>6.8000000000000005E-2</c:v>
                </c:pt>
                <c:pt idx="108">
                  <c:v>6.7000000000000004E-2</c:v>
                </c:pt>
                <c:pt idx="109">
                  <c:v>7.2999999999999995E-2</c:v>
                </c:pt>
                <c:pt idx="110">
                  <c:v>6.8000000000000005E-2</c:v>
                </c:pt>
                <c:pt idx="111">
                  <c:v>7.3999999999999996E-2</c:v>
                </c:pt>
                <c:pt idx="112">
                  <c:v>6.7000000000000004E-2</c:v>
                </c:pt>
                <c:pt idx="113">
                  <c:v>5.7000000000000002E-2</c:v>
                </c:pt>
                <c:pt idx="114">
                  <c:v>6.7000000000000004E-2</c:v>
                </c:pt>
                <c:pt idx="115">
                  <c:v>6.9000000000000006E-2</c:v>
                </c:pt>
                <c:pt idx="116">
                  <c:v>5.2999999999999999E-2</c:v>
                </c:pt>
                <c:pt idx="117">
                  <c:v>7.3999999999999996E-2</c:v>
                </c:pt>
                <c:pt idx="118">
                  <c:v>6.0999999999999999E-2</c:v>
                </c:pt>
                <c:pt idx="119">
                  <c:v>8.6999999999999994E-2</c:v>
                </c:pt>
                <c:pt idx="120">
                  <c:v>8.8999999999999996E-2</c:v>
                </c:pt>
                <c:pt idx="121">
                  <c:v>7.2999999999999995E-2</c:v>
                </c:pt>
                <c:pt idx="122">
                  <c:v>5.8999999999999997E-2</c:v>
                </c:pt>
                <c:pt idx="123">
                  <c:v>7.5999999999999998E-2</c:v>
                </c:pt>
                <c:pt idx="124">
                  <c:v>6.6000000000000003E-2</c:v>
                </c:pt>
                <c:pt idx="125">
                  <c:v>8.1000000000000003E-2</c:v>
                </c:pt>
                <c:pt idx="126">
                  <c:v>7.6999999999999999E-2</c:v>
                </c:pt>
                <c:pt idx="127">
                  <c:v>5.8000000000000003E-2</c:v>
                </c:pt>
                <c:pt idx="128">
                  <c:v>6.8000000000000005E-2</c:v>
                </c:pt>
                <c:pt idx="129">
                  <c:v>7.2999999999999995E-2</c:v>
                </c:pt>
                <c:pt idx="130">
                  <c:v>6.9000000000000006E-2</c:v>
                </c:pt>
                <c:pt idx="131">
                  <c:v>7.6999999999999999E-2</c:v>
                </c:pt>
                <c:pt idx="132">
                  <c:v>7.8E-2</c:v>
                </c:pt>
                <c:pt idx="133">
                  <c:v>0.06</c:v>
                </c:pt>
                <c:pt idx="134">
                  <c:v>6.0999999999999999E-2</c:v>
                </c:pt>
                <c:pt idx="135">
                  <c:v>5.1999999999999998E-2</c:v>
                </c:pt>
                <c:pt idx="136">
                  <c:v>7.0999999999999994E-2</c:v>
                </c:pt>
                <c:pt idx="137">
                  <c:v>8.3000000000000004E-2</c:v>
                </c:pt>
                <c:pt idx="138">
                  <c:v>6.5000000000000002E-2</c:v>
                </c:pt>
                <c:pt idx="139">
                  <c:v>6.9000000000000006E-2</c:v>
                </c:pt>
                <c:pt idx="140">
                  <c:v>5.7000000000000002E-2</c:v>
                </c:pt>
                <c:pt idx="141">
                  <c:v>5.3999999999999999E-2</c:v>
                </c:pt>
                <c:pt idx="142">
                  <c:v>6.5000000000000002E-2</c:v>
                </c:pt>
                <c:pt idx="143">
                  <c:v>7.2999999999999995E-2</c:v>
                </c:pt>
                <c:pt idx="144">
                  <c:v>5.8999999999999997E-2</c:v>
                </c:pt>
                <c:pt idx="145">
                  <c:v>8.7999999999999995E-2</c:v>
                </c:pt>
                <c:pt idx="146">
                  <c:v>7.3999999999999996E-2</c:v>
                </c:pt>
                <c:pt idx="147">
                  <c:v>7.0000000000000007E-2</c:v>
                </c:pt>
                <c:pt idx="148">
                  <c:v>9.2999999999999999E-2</c:v>
                </c:pt>
                <c:pt idx="149">
                  <c:v>6.3E-2</c:v>
                </c:pt>
                <c:pt idx="150">
                  <c:v>0.06</c:v>
                </c:pt>
                <c:pt idx="151">
                  <c:v>5.6000000000000001E-2</c:v>
                </c:pt>
                <c:pt idx="152">
                  <c:v>0.08</c:v>
                </c:pt>
                <c:pt idx="153">
                  <c:v>5.8999999999999997E-2</c:v>
                </c:pt>
                <c:pt idx="154">
                  <c:v>6.2E-2</c:v>
                </c:pt>
                <c:pt idx="155">
                  <c:v>7.5999999999999998E-2</c:v>
                </c:pt>
                <c:pt idx="156">
                  <c:v>6.4000000000000001E-2</c:v>
                </c:pt>
              </c:numCache>
            </c:numRef>
          </c:yVal>
          <c:smooth val="0"/>
          <c:extLst xmlns:c16r2="http://schemas.microsoft.com/office/drawing/2015/06/chart">
            <c:ext xmlns:c16="http://schemas.microsoft.com/office/drawing/2014/chart" uri="{C3380CC4-5D6E-409C-BE32-E72D297353CC}">
              <c16:uniqueId val="{00000000-4362-451C-8D1C-05EF09EE0E98}"/>
            </c:ext>
          </c:extLst>
        </c:ser>
        <c:ser>
          <c:idx val="0"/>
          <c:order val="1"/>
          <c:spPr>
            <a:ln w="28575">
              <a:noFill/>
            </a:ln>
          </c:spPr>
          <c:marker>
            <c:symbol val="triangle"/>
            <c:size val="12"/>
            <c:spPr>
              <a:solidFill>
                <a:srgbClr val="FF0000"/>
              </a:solidFill>
              <a:ln>
                <a:solidFill>
                  <a:srgbClr val="000080"/>
                </a:solidFill>
                <a:prstDash val="solid"/>
              </a:ln>
            </c:spPr>
          </c:marker>
          <c:xVal>
            <c:numRef>
              <c:f>Ol_Karoo_ZKM!$M$5:$M$7</c:f>
              <c:numCache>
                <c:formatCode>0.00</c:formatCode>
                <c:ptCount val="3"/>
                <c:pt idx="0">
                  <c:v>83.688453054600615</c:v>
                </c:pt>
                <c:pt idx="1">
                  <c:v>86.985377985383565</c:v>
                </c:pt>
                <c:pt idx="2">
                  <c:v>84.577111817614721</c:v>
                </c:pt>
              </c:numCache>
            </c:numRef>
          </c:xVal>
          <c:yVal>
            <c:numRef>
              <c:f>Ol_Karoo_ZKM!$W$5:$W$7</c:f>
              <c:numCache>
                <c:formatCode>0.0000</c:formatCode>
                <c:ptCount val="3"/>
                <c:pt idx="0">
                  <c:v>7.1599999999999997E-2</c:v>
                </c:pt>
                <c:pt idx="1">
                  <c:v>7.8899999999999998E-2</c:v>
                </c:pt>
                <c:pt idx="2">
                  <c:v>6.6799999999999998E-2</c:v>
                </c:pt>
              </c:numCache>
            </c:numRef>
          </c:yVal>
          <c:smooth val="0"/>
          <c:extLst xmlns:c16r2="http://schemas.microsoft.com/office/drawing/2015/06/chart">
            <c:ext xmlns:c16="http://schemas.microsoft.com/office/drawing/2014/chart" uri="{C3380CC4-5D6E-409C-BE32-E72D297353CC}">
              <c16:uniqueId val="{00000001-4362-451C-8D1C-05EF09EE0E98}"/>
            </c:ext>
          </c:extLst>
        </c:ser>
        <c:ser>
          <c:idx val="1"/>
          <c:order val="2"/>
          <c:spPr>
            <a:ln w="28575">
              <a:noFill/>
            </a:ln>
          </c:spPr>
          <c:marker>
            <c:symbol val="diamond"/>
            <c:size val="6"/>
            <c:spPr>
              <a:solidFill>
                <a:srgbClr val="C0C0C0"/>
              </a:solidFill>
              <a:ln>
                <a:solidFill>
                  <a:srgbClr val="000000"/>
                </a:solidFill>
                <a:prstDash val="solid"/>
              </a:ln>
            </c:spPr>
          </c:marker>
          <c:xVal>
            <c:numRef>
              <c:f>Ol_Karoo_ZKM!$AD$2:$AD$38</c:f>
              <c:numCache>
                <c:formatCode>General</c:formatCode>
                <c:ptCount val="37"/>
                <c:pt idx="0">
                  <c:v>79.62</c:v>
                </c:pt>
                <c:pt idx="1">
                  <c:v>77.42</c:v>
                </c:pt>
                <c:pt idx="2">
                  <c:v>80.400000000000006</c:v>
                </c:pt>
                <c:pt idx="3">
                  <c:v>81.239999999999995</c:v>
                </c:pt>
                <c:pt idx="4">
                  <c:v>79.819999999999993</c:v>
                </c:pt>
                <c:pt idx="5">
                  <c:v>80.150000000000006</c:v>
                </c:pt>
                <c:pt idx="6">
                  <c:v>80.430000000000007</c:v>
                </c:pt>
                <c:pt idx="7">
                  <c:v>78.86</c:v>
                </c:pt>
                <c:pt idx="8">
                  <c:v>81.010000000000005</c:v>
                </c:pt>
                <c:pt idx="9">
                  <c:v>80.45</c:v>
                </c:pt>
                <c:pt idx="10">
                  <c:v>78.06</c:v>
                </c:pt>
                <c:pt idx="11">
                  <c:v>77.069999999999993</c:v>
                </c:pt>
                <c:pt idx="12">
                  <c:v>77.66</c:v>
                </c:pt>
                <c:pt idx="13">
                  <c:v>81.25</c:v>
                </c:pt>
                <c:pt idx="14">
                  <c:v>79.849999999999994</c:v>
                </c:pt>
                <c:pt idx="15">
                  <c:v>78.3</c:v>
                </c:pt>
                <c:pt idx="16">
                  <c:v>79.14</c:v>
                </c:pt>
                <c:pt idx="17">
                  <c:v>79.36</c:v>
                </c:pt>
                <c:pt idx="18">
                  <c:v>80.55</c:v>
                </c:pt>
                <c:pt idx="19">
                  <c:v>80.41</c:v>
                </c:pt>
                <c:pt idx="20">
                  <c:v>80.23</c:v>
                </c:pt>
                <c:pt idx="21">
                  <c:v>77.599999999999994</c:v>
                </c:pt>
                <c:pt idx="22">
                  <c:v>77.900000000000006</c:v>
                </c:pt>
                <c:pt idx="23">
                  <c:v>80.319999999999993</c:v>
                </c:pt>
                <c:pt idx="24">
                  <c:v>78.97</c:v>
                </c:pt>
                <c:pt idx="25">
                  <c:v>79.930000000000007</c:v>
                </c:pt>
                <c:pt idx="26">
                  <c:v>79.63</c:v>
                </c:pt>
                <c:pt idx="27">
                  <c:v>80.17</c:v>
                </c:pt>
                <c:pt idx="28">
                  <c:v>79.5</c:v>
                </c:pt>
                <c:pt idx="29">
                  <c:v>79.150000000000006</c:v>
                </c:pt>
                <c:pt idx="30">
                  <c:v>80.84</c:v>
                </c:pt>
                <c:pt idx="31">
                  <c:v>80.260000000000005</c:v>
                </c:pt>
                <c:pt idx="32">
                  <c:v>79.86</c:v>
                </c:pt>
                <c:pt idx="33">
                  <c:v>82.14</c:v>
                </c:pt>
                <c:pt idx="34">
                  <c:v>78.010000000000005</c:v>
                </c:pt>
                <c:pt idx="35">
                  <c:v>82.23</c:v>
                </c:pt>
                <c:pt idx="36">
                  <c:v>80.569999999999993</c:v>
                </c:pt>
              </c:numCache>
            </c:numRef>
          </c:xVal>
          <c:yVal>
            <c:numRef>
              <c:f>Ol_Karoo_ZKM!$AM$2:$AM$38</c:f>
              <c:numCache>
                <c:formatCode>General</c:formatCode>
                <c:ptCount val="37"/>
                <c:pt idx="0">
                  <c:v>4.4999999999999998E-2</c:v>
                </c:pt>
                <c:pt idx="1">
                  <c:v>3.3000000000000002E-2</c:v>
                </c:pt>
                <c:pt idx="2">
                  <c:v>4.8000000000000001E-2</c:v>
                </c:pt>
                <c:pt idx="3">
                  <c:v>4.8000000000000001E-2</c:v>
                </c:pt>
                <c:pt idx="4">
                  <c:v>4.9000000000000002E-2</c:v>
                </c:pt>
                <c:pt idx="5">
                  <c:v>0.04</c:v>
                </c:pt>
                <c:pt idx="6">
                  <c:v>4.8000000000000001E-2</c:v>
                </c:pt>
                <c:pt idx="7">
                  <c:v>4.7E-2</c:v>
                </c:pt>
                <c:pt idx="8">
                  <c:v>4.7E-2</c:v>
                </c:pt>
                <c:pt idx="9">
                  <c:v>3.9E-2</c:v>
                </c:pt>
                <c:pt idx="10">
                  <c:v>3.5999999999999997E-2</c:v>
                </c:pt>
                <c:pt idx="11">
                  <c:v>2.9000000000000001E-2</c:v>
                </c:pt>
                <c:pt idx="12">
                  <c:v>3.1E-2</c:v>
                </c:pt>
                <c:pt idx="13">
                  <c:v>4.2000000000000003E-2</c:v>
                </c:pt>
                <c:pt idx="14">
                  <c:v>4.3999999999999997E-2</c:v>
                </c:pt>
                <c:pt idx="15">
                  <c:v>3.4000000000000002E-2</c:v>
                </c:pt>
                <c:pt idx="16">
                  <c:v>3.5999999999999997E-2</c:v>
                </c:pt>
                <c:pt idx="17">
                  <c:v>4.1000000000000002E-2</c:v>
                </c:pt>
                <c:pt idx="18">
                  <c:v>3.9E-2</c:v>
                </c:pt>
                <c:pt idx="19">
                  <c:v>3.5999999999999997E-2</c:v>
                </c:pt>
                <c:pt idx="20">
                  <c:v>4.4999999999999998E-2</c:v>
                </c:pt>
                <c:pt idx="21">
                  <c:v>3.4000000000000002E-2</c:v>
                </c:pt>
                <c:pt idx="22">
                  <c:v>3.9E-2</c:v>
                </c:pt>
                <c:pt idx="23">
                  <c:v>4.4999999999999998E-2</c:v>
                </c:pt>
                <c:pt idx="24">
                  <c:v>0.04</c:v>
                </c:pt>
                <c:pt idx="25">
                  <c:v>4.2999999999999997E-2</c:v>
                </c:pt>
                <c:pt idx="26">
                  <c:v>3.9E-2</c:v>
                </c:pt>
                <c:pt idx="27">
                  <c:v>3.5999999999999997E-2</c:v>
                </c:pt>
                <c:pt idx="28">
                  <c:v>3.6999999999999998E-2</c:v>
                </c:pt>
                <c:pt idx="29">
                  <c:v>3.7999999999999999E-2</c:v>
                </c:pt>
                <c:pt idx="30">
                  <c:v>4.9000000000000002E-2</c:v>
                </c:pt>
                <c:pt idx="31">
                  <c:v>4.2999999999999997E-2</c:v>
                </c:pt>
                <c:pt idx="32">
                  <c:v>4.9000000000000002E-2</c:v>
                </c:pt>
                <c:pt idx="33">
                  <c:v>5.8999999999999997E-2</c:v>
                </c:pt>
                <c:pt idx="34">
                  <c:v>3.1E-2</c:v>
                </c:pt>
                <c:pt idx="35">
                  <c:v>5.8000000000000003E-2</c:v>
                </c:pt>
                <c:pt idx="36">
                  <c:v>7.8E-2</c:v>
                </c:pt>
              </c:numCache>
            </c:numRef>
          </c:yVal>
          <c:smooth val="0"/>
          <c:extLst xmlns:c16r2="http://schemas.microsoft.com/office/drawing/2015/06/chart">
            <c:ext xmlns:c16="http://schemas.microsoft.com/office/drawing/2014/chart" uri="{C3380CC4-5D6E-409C-BE32-E72D297353CC}">
              <c16:uniqueId val="{00000002-4362-451C-8D1C-05EF09EE0E98}"/>
            </c:ext>
          </c:extLst>
        </c:ser>
        <c:dLbls>
          <c:showLegendKey val="0"/>
          <c:showVal val="0"/>
          <c:showCatName val="0"/>
          <c:showSerName val="0"/>
          <c:showPercent val="0"/>
          <c:showBubbleSize val="0"/>
        </c:dLbls>
        <c:axId val="329545600"/>
        <c:axId val="329568640"/>
      </c:scatterChart>
      <c:valAx>
        <c:axId val="329545600"/>
        <c:scaling>
          <c:orientation val="minMax"/>
          <c:max val="91"/>
          <c:min val="77"/>
        </c:scaling>
        <c:delete val="0"/>
        <c:axPos val="b"/>
        <c:title>
          <c:tx>
            <c:rich>
              <a:bodyPr/>
              <a:lstStyle/>
              <a:p>
                <a:pPr>
                  <a:defRPr sz="1125" b="1" i="0" u="none" strike="noStrike" baseline="0">
                    <a:solidFill>
                      <a:srgbClr val="000000"/>
                    </a:solidFill>
                    <a:latin typeface="Arial Cyr"/>
                    <a:ea typeface="Arial Cyr"/>
                    <a:cs typeface="Arial Cyr"/>
                  </a:defRPr>
                </a:pPr>
                <a:r>
                  <a:rPr lang="en-US"/>
                  <a:t>Fo</a:t>
                </a:r>
              </a:p>
            </c:rich>
          </c:tx>
          <c:layout>
            <c:manualLayout>
              <c:xMode val="edge"/>
              <c:yMode val="edge"/>
              <c:x val="0.87309764850822213"/>
              <c:y val="0.7389705760464152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25" b="0" i="0" u="none" strike="noStrike" baseline="0">
                <a:solidFill>
                  <a:srgbClr val="000000"/>
                </a:solidFill>
                <a:latin typeface="Arial Cyr"/>
                <a:ea typeface="Arial Cyr"/>
                <a:cs typeface="Arial Cyr"/>
              </a:defRPr>
            </a:pPr>
            <a:endParaRPr lang="ru-RU"/>
          </a:p>
        </c:txPr>
        <c:crossAx val="329568640"/>
        <c:crossesAt val="0.03"/>
        <c:crossBetween val="midCat"/>
        <c:majorUnit val="2"/>
      </c:valAx>
      <c:valAx>
        <c:axId val="329568640"/>
        <c:scaling>
          <c:orientation val="minMax"/>
          <c:min val="0.03"/>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125" b="1" i="0" u="none" strike="noStrike" baseline="0">
                    <a:solidFill>
                      <a:srgbClr val="000000"/>
                    </a:solidFill>
                    <a:latin typeface="Arial Cyr"/>
                    <a:cs typeface="Arial Cyr"/>
                  </a:rPr>
                  <a:t>Cr</a:t>
                </a:r>
                <a:r>
                  <a:rPr lang="ru-RU" sz="1125" b="1" i="0" u="none" strike="noStrike" baseline="-25000">
                    <a:solidFill>
                      <a:srgbClr val="000000"/>
                    </a:solidFill>
                    <a:latin typeface="Arial Cyr"/>
                    <a:cs typeface="Arial Cyr"/>
                  </a:rPr>
                  <a:t>2</a:t>
                </a:r>
                <a:r>
                  <a:rPr lang="ru-RU" sz="1125" b="1" i="0" u="none" strike="noStrike" baseline="0">
                    <a:solidFill>
                      <a:srgbClr val="000000"/>
                    </a:solidFill>
                    <a:latin typeface="Arial Cyr"/>
                    <a:cs typeface="Arial Cyr"/>
                  </a:rPr>
                  <a:t>O</a:t>
                </a:r>
                <a:r>
                  <a:rPr lang="ru-RU" sz="1125" b="1" i="0" u="none" strike="noStrike" baseline="-25000">
                    <a:solidFill>
                      <a:srgbClr val="000000"/>
                    </a:solidFill>
                    <a:latin typeface="Arial Cyr"/>
                    <a:cs typeface="Arial Cyr"/>
                  </a:rPr>
                  <a:t>3</a:t>
                </a:r>
              </a:p>
            </c:rich>
          </c:tx>
          <c:layout>
            <c:manualLayout>
              <c:xMode val="edge"/>
              <c:yMode val="edge"/>
              <c:x val="0.13197975253093364"/>
              <c:y val="0.1102940553483446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25" b="0" i="0" u="none" strike="noStrike" baseline="0">
                <a:solidFill>
                  <a:srgbClr val="000000"/>
                </a:solidFill>
                <a:latin typeface="Arial Cyr"/>
                <a:ea typeface="Arial Cyr"/>
                <a:cs typeface="Arial Cyr"/>
              </a:defRPr>
            </a:pPr>
            <a:endParaRPr lang="ru-RU"/>
          </a:p>
        </c:txPr>
        <c:crossAx val="329545600"/>
        <c:crossesAt val="76"/>
        <c:crossBetween val="midCat"/>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800" b="0" i="0" u="none" strike="noStrike" baseline="0">
          <a:solidFill>
            <a:srgbClr val="000000"/>
          </a:solidFill>
          <a:latin typeface="Arial Cyr"/>
          <a:ea typeface="Arial Cyr"/>
          <a:cs typeface="Arial Cy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68716137735109"/>
          <c:y val="9.7826433092848067E-2"/>
          <c:w val="0.82323435338332884"/>
          <c:h val="0.75000265371183517"/>
        </c:manualLayout>
      </c:layout>
      <c:scatterChart>
        <c:scatterStyle val="lineMarker"/>
        <c:varyColors val="0"/>
        <c:ser>
          <c:idx val="3"/>
          <c:order val="0"/>
          <c:tx>
            <c:strRef>
              <c:f>Ol_Karoo_ZKM!$E$5</c:f>
              <c:strCache>
                <c:ptCount val="1"/>
                <c:pt idx="0">
                  <c:v>   MnO   </c:v>
                </c:pt>
              </c:strCache>
            </c:strRef>
          </c:tx>
          <c:spPr>
            <a:ln w="28575">
              <a:noFill/>
            </a:ln>
          </c:spPr>
          <c:marker>
            <c:symbol val="plus"/>
            <c:size val="8"/>
            <c:spPr>
              <a:noFill/>
              <a:ln>
                <a:solidFill>
                  <a:schemeClr val="tx2">
                    <a:lumMod val="75000"/>
                  </a:schemeClr>
                </a:solidFill>
                <a:prstDash val="solid"/>
              </a:ln>
            </c:spPr>
          </c:marker>
          <c:xVal>
            <c:numRef>
              <c:f>Ol_Karoo_ZKM!$A$6:$A$162</c:f>
              <c:numCache>
                <c:formatCode>General</c:formatCode>
                <c:ptCount val="157"/>
                <c:pt idx="0">
                  <c:v>89.801973859956007</c:v>
                </c:pt>
                <c:pt idx="1">
                  <c:v>87.088875365691266</c:v>
                </c:pt>
                <c:pt idx="2">
                  <c:v>87.150500609258117</c:v>
                </c:pt>
                <c:pt idx="3">
                  <c:v>85.404666507102675</c:v>
                </c:pt>
                <c:pt idx="4">
                  <c:v>89.765001504593414</c:v>
                </c:pt>
                <c:pt idx="5">
                  <c:v>89.238923389486274</c:v>
                </c:pt>
                <c:pt idx="6">
                  <c:v>88.234079210997535</c:v>
                </c:pt>
                <c:pt idx="7">
                  <c:v>89.902763985380247</c:v>
                </c:pt>
                <c:pt idx="8">
                  <c:v>86.633080958309037</c:v>
                </c:pt>
                <c:pt idx="9">
                  <c:v>87.636284220523237</c:v>
                </c:pt>
                <c:pt idx="10">
                  <c:v>87.741586866728724</c:v>
                </c:pt>
                <c:pt idx="11">
                  <c:v>88.363064632185996</c:v>
                </c:pt>
                <c:pt idx="12">
                  <c:v>90.403660502267371</c:v>
                </c:pt>
                <c:pt idx="13">
                  <c:v>89.012144710626842</c:v>
                </c:pt>
                <c:pt idx="14">
                  <c:v>88.081481242577226</c:v>
                </c:pt>
                <c:pt idx="15">
                  <c:v>88.377760971019157</c:v>
                </c:pt>
                <c:pt idx="16">
                  <c:v>87.762323562273181</c:v>
                </c:pt>
                <c:pt idx="17">
                  <c:v>89.097207723333867</c:v>
                </c:pt>
                <c:pt idx="18">
                  <c:v>88.425915686051979</c:v>
                </c:pt>
                <c:pt idx="19">
                  <c:v>89.287327225983148</c:v>
                </c:pt>
                <c:pt idx="20">
                  <c:v>87.940538470035463</c:v>
                </c:pt>
                <c:pt idx="21">
                  <c:v>90.685359965017199</c:v>
                </c:pt>
                <c:pt idx="22">
                  <c:v>90.195511697744479</c:v>
                </c:pt>
                <c:pt idx="23">
                  <c:v>87.640176624236702</c:v>
                </c:pt>
                <c:pt idx="24">
                  <c:v>88.005139200396428</c:v>
                </c:pt>
                <c:pt idx="25">
                  <c:v>89.148790770428164</c:v>
                </c:pt>
                <c:pt idx="26">
                  <c:v>87.267528182030674</c:v>
                </c:pt>
                <c:pt idx="27">
                  <c:v>88.534941872355546</c:v>
                </c:pt>
                <c:pt idx="28">
                  <c:v>87.460046961230319</c:v>
                </c:pt>
                <c:pt idx="29">
                  <c:v>87.684565021669925</c:v>
                </c:pt>
                <c:pt idx="30">
                  <c:v>88.848101424742111</c:v>
                </c:pt>
                <c:pt idx="31">
                  <c:v>89.142187562230731</c:v>
                </c:pt>
                <c:pt idx="32">
                  <c:v>90.663352488465279</c:v>
                </c:pt>
                <c:pt idx="33">
                  <c:v>88.73175288852606</c:v>
                </c:pt>
                <c:pt idx="34">
                  <c:v>88.994630354633117</c:v>
                </c:pt>
                <c:pt idx="35">
                  <c:v>88.521373178229354</c:v>
                </c:pt>
                <c:pt idx="36">
                  <c:v>90.830826970609323</c:v>
                </c:pt>
                <c:pt idx="37">
                  <c:v>88.193381569951896</c:v>
                </c:pt>
                <c:pt idx="38">
                  <c:v>90.741959446919793</c:v>
                </c:pt>
                <c:pt idx="39">
                  <c:v>88.688477040700931</c:v>
                </c:pt>
                <c:pt idx="40">
                  <c:v>90.059094529740548</c:v>
                </c:pt>
                <c:pt idx="41">
                  <c:v>88.916226601207953</c:v>
                </c:pt>
                <c:pt idx="42">
                  <c:v>88.391942669954361</c:v>
                </c:pt>
                <c:pt idx="43">
                  <c:v>88.394015568966722</c:v>
                </c:pt>
                <c:pt idx="44">
                  <c:v>83.589450468090575</c:v>
                </c:pt>
                <c:pt idx="45">
                  <c:v>88.204104873316666</c:v>
                </c:pt>
                <c:pt idx="46">
                  <c:v>86.805432473861487</c:v>
                </c:pt>
                <c:pt idx="47">
                  <c:v>89.226790048107659</c:v>
                </c:pt>
                <c:pt idx="48">
                  <c:v>88.511055786975618</c:v>
                </c:pt>
                <c:pt idx="49">
                  <c:v>84.415846863742772</c:v>
                </c:pt>
                <c:pt idx="50">
                  <c:v>87.05163388627453</c:v>
                </c:pt>
                <c:pt idx="51">
                  <c:v>89.365917957501495</c:v>
                </c:pt>
                <c:pt idx="52">
                  <c:v>86.011171962618022</c:v>
                </c:pt>
                <c:pt idx="53">
                  <c:v>86.645395602511783</c:v>
                </c:pt>
                <c:pt idx="54">
                  <c:v>87.649729210061352</c:v>
                </c:pt>
                <c:pt idx="55">
                  <c:v>88.254356362566966</c:v>
                </c:pt>
                <c:pt idx="56">
                  <c:v>88.59876845476029</c:v>
                </c:pt>
                <c:pt idx="57">
                  <c:v>87.172723144492309</c:v>
                </c:pt>
                <c:pt idx="58">
                  <c:v>90.653218722744768</c:v>
                </c:pt>
                <c:pt idx="59">
                  <c:v>85.653647412875145</c:v>
                </c:pt>
                <c:pt idx="60">
                  <c:v>89.079626638003177</c:v>
                </c:pt>
                <c:pt idx="61">
                  <c:v>89.24069178049858</c:v>
                </c:pt>
                <c:pt idx="62">
                  <c:v>88.718613682870597</c:v>
                </c:pt>
                <c:pt idx="63">
                  <c:v>85.166209478402351</c:v>
                </c:pt>
                <c:pt idx="64">
                  <c:v>87.596692494510634</c:v>
                </c:pt>
                <c:pt idx="65">
                  <c:v>88.740794464071442</c:v>
                </c:pt>
                <c:pt idx="66">
                  <c:v>86.338172107818096</c:v>
                </c:pt>
                <c:pt idx="67">
                  <c:v>89.465709700881845</c:v>
                </c:pt>
                <c:pt idx="68">
                  <c:v>90.464867968189878</c:v>
                </c:pt>
                <c:pt idx="69">
                  <c:v>88.714237674010647</c:v>
                </c:pt>
                <c:pt idx="70">
                  <c:v>89.60670210396944</c:v>
                </c:pt>
                <c:pt idx="71">
                  <c:v>88.300221856799965</c:v>
                </c:pt>
                <c:pt idx="72">
                  <c:v>90.589526584195951</c:v>
                </c:pt>
                <c:pt idx="73">
                  <c:v>87.019905810723301</c:v>
                </c:pt>
                <c:pt idx="74">
                  <c:v>89.642110066038526</c:v>
                </c:pt>
                <c:pt idx="75">
                  <c:v>90.358530474991952</c:v>
                </c:pt>
                <c:pt idx="76">
                  <c:v>86.825297108325387</c:v>
                </c:pt>
                <c:pt idx="77">
                  <c:v>84.954629839087005</c:v>
                </c:pt>
                <c:pt idx="78">
                  <c:v>87.197759922845194</c:v>
                </c:pt>
                <c:pt idx="79">
                  <c:v>85.314005607773964</c:v>
                </c:pt>
                <c:pt idx="80">
                  <c:v>89.427715163571605</c:v>
                </c:pt>
                <c:pt idx="81">
                  <c:v>89.674570269334936</c:v>
                </c:pt>
                <c:pt idx="82">
                  <c:v>87.407801971326009</c:v>
                </c:pt>
                <c:pt idx="83">
                  <c:v>86.581498187020415</c:v>
                </c:pt>
                <c:pt idx="84">
                  <c:v>87.727236017170696</c:v>
                </c:pt>
                <c:pt idx="85">
                  <c:v>89.861066551855714</c:v>
                </c:pt>
                <c:pt idx="86">
                  <c:v>86.320091848754785</c:v>
                </c:pt>
                <c:pt idx="87">
                  <c:v>86.241251980789215</c:v>
                </c:pt>
                <c:pt idx="88">
                  <c:v>90.481041363846543</c:v>
                </c:pt>
                <c:pt idx="89">
                  <c:v>89.142103951019379</c:v>
                </c:pt>
                <c:pt idx="90">
                  <c:v>88.322410926332253</c:v>
                </c:pt>
                <c:pt idx="91">
                  <c:v>87.698288182623344</c:v>
                </c:pt>
                <c:pt idx="92">
                  <c:v>86.226699013794203</c:v>
                </c:pt>
                <c:pt idx="93">
                  <c:v>90.395588431308653</c:v>
                </c:pt>
                <c:pt idx="94">
                  <c:v>87.563448278717132</c:v>
                </c:pt>
                <c:pt idx="95">
                  <c:v>87.950062181075253</c:v>
                </c:pt>
                <c:pt idx="96">
                  <c:v>87.925246448012942</c:v>
                </c:pt>
                <c:pt idx="97">
                  <c:v>90.359500036883503</c:v>
                </c:pt>
                <c:pt idx="98">
                  <c:v>84.556079577678375</c:v>
                </c:pt>
                <c:pt idx="99">
                  <c:v>90.354032314619005</c:v>
                </c:pt>
                <c:pt idx="100">
                  <c:v>87.111990444150919</c:v>
                </c:pt>
                <c:pt idx="101">
                  <c:v>88.581459575422656</c:v>
                </c:pt>
                <c:pt idx="102">
                  <c:v>90.758432708153208</c:v>
                </c:pt>
                <c:pt idx="103">
                  <c:v>89.69332885806466</c:v>
                </c:pt>
                <c:pt idx="104">
                  <c:v>87.350335204291994</c:v>
                </c:pt>
                <c:pt idx="105">
                  <c:v>86.282931225454945</c:v>
                </c:pt>
                <c:pt idx="106">
                  <c:v>88.761219456762802</c:v>
                </c:pt>
                <c:pt idx="107">
                  <c:v>88.450169607768657</c:v>
                </c:pt>
                <c:pt idx="108">
                  <c:v>90.17288318330742</c:v>
                </c:pt>
                <c:pt idx="109">
                  <c:v>88.994156235433621</c:v>
                </c:pt>
                <c:pt idx="110">
                  <c:v>86.086458326429423</c:v>
                </c:pt>
                <c:pt idx="111">
                  <c:v>89.247529237271138</c:v>
                </c:pt>
                <c:pt idx="112">
                  <c:v>89.331600747750784</c:v>
                </c:pt>
                <c:pt idx="113">
                  <c:v>90.658495151797538</c:v>
                </c:pt>
                <c:pt idx="114">
                  <c:v>88.091144289576008</c:v>
                </c:pt>
                <c:pt idx="115">
                  <c:v>87.834399993906956</c:v>
                </c:pt>
                <c:pt idx="116">
                  <c:v>85.777738932970806</c:v>
                </c:pt>
                <c:pt idx="117">
                  <c:v>89.258340708188527</c:v>
                </c:pt>
                <c:pt idx="118">
                  <c:v>85.226487170565193</c:v>
                </c:pt>
                <c:pt idx="119">
                  <c:v>89.896757096112026</c:v>
                </c:pt>
                <c:pt idx="120">
                  <c:v>90.097131769037304</c:v>
                </c:pt>
                <c:pt idx="121">
                  <c:v>90.123171040943717</c:v>
                </c:pt>
                <c:pt idx="122">
                  <c:v>88.720419991563503</c:v>
                </c:pt>
                <c:pt idx="123">
                  <c:v>89.471671306510075</c:v>
                </c:pt>
                <c:pt idx="124">
                  <c:v>87.643675475118982</c:v>
                </c:pt>
                <c:pt idx="125">
                  <c:v>89.839037866998282</c:v>
                </c:pt>
                <c:pt idx="126">
                  <c:v>89.324294464925174</c:v>
                </c:pt>
                <c:pt idx="127">
                  <c:v>87.526260742808915</c:v>
                </c:pt>
                <c:pt idx="128">
                  <c:v>86.447198933257866</c:v>
                </c:pt>
                <c:pt idx="129">
                  <c:v>90.566077406231244</c:v>
                </c:pt>
                <c:pt idx="130">
                  <c:v>87.958783458385767</c:v>
                </c:pt>
                <c:pt idx="131">
                  <c:v>89.440845105249309</c:v>
                </c:pt>
                <c:pt idx="132">
                  <c:v>88.458184077985763</c:v>
                </c:pt>
                <c:pt idx="133">
                  <c:v>86.36434747145384</c:v>
                </c:pt>
                <c:pt idx="134">
                  <c:v>87.814675775607029</c:v>
                </c:pt>
                <c:pt idx="135">
                  <c:v>83.950293134929808</c:v>
                </c:pt>
                <c:pt idx="136">
                  <c:v>90.555520546909321</c:v>
                </c:pt>
                <c:pt idx="137">
                  <c:v>90.574688540133806</c:v>
                </c:pt>
                <c:pt idx="138">
                  <c:v>90.067562832240341</c:v>
                </c:pt>
                <c:pt idx="139">
                  <c:v>89.31167492834939</c:v>
                </c:pt>
                <c:pt idx="140">
                  <c:v>87.279910570941425</c:v>
                </c:pt>
                <c:pt idx="141">
                  <c:v>85.160974099878857</c:v>
                </c:pt>
                <c:pt idx="142">
                  <c:v>90.113733156434861</c:v>
                </c:pt>
                <c:pt idx="143">
                  <c:v>89.939924441895371</c:v>
                </c:pt>
                <c:pt idx="144">
                  <c:v>87.362017520967086</c:v>
                </c:pt>
                <c:pt idx="145">
                  <c:v>90.343273026225518</c:v>
                </c:pt>
                <c:pt idx="146">
                  <c:v>90.933831902277944</c:v>
                </c:pt>
                <c:pt idx="147">
                  <c:v>88.725425813699289</c:v>
                </c:pt>
                <c:pt idx="148">
                  <c:v>89.013250285967999</c:v>
                </c:pt>
                <c:pt idx="149">
                  <c:v>90.095780316575969</c:v>
                </c:pt>
                <c:pt idx="150">
                  <c:v>85.992692430755966</c:v>
                </c:pt>
                <c:pt idx="151">
                  <c:v>86.685134600556509</c:v>
                </c:pt>
                <c:pt idx="152">
                  <c:v>89.166151183948969</c:v>
                </c:pt>
                <c:pt idx="153">
                  <c:v>86.559649859646044</c:v>
                </c:pt>
                <c:pt idx="154">
                  <c:v>87.363600316296953</c:v>
                </c:pt>
                <c:pt idx="155">
                  <c:v>89.247462981460771</c:v>
                </c:pt>
                <c:pt idx="156">
                  <c:v>88.100246121520257</c:v>
                </c:pt>
              </c:numCache>
            </c:numRef>
          </c:xVal>
          <c:yVal>
            <c:numRef>
              <c:f>Ol_Karoo_ZKM!$E$6:$E$162</c:f>
              <c:numCache>
                <c:formatCode>0.000</c:formatCode>
                <c:ptCount val="157"/>
                <c:pt idx="0">
                  <c:v>0.125136</c:v>
                </c:pt>
                <c:pt idx="1">
                  <c:v>0.16779599999999997</c:v>
                </c:pt>
                <c:pt idx="2">
                  <c:v>0.16400399999999998</c:v>
                </c:pt>
                <c:pt idx="3">
                  <c:v>0.185808</c:v>
                </c:pt>
                <c:pt idx="4">
                  <c:v>0.125136</c:v>
                </c:pt>
                <c:pt idx="5">
                  <c:v>0.12987599999999999</c:v>
                </c:pt>
                <c:pt idx="6">
                  <c:v>0.14693999999999999</c:v>
                </c:pt>
                <c:pt idx="7">
                  <c:v>0.12418799999999999</c:v>
                </c:pt>
                <c:pt idx="8">
                  <c:v>0.16684799999999997</c:v>
                </c:pt>
                <c:pt idx="9">
                  <c:v>0.15262799999999999</c:v>
                </c:pt>
                <c:pt idx="10">
                  <c:v>0.15820000000000001</c:v>
                </c:pt>
                <c:pt idx="11">
                  <c:v>0.14219999999999999</c:v>
                </c:pt>
                <c:pt idx="12">
                  <c:v>0.12140000000000001</c:v>
                </c:pt>
                <c:pt idx="13">
                  <c:v>0.13272</c:v>
                </c:pt>
                <c:pt idx="14">
                  <c:v>0.144096</c:v>
                </c:pt>
                <c:pt idx="15">
                  <c:v>0.14125199999999999</c:v>
                </c:pt>
                <c:pt idx="16">
                  <c:v>0.148836</c:v>
                </c:pt>
                <c:pt idx="17">
                  <c:v>0.13745999999999997</c:v>
                </c:pt>
                <c:pt idx="18">
                  <c:v>0.14219999999999999</c:v>
                </c:pt>
                <c:pt idx="19">
                  <c:v>0.12798000000000001</c:v>
                </c:pt>
                <c:pt idx="20">
                  <c:v>0.14599199999999998</c:v>
                </c:pt>
                <c:pt idx="21">
                  <c:v>0.11375999999999999</c:v>
                </c:pt>
                <c:pt idx="22">
                  <c:v>0.11565599999999999</c:v>
                </c:pt>
                <c:pt idx="23">
                  <c:v>0.15960000000000002</c:v>
                </c:pt>
                <c:pt idx="24">
                  <c:v>0.14780000000000001</c:v>
                </c:pt>
                <c:pt idx="25">
                  <c:v>0.130824</c:v>
                </c:pt>
                <c:pt idx="26">
                  <c:v>0.15642</c:v>
                </c:pt>
                <c:pt idx="27">
                  <c:v>0.143148</c:v>
                </c:pt>
                <c:pt idx="28">
                  <c:v>0.15357599999999999</c:v>
                </c:pt>
                <c:pt idx="29">
                  <c:v>0.148836</c:v>
                </c:pt>
                <c:pt idx="30">
                  <c:v>0.13745999999999997</c:v>
                </c:pt>
                <c:pt idx="31">
                  <c:v>0.131772</c:v>
                </c:pt>
                <c:pt idx="32">
                  <c:v>0.11470799999999999</c:v>
                </c:pt>
                <c:pt idx="33">
                  <c:v>0.13935599999999998</c:v>
                </c:pt>
                <c:pt idx="34">
                  <c:v>0.13366799999999998</c:v>
                </c:pt>
                <c:pt idx="35">
                  <c:v>0.14030399999999998</c:v>
                </c:pt>
                <c:pt idx="36">
                  <c:v>0.11470799999999999</c:v>
                </c:pt>
                <c:pt idx="37">
                  <c:v>0.14693999999999999</c:v>
                </c:pt>
                <c:pt idx="38">
                  <c:v>0.11565599999999999</c:v>
                </c:pt>
                <c:pt idx="39">
                  <c:v>0.13840799999999998</c:v>
                </c:pt>
                <c:pt idx="40">
                  <c:v>0.12134399999999999</c:v>
                </c:pt>
                <c:pt idx="41">
                  <c:v>0.13272</c:v>
                </c:pt>
                <c:pt idx="42">
                  <c:v>0.13935599999999998</c:v>
                </c:pt>
                <c:pt idx="43">
                  <c:v>0.13840799999999998</c:v>
                </c:pt>
                <c:pt idx="44">
                  <c:v>0.18675600000000001</c:v>
                </c:pt>
                <c:pt idx="45">
                  <c:v>0.13840799999999998</c:v>
                </c:pt>
                <c:pt idx="46">
                  <c:v>0.15452399999999999</c:v>
                </c:pt>
                <c:pt idx="47">
                  <c:v>0.126084</c:v>
                </c:pt>
                <c:pt idx="48">
                  <c:v>0.130824</c:v>
                </c:pt>
                <c:pt idx="49">
                  <c:v>0.17822399999999999</c:v>
                </c:pt>
                <c:pt idx="50">
                  <c:v>0.15262799999999999</c:v>
                </c:pt>
                <c:pt idx="51">
                  <c:v>0.12798000000000001</c:v>
                </c:pt>
                <c:pt idx="52">
                  <c:v>0.17158799999999999</c:v>
                </c:pt>
                <c:pt idx="53">
                  <c:v>0.16589999999999999</c:v>
                </c:pt>
                <c:pt idx="54">
                  <c:v>0.150732</c:v>
                </c:pt>
                <c:pt idx="55">
                  <c:v>0.14693999999999999</c:v>
                </c:pt>
                <c:pt idx="56">
                  <c:v>0.14030399999999998</c:v>
                </c:pt>
                <c:pt idx="57">
                  <c:v>0.15736800000000001</c:v>
                </c:pt>
                <c:pt idx="58">
                  <c:v>0.112812</c:v>
                </c:pt>
                <c:pt idx="59">
                  <c:v>0.18201599999999998</c:v>
                </c:pt>
                <c:pt idx="60">
                  <c:v>0.13461599999999999</c:v>
                </c:pt>
                <c:pt idx="61">
                  <c:v>0.13651199999999999</c:v>
                </c:pt>
                <c:pt idx="62">
                  <c:v>0.14125199999999999</c:v>
                </c:pt>
                <c:pt idx="63">
                  <c:v>0.17727599999999999</c:v>
                </c:pt>
                <c:pt idx="64">
                  <c:v>0.15262799999999999</c:v>
                </c:pt>
                <c:pt idx="65">
                  <c:v>0.13840799999999998</c:v>
                </c:pt>
                <c:pt idx="66">
                  <c:v>0.16684799999999997</c:v>
                </c:pt>
                <c:pt idx="67">
                  <c:v>0.13020000000000001</c:v>
                </c:pt>
                <c:pt idx="68">
                  <c:v>0.11755199999999999</c:v>
                </c:pt>
                <c:pt idx="69">
                  <c:v>0.12987599999999999</c:v>
                </c:pt>
                <c:pt idx="70">
                  <c:v>0.130824</c:v>
                </c:pt>
                <c:pt idx="71">
                  <c:v>0.14219999999999999</c:v>
                </c:pt>
                <c:pt idx="72">
                  <c:v>0.11470799999999999</c:v>
                </c:pt>
                <c:pt idx="73">
                  <c:v>0.162108</c:v>
                </c:pt>
                <c:pt idx="74">
                  <c:v>0.12703200000000001</c:v>
                </c:pt>
                <c:pt idx="75">
                  <c:v>0.12040000000000001</c:v>
                </c:pt>
                <c:pt idx="76">
                  <c:v>0.16400399999999998</c:v>
                </c:pt>
                <c:pt idx="77">
                  <c:v>0.18201599999999998</c:v>
                </c:pt>
                <c:pt idx="78">
                  <c:v>0.155472</c:v>
                </c:pt>
                <c:pt idx="79">
                  <c:v>0.17727599999999999</c:v>
                </c:pt>
                <c:pt idx="80">
                  <c:v>0.12892800000000001</c:v>
                </c:pt>
                <c:pt idx="81">
                  <c:v>0.125136</c:v>
                </c:pt>
                <c:pt idx="82">
                  <c:v>0.16021199999999999</c:v>
                </c:pt>
                <c:pt idx="83">
                  <c:v>0.16589999999999999</c:v>
                </c:pt>
                <c:pt idx="84">
                  <c:v>0.155472</c:v>
                </c:pt>
                <c:pt idx="85">
                  <c:v>0.12703200000000001</c:v>
                </c:pt>
                <c:pt idx="86">
                  <c:v>0.16589999999999999</c:v>
                </c:pt>
                <c:pt idx="87">
                  <c:v>0.1671</c:v>
                </c:pt>
                <c:pt idx="88">
                  <c:v>0.11660000000000001</c:v>
                </c:pt>
                <c:pt idx="89">
                  <c:v>0.1305</c:v>
                </c:pt>
                <c:pt idx="90">
                  <c:v>0.1447</c:v>
                </c:pt>
                <c:pt idx="91">
                  <c:v>0.1489</c:v>
                </c:pt>
                <c:pt idx="92">
                  <c:v>0.1721</c:v>
                </c:pt>
                <c:pt idx="93">
                  <c:v>0.11830000000000002</c:v>
                </c:pt>
                <c:pt idx="94">
                  <c:v>0.1535</c:v>
                </c:pt>
                <c:pt idx="95">
                  <c:v>0.1487</c:v>
                </c:pt>
                <c:pt idx="96">
                  <c:v>0.1489</c:v>
                </c:pt>
                <c:pt idx="97">
                  <c:v>0.11510000000000001</c:v>
                </c:pt>
                <c:pt idx="98">
                  <c:v>0.19030000000000002</c:v>
                </c:pt>
                <c:pt idx="99">
                  <c:v>0.1205</c:v>
                </c:pt>
                <c:pt idx="100">
                  <c:v>0.16170000000000001</c:v>
                </c:pt>
                <c:pt idx="101">
                  <c:v>0.1429</c:v>
                </c:pt>
                <c:pt idx="102">
                  <c:v>0.11610000000000001</c:v>
                </c:pt>
                <c:pt idx="103">
                  <c:v>0.12730000000000002</c:v>
                </c:pt>
                <c:pt idx="104">
                  <c:v>0.1595</c:v>
                </c:pt>
                <c:pt idx="105">
                  <c:v>0.16769999999999999</c:v>
                </c:pt>
                <c:pt idx="106">
                  <c:v>0.13390000000000002</c:v>
                </c:pt>
                <c:pt idx="107">
                  <c:v>0.14806</c:v>
                </c:pt>
                <c:pt idx="108">
                  <c:v>0.12405000000000002</c:v>
                </c:pt>
                <c:pt idx="109">
                  <c:v>0.13904</c:v>
                </c:pt>
                <c:pt idx="110">
                  <c:v>0.17603000000000002</c:v>
                </c:pt>
                <c:pt idx="111">
                  <c:v>0.13802</c:v>
                </c:pt>
                <c:pt idx="112">
                  <c:v>0.13500999999999999</c:v>
                </c:pt>
                <c:pt idx="113">
                  <c:v>0.11700000000000002</c:v>
                </c:pt>
                <c:pt idx="114">
                  <c:v>0.15199000000000001</c:v>
                </c:pt>
                <c:pt idx="115">
                  <c:v>0.15498000000000001</c:v>
                </c:pt>
                <c:pt idx="116">
                  <c:v>0.18397000000000002</c:v>
                </c:pt>
                <c:pt idx="117">
                  <c:v>0.13396000000000002</c:v>
                </c:pt>
                <c:pt idx="118">
                  <c:v>0.18395</c:v>
                </c:pt>
                <c:pt idx="119">
                  <c:v>0.12593000000000001</c:v>
                </c:pt>
                <c:pt idx="120">
                  <c:v>0.12080000000000002</c:v>
                </c:pt>
                <c:pt idx="121">
                  <c:v>0.12291000000000002</c:v>
                </c:pt>
                <c:pt idx="122">
                  <c:v>0.14199999999999999</c:v>
                </c:pt>
                <c:pt idx="123">
                  <c:v>0.13089000000000003</c:v>
                </c:pt>
                <c:pt idx="124">
                  <c:v>0.15488000000000002</c:v>
                </c:pt>
                <c:pt idx="125">
                  <c:v>0.12587000000000001</c:v>
                </c:pt>
                <c:pt idx="126">
                  <c:v>0.13286000000000003</c:v>
                </c:pt>
                <c:pt idx="127">
                  <c:v>0.15785000000000002</c:v>
                </c:pt>
                <c:pt idx="128">
                  <c:v>0.17083999999999999</c:v>
                </c:pt>
                <c:pt idx="129">
                  <c:v>0.11883000000000002</c:v>
                </c:pt>
                <c:pt idx="130">
                  <c:v>0.1512</c:v>
                </c:pt>
                <c:pt idx="131">
                  <c:v>0.13381000000000001</c:v>
                </c:pt>
                <c:pt idx="132">
                  <c:v>0.14580000000000001</c:v>
                </c:pt>
                <c:pt idx="133">
                  <c:v>0.17179</c:v>
                </c:pt>
                <c:pt idx="134">
                  <c:v>0.15478000000000003</c:v>
                </c:pt>
                <c:pt idx="135">
                  <c:v>0.19877</c:v>
                </c:pt>
                <c:pt idx="136">
                  <c:v>0.12073</c:v>
                </c:pt>
                <c:pt idx="137">
                  <c:v>0.11972000000000002</c:v>
                </c:pt>
                <c:pt idx="138">
                  <c:v>0.12571000000000002</c:v>
                </c:pt>
                <c:pt idx="139">
                  <c:v>0.13270000000000001</c:v>
                </c:pt>
                <c:pt idx="140">
                  <c:v>0.16369000000000003</c:v>
                </c:pt>
                <c:pt idx="141">
                  <c:v>0.19068000000000002</c:v>
                </c:pt>
                <c:pt idx="142">
                  <c:v>0.12267</c:v>
                </c:pt>
                <c:pt idx="143">
                  <c:v>0.12766000000000002</c:v>
                </c:pt>
                <c:pt idx="144">
                  <c:v>0.15965000000000001</c:v>
                </c:pt>
                <c:pt idx="145">
                  <c:v>0.11964000000000002</c:v>
                </c:pt>
                <c:pt idx="146">
                  <c:v>0.11463000000000001</c:v>
                </c:pt>
                <c:pt idx="147">
                  <c:v>0.1414</c:v>
                </c:pt>
                <c:pt idx="148">
                  <c:v>0.13561000000000001</c:v>
                </c:pt>
                <c:pt idx="149">
                  <c:v>0.12260000000000001</c:v>
                </c:pt>
                <c:pt idx="150">
                  <c:v>0.16858999999999999</c:v>
                </c:pt>
                <c:pt idx="151">
                  <c:v>0.16958000000000001</c:v>
                </c:pt>
                <c:pt idx="152">
                  <c:v>0.13457</c:v>
                </c:pt>
                <c:pt idx="153">
                  <c:v>0.16855999999999999</c:v>
                </c:pt>
                <c:pt idx="154">
                  <c:v>0.15755000000000002</c:v>
                </c:pt>
                <c:pt idx="155">
                  <c:v>0.13054000000000002</c:v>
                </c:pt>
                <c:pt idx="156">
                  <c:v>0.15153000000000003</c:v>
                </c:pt>
              </c:numCache>
            </c:numRef>
          </c:yVal>
          <c:smooth val="0"/>
          <c:extLst xmlns:c16r2="http://schemas.microsoft.com/office/drawing/2015/06/chart">
            <c:ext xmlns:c16="http://schemas.microsoft.com/office/drawing/2014/chart" uri="{C3380CC4-5D6E-409C-BE32-E72D297353CC}">
              <c16:uniqueId val="{00000000-CC8A-4569-B0DC-37B8C8FB7078}"/>
            </c:ext>
          </c:extLst>
        </c:ser>
        <c:ser>
          <c:idx val="0"/>
          <c:order val="1"/>
          <c:spPr>
            <a:ln w="28575">
              <a:noFill/>
            </a:ln>
          </c:spPr>
          <c:marker>
            <c:symbol val="triangle"/>
            <c:size val="12"/>
            <c:spPr>
              <a:solidFill>
                <a:srgbClr val="FF0000"/>
              </a:solidFill>
              <a:ln>
                <a:solidFill>
                  <a:srgbClr val="000080"/>
                </a:solidFill>
                <a:prstDash val="solid"/>
              </a:ln>
            </c:spPr>
          </c:marker>
          <c:xVal>
            <c:numRef>
              <c:f>Ol_Karoo_ZKM!$M$5:$M$7</c:f>
              <c:numCache>
                <c:formatCode>0.00</c:formatCode>
                <c:ptCount val="3"/>
                <c:pt idx="0">
                  <c:v>83.688453054600615</c:v>
                </c:pt>
                <c:pt idx="1">
                  <c:v>86.985377985383565</c:v>
                </c:pt>
                <c:pt idx="2">
                  <c:v>84.577111817614721</c:v>
                </c:pt>
              </c:numCache>
            </c:numRef>
          </c:xVal>
          <c:yVal>
            <c:numRef>
              <c:f>Ol_Karoo_ZKM!$V$5:$V$7</c:f>
              <c:numCache>
                <c:formatCode>0.0000</c:formatCode>
                <c:ptCount val="3"/>
                <c:pt idx="0">
                  <c:v>0.19151304502361569</c:v>
                </c:pt>
                <c:pt idx="1">
                  <c:v>0.15244429402635049</c:v>
                </c:pt>
                <c:pt idx="2">
                  <c:v>0.18302522962446227</c:v>
                </c:pt>
              </c:numCache>
            </c:numRef>
          </c:yVal>
          <c:smooth val="0"/>
          <c:extLst xmlns:c16r2="http://schemas.microsoft.com/office/drawing/2015/06/chart">
            <c:ext xmlns:c16="http://schemas.microsoft.com/office/drawing/2014/chart" uri="{C3380CC4-5D6E-409C-BE32-E72D297353CC}">
              <c16:uniqueId val="{00000001-CC8A-4569-B0DC-37B8C8FB7078}"/>
            </c:ext>
          </c:extLst>
        </c:ser>
        <c:ser>
          <c:idx val="1"/>
          <c:order val="2"/>
          <c:spPr>
            <a:ln w="28575">
              <a:noFill/>
            </a:ln>
          </c:spPr>
          <c:marker>
            <c:symbol val="circle"/>
            <c:size val="6"/>
            <c:spPr>
              <a:solidFill>
                <a:srgbClr val="92D050"/>
              </a:solidFill>
              <a:ln>
                <a:solidFill>
                  <a:srgbClr val="000000"/>
                </a:solidFill>
                <a:prstDash val="solid"/>
              </a:ln>
            </c:spPr>
          </c:marker>
          <c:xVal>
            <c:numRef>
              <c:f>Ol_Karoo_ZKM!$AD$2:$AD$38</c:f>
              <c:numCache>
                <c:formatCode>General</c:formatCode>
                <c:ptCount val="37"/>
                <c:pt idx="0">
                  <c:v>79.62</c:v>
                </c:pt>
                <c:pt idx="1">
                  <c:v>77.42</c:v>
                </c:pt>
                <c:pt idx="2">
                  <c:v>80.400000000000006</c:v>
                </c:pt>
                <c:pt idx="3">
                  <c:v>81.239999999999995</c:v>
                </c:pt>
                <c:pt idx="4">
                  <c:v>79.819999999999993</c:v>
                </c:pt>
                <c:pt idx="5">
                  <c:v>80.150000000000006</c:v>
                </c:pt>
                <c:pt idx="6">
                  <c:v>80.430000000000007</c:v>
                </c:pt>
                <c:pt idx="7">
                  <c:v>78.86</c:v>
                </c:pt>
                <c:pt idx="8">
                  <c:v>81.010000000000005</c:v>
                </c:pt>
                <c:pt idx="9">
                  <c:v>80.45</c:v>
                </c:pt>
                <c:pt idx="10">
                  <c:v>78.06</c:v>
                </c:pt>
                <c:pt idx="11">
                  <c:v>77.069999999999993</c:v>
                </c:pt>
                <c:pt idx="12">
                  <c:v>77.66</c:v>
                </c:pt>
                <c:pt idx="13">
                  <c:v>81.25</c:v>
                </c:pt>
                <c:pt idx="14">
                  <c:v>79.849999999999994</c:v>
                </c:pt>
                <c:pt idx="15">
                  <c:v>78.3</c:v>
                </c:pt>
                <c:pt idx="16">
                  <c:v>79.14</c:v>
                </c:pt>
                <c:pt idx="17">
                  <c:v>79.36</c:v>
                </c:pt>
                <c:pt idx="18">
                  <c:v>80.55</c:v>
                </c:pt>
                <c:pt idx="19">
                  <c:v>80.41</c:v>
                </c:pt>
                <c:pt idx="20">
                  <c:v>80.23</c:v>
                </c:pt>
                <c:pt idx="21">
                  <c:v>77.599999999999994</c:v>
                </c:pt>
                <c:pt idx="22">
                  <c:v>77.900000000000006</c:v>
                </c:pt>
                <c:pt idx="23">
                  <c:v>80.319999999999993</c:v>
                </c:pt>
                <c:pt idx="24">
                  <c:v>78.97</c:v>
                </c:pt>
                <c:pt idx="25">
                  <c:v>79.930000000000007</c:v>
                </c:pt>
                <c:pt idx="26">
                  <c:v>79.63</c:v>
                </c:pt>
                <c:pt idx="27">
                  <c:v>80.17</c:v>
                </c:pt>
                <c:pt idx="28">
                  <c:v>79.5</c:v>
                </c:pt>
                <c:pt idx="29">
                  <c:v>79.150000000000006</c:v>
                </c:pt>
                <c:pt idx="30">
                  <c:v>80.84</c:v>
                </c:pt>
                <c:pt idx="31">
                  <c:v>80.260000000000005</c:v>
                </c:pt>
                <c:pt idx="32">
                  <c:v>79.86</c:v>
                </c:pt>
                <c:pt idx="33">
                  <c:v>82.14</c:v>
                </c:pt>
                <c:pt idx="34">
                  <c:v>78.010000000000005</c:v>
                </c:pt>
                <c:pt idx="35">
                  <c:v>82.23</c:v>
                </c:pt>
                <c:pt idx="36">
                  <c:v>80.569999999999993</c:v>
                </c:pt>
              </c:numCache>
            </c:numRef>
          </c:xVal>
          <c:yVal>
            <c:numRef>
              <c:f>Ol_Karoo_ZKM!$AI$2:$AI$38</c:f>
              <c:numCache>
                <c:formatCode>General</c:formatCode>
                <c:ptCount val="37"/>
                <c:pt idx="0">
                  <c:v>0.23</c:v>
                </c:pt>
                <c:pt idx="1">
                  <c:v>0.26300000000000001</c:v>
                </c:pt>
                <c:pt idx="2">
                  <c:v>0.22</c:v>
                </c:pt>
                <c:pt idx="3">
                  <c:v>0.216</c:v>
                </c:pt>
                <c:pt idx="4">
                  <c:v>0.23</c:v>
                </c:pt>
                <c:pt idx="5">
                  <c:v>0.22700000000000001</c:v>
                </c:pt>
                <c:pt idx="6">
                  <c:v>0.224</c:v>
                </c:pt>
                <c:pt idx="7">
                  <c:v>0.247</c:v>
                </c:pt>
                <c:pt idx="8">
                  <c:v>0.216</c:v>
                </c:pt>
                <c:pt idx="9">
                  <c:v>0.22</c:v>
                </c:pt>
                <c:pt idx="10">
                  <c:v>0.246</c:v>
                </c:pt>
                <c:pt idx="11">
                  <c:v>0.253</c:v>
                </c:pt>
                <c:pt idx="12">
                  <c:v>0.247</c:v>
                </c:pt>
                <c:pt idx="13">
                  <c:v>0.21299999999999999</c:v>
                </c:pt>
                <c:pt idx="14">
                  <c:v>0.23200000000000001</c:v>
                </c:pt>
                <c:pt idx="15">
                  <c:v>0.24</c:v>
                </c:pt>
                <c:pt idx="16">
                  <c:v>0.23599999999999999</c:v>
                </c:pt>
                <c:pt idx="17">
                  <c:v>0.23</c:v>
                </c:pt>
                <c:pt idx="18">
                  <c:v>0.219</c:v>
                </c:pt>
                <c:pt idx="19">
                  <c:v>0.222</c:v>
                </c:pt>
                <c:pt idx="20">
                  <c:v>0.223</c:v>
                </c:pt>
                <c:pt idx="21">
                  <c:v>0.249</c:v>
                </c:pt>
                <c:pt idx="22">
                  <c:v>0.249</c:v>
                </c:pt>
                <c:pt idx="23">
                  <c:v>0.222</c:v>
                </c:pt>
                <c:pt idx="24">
                  <c:v>0.23699999999999999</c:v>
                </c:pt>
                <c:pt idx="25">
                  <c:v>0.23699999999999999</c:v>
                </c:pt>
                <c:pt idx="26">
                  <c:v>0.24</c:v>
                </c:pt>
                <c:pt idx="27">
                  <c:v>0.23599999999999999</c:v>
                </c:pt>
                <c:pt idx="28">
                  <c:v>0.24299999999999999</c:v>
                </c:pt>
                <c:pt idx="29">
                  <c:v>0.246</c:v>
                </c:pt>
                <c:pt idx="30">
                  <c:v>0.23</c:v>
                </c:pt>
                <c:pt idx="31">
                  <c:v>0.23599999999999999</c:v>
                </c:pt>
                <c:pt idx="32">
                  <c:v>0.24199999999999999</c:v>
                </c:pt>
                <c:pt idx="33">
                  <c:v>0.21299999999999999</c:v>
                </c:pt>
                <c:pt idx="34">
                  <c:v>0.253</c:v>
                </c:pt>
                <c:pt idx="35">
                  <c:v>0.215</c:v>
                </c:pt>
                <c:pt idx="36">
                  <c:v>0.22800000000000001</c:v>
                </c:pt>
              </c:numCache>
            </c:numRef>
          </c:yVal>
          <c:smooth val="0"/>
          <c:extLst xmlns:c16r2="http://schemas.microsoft.com/office/drawing/2015/06/chart">
            <c:ext xmlns:c16="http://schemas.microsoft.com/office/drawing/2014/chart" uri="{C3380CC4-5D6E-409C-BE32-E72D297353CC}">
              <c16:uniqueId val="{00000002-CC8A-4569-B0DC-37B8C8FB7078}"/>
            </c:ext>
          </c:extLst>
        </c:ser>
        <c:dLbls>
          <c:showLegendKey val="0"/>
          <c:showVal val="0"/>
          <c:showCatName val="0"/>
          <c:showSerName val="0"/>
          <c:showPercent val="0"/>
          <c:showBubbleSize val="0"/>
        </c:dLbls>
        <c:axId val="329583232"/>
        <c:axId val="329601792"/>
      </c:scatterChart>
      <c:valAx>
        <c:axId val="329583232"/>
        <c:scaling>
          <c:orientation val="minMax"/>
          <c:max val="91"/>
          <c:min val="77"/>
        </c:scaling>
        <c:delete val="0"/>
        <c:axPos val="b"/>
        <c:title>
          <c:tx>
            <c:rich>
              <a:bodyPr/>
              <a:lstStyle/>
              <a:p>
                <a:pPr>
                  <a:defRPr sz="1250" b="1" i="0" u="none" strike="noStrike" baseline="0">
                    <a:solidFill>
                      <a:srgbClr val="000000"/>
                    </a:solidFill>
                    <a:latin typeface="Arial Cyr"/>
                    <a:ea typeface="Arial Cyr"/>
                    <a:cs typeface="Arial Cyr"/>
                  </a:defRPr>
                </a:pPr>
                <a:r>
                  <a:rPr lang="en-US"/>
                  <a:t>Fo</a:t>
                </a:r>
              </a:p>
            </c:rich>
          </c:tx>
          <c:layout>
            <c:manualLayout>
              <c:xMode val="edge"/>
              <c:yMode val="edge"/>
              <c:x val="0.81313343407831595"/>
              <c:y val="0.7355099090874510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125" b="0" i="0" u="none" strike="noStrike" baseline="0">
                <a:solidFill>
                  <a:srgbClr val="000000"/>
                </a:solidFill>
                <a:latin typeface="Times New Roman"/>
                <a:ea typeface="Times New Roman"/>
                <a:cs typeface="Times New Roman"/>
              </a:defRPr>
            </a:pPr>
            <a:endParaRPr lang="ru-RU"/>
          </a:p>
        </c:txPr>
        <c:crossAx val="329601792"/>
        <c:crossesAt val="0.1"/>
        <c:crossBetween val="midCat"/>
        <c:majorUnit val="2"/>
      </c:valAx>
      <c:valAx>
        <c:axId val="329601792"/>
        <c:scaling>
          <c:orientation val="minMax"/>
          <c:max val="0.25"/>
          <c:min val="0.1"/>
        </c:scaling>
        <c:delete val="0"/>
        <c:axPos val="l"/>
        <c:title>
          <c:tx>
            <c:rich>
              <a:bodyPr rot="0" vert="horz"/>
              <a:lstStyle/>
              <a:p>
                <a:pPr algn="ctr">
                  <a:defRPr sz="1250" b="1" i="0" u="none" strike="noStrike" baseline="0">
                    <a:solidFill>
                      <a:srgbClr val="000000"/>
                    </a:solidFill>
                    <a:latin typeface="Arial Cyr"/>
                    <a:ea typeface="Arial Cyr"/>
                    <a:cs typeface="Arial Cyr"/>
                  </a:defRPr>
                </a:pPr>
                <a:r>
                  <a:rPr lang="en-US"/>
                  <a:t>MnO</a:t>
                </a:r>
              </a:p>
            </c:rich>
          </c:tx>
          <c:layout>
            <c:manualLayout>
              <c:xMode val="edge"/>
              <c:yMode val="edge"/>
              <c:x val="0.12878814390625412"/>
              <c:y val="1.8115942028985508E-2"/>
            </c:manualLayout>
          </c:layout>
          <c:overlay val="0"/>
          <c:spPr>
            <a:noFill/>
            <a:ln w="25400">
              <a:noFill/>
            </a:ln>
          </c:spPr>
        </c:title>
        <c:numFmt formatCode="0.00" sourceLinked="0"/>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Cyr"/>
                <a:ea typeface="Arial Cyr"/>
                <a:cs typeface="Arial Cyr"/>
              </a:defRPr>
            </a:pPr>
            <a:endParaRPr lang="ru-RU"/>
          </a:p>
        </c:txPr>
        <c:crossAx val="329583232"/>
        <c:crossesAt val="77"/>
        <c:crossBetween val="midCat"/>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800" b="0" i="0" u="none" strike="noStrike" baseline="0">
          <a:solidFill>
            <a:srgbClr val="000000"/>
          </a:solidFill>
          <a:latin typeface="Arial Cyr"/>
          <a:ea typeface="Arial Cyr"/>
          <a:cs typeface="Arial Cyr"/>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522548317823912E-2"/>
          <c:y val="4.470488557351384E-2"/>
          <c:w val="0.87500209434860976"/>
          <c:h val="0.78148430803062796"/>
        </c:manualLayout>
      </c:layout>
      <c:scatterChart>
        <c:scatterStyle val="lineMarker"/>
        <c:varyColors val="0"/>
        <c:ser>
          <c:idx val="0"/>
          <c:order val="0"/>
          <c:tx>
            <c:strRef>
              <c:f>'C:\Users\nadya\Documents\ZKM_st_Sob\[ZKM+B_ OL.xls]data'!$AB$1</c:f>
              <c:strCache>
                <c:ptCount val="1"/>
                <c:pt idx="0">
                  <c:v>Ni/(Mg/Fe)/1000</c:v>
                </c:pt>
              </c:strCache>
            </c:strRef>
          </c:tx>
          <c:spPr>
            <a:ln w="28575">
              <a:noFill/>
            </a:ln>
          </c:spPr>
          <c:marker>
            <c:symbol val="circle"/>
            <c:size val="2"/>
            <c:spPr>
              <a:solidFill>
                <a:srgbClr val="000000"/>
              </a:solidFill>
              <a:ln>
                <a:solidFill>
                  <a:srgbClr val="000000"/>
                </a:solidFill>
                <a:prstDash val="solid"/>
              </a:ln>
            </c:spPr>
          </c:marker>
          <c:xVal>
            <c:numRef>
              <c:f>[1]data!$Y$2:$Y$237</c:f>
              <c:numCache>
                <c:formatCode>General</c:formatCode>
                <c:ptCount val="236"/>
                <c:pt idx="0">
                  <c:v>1.6258051898557688</c:v>
                </c:pt>
                <c:pt idx="1">
                  <c:v>1.4387988615834333</c:v>
                </c:pt>
                <c:pt idx="2">
                  <c:v>1.6634588739293206</c:v>
                </c:pt>
                <c:pt idx="3">
                  <c:v>1.4014647254834576</c:v>
                </c:pt>
                <c:pt idx="4">
                  <c:v>1.5786432292991361</c:v>
                </c:pt>
                <c:pt idx="5">
                  <c:v>1.4468164467573268</c:v>
                </c:pt>
                <c:pt idx="6">
                  <c:v>1.4350884037698268</c:v>
                </c:pt>
                <c:pt idx="7">
                  <c:v>1.3927593373851335</c:v>
                </c:pt>
                <c:pt idx="8">
                  <c:v>1.4749953967980969</c:v>
                </c:pt>
                <c:pt idx="9">
                  <c:v>1.366311173641982</c:v>
                </c:pt>
                <c:pt idx="10">
                  <c:v>1.4945443819126432</c:v>
                </c:pt>
                <c:pt idx="11">
                  <c:v>1.5026878395070478</c:v>
                </c:pt>
                <c:pt idx="12">
                  <c:v>1.3997109952846845</c:v>
                </c:pt>
                <c:pt idx="13">
                  <c:v>1.6394250345227905</c:v>
                </c:pt>
                <c:pt idx="14">
                  <c:v>1.6431255268439033</c:v>
                </c:pt>
                <c:pt idx="15">
                  <c:v>1.3509339462744769</c:v>
                </c:pt>
                <c:pt idx="16">
                  <c:v>1.4092111252702835</c:v>
                </c:pt>
                <c:pt idx="17">
                  <c:v>1.6412607605196643</c:v>
                </c:pt>
                <c:pt idx="18">
                  <c:v>1.4264093909739957</c:v>
                </c:pt>
                <c:pt idx="19">
                  <c:v>1.3406554938316788</c:v>
                </c:pt>
                <c:pt idx="20">
                  <c:v>1.6510424680420372</c:v>
                </c:pt>
                <c:pt idx="21">
                  <c:v>1.4346489245144392</c:v>
                </c:pt>
                <c:pt idx="22">
                  <c:v>1.475711571036763</c:v>
                </c:pt>
                <c:pt idx="23">
                  <c:v>1.4186762862601636</c:v>
                </c:pt>
                <c:pt idx="24">
                  <c:v>1.6534409125339804</c:v>
                </c:pt>
                <c:pt idx="25">
                  <c:v>1.5390277102648959</c:v>
                </c:pt>
                <c:pt idx="26">
                  <c:v>1.6528515220176758</c:v>
                </c:pt>
                <c:pt idx="27">
                  <c:v>1.4526370679243559</c:v>
                </c:pt>
                <c:pt idx="28">
                  <c:v>1.4688371151571871</c:v>
                </c:pt>
                <c:pt idx="29">
                  <c:v>1.4718029779599908</c:v>
                </c:pt>
                <c:pt idx="30">
                  <c:v>1.4981864605340136</c:v>
                </c:pt>
                <c:pt idx="31">
                  <c:v>1.3470212985557997</c:v>
                </c:pt>
                <c:pt idx="32">
                  <c:v>1.5439636298657811</c:v>
                </c:pt>
                <c:pt idx="33">
                  <c:v>1.4974330961999174</c:v>
                </c:pt>
                <c:pt idx="34">
                  <c:v>1.443733526099491</c:v>
                </c:pt>
                <c:pt idx="35">
                  <c:v>1.6633386543307731</c:v>
                </c:pt>
                <c:pt idx="36">
                  <c:v>1.4708110894004942</c:v>
                </c:pt>
                <c:pt idx="37">
                  <c:v>1.3446184786166746</c:v>
                </c:pt>
                <c:pt idx="38">
                  <c:v>1.4549519501656576</c:v>
                </c:pt>
                <c:pt idx="39">
                  <c:v>1.4427555162499721</c:v>
                </c:pt>
                <c:pt idx="40">
                  <c:v>1.5441435439492321</c:v>
                </c:pt>
                <c:pt idx="41">
                  <c:v>1.321025900472685</c:v>
                </c:pt>
                <c:pt idx="42">
                  <c:v>1.4151803905385205</c:v>
                </c:pt>
                <c:pt idx="43">
                  <c:v>1.4348665537360146</c:v>
                </c:pt>
                <c:pt idx="44">
                  <c:v>1.4549722825084281</c:v>
                </c:pt>
                <c:pt idx="45">
                  <c:v>1.629599584284368</c:v>
                </c:pt>
                <c:pt idx="46">
                  <c:v>1.5180702889344142</c:v>
                </c:pt>
                <c:pt idx="47">
                  <c:v>1.5103618852279428</c:v>
                </c:pt>
                <c:pt idx="48">
                  <c:v>1.529904997069268</c:v>
                </c:pt>
                <c:pt idx="49">
                  <c:v>1.5240690177107614</c:v>
                </c:pt>
                <c:pt idx="50">
                  <c:v>1.6606683176656032</c:v>
                </c:pt>
                <c:pt idx="51">
                  <c:v>1.4692654103363343</c:v>
                </c:pt>
                <c:pt idx="52">
                  <c:v>1.2892715392347545</c:v>
                </c:pt>
                <c:pt idx="53">
                  <c:v>1.5022310441528344</c:v>
                </c:pt>
                <c:pt idx="54">
                  <c:v>1.5757625716454116</c:v>
                </c:pt>
                <c:pt idx="55">
                  <c:v>1.6260515089024241</c:v>
                </c:pt>
                <c:pt idx="56">
                  <c:v>1.5137079800499247</c:v>
                </c:pt>
                <c:pt idx="57">
                  <c:v>1.5383773873128403</c:v>
                </c:pt>
                <c:pt idx="58">
                  <c:v>1.7822590858594682</c:v>
                </c:pt>
                <c:pt idx="59">
                  <c:v>1.5227832805731971</c:v>
                </c:pt>
                <c:pt idx="60">
                  <c:v>1.5785855977560102</c:v>
                </c:pt>
                <c:pt idx="61">
                  <c:v>1.4866902892804967</c:v>
                </c:pt>
                <c:pt idx="62">
                  <c:v>1.5535282052794597</c:v>
                </c:pt>
                <c:pt idx="63">
                  <c:v>1.523190014441252</c:v>
                </c:pt>
                <c:pt idx="64">
                  <c:v>1.5144514112402856</c:v>
                </c:pt>
                <c:pt idx="65">
                  <c:v>1.4970493955131952</c:v>
                </c:pt>
                <c:pt idx="66">
                  <c:v>1.4833301697873729</c:v>
                </c:pt>
                <c:pt idx="67">
                  <c:v>1.4520988229822001</c:v>
                </c:pt>
                <c:pt idx="68">
                  <c:v>1.6387535131600928</c:v>
                </c:pt>
                <c:pt idx="69">
                  <c:v>1.4433132969335918</c:v>
                </c:pt>
                <c:pt idx="70">
                  <c:v>1.6562343103508541</c:v>
                </c:pt>
                <c:pt idx="71">
                  <c:v>1.5130562499715581</c:v>
                </c:pt>
                <c:pt idx="72">
                  <c:v>1.5330639613784285</c:v>
                </c:pt>
                <c:pt idx="73">
                  <c:v>1.4415328292303375</c:v>
                </c:pt>
                <c:pt idx="74">
                  <c:v>1.4789329979379533</c:v>
                </c:pt>
                <c:pt idx="75">
                  <c:v>1.4123535632915025</c:v>
                </c:pt>
                <c:pt idx="76">
                  <c:v>1.4827819179221242</c:v>
                </c:pt>
                <c:pt idx="77">
                  <c:v>1.4623351610812687</c:v>
                </c:pt>
                <c:pt idx="78">
                  <c:v>1.4114071827444705</c:v>
                </c:pt>
                <c:pt idx="79">
                  <c:v>1.476008787008487</c:v>
                </c:pt>
                <c:pt idx="80">
                  <c:v>1.3881327714747231</c:v>
                </c:pt>
                <c:pt idx="81">
                  <c:v>1.5819457203565974</c:v>
                </c:pt>
                <c:pt idx="82">
                  <c:v>1.6574954536792763</c:v>
                </c:pt>
                <c:pt idx="83">
                  <c:v>1.501465214386619</c:v>
                </c:pt>
                <c:pt idx="84">
                  <c:v>1.6384646538071659</c:v>
                </c:pt>
                <c:pt idx="85">
                  <c:v>1.4212841567797958</c:v>
                </c:pt>
                <c:pt idx="86">
                  <c:v>1.4979048502074852</c:v>
                </c:pt>
                <c:pt idx="87">
                  <c:v>1.4578450227328339</c:v>
                </c:pt>
                <c:pt idx="88">
                  <c:v>1.4761623557885433</c:v>
                </c:pt>
                <c:pt idx="89">
                  <c:v>1.3938579078166531</c:v>
                </c:pt>
                <c:pt idx="90">
                  <c:v>1.5302966552551307</c:v>
                </c:pt>
                <c:pt idx="91">
                  <c:v>1.5036713319907253</c:v>
                </c:pt>
                <c:pt idx="92">
                  <c:v>1.4878129855845885</c:v>
                </c:pt>
                <c:pt idx="93">
                  <c:v>1.4144888434387926</c:v>
                </c:pt>
                <c:pt idx="94">
                  <c:v>1.6345073280290359</c:v>
                </c:pt>
                <c:pt idx="95">
                  <c:v>1.394362384887158</c:v>
                </c:pt>
                <c:pt idx="96">
                  <c:v>1.4236456140383715</c:v>
                </c:pt>
                <c:pt idx="97">
                  <c:v>1.4552497167575937</c:v>
                </c:pt>
                <c:pt idx="98">
                  <c:v>1.451252715542402</c:v>
                </c:pt>
                <c:pt idx="99">
                  <c:v>1.4569824766948332</c:v>
                </c:pt>
                <c:pt idx="100">
                  <c:v>1.6425184263140242</c:v>
                </c:pt>
                <c:pt idx="101">
                  <c:v>1.5532038636825971</c:v>
                </c:pt>
                <c:pt idx="102">
                  <c:v>1.5630032141690646</c:v>
                </c:pt>
                <c:pt idx="103">
                  <c:v>1.5626838380866002</c:v>
                </c:pt>
                <c:pt idx="104">
                  <c:v>1.4940393898308253</c:v>
                </c:pt>
                <c:pt idx="105">
                  <c:v>1.4289624380349661</c:v>
                </c:pt>
                <c:pt idx="106">
                  <c:v>1.4507166293030345</c:v>
                </c:pt>
                <c:pt idx="107">
                  <c:v>1.324814174129431</c:v>
                </c:pt>
                <c:pt idx="108">
                  <c:v>1.4630589310593585</c:v>
                </c:pt>
                <c:pt idx="109">
                  <c:v>1.3206668201429981</c:v>
                </c:pt>
                <c:pt idx="110">
                  <c:v>1.5323025914856123</c:v>
                </c:pt>
                <c:pt idx="111">
                  <c:v>1.3624093766325189</c:v>
                </c:pt>
                <c:pt idx="112">
                  <c:v>1.4913381205440124</c:v>
                </c:pt>
                <c:pt idx="113">
                  <c:v>1.4044179678377209</c:v>
                </c:pt>
                <c:pt idx="114">
                  <c:v>1.3933791182291122</c:v>
                </c:pt>
                <c:pt idx="115">
                  <c:v>1.3821334616807559</c:v>
                </c:pt>
                <c:pt idx="116">
                  <c:v>1.6166547187389713</c:v>
                </c:pt>
                <c:pt idx="117">
                  <c:v>1.6317183033876412</c:v>
                </c:pt>
                <c:pt idx="118">
                  <c:v>1.6595785222307189</c:v>
                </c:pt>
                <c:pt idx="119">
                  <c:v>1.6502600268900043</c:v>
                </c:pt>
                <c:pt idx="120">
                  <c:v>1.6374463120658962</c:v>
                </c:pt>
                <c:pt idx="121">
                  <c:v>1.648108616276067</c:v>
                </c:pt>
                <c:pt idx="122">
                  <c:v>1.669436562424395</c:v>
                </c:pt>
                <c:pt idx="123">
                  <c:v>1.6739638480174104</c:v>
                </c:pt>
                <c:pt idx="124">
                  <c:v>1.6485742992432113</c:v>
                </c:pt>
                <c:pt idx="125">
                  <c:v>1.5809717405476673</c:v>
                </c:pt>
                <c:pt idx="126">
                  <c:v>1.5906047155798273</c:v>
                </c:pt>
                <c:pt idx="127">
                  <c:v>1.6152804819452646</c:v>
                </c:pt>
                <c:pt idx="128">
                  <c:v>1.5083373505892419</c:v>
                </c:pt>
                <c:pt idx="129">
                  <c:v>1.6922157902855131</c:v>
                </c:pt>
                <c:pt idx="130">
                  <c:v>1.6215411431387863</c:v>
                </c:pt>
                <c:pt idx="131">
                  <c:v>1.5313013576329304</c:v>
                </c:pt>
                <c:pt idx="132">
                  <c:v>1.5152480367141328</c:v>
                </c:pt>
                <c:pt idx="133">
                  <c:v>1.5462962651992567</c:v>
                </c:pt>
                <c:pt idx="134">
                  <c:v>1.4674790029244469</c:v>
                </c:pt>
                <c:pt idx="135">
                  <c:v>1.446999790153614</c:v>
                </c:pt>
                <c:pt idx="136">
                  <c:v>1.4870712586654693</c:v>
                </c:pt>
                <c:pt idx="137">
                  <c:v>1.5417045330470622</c:v>
                </c:pt>
                <c:pt idx="138">
                  <c:v>1.5130614667772884</c:v>
                </c:pt>
                <c:pt idx="139">
                  <c:v>1.5349882934505503</c:v>
                </c:pt>
                <c:pt idx="140">
                  <c:v>1.4448130270441213</c:v>
                </c:pt>
                <c:pt idx="141">
                  <c:v>1.5316252214347754</c:v>
                </c:pt>
                <c:pt idx="142">
                  <c:v>1.5251864525201957</c:v>
                </c:pt>
                <c:pt idx="143">
                  <c:v>1.4745896695819563</c:v>
                </c:pt>
                <c:pt idx="144">
                  <c:v>1.5310808860039422</c:v>
                </c:pt>
                <c:pt idx="145">
                  <c:v>1.4501178418571405</c:v>
                </c:pt>
                <c:pt idx="146">
                  <c:v>1.5424705591816832</c:v>
                </c:pt>
                <c:pt idx="147">
                  <c:v>1.5162761997109939</c:v>
                </c:pt>
                <c:pt idx="148">
                  <c:v>1.487337270622739</c:v>
                </c:pt>
                <c:pt idx="149">
                  <c:v>1.5429601069548713</c:v>
                </c:pt>
                <c:pt idx="150">
                  <c:v>1.5311750757252833</c:v>
                </c:pt>
                <c:pt idx="151">
                  <c:v>1.5166396709390666</c:v>
                </c:pt>
                <c:pt idx="152">
                  <c:v>1.4912255327348214</c:v>
                </c:pt>
                <c:pt idx="153">
                  <c:v>1.49022793092964</c:v>
                </c:pt>
                <c:pt idx="154">
                  <c:v>1.468730845350547</c:v>
                </c:pt>
                <c:pt idx="155">
                  <c:v>1.5252391620081103</c:v>
                </c:pt>
                <c:pt idx="156">
                  <c:v>1.4841366912308003</c:v>
                </c:pt>
                <c:pt idx="157">
                  <c:v>1.6087809174159673</c:v>
                </c:pt>
                <c:pt idx="158">
                  <c:v>1.514666595283207</c:v>
                </c:pt>
                <c:pt idx="159">
                  <c:v>1.4841466770117338</c:v>
                </c:pt>
                <c:pt idx="160">
                  <c:v>1.5091348631536172</c:v>
                </c:pt>
                <c:pt idx="161">
                  <c:v>1.5036572699195581</c:v>
                </c:pt>
                <c:pt idx="162">
                  <c:v>1.4509990178480197</c:v>
                </c:pt>
                <c:pt idx="163">
                  <c:v>1.5220129063546031</c:v>
                </c:pt>
                <c:pt idx="164">
                  <c:v>1.5069216820943006</c:v>
                </c:pt>
                <c:pt idx="165">
                  <c:v>1.4321675715737447</c:v>
                </c:pt>
                <c:pt idx="166">
                  <c:v>1.5639499560458594</c:v>
                </c:pt>
                <c:pt idx="167">
                  <c:v>1.5282846470820008</c:v>
                </c:pt>
                <c:pt idx="168">
                  <c:v>1.5304447831867545</c:v>
                </c:pt>
                <c:pt idx="169">
                  <c:v>1.4433522615220356</c:v>
                </c:pt>
                <c:pt idx="170">
                  <c:v>1.5694152029416057</c:v>
                </c:pt>
                <c:pt idx="171">
                  <c:v>1.5113157060291547</c:v>
                </c:pt>
                <c:pt idx="172">
                  <c:v>1.4854775329374745</c:v>
                </c:pt>
                <c:pt idx="173">
                  <c:v>1.507564612194384</c:v>
                </c:pt>
                <c:pt idx="174">
                  <c:v>1.4130690850338345</c:v>
                </c:pt>
                <c:pt idx="175">
                  <c:v>1.4909297947798923</c:v>
                </c:pt>
                <c:pt idx="176">
                  <c:v>1.4994402221820937</c:v>
                </c:pt>
                <c:pt idx="177">
                  <c:v>1.5525667768163929</c:v>
                </c:pt>
                <c:pt idx="178">
                  <c:v>1.4998917900911852</c:v>
                </c:pt>
                <c:pt idx="179">
                  <c:v>1.4932029615965028</c:v>
                </c:pt>
                <c:pt idx="180">
                  <c:v>1.4902130069110104</c:v>
                </c:pt>
                <c:pt idx="181">
                  <c:v>1.5469417209109986</c:v>
                </c:pt>
                <c:pt idx="182">
                  <c:v>1.5448426696579405</c:v>
                </c:pt>
                <c:pt idx="183">
                  <c:v>1.4391035506950127</c:v>
                </c:pt>
                <c:pt idx="184">
                  <c:v>1.492672753351169</c:v>
                </c:pt>
                <c:pt idx="185">
                  <c:v>1.5720356984897197</c:v>
                </c:pt>
                <c:pt idx="186">
                  <c:v>1.6603515111572493</c:v>
                </c:pt>
                <c:pt idx="187">
                  <c:v>1.5124384636519113</c:v>
                </c:pt>
                <c:pt idx="188">
                  <c:v>1.6580047897749317</c:v>
                </c:pt>
                <c:pt idx="189">
                  <c:v>1.4716122142533887</c:v>
                </c:pt>
                <c:pt idx="190">
                  <c:v>1.5866285954241786</c:v>
                </c:pt>
                <c:pt idx="191">
                  <c:v>1.5685869859160249</c:v>
                </c:pt>
                <c:pt idx="192">
                  <c:v>1.5044064365977265</c:v>
                </c:pt>
                <c:pt idx="193">
                  <c:v>1.6128703379870226</c:v>
                </c:pt>
                <c:pt idx="194">
                  <c:v>1.51736051788867</c:v>
                </c:pt>
                <c:pt idx="195">
                  <c:v>1.6058589714061431</c:v>
                </c:pt>
                <c:pt idx="196">
                  <c:v>1.5149001506150124</c:v>
                </c:pt>
                <c:pt idx="197">
                  <c:v>1.4589017477830404</c:v>
                </c:pt>
                <c:pt idx="198">
                  <c:v>1.5470530550286214</c:v>
                </c:pt>
                <c:pt idx="199">
                  <c:v>1.5408971582742943</c:v>
                </c:pt>
                <c:pt idx="200">
                  <c:v>1.524381375814392</c:v>
                </c:pt>
                <c:pt idx="201">
                  <c:v>1.4904921033158658</c:v>
                </c:pt>
                <c:pt idx="202">
                  <c:v>1.4466669955412863</c:v>
                </c:pt>
                <c:pt idx="203">
                  <c:v>1.5346807478264186</c:v>
                </c:pt>
                <c:pt idx="204">
                  <c:v>1.7527228449125369</c:v>
                </c:pt>
                <c:pt idx="205">
                  <c:v>1.5247211063630497</c:v>
                </c:pt>
                <c:pt idx="206">
                  <c:v>1.4953895028870874</c:v>
                </c:pt>
                <c:pt idx="207">
                  <c:v>1.3617836401241075</c:v>
                </c:pt>
                <c:pt idx="208">
                  <c:v>1.7718361447996895</c:v>
                </c:pt>
                <c:pt idx="209">
                  <c:v>1.5720819343538355</c:v>
                </c:pt>
                <c:pt idx="210">
                  <c:v>1.4479879082190081</c:v>
                </c:pt>
                <c:pt idx="211">
                  <c:v>1.4557361509906253</c:v>
                </c:pt>
                <c:pt idx="212">
                  <c:v>1.5136407986912424</c:v>
                </c:pt>
                <c:pt idx="213">
                  <c:v>1.4757044393928915</c:v>
                </c:pt>
                <c:pt idx="214">
                  <c:v>1.4253539377639102</c:v>
                </c:pt>
                <c:pt idx="215">
                  <c:v>1.4272647057501537</c:v>
                </c:pt>
                <c:pt idx="216">
                  <c:v>1.4726140942387143</c:v>
                </c:pt>
                <c:pt idx="217">
                  <c:v>1.3652754461201086</c:v>
                </c:pt>
                <c:pt idx="218">
                  <c:v>1.5892269453916992</c:v>
                </c:pt>
                <c:pt idx="219">
                  <c:v>1.5442028753397865</c:v>
                </c:pt>
                <c:pt idx="220">
                  <c:v>1.5662093955692595</c:v>
                </c:pt>
                <c:pt idx="221">
                  <c:v>1.5507301423952187</c:v>
                </c:pt>
                <c:pt idx="222">
                  <c:v>1.5561533671170256</c:v>
                </c:pt>
                <c:pt idx="223">
                  <c:v>1.5586573891212985</c:v>
                </c:pt>
                <c:pt idx="224">
                  <c:v>1.5702329209350172</c:v>
                </c:pt>
                <c:pt idx="225">
                  <c:v>1.553420686704805</c:v>
                </c:pt>
                <c:pt idx="226">
                  <c:v>1.5669357585517334</c:v>
                </c:pt>
                <c:pt idx="227">
                  <c:v>1.5426046224578955</c:v>
                </c:pt>
                <c:pt idx="228">
                  <c:v>1.5627786426488102</c:v>
                </c:pt>
                <c:pt idx="229">
                  <c:v>1.5762672139561427</c:v>
                </c:pt>
                <c:pt idx="230">
                  <c:v>1.5706308015979673</c:v>
                </c:pt>
                <c:pt idx="231">
                  <c:v>1.5703833263872145</c:v>
                </c:pt>
                <c:pt idx="232">
                  <c:v>1.574715084448687</c:v>
                </c:pt>
                <c:pt idx="233">
                  <c:v>1.5943269770785897</c:v>
                </c:pt>
                <c:pt idx="234">
                  <c:v>1.5718636990865855</c:v>
                </c:pt>
                <c:pt idx="235">
                  <c:v>1.5609637177456455</c:v>
                </c:pt>
              </c:numCache>
            </c:numRef>
          </c:xVal>
          <c:yVal>
            <c:numRef>
              <c:f>[1]data!$AB$2:$AB$237</c:f>
              <c:numCache>
                <c:formatCode>General</c:formatCode>
                <c:ptCount val="236"/>
                <c:pt idx="0">
                  <c:v>0.4555655442866583</c:v>
                </c:pt>
                <c:pt idx="1">
                  <c:v>0.43301828340411502</c:v>
                </c:pt>
                <c:pt idx="2">
                  <c:v>0.43280628052747699</c:v>
                </c:pt>
                <c:pt idx="3">
                  <c:v>0.42207222461102806</c:v>
                </c:pt>
                <c:pt idx="4">
                  <c:v>0.45632905633844634</c:v>
                </c:pt>
                <c:pt idx="5">
                  <c:v>0.62184034481632189</c:v>
                </c:pt>
                <c:pt idx="6">
                  <c:v>0.6205828919194788</c:v>
                </c:pt>
                <c:pt idx="7">
                  <c:v>0.86655554480882113</c:v>
                </c:pt>
                <c:pt idx="8">
                  <c:v>0.60387804071412365</c:v>
                </c:pt>
                <c:pt idx="9">
                  <c:v>0.8276425945069168</c:v>
                </c:pt>
                <c:pt idx="10">
                  <c:v>0.59667930882289522</c:v>
                </c:pt>
                <c:pt idx="11">
                  <c:v>0.84183035985449517</c:v>
                </c:pt>
                <c:pt idx="12">
                  <c:v>0.6825655417049783</c:v>
                </c:pt>
                <c:pt idx="13">
                  <c:v>0.43323879729255443</c:v>
                </c:pt>
                <c:pt idx="14">
                  <c:v>0.41469470129063324</c:v>
                </c:pt>
                <c:pt idx="15">
                  <c:v>0.90431916332038131</c:v>
                </c:pt>
                <c:pt idx="16">
                  <c:v>0.71146482672216915</c:v>
                </c:pt>
                <c:pt idx="17">
                  <c:v>0.42229876073302197</c:v>
                </c:pt>
                <c:pt idx="18">
                  <c:v>0.9070486766319269</c:v>
                </c:pt>
                <c:pt idx="19">
                  <c:v>0.85760676233010669</c:v>
                </c:pt>
                <c:pt idx="20">
                  <c:v>0.41643676767917265</c:v>
                </c:pt>
                <c:pt idx="21">
                  <c:v>0.61380260168176126</c:v>
                </c:pt>
                <c:pt idx="22">
                  <c:v>0.55735991194006584</c:v>
                </c:pt>
                <c:pt idx="23">
                  <c:v>0.61635817482383104</c:v>
                </c:pt>
                <c:pt idx="24">
                  <c:v>0.42026758707045453</c:v>
                </c:pt>
                <c:pt idx="25">
                  <c:v>0.42783446586236051</c:v>
                </c:pt>
                <c:pt idx="26">
                  <c:v>0.41054563168556751</c:v>
                </c:pt>
                <c:pt idx="27">
                  <c:v>0.58652598613040563</c:v>
                </c:pt>
                <c:pt idx="28">
                  <c:v>0.79556863604280292</c:v>
                </c:pt>
                <c:pt idx="29">
                  <c:v>0.78502578433912185</c:v>
                </c:pt>
                <c:pt idx="30">
                  <c:v>0.58078381292473469</c:v>
                </c:pt>
                <c:pt idx="31">
                  <c:v>0.8002150070933346</c:v>
                </c:pt>
                <c:pt idx="32">
                  <c:v>0.39794188731246299</c:v>
                </c:pt>
                <c:pt idx="33">
                  <c:v>0.53978820133075289</c:v>
                </c:pt>
                <c:pt idx="34">
                  <c:v>0.59767577203461686</c:v>
                </c:pt>
                <c:pt idx="35">
                  <c:v>0.40477637550958828</c:v>
                </c:pt>
                <c:pt idx="36">
                  <c:v>0.55528553352219279</c:v>
                </c:pt>
                <c:pt idx="37">
                  <c:v>0.82506061254917873</c:v>
                </c:pt>
                <c:pt idx="38">
                  <c:v>0.57117556247779755</c:v>
                </c:pt>
                <c:pt idx="39">
                  <c:v>0.57710923390952984</c:v>
                </c:pt>
                <c:pt idx="40">
                  <c:v>0.80652447783205017</c:v>
                </c:pt>
                <c:pt idx="41">
                  <c:v>0.90948322784076585</c:v>
                </c:pt>
                <c:pt idx="42">
                  <c:v>0.76192875425786821</c:v>
                </c:pt>
                <c:pt idx="43">
                  <c:v>0.64557243384379304</c:v>
                </c:pt>
                <c:pt idx="44">
                  <c:v>0.6947953348109509</c:v>
                </c:pt>
                <c:pt idx="45">
                  <c:v>0.40805040338503101</c:v>
                </c:pt>
                <c:pt idx="46">
                  <c:v>0.45153403651662966</c:v>
                </c:pt>
                <c:pt idx="47">
                  <c:v>0.51963364697076664</c:v>
                </c:pt>
                <c:pt idx="48">
                  <c:v>0.42793062773079221</c:v>
                </c:pt>
                <c:pt idx="49">
                  <c:v>0.39738305142251135</c:v>
                </c:pt>
                <c:pt idx="50">
                  <c:v>0.42268093125546041</c:v>
                </c:pt>
                <c:pt idx="51">
                  <c:v>0.59670235540256078</c:v>
                </c:pt>
                <c:pt idx="52">
                  <c:v>0.93864813718849149</c:v>
                </c:pt>
                <c:pt idx="53">
                  <c:v>0.39831519631907164</c:v>
                </c:pt>
                <c:pt idx="54">
                  <c:v>0.61810945790174532</c:v>
                </c:pt>
                <c:pt idx="55">
                  <c:v>0.50151586207076604</c:v>
                </c:pt>
                <c:pt idx="56">
                  <c:v>0.61166184476397545</c:v>
                </c:pt>
                <c:pt idx="57">
                  <c:v>0.39327925272412634</c:v>
                </c:pt>
                <c:pt idx="58">
                  <c:v>0.49698542269313101</c:v>
                </c:pt>
                <c:pt idx="59">
                  <c:v>0.52189085064457374</c:v>
                </c:pt>
                <c:pt idx="60">
                  <c:v>0.72356572521539597</c:v>
                </c:pt>
                <c:pt idx="61">
                  <c:v>0.54395087937210107</c:v>
                </c:pt>
                <c:pt idx="62">
                  <c:v>0.43488468279511072</c:v>
                </c:pt>
                <c:pt idx="63">
                  <c:v>0.77572075154434172</c:v>
                </c:pt>
                <c:pt idx="64">
                  <c:v>0.65139198526741604</c:v>
                </c:pt>
                <c:pt idx="65">
                  <c:v>0.43929339973490544</c:v>
                </c:pt>
                <c:pt idx="66">
                  <c:v>0.64705575037100116</c:v>
                </c:pt>
                <c:pt idx="67">
                  <c:v>0.59504766192437042</c:v>
                </c:pt>
                <c:pt idx="68">
                  <c:v>0.40249233041620552</c:v>
                </c:pt>
                <c:pt idx="69">
                  <c:v>0.69005331161790406</c:v>
                </c:pt>
                <c:pt idx="70">
                  <c:v>0.40373487163798388</c:v>
                </c:pt>
                <c:pt idx="71">
                  <c:v>0.42589567603202261</c:v>
                </c:pt>
                <c:pt idx="72">
                  <c:v>0.43962908082172925</c:v>
                </c:pt>
                <c:pt idx="73">
                  <c:v>0.53737569487524561</c:v>
                </c:pt>
                <c:pt idx="74">
                  <c:v>0.57198796293513487</c:v>
                </c:pt>
                <c:pt idx="75">
                  <c:v>0.68179903415931187</c:v>
                </c:pt>
                <c:pt idx="76">
                  <c:v>0.51889516782344935</c:v>
                </c:pt>
                <c:pt idx="77">
                  <c:v>0.54343978945252203</c:v>
                </c:pt>
                <c:pt idx="78">
                  <c:v>0.6742223505735111</c:v>
                </c:pt>
                <c:pt idx="79">
                  <c:v>0.60756060442853888</c:v>
                </c:pt>
                <c:pt idx="80">
                  <c:v>0.68840002646797582</c:v>
                </c:pt>
                <c:pt idx="81">
                  <c:v>0.8653231581827755</c:v>
                </c:pt>
                <c:pt idx="82">
                  <c:v>0.38639511656731373</c:v>
                </c:pt>
                <c:pt idx="83">
                  <c:v>0.56340331927439302</c:v>
                </c:pt>
                <c:pt idx="84">
                  <c:v>0.41468118223454575</c:v>
                </c:pt>
                <c:pt idx="85">
                  <c:v>0.48992767139950671</c:v>
                </c:pt>
                <c:pt idx="86">
                  <c:v>0.52753380754889656</c:v>
                </c:pt>
                <c:pt idx="87">
                  <c:v>0.56734423610268681</c:v>
                </c:pt>
                <c:pt idx="88">
                  <c:v>0.53718910307881707</c:v>
                </c:pt>
                <c:pt idx="89">
                  <c:v>1.0450914135624603</c:v>
                </c:pt>
                <c:pt idx="90">
                  <c:v>0.73451622983778875</c:v>
                </c:pt>
                <c:pt idx="91">
                  <c:v>0.49334004001822784</c:v>
                </c:pt>
                <c:pt idx="92">
                  <c:v>0.52287221698532793</c:v>
                </c:pt>
                <c:pt idx="93">
                  <c:v>0.6206003559234734</c:v>
                </c:pt>
                <c:pt idx="94">
                  <c:v>0.4338321314589374</c:v>
                </c:pt>
                <c:pt idx="95">
                  <c:v>0.6437338852815101</c:v>
                </c:pt>
                <c:pt idx="96">
                  <c:v>0.79991530028901148</c:v>
                </c:pt>
                <c:pt idx="97">
                  <c:v>0.51047630031265712</c:v>
                </c:pt>
                <c:pt idx="98">
                  <c:v>0.61374028651408785</c:v>
                </c:pt>
                <c:pt idx="99">
                  <c:v>0.55194579255407228</c:v>
                </c:pt>
                <c:pt idx="100">
                  <c:v>0.43729384278614858</c:v>
                </c:pt>
                <c:pt idx="101">
                  <c:v>0.71276194745764943</c:v>
                </c:pt>
                <c:pt idx="102">
                  <c:v>0.38083181097578322</c:v>
                </c:pt>
                <c:pt idx="103">
                  <c:v>0.66037828376497532</c:v>
                </c:pt>
                <c:pt idx="104">
                  <c:v>0.73648729996839268</c:v>
                </c:pt>
                <c:pt idx="105">
                  <c:v>0.60298035842596731</c:v>
                </c:pt>
                <c:pt idx="106">
                  <c:v>0.54434545278004021</c:v>
                </c:pt>
                <c:pt idx="107">
                  <c:v>0.94600093751507608</c:v>
                </c:pt>
                <c:pt idx="108">
                  <c:v>0.53910523580588587</c:v>
                </c:pt>
                <c:pt idx="109">
                  <c:v>0.85405215323321826</c:v>
                </c:pt>
                <c:pt idx="110">
                  <c:v>0.35800111167596715</c:v>
                </c:pt>
                <c:pt idx="111">
                  <c:v>0.68749751471251741</c:v>
                </c:pt>
                <c:pt idx="112">
                  <c:v>0.52947363557633109</c:v>
                </c:pt>
                <c:pt idx="113">
                  <c:v>0.68851944046713787</c:v>
                </c:pt>
                <c:pt idx="114">
                  <c:v>0.62776735926845539</c:v>
                </c:pt>
                <c:pt idx="115">
                  <c:v>0.72252376447247546</c:v>
                </c:pt>
                <c:pt idx="116">
                  <c:v>0.36241134558047755</c:v>
                </c:pt>
                <c:pt idx="117">
                  <c:v>0.28849060352847633</c:v>
                </c:pt>
                <c:pt idx="118">
                  <c:v>0.28647598157087412</c:v>
                </c:pt>
                <c:pt idx="119">
                  <c:v>0.28754329849570581</c:v>
                </c:pt>
                <c:pt idx="120">
                  <c:v>0.33963509189383462</c:v>
                </c:pt>
                <c:pt idx="121">
                  <c:v>0.28395799610215311</c:v>
                </c:pt>
                <c:pt idx="122">
                  <c:v>0.31724552009480456</c:v>
                </c:pt>
                <c:pt idx="123">
                  <c:v>0.28916755817962131</c:v>
                </c:pt>
                <c:pt idx="124">
                  <c:v>0.36802290233075646</c:v>
                </c:pt>
                <c:pt idx="125">
                  <c:v>0.27323868794702977</c:v>
                </c:pt>
                <c:pt idx="126">
                  <c:v>0.31105482544586388</c:v>
                </c:pt>
                <c:pt idx="127">
                  <c:v>0.30141652014373982</c:v>
                </c:pt>
                <c:pt idx="128">
                  <c:v>0.30757896548337932</c:v>
                </c:pt>
                <c:pt idx="129">
                  <c:v>0.27006934848421094</c:v>
                </c:pt>
                <c:pt idx="130">
                  <c:v>0.27745979868525761</c:v>
                </c:pt>
                <c:pt idx="131">
                  <c:v>0.41594644739824094</c:v>
                </c:pt>
                <c:pt idx="132">
                  <c:v>0.37136095078002007</c:v>
                </c:pt>
                <c:pt idx="133">
                  <c:v>0.41348191738557843</c:v>
                </c:pt>
                <c:pt idx="134">
                  <c:v>0.53751629968831194</c:v>
                </c:pt>
                <c:pt idx="135">
                  <c:v>0.79956465111892727</c:v>
                </c:pt>
                <c:pt idx="136">
                  <c:v>0.44180014969440701</c:v>
                </c:pt>
                <c:pt idx="137">
                  <c:v>0.42013584376393764</c:v>
                </c:pt>
                <c:pt idx="138">
                  <c:v>0.43209875441503276</c:v>
                </c:pt>
                <c:pt idx="139">
                  <c:v>0.41953721239669589</c:v>
                </c:pt>
                <c:pt idx="140">
                  <c:v>0.58297501233300697</c:v>
                </c:pt>
                <c:pt idx="141">
                  <c:v>0.42170600003672376</c:v>
                </c:pt>
                <c:pt idx="142">
                  <c:v>0.41963333016716614</c:v>
                </c:pt>
                <c:pt idx="143">
                  <c:v>0.66169289217308658</c:v>
                </c:pt>
                <c:pt idx="144">
                  <c:v>0.42874461093223498</c:v>
                </c:pt>
                <c:pt idx="145">
                  <c:v>0.56933522910754553</c:v>
                </c:pt>
                <c:pt idx="146">
                  <c:v>0.40689280615601015</c:v>
                </c:pt>
                <c:pt idx="147">
                  <c:v>0.52257195981234461</c:v>
                </c:pt>
                <c:pt idx="148">
                  <c:v>0.56125426493082575</c:v>
                </c:pt>
                <c:pt idx="149">
                  <c:v>0.36528465767472246</c:v>
                </c:pt>
                <c:pt idx="150">
                  <c:v>0.47082816848212111</c:v>
                </c:pt>
                <c:pt idx="151">
                  <c:v>0.63045757825020132</c:v>
                </c:pt>
                <c:pt idx="152">
                  <c:v>0.50893626777502776</c:v>
                </c:pt>
                <c:pt idx="153">
                  <c:v>0.58780315718579168</c:v>
                </c:pt>
                <c:pt idx="154">
                  <c:v>0.52030627870607615</c:v>
                </c:pt>
                <c:pt idx="155">
                  <c:v>0.42947227229654628</c:v>
                </c:pt>
                <c:pt idx="156">
                  <c:v>0.65743287129487871</c:v>
                </c:pt>
                <c:pt idx="157">
                  <c:v>0.36195261113771526</c:v>
                </c:pt>
                <c:pt idx="158">
                  <c:v>0.68356099646784696</c:v>
                </c:pt>
                <c:pt idx="159">
                  <c:v>0.59544106461442359</c:v>
                </c:pt>
                <c:pt idx="160">
                  <c:v>0.62821259861105572</c:v>
                </c:pt>
                <c:pt idx="161">
                  <c:v>0.48081980112983347</c:v>
                </c:pt>
                <c:pt idx="162">
                  <c:v>0.72876411508223893</c:v>
                </c:pt>
                <c:pt idx="163">
                  <c:v>0.43461066918294</c:v>
                </c:pt>
                <c:pt idx="164">
                  <c:v>0.48452687012796086</c:v>
                </c:pt>
                <c:pt idx="165">
                  <c:v>0.61962574859305186</c:v>
                </c:pt>
                <c:pt idx="166">
                  <c:v>0.34640792052037128</c:v>
                </c:pt>
                <c:pt idx="167">
                  <c:v>0.44168967338710519</c:v>
                </c:pt>
                <c:pt idx="168">
                  <c:v>0.41179236401795877</c:v>
                </c:pt>
                <c:pt idx="169">
                  <c:v>0.70185764191403632</c:v>
                </c:pt>
                <c:pt idx="170">
                  <c:v>0.33541214430770672</c:v>
                </c:pt>
                <c:pt idx="171">
                  <c:v>0.44850441611889413</c:v>
                </c:pt>
                <c:pt idx="172">
                  <c:v>0.67847112633187068</c:v>
                </c:pt>
                <c:pt idx="173">
                  <c:v>0.71268725252725829</c:v>
                </c:pt>
                <c:pt idx="174">
                  <c:v>0.61373369518422649</c:v>
                </c:pt>
                <c:pt idx="175">
                  <c:v>0.4782965912606692</c:v>
                </c:pt>
                <c:pt idx="176">
                  <c:v>0.40258282961132447</c:v>
                </c:pt>
                <c:pt idx="177">
                  <c:v>0.39547517480489042</c:v>
                </c:pt>
                <c:pt idx="178">
                  <c:v>0.42606141104241374</c:v>
                </c:pt>
                <c:pt idx="179">
                  <c:v>0.40387222501684189</c:v>
                </c:pt>
                <c:pt idx="180">
                  <c:v>0.56158275079877296</c:v>
                </c:pt>
                <c:pt idx="181">
                  <c:v>0.55054042826566107</c:v>
                </c:pt>
                <c:pt idx="182">
                  <c:v>0.3850897606506905</c:v>
                </c:pt>
                <c:pt idx="183">
                  <c:v>0.52146258886033914</c:v>
                </c:pt>
                <c:pt idx="184">
                  <c:v>0.34266128956270053</c:v>
                </c:pt>
                <c:pt idx="185">
                  <c:v>0.55241238554305694</c:v>
                </c:pt>
                <c:pt idx="186">
                  <c:v>0.55812603165052155</c:v>
                </c:pt>
                <c:pt idx="187">
                  <c:v>0.56924051355177163</c:v>
                </c:pt>
                <c:pt idx="188">
                  <c:v>0.56198328174380008</c:v>
                </c:pt>
                <c:pt idx="189">
                  <c:v>0.56255867764695011</c:v>
                </c:pt>
                <c:pt idx="190">
                  <c:v>0.33425943338463282</c:v>
                </c:pt>
                <c:pt idx="191">
                  <c:v>0.56735102335317977</c:v>
                </c:pt>
                <c:pt idx="192">
                  <c:v>0.30021995284684011</c:v>
                </c:pt>
                <c:pt idx="193">
                  <c:v>0.36953133552894962</c:v>
                </c:pt>
                <c:pt idx="194">
                  <c:v>0.54522190880471344</c:v>
                </c:pt>
                <c:pt idx="195">
                  <c:v>0.37050252238693143</c:v>
                </c:pt>
                <c:pt idx="196">
                  <c:v>0.59022167415497762</c:v>
                </c:pt>
                <c:pt idx="197">
                  <c:v>0.59092459870697656</c:v>
                </c:pt>
                <c:pt idx="198">
                  <c:v>0.41194504197794357</c:v>
                </c:pt>
                <c:pt idx="199">
                  <c:v>0.4209220074963565</c:v>
                </c:pt>
                <c:pt idx="200">
                  <c:v>0.51491702251101246</c:v>
                </c:pt>
                <c:pt idx="201">
                  <c:v>0.40584040270295707</c:v>
                </c:pt>
                <c:pt idx="202">
                  <c:v>0.66099356024567346</c:v>
                </c:pt>
                <c:pt idx="203">
                  <c:v>0.53205754679813222</c:v>
                </c:pt>
                <c:pt idx="204">
                  <c:v>0.59496693496275499</c:v>
                </c:pt>
                <c:pt idx="205">
                  <c:v>0.57947915682544515</c:v>
                </c:pt>
                <c:pt idx="206">
                  <c:v>0.58149565121414792</c:v>
                </c:pt>
                <c:pt idx="207">
                  <c:v>0.62717081173944655</c:v>
                </c:pt>
                <c:pt idx="208">
                  <c:v>0.58710190731559375</c:v>
                </c:pt>
                <c:pt idx="209">
                  <c:v>0.46751102705102154</c:v>
                </c:pt>
                <c:pt idx="210">
                  <c:v>0.68786002091194443</c:v>
                </c:pt>
                <c:pt idx="211">
                  <c:v>0.63546730228599702</c:v>
                </c:pt>
                <c:pt idx="212">
                  <c:v>0.49738509680853965</c:v>
                </c:pt>
                <c:pt idx="213">
                  <c:v>0.56464938501355111</c:v>
                </c:pt>
                <c:pt idx="214">
                  <c:v>0.72856748497811419</c:v>
                </c:pt>
                <c:pt idx="215">
                  <c:v>0.69004616744431591</c:v>
                </c:pt>
                <c:pt idx="216">
                  <c:v>0.71659879512675306</c:v>
                </c:pt>
                <c:pt idx="217">
                  <c:v>0.38820525387550614</c:v>
                </c:pt>
                <c:pt idx="218">
                  <c:v>0.49061738493550061</c:v>
                </c:pt>
                <c:pt idx="219">
                  <c:v>0.43831121843202331</c:v>
                </c:pt>
                <c:pt idx="220">
                  <c:v>0.42898317743528031</c:v>
                </c:pt>
                <c:pt idx="221">
                  <c:v>0.43608238268108601</c:v>
                </c:pt>
                <c:pt idx="222">
                  <c:v>0.44065523204157347</c:v>
                </c:pt>
                <c:pt idx="223">
                  <c:v>0.41916169194553993</c:v>
                </c:pt>
                <c:pt idx="224">
                  <c:v>0.44161203993700926</c:v>
                </c:pt>
                <c:pt idx="225">
                  <c:v>0.4392254196536729</c:v>
                </c:pt>
                <c:pt idx="226">
                  <c:v>0.42493006528505434</c:v>
                </c:pt>
                <c:pt idx="227">
                  <c:v>0.44775222530614955</c:v>
                </c:pt>
                <c:pt idx="228">
                  <c:v>0.43607347937804614</c:v>
                </c:pt>
                <c:pt idx="229">
                  <c:v>0.44311411201856815</c:v>
                </c:pt>
                <c:pt idx="230">
                  <c:v>0.44067396055165947</c:v>
                </c:pt>
                <c:pt idx="231">
                  <c:v>0.42798430441607688</c:v>
                </c:pt>
                <c:pt idx="232">
                  <c:v>0.42953533997456711</c:v>
                </c:pt>
                <c:pt idx="233">
                  <c:v>0.44159831129097565</c:v>
                </c:pt>
                <c:pt idx="234">
                  <c:v>0.415842339486025</c:v>
                </c:pt>
                <c:pt idx="235">
                  <c:v>0.44013599370024603</c:v>
                </c:pt>
              </c:numCache>
            </c:numRef>
          </c:yVal>
          <c:smooth val="0"/>
          <c:extLst xmlns:c16r2="http://schemas.microsoft.com/office/drawing/2015/06/chart">
            <c:ext xmlns:c16="http://schemas.microsoft.com/office/drawing/2014/chart" uri="{C3380CC4-5D6E-409C-BE32-E72D297353CC}">
              <c16:uniqueId val="{00000000-EF40-45EA-B002-C9B335D4745B}"/>
            </c:ext>
          </c:extLst>
        </c:ser>
        <c:ser>
          <c:idx val="1"/>
          <c:order val="1"/>
          <c:tx>
            <c:strRef>
              <c:f>'C:\Users\nadya\Documents\ZKM_st_Sob\[ZKM+B_ OL.xls]MORB+Кару'!$AL$1</c:f>
              <c:strCache>
                <c:ptCount val="1"/>
                <c:pt idx="0">
                  <c:v>Ni/(Mg/Fe)/1000</c:v>
                </c:pt>
              </c:strCache>
            </c:strRef>
          </c:tx>
          <c:spPr>
            <a:ln w="28575">
              <a:noFill/>
            </a:ln>
          </c:spPr>
          <c:marker>
            <c:symbol val="circle"/>
            <c:size val="2"/>
            <c:spPr>
              <a:solidFill>
                <a:schemeClr val="tx2">
                  <a:lumMod val="75000"/>
                </a:schemeClr>
              </a:solidFill>
              <a:ln>
                <a:solidFill>
                  <a:srgbClr val="000000"/>
                </a:solidFill>
                <a:prstDash val="solid"/>
              </a:ln>
            </c:spPr>
          </c:marker>
          <c:xVal>
            <c:numRef>
              <c:f>'[1]MORB+Кару'!$AJ$2:$AJ$2481</c:f>
              <c:numCache>
                <c:formatCode>General</c:formatCode>
                <c:ptCount val="2480"/>
                <c:pt idx="0">
                  <c:v>1.581474325529501</c:v>
                </c:pt>
                <c:pt idx="1">
                  <c:v>1.6138913075046584</c:v>
                </c:pt>
                <c:pt idx="2">
                  <c:v>1.6068219976460019</c:v>
                </c:pt>
                <c:pt idx="3">
                  <c:v>1.602967331252696</c:v>
                </c:pt>
                <c:pt idx="4">
                  <c:v>1.6076222078041924</c:v>
                </c:pt>
                <c:pt idx="5">
                  <c:v>1.6113134637470388</c:v>
                </c:pt>
                <c:pt idx="6">
                  <c:v>1.5821021438405487</c:v>
                </c:pt>
                <c:pt idx="7">
                  <c:v>1.6221376681595159</c:v>
                </c:pt>
                <c:pt idx="8">
                  <c:v>1.635749035346407</c:v>
                </c:pt>
                <c:pt idx="9">
                  <c:v>1.6258951254949228</c:v>
                </c:pt>
                <c:pt idx="10">
                  <c:v>1.6186025489223184</c:v>
                </c:pt>
                <c:pt idx="11">
                  <c:v>1.6318755299839687</c:v>
                </c:pt>
                <c:pt idx="12">
                  <c:v>1.5876969276366406</c:v>
                </c:pt>
                <c:pt idx="13">
                  <c:v>1.6394556301895031</c:v>
                </c:pt>
                <c:pt idx="14">
                  <c:v>1.5896826697796544</c:v>
                </c:pt>
                <c:pt idx="15">
                  <c:v>1.6001818983358227</c:v>
                </c:pt>
                <c:pt idx="16">
                  <c:v>1.5912467213047097</c:v>
                </c:pt>
                <c:pt idx="17">
                  <c:v>1.6165881875822485</c:v>
                </c:pt>
                <c:pt idx="18">
                  <c:v>1.6441994675547216</c:v>
                </c:pt>
                <c:pt idx="19">
                  <c:v>1.6356242438051358</c:v>
                </c:pt>
                <c:pt idx="20">
                  <c:v>1.6173263883248803</c:v>
                </c:pt>
                <c:pt idx="21">
                  <c:v>1.6267731329504338</c:v>
                </c:pt>
                <c:pt idx="22">
                  <c:v>1.6572893268374755</c:v>
                </c:pt>
                <c:pt idx="23">
                  <c:v>1.6460602456365165</c:v>
                </c:pt>
                <c:pt idx="24">
                  <c:v>1.5763229433616526</c:v>
                </c:pt>
                <c:pt idx="25">
                  <c:v>1.5870398028743908</c:v>
                </c:pt>
                <c:pt idx="26">
                  <c:v>1.6210952502053344</c:v>
                </c:pt>
                <c:pt idx="27">
                  <c:v>1.6194484042732828</c:v>
                </c:pt>
                <c:pt idx="28">
                  <c:v>1.6403085077326631</c:v>
                </c:pt>
                <c:pt idx="29">
                  <c:v>1.625584355938035</c:v>
                </c:pt>
                <c:pt idx="30">
                  <c:v>1.6540703528104526</c:v>
                </c:pt>
                <c:pt idx="31">
                  <c:v>1.627988276280369</c:v>
                </c:pt>
                <c:pt idx="32">
                  <c:v>1.6516729322429222</c:v>
                </c:pt>
                <c:pt idx="33">
                  <c:v>1.6033498857687214</c:v>
                </c:pt>
                <c:pt idx="34">
                  <c:v>1.6879439914046912</c:v>
                </c:pt>
                <c:pt idx="35">
                  <c:v>1.6317267807332423</c:v>
                </c:pt>
                <c:pt idx="36">
                  <c:v>1.6218287077911426</c:v>
                </c:pt>
                <c:pt idx="37">
                  <c:v>1.6373235936688295</c:v>
                </c:pt>
                <c:pt idx="38">
                  <c:v>1.6181473883153599</c:v>
                </c:pt>
                <c:pt idx="39">
                  <c:v>1.6465410089176145</c:v>
                </c:pt>
                <c:pt idx="40">
                  <c:v>1.6430055347938541</c:v>
                </c:pt>
                <c:pt idx="41">
                  <c:v>1.635560314774696</c:v>
                </c:pt>
                <c:pt idx="42">
                  <c:v>1.6253325042146587</c:v>
                </c:pt>
                <c:pt idx="43">
                  <c:v>1.6483067310229045</c:v>
                </c:pt>
                <c:pt idx="44">
                  <c:v>1.657148762293579</c:v>
                </c:pt>
                <c:pt idx="45">
                  <c:v>1.6322225305372031</c:v>
                </c:pt>
                <c:pt idx="46">
                  <c:v>1.6400474486972603</c:v>
                </c:pt>
                <c:pt idx="47">
                  <c:v>1.6534540146802852</c:v>
                </c:pt>
                <c:pt idx="48">
                  <c:v>1.6308359168502886</c:v>
                </c:pt>
                <c:pt idx="49">
                  <c:v>1.6847391683255224</c:v>
                </c:pt>
                <c:pt idx="50">
                  <c:v>1.5786717545366937</c:v>
                </c:pt>
                <c:pt idx="51">
                  <c:v>1.5961594442665608</c:v>
                </c:pt>
                <c:pt idx="52">
                  <c:v>1.6220249492610268</c:v>
                </c:pt>
                <c:pt idx="53">
                  <c:v>1.5843575968613692</c:v>
                </c:pt>
                <c:pt idx="54">
                  <c:v>1.5829055240141432</c:v>
                </c:pt>
                <c:pt idx="55">
                  <c:v>1.5892484268488172</c:v>
                </c:pt>
                <c:pt idx="56">
                  <c:v>1.5764065127499154</c:v>
                </c:pt>
                <c:pt idx="57">
                  <c:v>1.6191585093581704</c:v>
                </c:pt>
                <c:pt idx="58">
                  <c:v>1.5579886230162288</c:v>
                </c:pt>
                <c:pt idx="59">
                  <c:v>1.645518354388305</c:v>
                </c:pt>
                <c:pt idx="60">
                  <c:v>1.5930887600109391</c:v>
                </c:pt>
                <c:pt idx="61">
                  <c:v>1.6379763013405753</c:v>
                </c:pt>
                <c:pt idx="62">
                  <c:v>1.6626796824244687</c:v>
                </c:pt>
                <c:pt idx="63">
                  <c:v>1.654254681604221</c:v>
                </c:pt>
                <c:pt idx="64">
                  <c:v>1.6278707107792834</c:v>
                </c:pt>
                <c:pt idx="65">
                  <c:v>1.6084152456308332</c:v>
                </c:pt>
                <c:pt idx="66">
                  <c:v>1.6119819198614327</c:v>
                </c:pt>
                <c:pt idx="67">
                  <c:v>1.6462393307768231</c:v>
                </c:pt>
                <c:pt idx="68">
                  <c:v>1.6562671374400437</c:v>
                </c:pt>
                <c:pt idx="69">
                  <c:v>1.6054083267170745</c:v>
                </c:pt>
                <c:pt idx="70">
                  <c:v>1.6096923760782296</c:v>
                </c:pt>
                <c:pt idx="71">
                  <c:v>1.6096775403045482</c:v>
                </c:pt>
                <c:pt idx="72">
                  <c:v>1.6226279325135402</c:v>
                </c:pt>
                <c:pt idx="73">
                  <c:v>1.6268387699952636</c:v>
                </c:pt>
                <c:pt idx="74">
                  <c:v>1.6266951958385258</c:v>
                </c:pt>
                <c:pt idx="75">
                  <c:v>1.6572045589239366</c:v>
                </c:pt>
                <c:pt idx="76">
                  <c:v>1.6047313009049351</c:v>
                </c:pt>
                <c:pt idx="77">
                  <c:v>1.6331827690272662</c:v>
                </c:pt>
                <c:pt idx="78">
                  <c:v>1.6320382821533856</c:v>
                </c:pt>
                <c:pt idx="79">
                  <c:v>1.6286144256173998</c:v>
                </c:pt>
                <c:pt idx="80">
                  <c:v>1.6531134048002607</c:v>
                </c:pt>
                <c:pt idx="81">
                  <c:v>1.6245915794297094</c:v>
                </c:pt>
                <c:pt idx="82">
                  <c:v>1.5965425087956979</c:v>
                </c:pt>
                <c:pt idx="83">
                  <c:v>1.6566652326669129</c:v>
                </c:pt>
                <c:pt idx="84">
                  <c:v>1.6043527967849009</c:v>
                </c:pt>
                <c:pt idx="85">
                  <c:v>1.663961295745968</c:v>
                </c:pt>
                <c:pt idx="86">
                  <c:v>1.6555699534579496</c:v>
                </c:pt>
                <c:pt idx="87">
                  <c:v>1.6252353368431538</c:v>
                </c:pt>
                <c:pt idx="88">
                  <c:v>1.6471051731249735</c:v>
                </c:pt>
                <c:pt idx="89">
                  <c:v>1.5980702936243842</c:v>
                </c:pt>
                <c:pt idx="90">
                  <c:v>1.6534818799259507</c:v>
                </c:pt>
                <c:pt idx="91">
                  <c:v>1.6333259427599764</c:v>
                </c:pt>
                <c:pt idx="92">
                  <c:v>1.6848377865622486</c:v>
                </c:pt>
                <c:pt idx="93">
                  <c:v>1.6441629131185405</c:v>
                </c:pt>
                <c:pt idx="94">
                  <c:v>1.696303457828839</c:v>
                </c:pt>
                <c:pt idx="95">
                  <c:v>1.5963325693395261</c:v>
                </c:pt>
                <c:pt idx="96">
                  <c:v>1.6889749602669553</c:v>
                </c:pt>
                <c:pt idx="97">
                  <c:v>1.6425737499296416</c:v>
                </c:pt>
                <c:pt idx="98">
                  <c:v>1.660000186958795</c:v>
                </c:pt>
                <c:pt idx="99">
                  <c:v>1.6392306919997022</c:v>
                </c:pt>
                <c:pt idx="100">
                  <c:v>1.597506650335738</c:v>
                </c:pt>
                <c:pt idx="101">
                  <c:v>1.6182601730854311</c:v>
                </c:pt>
                <c:pt idx="102">
                  <c:v>1.5990832782964561</c:v>
                </c:pt>
                <c:pt idx="103">
                  <c:v>1.5967122061608938</c:v>
                </c:pt>
                <c:pt idx="104">
                  <c:v>1.6387955657338602</c:v>
                </c:pt>
                <c:pt idx="105">
                  <c:v>1.6113924342167383</c:v>
                </c:pt>
                <c:pt idx="106">
                  <c:v>1.6245023569774604</c:v>
                </c:pt>
                <c:pt idx="107">
                  <c:v>1.6287169661773127</c:v>
                </c:pt>
                <c:pt idx="108">
                  <c:v>1.6460515649555152</c:v>
                </c:pt>
                <c:pt idx="109">
                  <c:v>1.6036542647712082</c:v>
                </c:pt>
                <c:pt idx="110">
                  <c:v>1.613450217536837</c:v>
                </c:pt>
                <c:pt idx="111">
                  <c:v>1.6440470174138846</c:v>
                </c:pt>
                <c:pt idx="112">
                  <c:v>1.5975585888732589</c:v>
                </c:pt>
                <c:pt idx="113">
                  <c:v>1.6133034675674198</c:v>
                </c:pt>
                <c:pt idx="114">
                  <c:v>1.6504218272978297</c:v>
                </c:pt>
                <c:pt idx="115">
                  <c:v>1.6138550447254367</c:v>
                </c:pt>
                <c:pt idx="116">
                  <c:v>1.6324388280992939</c:v>
                </c:pt>
                <c:pt idx="117">
                  <c:v>1.6674582290615463</c:v>
                </c:pt>
                <c:pt idx="118">
                  <c:v>1.6137783543151754</c:v>
                </c:pt>
                <c:pt idx="119">
                  <c:v>1.6678711319012414</c:v>
                </c:pt>
                <c:pt idx="120">
                  <c:v>1.6286316343202134</c:v>
                </c:pt>
                <c:pt idx="121">
                  <c:v>1.6048129190134242</c:v>
                </c:pt>
                <c:pt idx="122">
                  <c:v>1.6292169466775612</c:v>
                </c:pt>
                <c:pt idx="123">
                  <c:v>1.6064029876595372</c:v>
                </c:pt>
                <c:pt idx="124">
                  <c:v>1.6124420363030134</c:v>
                </c:pt>
                <c:pt idx="125">
                  <c:v>1.6355116764687285</c:v>
                </c:pt>
                <c:pt idx="126">
                  <c:v>1.629985807907707</c:v>
                </c:pt>
                <c:pt idx="127">
                  <c:v>1.6669364792934644</c:v>
                </c:pt>
                <c:pt idx="128">
                  <c:v>1.5994280917084611</c:v>
                </c:pt>
                <c:pt idx="129">
                  <c:v>1.6187452791038437</c:v>
                </c:pt>
                <c:pt idx="130">
                  <c:v>1.6274941978960653</c:v>
                </c:pt>
                <c:pt idx="131">
                  <c:v>1.6513737432324627</c:v>
                </c:pt>
                <c:pt idx="132">
                  <c:v>1.5731972932216647</c:v>
                </c:pt>
                <c:pt idx="133">
                  <c:v>1.6779159436791464</c:v>
                </c:pt>
                <c:pt idx="134">
                  <c:v>1.6294274455486508</c:v>
                </c:pt>
                <c:pt idx="135">
                  <c:v>1.6444262161573744</c:v>
                </c:pt>
                <c:pt idx="136">
                  <c:v>1.6042954244636709</c:v>
                </c:pt>
                <c:pt idx="137">
                  <c:v>1.683960620379473</c:v>
                </c:pt>
                <c:pt idx="138">
                  <c:v>1.6660725406318058</c:v>
                </c:pt>
                <c:pt idx="139">
                  <c:v>1.5897477983285044</c:v>
                </c:pt>
                <c:pt idx="140">
                  <c:v>1.6333259427599764</c:v>
                </c:pt>
                <c:pt idx="141">
                  <c:v>1.6436453063856975</c:v>
                </c:pt>
                <c:pt idx="142">
                  <c:v>1.6197636698325928</c:v>
                </c:pt>
                <c:pt idx="143">
                  <c:v>1.6358800099105004</c:v>
                </c:pt>
                <c:pt idx="144">
                  <c:v>1.7114002547631646</c:v>
                </c:pt>
                <c:pt idx="145">
                  <c:v>1.6941133835029305</c:v>
                </c:pt>
                <c:pt idx="146">
                  <c:v>1.6379652744961686</c:v>
                </c:pt>
                <c:pt idx="147">
                  <c:v>1.6090416811142245</c:v>
                </c:pt>
                <c:pt idx="148">
                  <c:v>1.6327711916543437</c:v>
                </c:pt>
                <c:pt idx="149">
                  <c:v>1.663859204401801</c:v>
                </c:pt>
                <c:pt idx="150">
                  <c:v>1.6872695045476811</c:v>
                </c:pt>
                <c:pt idx="151">
                  <c:v>1.6357308988709389</c:v>
                </c:pt>
                <c:pt idx="152">
                  <c:v>1.6821979510863669</c:v>
                </c:pt>
                <c:pt idx="153">
                  <c:v>1.674608034071994</c:v>
                </c:pt>
                <c:pt idx="154">
                  <c:v>1.6097064891147987</c:v>
                </c:pt>
                <c:pt idx="155">
                  <c:v>1.5817881723891021</c:v>
                </c:pt>
                <c:pt idx="156">
                  <c:v>1.5900430466312765</c:v>
                </c:pt>
                <c:pt idx="157">
                  <c:v>1.6050876946336743</c:v>
                </c:pt>
                <c:pt idx="158">
                  <c:v>1.5851564543433065</c:v>
                </c:pt>
                <c:pt idx="159">
                  <c:v>1.5836071297446452</c:v>
                </c:pt>
                <c:pt idx="160">
                  <c:v>1.5996104989874083</c:v>
                </c:pt>
                <c:pt idx="161">
                  <c:v>1.5822353815090628</c:v>
                </c:pt>
                <c:pt idx="162">
                  <c:v>1.6017535178377265</c:v>
                </c:pt>
                <c:pt idx="163">
                  <c:v>1.586147891219817</c:v>
                </c:pt>
                <c:pt idx="164">
                  <c:v>1.5889808488137687</c:v>
                </c:pt>
                <c:pt idx="165">
                  <c:v>1.5652123787374239</c:v>
                </c:pt>
                <c:pt idx="166">
                  <c:v>1.5768557947625286</c:v>
                </c:pt>
                <c:pt idx="167">
                  <c:v>1.5933762959944453</c:v>
                </c:pt>
                <c:pt idx="168">
                  <c:v>1.5936761409880462</c:v>
                </c:pt>
                <c:pt idx="169">
                  <c:v>1.6748149842645259</c:v>
                </c:pt>
                <c:pt idx="170">
                  <c:v>1.6324136400550273</c:v>
                </c:pt>
                <c:pt idx="171">
                  <c:v>1.5967998314794702</c:v>
                </c:pt>
                <c:pt idx="172">
                  <c:v>1.5802939005804213</c:v>
                </c:pt>
                <c:pt idx="173">
                  <c:v>1.5997811605150929</c:v>
                </c:pt>
                <c:pt idx="174">
                  <c:v>1.6605480418059759</c:v>
                </c:pt>
                <c:pt idx="175">
                  <c:v>1.5947195041352755</c:v>
                </c:pt>
                <c:pt idx="176">
                  <c:v>1.591697171848373</c:v>
                </c:pt>
                <c:pt idx="177">
                  <c:v>1.6055022503648939</c:v>
                </c:pt>
                <c:pt idx="178">
                  <c:v>1.6210148179041699</c:v>
                </c:pt>
                <c:pt idx="179">
                  <c:v>1.6050588639383916</c:v>
                </c:pt>
                <c:pt idx="180">
                  <c:v>1.622655521161158</c:v>
                </c:pt>
                <c:pt idx="181">
                  <c:v>1.5872662109919784</c:v>
                </c:pt>
                <c:pt idx="182">
                  <c:v>1.5547748593656978</c:v>
                </c:pt>
                <c:pt idx="183">
                  <c:v>1.605963333015288</c:v>
                </c:pt>
                <c:pt idx="184">
                  <c:v>1.6238608159638304</c:v>
                </c:pt>
                <c:pt idx="185">
                  <c:v>1.6109794435431111</c:v>
                </c:pt>
                <c:pt idx="186">
                  <c:v>1.6169033675725859</c:v>
                </c:pt>
                <c:pt idx="187">
                  <c:v>1.658500510311764</c:v>
                </c:pt>
                <c:pt idx="188">
                  <c:v>1.6233463545150073</c:v>
                </c:pt>
                <c:pt idx="189">
                  <c:v>1.5913829627614631</c:v>
                </c:pt>
                <c:pt idx="190">
                  <c:v>1.6200468700546109</c:v>
                </c:pt>
                <c:pt idx="191">
                  <c:v>1.6106729239425457</c:v>
                </c:pt>
                <c:pt idx="192">
                  <c:v>1.6203301693236598</c:v>
                </c:pt>
                <c:pt idx="193">
                  <c:v>1.58856186021256</c:v>
                </c:pt>
                <c:pt idx="194">
                  <c:v>1.6018970248500308</c:v>
                </c:pt>
                <c:pt idx="195">
                  <c:v>1.6029937451066674</c:v>
                </c:pt>
                <c:pt idx="196">
                  <c:v>1.6303872994428108</c:v>
                </c:pt>
                <c:pt idx="197">
                  <c:v>1.6320717892334138</c:v>
                </c:pt>
                <c:pt idx="198">
                  <c:v>1.6804932904553196</c:v>
                </c:pt>
                <c:pt idx="199">
                  <c:v>1.6405721631356713</c:v>
                </c:pt>
                <c:pt idx="200">
                  <c:v>1.6067134294880685</c:v>
                </c:pt>
                <c:pt idx="201">
                  <c:v>1.6015898397754087</c:v>
                </c:pt>
                <c:pt idx="202">
                  <c:v>1.6696952922496278</c:v>
                </c:pt>
                <c:pt idx="203">
                  <c:v>1.6467120316229187</c:v>
                </c:pt>
                <c:pt idx="204">
                  <c:v>1.5786717545366937</c:v>
                </c:pt>
                <c:pt idx="205">
                  <c:v>1.5456543982059971</c:v>
                </c:pt>
                <c:pt idx="206">
                  <c:v>1.5423046827919284</c:v>
                </c:pt>
                <c:pt idx="207">
                  <c:v>1.5342297891647456</c:v>
                </c:pt>
                <c:pt idx="208">
                  <c:v>1.5527993301190648</c:v>
                </c:pt>
                <c:pt idx="209">
                  <c:v>1.5827463740519461</c:v>
                </c:pt>
                <c:pt idx="210">
                  <c:v>1.5737274254044442</c:v>
                </c:pt>
                <c:pt idx="211">
                  <c:v>1.5906267413028705</c:v>
                </c:pt>
                <c:pt idx="212">
                  <c:v>1.5535374949492406</c:v>
                </c:pt>
                <c:pt idx="213">
                  <c:v>1.5799262887973855</c:v>
                </c:pt>
                <c:pt idx="214">
                  <c:v>1.5566108203624853</c:v>
                </c:pt>
                <c:pt idx="215">
                  <c:v>1.5697127002491176</c:v>
                </c:pt>
                <c:pt idx="216">
                  <c:v>1.531313025336495</c:v>
                </c:pt>
                <c:pt idx="217">
                  <c:v>1.5851790970095119</c:v>
                </c:pt>
                <c:pt idx="218">
                  <c:v>1.5879293227765603</c:v>
                </c:pt>
                <c:pt idx="219">
                  <c:v>1.6033987878223483</c:v>
                </c:pt>
                <c:pt idx="220">
                  <c:v>1.5776335582730181</c:v>
                </c:pt>
                <c:pt idx="221">
                  <c:v>1.5900401986535608</c:v>
                </c:pt>
                <c:pt idx="222">
                  <c:v>1.5476019376599834</c:v>
                </c:pt>
                <c:pt idx="223">
                  <c:v>1.6020307509046681</c:v>
                </c:pt>
                <c:pt idx="224">
                  <c:v>1.5796507748514621</c:v>
                </c:pt>
                <c:pt idx="225">
                  <c:v>1.5451394760055608</c:v>
                </c:pt>
                <c:pt idx="226">
                  <c:v>1.5914578076418826</c:v>
                </c:pt>
                <c:pt idx="227">
                  <c:v>1.5945035174159659</c:v>
                </c:pt>
                <c:pt idx="228">
                  <c:v>1.5807363533757308</c:v>
                </c:pt>
                <c:pt idx="229">
                  <c:v>1.585005387378297</c:v>
                </c:pt>
                <c:pt idx="230">
                  <c:v>1.6022019589092795</c:v>
                </c:pt>
                <c:pt idx="231">
                  <c:v>1.5945711167244507</c:v>
                </c:pt>
                <c:pt idx="232">
                  <c:v>1.5693873747704914</c:v>
                </c:pt>
                <c:pt idx="233">
                  <c:v>1.5651071915007355</c:v>
                </c:pt>
                <c:pt idx="234">
                  <c:v>1.6106932507124943</c:v>
                </c:pt>
                <c:pt idx="235">
                  <c:v>1.6106721155020762</c:v>
                </c:pt>
                <c:pt idx="236">
                  <c:v>1.6524834357200495</c:v>
                </c:pt>
                <c:pt idx="237">
                  <c:v>1.6197509440577065</c:v>
                </c:pt>
                <c:pt idx="238">
                  <c:v>1.6248438382831798</c:v>
                </c:pt>
                <c:pt idx="239">
                  <c:v>1.6846799437022517</c:v>
                </c:pt>
                <c:pt idx="240">
                  <c:v>1.6385200557889243</c:v>
                </c:pt>
                <c:pt idx="241">
                  <c:v>1.5578894318461707</c:v>
                </c:pt>
                <c:pt idx="242">
                  <c:v>1.6036398486741863</c:v>
                </c:pt>
                <c:pt idx="243">
                  <c:v>1.605679838749994</c:v>
                </c:pt>
                <c:pt idx="244">
                  <c:v>1.6233826872445172</c:v>
                </c:pt>
                <c:pt idx="245">
                  <c:v>1.606262324362252</c:v>
                </c:pt>
                <c:pt idx="246">
                  <c:v>1.6191789103063896</c:v>
                </c:pt>
                <c:pt idx="247">
                  <c:v>1.6312800840144597</c:v>
                </c:pt>
                <c:pt idx="248">
                  <c:v>1.5842999005259804</c:v>
                </c:pt>
                <c:pt idx="249">
                  <c:v>1.6108152221070426</c:v>
                </c:pt>
                <c:pt idx="250">
                  <c:v>1.6021807995632353</c:v>
                </c:pt>
                <c:pt idx="251">
                  <c:v>1.645811608081136</c:v>
                </c:pt>
                <c:pt idx="252">
                  <c:v>1.6165658010915924</c:v>
                </c:pt>
                <c:pt idx="253">
                  <c:v>1.5725989873294057</c:v>
                </c:pt>
                <c:pt idx="254">
                  <c:v>1.562629104441968</c:v>
                </c:pt>
                <c:pt idx="255">
                  <c:v>1.5895147805506011</c:v>
                </c:pt>
                <c:pt idx="256">
                  <c:v>1.6534037048098842</c:v>
                </c:pt>
                <c:pt idx="257">
                  <c:v>1.5885409316352488</c:v>
                </c:pt>
                <c:pt idx="258">
                  <c:v>1.5482257793803431</c:v>
                </c:pt>
                <c:pt idx="259">
                  <c:v>1.5832350762967911</c:v>
                </c:pt>
                <c:pt idx="260">
                  <c:v>1.5797062375550295</c:v>
                </c:pt>
                <c:pt idx="261">
                  <c:v>1.5792247176695726</c:v>
                </c:pt>
                <c:pt idx="262">
                  <c:v>1.5859639616559158</c:v>
                </c:pt>
                <c:pt idx="263">
                  <c:v>1.5660142544921223</c:v>
                </c:pt>
                <c:pt idx="264">
                  <c:v>1.5725141310505801</c:v>
                </c:pt>
                <c:pt idx="265">
                  <c:v>1.5600878399885325</c:v>
                </c:pt>
                <c:pt idx="266">
                  <c:v>1.5426503148895285</c:v>
                </c:pt>
                <c:pt idx="267">
                  <c:v>1.5201843531943633</c:v>
                </c:pt>
                <c:pt idx="268">
                  <c:v>1.6574786369227861</c:v>
                </c:pt>
                <c:pt idx="269">
                  <c:v>1.6160544613328165</c:v>
                </c:pt>
                <c:pt idx="270">
                  <c:v>1.6449873506511679</c:v>
                </c:pt>
                <c:pt idx="271">
                  <c:v>1.6248834773219514</c:v>
                </c:pt>
                <c:pt idx="272">
                  <c:v>1.609819662637261</c:v>
                </c:pt>
                <c:pt idx="273">
                  <c:v>1.6635648692891432</c:v>
                </c:pt>
                <c:pt idx="274">
                  <c:v>1.6482434466314702</c:v>
                </c:pt>
                <c:pt idx="275">
                  <c:v>1.6362907491216292</c:v>
                </c:pt>
                <c:pt idx="276">
                  <c:v>1.6598423265310904</c:v>
                </c:pt>
                <c:pt idx="277">
                  <c:v>1.6312475673662374</c:v>
                </c:pt>
                <c:pt idx="278">
                  <c:v>1.645176443720707</c:v>
                </c:pt>
                <c:pt idx="279">
                  <c:v>1.6045807078384164</c:v>
                </c:pt>
                <c:pt idx="280">
                  <c:v>1.6423453805053749</c:v>
                </c:pt>
                <c:pt idx="281">
                  <c:v>1.6197781164265328</c:v>
                </c:pt>
                <c:pt idx="282">
                  <c:v>1.6573871873028281</c:v>
                </c:pt>
                <c:pt idx="283">
                  <c:v>1.6329223866878073</c:v>
                </c:pt>
                <c:pt idx="284">
                  <c:v>1.6594580857562182</c:v>
                </c:pt>
                <c:pt idx="285">
                  <c:v>1.6096176688655599</c:v>
                </c:pt>
                <c:pt idx="286">
                  <c:v>1.6949079546690589</c:v>
                </c:pt>
                <c:pt idx="287">
                  <c:v>1.6286767553822443</c:v>
                </c:pt>
                <c:pt idx="288">
                  <c:v>1.6230819012520743</c:v>
                </c:pt>
                <c:pt idx="289">
                  <c:v>1.6513294550423898</c:v>
                </c:pt>
                <c:pt idx="290">
                  <c:v>1.6282230258515697</c:v>
                </c:pt>
                <c:pt idx="291">
                  <c:v>1.6171324177817852</c:v>
                </c:pt>
                <c:pt idx="292">
                  <c:v>1.6128768061560439</c:v>
                </c:pt>
                <c:pt idx="293">
                  <c:v>1.6085155995861926</c:v>
                </c:pt>
                <c:pt idx="294">
                  <c:v>1.6092835096432836</c:v>
                </c:pt>
                <c:pt idx="295">
                  <c:v>1.6160924249387296</c:v>
                </c:pt>
                <c:pt idx="296">
                  <c:v>1.6498331628920451</c:v>
                </c:pt>
                <c:pt idx="297">
                  <c:v>1.6295097606507241</c:v>
                </c:pt>
                <c:pt idx="298">
                  <c:v>1.6335797815885973</c:v>
                </c:pt>
                <c:pt idx="299">
                  <c:v>1.6152088461252667</c:v>
                </c:pt>
                <c:pt idx="300">
                  <c:v>1.6119106125796394</c:v>
                </c:pt>
                <c:pt idx="301">
                  <c:v>1.6345781092294336</c:v>
                </c:pt>
                <c:pt idx="302">
                  <c:v>1.6318258730130668</c:v>
                </c:pt>
                <c:pt idx="303">
                  <c:v>1.6310768709293708</c:v>
                </c:pt>
                <c:pt idx="304">
                  <c:v>1.6358205222830919</c:v>
                </c:pt>
                <c:pt idx="305">
                  <c:v>1.6461348792686015</c:v>
                </c:pt>
                <c:pt idx="306">
                  <c:v>1.6534689697641725</c:v>
                </c:pt>
                <c:pt idx="307">
                  <c:v>1.5943690716113159</c:v>
                </c:pt>
                <c:pt idx="308">
                  <c:v>1.6416442594247216</c:v>
                </c:pt>
                <c:pt idx="309">
                  <c:v>1.6494768922276755</c:v>
                </c:pt>
                <c:pt idx="310">
                  <c:v>1.6602998654434287</c:v>
                </c:pt>
                <c:pt idx="311">
                  <c:v>1.6413616872416879</c:v>
                </c:pt>
                <c:pt idx="312">
                  <c:v>1.6511304827561815</c:v>
                </c:pt>
                <c:pt idx="313">
                  <c:v>1.6592138785994999</c:v>
                </c:pt>
                <c:pt idx="314">
                  <c:v>1.6518540730007092</c:v>
                </c:pt>
                <c:pt idx="315">
                  <c:v>1.661003735560588</c:v>
                </c:pt>
                <c:pt idx="316">
                  <c:v>1.6148948949857049</c:v>
                </c:pt>
                <c:pt idx="317">
                  <c:v>1.6264380221742658</c:v>
                </c:pt>
                <c:pt idx="318">
                  <c:v>1.5711103733654739</c:v>
                </c:pt>
                <c:pt idx="319">
                  <c:v>1.6038711600938009</c:v>
                </c:pt>
                <c:pt idx="320">
                  <c:v>1.6169876818239268</c:v>
                </c:pt>
                <c:pt idx="321">
                  <c:v>1.5577182734292723</c:v>
                </c:pt>
                <c:pt idx="322">
                  <c:v>1.5855074641746338</c:v>
                </c:pt>
                <c:pt idx="323">
                  <c:v>1.5570797550524884</c:v>
                </c:pt>
                <c:pt idx="324">
                  <c:v>1.6161051501761323</c:v>
                </c:pt>
                <c:pt idx="325">
                  <c:v>1.5968751710611335</c:v>
                </c:pt>
                <c:pt idx="326">
                  <c:v>1.6248879744576308</c:v>
                </c:pt>
                <c:pt idx="327">
                  <c:v>1.608441247234121</c:v>
                </c:pt>
                <c:pt idx="328">
                  <c:v>1.6003261257530066</c:v>
                </c:pt>
                <c:pt idx="329">
                  <c:v>1.5458707051798863</c:v>
                </c:pt>
                <c:pt idx="330">
                  <c:v>1.5837159617102659</c:v>
                </c:pt>
                <c:pt idx="331">
                  <c:v>1.5586492519979387</c:v>
                </c:pt>
                <c:pt idx="332">
                  <c:v>1.5776462484934239</c:v>
                </c:pt>
                <c:pt idx="333">
                  <c:v>1.5899389517143154</c:v>
                </c:pt>
                <c:pt idx="334">
                  <c:v>1.5968071791011167</c:v>
                </c:pt>
                <c:pt idx="335">
                  <c:v>1.6033105161770227</c:v>
                </c:pt>
                <c:pt idx="336">
                  <c:v>1.5658424749262638</c:v>
                </c:pt>
                <c:pt idx="337">
                  <c:v>1.5680123051399597</c:v>
                </c:pt>
                <c:pt idx="338">
                  <c:v>1.6511038580028043</c:v>
                </c:pt>
                <c:pt idx="339">
                  <c:v>1.5651704665034236</c:v>
                </c:pt>
                <c:pt idx="340">
                  <c:v>1.5986491274210748</c:v>
                </c:pt>
                <c:pt idx="341">
                  <c:v>1.5319128933319259</c:v>
                </c:pt>
                <c:pt idx="342">
                  <c:v>1.6007230393261114</c:v>
                </c:pt>
                <c:pt idx="343">
                  <c:v>1.5433499081554234</c:v>
                </c:pt>
                <c:pt idx="344">
                  <c:v>1.559639677573722</c:v>
                </c:pt>
                <c:pt idx="345">
                  <c:v>1.6297113467161508</c:v>
                </c:pt>
                <c:pt idx="346">
                  <c:v>1.5538984872465105</c:v>
                </c:pt>
                <c:pt idx="347">
                  <c:v>1.5513437218419468</c:v>
                </c:pt>
                <c:pt idx="348">
                  <c:v>1.5481034880447044</c:v>
                </c:pt>
                <c:pt idx="349">
                  <c:v>1.5376623930066842</c:v>
                </c:pt>
                <c:pt idx="350">
                  <c:v>1.6062155054767338</c:v>
                </c:pt>
                <c:pt idx="351">
                  <c:v>1.627988276280369</c:v>
                </c:pt>
                <c:pt idx="352">
                  <c:v>1.6041387665004652</c:v>
                </c:pt>
                <c:pt idx="353">
                  <c:v>1.6507946694205111</c:v>
                </c:pt>
                <c:pt idx="354">
                  <c:v>1.569505057554887</c:v>
                </c:pt>
                <c:pt idx="355">
                  <c:v>1.6104922030621525</c:v>
                </c:pt>
                <c:pt idx="356">
                  <c:v>1.6298966869970304</c:v>
                </c:pt>
                <c:pt idx="357">
                  <c:v>1.6426743827193921</c:v>
                </c:pt>
                <c:pt idx="358">
                  <c:v>1.5985241760678921</c:v>
                </c:pt>
                <c:pt idx="359">
                  <c:v>1.6182652433469964</c:v>
                </c:pt>
                <c:pt idx="360">
                  <c:v>1.6581871388444722</c:v>
                </c:pt>
                <c:pt idx="361">
                  <c:v>1.6562262393296112</c:v>
                </c:pt>
                <c:pt idx="362">
                  <c:v>1.645588149537454</c:v>
                </c:pt>
                <c:pt idx="363">
                  <c:v>1.6547273926859756</c:v>
                </c:pt>
                <c:pt idx="364">
                  <c:v>1.6372570949170053</c:v>
                </c:pt>
                <c:pt idx="365">
                  <c:v>1.6613705024507537</c:v>
                </c:pt>
                <c:pt idx="366">
                  <c:v>1.6395388753132687</c:v>
                </c:pt>
                <c:pt idx="367">
                  <c:v>1.6243174129434725</c:v>
                </c:pt>
                <c:pt idx="368">
                  <c:v>1.6155380271200448</c:v>
                </c:pt>
                <c:pt idx="369">
                  <c:v>1.6857279402850771</c:v>
                </c:pt>
                <c:pt idx="370">
                  <c:v>1.6483381297338731</c:v>
                </c:pt>
                <c:pt idx="371">
                  <c:v>1.6347569730563012</c:v>
                </c:pt>
                <c:pt idx="372">
                  <c:v>1.6555550978600491</c:v>
                </c:pt>
                <c:pt idx="373">
                  <c:v>1.651414114183281</c:v>
                </c:pt>
                <c:pt idx="374">
                  <c:v>1.6807659510725004</c:v>
                </c:pt>
                <c:pt idx="375">
                  <c:v>1.6463428710162344</c:v>
                </c:pt>
                <c:pt idx="376">
                  <c:v>1.6133733815273972</c:v>
                </c:pt>
                <c:pt idx="377">
                  <c:v>1.5890239480013788</c:v>
                </c:pt>
                <c:pt idx="378">
                  <c:v>1.5490753636748633</c:v>
                </c:pt>
                <c:pt idx="379">
                  <c:v>1.5872329939884158</c:v>
                </c:pt>
                <c:pt idx="380">
                  <c:v>1.5182153525083211</c:v>
                </c:pt>
                <c:pt idx="381">
                  <c:v>1.5587347326773404</c:v>
                </c:pt>
                <c:pt idx="382">
                  <c:v>1.5684539542616835</c:v>
                </c:pt>
                <c:pt idx="383">
                  <c:v>1.5701457128824414</c:v>
                </c:pt>
                <c:pt idx="384">
                  <c:v>1.4883881723674639</c:v>
                </c:pt>
                <c:pt idx="385">
                  <c:v>1.5474534996388818</c:v>
                </c:pt>
                <c:pt idx="386">
                  <c:v>1.5243600597258204</c:v>
                </c:pt>
                <c:pt idx="387">
                  <c:v>1.5432602619014646</c:v>
                </c:pt>
                <c:pt idx="388">
                  <c:v>1.5839885931376563</c:v>
                </c:pt>
                <c:pt idx="389">
                  <c:v>1.5902602940046648</c:v>
                </c:pt>
                <c:pt idx="390">
                  <c:v>1.5451041784713282</c:v>
                </c:pt>
                <c:pt idx="391">
                  <c:v>1.5726959771484179</c:v>
                </c:pt>
                <c:pt idx="392">
                  <c:v>1.6005622434406943</c:v>
                </c:pt>
                <c:pt idx="393">
                  <c:v>1.5561171314755677</c:v>
                </c:pt>
                <c:pt idx="394">
                  <c:v>1.5383526537098726</c:v>
                </c:pt>
                <c:pt idx="395">
                  <c:v>1.5889135691443144</c:v>
                </c:pt>
                <c:pt idx="396">
                  <c:v>1.5669503964694207</c:v>
                </c:pt>
                <c:pt idx="397">
                  <c:v>1.573690944964345</c:v>
                </c:pt>
                <c:pt idx="398">
                  <c:v>1.5480488999356525</c:v>
                </c:pt>
                <c:pt idx="399">
                  <c:v>1.5649143849480405</c:v>
                </c:pt>
                <c:pt idx="400">
                  <c:v>1.5679482023210722</c:v>
                </c:pt>
                <c:pt idx="401">
                  <c:v>1.5668028813962938</c:v>
                </c:pt>
                <c:pt idx="402">
                  <c:v>1.5719185894235825</c:v>
                </c:pt>
                <c:pt idx="403">
                  <c:v>1.5673587452503133</c:v>
                </c:pt>
                <c:pt idx="404">
                  <c:v>1.558154999013651</c:v>
                </c:pt>
                <c:pt idx="405">
                  <c:v>1.5478898701980377</c:v>
                </c:pt>
                <c:pt idx="406">
                  <c:v>1.5692846775780338</c:v>
                </c:pt>
                <c:pt idx="407">
                  <c:v>1.5508365810371603</c:v>
                </c:pt>
                <c:pt idx="408">
                  <c:v>1.5519140577625947</c:v>
                </c:pt>
                <c:pt idx="409">
                  <c:v>1.5491018645035617</c:v>
                </c:pt>
                <c:pt idx="410">
                  <c:v>1.5555485169142635</c:v>
                </c:pt>
                <c:pt idx="411">
                  <c:v>1.547198153129465</c:v>
                </c:pt>
                <c:pt idx="412">
                  <c:v>1.550533965225678</c:v>
                </c:pt>
                <c:pt idx="413">
                  <c:v>1.5664848833272254</c:v>
                </c:pt>
                <c:pt idx="414">
                  <c:v>1.5513962352541655</c:v>
                </c:pt>
                <c:pt idx="415">
                  <c:v>1.5251622613592326</c:v>
                </c:pt>
                <c:pt idx="416">
                  <c:v>1.5540084550529378</c:v>
                </c:pt>
                <c:pt idx="417">
                  <c:v>1.5493283962201714</c:v>
                </c:pt>
                <c:pt idx="418">
                  <c:v>1.5470944488875558</c:v>
                </c:pt>
                <c:pt idx="419">
                  <c:v>1.5516055261407726</c:v>
                </c:pt>
                <c:pt idx="420">
                  <c:v>1.5495517795806923</c:v>
                </c:pt>
                <c:pt idx="421">
                  <c:v>1.5445248091208283</c:v>
                </c:pt>
                <c:pt idx="422">
                  <c:v>1.5238744133650794</c:v>
                </c:pt>
                <c:pt idx="423">
                  <c:v>1.5900030776702609</c:v>
                </c:pt>
                <c:pt idx="424">
                  <c:v>1.538184214790163</c:v>
                </c:pt>
                <c:pt idx="425">
                  <c:v>1.5681642891248917</c:v>
                </c:pt>
                <c:pt idx="426">
                  <c:v>1.5543860133859122</c:v>
                </c:pt>
                <c:pt idx="427">
                  <c:v>1.6083748097232311</c:v>
                </c:pt>
                <c:pt idx="428">
                  <c:v>1.6301403465989972</c:v>
                </c:pt>
                <c:pt idx="429">
                  <c:v>1.5956786723554881</c:v>
                </c:pt>
                <c:pt idx="430">
                  <c:v>1.6061126791891622</c:v>
                </c:pt>
                <c:pt idx="431">
                  <c:v>1.5878180538517681</c:v>
                </c:pt>
                <c:pt idx="432">
                  <c:v>1.5953333994630603</c:v>
                </c:pt>
                <c:pt idx="433">
                  <c:v>1.5918888709097556</c:v>
                </c:pt>
                <c:pt idx="434">
                  <c:v>1.5780430512280701</c:v>
                </c:pt>
                <c:pt idx="435">
                  <c:v>1.593437066267243</c:v>
                </c:pt>
                <c:pt idx="436">
                  <c:v>1.5891439391353666</c:v>
                </c:pt>
                <c:pt idx="437">
                  <c:v>1.6094047357585382</c:v>
                </c:pt>
                <c:pt idx="438">
                  <c:v>1.5948157701965247</c:v>
                </c:pt>
                <c:pt idx="439">
                  <c:v>1.593781518724283</c:v>
                </c:pt>
                <c:pt idx="440">
                  <c:v>1.6028179112227838</c:v>
                </c:pt>
                <c:pt idx="441">
                  <c:v>1.5816451110938132</c:v>
                </c:pt>
                <c:pt idx="442">
                  <c:v>1.5976430793957623</c:v>
                </c:pt>
                <c:pt idx="443">
                  <c:v>1.6022989199941096</c:v>
                </c:pt>
                <c:pt idx="444">
                  <c:v>1.5828416436538106</c:v>
                </c:pt>
                <c:pt idx="445">
                  <c:v>1.5915452359673032</c:v>
                </c:pt>
                <c:pt idx="446">
                  <c:v>1.6049111228794875</c:v>
                </c:pt>
                <c:pt idx="447">
                  <c:v>1.5741652760886404</c:v>
                </c:pt>
                <c:pt idx="448">
                  <c:v>1.569360324330602</c:v>
                </c:pt>
                <c:pt idx="449">
                  <c:v>1.6186616226240382</c:v>
                </c:pt>
                <c:pt idx="450">
                  <c:v>1.6178975826553659</c:v>
                </c:pt>
                <c:pt idx="451">
                  <c:v>1.6228926885743489</c:v>
                </c:pt>
                <c:pt idx="452">
                  <c:v>1.5645269614044632</c:v>
                </c:pt>
                <c:pt idx="453">
                  <c:v>1.5928602709118205</c:v>
                </c:pt>
                <c:pt idx="454">
                  <c:v>1.5464778826677572</c:v>
                </c:pt>
                <c:pt idx="455">
                  <c:v>1.5413051752103133</c:v>
                </c:pt>
                <c:pt idx="456">
                  <c:v>1.5398565801208297</c:v>
                </c:pt>
                <c:pt idx="457">
                  <c:v>1.5528555955800654</c:v>
                </c:pt>
                <c:pt idx="458">
                  <c:v>1.544372288566932</c:v>
                </c:pt>
                <c:pt idx="459">
                  <c:v>1.5691025243210355</c:v>
                </c:pt>
                <c:pt idx="460">
                  <c:v>1.613779279254338</c:v>
                </c:pt>
                <c:pt idx="461">
                  <c:v>1.5651300270019124</c:v>
                </c:pt>
                <c:pt idx="462">
                  <c:v>1.5992600504868923</c:v>
                </c:pt>
                <c:pt idx="463">
                  <c:v>1.6211244697942091</c:v>
                </c:pt>
                <c:pt idx="464">
                  <c:v>1.5863478981813641</c:v>
                </c:pt>
                <c:pt idx="465">
                  <c:v>1.5956709735603689</c:v>
                </c:pt>
                <c:pt idx="466">
                  <c:v>1.6286535759437446</c:v>
                </c:pt>
                <c:pt idx="467">
                  <c:v>1.5976266524167395</c:v>
                </c:pt>
                <c:pt idx="468">
                  <c:v>1.5966482141280287</c:v>
                </c:pt>
                <c:pt idx="469">
                  <c:v>1.5866404319420109</c:v>
                </c:pt>
                <c:pt idx="470">
                  <c:v>1.6143511993099982</c:v>
                </c:pt>
                <c:pt idx="471">
                  <c:v>1.5734179102186019</c:v>
                </c:pt>
                <c:pt idx="472">
                  <c:v>1.5919359407502844</c:v>
                </c:pt>
                <c:pt idx="473">
                  <c:v>1.6176481485580532</c:v>
                </c:pt>
                <c:pt idx="474">
                  <c:v>1.5974634961001122</c:v>
                </c:pt>
                <c:pt idx="475">
                  <c:v>1.5933953910372105</c:v>
                </c:pt>
                <c:pt idx="476">
                  <c:v>1.5695799155194201</c:v>
                </c:pt>
                <c:pt idx="477">
                  <c:v>1.5653401251058172</c:v>
                </c:pt>
                <c:pt idx="478">
                  <c:v>1.583568993510335</c:v>
                </c:pt>
                <c:pt idx="479">
                  <c:v>1.581474325529501</c:v>
                </c:pt>
                <c:pt idx="480">
                  <c:v>1.5933953910372105</c:v>
                </c:pt>
                <c:pt idx="481">
                  <c:v>1.5932330977604703</c:v>
                </c:pt>
                <c:pt idx="482">
                  <c:v>1.5988213930855832</c:v>
                </c:pt>
                <c:pt idx="483">
                  <c:v>1.5768215147919182</c:v>
                </c:pt>
                <c:pt idx="484">
                  <c:v>1.5861247773080813</c:v>
                </c:pt>
                <c:pt idx="485">
                  <c:v>1.5545698398223855</c:v>
                </c:pt>
                <c:pt idx="486">
                  <c:v>1.5436219754994471</c:v>
                </c:pt>
                <c:pt idx="487">
                  <c:v>1.5838312172217954</c:v>
                </c:pt>
                <c:pt idx="488">
                  <c:v>1.5589221069836259</c:v>
                </c:pt>
                <c:pt idx="489">
                  <c:v>1.5542888070163252</c:v>
                </c:pt>
                <c:pt idx="490">
                  <c:v>1.5600035116758155</c:v>
                </c:pt>
                <c:pt idx="491">
                  <c:v>1.561860842972582</c:v>
                </c:pt>
                <c:pt idx="492">
                  <c:v>1.5686333616030312</c:v>
                </c:pt>
                <c:pt idx="493">
                  <c:v>1.5496693633655934</c:v>
                </c:pt>
                <c:pt idx="494">
                  <c:v>1.5489021243501631</c:v>
                </c:pt>
                <c:pt idx="495">
                  <c:v>1.5390365057237287</c:v>
                </c:pt>
                <c:pt idx="496">
                  <c:v>1.5479824397637107</c:v>
                </c:pt>
                <c:pt idx="497">
                  <c:v>1.550437362851848</c:v>
                </c:pt>
                <c:pt idx="498">
                  <c:v>1.5538441848110407</c:v>
                </c:pt>
                <c:pt idx="499">
                  <c:v>1.5876988092913049</c:v>
                </c:pt>
                <c:pt idx="500">
                  <c:v>1.5822262627325869</c:v>
                </c:pt>
                <c:pt idx="501">
                  <c:v>1.5844684079330027</c:v>
                </c:pt>
                <c:pt idx="502">
                  <c:v>1.596863600591895</c:v>
                </c:pt>
                <c:pt idx="503">
                  <c:v>1.5579986159947292</c:v>
                </c:pt>
                <c:pt idx="504">
                  <c:v>1.5592175938596986</c:v>
                </c:pt>
                <c:pt idx="505">
                  <c:v>1.5630438761956749</c:v>
                </c:pt>
                <c:pt idx="506">
                  <c:v>1.5374413268649765</c:v>
                </c:pt>
                <c:pt idx="507">
                  <c:v>1.5645658128609599</c:v>
                </c:pt>
                <c:pt idx="508">
                  <c:v>1.5871117521104234</c:v>
                </c:pt>
                <c:pt idx="509">
                  <c:v>1.5694599970593852</c:v>
                </c:pt>
                <c:pt idx="510">
                  <c:v>1.5782761974697852</c:v>
                </c:pt>
                <c:pt idx="511">
                  <c:v>1.584111874437989</c:v>
                </c:pt>
                <c:pt idx="512">
                  <c:v>1.5723348873290635</c:v>
                </c:pt>
                <c:pt idx="513">
                  <c:v>1.5617828164178496</c:v>
                </c:pt>
                <c:pt idx="514">
                  <c:v>1.5769233202761783</c:v>
                </c:pt>
                <c:pt idx="515">
                  <c:v>1.5512628570758125</c:v>
                </c:pt>
                <c:pt idx="516">
                  <c:v>1.5607702306333446</c:v>
                </c:pt>
                <c:pt idx="517">
                  <c:v>1.5691957981573774</c:v>
                </c:pt>
                <c:pt idx="518">
                  <c:v>1.5781460122613282</c:v>
                </c:pt>
                <c:pt idx="519">
                  <c:v>1.5418582352106258</c:v>
                </c:pt>
                <c:pt idx="520">
                  <c:v>1.5818182738386637</c:v>
                </c:pt>
                <c:pt idx="521">
                  <c:v>1.5601495303614217</c:v>
                </c:pt>
                <c:pt idx="522">
                  <c:v>1.5413301357649976</c:v>
                </c:pt>
                <c:pt idx="523">
                  <c:v>1.5577779675573975</c:v>
                </c:pt>
                <c:pt idx="524">
                  <c:v>1.5601030508601836</c:v>
                </c:pt>
                <c:pt idx="525">
                  <c:v>1.5700378679136913</c:v>
                </c:pt>
                <c:pt idx="526">
                  <c:v>1.5646883963730087</c:v>
                </c:pt>
                <c:pt idx="527">
                  <c:v>1.5296647546963904</c:v>
                </c:pt>
                <c:pt idx="528">
                  <c:v>1.5709839021000427</c:v>
                </c:pt>
                <c:pt idx="529">
                  <c:v>1.5559254672818514</c:v>
                </c:pt>
                <c:pt idx="530">
                  <c:v>1.5406036114506136</c:v>
                </c:pt>
                <c:pt idx="531">
                  <c:v>1.5619816157111031</c:v>
                </c:pt>
                <c:pt idx="532">
                  <c:v>1.5787467639030623</c:v>
                </c:pt>
                <c:pt idx="533">
                  <c:v>1.5505387529669981</c:v>
                </c:pt>
                <c:pt idx="534">
                  <c:v>1.5831608716802201</c:v>
                </c:pt>
                <c:pt idx="535">
                  <c:v>1.5629527072333029</c:v>
                </c:pt>
                <c:pt idx="536">
                  <c:v>1.5637928237175178</c:v>
                </c:pt>
                <c:pt idx="537">
                  <c:v>1.562076976186936</c:v>
                </c:pt>
                <c:pt idx="538">
                  <c:v>1.58044337746853</c:v>
                </c:pt>
                <c:pt idx="539">
                  <c:v>1.5431064874575187</c:v>
                </c:pt>
                <c:pt idx="540">
                  <c:v>1.5633338344023364</c:v>
                </c:pt>
                <c:pt idx="541">
                  <c:v>1.5846818417747037</c:v>
                </c:pt>
                <c:pt idx="542">
                  <c:v>1.5567637891931025</c:v>
                </c:pt>
                <c:pt idx="543">
                  <c:v>1.5615773247391738</c:v>
                </c:pt>
                <c:pt idx="544">
                  <c:v>1.5484778418373804</c:v>
                </c:pt>
                <c:pt idx="545">
                  <c:v>1.5702073452310397</c:v>
                </c:pt>
                <c:pt idx="546">
                  <c:v>1.5545860285927033</c:v>
                </c:pt>
                <c:pt idx="547">
                  <c:v>1.5504584146472342</c:v>
                </c:pt>
                <c:pt idx="548">
                  <c:v>1.5383631097552968</c:v>
                </c:pt>
                <c:pt idx="549">
                  <c:v>1.5546156171031429</c:v>
                </c:pt>
                <c:pt idx="550">
                  <c:v>1.568514216758718</c:v>
                </c:pt>
                <c:pt idx="551">
                  <c:v>1.5536261513449359</c:v>
                </c:pt>
                <c:pt idx="552">
                  <c:v>1.568514216758718</c:v>
                </c:pt>
                <c:pt idx="553">
                  <c:v>1.5696103020821681</c:v>
                </c:pt>
                <c:pt idx="554">
                  <c:v>1.5865447786411697</c:v>
                </c:pt>
                <c:pt idx="555">
                  <c:v>1.5791191887826215</c:v>
                </c:pt>
                <c:pt idx="556">
                  <c:v>1.5675206347652881</c:v>
                </c:pt>
                <c:pt idx="557">
                  <c:v>1.5575859946379069</c:v>
                </c:pt>
                <c:pt idx="558">
                  <c:v>1.5595819112691629</c:v>
                </c:pt>
                <c:pt idx="559">
                  <c:v>1.565248875572161</c:v>
                </c:pt>
                <c:pt idx="560">
                  <c:v>1.5692705595925394</c:v>
                </c:pt>
                <c:pt idx="561">
                  <c:v>1.570191312026096</c:v>
                </c:pt>
                <c:pt idx="562">
                  <c:v>1.5695227899134716</c:v>
                </c:pt>
                <c:pt idx="563">
                  <c:v>1.5394645831538101</c:v>
                </c:pt>
                <c:pt idx="564">
                  <c:v>1.5774412383110641</c:v>
                </c:pt>
                <c:pt idx="565">
                  <c:v>1.5592330137714989</c:v>
                </c:pt>
                <c:pt idx="566">
                  <c:v>1.5451032523186738</c:v>
                </c:pt>
                <c:pt idx="567">
                  <c:v>1.543384705169268</c:v>
                </c:pt>
                <c:pt idx="568">
                  <c:v>1.5567637891931023</c:v>
                </c:pt>
                <c:pt idx="569">
                  <c:v>1.5701004223950741</c:v>
                </c:pt>
                <c:pt idx="570">
                  <c:v>1.5468023299315081</c:v>
                </c:pt>
                <c:pt idx="571">
                  <c:v>1.5539934568978775</c:v>
                </c:pt>
                <c:pt idx="572">
                  <c:v>1.5698458378417843</c:v>
                </c:pt>
                <c:pt idx="573">
                  <c:v>1.5468687604194462</c:v>
                </c:pt>
                <c:pt idx="574">
                  <c:v>1.5784875940365273</c:v>
                </c:pt>
                <c:pt idx="575">
                  <c:v>1.5413051752103133</c:v>
                </c:pt>
                <c:pt idx="576">
                  <c:v>1.5539934568978775</c:v>
                </c:pt>
                <c:pt idx="577">
                  <c:v>1.5427564983508126</c:v>
                </c:pt>
                <c:pt idx="578">
                  <c:v>1.5673054754414151</c:v>
                </c:pt>
                <c:pt idx="579">
                  <c:v>1.5404482197515226</c:v>
                </c:pt>
                <c:pt idx="580">
                  <c:v>1.5559533967989363</c:v>
                </c:pt>
                <c:pt idx="581">
                  <c:v>1.5578997577664739</c:v>
                </c:pt>
                <c:pt idx="582">
                  <c:v>1.5426230776479959</c:v>
                </c:pt>
                <c:pt idx="583">
                  <c:v>1.5692672638742198</c:v>
                </c:pt>
                <c:pt idx="584">
                  <c:v>1.5620979398569352</c:v>
                </c:pt>
                <c:pt idx="585">
                  <c:v>1.5452586128599379</c:v>
                </c:pt>
                <c:pt idx="586">
                  <c:v>1.5470944488875553</c:v>
                </c:pt>
                <c:pt idx="587">
                  <c:v>1.5504650250289227</c:v>
                </c:pt>
                <c:pt idx="588">
                  <c:v>1.5596496540958291</c:v>
                </c:pt>
                <c:pt idx="589">
                  <c:v>1.5591679338279114</c:v>
                </c:pt>
                <c:pt idx="590">
                  <c:v>1.5509861091507366</c:v>
                </c:pt>
                <c:pt idx="591">
                  <c:v>1.5578848000484005</c:v>
                </c:pt>
                <c:pt idx="592">
                  <c:v>1.5482726416344696</c:v>
                </c:pt>
                <c:pt idx="593">
                  <c:v>1.5596496540958291</c:v>
                </c:pt>
                <c:pt idx="594">
                  <c:v>1.5502726557285527</c:v>
                </c:pt>
                <c:pt idx="595">
                  <c:v>1.530443246777879</c:v>
                </c:pt>
                <c:pt idx="596">
                  <c:v>1.5629483453486013</c:v>
                </c:pt>
                <c:pt idx="597">
                  <c:v>1.5750677997566811</c:v>
                </c:pt>
                <c:pt idx="598">
                  <c:v>1.5691781734769394</c:v>
                </c:pt>
                <c:pt idx="599">
                  <c:v>1.6084883646282235</c:v>
                </c:pt>
                <c:pt idx="600">
                  <c:v>1.6190343407608265</c:v>
                </c:pt>
                <c:pt idx="601">
                  <c:v>1.587237715928661</c:v>
                </c:pt>
                <c:pt idx="602">
                  <c:v>1.6091587776175447</c:v>
                </c:pt>
                <c:pt idx="603">
                  <c:v>1.5808183162686775</c:v>
                </c:pt>
                <c:pt idx="604">
                  <c:v>1.5982774902382519</c:v>
                </c:pt>
                <c:pt idx="605">
                  <c:v>1.5944574359645869</c:v>
                </c:pt>
                <c:pt idx="606">
                  <c:v>1.5893374669864531</c:v>
                </c:pt>
                <c:pt idx="607">
                  <c:v>1.564968289890514</c:v>
                </c:pt>
                <c:pt idx="608">
                  <c:v>1.5922359819358261</c:v>
                </c:pt>
                <c:pt idx="609">
                  <c:v>1.5990462624798285</c:v>
                </c:pt>
                <c:pt idx="610">
                  <c:v>1.5829427325169936</c:v>
                </c:pt>
                <c:pt idx="611">
                  <c:v>1.5785831476034871</c:v>
                </c:pt>
                <c:pt idx="612">
                  <c:v>1.5673497197600303</c:v>
                </c:pt>
                <c:pt idx="613">
                  <c:v>1.5773015700531701</c:v>
                </c:pt>
                <c:pt idx="614">
                  <c:v>1.5728323893244218</c:v>
                </c:pt>
                <c:pt idx="615">
                  <c:v>1.600164476649395</c:v>
                </c:pt>
                <c:pt idx="616">
                  <c:v>1.5869293450149435</c:v>
                </c:pt>
                <c:pt idx="617">
                  <c:v>1.5704485875824932</c:v>
                </c:pt>
                <c:pt idx="618">
                  <c:v>1.595903835798931</c:v>
                </c:pt>
                <c:pt idx="619">
                  <c:v>1.5658603335990264</c:v>
                </c:pt>
                <c:pt idx="620">
                  <c:v>1.560696997351751</c:v>
                </c:pt>
                <c:pt idx="621">
                  <c:v>1.5570777161520044</c:v>
                </c:pt>
                <c:pt idx="622">
                  <c:v>1.5456294858756139</c:v>
                </c:pt>
                <c:pt idx="623">
                  <c:v>1.5595755239116933</c:v>
                </c:pt>
                <c:pt idx="624">
                  <c:v>1.562083384050647</c:v>
                </c:pt>
                <c:pt idx="625">
                  <c:v>1.5719987453885216</c:v>
                </c:pt>
                <c:pt idx="626">
                  <c:v>1.5693346063523732</c:v>
                </c:pt>
                <c:pt idx="627">
                  <c:v>1.5716848478754646</c:v>
                </c:pt>
                <c:pt idx="628">
                  <c:v>1.5663677051065328</c:v>
                </c:pt>
                <c:pt idx="629">
                  <c:v>1.5561520941875258</c:v>
                </c:pt>
                <c:pt idx="630">
                  <c:v>1.5246939053662873</c:v>
                </c:pt>
                <c:pt idx="631">
                  <c:v>1.6200468700546107</c:v>
                </c:pt>
                <c:pt idx="632">
                  <c:v>1.5252393601705896</c:v>
                </c:pt>
                <c:pt idx="633">
                  <c:v>1.5875464097127592</c:v>
                </c:pt>
                <c:pt idx="634">
                  <c:v>1.5749593421995749</c:v>
                </c:pt>
                <c:pt idx="635">
                  <c:v>1.4644947168132363</c:v>
                </c:pt>
                <c:pt idx="636">
                  <c:v>1.653932312555753</c:v>
                </c:pt>
                <c:pt idx="637">
                  <c:v>1.560877547790442</c:v>
                </c:pt>
                <c:pt idx="638">
                  <c:v>1.534406637269695</c:v>
                </c:pt>
                <c:pt idx="639">
                  <c:v>1.4533924321575464</c:v>
                </c:pt>
                <c:pt idx="640">
                  <c:v>1.471292093080645</c:v>
                </c:pt>
                <c:pt idx="641">
                  <c:v>1.4763909913933266</c:v>
                </c:pt>
                <c:pt idx="642">
                  <c:v>1.466710358715102</c:v>
                </c:pt>
                <c:pt idx="643">
                  <c:v>1.6051757017082871</c:v>
                </c:pt>
                <c:pt idx="644">
                  <c:v>1.4613567408270083</c:v>
                </c:pt>
                <c:pt idx="645">
                  <c:v>1.4719023315867839</c:v>
                </c:pt>
                <c:pt idx="646">
                  <c:v>1.4576798577776811</c:v>
                </c:pt>
                <c:pt idx="647">
                  <c:v>1.4616298405730048</c:v>
                </c:pt>
                <c:pt idx="648">
                  <c:v>1.4575440322225399</c:v>
                </c:pt>
                <c:pt idx="649">
                  <c:v>1.4532109395960886</c:v>
                </c:pt>
                <c:pt idx="650">
                  <c:v>1.4695388050861793</c:v>
                </c:pt>
                <c:pt idx="651">
                  <c:v>1.5115441934663092</c:v>
                </c:pt>
                <c:pt idx="652">
                  <c:v>1.4489035340693124</c:v>
                </c:pt>
                <c:pt idx="653">
                  <c:v>1.4471609356843647</c:v>
                </c:pt>
                <c:pt idx="654">
                  <c:v>1.5785437699369329</c:v>
                </c:pt>
                <c:pt idx="655">
                  <c:v>1.453893935281664</c:v>
                </c:pt>
                <c:pt idx="656">
                  <c:v>1.4604617238710254</c:v>
                </c:pt>
                <c:pt idx="657">
                  <c:v>1.4580421830491497</c:v>
                </c:pt>
                <c:pt idx="658">
                  <c:v>1.4766541548233203</c:v>
                </c:pt>
                <c:pt idx="659">
                  <c:v>1.455363189603033</c:v>
                </c:pt>
                <c:pt idx="660">
                  <c:v>1.4440872797285254</c:v>
                </c:pt>
                <c:pt idx="661">
                  <c:v>1.4680053156260391</c:v>
                </c:pt>
                <c:pt idx="662">
                  <c:v>1.5013174076601978</c:v>
                </c:pt>
                <c:pt idx="663">
                  <c:v>1.6261772562228669</c:v>
                </c:pt>
                <c:pt idx="664">
                  <c:v>1.4482839285306961</c:v>
                </c:pt>
                <c:pt idx="665">
                  <c:v>1.6243020425237336</c:v>
                </c:pt>
                <c:pt idx="666">
                  <c:v>1.4583056529051399</c:v>
                </c:pt>
                <c:pt idx="667">
                  <c:v>1.490676745956514</c:v>
                </c:pt>
                <c:pt idx="668">
                  <c:v>1.5308853364120154</c:v>
                </c:pt>
                <c:pt idx="669">
                  <c:v>1.496765113243695</c:v>
                </c:pt>
                <c:pt idx="670">
                  <c:v>1.4907443243835856</c:v>
                </c:pt>
                <c:pt idx="671">
                  <c:v>1.6341809380187933</c:v>
                </c:pt>
                <c:pt idx="672">
                  <c:v>1.6016555524214089</c:v>
                </c:pt>
                <c:pt idx="673">
                  <c:v>1.6034011792630123</c:v>
                </c:pt>
                <c:pt idx="674">
                  <c:v>1.6431087450098518</c:v>
                </c:pt>
                <c:pt idx="675">
                  <c:v>1.6676991790624736</c:v>
                </c:pt>
                <c:pt idx="676">
                  <c:v>1.6223435988480295</c:v>
                </c:pt>
                <c:pt idx="677">
                  <c:v>1.6375576997163621</c:v>
                </c:pt>
                <c:pt idx="678">
                  <c:v>1.6420780343587551</c:v>
                </c:pt>
                <c:pt idx="679">
                  <c:v>1.6622795830383079</c:v>
                </c:pt>
                <c:pt idx="680">
                  <c:v>1.6643971260688144</c:v>
                </c:pt>
                <c:pt idx="681">
                  <c:v>1.6659950751457664</c:v>
                </c:pt>
                <c:pt idx="682">
                  <c:v>1.6041640576030951</c:v>
                </c:pt>
                <c:pt idx="683">
                  <c:v>1.5999556615540529</c:v>
                </c:pt>
                <c:pt idx="684">
                  <c:v>1.6268527105835338</c:v>
                </c:pt>
                <c:pt idx="685">
                  <c:v>1.594686205044777</c:v>
                </c:pt>
                <c:pt idx="686">
                  <c:v>1.6116634628383668</c:v>
                </c:pt>
                <c:pt idx="687">
                  <c:v>1.4644947168132363</c:v>
                </c:pt>
                <c:pt idx="688">
                  <c:v>1.4533924321575464</c:v>
                </c:pt>
                <c:pt idx="689">
                  <c:v>1.471292093080645</c:v>
                </c:pt>
                <c:pt idx="690">
                  <c:v>1.4763909913933266</c:v>
                </c:pt>
                <c:pt idx="691">
                  <c:v>1.466710358715102</c:v>
                </c:pt>
                <c:pt idx="692">
                  <c:v>1.4613567408270083</c:v>
                </c:pt>
                <c:pt idx="693">
                  <c:v>1.4719023315867839</c:v>
                </c:pt>
                <c:pt idx="694">
                  <c:v>1.4576798577776811</c:v>
                </c:pt>
                <c:pt idx="695">
                  <c:v>1.4616298405730048</c:v>
                </c:pt>
                <c:pt idx="696">
                  <c:v>1.4575440322225399</c:v>
                </c:pt>
                <c:pt idx="697">
                  <c:v>1.4532109395960886</c:v>
                </c:pt>
                <c:pt idx="698">
                  <c:v>1.4695388050861793</c:v>
                </c:pt>
                <c:pt idx="699">
                  <c:v>1.5115441934663092</c:v>
                </c:pt>
                <c:pt idx="700">
                  <c:v>1.4489035340693124</c:v>
                </c:pt>
                <c:pt idx="701">
                  <c:v>1.4471609356843647</c:v>
                </c:pt>
                <c:pt idx="702">
                  <c:v>1.453893935281664</c:v>
                </c:pt>
                <c:pt idx="703">
                  <c:v>1.4604617238710254</c:v>
                </c:pt>
                <c:pt idx="704">
                  <c:v>1.4580421830491497</c:v>
                </c:pt>
                <c:pt idx="705">
                  <c:v>1.4766541548233203</c:v>
                </c:pt>
                <c:pt idx="706">
                  <c:v>1.455363189603033</c:v>
                </c:pt>
                <c:pt idx="707">
                  <c:v>1.4440872797285254</c:v>
                </c:pt>
                <c:pt idx="708">
                  <c:v>1.4680053156260391</c:v>
                </c:pt>
                <c:pt idx="709">
                  <c:v>1.5013174076601978</c:v>
                </c:pt>
                <c:pt idx="710">
                  <c:v>1.4482839285306961</c:v>
                </c:pt>
                <c:pt idx="711">
                  <c:v>1.4583056529051399</c:v>
                </c:pt>
                <c:pt idx="712">
                  <c:v>1.490676745956514</c:v>
                </c:pt>
                <c:pt idx="713">
                  <c:v>1.496765113243695</c:v>
                </c:pt>
                <c:pt idx="714">
                  <c:v>1.4907443243835856</c:v>
                </c:pt>
                <c:pt idx="715">
                  <c:v>1.6328240501216194</c:v>
                </c:pt>
                <c:pt idx="716">
                  <c:v>1.5966482141280287</c:v>
                </c:pt>
                <c:pt idx="717">
                  <c:v>1.5698141269875705</c:v>
                </c:pt>
                <c:pt idx="718">
                  <c:v>1.5507847085392377</c:v>
                </c:pt>
                <c:pt idx="719">
                  <c:v>1.593329455406034</c:v>
                </c:pt>
                <c:pt idx="720">
                  <c:v>1.5254509180205003</c:v>
                </c:pt>
                <c:pt idx="721">
                  <c:v>1.5613960956477537</c:v>
                </c:pt>
                <c:pt idx="722">
                  <c:v>1.5535169881629054</c:v>
                </c:pt>
                <c:pt idx="723">
                  <c:v>1.5688673557068569</c:v>
                </c:pt>
                <c:pt idx="724">
                  <c:v>1.5473362296179931</c:v>
                </c:pt>
                <c:pt idx="725">
                  <c:v>1.5573721376843854</c:v>
                </c:pt>
                <c:pt idx="726">
                  <c:v>1.5409629000809444</c:v>
                </c:pt>
                <c:pt idx="727">
                  <c:v>1.6651985964446956</c:v>
                </c:pt>
                <c:pt idx="728">
                  <c:v>1.6630951244289756</c:v>
                </c:pt>
                <c:pt idx="729">
                  <c:v>1.6301307470690005</c:v>
                </c:pt>
                <c:pt idx="730">
                  <c:v>1.6308453599916943</c:v>
                </c:pt>
                <c:pt idx="731">
                  <c:v>1.6031365697772029</c:v>
                </c:pt>
                <c:pt idx="732">
                  <c:v>1.6545242883290499</c:v>
                </c:pt>
                <c:pt idx="733">
                  <c:v>1.6521161888485352</c:v>
                </c:pt>
                <c:pt idx="734">
                  <c:v>1.5747920396469821</c:v>
                </c:pt>
                <c:pt idx="735">
                  <c:v>1.5758811360492906</c:v>
                </c:pt>
                <c:pt idx="736">
                  <c:v>1.4731929321729418</c:v>
                </c:pt>
                <c:pt idx="737">
                  <c:v>1.4600967281638269</c:v>
                </c:pt>
                <c:pt idx="738">
                  <c:v>1.4629828380368914</c:v>
                </c:pt>
                <c:pt idx="739">
                  <c:v>1.4809412282723204</c:v>
                </c:pt>
                <c:pt idx="740">
                  <c:v>1.5124181939986963</c:v>
                </c:pt>
                <c:pt idx="741">
                  <c:v>1.445413225261285</c:v>
                </c:pt>
                <c:pt idx="742">
                  <c:v>1.4451403319493716</c:v>
                </c:pt>
                <c:pt idx="743">
                  <c:v>1.5296109324048512</c:v>
                </c:pt>
                <c:pt idx="744">
                  <c:v>1.4767096910411934</c:v>
                </c:pt>
                <c:pt idx="745">
                  <c:v>1.5476540957783118</c:v>
                </c:pt>
                <c:pt idx="746">
                  <c:v>1.5556063439966765</c:v>
                </c:pt>
                <c:pt idx="747">
                  <c:v>1.5498448390189112</c:v>
                </c:pt>
                <c:pt idx="748">
                  <c:v>1.5483130224822088</c:v>
                </c:pt>
                <c:pt idx="749">
                  <c:v>1.5450239879150665</c:v>
                </c:pt>
                <c:pt idx="750">
                  <c:v>1.5407690759686845</c:v>
                </c:pt>
                <c:pt idx="751">
                  <c:v>1.528653974400241</c:v>
                </c:pt>
                <c:pt idx="752">
                  <c:v>1.549982615251378</c:v>
                </c:pt>
                <c:pt idx="753">
                  <c:v>1.5545118060303931</c:v>
                </c:pt>
                <c:pt idx="754">
                  <c:v>1.5401285915287297</c:v>
                </c:pt>
                <c:pt idx="755">
                  <c:v>1.5654536015371621</c:v>
                </c:pt>
                <c:pt idx="756">
                  <c:v>1.5462940896279136</c:v>
                </c:pt>
                <c:pt idx="757">
                  <c:v>1.5598102936729326</c:v>
                </c:pt>
                <c:pt idx="758">
                  <c:v>1.5405558577727847</c:v>
                </c:pt>
                <c:pt idx="759">
                  <c:v>1.5545118060303931</c:v>
                </c:pt>
                <c:pt idx="760">
                  <c:v>1.5549938251950537</c:v>
                </c:pt>
                <c:pt idx="761">
                  <c:v>1.5548331189295312</c:v>
                </c:pt>
                <c:pt idx="762">
                  <c:v>1.5527469562144849</c:v>
                </c:pt>
                <c:pt idx="763">
                  <c:v>1.5517859988408607</c:v>
                </c:pt>
                <c:pt idx="764">
                  <c:v>1.5623850346920978</c:v>
                </c:pt>
                <c:pt idx="765">
                  <c:v>1.5466141339391271</c:v>
                </c:pt>
                <c:pt idx="766">
                  <c:v>1.5511460211116759</c:v>
                </c:pt>
                <c:pt idx="767">
                  <c:v>1.5586865110406034</c:v>
                </c:pt>
                <c:pt idx="768">
                  <c:v>1.5530675398742795</c:v>
                </c:pt>
                <c:pt idx="769">
                  <c:v>1.5500273293593803</c:v>
                </c:pt>
                <c:pt idx="770">
                  <c:v>1.5615795154949992</c:v>
                </c:pt>
                <c:pt idx="771">
                  <c:v>1.5481133215437479</c:v>
                </c:pt>
                <c:pt idx="772">
                  <c:v>1.5466809148516649</c:v>
                </c:pt>
                <c:pt idx="773">
                  <c:v>1.5545266004178302</c:v>
                </c:pt>
                <c:pt idx="774">
                  <c:v>1.5517859988408607</c:v>
                </c:pt>
                <c:pt idx="775">
                  <c:v>1.5515006803883316</c:v>
                </c:pt>
                <c:pt idx="776">
                  <c:v>1.5328135770516704</c:v>
                </c:pt>
                <c:pt idx="777">
                  <c:v>1.5530917999456983</c:v>
                </c:pt>
                <c:pt idx="778">
                  <c:v>1.5633095091558671</c:v>
                </c:pt>
                <c:pt idx="779">
                  <c:v>1.569021771785174</c:v>
                </c:pt>
                <c:pt idx="780">
                  <c:v>1.5615479434315569</c:v>
                </c:pt>
                <c:pt idx="781">
                  <c:v>1.5642720393821306</c:v>
                </c:pt>
                <c:pt idx="782">
                  <c:v>1.5586739288117444</c:v>
                </c:pt>
                <c:pt idx="783">
                  <c:v>1.5695032637364175</c:v>
                </c:pt>
                <c:pt idx="784">
                  <c:v>1.551023980056381</c:v>
                </c:pt>
                <c:pt idx="785">
                  <c:v>1.5475371082434604</c:v>
                </c:pt>
                <c:pt idx="786">
                  <c:v>1.5395138905428996</c:v>
                </c:pt>
                <c:pt idx="787">
                  <c:v>1.5575539444002862</c:v>
                </c:pt>
                <c:pt idx="788">
                  <c:v>1.5562900807675444</c:v>
                </c:pt>
                <c:pt idx="789">
                  <c:v>1.5646501305770597</c:v>
                </c:pt>
                <c:pt idx="790">
                  <c:v>1.53405572743826</c:v>
                </c:pt>
                <c:pt idx="791">
                  <c:v>1.5439917982152194</c:v>
                </c:pt>
                <c:pt idx="792">
                  <c:v>1.5359227323803757</c:v>
                </c:pt>
                <c:pt idx="793">
                  <c:v>1.5441481993293011</c:v>
                </c:pt>
                <c:pt idx="794">
                  <c:v>1.5514119217681717</c:v>
                </c:pt>
                <c:pt idx="795">
                  <c:v>1.5507847085392377</c:v>
                </c:pt>
                <c:pt idx="796">
                  <c:v>1.5717190485695152</c:v>
                </c:pt>
                <c:pt idx="797">
                  <c:v>1.5283275952437687</c:v>
                </c:pt>
                <c:pt idx="798">
                  <c:v>1.5586492519979387</c:v>
                </c:pt>
                <c:pt idx="799">
                  <c:v>1.5470320534671527</c:v>
                </c:pt>
                <c:pt idx="800">
                  <c:v>1.5548828824804246</c:v>
                </c:pt>
                <c:pt idx="801">
                  <c:v>1.5639695785172001</c:v>
                </c:pt>
                <c:pt idx="802">
                  <c:v>1.5479685135479437</c:v>
                </c:pt>
                <c:pt idx="803">
                  <c:v>1.5562931360269654</c:v>
                </c:pt>
                <c:pt idx="804">
                  <c:v>1.5280191848724149</c:v>
                </c:pt>
                <c:pt idx="805">
                  <c:v>1.5581683881006454</c:v>
                </c:pt>
                <c:pt idx="806">
                  <c:v>1.5409725726912942</c:v>
                </c:pt>
                <c:pt idx="807">
                  <c:v>1.5534751824560482</c:v>
                </c:pt>
                <c:pt idx="808">
                  <c:v>1.5516022092630943</c:v>
                </c:pt>
                <c:pt idx="809">
                  <c:v>1.5581683881006454</c:v>
                </c:pt>
                <c:pt idx="810">
                  <c:v>1.548335350791616</c:v>
                </c:pt>
                <c:pt idx="811">
                  <c:v>1.5309662572842078</c:v>
                </c:pt>
                <c:pt idx="812">
                  <c:v>1.5387701064961716</c:v>
                </c:pt>
                <c:pt idx="813">
                  <c:v>1.5201965610590746</c:v>
                </c:pt>
                <c:pt idx="814">
                  <c:v>1.5495782449122595</c:v>
                </c:pt>
                <c:pt idx="815">
                  <c:v>1.5348068326785254</c:v>
                </c:pt>
                <c:pt idx="816">
                  <c:v>1.5443096788795576</c:v>
                </c:pt>
                <c:pt idx="817">
                  <c:v>1.5335796008283076</c:v>
                </c:pt>
                <c:pt idx="818">
                  <c:v>1.5656453361837952</c:v>
                </c:pt>
                <c:pt idx="819">
                  <c:v>1.5346533212929805</c:v>
                </c:pt>
                <c:pt idx="820">
                  <c:v>1.5472494528399536</c:v>
                </c:pt>
                <c:pt idx="821">
                  <c:v>1.5376975792886169</c:v>
                </c:pt>
                <c:pt idx="822">
                  <c:v>1.553362716366663</c:v>
                </c:pt>
                <c:pt idx="823">
                  <c:v>1.5550613931615764</c:v>
                </c:pt>
                <c:pt idx="824">
                  <c:v>1.5383102688311165</c:v>
                </c:pt>
                <c:pt idx="825">
                  <c:v>1.5297571192709092</c:v>
                </c:pt>
                <c:pt idx="826">
                  <c:v>1.5343364916836142</c:v>
                </c:pt>
                <c:pt idx="827">
                  <c:v>1.5485954414228587</c:v>
                </c:pt>
                <c:pt idx="828">
                  <c:v>1.5768105852595822</c:v>
                </c:pt>
                <c:pt idx="829">
                  <c:v>1.552771299696257</c:v>
                </c:pt>
                <c:pt idx="830">
                  <c:v>1.5310017406721765</c:v>
                </c:pt>
                <c:pt idx="831">
                  <c:v>1.5435526498729322</c:v>
                </c:pt>
                <c:pt idx="832">
                  <c:v>1.5383912818462135</c:v>
                </c:pt>
                <c:pt idx="833">
                  <c:v>1.6908821545319546</c:v>
                </c:pt>
                <c:pt idx="834">
                  <c:v>1.6565494741098488</c:v>
                </c:pt>
                <c:pt idx="835">
                  <c:v>1.6396725807089865</c:v>
                </c:pt>
                <c:pt idx="836">
                  <c:v>1.6344423651405369</c:v>
                </c:pt>
                <c:pt idx="837">
                  <c:v>1.6515599603888935</c:v>
                </c:pt>
                <c:pt idx="838">
                  <c:v>1.6158503301276756</c:v>
                </c:pt>
                <c:pt idx="839">
                  <c:v>1.6447762150859737</c:v>
                </c:pt>
                <c:pt idx="840">
                  <c:v>1.645334333923804</c:v>
                </c:pt>
                <c:pt idx="841">
                  <c:v>1.6289060732565104</c:v>
                </c:pt>
                <c:pt idx="842">
                  <c:v>1.647102308673944</c:v>
                </c:pt>
                <c:pt idx="843">
                  <c:v>1.6474728603744331</c:v>
                </c:pt>
                <c:pt idx="844">
                  <c:v>1.6127624866460917</c:v>
                </c:pt>
                <c:pt idx="845">
                  <c:v>1.6351494617314624</c:v>
                </c:pt>
                <c:pt idx="846">
                  <c:v>1.6259727589996615</c:v>
                </c:pt>
                <c:pt idx="847">
                  <c:v>1.6320431780792495</c:v>
                </c:pt>
                <c:pt idx="848">
                  <c:v>1.6458066893728185</c:v>
                </c:pt>
                <c:pt idx="849">
                  <c:v>1.6358800099105004</c:v>
                </c:pt>
                <c:pt idx="850">
                  <c:v>1.6293011700515623</c:v>
                </c:pt>
                <c:pt idx="851">
                  <c:v>1.6393590473168469</c:v>
                </c:pt>
                <c:pt idx="852">
                  <c:v>1.6380755764152455</c:v>
                </c:pt>
                <c:pt idx="853">
                  <c:v>1.6440703100944438</c:v>
                </c:pt>
                <c:pt idx="854">
                  <c:v>1.6590634212947502</c:v>
                </c:pt>
                <c:pt idx="855">
                  <c:v>1.6380755764152455</c:v>
                </c:pt>
                <c:pt idx="856">
                  <c:v>1.6747818388914775</c:v>
                </c:pt>
                <c:pt idx="857">
                  <c:v>1.6424222110979134</c:v>
                </c:pt>
                <c:pt idx="858">
                  <c:v>1.6260228980796281</c:v>
                </c:pt>
                <c:pt idx="859">
                  <c:v>1.6358800099105004</c:v>
                </c:pt>
                <c:pt idx="860">
                  <c:v>1.6152468653524141</c:v>
                </c:pt>
                <c:pt idx="861">
                  <c:v>1.6426686550839735</c:v>
                </c:pt>
                <c:pt idx="862">
                  <c:v>1.642852914046967</c:v>
                </c:pt>
                <c:pt idx="863">
                  <c:v>1.6220339926650704</c:v>
                </c:pt>
                <c:pt idx="864">
                  <c:v>1.6731055670331563</c:v>
                </c:pt>
                <c:pt idx="865">
                  <c:v>1.6336903211074969</c:v>
                </c:pt>
                <c:pt idx="866">
                  <c:v>1.6260723580247265</c:v>
                </c:pt>
                <c:pt idx="867">
                  <c:v>1.6529673192011385</c:v>
                </c:pt>
                <c:pt idx="868">
                  <c:v>1.6405948610633139</c:v>
                </c:pt>
                <c:pt idx="869">
                  <c:v>1.6200468700546109</c:v>
                </c:pt>
                <c:pt idx="870">
                  <c:v>1.6347844322724312</c:v>
                </c:pt>
                <c:pt idx="871">
                  <c:v>1.6306166771245236</c:v>
                </c:pt>
                <c:pt idx="872">
                  <c:v>1.6448038607068673</c:v>
                </c:pt>
                <c:pt idx="873">
                  <c:v>1.615907670097795</c:v>
                </c:pt>
                <c:pt idx="874">
                  <c:v>1.6269755308518896</c:v>
                </c:pt>
                <c:pt idx="875">
                  <c:v>1.6542566852847587</c:v>
                </c:pt>
                <c:pt idx="876">
                  <c:v>1.6418735788038155</c:v>
                </c:pt>
                <c:pt idx="877">
                  <c:v>1.6505781069318906</c:v>
                </c:pt>
                <c:pt idx="878">
                  <c:v>1.6436336906272613</c:v>
                </c:pt>
                <c:pt idx="879">
                  <c:v>1.6313382687506435</c:v>
                </c:pt>
                <c:pt idx="880">
                  <c:v>1.6414528409714091</c:v>
                </c:pt>
                <c:pt idx="881">
                  <c:v>1.6498443536058485</c:v>
                </c:pt>
                <c:pt idx="882">
                  <c:v>1.621930645484907</c:v>
                </c:pt>
                <c:pt idx="883">
                  <c:v>1.6282416596696732</c:v>
                </c:pt>
                <c:pt idx="884">
                  <c:v>1.631518766456856</c:v>
                </c:pt>
                <c:pt idx="885">
                  <c:v>1.6344121714960171</c:v>
                </c:pt>
                <c:pt idx="886">
                  <c:v>1.6349558278342462</c:v>
                </c:pt>
                <c:pt idx="887">
                  <c:v>1.649915254609603</c:v>
                </c:pt>
                <c:pt idx="888">
                  <c:v>1.6418159139289343</c:v>
                </c:pt>
                <c:pt idx="889">
                  <c:v>1.6206743088114095</c:v>
                </c:pt>
                <c:pt idx="890">
                  <c:v>1.6460989510137443</c:v>
                </c:pt>
                <c:pt idx="891">
                  <c:v>1.6485618538306968</c:v>
                </c:pt>
                <c:pt idx="892">
                  <c:v>1.6697021103936609</c:v>
                </c:pt>
                <c:pt idx="893">
                  <c:v>1.6291754072740101</c:v>
                </c:pt>
                <c:pt idx="894">
                  <c:v>1.6660648127089861</c:v>
                </c:pt>
                <c:pt idx="895">
                  <c:v>1.6318895782945395</c:v>
                </c:pt>
                <c:pt idx="896">
                  <c:v>1.6514341667137371</c:v>
                </c:pt>
                <c:pt idx="897">
                  <c:v>1.6734911651969326</c:v>
                </c:pt>
                <c:pt idx="898">
                  <c:v>1.6234357163092663</c:v>
                </c:pt>
                <c:pt idx="899">
                  <c:v>1.6363866284992754</c:v>
                </c:pt>
                <c:pt idx="900">
                  <c:v>1.6574380586936373</c:v>
                </c:pt>
                <c:pt idx="901">
                  <c:v>1.6251012034751424</c:v>
                </c:pt>
                <c:pt idx="902">
                  <c:v>1.6362062706652072</c:v>
                </c:pt>
                <c:pt idx="903">
                  <c:v>1.6572554812472071</c:v>
                </c:pt>
                <c:pt idx="904">
                  <c:v>1.6612766719252416</c:v>
                </c:pt>
                <c:pt idx="905">
                  <c:v>1.6413983938774062</c:v>
                </c:pt>
                <c:pt idx="906">
                  <c:v>1.6676327561294015</c:v>
                </c:pt>
                <c:pt idx="907">
                  <c:v>1.6723895802280699</c:v>
                </c:pt>
                <c:pt idx="908">
                  <c:v>1.6498042832286592</c:v>
                </c:pt>
                <c:pt idx="909">
                  <c:v>1.6527554448619994</c:v>
                </c:pt>
                <c:pt idx="910">
                  <c:v>1.6491558468115544</c:v>
                </c:pt>
                <c:pt idx="911">
                  <c:v>1.641344671477432</c:v>
                </c:pt>
                <c:pt idx="912">
                  <c:v>1.6605480418059759</c:v>
                </c:pt>
                <c:pt idx="913">
                  <c:v>1.6201352716081441</c:v>
                </c:pt>
                <c:pt idx="914">
                  <c:v>1.6322556112116409</c:v>
                </c:pt>
                <c:pt idx="915">
                  <c:v>1.6406287086981617</c:v>
                </c:pt>
                <c:pt idx="916">
                  <c:v>1.6556464569006781</c:v>
                </c:pt>
                <c:pt idx="917">
                  <c:v>1.643072381606868</c:v>
                </c:pt>
                <c:pt idx="918">
                  <c:v>1.6361680542427564</c:v>
                </c:pt>
                <c:pt idx="919">
                  <c:v>1.6253325042146587</c:v>
                </c:pt>
                <c:pt idx="920">
                  <c:v>1.6646917550490634</c:v>
                </c:pt>
                <c:pt idx="921">
                  <c:v>1.6436073519937597</c:v>
                </c:pt>
                <c:pt idx="922">
                  <c:v>1.6415388794572825</c:v>
                </c:pt>
                <c:pt idx="923">
                  <c:v>1.6264846032940075</c:v>
                </c:pt>
                <c:pt idx="924">
                  <c:v>1.6707700526767832</c:v>
                </c:pt>
                <c:pt idx="925">
                  <c:v>1.6167192601746592</c:v>
                </c:pt>
                <c:pt idx="926">
                  <c:v>1.6464885204890429</c:v>
                </c:pt>
                <c:pt idx="927">
                  <c:v>1.6612192414995111</c:v>
                </c:pt>
                <c:pt idx="928">
                  <c:v>1.6221900072593234</c:v>
                </c:pt>
                <c:pt idx="929">
                  <c:v>1.6627314265074504</c:v>
                </c:pt>
                <c:pt idx="930">
                  <c:v>1.6110167805408986</c:v>
                </c:pt>
                <c:pt idx="931">
                  <c:v>1.6094273424035448</c:v>
                </c:pt>
                <c:pt idx="932">
                  <c:v>1.6449925566368335</c:v>
                </c:pt>
                <c:pt idx="933">
                  <c:v>1.5689302622918939</c:v>
                </c:pt>
                <c:pt idx="934">
                  <c:v>1.6411491160839433</c:v>
                </c:pt>
                <c:pt idx="935">
                  <c:v>1.5983884894389075</c:v>
                </c:pt>
                <c:pt idx="936">
                  <c:v>1.5713129834846269</c:v>
                </c:pt>
                <c:pt idx="937">
                  <c:v>1.6325666976965203</c:v>
                </c:pt>
                <c:pt idx="938">
                  <c:v>1.5919112870387269</c:v>
                </c:pt>
                <c:pt idx="939">
                  <c:v>1.6456911081903687</c:v>
                </c:pt>
                <c:pt idx="940">
                  <c:v>1.6632244950163471</c:v>
                </c:pt>
                <c:pt idx="941">
                  <c:v>1.6743094896662463</c:v>
                </c:pt>
                <c:pt idx="942">
                  <c:v>1.6406612389100959</c:v>
                </c:pt>
                <c:pt idx="943">
                  <c:v>1.6752736204330703</c:v>
                </c:pt>
                <c:pt idx="944">
                  <c:v>1.6632244950163471</c:v>
                </c:pt>
                <c:pt idx="945">
                  <c:v>1.6548022008308689</c:v>
                </c:pt>
                <c:pt idx="946">
                  <c:v>1.6423002611267894</c:v>
                </c:pt>
                <c:pt idx="947">
                  <c:v>1.6573317587125842</c:v>
                </c:pt>
                <c:pt idx="948">
                  <c:v>1.6385490042489299</c:v>
                </c:pt>
                <c:pt idx="949">
                  <c:v>1.6703961825648619</c:v>
                </c:pt>
                <c:pt idx="950">
                  <c:v>1.6698248465088028</c:v>
                </c:pt>
                <c:pt idx="951">
                  <c:v>1.6296155248981863</c:v>
                </c:pt>
                <c:pt idx="952">
                  <c:v>1.6212451295738817</c:v>
                </c:pt>
                <c:pt idx="953">
                  <c:v>1.5933125137437401</c:v>
                </c:pt>
                <c:pt idx="954">
                  <c:v>1.6190343407608263</c:v>
                </c:pt>
                <c:pt idx="955">
                  <c:v>1.6138992069206246</c:v>
                </c:pt>
                <c:pt idx="956">
                  <c:v>1.6310976672582576</c:v>
                </c:pt>
                <c:pt idx="957">
                  <c:v>1.6179312058477484</c:v>
                </c:pt>
                <c:pt idx="958">
                  <c:v>1.6398147518401804</c:v>
                </c:pt>
                <c:pt idx="959">
                  <c:v>1.6427982674223323</c:v>
                </c:pt>
                <c:pt idx="960">
                  <c:v>1.6407459356856322</c:v>
                </c:pt>
                <c:pt idx="961">
                  <c:v>1.6268437556643194</c:v>
                </c:pt>
                <c:pt idx="962">
                  <c:v>1.6020687709417865</c:v>
                </c:pt>
                <c:pt idx="963">
                  <c:v>1.6209620473622903</c:v>
                </c:pt>
                <c:pt idx="964">
                  <c:v>1.607344562127174</c:v>
                </c:pt>
                <c:pt idx="965">
                  <c:v>1.6307447752242907</c:v>
                </c:pt>
                <c:pt idx="966">
                  <c:v>1.6358975310639172</c:v>
                </c:pt>
                <c:pt idx="967">
                  <c:v>1.5994052760097972</c:v>
                </c:pt>
                <c:pt idx="968">
                  <c:v>1.6553285374087412</c:v>
                </c:pt>
                <c:pt idx="969">
                  <c:v>1.6761925051877282</c:v>
                </c:pt>
                <c:pt idx="970">
                  <c:v>1.6272962128001285</c:v>
                </c:pt>
                <c:pt idx="971">
                  <c:v>1.6086035521026607</c:v>
                </c:pt>
                <c:pt idx="972">
                  <c:v>1.6225767815081262</c:v>
                </c:pt>
                <c:pt idx="973">
                  <c:v>1.6384420772713624</c:v>
                </c:pt>
                <c:pt idx="974">
                  <c:v>1.6315064864351909</c:v>
                </c:pt>
                <c:pt idx="975">
                  <c:v>1.638258806345493</c:v>
                </c:pt>
                <c:pt idx="976">
                  <c:v>1.593771948589606</c:v>
                </c:pt>
                <c:pt idx="977">
                  <c:v>1.6318700533402462</c:v>
                </c:pt>
                <c:pt idx="978">
                  <c:v>1.6132195681734891</c:v>
                </c:pt>
                <c:pt idx="979">
                  <c:v>1.623548800435507</c:v>
                </c:pt>
                <c:pt idx="980">
                  <c:v>1.6257113696002563</c:v>
                </c:pt>
                <c:pt idx="981">
                  <c:v>1.6060887119190652</c:v>
                </c:pt>
                <c:pt idx="982">
                  <c:v>1.6307970151777333</c:v>
                </c:pt>
                <c:pt idx="983">
                  <c:v>1.6311578109775517</c:v>
                </c:pt>
                <c:pt idx="984">
                  <c:v>1.623548800435507</c:v>
                </c:pt>
                <c:pt idx="985">
                  <c:v>1.5839186444252189</c:v>
                </c:pt>
                <c:pt idx="986">
                  <c:v>1.6673573377770303</c:v>
                </c:pt>
                <c:pt idx="987">
                  <c:v>1.6239720937485755</c:v>
                </c:pt>
                <c:pt idx="988">
                  <c:v>1.5870337211591774</c:v>
                </c:pt>
                <c:pt idx="989">
                  <c:v>1.5795590753279349</c:v>
                </c:pt>
                <c:pt idx="990">
                  <c:v>1.6320689856800159</c:v>
                </c:pt>
                <c:pt idx="991">
                  <c:v>1.6184465603377307</c:v>
                </c:pt>
                <c:pt idx="992">
                  <c:v>1.6050447921894477</c:v>
                </c:pt>
                <c:pt idx="993">
                  <c:v>1.5705676060430909</c:v>
                </c:pt>
                <c:pt idx="994">
                  <c:v>1.5762976501595192</c:v>
                </c:pt>
                <c:pt idx="995">
                  <c:v>1.5990865518865278</c:v>
                </c:pt>
                <c:pt idx="996">
                  <c:v>1.5873418644937092</c:v>
                </c:pt>
                <c:pt idx="997">
                  <c:v>1.5742364567627756</c:v>
                </c:pt>
                <c:pt idx="998">
                  <c:v>1.5811305267630817</c:v>
                </c:pt>
                <c:pt idx="999">
                  <c:v>1.6201341006635952</c:v>
                </c:pt>
                <c:pt idx="1000">
                  <c:v>1.605438614743586</c:v>
                </c:pt>
                <c:pt idx="1001">
                  <c:v>1.5958283370265656</c:v>
                </c:pt>
                <c:pt idx="1002">
                  <c:v>1.5939560981499346</c:v>
                </c:pt>
                <c:pt idx="1003">
                  <c:v>1.641136746949583</c:v>
                </c:pt>
                <c:pt idx="1004">
                  <c:v>1.5990073003136418</c:v>
                </c:pt>
                <c:pt idx="1005">
                  <c:v>1.594709804768162</c:v>
                </c:pt>
                <c:pt idx="1006">
                  <c:v>1.5996578401487027</c:v>
                </c:pt>
                <c:pt idx="1007">
                  <c:v>1.6109794435431111</c:v>
                </c:pt>
                <c:pt idx="1008">
                  <c:v>1.6001550915755443</c:v>
                </c:pt>
                <c:pt idx="1009">
                  <c:v>1.5885147433779083</c:v>
                </c:pt>
                <c:pt idx="1010">
                  <c:v>1.6093114176127497</c:v>
                </c:pt>
                <c:pt idx="1011">
                  <c:v>1.6170514058881005</c:v>
                </c:pt>
                <c:pt idx="1012">
                  <c:v>1.6039664048259208</c:v>
                </c:pt>
                <c:pt idx="1013">
                  <c:v>1.619353950093082</c:v>
                </c:pt>
                <c:pt idx="1014">
                  <c:v>1.6062288678824326</c:v>
                </c:pt>
                <c:pt idx="1015">
                  <c:v>1.5811790539974755</c:v>
                </c:pt>
                <c:pt idx="1016">
                  <c:v>1.6017852311239389</c:v>
                </c:pt>
                <c:pt idx="1017">
                  <c:v>1.6406886816003847</c:v>
                </c:pt>
                <c:pt idx="1018">
                  <c:v>1.6091093018294607</c:v>
                </c:pt>
                <c:pt idx="1019">
                  <c:v>1.7098039844030168</c:v>
                </c:pt>
                <c:pt idx="1020">
                  <c:v>1.6966916949094555</c:v>
                </c:pt>
                <c:pt idx="1021">
                  <c:v>1.6993748174361396</c:v>
                </c:pt>
                <c:pt idx="1022">
                  <c:v>1.7060040713383462</c:v>
                </c:pt>
                <c:pt idx="1023">
                  <c:v>1.7086988763703603</c:v>
                </c:pt>
                <c:pt idx="1024">
                  <c:v>1.7092774425813209</c:v>
                </c:pt>
                <c:pt idx="1025">
                  <c:v>1.7067731478947934</c:v>
                </c:pt>
                <c:pt idx="1026">
                  <c:v>1.6968830655044151</c:v>
                </c:pt>
                <c:pt idx="1027">
                  <c:v>1.7149095538056993</c:v>
                </c:pt>
                <c:pt idx="1028">
                  <c:v>1.6982238693715028</c:v>
                </c:pt>
                <c:pt idx="1029">
                  <c:v>1.7063885229600566</c:v>
                </c:pt>
                <c:pt idx="1030">
                  <c:v>1.7023604025708747</c:v>
                </c:pt>
                <c:pt idx="1031">
                  <c:v>1.7106756844101516</c:v>
                </c:pt>
                <c:pt idx="1032">
                  <c:v>1.5948078700629245</c:v>
                </c:pt>
                <c:pt idx="1033">
                  <c:v>1.6240568870596968</c:v>
                </c:pt>
                <c:pt idx="1034">
                  <c:v>1.589310029136354</c:v>
                </c:pt>
                <c:pt idx="1035">
                  <c:v>1.6205348359793261</c:v>
                </c:pt>
                <c:pt idx="1036">
                  <c:v>1.6406431796993302</c:v>
                </c:pt>
                <c:pt idx="1037">
                  <c:v>1.6238608159638306</c:v>
                </c:pt>
                <c:pt idx="1038">
                  <c:v>1.6449391303500993</c:v>
                </c:pt>
                <c:pt idx="1039">
                  <c:v>1.5955657283096556</c:v>
                </c:pt>
                <c:pt idx="1040">
                  <c:v>1.6228811702013042</c:v>
                </c:pt>
                <c:pt idx="1041">
                  <c:v>1.6120268360444396</c:v>
                </c:pt>
                <c:pt idx="1042">
                  <c:v>1.6234688157668566</c:v>
                </c:pt>
                <c:pt idx="1043">
                  <c:v>1.6073689207946125</c:v>
                </c:pt>
                <c:pt idx="1044">
                  <c:v>1.6154743140317569</c:v>
                </c:pt>
                <c:pt idx="1045">
                  <c:v>1.6098670423253629</c:v>
                </c:pt>
                <c:pt idx="1046">
                  <c:v>1.6127624866460921</c:v>
                </c:pt>
                <c:pt idx="1047">
                  <c:v>1.5945068979004002</c:v>
                </c:pt>
                <c:pt idx="1048">
                  <c:v>1.6395585244638069</c:v>
                </c:pt>
                <c:pt idx="1049">
                  <c:v>1.6415159725589163</c:v>
                </c:pt>
                <c:pt idx="1050">
                  <c:v>1.6300341180976268</c:v>
                </c:pt>
                <c:pt idx="1051">
                  <c:v>1.6247714443096208</c:v>
                </c:pt>
                <c:pt idx="1052">
                  <c:v>1.6253518580191861</c:v>
                </c:pt>
                <c:pt idx="1053">
                  <c:v>1.6035335167654279</c:v>
                </c:pt>
                <c:pt idx="1054">
                  <c:v>1.6004806209695868</c:v>
                </c:pt>
                <c:pt idx="1055">
                  <c:v>1.6228397222262663</c:v>
                </c:pt>
                <c:pt idx="1056">
                  <c:v>1.6131038120400911</c:v>
                </c:pt>
                <c:pt idx="1057">
                  <c:v>1.6029897102965536</c:v>
                </c:pt>
                <c:pt idx="1058">
                  <c:v>1.6341024228848924</c:v>
                </c:pt>
                <c:pt idx="1059">
                  <c:v>1.633714090560062</c:v>
                </c:pt>
                <c:pt idx="1060">
                  <c:v>1.6348796416353726</c:v>
                </c:pt>
                <c:pt idx="1061">
                  <c:v>1.6953239170270433</c:v>
                </c:pt>
                <c:pt idx="1062">
                  <c:v>1.6149674519220447</c:v>
                </c:pt>
                <c:pt idx="1063">
                  <c:v>1.5953551344595434</c:v>
                </c:pt>
                <c:pt idx="1064">
                  <c:v>1.6143944297628769</c:v>
                </c:pt>
                <c:pt idx="1065">
                  <c:v>1.6483814170610025</c:v>
                </c:pt>
                <c:pt idx="1066">
                  <c:v>1.6240654129640308</c:v>
                </c:pt>
                <c:pt idx="1067">
                  <c:v>1.6410677412799906</c:v>
                </c:pt>
                <c:pt idx="1068">
                  <c:v>1.6460471502443004</c:v>
                </c:pt>
                <c:pt idx="1069">
                  <c:v>1.6269937345702348</c:v>
                </c:pt>
                <c:pt idx="1070">
                  <c:v>1.5983261011294059</c:v>
                </c:pt>
                <c:pt idx="1071">
                  <c:v>1.6890905440550545</c:v>
                </c:pt>
                <c:pt idx="1072">
                  <c:v>1.5992624374510984</c:v>
                </c:pt>
                <c:pt idx="1073">
                  <c:v>1.6746976866118397</c:v>
                </c:pt>
                <c:pt idx="1074">
                  <c:v>1.6796614304978479</c:v>
                </c:pt>
                <c:pt idx="1075">
                  <c:v>1.6088488230322771</c:v>
                </c:pt>
                <c:pt idx="1076">
                  <c:v>1.6424273643123881</c:v>
                </c:pt>
                <c:pt idx="1077">
                  <c:v>1.6768987552929595</c:v>
                </c:pt>
                <c:pt idx="1078">
                  <c:v>1.6417955979137209</c:v>
                </c:pt>
                <c:pt idx="1079">
                  <c:v>1.7095001720112188</c:v>
                </c:pt>
                <c:pt idx="1080">
                  <c:v>1.6205140654837416</c:v>
                </c:pt>
                <c:pt idx="1081">
                  <c:v>1.6228342872432799</c:v>
                </c:pt>
                <c:pt idx="1082">
                  <c:v>1.6219040830203959</c:v>
                </c:pt>
                <c:pt idx="1083">
                  <c:v>1.6121455627356618</c:v>
                </c:pt>
                <c:pt idx="1084">
                  <c:v>1.6972452361000303</c:v>
                </c:pt>
                <c:pt idx="1085">
                  <c:v>1.6117756348873977</c:v>
                </c:pt>
                <c:pt idx="1086">
                  <c:v>1.5988770691391794</c:v>
                </c:pt>
                <c:pt idx="1087">
                  <c:v>1.6245113464447027</c:v>
                </c:pt>
                <c:pt idx="1088">
                  <c:v>1.5831013567286056</c:v>
                </c:pt>
                <c:pt idx="1089">
                  <c:v>1.655410560755356</c:v>
                </c:pt>
                <c:pt idx="1090">
                  <c:v>1.6032877645023225</c:v>
                </c:pt>
                <c:pt idx="1091">
                  <c:v>1.612844199291714</c:v>
                </c:pt>
                <c:pt idx="1092">
                  <c:v>1.5950375701738368</c:v>
                </c:pt>
                <c:pt idx="1093">
                  <c:v>1.6521921275974372</c:v>
                </c:pt>
                <c:pt idx="1094">
                  <c:v>1.63146862419873</c:v>
                </c:pt>
                <c:pt idx="1095">
                  <c:v>1.641491644553118</c:v>
                </c:pt>
                <c:pt idx="1096">
                  <c:v>1.6827589541765391</c:v>
                </c:pt>
                <c:pt idx="1097">
                  <c:v>1.641491644553118</c:v>
                </c:pt>
                <c:pt idx="1098">
                  <c:v>1.6434754091312109</c:v>
                </c:pt>
                <c:pt idx="1099">
                  <c:v>1.6314940383827221</c:v>
                </c:pt>
                <c:pt idx="1100">
                  <c:v>1.6111616192124023</c:v>
                </c:pt>
                <c:pt idx="1101">
                  <c:v>1.6194112726949885</c:v>
                </c:pt>
                <c:pt idx="1102">
                  <c:v>1.6346107254995339</c:v>
                </c:pt>
                <c:pt idx="1103">
                  <c:v>1.6134879758438636</c:v>
                </c:pt>
                <c:pt idx="1104">
                  <c:v>1.6403248586175405</c:v>
                </c:pt>
                <c:pt idx="1105">
                  <c:v>1.6051714960224506</c:v>
                </c:pt>
                <c:pt idx="1106">
                  <c:v>1.635713577670117</c:v>
                </c:pt>
                <c:pt idx="1107">
                  <c:v>1.6109516147769629</c:v>
                </c:pt>
                <c:pt idx="1108">
                  <c:v>1.6841559676214197</c:v>
                </c:pt>
                <c:pt idx="1109">
                  <c:v>1.5974986172145231</c:v>
                </c:pt>
                <c:pt idx="1110">
                  <c:v>1.6231199337447391</c:v>
                </c:pt>
                <c:pt idx="1111">
                  <c:v>1.6311281505068795</c:v>
                </c:pt>
                <c:pt idx="1112">
                  <c:v>1.6136231390273643</c:v>
                </c:pt>
                <c:pt idx="1113">
                  <c:v>1.6283892137266707</c:v>
                </c:pt>
                <c:pt idx="1114">
                  <c:v>1.595366961103484</c:v>
                </c:pt>
                <c:pt idx="1115">
                  <c:v>1.5890059897224094</c:v>
                </c:pt>
                <c:pt idx="1116">
                  <c:v>1.7314117285878414</c:v>
                </c:pt>
                <c:pt idx="1117">
                  <c:v>1.5854661944372246</c:v>
                </c:pt>
                <c:pt idx="1118">
                  <c:v>1.5969941913345012</c:v>
                </c:pt>
                <c:pt idx="1119">
                  <c:v>1.6097700600461315</c:v>
                </c:pt>
                <c:pt idx="1120">
                  <c:v>1.5890239480013788</c:v>
                </c:pt>
                <c:pt idx="1121">
                  <c:v>1.5754793508307536</c:v>
                </c:pt>
                <c:pt idx="1122">
                  <c:v>1.6470012780471466</c:v>
                </c:pt>
                <c:pt idx="1123">
                  <c:v>1.701754035753466</c:v>
                </c:pt>
                <c:pt idx="1124">
                  <c:v>1.6662446045565971</c:v>
                </c:pt>
                <c:pt idx="1125">
                  <c:v>1.6044113531792839</c:v>
                </c:pt>
                <c:pt idx="1126">
                  <c:v>1.6402651926495568</c:v>
                </c:pt>
                <c:pt idx="1127">
                  <c:v>1.6188346489866918</c:v>
                </c:pt>
                <c:pt idx="1128">
                  <c:v>1.6371352474075669</c:v>
                </c:pt>
                <c:pt idx="1129">
                  <c:v>1.6230654837924681</c:v>
                </c:pt>
                <c:pt idx="1130">
                  <c:v>1.5766359717537488</c:v>
                </c:pt>
                <c:pt idx="1131">
                  <c:v>1.6211522977950428</c:v>
                </c:pt>
                <c:pt idx="1132">
                  <c:v>1.6380744592852938</c:v>
                </c:pt>
                <c:pt idx="1133">
                  <c:v>1.6275966976210112</c:v>
                </c:pt>
                <c:pt idx="1134">
                  <c:v>1.7364127413382551</c:v>
                </c:pt>
                <c:pt idx="1135">
                  <c:v>1.7039584108441488</c:v>
                </c:pt>
                <c:pt idx="1136">
                  <c:v>1.6583763584793965</c:v>
                </c:pt>
                <c:pt idx="1137">
                  <c:v>1.6060225837168247</c:v>
                </c:pt>
                <c:pt idx="1138">
                  <c:v>1.6553873617812385</c:v>
                </c:pt>
                <c:pt idx="1139">
                  <c:v>1.6950773961724519</c:v>
                </c:pt>
                <c:pt idx="1140">
                  <c:v>1.5818463058483367</c:v>
                </c:pt>
                <c:pt idx="1141">
                  <c:v>1.7374415707832056</c:v>
                </c:pt>
                <c:pt idx="1142">
                  <c:v>1.6451010832775481</c:v>
                </c:pt>
                <c:pt idx="1143">
                  <c:v>1.6671084221710009</c:v>
                </c:pt>
                <c:pt idx="1144">
                  <c:v>1.6673021593496378</c:v>
                </c:pt>
                <c:pt idx="1145">
                  <c:v>1.6674959415624866</c:v>
                </c:pt>
                <c:pt idx="1146">
                  <c:v>1.6417955979137209</c:v>
                </c:pt>
                <c:pt idx="1147">
                  <c:v>1.6380536431847765</c:v>
                </c:pt>
                <c:pt idx="1148">
                  <c:v>1.6080935613523406</c:v>
                </c:pt>
                <c:pt idx="1149">
                  <c:v>1.6739241480115479</c:v>
                </c:pt>
                <c:pt idx="1150">
                  <c:v>1.7105336358308096</c:v>
                </c:pt>
                <c:pt idx="1151">
                  <c:v>1.6110362882658895</c:v>
                </c:pt>
                <c:pt idx="1152">
                  <c:v>1.6346377006304813</c:v>
                </c:pt>
                <c:pt idx="1153">
                  <c:v>1.6220900385447048</c:v>
                </c:pt>
                <c:pt idx="1154">
                  <c:v>1.6424882748945202</c:v>
                </c:pt>
                <c:pt idx="1155">
                  <c:v>1.6807475015754774</c:v>
                </c:pt>
                <c:pt idx="1156">
                  <c:v>1.6605480418059764</c:v>
                </c:pt>
                <c:pt idx="1157">
                  <c:v>1.6212451295738817</c:v>
                </c:pt>
                <c:pt idx="1158">
                  <c:v>1.7176121998815099</c:v>
                </c:pt>
                <c:pt idx="1159">
                  <c:v>1.6411730818123578</c:v>
                </c:pt>
                <c:pt idx="1160">
                  <c:v>1.6359152942715427</c:v>
                </c:pt>
                <c:pt idx="1161">
                  <c:v>1.588498297593691</c:v>
                </c:pt>
                <c:pt idx="1162">
                  <c:v>1.6026131984806202</c:v>
                </c:pt>
                <c:pt idx="1163">
                  <c:v>1.6461677260382854</c:v>
                </c:pt>
                <c:pt idx="1164">
                  <c:v>1.5942165721378299</c:v>
                </c:pt>
                <c:pt idx="1165">
                  <c:v>1.6216141815041285</c:v>
                </c:pt>
                <c:pt idx="1166">
                  <c:v>1.6180371130262357</c:v>
                </c:pt>
                <c:pt idx="1167">
                  <c:v>1.5991713932617739</c:v>
                </c:pt>
                <c:pt idx="1168">
                  <c:v>1.6097053664778298</c:v>
                </c:pt>
                <c:pt idx="1169">
                  <c:v>1.615912691243651</c:v>
                </c:pt>
                <c:pt idx="1170">
                  <c:v>1.621328407865706</c:v>
                </c:pt>
                <c:pt idx="1171">
                  <c:v>1.6140820435816556</c:v>
                </c:pt>
                <c:pt idx="1172">
                  <c:v>1.7378484433443446</c:v>
                </c:pt>
                <c:pt idx="1173">
                  <c:v>1.6397701325916298</c:v>
                </c:pt>
                <c:pt idx="1174">
                  <c:v>1.6410650774165556</c:v>
                </c:pt>
                <c:pt idx="1175">
                  <c:v>1.619315471919146</c:v>
                </c:pt>
                <c:pt idx="1176">
                  <c:v>1.6322187282467506</c:v>
                </c:pt>
                <c:pt idx="1177">
                  <c:v>1.6289060732565104</c:v>
                </c:pt>
                <c:pt idx="1178">
                  <c:v>1.7139454715289926</c:v>
                </c:pt>
                <c:pt idx="1179">
                  <c:v>1.6039279017555768</c:v>
                </c:pt>
                <c:pt idx="1180">
                  <c:v>1.6223209392152715</c:v>
                </c:pt>
                <c:pt idx="1181">
                  <c:v>1.625841158625277</c:v>
                </c:pt>
                <c:pt idx="1182">
                  <c:v>1.6125424672075002</c:v>
                </c:pt>
                <c:pt idx="1183">
                  <c:v>1.5849930135382435</c:v>
                </c:pt>
                <c:pt idx="1184">
                  <c:v>1.6143443919669229</c:v>
                </c:pt>
                <c:pt idx="1185">
                  <c:v>1.6007068036598946</c:v>
                </c:pt>
                <c:pt idx="1186">
                  <c:v>1.6195057722356214</c:v>
                </c:pt>
                <c:pt idx="1187">
                  <c:v>1.6967754924063734</c:v>
                </c:pt>
                <c:pt idx="1188">
                  <c:v>1.595366961103484</c:v>
                </c:pt>
                <c:pt idx="1189">
                  <c:v>1.6907532191413999</c:v>
                </c:pt>
                <c:pt idx="1190">
                  <c:v>1.687010958806868</c:v>
                </c:pt>
                <c:pt idx="1191">
                  <c:v>1.7071740867560885</c:v>
                </c:pt>
                <c:pt idx="1192">
                  <c:v>1.6223640236810501</c:v>
                </c:pt>
                <c:pt idx="1193">
                  <c:v>1.6188019114323269</c:v>
                </c:pt>
                <c:pt idx="1194">
                  <c:v>1.6128216857976776</c:v>
                </c:pt>
                <c:pt idx="1195">
                  <c:v>1.6645634360596286</c:v>
                </c:pt>
                <c:pt idx="1196">
                  <c:v>1.6274171775647255</c:v>
                </c:pt>
                <c:pt idx="1197">
                  <c:v>1.5911617639707232</c:v>
                </c:pt>
                <c:pt idx="1198">
                  <c:v>1.6062770046861929</c:v>
                </c:pt>
                <c:pt idx="1199">
                  <c:v>1.6519781770903859</c:v>
                </c:pt>
                <c:pt idx="1200">
                  <c:v>1.6831355755032051</c:v>
                </c:pt>
                <c:pt idx="1201">
                  <c:v>1.6794509529648884</c:v>
                </c:pt>
                <c:pt idx="1202">
                  <c:v>1.6385190632884317</c:v>
                </c:pt>
                <c:pt idx="1203">
                  <c:v>1.5811281562561006</c:v>
                </c:pt>
                <c:pt idx="1204">
                  <c:v>1.7127299412911747</c:v>
                </c:pt>
                <c:pt idx="1205">
                  <c:v>1.6420612594152086</c:v>
                </c:pt>
                <c:pt idx="1206">
                  <c:v>1.5936021961240525</c:v>
                </c:pt>
                <c:pt idx="1207">
                  <c:v>1.608735174693112</c:v>
                </c:pt>
                <c:pt idx="1208">
                  <c:v>1.6213739071368964</c:v>
                </c:pt>
                <c:pt idx="1209">
                  <c:v>1.6243899216265922</c:v>
                </c:pt>
                <c:pt idx="1210">
                  <c:v>1.5813024074595448</c:v>
                </c:pt>
                <c:pt idx="1211">
                  <c:v>1.6333259427599764</c:v>
                </c:pt>
                <c:pt idx="1212">
                  <c:v>1.5768456201864878</c:v>
                </c:pt>
                <c:pt idx="1213">
                  <c:v>1.5862703052884985</c:v>
                </c:pt>
                <c:pt idx="1214">
                  <c:v>1.6528061394100464</c:v>
                </c:pt>
                <c:pt idx="1215">
                  <c:v>1.6080263749724246</c:v>
                </c:pt>
                <c:pt idx="1216">
                  <c:v>1.6580358662510504</c:v>
                </c:pt>
                <c:pt idx="1217">
                  <c:v>1.5780663429295019</c:v>
                </c:pt>
                <c:pt idx="1218">
                  <c:v>1.6128785210720684</c:v>
                </c:pt>
                <c:pt idx="1219">
                  <c:v>1.6663856987122931</c:v>
                </c:pt>
                <c:pt idx="1220">
                  <c:v>1.5939560981499346</c:v>
                </c:pt>
                <c:pt idx="1221">
                  <c:v>1.5942961783927656</c:v>
                </c:pt>
                <c:pt idx="1222">
                  <c:v>1.6121139175293275</c:v>
                </c:pt>
                <c:pt idx="1223">
                  <c:v>1.6063001846913982</c:v>
                </c:pt>
                <c:pt idx="1224">
                  <c:v>1.5978263495748577</c:v>
                </c:pt>
                <c:pt idx="1225">
                  <c:v>1.604613791976722</c:v>
                </c:pt>
                <c:pt idx="1226">
                  <c:v>1.617755791828575</c:v>
                </c:pt>
                <c:pt idx="1227">
                  <c:v>1.5946807917134636</c:v>
                </c:pt>
                <c:pt idx="1228">
                  <c:v>1.6501162722686455</c:v>
                </c:pt>
                <c:pt idx="1229">
                  <c:v>1.6007853873450928</c:v>
                </c:pt>
                <c:pt idx="1230">
                  <c:v>1.5748656937186041</c:v>
                </c:pt>
                <c:pt idx="1231">
                  <c:v>1.6013365096635885</c:v>
                </c:pt>
                <c:pt idx="1232">
                  <c:v>1.6091093018294607</c:v>
                </c:pt>
                <c:pt idx="1233">
                  <c:v>1.6343037480418012</c:v>
                </c:pt>
                <c:pt idx="1234">
                  <c:v>1.6393194446806154</c:v>
                </c:pt>
                <c:pt idx="1235">
                  <c:v>1.653367922892008</c:v>
                </c:pt>
                <c:pt idx="1236">
                  <c:v>1.6547215574487617</c:v>
                </c:pt>
                <c:pt idx="1237">
                  <c:v>1.6663745261631895</c:v>
                </c:pt>
                <c:pt idx="1238">
                  <c:v>1.6772428198741678</c:v>
                </c:pt>
                <c:pt idx="1239">
                  <c:v>1.6466328347517358</c:v>
                </c:pt>
                <c:pt idx="1240">
                  <c:v>1.6685211615757434</c:v>
                </c:pt>
                <c:pt idx="1241">
                  <c:v>1.6674959415624866</c:v>
                </c:pt>
                <c:pt idx="1242">
                  <c:v>1.6543778679395347</c:v>
                </c:pt>
                <c:pt idx="1243">
                  <c:v>1.6488256218834942</c:v>
                </c:pt>
                <c:pt idx="1244">
                  <c:v>1.6565217736062388</c:v>
                </c:pt>
                <c:pt idx="1245">
                  <c:v>1.6632244950163471</c:v>
                </c:pt>
                <c:pt idx="1246">
                  <c:v>1.655220894100824</c:v>
                </c:pt>
                <c:pt idx="1247">
                  <c:v>1.63948521097059</c:v>
                </c:pt>
                <c:pt idx="1248">
                  <c:v>1.664919405541988</c:v>
                </c:pt>
                <c:pt idx="1249">
                  <c:v>1.6091908858738324</c:v>
                </c:pt>
                <c:pt idx="1250">
                  <c:v>1.6548806423458875</c:v>
                </c:pt>
                <c:pt idx="1251">
                  <c:v>1.6406100721788031</c:v>
                </c:pt>
                <c:pt idx="1252">
                  <c:v>1.6413608375704878</c:v>
                </c:pt>
                <c:pt idx="1253">
                  <c:v>1.6497394043293354</c:v>
                </c:pt>
                <c:pt idx="1254">
                  <c:v>1.6422380315689429</c:v>
                </c:pt>
                <c:pt idx="1255">
                  <c:v>1.6482336524486014</c:v>
                </c:pt>
                <c:pt idx="1256">
                  <c:v>1.6839042075482558</c:v>
                </c:pt>
                <c:pt idx="1257">
                  <c:v>1.6513112551050459</c:v>
                </c:pt>
                <c:pt idx="1258">
                  <c:v>1.6078951376505186</c:v>
                </c:pt>
                <c:pt idx="1259">
                  <c:v>1.6327721477974673</c:v>
                </c:pt>
                <c:pt idx="1260">
                  <c:v>1.6465467935614064</c:v>
                </c:pt>
                <c:pt idx="1261">
                  <c:v>1.6553285374087412</c:v>
                </c:pt>
                <c:pt idx="1262">
                  <c:v>1.6313110739284906</c:v>
                </c:pt>
                <c:pt idx="1263">
                  <c:v>1.6242073298593516</c:v>
                </c:pt>
                <c:pt idx="1264">
                  <c:v>1.6280247169804531</c:v>
                </c:pt>
                <c:pt idx="1265">
                  <c:v>1.645170881539336</c:v>
                </c:pt>
                <c:pt idx="1266">
                  <c:v>1.6537038535975743</c:v>
                </c:pt>
                <c:pt idx="1267">
                  <c:v>1.6437037800955374</c:v>
                </c:pt>
                <c:pt idx="1268">
                  <c:v>1.6342371935649085</c:v>
                </c:pt>
                <c:pt idx="1269">
                  <c:v>1.6402298788917757</c:v>
                </c:pt>
                <c:pt idx="1270">
                  <c:v>1.6315064864351909</c:v>
                </c:pt>
                <c:pt idx="1271">
                  <c:v>1.6661017141865979</c:v>
                </c:pt>
                <c:pt idx="1272">
                  <c:v>1.6590733099748876</c:v>
                </c:pt>
                <c:pt idx="1273">
                  <c:v>1.6322337823168069</c:v>
                </c:pt>
                <c:pt idx="1274">
                  <c:v>1.6620253977150559</c:v>
                </c:pt>
                <c:pt idx="1275">
                  <c:v>1.6585209606318707</c:v>
                </c:pt>
                <c:pt idx="1276">
                  <c:v>1.6503946074202807</c:v>
                </c:pt>
                <c:pt idx="1277">
                  <c:v>1.6660648127089861</c:v>
                </c:pt>
                <c:pt idx="1278">
                  <c:v>1.6706902008619815</c:v>
                </c:pt>
                <c:pt idx="1279">
                  <c:v>1.6712469738682676</c:v>
                </c:pt>
                <c:pt idx="1280">
                  <c:v>1.6505781069318906</c:v>
                </c:pt>
                <c:pt idx="1281">
                  <c:v>1.6472813463987377</c:v>
                </c:pt>
                <c:pt idx="1282">
                  <c:v>1.64563789976116</c:v>
                </c:pt>
                <c:pt idx="1283">
                  <c:v>1.6438156897071667</c:v>
                </c:pt>
                <c:pt idx="1284">
                  <c:v>1.6347745688732891</c:v>
                </c:pt>
                <c:pt idx="1285">
                  <c:v>1.6434517318438422</c:v>
                </c:pt>
                <c:pt idx="1286">
                  <c:v>1.6372890144199213</c:v>
                </c:pt>
                <c:pt idx="1287">
                  <c:v>1.663485765011294</c:v>
                </c:pt>
                <c:pt idx="1288">
                  <c:v>1.6423608246205803</c:v>
                </c:pt>
                <c:pt idx="1289">
                  <c:v>1.6517387683746445</c:v>
                </c:pt>
                <c:pt idx="1290">
                  <c:v>1.6394588065980589</c:v>
                </c:pt>
                <c:pt idx="1291">
                  <c:v>1.6403645849442456</c:v>
                </c:pt>
                <c:pt idx="1292">
                  <c:v>1.6284883165582957</c:v>
                </c:pt>
                <c:pt idx="1293">
                  <c:v>1.6468245042703897</c:v>
                </c:pt>
                <c:pt idx="1294">
                  <c:v>1.6461084936163592</c:v>
                </c:pt>
                <c:pt idx="1295">
                  <c:v>1.6487967491856836</c:v>
                </c:pt>
                <c:pt idx="1296">
                  <c:v>1.6361680542427564</c:v>
                </c:pt>
                <c:pt idx="1297">
                  <c:v>1.6479817323004173</c:v>
                </c:pt>
                <c:pt idx="1298">
                  <c:v>1.6792058849723355</c:v>
                </c:pt>
                <c:pt idx="1299">
                  <c:v>1.6569615449554234</c:v>
                </c:pt>
                <c:pt idx="1300">
                  <c:v>1.6152636094870243</c:v>
                </c:pt>
                <c:pt idx="1301">
                  <c:v>1.6665632382071487</c:v>
                </c:pt>
                <c:pt idx="1302">
                  <c:v>1.6582449238561761</c:v>
                </c:pt>
                <c:pt idx="1303">
                  <c:v>1.6619594723557474</c:v>
                </c:pt>
                <c:pt idx="1304">
                  <c:v>1.6774278185968881</c:v>
                </c:pt>
                <c:pt idx="1305">
                  <c:v>1.6677609319123483</c:v>
                </c:pt>
                <c:pt idx="1306">
                  <c:v>1.6507965012920149</c:v>
                </c:pt>
                <c:pt idx="1307">
                  <c:v>1.6749393425755172</c:v>
                </c:pt>
                <c:pt idx="1308">
                  <c:v>1.6696521119638037</c:v>
                </c:pt>
                <c:pt idx="1309">
                  <c:v>1.6961397288880653</c:v>
                </c:pt>
                <c:pt idx="1310">
                  <c:v>1.6791483641322378</c:v>
                </c:pt>
                <c:pt idx="1311">
                  <c:v>1.6814821570137781</c:v>
                </c:pt>
                <c:pt idx="1312">
                  <c:v>1.7039829000423499</c:v>
                </c:pt>
                <c:pt idx="1313">
                  <c:v>1.676440906670436</c:v>
                </c:pt>
                <c:pt idx="1314">
                  <c:v>1.5842033580153159</c:v>
                </c:pt>
                <c:pt idx="1315">
                  <c:v>1.5577220335542952</c:v>
                </c:pt>
                <c:pt idx="1316">
                  <c:v>1.519802857797572</c:v>
                </c:pt>
                <c:pt idx="1317">
                  <c:v>1.5707610495220961</c:v>
                </c:pt>
                <c:pt idx="1318">
                  <c:v>1.5487608419291969</c:v>
                </c:pt>
                <c:pt idx="1319">
                  <c:v>1.58962625504254</c:v>
                </c:pt>
                <c:pt idx="1320">
                  <c:v>1.5363679273752682</c:v>
                </c:pt>
                <c:pt idx="1321">
                  <c:v>1.5666634317420245</c:v>
                </c:pt>
                <c:pt idx="1322">
                  <c:v>1.5359878343442301</c:v>
                </c:pt>
                <c:pt idx="1323">
                  <c:v>1.5707370429971375</c:v>
                </c:pt>
                <c:pt idx="1324">
                  <c:v>1.5460274871986679</c:v>
                </c:pt>
                <c:pt idx="1325">
                  <c:v>1.5335178332322594</c:v>
                </c:pt>
                <c:pt idx="1326">
                  <c:v>1.5526609397429547</c:v>
                </c:pt>
                <c:pt idx="1327">
                  <c:v>1.6010640644128593</c:v>
                </c:pt>
                <c:pt idx="1328">
                  <c:v>1.5726844504431872</c:v>
                </c:pt>
                <c:pt idx="1329">
                  <c:v>1.578845545068182</c:v>
                </c:pt>
                <c:pt idx="1330">
                  <c:v>1.5624372519256668</c:v>
                </c:pt>
                <c:pt idx="1331">
                  <c:v>1.6481776137995339</c:v>
                </c:pt>
                <c:pt idx="1332">
                  <c:v>1.615726980163847</c:v>
                </c:pt>
                <c:pt idx="1333">
                  <c:v>1.6175919879049445</c:v>
                </c:pt>
                <c:pt idx="1334">
                  <c:v>1.6028179112227838</c:v>
                </c:pt>
                <c:pt idx="1335">
                  <c:v>1.5927486078242674</c:v>
                </c:pt>
                <c:pt idx="1336">
                  <c:v>1.5777263523353129</c:v>
                </c:pt>
                <c:pt idx="1337">
                  <c:v>1.5734887976717566</c:v>
                </c:pt>
                <c:pt idx="1338">
                  <c:v>1.4900979845773445</c:v>
                </c:pt>
                <c:pt idx="1339">
                  <c:v>1.6480627181833747</c:v>
                </c:pt>
                <c:pt idx="1340">
                  <c:v>1.5772166410433675</c:v>
                </c:pt>
                <c:pt idx="1341">
                  <c:v>1.5912017493511457</c:v>
                </c:pt>
                <c:pt idx="1342">
                  <c:v>1.5765375380762874</c:v>
                </c:pt>
                <c:pt idx="1343">
                  <c:v>1.55492067201722</c:v>
                </c:pt>
                <c:pt idx="1344">
                  <c:v>1.5624490704855372</c:v>
                </c:pt>
                <c:pt idx="1345">
                  <c:v>1.602501863205424</c:v>
                </c:pt>
                <c:pt idx="1346">
                  <c:v>1.608184421032832</c:v>
                </c:pt>
                <c:pt idx="1347">
                  <c:v>1.5999750354952826</c:v>
                </c:pt>
                <c:pt idx="1348">
                  <c:v>1.6000998261513688</c:v>
                </c:pt>
                <c:pt idx="1349">
                  <c:v>1.6284404469371709</c:v>
                </c:pt>
                <c:pt idx="1350">
                  <c:v>1.5551108227573487</c:v>
                </c:pt>
                <c:pt idx="1351">
                  <c:v>1.6021901234038491</c:v>
                </c:pt>
                <c:pt idx="1352">
                  <c:v>1.5829819273650869</c:v>
                </c:pt>
                <c:pt idx="1353">
                  <c:v>1.5742629367704588</c:v>
                </c:pt>
                <c:pt idx="1354">
                  <c:v>1.5803037301738168</c:v>
                </c:pt>
                <c:pt idx="1355">
                  <c:v>1.6044282382954236</c:v>
                </c:pt>
                <c:pt idx="1356">
                  <c:v>1.6049383362940339</c:v>
                </c:pt>
                <c:pt idx="1357">
                  <c:v>1.584660415253291</c:v>
                </c:pt>
                <c:pt idx="1358">
                  <c:v>1.614299589513805</c:v>
                </c:pt>
                <c:pt idx="1359">
                  <c:v>1.5068749020301715</c:v>
                </c:pt>
                <c:pt idx="1360">
                  <c:v>1.560718311942958</c:v>
                </c:pt>
                <c:pt idx="1361">
                  <c:v>1.564969375263064</c:v>
                </c:pt>
                <c:pt idx="1362">
                  <c:v>1.5704326133233286</c:v>
                </c:pt>
                <c:pt idx="1363">
                  <c:v>1.5804708519726931</c:v>
                </c:pt>
                <c:pt idx="1364">
                  <c:v>1.5849731625328849</c:v>
                </c:pt>
                <c:pt idx="1365">
                  <c:v>1.5946296874034436</c:v>
                </c:pt>
                <c:pt idx="1366">
                  <c:v>1.6231970557910005</c:v>
                </c:pt>
                <c:pt idx="1367">
                  <c:v>1.6066432360643825</c:v>
                </c:pt>
                <c:pt idx="1368">
                  <c:v>1.579647759214841</c:v>
                </c:pt>
                <c:pt idx="1369">
                  <c:v>1.6165703746253091</c:v>
                </c:pt>
                <c:pt idx="1370">
                  <c:v>1.6204718561170595</c:v>
                </c:pt>
                <c:pt idx="1371">
                  <c:v>1.5207946519833091</c:v>
                </c:pt>
                <c:pt idx="1372">
                  <c:v>1.5913802091845557</c:v>
                </c:pt>
                <c:pt idx="1373">
                  <c:v>1.5902181330877174</c:v>
                </c:pt>
                <c:pt idx="1374">
                  <c:v>1.6217372361544173</c:v>
                </c:pt>
                <c:pt idx="1375">
                  <c:v>1.6219064667957774</c:v>
                </c:pt>
                <c:pt idx="1376">
                  <c:v>1.605979283360605</c:v>
                </c:pt>
                <c:pt idx="1377">
                  <c:v>1.6179522707708212</c:v>
                </c:pt>
                <c:pt idx="1378">
                  <c:v>1.5809886147415617</c:v>
                </c:pt>
                <c:pt idx="1379">
                  <c:v>1.5423360974916489</c:v>
                </c:pt>
                <c:pt idx="1380">
                  <c:v>1.5230375844059671</c:v>
                </c:pt>
                <c:pt idx="1381">
                  <c:v>1.581474325529501</c:v>
                </c:pt>
                <c:pt idx="1382">
                  <c:v>1.5651804454031641</c:v>
                </c:pt>
                <c:pt idx="1383">
                  <c:v>1.5605638635361285</c:v>
                </c:pt>
                <c:pt idx="1384">
                  <c:v>1.5499573994691263</c:v>
                </c:pt>
                <c:pt idx="1385">
                  <c:v>1.5318832835596301</c:v>
                </c:pt>
                <c:pt idx="1386">
                  <c:v>1.6027547874169377</c:v>
                </c:pt>
                <c:pt idx="1387">
                  <c:v>1.5950088923508872</c:v>
                </c:pt>
                <c:pt idx="1388">
                  <c:v>1.6166996657776385</c:v>
                </c:pt>
                <c:pt idx="1389">
                  <c:v>1.6207834782101371</c:v>
                </c:pt>
                <c:pt idx="1390">
                  <c:v>1.5292535737928405</c:v>
                </c:pt>
                <c:pt idx="1391">
                  <c:v>1.6048788081483309</c:v>
                </c:pt>
                <c:pt idx="1392">
                  <c:v>1.6239588455935294</c:v>
                </c:pt>
                <c:pt idx="1393">
                  <c:v>1.5626735817994302</c:v>
                </c:pt>
                <c:pt idx="1394">
                  <c:v>1.5263673799718493</c:v>
                </c:pt>
                <c:pt idx="1395">
                  <c:v>1.6213487660827812</c:v>
                </c:pt>
                <c:pt idx="1396">
                  <c:v>1.6163155383891536</c:v>
                </c:pt>
                <c:pt idx="1397">
                  <c:v>1.6135686260475945</c:v>
                </c:pt>
                <c:pt idx="1398">
                  <c:v>1.6138913075046584</c:v>
                </c:pt>
                <c:pt idx="1399">
                  <c:v>1.5732555902778986</c:v>
                </c:pt>
                <c:pt idx="1400">
                  <c:v>1.6137299506452796</c:v>
                </c:pt>
                <c:pt idx="1401">
                  <c:v>1.483662501365411</c:v>
                </c:pt>
                <c:pt idx="1402">
                  <c:v>1.6047313009049349</c:v>
                </c:pt>
                <c:pt idx="1403">
                  <c:v>1.5868267172344588</c:v>
                </c:pt>
                <c:pt idx="1404">
                  <c:v>1.5535169881629054</c:v>
                </c:pt>
                <c:pt idx="1405">
                  <c:v>1.4558317455740417</c:v>
                </c:pt>
                <c:pt idx="1406">
                  <c:v>1.5360427160629828</c:v>
                </c:pt>
                <c:pt idx="1407">
                  <c:v>1.6414612827047581</c:v>
                </c:pt>
                <c:pt idx="1408">
                  <c:v>1.5941261201337371</c:v>
                </c:pt>
                <c:pt idx="1409">
                  <c:v>1.5146890921878835</c:v>
                </c:pt>
                <c:pt idx="1410">
                  <c:v>1.6404488487047288</c:v>
                </c:pt>
                <c:pt idx="1411">
                  <c:v>1.5988089704515625</c:v>
                </c:pt>
                <c:pt idx="1412">
                  <c:v>1.5675406310314437</c:v>
                </c:pt>
                <c:pt idx="1413">
                  <c:v>1.5324302299022263</c:v>
                </c:pt>
                <c:pt idx="1414">
                  <c:v>1.5218745043219915</c:v>
                </c:pt>
                <c:pt idx="1415">
                  <c:v>1.5592775054096608</c:v>
                </c:pt>
                <c:pt idx="1416">
                  <c:v>1.5708722630119851</c:v>
                </c:pt>
                <c:pt idx="1417">
                  <c:v>1.5697030242602084</c:v>
                </c:pt>
                <c:pt idx="1418">
                  <c:v>1.5908703853915405</c:v>
                </c:pt>
                <c:pt idx="1419">
                  <c:v>1.5734742703355824</c:v>
                </c:pt>
                <c:pt idx="1420">
                  <c:v>1.5666311364673642</c:v>
                </c:pt>
                <c:pt idx="1421">
                  <c:v>1.6273973549459659</c:v>
                </c:pt>
                <c:pt idx="1422">
                  <c:v>1.5664795497593582</c:v>
                </c:pt>
                <c:pt idx="1423">
                  <c:v>1.6069819759412673</c:v>
                </c:pt>
                <c:pt idx="1424">
                  <c:v>1.5949767744134244</c:v>
                </c:pt>
                <c:pt idx="1425">
                  <c:v>1.5573168136297606</c:v>
                </c:pt>
                <c:pt idx="1426">
                  <c:v>1.5430647062188587</c:v>
                </c:pt>
                <c:pt idx="1427">
                  <c:v>1.5460475292978286</c:v>
                </c:pt>
                <c:pt idx="1428">
                  <c:v>1.5638227111531691</c:v>
                </c:pt>
                <c:pt idx="1429">
                  <c:v>1.5827215450291299</c:v>
                </c:pt>
                <c:pt idx="1430">
                  <c:v>1.5341918515954955</c:v>
                </c:pt>
                <c:pt idx="1431">
                  <c:v>1.5664160004635643</c:v>
                </c:pt>
                <c:pt idx="1432">
                  <c:v>1.6707399193093884</c:v>
                </c:pt>
                <c:pt idx="1433">
                  <c:v>1.6306527415443302</c:v>
                </c:pt>
                <c:pt idx="1434">
                  <c:v>1.6701277790668576</c:v>
                </c:pt>
                <c:pt idx="1435">
                  <c:v>1.6125678355143847</c:v>
                </c:pt>
                <c:pt idx="1436">
                  <c:v>1.6134008826788067</c:v>
                </c:pt>
                <c:pt idx="1437">
                  <c:v>1.5486976555703404</c:v>
                </c:pt>
                <c:pt idx="1438">
                  <c:v>1.6377417693598468</c:v>
                </c:pt>
                <c:pt idx="1439">
                  <c:v>1.6199596488383916</c:v>
                </c:pt>
                <c:pt idx="1440">
                  <c:v>1.5230777603818402</c:v>
                </c:pt>
                <c:pt idx="1441">
                  <c:v>1.6226506098007609</c:v>
                </c:pt>
                <c:pt idx="1442">
                  <c:v>1.5785961472258931</c:v>
                </c:pt>
                <c:pt idx="1443">
                  <c:v>1.6205669493066346</c:v>
                </c:pt>
                <c:pt idx="1444">
                  <c:v>1.4803816855865142</c:v>
                </c:pt>
                <c:pt idx="1445">
                  <c:v>1.6479667899685815</c:v>
                </c:pt>
                <c:pt idx="1446">
                  <c:v>1.5020032538948527</c:v>
                </c:pt>
                <c:pt idx="1447">
                  <c:v>1.6341957510157865</c:v>
                </c:pt>
                <c:pt idx="1448">
                  <c:v>1.5630772389251559</c:v>
                </c:pt>
                <c:pt idx="1449">
                  <c:v>1.5733745850658416</c:v>
                </c:pt>
                <c:pt idx="1450">
                  <c:v>1.6146921997303021</c:v>
                </c:pt>
                <c:pt idx="1451">
                  <c:v>1.6457782371139278</c:v>
                </c:pt>
                <c:pt idx="1452">
                  <c:v>1.5776088728741151</c:v>
                </c:pt>
                <c:pt idx="1453">
                  <c:v>1.6312421758757407</c:v>
                </c:pt>
                <c:pt idx="1454">
                  <c:v>1.6191004804863367</c:v>
                </c:pt>
                <c:pt idx="1455">
                  <c:v>1.6228926885743489</c:v>
                </c:pt>
                <c:pt idx="1456">
                  <c:v>1.6307220646495075</c:v>
                </c:pt>
                <c:pt idx="1457">
                  <c:v>1.6504969386539168</c:v>
                </c:pt>
                <c:pt idx="1458">
                  <c:v>1.6204774129668182</c:v>
                </c:pt>
                <c:pt idx="1459">
                  <c:v>1.5782797675680866</c:v>
                </c:pt>
                <c:pt idx="1460">
                  <c:v>1.5755996066382321</c:v>
                </c:pt>
                <c:pt idx="1461">
                  <c:v>1.628817824446626</c:v>
                </c:pt>
                <c:pt idx="1462">
                  <c:v>1.6272631144646537</c:v>
                </c:pt>
                <c:pt idx="1463">
                  <c:v>1.6362679369353228</c:v>
                </c:pt>
                <c:pt idx="1464">
                  <c:v>1.5694364619669547</c:v>
                </c:pt>
                <c:pt idx="1465">
                  <c:v>1.6331532137051161</c:v>
                </c:pt>
                <c:pt idx="1466">
                  <c:v>1.6239906759406455</c:v>
                </c:pt>
                <c:pt idx="1467">
                  <c:v>1.6141286556309677</c:v>
                </c:pt>
                <c:pt idx="1468">
                  <c:v>1.6219306454849067</c:v>
                </c:pt>
                <c:pt idx="1469">
                  <c:v>1.6326352456703221</c:v>
                </c:pt>
                <c:pt idx="1470">
                  <c:v>1.6047969779612195</c:v>
                </c:pt>
                <c:pt idx="1471">
                  <c:v>1.5966471419367951</c:v>
                </c:pt>
                <c:pt idx="1472">
                  <c:v>1.6098482747127496</c:v>
                </c:pt>
                <c:pt idx="1473">
                  <c:v>1.568939958156444</c:v>
                </c:pt>
                <c:pt idx="1474">
                  <c:v>1.5245168865128249</c:v>
                </c:pt>
                <c:pt idx="1475">
                  <c:v>1.5777096898963834</c:v>
                </c:pt>
                <c:pt idx="1476">
                  <c:v>1.5482726416344696</c:v>
                </c:pt>
                <c:pt idx="1477">
                  <c:v>1.5783832842595635</c:v>
                </c:pt>
                <c:pt idx="1478">
                  <c:v>1.6157236412111933</c:v>
                </c:pt>
                <c:pt idx="1479">
                  <c:v>1.5835825255122618</c:v>
                </c:pt>
                <c:pt idx="1480">
                  <c:v>1.6343306542277396</c:v>
                </c:pt>
                <c:pt idx="1481">
                  <c:v>1.6288199858319579</c:v>
                </c:pt>
                <c:pt idx="1482">
                  <c:v>1.4642922107780807</c:v>
                </c:pt>
                <c:pt idx="1483">
                  <c:v>1.484629602594443</c:v>
                </c:pt>
                <c:pt idx="1484">
                  <c:v>1.4863034025501027</c:v>
                </c:pt>
                <c:pt idx="1485">
                  <c:v>1.5630664765987425</c:v>
                </c:pt>
                <c:pt idx="1486">
                  <c:v>1.6310152552904291</c:v>
                </c:pt>
                <c:pt idx="1487">
                  <c:v>1.6170256132909002</c:v>
                </c:pt>
                <c:pt idx="1488">
                  <c:v>1.5792531537239822</c:v>
                </c:pt>
                <c:pt idx="1489">
                  <c:v>1.4813810137871273</c:v>
                </c:pt>
                <c:pt idx="1490">
                  <c:v>1.6492200655978293</c:v>
                </c:pt>
                <c:pt idx="1491">
                  <c:v>1.5900460020906366</c:v>
                </c:pt>
                <c:pt idx="1492">
                  <c:v>1.609561918908863</c:v>
                </c:pt>
                <c:pt idx="1493">
                  <c:v>1.605052439848482</c:v>
                </c:pt>
                <c:pt idx="1494">
                  <c:v>1.5241346882176634</c:v>
                </c:pt>
                <c:pt idx="1495">
                  <c:v>1.5899389517143154</c:v>
                </c:pt>
                <c:pt idx="1496">
                  <c:v>1.4714341851269128</c:v>
                </c:pt>
                <c:pt idx="1497">
                  <c:v>1.4944932376253783</c:v>
                </c:pt>
                <c:pt idx="1498">
                  <c:v>1.5214067300976764</c:v>
                </c:pt>
                <c:pt idx="1499">
                  <c:v>1.5528696330915999</c:v>
                </c:pt>
                <c:pt idx="1500">
                  <c:v>1.5566136528454131</c:v>
                </c:pt>
                <c:pt idx="1501">
                  <c:v>1.5971099423013901</c:v>
                </c:pt>
                <c:pt idx="1502">
                  <c:v>1.6012598767102184</c:v>
                </c:pt>
                <c:pt idx="1503">
                  <c:v>1.6028271819787647</c:v>
                </c:pt>
                <c:pt idx="1504">
                  <c:v>1.5902409804927731</c:v>
                </c:pt>
                <c:pt idx="1505">
                  <c:v>1.5865710200383165</c:v>
                </c:pt>
                <c:pt idx="1506">
                  <c:v>1.5928443045986755</c:v>
                </c:pt>
                <c:pt idx="1507">
                  <c:v>1.5873233059653145</c:v>
                </c:pt>
                <c:pt idx="1508">
                  <c:v>1.5938997675040325</c:v>
                </c:pt>
                <c:pt idx="1509">
                  <c:v>1.5744408950507078</c:v>
                </c:pt>
                <c:pt idx="1510">
                  <c:v>1.5976390574764927</c:v>
                </c:pt>
                <c:pt idx="1511">
                  <c:v>1.5962376786377621</c:v>
                </c:pt>
                <c:pt idx="1512">
                  <c:v>1.5962376786377621</c:v>
                </c:pt>
                <c:pt idx="1513">
                  <c:v>1.5906192430624184</c:v>
                </c:pt>
                <c:pt idx="1514">
                  <c:v>1.5960363368518591</c:v>
                </c:pt>
                <c:pt idx="1515">
                  <c:v>1.5854689563088127</c:v>
                </c:pt>
                <c:pt idx="1516">
                  <c:v>1.5910192479016141</c:v>
                </c:pt>
                <c:pt idx="1517">
                  <c:v>1.5954326161343511</c:v>
                </c:pt>
                <c:pt idx="1518">
                  <c:v>1.5989228888001374</c:v>
                </c:pt>
                <c:pt idx="1519">
                  <c:v>1.5703956962788568</c:v>
                </c:pt>
                <c:pt idx="1520">
                  <c:v>1.5956972682132085</c:v>
                </c:pt>
                <c:pt idx="1521">
                  <c:v>1.6022111239592547</c:v>
                </c:pt>
                <c:pt idx="1522">
                  <c:v>1.5968776631841468</c:v>
                </c:pt>
                <c:pt idx="1523">
                  <c:v>1.5847893765201304</c:v>
                </c:pt>
                <c:pt idx="1524">
                  <c:v>1.5988488737299855</c:v>
                </c:pt>
                <c:pt idx="1525">
                  <c:v>1.5801133321340368</c:v>
                </c:pt>
                <c:pt idx="1526">
                  <c:v>1.5902117527423716</c:v>
                </c:pt>
                <c:pt idx="1527">
                  <c:v>1.5748856566080451</c:v>
                </c:pt>
                <c:pt idx="1528">
                  <c:v>1.6440271804339681</c:v>
                </c:pt>
                <c:pt idx="1529">
                  <c:v>1.6139756112330814</c:v>
                </c:pt>
                <c:pt idx="1530">
                  <c:v>1.6653752163461097</c:v>
                </c:pt>
                <c:pt idx="1531">
                  <c:v>1.618389981786597</c:v>
                </c:pt>
                <c:pt idx="1532">
                  <c:v>1.5740922191625768</c:v>
                </c:pt>
                <c:pt idx="1533">
                  <c:v>1.5776800013319734</c:v>
                </c:pt>
                <c:pt idx="1534">
                  <c:v>1.5888142634916158</c:v>
                </c:pt>
                <c:pt idx="1535">
                  <c:v>1.6125279092153715</c:v>
                </c:pt>
                <c:pt idx="1536">
                  <c:v>1.5606432290380123</c:v>
                </c:pt>
                <c:pt idx="1537">
                  <c:v>1.6096350122223022</c:v>
                </c:pt>
                <c:pt idx="1538">
                  <c:v>1.5587781876969402</c:v>
                </c:pt>
                <c:pt idx="1539">
                  <c:v>1.6032070593898431</c:v>
                </c:pt>
                <c:pt idx="1540">
                  <c:v>1.5975778211195135</c:v>
                </c:pt>
                <c:pt idx="1541">
                  <c:v>1.5580355066075442</c:v>
                </c:pt>
                <c:pt idx="1542">
                  <c:v>1.5618252599429179</c:v>
                </c:pt>
                <c:pt idx="1543">
                  <c:v>1.5518779793234976</c:v>
                </c:pt>
                <c:pt idx="1544">
                  <c:v>1.5454110725917412</c:v>
                </c:pt>
                <c:pt idx="1545">
                  <c:v>1.5745420352572526</c:v>
                </c:pt>
                <c:pt idx="1546">
                  <c:v>1.5816562505640726</c:v>
                </c:pt>
                <c:pt idx="1547">
                  <c:v>1.6222760367144724</c:v>
                </c:pt>
                <c:pt idx="1548">
                  <c:v>1.5798388815527387</c:v>
                </c:pt>
                <c:pt idx="1549">
                  <c:v>1.5683907737153999</c:v>
                </c:pt>
                <c:pt idx="1550">
                  <c:v>1.5765781201873046</c:v>
                </c:pt>
                <c:pt idx="1551">
                  <c:v>1.5852759465043316</c:v>
                </c:pt>
                <c:pt idx="1552">
                  <c:v>1.5715324935596617</c:v>
                </c:pt>
                <c:pt idx="1553">
                  <c:v>1.5612152468998195</c:v>
                </c:pt>
                <c:pt idx="1554">
                  <c:v>1.5450481209962108</c:v>
                </c:pt>
                <c:pt idx="1555">
                  <c:v>1.6071645252967071</c:v>
                </c:pt>
                <c:pt idx="1556">
                  <c:v>1.5998447140050742</c:v>
                </c:pt>
                <c:pt idx="1557">
                  <c:v>1.5753578283087066</c:v>
                </c:pt>
                <c:pt idx="1558">
                  <c:v>1.5726743889009587</c:v>
                </c:pt>
                <c:pt idx="1559">
                  <c:v>1.6135336578363844</c:v>
                </c:pt>
                <c:pt idx="1560">
                  <c:v>1.625001141828478</c:v>
                </c:pt>
                <c:pt idx="1561">
                  <c:v>1.5995329922201145</c:v>
                </c:pt>
                <c:pt idx="1562">
                  <c:v>1.5762915076472146</c:v>
                </c:pt>
                <c:pt idx="1563">
                  <c:v>1.5461831562805988</c:v>
                </c:pt>
                <c:pt idx="1564">
                  <c:v>1.5919735924594254</c:v>
                </c:pt>
                <c:pt idx="1565">
                  <c:v>1.6075259165852727</c:v>
                </c:pt>
                <c:pt idx="1566">
                  <c:v>1.5955643753453155</c:v>
                </c:pt>
                <c:pt idx="1567">
                  <c:v>1.5816523793828596</c:v>
                </c:pt>
                <c:pt idx="1568">
                  <c:v>1.5889341100838852</c:v>
                </c:pt>
                <c:pt idx="1569">
                  <c:v>1.5553650795891556</c:v>
                </c:pt>
                <c:pt idx="1570">
                  <c:v>1.5862618361012346</c:v>
                </c:pt>
                <c:pt idx="1571">
                  <c:v>1.5985080442831001</c:v>
                </c:pt>
                <c:pt idx="1572">
                  <c:v>1.6165120245845352</c:v>
                </c:pt>
                <c:pt idx="1573">
                  <c:v>1.5515315559782479</c:v>
                </c:pt>
                <c:pt idx="1574">
                  <c:v>1.6218531437418164</c:v>
                </c:pt>
                <c:pt idx="1575">
                  <c:v>1.5802549929731944</c:v>
                </c:pt>
                <c:pt idx="1576">
                  <c:v>1.5786900397451182</c:v>
                </c:pt>
                <c:pt idx="1577">
                  <c:v>1.5781690772416272</c:v>
                </c:pt>
                <c:pt idx="1578">
                  <c:v>1.5828605197449317</c:v>
                </c:pt>
                <c:pt idx="1579">
                  <c:v>1.5540469239414565</c:v>
                </c:pt>
                <c:pt idx="1580">
                  <c:v>1.536615854043925</c:v>
                </c:pt>
                <c:pt idx="1581">
                  <c:v>1.5403838395108045</c:v>
                </c:pt>
                <c:pt idx="1582">
                  <c:v>1.6303562592276855</c:v>
                </c:pt>
                <c:pt idx="1583">
                  <c:v>1.6307220646495075</c:v>
                </c:pt>
                <c:pt idx="1584">
                  <c:v>1.6298559492550688</c:v>
                </c:pt>
                <c:pt idx="1585">
                  <c:v>1.620822012097699</c:v>
                </c:pt>
                <c:pt idx="1586">
                  <c:v>1.6014109700366488</c:v>
                </c:pt>
                <c:pt idx="1587">
                  <c:v>1.5896082860575735</c:v>
                </c:pt>
                <c:pt idx="1588">
                  <c:v>1.6273405581932716</c:v>
                </c:pt>
                <c:pt idx="1589">
                  <c:v>1.5748524294736883</c:v>
                </c:pt>
                <c:pt idx="1590">
                  <c:v>1.5866105962567314</c:v>
                </c:pt>
                <c:pt idx="1591">
                  <c:v>1.5435639706099724</c:v>
                </c:pt>
                <c:pt idx="1592">
                  <c:v>1.5583763474997041</c:v>
                </c:pt>
                <c:pt idx="1593">
                  <c:v>1.5580450762623972</c:v>
                </c:pt>
                <c:pt idx="1594">
                  <c:v>1.6452199060354595</c:v>
                </c:pt>
                <c:pt idx="1595">
                  <c:v>1.6348334736270507</c:v>
                </c:pt>
                <c:pt idx="1596">
                  <c:v>1.5717190485695152</c:v>
                </c:pt>
                <c:pt idx="1597">
                  <c:v>1.6647265723590863</c:v>
                </c:pt>
                <c:pt idx="1598">
                  <c:v>1.5244813913096944</c:v>
                </c:pt>
                <c:pt idx="1599">
                  <c:v>1.6003675535927486</c:v>
                </c:pt>
                <c:pt idx="1600">
                  <c:v>1.6101882448477742</c:v>
                </c:pt>
                <c:pt idx="1601">
                  <c:v>1.6098670423253627</c:v>
                </c:pt>
                <c:pt idx="1602">
                  <c:v>1.6087438419569511</c:v>
                </c:pt>
                <c:pt idx="1603">
                  <c:v>1.6215836094720366</c:v>
                </c:pt>
                <c:pt idx="1604">
                  <c:v>1.4699135572801314</c:v>
                </c:pt>
                <c:pt idx="1605">
                  <c:v>1.5270870007986752</c:v>
                </c:pt>
                <c:pt idx="1606">
                  <c:v>1.4966719372809141</c:v>
                </c:pt>
                <c:pt idx="1607">
                  <c:v>1.4866339625368084</c:v>
                </c:pt>
                <c:pt idx="1608">
                  <c:v>1.554025257841174</c:v>
                </c:pt>
                <c:pt idx="1609">
                  <c:v>1.568564331035383</c:v>
                </c:pt>
                <c:pt idx="1610">
                  <c:v>1.5477401177973626</c:v>
                </c:pt>
                <c:pt idx="1611">
                  <c:v>1.5461269549646843</c:v>
                </c:pt>
                <c:pt idx="1612">
                  <c:v>1.5434641782818963</c:v>
                </c:pt>
                <c:pt idx="1613">
                  <c:v>1.6025822990735292</c:v>
                </c:pt>
                <c:pt idx="1614">
                  <c:v>1.5548131795927924</c:v>
                </c:pt>
                <c:pt idx="1615">
                  <c:v>1.6053292690753693</c:v>
                </c:pt>
                <c:pt idx="1616">
                  <c:v>1.5282853242391101</c:v>
                </c:pt>
                <c:pt idx="1617">
                  <c:v>1.5604741557318671</c:v>
                </c:pt>
                <c:pt idx="1618">
                  <c:v>1.5733890784664668</c:v>
                </c:pt>
                <c:pt idx="1619">
                  <c:v>1.5182796183122709</c:v>
                </c:pt>
                <c:pt idx="1620">
                  <c:v>1.5544757248336327</c:v>
                </c:pt>
                <c:pt idx="1621">
                  <c:v>1.5637952426221591</c:v>
                </c:pt>
                <c:pt idx="1622">
                  <c:v>1.5630892402552869</c:v>
                </c:pt>
                <c:pt idx="1623">
                  <c:v>1.5679635286837006</c:v>
                </c:pt>
                <c:pt idx="1624">
                  <c:v>1.5706118174946744</c:v>
                </c:pt>
                <c:pt idx="1625">
                  <c:v>1.5747378582758162</c:v>
                </c:pt>
                <c:pt idx="1626">
                  <c:v>1.5726224598319216</c:v>
                </c:pt>
                <c:pt idx="1627">
                  <c:v>1.5383013857857999</c:v>
                </c:pt>
                <c:pt idx="1628">
                  <c:v>1.5524322260623487</c:v>
                </c:pt>
                <c:pt idx="1629">
                  <c:v>1.5493808794175095</c:v>
                </c:pt>
                <c:pt idx="1630">
                  <c:v>1.5671100261615987</c:v>
                </c:pt>
                <c:pt idx="1631">
                  <c:v>1.556246420037505</c:v>
                </c:pt>
                <c:pt idx="1632">
                  <c:v>1.5317963354343369</c:v>
                </c:pt>
                <c:pt idx="1633">
                  <c:v>1.5169172314820702</c:v>
                </c:pt>
                <c:pt idx="1634">
                  <c:v>1.56755442828642</c:v>
                </c:pt>
                <c:pt idx="1635">
                  <c:v>1.5195271745294974</c:v>
                </c:pt>
                <c:pt idx="1636">
                  <c:v>1.5201180853498475</c:v>
                </c:pt>
                <c:pt idx="1637">
                  <c:v>1.5138796096044864</c:v>
                </c:pt>
                <c:pt idx="1638">
                  <c:v>1.5198606967363741</c:v>
                </c:pt>
                <c:pt idx="1639">
                  <c:v>1.5507913313807866</c:v>
                </c:pt>
                <c:pt idx="1640">
                  <c:v>1.5863032547677589</c:v>
                </c:pt>
                <c:pt idx="1641">
                  <c:v>1.5446121204136245</c:v>
                </c:pt>
                <c:pt idx="1642">
                  <c:v>1.5489782777446479</c:v>
                </c:pt>
                <c:pt idx="1643">
                  <c:v>1.5905770774032046</c:v>
                </c:pt>
                <c:pt idx="1644">
                  <c:v>1.5412702508324616</c:v>
                </c:pt>
                <c:pt idx="1645">
                  <c:v>1.5485304998600791</c:v>
                </c:pt>
                <c:pt idx="1646">
                  <c:v>1.5420394541276476</c:v>
                </c:pt>
                <c:pt idx="1647">
                  <c:v>1.5482550598769684</c:v>
                </c:pt>
                <c:pt idx="1648">
                  <c:v>1.5728129004218976</c:v>
                </c:pt>
                <c:pt idx="1649">
                  <c:v>1.5940405340647938</c:v>
                </c:pt>
                <c:pt idx="1650">
                  <c:v>1.5073374511172934</c:v>
                </c:pt>
                <c:pt idx="1651">
                  <c:v>1.5925230505728958</c:v>
                </c:pt>
                <c:pt idx="1652">
                  <c:v>1.5818090999421872</c:v>
                </c:pt>
                <c:pt idx="1653">
                  <c:v>1.5395809659128254</c:v>
                </c:pt>
                <c:pt idx="1654">
                  <c:v>1.5557848976886841</c:v>
                </c:pt>
                <c:pt idx="1655">
                  <c:v>1.5881080265594067</c:v>
                </c:pt>
                <c:pt idx="1656">
                  <c:v>1.5549820389401503</c:v>
                </c:pt>
                <c:pt idx="1657">
                  <c:v>1.5618071246999461</c:v>
                </c:pt>
                <c:pt idx="1658">
                  <c:v>1.5458142714370902</c:v>
                </c:pt>
                <c:pt idx="1659">
                  <c:v>1.5266245585709768</c:v>
                </c:pt>
                <c:pt idx="1660">
                  <c:v>1.6386321793252883</c:v>
                </c:pt>
                <c:pt idx="1661">
                  <c:v>1.5309541186080169</c:v>
                </c:pt>
                <c:pt idx="1662">
                  <c:v>1.5390768176993799</c:v>
                </c:pt>
                <c:pt idx="1663">
                  <c:v>1.5595575826333297</c:v>
                </c:pt>
                <c:pt idx="1664">
                  <c:v>1.5609582430707807</c:v>
                </c:pt>
                <c:pt idx="1665">
                  <c:v>1.5538068250828687</c:v>
                </c:pt>
                <c:pt idx="1666">
                  <c:v>1.6076222078041924</c:v>
                </c:pt>
                <c:pt idx="1667">
                  <c:v>1.5742450878295748</c:v>
                </c:pt>
                <c:pt idx="1668">
                  <c:v>1.58824959662622</c:v>
                </c:pt>
                <c:pt idx="1669">
                  <c:v>1.5854063850161484</c:v>
                </c:pt>
                <c:pt idx="1670">
                  <c:v>1.5522836711136545</c:v>
                </c:pt>
                <c:pt idx="1671">
                  <c:v>1.5703438063866983</c:v>
                </c:pt>
                <c:pt idx="1672">
                  <c:v>1.5972812435778414</c:v>
                </c:pt>
                <c:pt idx="1673">
                  <c:v>1.5867933607523721</c:v>
                </c:pt>
                <c:pt idx="1674">
                  <c:v>1.5705676060430904</c:v>
                </c:pt>
                <c:pt idx="1675">
                  <c:v>1.6494863973268612</c:v>
                </c:pt>
                <c:pt idx="1676">
                  <c:v>1.5591848837330609</c:v>
                </c:pt>
                <c:pt idx="1677">
                  <c:v>1.6290593211989746</c:v>
                </c:pt>
                <c:pt idx="1678">
                  <c:v>1.6211452069156649</c:v>
                </c:pt>
                <c:pt idx="1679">
                  <c:v>1.6024666695463154</c:v>
                </c:pt>
                <c:pt idx="1680">
                  <c:v>1.604657284106074</c:v>
                </c:pt>
                <c:pt idx="1681">
                  <c:v>1.5427764257650631</c:v>
                </c:pt>
                <c:pt idx="1682">
                  <c:v>1.5654141340650318</c:v>
                </c:pt>
                <c:pt idx="1683">
                  <c:v>1.5916100419835357</c:v>
                </c:pt>
                <c:pt idx="1684">
                  <c:v>1.5829879877859419</c:v>
                </c:pt>
                <c:pt idx="1685">
                  <c:v>1.5733987119523292</c:v>
                </c:pt>
                <c:pt idx="1686">
                  <c:v>1.6390395723224347</c:v>
                </c:pt>
                <c:pt idx="1687">
                  <c:v>1.5962918494265264</c:v>
                </c:pt>
                <c:pt idx="1688">
                  <c:v>1.6515283952031714</c:v>
                </c:pt>
                <c:pt idx="1689">
                  <c:v>1.5867768379369764</c:v>
                </c:pt>
                <c:pt idx="1690">
                  <c:v>1.634688561733358</c:v>
                </c:pt>
                <c:pt idx="1691">
                  <c:v>1.643504293576296</c:v>
                </c:pt>
                <c:pt idx="1692">
                  <c:v>1.6406475941363594</c:v>
                </c:pt>
                <c:pt idx="1693">
                  <c:v>1.631025888624775</c:v>
                </c:pt>
                <c:pt idx="1694">
                  <c:v>1.5867329905951397</c:v>
                </c:pt>
                <c:pt idx="1696">
                  <c:v>1.5969556254029071</c:v>
                </c:pt>
                <c:pt idx="1697">
                  <c:v>1.605773329349284</c:v>
                </c:pt>
                <c:pt idx="1698">
                  <c:v>1.6331509560508743</c:v>
                </c:pt>
                <c:pt idx="1699">
                  <c:v>1.644001275719192</c:v>
                </c:pt>
                <c:pt idx="1700">
                  <c:v>1.6308795360841832</c:v>
                </c:pt>
                <c:pt idx="1701">
                  <c:v>1.614570214505489</c:v>
                </c:pt>
                <c:pt idx="1702">
                  <c:v>1.6322765846213576</c:v>
                </c:pt>
                <c:pt idx="1703">
                  <c:v>1.6002711613934879</c:v>
                </c:pt>
                <c:pt idx="1704">
                  <c:v>1.6181427653884497</c:v>
                </c:pt>
                <c:pt idx="1705">
                  <c:v>1.6200468700546107</c:v>
                </c:pt>
                <c:pt idx="1706">
                  <c:v>1.6223029610359401</c:v>
                </c:pt>
                <c:pt idx="1707">
                  <c:v>1.6131852089601268</c:v>
                </c:pt>
                <c:pt idx="1708">
                  <c:v>1.6296590788730874</c:v>
                </c:pt>
                <c:pt idx="1709">
                  <c:v>1.620913854358397</c:v>
                </c:pt>
                <c:pt idx="1710">
                  <c:v>1.6343766509894779</c:v>
                </c:pt>
                <c:pt idx="1711">
                  <c:v>1.6165881875822485</c:v>
                </c:pt>
                <c:pt idx="1712">
                  <c:v>1.6179698868878742</c:v>
                </c:pt>
                <c:pt idx="1713">
                  <c:v>1.6197003359647597</c:v>
                </c:pt>
                <c:pt idx="1714">
                  <c:v>1.6251419001896439</c:v>
                </c:pt>
                <c:pt idx="1715">
                  <c:v>1.6146921997303021</c:v>
                </c:pt>
                <c:pt idx="1716">
                  <c:v>1.608688988875133</c:v>
                </c:pt>
                <c:pt idx="1717">
                  <c:v>1.6424174594612735</c:v>
                </c:pt>
                <c:pt idx="1718">
                  <c:v>1.6289624945264862</c:v>
                </c:pt>
                <c:pt idx="1719">
                  <c:v>1.6140038517819999</c:v>
                </c:pt>
                <c:pt idx="1720">
                  <c:v>1.6296828365679468</c:v>
                </c:pt>
                <c:pt idx="1721">
                  <c:v>1.6419532718470247</c:v>
                </c:pt>
                <c:pt idx="1722">
                  <c:v>1.6147615140272804</c:v>
                </c:pt>
                <c:pt idx="1723">
                  <c:v>1.5851401600212986</c:v>
                </c:pt>
                <c:pt idx="1724">
                  <c:v>1.5932875477401895</c:v>
                </c:pt>
                <c:pt idx="1725">
                  <c:v>1.5806435447323117</c:v>
                </c:pt>
                <c:pt idx="1726">
                  <c:v>1.57348203582373</c:v>
                </c:pt>
                <c:pt idx="1727">
                  <c:v>1.5906100347936667</c:v>
                </c:pt>
                <c:pt idx="1728">
                  <c:v>1.585641363697528</c:v>
                </c:pt>
                <c:pt idx="1729">
                  <c:v>1.5804774933041437</c:v>
                </c:pt>
                <c:pt idx="1730">
                  <c:v>1.612385866570746</c:v>
                </c:pt>
                <c:pt idx="1731">
                  <c:v>1.6161221725602717</c:v>
                </c:pt>
                <c:pt idx="1732">
                  <c:v>1.6066432360643825</c:v>
                </c:pt>
                <c:pt idx="1733">
                  <c:v>1.5995625418445814</c:v>
                </c:pt>
                <c:pt idx="1734">
                  <c:v>1.6029265009231188</c:v>
                </c:pt>
                <c:pt idx="1735">
                  <c:v>1.5963105450901764</c:v>
                </c:pt>
                <c:pt idx="1736">
                  <c:v>1.5958059158346158</c:v>
                </c:pt>
                <c:pt idx="1737">
                  <c:v>1.5907771156796746</c:v>
                </c:pt>
                <c:pt idx="1738">
                  <c:v>1.627473578753881</c:v>
                </c:pt>
                <c:pt idx="1739">
                  <c:v>1.6101861587036643</c:v>
                </c:pt>
                <c:pt idx="1740">
                  <c:v>1.607151399449537</c:v>
                </c:pt>
                <c:pt idx="1741">
                  <c:v>1.6218333111526546</c:v>
                </c:pt>
                <c:pt idx="1742">
                  <c:v>1.5903840400395262</c:v>
                </c:pt>
                <c:pt idx="1743">
                  <c:v>1.5899420620756433</c:v>
                </c:pt>
                <c:pt idx="1744">
                  <c:v>1.594709804768162</c:v>
                </c:pt>
                <c:pt idx="1745">
                  <c:v>1.5948766503221239</c:v>
                </c:pt>
                <c:pt idx="1746">
                  <c:v>1.6341791217940136</c:v>
                </c:pt>
                <c:pt idx="1747">
                  <c:v>1.638973444448061</c:v>
                </c:pt>
                <c:pt idx="1748">
                  <c:v>1.6292169466775615</c:v>
                </c:pt>
                <c:pt idx="1749">
                  <c:v>1.6323033031213916</c:v>
                </c:pt>
                <c:pt idx="1750">
                  <c:v>1.623261584470385</c:v>
                </c:pt>
                <c:pt idx="1751">
                  <c:v>1.6312819432487533</c:v>
                </c:pt>
                <c:pt idx="1752">
                  <c:v>1.5979445851163525</c:v>
                </c:pt>
                <c:pt idx="1753">
                  <c:v>1.6314520811235187</c:v>
                </c:pt>
                <c:pt idx="1754">
                  <c:v>1.619795231833105</c:v>
                </c:pt>
                <c:pt idx="1755">
                  <c:v>1.581474325529501</c:v>
                </c:pt>
                <c:pt idx="1756">
                  <c:v>1.6221468997005388</c:v>
                </c:pt>
                <c:pt idx="1757">
                  <c:v>1.6297748665825296</c:v>
                </c:pt>
                <c:pt idx="1758">
                  <c:v>1.6289026929651402</c:v>
                </c:pt>
                <c:pt idx="1759">
                  <c:v>1.6011712737381851</c:v>
                </c:pt>
                <c:pt idx="1760">
                  <c:v>1.5923745081747449</c:v>
                </c:pt>
                <c:pt idx="1761">
                  <c:v>1.6126013554155347</c:v>
                </c:pt>
                <c:pt idx="1762">
                  <c:v>1.6216546974365624</c:v>
                </c:pt>
                <c:pt idx="1763">
                  <c:v>1.6112868190160181</c:v>
                </c:pt>
                <c:pt idx="1764">
                  <c:v>1.5980719768667415</c:v>
                </c:pt>
                <c:pt idx="1765">
                  <c:v>1.6182129750840795</c:v>
                </c:pt>
                <c:pt idx="1766">
                  <c:v>1.6000157486563986</c:v>
                </c:pt>
                <c:pt idx="1767">
                  <c:v>1.6114194015158583</c:v>
                </c:pt>
                <c:pt idx="1768">
                  <c:v>1.6304276908899371</c:v>
                </c:pt>
                <c:pt idx="1769">
                  <c:v>1.6008043222141397</c:v>
                </c:pt>
                <c:pt idx="1770">
                  <c:v>1.6120553207745465</c:v>
                </c:pt>
                <c:pt idx="1771">
                  <c:v>1.6222050141976676</c:v>
                </c:pt>
                <c:pt idx="1772">
                  <c:v>1.6336486069130307</c:v>
                </c:pt>
                <c:pt idx="1773">
                  <c:v>1.6061921489600712</c:v>
                </c:pt>
                <c:pt idx="1774">
                  <c:v>1.6066659519538646</c:v>
                </c:pt>
                <c:pt idx="1775">
                  <c:v>1.5997005367279795</c:v>
                </c:pt>
                <c:pt idx="1776">
                  <c:v>1.6099904159395806</c:v>
                </c:pt>
                <c:pt idx="1777">
                  <c:v>1.6101490669462755</c:v>
                </c:pt>
                <c:pt idx="1778">
                  <c:v>1.6153508513195602</c:v>
                </c:pt>
                <c:pt idx="1779">
                  <c:v>1.5968692083443903</c:v>
                </c:pt>
                <c:pt idx="1780">
                  <c:v>1.6244491713319333</c:v>
                </c:pt>
                <c:pt idx="1781">
                  <c:v>1.6050876946336743</c:v>
                </c:pt>
                <c:pt idx="1782">
                  <c:v>1.6180537021534611</c:v>
                </c:pt>
                <c:pt idx="1783">
                  <c:v>1.5984409300061466</c:v>
                </c:pt>
                <c:pt idx="1784">
                  <c:v>1.6183722793738105</c:v>
                </c:pt>
                <c:pt idx="1785">
                  <c:v>1.5968692083443903</c:v>
                </c:pt>
                <c:pt idx="1786">
                  <c:v>1.6270593700332046</c:v>
                </c:pt>
                <c:pt idx="1787">
                  <c:v>1.610466462780485</c:v>
                </c:pt>
                <c:pt idx="1788">
                  <c:v>1.5985982723557879</c:v>
                </c:pt>
                <c:pt idx="1789">
                  <c:v>1.6156683650004091</c:v>
                </c:pt>
                <c:pt idx="1790">
                  <c:v>1.6047724151807898</c:v>
                </c:pt>
                <c:pt idx="1791">
                  <c:v>1.6049300394235149</c:v>
                </c:pt>
                <c:pt idx="1792">
                  <c:v>1.6129734707495256</c:v>
                </c:pt>
                <c:pt idx="1793">
                  <c:v>1.6233861892802828</c:v>
                </c:pt>
                <c:pt idx="1794">
                  <c:v>1.6024393814094124</c:v>
                </c:pt>
                <c:pt idx="1795">
                  <c:v>1.6015027388094654</c:v>
                </c:pt>
                <c:pt idx="1796">
                  <c:v>1.6304790494734773</c:v>
                </c:pt>
                <c:pt idx="1797">
                  <c:v>1.6257113696002563</c:v>
                </c:pt>
                <c:pt idx="1798">
                  <c:v>1.6373158573436672</c:v>
                </c:pt>
                <c:pt idx="1799">
                  <c:v>1.5695367116512016</c:v>
                </c:pt>
                <c:pt idx="1800">
                  <c:v>1.6212609079617282</c:v>
                </c:pt>
                <c:pt idx="1801">
                  <c:v>1.6190077123445055</c:v>
                </c:pt>
                <c:pt idx="1802">
                  <c:v>1.6020195142968954</c:v>
                </c:pt>
                <c:pt idx="1803">
                  <c:v>1.6047536276012955</c:v>
                </c:pt>
                <c:pt idx="1804">
                  <c:v>1.6172110146168959</c:v>
                </c:pt>
                <c:pt idx="1805">
                  <c:v>1.6088723407937271</c:v>
                </c:pt>
                <c:pt idx="1806">
                  <c:v>1.6322765846213576</c:v>
                </c:pt>
                <c:pt idx="1807">
                  <c:v>1.6165250290327531</c:v>
                </c:pt>
                <c:pt idx="1808">
                  <c:v>1.6190211993549875</c:v>
                </c:pt>
                <c:pt idx="1809">
                  <c:v>1.614299589513805</c:v>
                </c:pt>
                <c:pt idx="1810">
                  <c:v>1.6289907534013395</c:v>
                </c:pt>
                <c:pt idx="1811">
                  <c:v>1.6166330108826488</c:v>
                </c:pt>
                <c:pt idx="1812">
                  <c:v>1.6141758837423261</c:v>
                </c:pt>
                <c:pt idx="1813">
                  <c:v>1.6473481368631622</c:v>
                </c:pt>
                <c:pt idx="1814">
                  <c:v>1.6149836872315775</c:v>
                </c:pt>
                <c:pt idx="1815">
                  <c:v>1.619616555862607</c:v>
                </c:pt>
                <c:pt idx="1816">
                  <c:v>1.6284720766596494</c:v>
                </c:pt>
                <c:pt idx="1817">
                  <c:v>1.6521295472974542</c:v>
                </c:pt>
                <c:pt idx="1818">
                  <c:v>1.6265730845210664</c:v>
                </c:pt>
                <c:pt idx="1819">
                  <c:v>1.6352283766196078</c:v>
                </c:pt>
                <c:pt idx="1820">
                  <c:v>1.6224451629784515</c:v>
                </c:pt>
                <c:pt idx="1821">
                  <c:v>1.6095270851841261</c:v>
                </c:pt>
                <c:pt idx="1822">
                  <c:v>1.6271306278364324</c:v>
                </c:pt>
                <c:pt idx="1823">
                  <c:v>1.618508850874179</c:v>
                </c:pt>
                <c:pt idx="1824">
                  <c:v>1.6658196228910749</c:v>
                </c:pt>
                <c:pt idx="1825">
                  <c:v>1.6303945089522358</c:v>
                </c:pt>
                <c:pt idx="1826">
                  <c:v>1.6168033620955975</c:v>
                </c:pt>
                <c:pt idx="1827">
                  <c:v>1.6204718561170595</c:v>
                </c:pt>
                <c:pt idx="1828">
                  <c:v>1.5954696735430365</c:v>
                </c:pt>
                <c:pt idx="1829">
                  <c:v>1.6650860120694779</c:v>
                </c:pt>
                <c:pt idx="1830">
                  <c:v>1.620131849433023</c:v>
                </c:pt>
                <c:pt idx="1831">
                  <c:v>1.618094801843627</c:v>
                </c:pt>
                <c:pt idx="1832">
                  <c:v>1.6218333111526546</c:v>
                </c:pt>
                <c:pt idx="1833">
                  <c:v>1.5735346991697672</c:v>
                </c:pt>
                <c:pt idx="1834">
                  <c:v>1.5730411186493249</c:v>
                </c:pt>
                <c:pt idx="1835">
                  <c:v>1.6322967518697684</c:v>
                </c:pt>
                <c:pt idx="1836">
                  <c:v>1.620301834938157</c:v>
                </c:pt>
                <c:pt idx="1837">
                  <c:v>1.6074870514706356</c:v>
                </c:pt>
                <c:pt idx="1838">
                  <c:v>1.6023134248594706</c:v>
                </c:pt>
                <c:pt idx="1839">
                  <c:v>1.6063090354153287</c:v>
                </c:pt>
                <c:pt idx="1840">
                  <c:v>1.6147110820572541</c:v>
                </c:pt>
                <c:pt idx="1841">
                  <c:v>1.6083208486560692</c:v>
                </c:pt>
                <c:pt idx="1842">
                  <c:v>1.6300712817308793</c:v>
                </c:pt>
                <c:pt idx="1843">
                  <c:v>1.6633377067229118</c:v>
                </c:pt>
                <c:pt idx="1844">
                  <c:v>1.6340084146884253</c:v>
                </c:pt>
                <c:pt idx="1845">
                  <c:v>1.6145422675165269</c:v>
                </c:pt>
                <c:pt idx="1846">
                  <c:v>1.6186971121957856</c:v>
                </c:pt>
                <c:pt idx="1847">
                  <c:v>1.6236007177795817</c:v>
                </c:pt>
                <c:pt idx="1848">
                  <c:v>1.6114805257961573</c:v>
                </c:pt>
                <c:pt idx="1849">
                  <c:v>1.6255182951067544</c:v>
                </c:pt>
                <c:pt idx="1850">
                  <c:v>1.6221468997005388</c:v>
                </c:pt>
                <c:pt idx="1851">
                  <c:v>1.6248428953788612</c:v>
                </c:pt>
                <c:pt idx="1852">
                  <c:v>1.6319713286668727</c:v>
                </c:pt>
                <c:pt idx="1853">
                  <c:v>1.6066476059920494</c:v>
                </c:pt>
                <c:pt idx="1854">
                  <c:v>1.6241680566724428</c:v>
                </c:pt>
                <c:pt idx="1855">
                  <c:v>1.6206343300675816</c:v>
                </c:pt>
                <c:pt idx="1856">
                  <c:v>1.6156683650004093</c:v>
                </c:pt>
                <c:pt idx="1857">
                  <c:v>1.6128182703438763</c:v>
                </c:pt>
                <c:pt idx="1858">
                  <c:v>1.6176176374159563</c:v>
                </c:pt>
                <c:pt idx="1859">
                  <c:v>1.6096277581613805</c:v>
                </c:pt>
                <c:pt idx="1860">
                  <c:v>1.6249490531161157</c:v>
                </c:pt>
                <c:pt idx="1861">
                  <c:v>1.6117533978008247</c:v>
                </c:pt>
                <c:pt idx="1862">
                  <c:v>1.6031938663331247</c:v>
                </c:pt>
                <c:pt idx="1863">
                  <c:v>1.6022085991818393</c:v>
                </c:pt>
                <c:pt idx="1864">
                  <c:v>1.6079668474280548</c:v>
                </c:pt>
                <c:pt idx="1865">
                  <c:v>1.5793717313147448</c:v>
                </c:pt>
                <c:pt idx="1866">
                  <c:v>1.6094308969652555</c:v>
                </c:pt>
                <c:pt idx="1867">
                  <c:v>1.6069819759412676</c:v>
                </c:pt>
                <c:pt idx="1868">
                  <c:v>1.5924221270296544</c:v>
                </c:pt>
                <c:pt idx="1869">
                  <c:v>1.6381332554911285</c:v>
                </c:pt>
                <c:pt idx="1870">
                  <c:v>1.6119881503211464</c:v>
                </c:pt>
                <c:pt idx="1871">
                  <c:v>1.5966808094288232</c:v>
                </c:pt>
                <c:pt idx="1872">
                  <c:v>1.5896238315177613</c:v>
                </c:pt>
                <c:pt idx="1873">
                  <c:v>1.6329994734530084</c:v>
                </c:pt>
                <c:pt idx="1874">
                  <c:v>1.6511552425221674</c:v>
                </c:pt>
                <c:pt idx="1875">
                  <c:v>1.6160412156434381</c:v>
                </c:pt>
                <c:pt idx="1876">
                  <c:v>1.6397645982946565</c:v>
                </c:pt>
                <c:pt idx="1877">
                  <c:v>1.6022831982338366</c:v>
                </c:pt>
                <c:pt idx="1878">
                  <c:v>1.616089358646426</c:v>
                </c:pt>
                <c:pt idx="1879">
                  <c:v>1.597867468352318</c:v>
                </c:pt>
                <c:pt idx="1880">
                  <c:v>1.5868498330941831</c:v>
                </c:pt>
                <c:pt idx="1881">
                  <c:v>1.6099541026367685</c:v>
                </c:pt>
                <c:pt idx="1882">
                  <c:v>1.5677499154948658</c:v>
                </c:pt>
                <c:pt idx="1883">
                  <c:v>1.5885708782600614</c:v>
                </c:pt>
                <c:pt idx="1884">
                  <c:v>1.5503732552613316</c:v>
                </c:pt>
                <c:pt idx="1885">
                  <c:v>1.5970159585348955</c:v>
                </c:pt>
                <c:pt idx="1886">
                  <c:v>1.5758988562541709</c:v>
                </c:pt>
                <c:pt idx="1887">
                  <c:v>1.5758988562541709</c:v>
                </c:pt>
                <c:pt idx="1888">
                  <c:v>1.5909442316703963</c:v>
                </c:pt>
                <c:pt idx="1889">
                  <c:v>1.5667040516419672</c:v>
                </c:pt>
                <c:pt idx="1890">
                  <c:v>1.5819254020627382</c:v>
                </c:pt>
                <c:pt idx="1891">
                  <c:v>1.6015205693912693</c:v>
                </c:pt>
                <c:pt idx="1892">
                  <c:v>1.6245939141967045</c:v>
                </c:pt>
                <c:pt idx="1893">
                  <c:v>1.6201188465460832</c:v>
                </c:pt>
                <c:pt idx="1894">
                  <c:v>1.6181674653329696</c:v>
                </c:pt>
                <c:pt idx="1895">
                  <c:v>1.5023297142429157</c:v>
                </c:pt>
                <c:pt idx="1896">
                  <c:v>1.554810509658356</c:v>
                </c:pt>
                <c:pt idx="1898">
                  <c:v>1.2050156213215437</c:v>
                </c:pt>
                <c:pt idx="1899">
                  <c:v>1.2073898602737463</c:v>
                </c:pt>
                <c:pt idx="1900">
                  <c:v>1.1955324845166915</c:v>
                </c:pt>
                <c:pt idx="1901">
                  <c:v>1.2126802507025582</c:v>
                </c:pt>
                <c:pt idx="1902">
                  <c:v>1.20067982228882</c:v>
                </c:pt>
                <c:pt idx="1903">
                  <c:v>1.6284872000548956</c:v>
                </c:pt>
                <c:pt idx="1904">
                  <c:v>1.6466564952411844</c:v>
                </c:pt>
                <c:pt idx="1905">
                  <c:v>1.6297200049034066</c:v>
                </c:pt>
                <c:pt idx="1906">
                  <c:v>1.6683993327837821</c:v>
                </c:pt>
                <c:pt idx="1907">
                  <c:v>1.6307336190734216</c:v>
                </c:pt>
                <c:pt idx="1908">
                  <c:v>1.6543115498521683</c:v>
                </c:pt>
                <c:pt idx="1909">
                  <c:v>1.6631723769174831</c:v>
                </c:pt>
                <c:pt idx="1910">
                  <c:v>1.6461766582812984</c:v>
                </c:pt>
                <c:pt idx="1911">
                  <c:v>1.669056959639432</c:v>
                </c:pt>
                <c:pt idx="1912">
                  <c:v>1.6709712543084854</c:v>
                </c:pt>
                <c:pt idx="1913">
                  <c:v>1.6559753288663064</c:v>
                </c:pt>
                <c:pt idx="1914">
                  <c:v>1.6465829399484255</c:v>
                </c:pt>
                <c:pt idx="1915">
                  <c:v>1.6407347775264649</c:v>
                </c:pt>
                <c:pt idx="1916">
                  <c:v>1.6290083590068418</c:v>
                </c:pt>
                <c:pt idx="1917">
                  <c:v>1.6535770796076301</c:v>
                </c:pt>
                <c:pt idx="1918">
                  <c:v>1.6473050015970587</c:v>
                </c:pt>
                <c:pt idx="1919">
                  <c:v>1.6463442871715548</c:v>
                </c:pt>
                <c:pt idx="1920">
                  <c:v>1.6449053147927508</c:v>
                </c:pt>
                <c:pt idx="1921">
                  <c:v>1.6488166949510612</c:v>
                </c:pt>
                <c:pt idx="1922">
                  <c:v>1.619810297789708</c:v>
                </c:pt>
                <c:pt idx="1923">
                  <c:v>1.6448371219279123</c:v>
                </c:pt>
                <c:pt idx="1924">
                  <c:v>1.6621493417498583</c:v>
                </c:pt>
                <c:pt idx="1925">
                  <c:v>1.6521744481118423</c:v>
                </c:pt>
                <c:pt idx="1926">
                  <c:v>1.6533387160094233</c:v>
                </c:pt>
                <c:pt idx="1927">
                  <c:v>1.6469846388974092</c:v>
                </c:pt>
                <c:pt idx="1928">
                  <c:v>1.6550952087538802</c:v>
                </c:pt>
                <c:pt idx="1929">
                  <c:v>1.6667744982650123</c:v>
                </c:pt>
                <c:pt idx="1930">
                  <c:v>1.6388572836401505</c:v>
                </c:pt>
                <c:pt idx="1931">
                  <c:v>1.6334834628624704</c:v>
                </c:pt>
                <c:pt idx="1932">
                  <c:v>1.6110274379256275</c:v>
                </c:pt>
                <c:pt idx="1933">
                  <c:v>1.6447697275590434</c:v>
                </c:pt>
                <c:pt idx="1934">
                  <c:v>1.6301819082214586</c:v>
                </c:pt>
                <c:pt idx="1935">
                  <c:v>1.6347364142131371</c:v>
                </c:pt>
                <c:pt idx="1936">
                  <c:v>1.6336373490407696</c:v>
                </c:pt>
                <c:pt idx="1937">
                  <c:v>1.6501546260411817</c:v>
                </c:pt>
                <c:pt idx="1938">
                  <c:v>1.6673763449328438</c:v>
                </c:pt>
                <c:pt idx="1939">
                  <c:v>1.6328617538789343</c:v>
                </c:pt>
                <c:pt idx="1940">
                  <c:v>1.6640147391792659</c:v>
                </c:pt>
                <c:pt idx="1941">
                  <c:v>1.6538944434701768</c:v>
                </c:pt>
                <c:pt idx="1942">
                  <c:v>1.6493949899690423</c:v>
                </c:pt>
                <c:pt idx="1943">
                  <c:v>1.6458140871212714</c:v>
                </c:pt>
                <c:pt idx="1944">
                  <c:v>1.6430785287133343</c:v>
                </c:pt>
                <c:pt idx="1945">
                  <c:v>1.6342551127283615</c:v>
                </c:pt>
                <c:pt idx="1946">
                  <c:v>1.6639951126608288</c:v>
                </c:pt>
                <c:pt idx="1947">
                  <c:v>1.664623390974086</c:v>
                </c:pt>
                <c:pt idx="1948">
                  <c:v>1.6503893949619863</c:v>
                </c:pt>
                <c:pt idx="1949">
                  <c:v>1.6273119971625785</c:v>
                </c:pt>
                <c:pt idx="1950">
                  <c:v>1.6465152414526858</c:v>
                </c:pt>
                <c:pt idx="1951">
                  <c:v>1.6721339889202174</c:v>
                </c:pt>
                <c:pt idx="1952">
                  <c:v>1.626735625077826</c:v>
                </c:pt>
                <c:pt idx="1953">
                  <c:v>1.6490574344473035</c:v>
                </c:pt>
                <c:pt idx="1954">
                  <c:v>1.6809371873188248</c:v>
                </c:pt>
                <c:pt idx="1955">
                  <c:v>1.6772581556471535</c:v>
                </c:pt>
                <c:pt idx="1956">
                  <c:v>1.6366797947984977</c:v>
                </c:pt>
                <c:pt idx="1957">
                  <c:v>1.6569995325649154</c:v>
                </c:pt>
                <c:pt idx="1958">
                  <c:v>1.6490574344473035</c:v>
                </c:pt>
                <c:pt idx="1959">
                  <c:v>1.6599298184099203</c:v>
                </c:pt>
                <c:pt idx="1960">
                  <c:v>1.631034091577432</c:v>
                </c:pt>
                <c:pt idx="1961">
                  <c:v>1.6270409719807033</c:v>
                </c:pt>
                <c:pt idx="1962">
                  <c:v>1.6555874800679451</c:v>
                </c:pt>
                <c:pt idx="1963">
                  <c:v>1.6569995325649154</c:v>
                </c:pt>
                <c:pt idx="1964">
                  <c:v>1.6419944324003226</c:v>
                </c:pt>
                <c:pt idx="1965">
                  <c:v>1.6502531663732933</c:v>
                </c:pt>
                <c:pt idx="1966">
                  <c:v>1.6418415607466219</c:v>
                </c:pt>
                <c:pt idx="1967">
                  <c:v>1.640578453884165</c:v>
                </c:pt>
                <c:pt idx="1968">
                  <c:v>1.6588584637410546</c:v>
                </c:pt>
                <c:pt idx="1969">
                  <c:v>1.6449914744910328</c:v>
                </c:pt>
                <c:pt idx="1970">
                  <c:v>1.7157518214442447</c:v>
                </c:pt>
                <c:pt idx="1971">
                  <c:v>1.6437129925342104</c:v>
                </c:pt>
                <c:pt idx="1972">
                  <c:v>1.6408396328085548</c:v>
                </c:pt>
                <c:pt idx="1973">
                  <c:v>1.6316729309492892</c:v>
                </c:pt>
                <c:pt idx="1974">
                  <c:v>1.7085727905122667</c:v>
                </c:pt>
                <c:pt idx="1975">
                  <c:v>1.6475090964430656</c:v>
                </c:pt>
                <c:pt idx="1976">
                  <c:v>1.6899182792800955</c:v>
                </c:pt>
                <c:pt idx="1977">
                  <c:v>1.6384277417543578</c:v>
                </c:pt>
                <c:pt idx="1978">
                  <c:v>1.670799282826984</c:v>
                </c:pt>
                <c:pt idx="1979">
                  <c:v>1.6572093416670863</c:v>
                </c:pt>
                <c:pt idx="1980">
                  <c:v>1.7130951080639665</c:v>
                </c:pt>
                <c:pt idx="1981">
                  <c:v>1.704762469490626</c:v>
                </c:pt>
                <c:pt idx="1982">
                  <c:v>1.6507223137479523</c:v>
                </c:pt>
                <c:pt idx="1983">
                  <c:v>1.6576638281855065</c:v>
                </c:pt>
                <c:pt idx="1984">
                  <c:v>1.6576795616901185</c:v>
                </c:pt>
                <c:pt idx="1985">
                  <c:v>1.693143314164218</c:v>
                </c:pt>
                <c:pt idx="1986">
                  <c:v>1.6435974967200966</c:v>
                </c:pt>
                <c:pt idx="1987">
                  <c:v>1.6780847836895789</c:v>
                </c:pt>
                <c:pt idx="1988">
                  <c:v>1.6646191211784236</c:v>
                </c:pt>
                <c:pt idx="1989">
                  <c:v>1.682101855909476</c:v>
                </c:pt>
                <c:pt idx="1990">
                  <c:v>1.6566465192063959</c:v>
                </c:pt>
                <c:pt idx="1991">
                  <c:v>1.6489841276141464</c:v>
                </c:pt>
                <c:pt idx="1992">
                  <c:v>1.6751797364739305</c:v>
                </c:pt>
                <c:pt idx="1993">
                  <c:v>1.6620453799861439</c:v>
                </c:pt>
                <c:pt idx="1994">
                  <c:v>1.6342091399172005</c:v>
                </c:pt>
                <c:pt idx="1995">
                  <c:v>1.6516729322429222</c:v>
                </c:pt>
                <c:pt idx="1996">
                  <c:v>1.630535438946251</c:v>
                </c:pt>
                <c:pt idx="1997">
                  <c:v>1.6675709661256812</c:v>
                </c:pt>
                <c:pt idx="1998">
                  <c:v>1.6583070862839706</c:v>
                </c:pt>
                <c:pt idx="1999">
                  <c:v>1.6470452384993597</c:v>
                </c:pt>
                <c:pt idx="2000">
                  <c:v>1.6907825209125724</c:v>
                </c:pt>
                <c:pt idx="2001">
                  <c:v>1.6530342497616051</c:v>
                </c:pt>
                <c:pt idx="2002">
                  <c:v>1.6356324930763191</c:v>
                </c:pt>
                <c:pt idx="2003">
                  <c:v>1.6642365092466822</c:v>
                </c:pt>
                <c:pt idx="2004">
                  <c:v>1.6482434466314702</c:v>
                </c:pt>
                <c:pt idx="2005">
                  <c:v>1.6549742941830801</c:v>
                </c:pt>
                <c:pt idx="2006">
                  <c:v>1.6226308937727973</c:v>
                </c:pt>
                <c:pt idx="2007">
                  <c:v>1.6301576458312865</c:v>
                </c:pt>
                <c:pt idx="2008">
                  <c:v>1.7990316401526067</c:v>
                </c:pt>
                <c:pt idx="2009">
                  <c:v>1.6371600412171594</c:v>
                </c:pt>
                <c:pt idx="2010">
                  <c:v>1.808828311373305</c:v>
                </c:pt>
                <c:pt idx="2011">
                  <c:v>1.5784064800871547</c:v>
                </c:pt>
                <c:pt idx="2012">
                  <c:v>1.8137152118547193</c:v>
                </c:pt>
                <c:pt idx="2013">
                  <c:v>1.6812999356660043</c:v>
                </c:pt>
                <c:pt idx="2014">
                  <c:v>1.6175691513121742</c:v>
                </c:pt>
                <c:pt idx="2015">
                  <c:v>1.7889570755933111</c:v>
                </c:pt>
                <c:pt idx="2016">
                  <c:v>1.7033816145700176</c:v>
                </c:pt>
                <c:pt idx="2017">
                  <c:v>1.6003787627416579</c:v>
                </c:pt>
                <c:pt idx="2018">
                  <c:v>1.7139870044445491</c:v>
                </c:pt>
                <c:pt idx="2019">
                  <c:v>1.7105932963265453</c:v>
                </c:pt>
                <c:pt idx="2020">
                  <c:v>1.6731573435252973</c:v>
                </c:pt>
                <c:pt idx="2021">
                  <c:v>1.685640554331278</c:v>
                </c:pt>
                <c:pt idx="2022">
                  <c:v>1.7964219945388329</c:v>
                </c:pt>
                <c:pt idx="2023">
                  <c:v>1.6709019212324165</c:v>
                </c:pt>
                <c:pt idx="2024">
                  <c:v>1.7006326895798956</c:v>
                </c:pt>
                <c:pt idx="2025">
                  <c:v>1.645769223349177</c:v>
                </c:pt>
                <c:pt idx="2026">
                  <c:v>1.8350430958849595</c:v>
                </c:pt>
                <c:pt idx="2027">
                  <c:v>1.6271095614125402</c:v>
                </c:pt>
                <c:pt idx="2028">
                  <c:v>1.6303316597307453</c:v>
                </c:pt>
                <c:pt idx="2029">
                  <c:v>1.6393838648620602</c:v>
                </c:pt>
                <c:pt idx="2030">
                  <c:v>1.6875578970363192</c:v>
                </c:pt>
                <c:pt idx="2031">
                  <c:v>1.6864510481003276</c:v>
                </c:pt>
                <c:pt idx="2032">
                  <c:v>1.6673643110018956</c:v>
                </c:pt>
                <c:pt idx="2033">
                  <c:v>1.6900421346141579</c:v>
                </c:pt>
                <c:pt idx="2034">
                  <c:v>1.727536114483186</c:v>
                </c:pt>
                <c:pt idx="2035">
                  <c:v>1.5696768774628667</c:v>
                </c:pt>
                <c:pt idx="2036">
                  <c:v>1.7233448736404955</c:v>
                </c:pt>
                <c:pt idx="2037">
                  <c:v>1.5589487776168804</c:v>
                </c:pt>
                <c:pt idx="2038">
                  <c:v>1.6121825648601711</c:v>
                </c:pt>
                <c:pt idx="2039">
                  <c:v>1.6355603147746962</c:v>
                </c:pt>
                <c:pt idx="2040">
                  <c:v>1.6461842770357622</c:v>
                </c:pt>
                <c:pt idx="2041">
                  <c:v>1.6597439023184188</c:v>
                </c:pt>
                <c:pt idx="2042">
                  <c:v>1.6413983938774062</c:v>
                </c:pt>
                <c:pt idx="2043">
                  <c:v>1.6372964939627188</c:v>
                </c:pt>
                <c:pt idx="2044">
                  <c:v>1.6326924409883254</c:v>
                </c:pt>
                <c:pt idx="2045">
                  <c:v>1.6293746026623381</c:v>
                </c:pt>
                <c:pt idx="2046">
                  <c:v>1.6186369075915523</c:v>
                </c:pt>
                <c:pt idx="2047">
                  <c:v>1.6600682532934634</c:v>
                </c:pt>
                <c:pt idx="2048">
                  <c:v>1.6298681703638334</c:v>
                </c:pt>
                <c:pt idx="2049">
                  <c:v>1.5948947441068009</c:v>
                </c:pt>
                <c:pt idx="2050">
                  <c:v>1.6541735771541297</c:v>
                </c:pt>
                <c:pt idx="2051">
                  <c:v>1.6430350710870252</c:v>
                </c:pt>
                <c:pt idx="2052">
                  <c:v>1.6447031177429419</c:v>
                </c:pt>
                <c:pt idx="2053">
                  <c:v>1.6367579552471512</c:v>
                </c:pt>
                <c:pt idx="2054">
                  <c:v>1.6345795748756899</c:v>
                </c:pt>
                <c:pt idx="2055">
                  <c:v>1.6278954869799256</c:v>
                </c:pt>
                <c:pt idx="2056">
                  <c:v>1.630683774996448</c:v>
                </c:pt>
                <c:pt idx="2057">
                  <c:v>1.6192000483681162</c:v>
                </c:pt>
                <c:pt idx="2058">
                  <c:v>1.6504304604392985</c:v>
                </c:pt>
                <c:pt idx="2059">
                  <c:v>1.6613391556896377</c:v>
                </c:pt>
                <c:pt idx="2060">
                  <c:v>1.6085080746838516</c:v>
                </c:pt>
                <c:pt idx="2061">
                  <c:v>1.6313046921882599</c:v>
                </c:pt>
                <c:pt idx="2062">
                  <c:v>1.6162814637064147</c:v>
                </c:pt>
                <c:pt idx="2063">
                  <c:v>1.6483035015090519</c:v>
                </c:pt>
                <c:pt idx="2064">
                  <c:v>1.6524111686271301</c:v>
                </c:pt>
                <c:pt idx="2065">
                  <c:v>1.6341001776588955</c:v>
                </c:pt>
                <c:pt idx="2066">
                  <c:v>1.6337903956346946</c:v>
                </c:pt>
                <c:pt idx="2067">
                  <c:v>1.6458864099928219</c:v>
                </c:pt>
                <c:pt idx="2068">
                  <c:v>1.6603916960718825</c:v>
                </c:pt>
                <c:pt idx="2069">
                  <c:v>1.6293347327494729</c:v>
                </c:pt>
                <c:pt idx="2070">
                  <c:v>1.6148106308737147</c:v>
                </c:pt>
                <c:pt idx="2071">
                  <c:v>1.6212589129761892</c:v>
                </c:pt>
                <c:pt idx="2072">
                  <c:v>1.6155178041612517</c:v>
                </c:pt>
                <c:pt idx="2073">
                  <c:v>1.6436779013868457</c:v>
                </c:pt>
                <c:pt idx="2074">
                  <c:v>1.6645553045762527</c:v>
                </c:pt>
                <c:pt idx="2075">
                  <c:v>1.6407302328141202</c:v>
                </c:pt>
                <c:pt idx="2076">
                  <c:v>1.6560763273280883</c:v>
                </c:pt>
                <c:pt idx="2077">
                  <c:v>1.6360534561628599</c:v>
                </c:pt>
                <c:pt idx="2078">
                  <c:v>1.6461404808008293</c:v>
                </c:pt>
                <c:pt idx="2079">
                  <c:v>1.6475090964430656</c:v>
                </c:pt>
                <c:pt idx="2080">
                  <c:v>1.6376999802832972</c:v>
                </c:pt>
                <c:pt idx="2081">
                  <c:v>1.6952159720450966</c:v>
                </c:pt>
                <c:pt idx="2082">
                  <c:v>1.6251976964316159</c:v>
                </c:pt>
                <c:pt idx="2083">
                  <c:v>1.6312226900743032</c:v>
                </c:pt>
                <c:pt idx="2084">
                  <c:v>1.6599400051740441</c:v>
                </c:pt>
                <c:pt idx="2085">
                  <c:v>1.6490080224956931</c:v>
                </c:pt>
                <c:pt idx="2086">
                  <c:v>1.6436549217766057</c:v>
                </c:pt>
                <c:pt idx="2087">
                  <c:v>1.6454795477786985</c:v>
                </c:pt>
                <c:pt idx="2088">
                  <c:v>1.6562777125287382</c:v>
                </c:pt>
                <c:pt idx="2089">
                  <c:v>1.6668894691342042</c:v>
                </c:pt>
                <c:pt idx="2090">
                  <c:v>1.6241549403644759</c:v>
                </c:pt>
                <c:pt idx="2091">
                  <c:v>1.6149855989311042</c:v>
                </c:pt>
                <c:pt idx="2092">
                  <c:v>1.6952299958660215</c:v>
                </c:pt>
                <c:pt idx="2093">
                  <c:v>1.6494034240757345</c:v>
                </c:pt>
                <c:pt idx="2094">
                  <c:v>1.6371390409472584</c:v>
                </c:pt>
                <c:pt idx="2095">
                  <c:v>1.6094336221398675</c:v>
                </c:pt>
                <c:pt idx="2096">
                  <c:v>1.7317718249896294</c:v>
                </c:pt>
                <c:pt idx="2097">
                  <c:v>1.6688208288206428</c:v>
                </c:pt>
                <c:pt idx="2098">
                  <c:v>1.7202799857558313</c:v>
                </c:pt>
                <c:pt idx="2099">
                  <c:v>1.68618351475386</c:v>
                </c:pt>
                <c:pt idx="2100">
                  <c:v>1.6524236256465474</c:v>
                </c:pt>
                <c:pt idx="2101">
                  <c:v>1.734516058380088</c:v>
                </c:pt>
                <c:pt idx="2102">
                  <c:v>1.732745782754062</c:v>
                </c:pt>
                <c:pt idx="2103">
                  <c:v>1.7224073622648999</c:v>
                </c:pt>
                <c:pt idx="2104">
                  <c:v>1.6872388254859803</c:v>
                </c:pt>
                <c:pt idx="2105">
                  <c:v>1.6662154412660648</c:v>
                </c:pt>
                <c:pt idx="2106">
                  <c:v>1.6749504822585175</c:v>
                </c:pt>
                <c:pt idx="2107">
                  <c:v>1.670807385400541</c:v>
                </c:pt>
                <c:pt idx="2108">
                  <c:v>1.6607080329459514</c:v>
                </c:pt>
                <c:pt idx="2109">
                  <c:v>1.6685609049086443</c:v>
                </c:pt>
                <c:pt idx="2110">
                  <c:v>1.6658513137786799</c:v>
                </c:pt>
                <c:pt idx="2111">
                  <c:v>1.6613258160644331</c:v>
                </c:pt>
                <c:pt idx="2112">
                  <c:v>1.6713810672418026</c:v>
                </c:pt>
                <c:pt idx="2113">
                  <c:v>1.6292285906783524</c:v>
                </c:pt>
                <c:pt idx="2114">
                  <c:v>1.6585404974422191</c:v>
                </c:pt>
                <c:pt idx="2115">
                  <c:v>1.6508101169587475</c:v>
                </c:pt>
                <c:pt idx="2116">
                  <c:v>1.6603943015928657</c:v>
                </c:pt>
                <c:pt idx="2117">
                  <c:v>1.681177880263421</c:v>
                </c:pt>
                <c:pt idx="2118">
                  <c:v>1.6321166315575626</c:v>
                </c:pt>
                <c:pt idx="2119">
                  <c:v>1.6851227485557476</c:v>
                </c:pt>
                <c:pt idx="2120">
                  <c:v>1.5923690232804621</c:v>
                </c:pt>
                <c:pt idx="2121">
                  <c:v>1.6682969621218424</c:v>
                </c:pt>
                <c:pt idx="2122">
                  <c:v>1.6625057025063916</c:v>
                </c:pt>
                <c:pt idx="2123">
                  <c:v>1.639562845168915</c:v>
                </c:pt>
                <c:pt idx="2124">
                  <c:v>1.6411176866813337</c:v>
                </c:pt>
                <c:pt idx="2125">
                  <c:v>1.6715726744180022</c:v>
                </c:pt>
                <c:pt idx="2126">
                  <c:v>1.6586885255217592</c:v>
                </c:pt>
                <c:pt idx="2127">
                  <c:v>1.6381429476785343</c:v>
                </c:pt>
                <c:pt idx="2128">
                  <c:v>1.6734648125586489</c:v>
                </c:pt>
                <c:pt idx="2129">
                  <c:v>1.6588553322832382</c:v>
                </c:pt>
                <c:pt idx="2130">
                  <c:v>1.724054053639116</c:v>
                </c:pt>
                <c:pt idx="2131">
                  <c:v>1.6251033997537341</c:v>
                </c:pt>
                <c:pt idx="2132">
                  <c:v>1.6135679676459447</c:v>
                </c:pt>
                <c:pt idx="2133">
                  <c:v>1.6421041187332477</c:v>
                </c:pt>
                <c:pt idx="2134">
                  <c:v>1.6577430620056284</c:v>
                </c:pt>
                <c:pt idx="2135">
                  <c:v>1.6382841798743506</c:v>
                </c:pt>
                <c:pt idx="2136">
                  <c:v>1.6527179062097206</c:v>
                </c:pt>
                <c:pt idx="2137">
                  <c:v>1.6367659721255201</c:v>
                </c:pt>
                <c:pt idx="2138">
                  <c:v>1.6020859577342697</c:v>
                </c:pt>
                <c:pt idx="2139">
                  <c:v>1.6229866917718776</c:v>
                </c:pt>
                <c:pt idx="2140">
                  <c:v>1.6469633947573823</c:v>
                </c:pt>
                <c:pt idx="2141">
                  <c:v>1.616350945636235</c:v>
                </c:pt>
                <c:pt idx="2142">
                  <c:v>1.6355258935204919</c:v>
                </c:pt>
                <c:pt idx="2143">
                  <c:v>1.6356635872310088</c:v>
                </c:pt>
                <c:pt idx="2144">
                  <c:v>1.6437748292624812</c:v>
                </c:pt>
                <c:pt idx="2145">
                  <c:v>1.6177979407801788</c:v>
                </c:pt>
                <c:pt idx="2146">
                  <c:v>1.6388369539544432</c:v>
                </c:pt>
                <c:pt idx="2147">
                  <c:v>1.6309949705448221</c:v>
                </c:pt>
                <c:pt idx="2148">
                  <c:v>1.6506330715790631</c:v>
                </c:pt>
                <c:pt idx="2149">
                  <c:v>1.6355258935204919</c:v>
                </c:pt>
                <c:pt idx="2150">
                  <c:v>1.6418400009784999</c:v>
                </c:pt>
                <c:pt idx="2151">
                  <c:v>1.6226308937727973</c:v>
                </c:pt>
                <c:pt idx="2152">
                  <c:v>1.656064618135896</c:v>
                </c:pt>
                <c:pt idx="2153">
                  <c:v>1.619842163601483</c:v>
                </c:pt>
                <c:pt idx="2154">
                  <c:v>1.6382841798743506</c:v>
                </c:pt>
                <c:pt idx="2155">
                  <c:v>1.6242671602202992</c:v>
                </c:pt>
                <c:pt idx="2156">
                  <c:v>1.6270339242215828</c:v>
                </c:pt>
                <c:pt idx="2157">
                  <c:v>1.6283976271167484</c:v>
                </c:pt>
                <c:pt idx="2158">
                  <c:v>1.6302951422589038</c:v>
                </c:pt>
                <c:pt idx="2159">
                  <c:v>1.6349753504274951</c:v>
                </c:pt>
                <c:pt idx="2160">
                  <c:v>1.6516502626134457</c:v>
                </c:pt>
                <c:pt idx="2161">
                  <c:v>1.646202956818472</c:v>
                </c:pt>
                <c:pt idx="2162">
                  <c:v>1.6320910693153496</c:v>
                </c:pt>
                <c:pt idx="2163">
                  <c:v>1.6473745917874738</c:v>
                </c:pt>
                <c:pt idx="2164">
                  <c:v>1.6452370372293914</c:v>
                </c:pt>
                <c:pt idx="2165">
                  <c:v>1.6274427952027075</c:v>
                </c:pt>
                <c:pt idx="2166">
                  <c:v>1.6314156200199064</c:v>
                </c:pt>
                <c:pt idx="2167">
                  <c:v>1.6319539764073854</c:v>
                </c:pt>
                <c:pt idx="2168">
                  <c:v>1.6354925167182057</c:v>
                </c:pt>
                <c:pt idx="2169">
                  <c:v>1.6558132816053073</c:v>
                </c:pt>
                <c:pt idx="2170">
                  <c:v>1.667155670989777</c:v>
                </c:pt>
                <c:pt idx="2171">
                  <c:v>1.6561984297682011</c:v>
                </c:pt>
                <c:pt idx="2172">
                  <c:v>1.6674959415624866</c:v>
                </c:pt>
                <c:pt idx="2173">
                  <c:v>1.6539454650989942</c:v>
                </c:pt>
                <c:pt idx="2174">
                  <c:v>1.6677422239484991</c:v>
                </c:pt>
                <c:pt idx="2175">
                  <c:v>1.6628169928683696</c:v>
                </c:pt>
                <c:pt idx="2176">
                  <c:v>1.6474652296878665</c:v>
                </c:pt>
                <c:pt idx="2177">
                  <c:v>1.6753974216510528</c:v>
                </c:pt>
                <c:pt idx="2178">
                  <c:v>1.645631498978974</c:v>
                </c:pt>
                <c:pt idx="2179">
                  <c:v>1.6632720905091221</c:v>
                </c:pt>
                <c:pt idx="2180">
                  <c:v>1.6469827766879073</c:v>
                </c:pt>
                <c:pt idx="2181">
                  <c:v>1.679634800907194</c:v>
                </c:pt>
                <c:pt idx="2182">
                  <c:v>1.6543323422541538</c:v>
                </c:pt>
                <c:pt idx="2183">
                  <c:v>1.6270865159898116</c:v>
                </c:pt>
                <c:pt idx="2184">
                  <c:v>1.6807796486883357</c:v>
                </c:pt>
                <c:pt idx="2185">
                  <c:v>1.6771004296592233</c:v>
                </c:pt>
                <c:pt idx="2186">
                  <c:v>1.6571344689299035</c:v>
                </c:pt>
                <c:pt idx="2187">
                  <c:v>1.6676115899771498</c:v>
                </c:pt>
                <c:pt idx="2188">
                  <c:v>1.6786421006810712</c:v>
                </c:pt>
                <c:pt idx="2189">
                  <c:v>1.66310898861816</c:v>
                </c:pt>
                <c:pt idx="2190">
                  <c:v>1.6364384513623322</c:v>
                </c:pt>
                <c:pt idx="2191">
                  <c:v>1.6605480418059761</c:v>
                </c:pt>
                <c:pt idx="2192">
                  <c:v>1.7048747862484355</c:v>
                </c:pt>
                <c:pt idx="2193">
                  <c:v>1.6334892263691696</c:v>
                </c:pt>
                <c:pt idx="2194">
                  <c:v>1.6434495265299573</c:v>
                </c:pt>
                <c:pt idx="2195">
                  <c:v>1.6486788547843534</c:v>
                </c:pt>
                <c:pt idx="2196">
                  <c:v>1.653457192248575</c:v>
                </c:pt>
                <c:pt idx="2197">
                  <c:v>1.6432084652983898</c:v>
                </c:pt>
                <c:pt idx="2198">
                  <c:v>1.6532967403133738</c:v>
                </c:pt>
                <c:pt idx="2199">
                  <c:v>1.628083285809186</c:v>
                </c:pt>
                <c:pt idx="2200">
                  <c:v>1.656995031018218</c:v>
                </c:pt>
                <c:pt idx="2201">
                  <c:v>1.6235615797813712</c:v>
                </c:pt>
                <c:pt idx="2202">
                  <c:v>1.6554149721249685</c:v>
                </c:pt>
                <c:pt idx="2203">
                  <c:v>1.6570360194141542</c:v>
                </c:pt>
                <c:pt idx="2204">
                  <c:v>1.6523181048850923</c:v>
                </c:pt>
                <c:pt idx="2205">
                  <c:v>1.6373367544819033</c:v>
                </c:pt>
                <c:pt idx="2206">
                  <c:v>1.6234232466310794</c:v>
                </c:pt>
                <c:pt idx="2207">
                  <c:v>1.6610146189461297</c:v>
                </c:pt>
                <c:pt idx="2208">
                  <c:v>1.6304240171089157</c:v>
                </c:pt>
                <c:pt idx="2209">
                  <c:v>1.6380557983625508</c:v>
                </c:pt>
                <c:pt idx="2210">
                  <c:v>1.6492116528550889</c:v>
                </c:pt>
                <c:pt idx="2211">
                  <c:v>1.6695643108964784</c:v>
                </c:pt>
                <c:pt idx="2212">
                  <c:v>1.6454646161578628</c:v>
                </c:pt>
                <c:pt idx="2213">
                  <c:v>1.6555174638770678</c:v>
                </c:pt>
                <c:pt idx="2214">
                  <c:v>1.6500287329438565</c:v>
                </c:pt>
                <c:pt idx="2215">
                  <c:v>1.6323452186564151</c:v>
                </c:pt>
                <c:pt idx="2216">
                  <c:v>1.7045686683059567</c:v>
                </c:pt>
                <c:pt idx="2217">
                  <c:v>1.6252772677659171</c:v>
                </c:pt>
                <c:pt idx="2218">
                  <c:v>1.6279615419298266</c:v>
                </c:pt>
                <c:pt idx="2219">
                  <c:v>1.7263123206893813</c:v>
                </c:pt>
                <c:pt idx="2220">
                  <c:v>1.6308359168502886</c:v>
                </c:pt>
                <c:pt idx="2221">
                  <c:v>1.6728956046018466</c:v>
                </c:pt>
                <c:pt idx="2222">
                  <c:v>1.7522598898415422</c:v>
                </c:pt>
                <c:pt idx="2223">
                  <c:v>1.7811548297926323</c:v>
                </c:pt>
                <c:pt idx="2224">
                  <c:v>1.7753081791635095</c:v>
                </c:pt>
                <c:pt idx="2225">
                  <c:v>1.6578088461550018</c:v>
                </c:pt>
                <c:pt idx="2226">
                  <c:v>1.6471648275818735</c:v>
                </c:pt>
                <c:pt idx="2227">
                  <c:v>1.6843162678858989</c:v>
                </c:pt>
                <c:pt idx="2228">
                  <c:v>1.5265419449352404</c:v>
                </c:pt>
                <c:pt idx="2229">
                  <c:v>1.5166290078263116</c:v>
                </c:pt>
                <c:pt idx="2230">
                  <c:v>1.5304191793785877</c:v>
                </c:pt>
                <c:pt idx="2231">
                  <c:v>1.5185293885179192</c:v>
                </c:pt>
                <c:pt idx="2232">
                  <c:v>1.5215086612990112</c:v>
                </c:pt>
                <c:pt idx="2233">
                  <c:v>1.5165481811744586</c:v>
                </c:pt>
                <c:pt idx="2234">
                  <c:v>1.5330800838024399</c:v>
                </c:pt>
                <c:pt idx="2235">
                  <c:v>1.5066860728973803</c:v>
                </c:pt>
                <c:pt idx="2236">
                  <c:v>1.5124866128471812</c:v>
                </c:pt>
                <c:pt idx="2237">
                  <c:v>1.5310835391543205</c:v>
                </c:pt>
                <c:pt idx="2238">
                  <c:v>1.5180491730695613</c:v>
                </c:pt>
                <c:pt idx="2239">
                  <c:v>1.512732469110077</c:v>
                </c:pt>
                <c:pt idx="2240">
                  <c:v>1.5067027252263507</c:v>
                </c:pt>
                <c:pt idx="2241">
                  <c:v>1.5265419449352404</c:v>
                </c:pt>
                <c:pt idx="2242">
                  <c:v>1.5361515857124968</c:v>
                </c:pt>
                <c:pt idx="2243">
                  <c:v>1.535901490888246</c:v>
                </c:pt>
                <c:pt idx="2244">
                  <c:v>1.5372479461270363</c:v>
                </c:pt>
                <c:pt idx="2245">
                  <c:v>1.5198530717366412</c:v>
                </c:pt>
                <c:pt idx="2246">
                  <c:v>1.5048716628866659</c:v>
                </c:pt>
                <c:pt idx="2247">
                  <c:v>1.5246837076316064</c:v>
                </c:pt>
                <c:pt idx="2248">
                  <c:v>1.5336133754221641</c:v>
                </c:pt>
                <c:pt idx="2249">
                  <c:v>1.4162577921208703</c:v>
                </c:pt>
                <c:pt idx="2250">
                  <c:v>1.4158178504846732</c:v>
                </c:pt>
                <c:pt idx="2251">
                  <c:v>1.4250233493448188</c:v>
                </c:pt>
                <c:pt idx="2252">
                  <c:v>1.410417172068821</c:v>
                </c:pt>
                <c:pt idx="2253">
                  <c:v>1.3919920079491248</c:v>
                </c:pt>
                <c:pt idx="2254">
                  <c:v>1.4220046570317204</c:v>
                </c:pt>
                <c:pt idx="2255">
                  <c:v>1.4192479049150877</c:v>
                </c:pt>
                <c:pt idx="2256">
                  <c:v>1.4238054830548885</c:v>
                </c:pt>
                <c:pt idx="2257">
                  <c:v>1.4076464772856985</c:v>
                </c:pt>
                <c:pt idx="2258">
                  <c:v>1.4176944635777216</c:v>
                </c:pt>
                <c:pt idx="2259">
                  <c:v>1.434526686040321</c:v>
                </c:pt>
                <c:pt idx="2260">
                  <c:v>1.4072676259015964</c:v>
                </c:pt>
                <c:pt idx="2261">
                  <c:v>1.3996424668788561</c:v>
                </c:pt>
                <c:pt idx="2262">
                  <c:v>1.4155946532737949</c:v>
                </c:pt>
                <c:pt idx="2263">
                  <c:v>1.4358954243540512</c:v>
                </c:pt>
                <c:pt idx="2264">
                  <c:v>1.4021115116922809</c:v>
                </c:pt>
                <c:pt idx="2265">
                  <c:v>1.4266254489278289</c:v>
                </c:pt>
                <c:pt idx="2266">
                  <c:v>1.4159925954894712</c:v>
                </c:pt>
                <c:pt idx="2267">
                  <c:v>1.4345808301245133</c:v>
                </c:pt>
                <c:pt idx="2268">
                  <c:v>1.4325539123957804</c:v>
                </c:pt>
                <c:pt idx="2269">
                  <c:v>1.4146323090174735</c:v>
                </c:pt>
                <c:pt idx="2270">
                  <c:v>1.4123537187208253</c:v>
                </c:pt>
                <c:pt idx="2271">
                  <c:v>1.4106730154295088</c:v>
                </c:pt>
                <c:pt idx="2272">
                  <c:v>1.4249647835323354</c:v>
                </c:pt>
                <c:pt idx="2273">
                  <c:v>1.4064862239042046</c:v>
                </c:pt>
                <c:pt idx="2274">
                  <c:v>1.4204280602006312</c:v>
                </c:pt>
                <c:pt idx="2275">
                  <c:v>1.4354920800960087</c:v>
                </c:pt>
                <c:pt idx="2276">
                  <c:v>1.440572372293714</c:v>
                </c:pt>
                <c:pt idx="2277">
                  <c:v>1.4322930937237786</c:v>
                </c:pt>
                <c:pt idx="2278">
                  <c:v>1.4170009956744327</c:v>
                </c:pt>
                <c:pt idx="2279">
                  <c:v>1.4294070352613708</c:v>
                </c:pt>
                <c:pt idx="2280">
                  <c:v>1.4035046679583083</c:v>
                </c:pt>
                <c:pt idx="2281">
                  <c:v>1.4285422057913448</c:v>
                </c:pt>
                <c:pt idx="2282">
                  <c:v>1.4216250274209792</c:v>
                </c:pt>
                <c:pt idx="2283">
                  <c:v>1.4078473514716066</c:v>
                </c:pt>
                <c:pt idx="2284">
                  <c:v>1.4586609151446512</c:v>
                </c:pt>
                <c:pt idx="2285">
                  <c:v>1.4168050917605106</c:v>
                </c:pt>
                <c:pt idx="2286">
                  <c:v>1.4196088697462632</c:v>
                </c:pt>
                <c:pt idx="2287">
                  <c:v>1.4242114963904582</c:v>
                </c:pt>
                <c:pt idx="2288">
                  <c:v>1.4217898228977426</c:v>
                </c:pt>
                <c:pt idx="2289">
                  <c:v>1.4320322562363463</c:v>
                </c:pt>
                <c:pt idx="2290">
                  <c:v>1.6761485586942559</c:v>
                </c:pt>
                <c:pt idx="2291">
                  <c:v>1.6881355381546064</c:v>
                </c:pt>
                <c:pt idx="2292">
                  <c:v>1.6533311202493322</c:v>
                </c:pt>
                <c:pt idx="2293">
                  <c:v>1.6008043222141397</c:v>
                </c:pt>
                <c:pt idx="2294">
                  <c:v>1.6519137784668498</c:v>
                </c:pt>
                <c:pt idx="2295">
                  <c:v>1.620840699371572</c:v>
                </c:pt>
                <c:pt idx="2296">
                  <c:v>1.6298061885489157</c:v>
                </c:pt>
                <c:pt idx="2297">
                  <c:v>1.6442665786254689</c:v>
                </c:pt>
                <c:pt idx="2298">
                  <c:v>1.6502540593693642</c:v>
                </c:pt>
                <c:pt idx="2299">
                  <c:v>1.6650394777768576</c:v>
                </c:pt>
                <c:pt idx="2300">
                  <c:v>1.6482500520763368</c:v>
                </c:pt>
                <c:pt idx="2301">
                  <c:v>1.6472179543144143</c:v>
                </c:pt>
                <c:pt idx="2302">
                  <c:v>1.6095780696019155</c:v>
                </c:pt>
                <c:pt idx="2303">
                  <c:v>1.6283305848159533</c:v>
                </c:pt>
                <c:pt idx="2304">
                  <c:v>1.6558439397045426</c:v>
                </c:pt>
                <c:pt idx="2305">
                  <c:v>1.6525668948705214</c:v>
                </c:pt>
                <c:pt idx="2306">
                  <c:v>1.6756822295401843</c:v>
                </c:pt>
                <c:pt idx="2307">
                  <c:v>1.6417364779956096</c:v>
                </c:pt>
                <c:pt idx="2308">
                  <c:v>1.6514250010697293</c:v>
                </c:pt>
                <c:pt idx="2309">
                  <c:v>1.7259239489636917</c:v>
                </c:pt>
                <c:pt idx="2310">
                  <c:v>1.6331746808649255</c:v>
                </c:pt>
                <c:pt idx="2311">
                  <c:v>1.6418492036532586</c:v>
                </c:pt>
                <c:pt idx="2312">
                  <c:v>1.630190673582832</c:v>
                </c:pt>
                <c:pt idx="2313">
                  <c:v>1.6281646563753069</c:v>
                </c:pt>
                <c:pt idx="2314">
                  <c:v>1.6538432717852254</c:v>
                </c:pt>
                <c:pt idx="2315">
                  <c:v>1.679505422233301</c:v>
                </c:pt>
                <c:pt idx="2316">
                  <c:v>1.5816100278055889</c:v>
                </c:pt>
                <c:pt idx="2317">
                  <c:v>1.7012685669773877</c:v>
                </c:pt>
                <c:pt idx="2318">
                  <c:v>1.5748294754222341</c:v>
                </c:pt>
                <c:pt idx="2319">
                  <c:v>1.7200812681803446</c:v>
                </c:pt>
                <c:pt idx="2320">
                  <c:v>1.6465770847234742</c:v>
                </c:pt>
                <c:pt idx="2321">
                  <c:v>1.6657325507490708</c:v>
                </c:pt>
                <c:pt idx="2322">
                  <c:v>1.614698576065835</c:v>
                </c:pt>
                <c:pt idx="2323">
                  <c:v>1.6446004015485358</c:v>
                </c:pt>
                <c:pt idx="2324">
                  <c:v>1.6650078843533511</c:v>
                </c:pt>
                <c:pt idx="2325">
                  <c:v>1.626821259594863</c:v>
                </c:pt>
                <c:pt idx="2326">
                  <c:v>1.6388901249671599</c:v>
                </c:pt>
                <c:pt idx="2327">
                  <c:v>1.6375896767302482</c:v>
                </c:pt>
                <c:pt idx="2328">
                  <c:v>1.6753871854485201</c:v>
                </c:pt>
                <c:pt idx="2329">
                  <c:v>1.6261127137500917</c:v>
                </c:pt>
                <c:pt idx="2330">
                  <c:v>1.6723340148631065</c:v>
                </c:pt>
                <c:pt idx="2331">
                  <c:v>1.6305122891118113</c:v>
                </c:pt>
                <c:pt idx="2332">
                  <c:v>1.6176901617969059</c:v>
                </c:pt>
                <c:pt idx="2333">
                  <c:v>1.6450578548488306</c:v>
                </c:pt>
                <c:pt idx="2334">
                  <c:v>1.6672659632697</c:v>
                </c:pt>
                <c:pt idx="2335">
                  <c:v>1.6253920893124212</c:v>
                </c:pt>
                <c:pt idx="2336">
                  <c:v>1.6971990243204227</c:v>
                </c:pt>
                <c:pt idx="2337">
                  <c:v>1.6605480418059759</c:v>
                </c:pt>
                <c:pt idx="2338">
                  <c:v>1.6418565960404876</c:v>
                </c:pt>
                <c:pt idx="2339">
                  <c:v>1.6672348124441208</c:v>
                </c:pt>
                <c:pt idx="2340">
                  <c:v>1.6592781860513448</c:v>
                </c:pt>
                <c:pt idx="2341">
                  <c:v>1.6253860704173184</c:v>
                </c:pt>
                <c:pt idx="2342">
                  <c:v>1.6429538154265961</c:v>
                </c:pt>
                <c:pt idx="2343">
                  <c:v>1.7048146893183187</c:v>
                </c:pt>
                <c:pt idx="2344">
                  <c:v>1.6717655160478557</c:v>
                </c:pt>
                <c:pt idx="2345">
                  <c:v>1.713964272521413</c:v>
                </c:pt>
                <c:pt idx="2346">
                  <c:v>1.637671692622461</c:v>
                </c:pt>
                <c:pt idx="2347">
                  <c:v>1.6404529759056015</c:v>
                </c:pt>
                <c:pt idx="2348">
                  <c:v>1.6624747509544333</c:v>
                </c:pt>
                <c:pt idx="2349">
                  <c:v>1.5957314068184407</c:v>
                </c:pt>
                <c:pt idx="2350">
                  <c:v>1.6099186555164222</c:v>
                </c:pt>
                <c:pt idx="2351">
                  <c:v>1.5957314068184407</c:v>
                </c:pt>
                <c:pt idx="2352">
                  <c:v>1.6174790724219599</c:v>
                </c:pt>
                <c:pt idx="2353">
                  <c:v>1.6236186758455671</c:v>
                </c:pt>
                <c:pt idx="2354">
                  <c:v>1.635835132878475</c:v>
                </c:pt>
                <c:pt idx="2355">
                  <c:v>1.5975699835713761</c:v>
                </c:pt>
                <c:pt idx="2356">
                  <c:v>1.6091319900528098</c:v>
                </c:pt>
                <c:pt idx="2357">
                  <c:v>1.6167025582249259</c:v>
                </c:pt>
                <c:pt idx="2358">
                  <c:v>1.6337958293948327</c:v>
                </c:pt>
                <c:pt idx="2359">
                  <c:v>1.6229963612898577</c:v>
                </c:pt>
                <c:pt idx="2360">
                  <c:v>1.6045172796591487</c:v>
                </c:pt>
                <c:pt idx="2361">
                  <c:v>1.6269311410360312</c:v>
                </c:pt>
                <c:pt idx="2362">
                  <c:v>1.6289533329122592</c:v>
                </c:pt>
                <c:pt idx="2363">
                  <c:v>1.5881160044760791</c:v>
                </c:pt>
                <c:pt idx="2364">
                  <c:v>1.614687106244016</c:v>
                </c:pt>
                <c:pt idx="2365">
                  <c:v>1.5928289660057324</c:v>
                </c:pt>
                <c:pt idx="2366">
                  <c:v>1.5977781845555785</c:v>
                </c:pt>
                <c:pt idx="2367">
                  <c:v>1.6036149660869143</c:v>
                </c:pt>
                <c:pt idx="2368">
                  <c:v>1.5977781845555785</c:v>
                </c:pt>
                <c:pt idx="2369">
                  <c:v>1.5829789153168949</c:v>
                </c:pt>
                <c:pt idx="2370">
                  <c:v>1.607897287490123</c:v>
                </c:pt>
                <c:pt idx="2371">
                  <c:v>1.5662733056919467</c:v>
                </c:pt>
                <c:pt idx="2372">
                  <c:v>1.5008799608630936</c:v>
                </c:pt>
                <c:pt idx="2373">
                  <c:v>1.5149116115197754</c:v>
                </c:pt>
                <c:pt idx="2374">
                  <c:v>1.5089390043973341</c:v>
                </c:pt>
                <c:pt idx="2375">
                  <c:v>1.5160057894144376</c:v>
                </c:pt>
                <c:pt idx="2376">
                  <c:v>1.4866971428518869</c:v>
                </c:pt>
                <c:pt idx="2377">
                  <c:v>1.6496108409746963</c:v>
                </c:pt>
                <c:pt idx="2378">
                  <c:v>1.6629194063783517</c:v>
                </c:pt>
                <c:pt idx="2379">
                  <c:v>1.6383528868328399</c:v>
                </c:pt>
                <c:pt idx="2380">
                  <c:v>1.5708639644055191</c:v>
                </c:pt>
                <c:pt idx="2381">
                  <c:v>1.5526124190885877</c:v>
                </c:pt>
                <c:pt idx="2382">
                  <c:v>1.553648184544951</c:v>
                </c:pt>
                <c:pt idx="2383">
                  <c:v>1.5510613577308567</c:v>
                </c:pt>
                <c:pt idx="2384">
                  <c:v>1.5455377548252838</c:v>
                </c:pt>
                <c:pt idx="2385">
                  <c:v>1.550029037359655</c:v>
                </c:pt>
                <c:pt idx="2386">
                  <c:v>1.5541665856742621</c:v>
                </c:pt>
                <c:pt idx="2387">
                  <c:v>1.5445671067306799</c:v>
                </c:pt>
                <c:pt idx="2388">
                  <c:v>1.5574109845823072</c:v>
                </c:pt>
                <c:pt idx="2389">
                  <c:v>1.5422533410914361</c:v>
                </c:pt>
                <c:pt idx="2390">
                  <c:v>1.5509631457788697</c:v>
                </c:pt>
                <c:pt idx="2391">
                  <c:v>1.4791817080528318</c:v>
                </c:pt>
                <c:pt idx="2392">
                  <c:v>1.6011012145336858</c:v>
                </c:pt>
                <c:pt idx="2393">
                  <c:v>1.6151548022651896</c:v>
                </c:pt>
                <c:pt idx="2394">
                  <c:v>1.5988989528287485</c:v>
                </c:pt>
                <c:pt idx="2395">
                  <c:v>1.6062162602602277</c:v>
                </c:pt>
                <c:pt idx="2396">
                  <c:v>1.6198541449927437</c:v>
                </c:pt>
                <c:pt idx="2397">
                  <c:v>1.5943146105310411</c:v>
                </c:pt>
                <c:pt idx="2398">
                  <c:v>1.5995205817034033</c:v>
                </c:pt>
                <c:pt idx="2399">
                  <c:v>1.455540558936735</c:v>
                </c:pt>
                <c:pt idx="2400">
                  <c:v>1.5355005630898881</c:v>
                </c:pt>
                <c:pt idx="2401">
                  <c:v>1.5178556237232386</c:v>
                </c:pt>
                <c:pt idx="2402">
                  <c:v>1.5107441320736013</c:v>
                </c:pt>
                <c:pt idx="2403">
                  <c:v>1.5157763993977444</c:v>
                </c:pt>
                <c:pt idx="2404">
                  <c:v>1.6128384235186448</c:v>
                </c:pt>
                <c:pt idx="2405">
                  <c:v>1.6356756542795601</c:v>
                </c:pt>
                <c:pt idx="2406">
                  <c:v>1.6322225305372031</c:v>
                </c:pt>
                <c:pt idx="2407">
                  <c:v>1.6061724132329844</c:v>
                </c:pt>
                <c:pt idx="2408">
                  <c:v>1.6171176792627369</c:v>
                </c:pt>
                <c:pt idx="2409">
                  <c:v>1.6130480936258038</c:v>
                </c:pt>
                <c:pt idx="2410">
                  <c:v>1.6163021202078847</c:v>
                </c:pt>
                <c:pt idx="2411">
                  <c:v>1.6241306786506646</c:v>
                </c:pt>
                <c:pt idx="2412">
                  <c:v>1.6190238548550311</c:v>
                </c:pt>
                <c:pt idx="2413">
                  <c:v>1.6069819759412673</c:v>
                </c:pt>
                <c:pt idx="2414">
                  <c:v>1.6181481127351662</c:v>
                </c:pt>
                <c:pt idx="2415">
                  <c:v>1.6198442628922731</c:v>
                </c:pt>
                <c:pt idx="2416">
                  <c:v>1.6259820958899482</c:v>
                </c:pt>
                <c:pt idx="2417">
                  <c:v>1.6122094592227509</c:v>
                </c:pt>
                <c:pt idx="2418">
                  <c:v>1.6015228441976601</c:v>
                </c:pt>
                <c:pt idx="2419">
                  <c:v>1.6063107780564034</c:v>
                </c:pt>
                <c:pt idx="2420">
                  <c:v>1.6079129429057288</c:v>
                </c:pt>
                <c:pt idx="2421">
                  <c:v>1.6052646914622508</c:v>
                </c:pt>
                <c:pt idx="2422">
                  <c:v>1.6199124820935944</c:v>
                </c:pt>
                <c:pt idx="2423">
                  <c:v>1.6221221367063341</c:v>
                </c:pt>
                <c:pt idx="2424">
                  <c:v>1.6096447464067871</c:v>
                </c:pt>
                <c:pt idx="2425">
                  <c:v>1.6209882104788145</c:v>
                </c:pt>
                <c:pt idx="2426">
                  <c:v>1.6104452991652787</c:v>
                </c:pt>
                <c:pt idx="2427">
                  <c:v>1.601124851443138</c:v>
                </c:pt>
                <c:pt idx="2428">
                  <c:v>1.6101620194292776</c:v>
                </c:pt>
                <c:pt idx="2429">
                  <c:v>1.6281511565481308</c:v>
                </c:pt>
                <c:pt idx="2430">
                  <c:v>1.5994794800260692</c:v>
                </c:pt>
                <c:pt idx="2431">
                  <c:v>1.6177883169308671</c:v>
                </c:pt>
                <c:pt idx="2432">
                  <c:v>1.6136521216866084</c:v>
                </c:pt>
                <c:pt idx="2433">
                  <c:v>1.6249764187098406</c:v>
                </c:pt>
                <c:pt idx="2434">
                  <c:v>1.6435276903204568</c:v>
                </c:pt>
                <c:pt idx="2435">
                  <c:v>1.5939338869011461</c:v>
                </c:pt>
                <c:pt idx="2436">
                  <c:v>1.6684932477476315</c:v>
                </c:pt>
                <c:pt idx="2437">
                  <c:v>1.6440589549422486</c:v>
                </c:pt>
                <c:pt idx="2438">
                  <c:v>1.6221664254886117</c:v>
                </c:pt>
                <c:pt idx="2439">
                  <c:v>1.6536001420494657</c:v>
                </c:pt>
                <c:pt idx="2440">
                  <c:v>1.6373132225249754</c:v>
                </c:pt>
                <c:pt idx="2441">
                  <c:v>1.6554528616858049</c:v>
                </c:pt>
                <c:pt idx="2442">
                  <c:v>1.6381655676194211</c:v>
                </c:pt>
                <c:pt idx="2443">
                  <c:v>1.6199110967668087</c:v>
                </c:pt>
                <c:pt idx="2444">
                  <c:v>1.6103996322065615</c:v>
                </c:pt>
                <c:pt idx="2445">
                  <c:v>1.6176618426948097</c:v>
                </c:pt>
                <c:pt idx="2446">
                  <c:v>1.6277953376884113</c:v>
                </c:pt>
                <c:pt idx="2447">
                  <c:v>1.6131834164524501</c:v>
                </c:pt>
                <c:pt idx="2448">
                  <c:v>1.6220862039796544</c:v>
                </c:pt>
                <c:pt idx="2449">
                  <c:v>1.6190343407608268</c:v>
                </c:pt>
                <c:pt idx="2450">
                  <c:v>1.6183938959401973</c:v>
                </c:pt>
                <c:pt idx="2451">
                  <c:v>1.6053966599505327</c:v>
                </c:pt>
                <c:pt idx="2452">
                  <c:v>1.622101253306337</c:v>
                </c:pt>
                <c:pt idx="2453">
                  <c:v>1.626560216388895</c:v>
                </c:pt>
                <c:pt idx="2454">
                  <c:v>1.6152296227424323</c:v>
                </c:pt>
                <c:pt idx="2455">
                  <c:v>1.6418114416102594</c:v>
                </c:pt>
                <c:pt idx="2456">
                  <c:v>1.6044860503675826</c:v>
                </c:pt>
                <c:pt idx="2457">
                  <c:v>1.6321338307264968</c:v>
                </c:pt>
                <c:pt idx="2458">
                  <c:v>1.6126306496080272</c:v>
                </c:pt>
                <c:pt idx="2459">
                  <c:v>1.5968087588486028</c:v>
                </c:pt>
                <c:pt idx="2460">
                  <c:v>1.614510268740009</c:v>
                </c:pt>
                <c:pt idx="2461">
                  <c:v>1.6496517247301854</c:v>
                </c:pt>
                <c:pt idx="2462">
                  <c:v>1.6702253129324085</c:v>
                </c:pt>
                <c:pt idx="2463">
                  <c:v>1.7021167432220803</c:v>
                </c:pt>
                <c:pt idx="2464">
                  <c:v>1.7113314548984924</c:v>
                </c:pt>
                <c:pt idx="2465">
                  <c:v>1.6736481215699517</c:v>
                </c:pt>
                <c:pt idx="2466">
                  <c:v>1.6886929238704842</c:v>
                </c:pt>
                <c:pt idx="2467">
                  <c:v>1.6890378366408823</c:v>
                </c:pt>
                <c:pt idx="2468">
                  <c:v>1.6863016527038435</c:v>
                </c:pt>
                <c:pt idx="2469">
                  <c:v>1.6287672180393544</c:v>
                </c:pt>
                <c:pt idx="2470">
                  <c:v>1.6843940319624588</c:v>
                </c:pt>
                <c:pt idx="2471">
                  <c:v>1.6886929238704844</c:v>
                </c:pt>
                <c:pt idx="2472">
                  <c:v>1.6692487592771117</c:v>
                </c:pt>
                <c:pt idx="2473">
                  <c:v>1.6505838871069056</c:v>
                </c:pt>
                <c:pt idx="2474">
                  <c:v>1.6612794226838872</c:v>
                </c:pt>
                <c:pt idx="2475">
                  <c:v>1.64926032853086</c:v>
                </c:pt>
                <c:pt idx="2476">
                  <c:v>1.645324755162014</c:v>
                </c:pt>
                <c:pt idx="2477">
                  <c:v>1.6237508111926184</c:v>
                </c:pt>
                <c:pt idx="2478">
                  <c:v>1.6230110117633809</c:v>
                </c:pt>
                <c:pt idx="2479">
                  <c:v>1.6260645931460689</c:v>
                </c:pt>
              </c:numCache>
            </c:numRef>
          </c:xVal>
          <c:yVal>
            <c:numRef>
              <c:f>'[1]MORB+Кару'!$AL$2:$AL$2481</c:f>
              <c:numCache>
                <c:formatCode>General</c:formatCode>
                <c:ptCount val="2480"/>
                <c:pt idx="0">
                  <c:v>0.59458251670625084</c:v>
                </c:pt>
                <c:pt idx="1">
                  <c:v>0.58297290616695296</c:v>
                </c:pt>
                <c:pt idx="2">
                  <c:v>0.56953585728367095</c:v>
                </c:pt>
                <c:pt idx="3">
                  <c:v>0.57716530714947956</c:v>
                </c:pt>
                <c:pt idx="4">
                  <c:v>0.58670864577170312</c:v>
                </c:pt>
                <c:pt idx="5">
                  <c:v>0.57073054031120696</c:v>
                </c:pt>
                <c:pt idx="6">
                  <c:v>0.58937705130545193</c:v>
                </c:pt>
                <c:pt idx="7">
                  <c:v>0.59605589964839512</c:v>
                </c:pt>
                <c:pt idx="8">
                  <c:v>0.6271851823702348</c:v>
                </c:pt>
                <c:pt idx="9">
                  <c:v>0.61064530364881575</c:v>
                </c:pt>
                <c:pt idx="10">
                  <c:v>0.61980922943711214</c:v>
                </c:pt>
                <c:pt idx="11">
                  <c:v>0.56968860318869496</c:v>
                </c:pt>
                <c:pt idx="12">
                  <c:v>0.57612329654759797</c:v>
                </c:pt>
                <c:pt idx="13">
                  <c:v>0.59358859858154589</c:v>
                </c:pt>
                <c:pt idx="14">
                  <c:v>0.54074928462589722</c:v>
                </c:pt>
                <c:pt idx="15">
                  <c:v>0.55692385835407276</c:v>
                </c:pt>
                <c:pt idx="16">
                  <c:v>0.58938805735477962</c:v>
                </c:pt>
                <c:pt idx="17">
                  <c:v>0.50399686315309311</c:v>
                </c:pt>
                <c:pt idx="18">
                  <c:v>0.52856463723429448</c:v>
                </c:pt>
                <c:pt idx="19">
                  <c:v>0.54519329158075291</c:v>
                </c:pt>
                <c:pt idx="20">
                  <c:v>0.50148899421692827</c:v>
                </c:pt>
                <c:pt idx="21">
                  <c:v>0.5259454327472799</c:v>
                </c:pt>
                <c:pt idx="22">
                  <c:v>0.55318049171012573</c:v>
                </c:pt>
                <c:pt idx="23">
                  <c:v>0.51448844032158536</c:v>
                </c:pt>
                <c:pt idx="24">
                  <c:v>0.51937408334894131</c:v>
                </c:pt>
                <c:pt idx="25">
                  <c:v>0.55305662599878469</c:v>
                </c:pt>
                <c:pt idx="26">
                  <c:v>0.4977464003374647</c:v>
                </c:pt>
                <c:pt idx="27">
                  <c:v>0.45804754781455359</c:v>
                </c:pt>
                <c:pt idx="28">
                  <c:v>0.58662248681964391</c:v>
                </c:pt>
                <c:pt idx="29">
                  <c:v>0.48949662105139452</c:v>
                </c:pt>
                <c:pt idx="30">
                  <c:v>0.50007284103950145</c:v>
                </c:pt>
                <c:pt idx="31">
                  <c:v>0.49094858292197191</c:v>
                </c:pt>
                <c:pt idx="32">
                  <c:v>0.49864251812772753</c:v>
                </c:pt>
                <c:pt idx="33">
                  <c:v>0.52196320922249007</c:v>
                </c:pt>
                <c:pt idx="34">
                  <c:v>0.46979864854257791</c:v>
                </c:pt>
                <c:pt idx="35">
                  <c:v>0.51974798441911185</c:v>
                </c:pt>
                <c:pt idx="36">
                  <c:v>0.51139277964196173</c:v>
                </c:pt>
                <c:pt idx="37">
                  <c:v>0.60647657116132492</c:v>
                </c:pt>
                <c:pt idx="38">
                  <c:v>0.52040928374226569</c:v>
                </c:pt>
                <c:pt idx="39">
                  <c:v>0.53321930675074691</c:v>
                </c:pt>
                <c:pt idx="40">
                  <c:v>0.49528522481865717</c:v>
                </c:pt>
                <c:pt idx="41">
                  <c:v>0.51209352758569526</c:v>
                </c:pt>
                <c:pt idx="42">
                  <c:v>0.50723742010558903</c:v>
                </c:pt>
                <c:pt idx="43">
                  <c:v>0.50368942036134767</c:v>
                </c:pt>
                <c:pt idx="44">
                  <c:v>0.55827504843904519</c:v>
                </c:pt>
                <c:pt idx="45">
                  <c:v>0.37695554879412607</c:v>
                </c:pt>
                <c:pt idx="46">
                  <c:v>0.51822534014951394</c:v>
                </c:pt>
                <c:pt idx="47">
                  <c:v>0.5568996991197378</c:v>
                </c:pt>
                <c:pt idx="48">
                  <c:v>0.55137056690736552</c:v>
                </c:pt>
                <c:pt idx="49">
                  <c:v>0.56007904222035976</c:v>
                </c:pt>
                <c:pt idx="50">
                  <c:v>0.6480165181421832</c:v>
                </c:pt>
                <c:pt idx="51">
                  <c:v>0.64888787633973632</c:v>
                </c:pt>
                <c:pt idx="52">
                  <c:v>0.64911318437021437</c:v>
                </c:pt>
                <c:pt idx="53">
                  <c:v>0.63742582798678293</c:v>
                </c:pt>
                <c:pt idx="54">
                  <c:v>0.6388352876231409</c:v>
                </c:pt>
                <c:pt idx="55">
                  <c:v>0.61755098615496928</c:v>
                </c:pt>
                <c:pt idx="56">
                  <c:v>0.64766085276637075</c:v>
                </c:pt>
                <c:pt idx="57">
                  <c:v>0.68517361307106284</c:v>
                </c:pt>
                <c:pt idx="58">
                  <c:v>0.63668625271034041</c:v>
                </c:pt>
                <c:pt idx="59">
                  <c:v>0.59380075051288839</c:v>
                </c:pt>
                <c:pt idx="60">
                  <c:v>0.58686363129204511</c:v>
                </c:pt>
                <c:pt idx="61">
                  <c:v>0.68138133256497069</c:v>
                </c:pt>
                <c:pt idx="62">
                  <c:v>0.57549972042089614</c:v>
                </c:pt>
                <c:pt idx="63">
                  <c:v>0.59656593768806321</c:v>
                </c:pt>
                <c:pt idx="64">
                  <c:v>0.6150774384380715</c:v>
                </c:pt>
                <c:pt idx="65">
                  <c:v>0.59803656358423762</c:v>
                </c:pt>
                <c:pt idx="66">
                  <c:v>0.69567778450868778</c:v>
                </c:pt>
                <c:pt idx="67">
                  <c:v>0.56172990791903443</c:v>
                </c:pt>
                <c:pt idx="68">
                  <c:v>0.55037019097367867</c:v>
                </c:pt>
                <c:pt idx="69">
                  <c:v>0.61209306338811631</c:v>
                </c:pt>
                <c:pt idx="70">
                  <c:v>0.56794531623382938</c:v>
                </c:pt>
                <c:pt idx="71">
                  <c:v>0.63817097559645286</c:v>
                </c:pt>
                <c:pt idx="72">
                  <c:v>0.61215327098395877</c:v>
                </c:pt>
                <c:pt idx="73">
                  <c:v>0.58064764047224382</c:v>
                </c:pt>
                <c:pt idx="74">
                  <c:v>0.62114751027410098</c:v>
                </c:pt>
                <c:pt idx="75">
                  <c:v>0.51133719739633787</c:v>
                </c:pt>
                <c:pt idx="76">
                  <c:v>0.55500287216828359</c:v>
                </c:pt>
                <c:pt idx="77">
                  <c:v>0.53413893201836571</c:v>
                </c:pt>
                <c:pt idx="78">
                  <c:v>0.65171948510546596</c:v>
                </c:pt>
                <c:pt idx="79">
                  <c:v>0.589623399416488</c:v>
                </c:pt>
                <c:pt idx="80">
                  <c:v>0.63569075765958871</c:v>
                </c:pt>
                <c:pt idx="81">
                  <c:v>0.55180673281991044</c:v>
                </c:pt>
                <c:pt idx="82">
                  <c:v>0.70910345145536491</c:v>
                </c:pt>
                <c:pt idx="83">
                  <c:v>0.56895517145625985</c:v>
                </c:pt>
                <c:pt idx="84">
                  <c:v>0.73396516406992596</c:v>
                </c:pt>
                <c:pt idx="85">
                  <c:v>0.57652349688178806</c:v>
                </c:pt>
                <c:pt idx="86">
                  <c:v>0.57811711150106959</c:v>
                </c:pt>
                <c:pt idx="87">
                  <c:v>0.55897938773103928</c:v>
                </c:pt>
                <c:pt idx="88">
                  <c:v>0.75446077082664709</c:v>
                </c:pt>
                <c:pt idx="89">
                  <c:v>0.76119510937009205</c:v>
                </c:pt>
                <c:pt idx="90">
                  <c:v>0.60791759960428082</c:v>
                </c:pt>
                <c:pt idx="91">
                  <c:v>0.56939452843304605</c:v>
                </c:pt>
                <c:pt idx="92">
                  <c:v>0.55011348118785497</c:v>
                </c:pt>
                <c:pt idx="93">
                  <c:v>0.54768261762660908</c:v>
                </c:pt>
                <c:pt idx="94">
                  <c:v>0.53045376108319153</c:v>
                </c:pt>
                <c:pt idx="95">
                  <c:v>0.69216508112269748</c:v>
                </c:pt>
                <c:pt idx="96">
                  <c:v>0.5187197829449407</c:v>
                </c:pt>
                <c:pt idx="97">
                  <c:v>0.58998554867303887</c:v>
                </c:pt>
                <c:pt idx="98">
                  <c:v>0.52009251551203506</c:v>
                </c:pt>
                <c:pt idx="99">
                  <c:v>0.65277279071579086</c:v>
                </c:pt>
                <c:pt idx="100">
                  <c:v>0.61087072934529885</c:v>
                </c:pt>
                <c:pt idx="101">
                  <c:v>0.61192073062687347</c:v>
                </c:pt>
                <c:pt idx="102">
                  <c:v>0.61614190104412025</c:v>
                </c:pt>
                <c:pt idx="103">
                  <c:v>0.57954642803978218</c:v>
                </c:pt>
                <c:pt idx="104">
                  <c:v>0.56446561008051954</c:v>
                </c:pt>
                <c:pt idx="105">
                  <c:v>0.53831573727433646</c:v>
                </c:pt>
                <c:pt idx="106">
                  <c:v>0.55116836617184073</c:v>
                </c:pt>
                <c:pt idx="107">
                  <c:v>0.5427596151314521</c:v>
                </c:pt>
                <c:pt idx="108">
                  <c:v>0.50517199758257203</c:v>
                </c:pt>
                <c:pt idx="109">
                  <c:v>0.5030675604869943</c:v>
                </c:pt>
                <c:pt idx="110">
                  <c:v>0.56011119551302258</c:v>
                </c:pt>
                <c:pt idx="111">
                  <c:v>0.55376415341374063</c:v>
                </c:pt>
                <c:pt idx="112">
                  <c:v>0.51533603922715188</c:v>
                </c:pt>
                <c:pt idx="113">
                  <c:v>0.64171449170722683</c:v>
                </c:pt>
                <c:pt idx="114">
                  <c:v>0.55313191253251037</c:v>
                </c:pt>
                <c:pt idx="115">
                  <c:v>0.52799013990303545</c:v>
                </c:pt>
                <c:pt idx="116">
                  <c:v>0.54059846725588356</c:v>
                </c:pt>
                <c:pt idx="117">
                  <c:v>0.5464097732172758</c:v>
                </c:pt>
                <c:pt idx="118">
                  <c:v>0.55336933015892376</c:v>
                </c:pt>
                <c:pt idx="119">
                  <c:v>0.53273118568289302</c:v>
                </c:pt>
                <c:pt idx="120">
                  <c:v>0.53977495322467584</c:v>
                </c:pt>
                <c:pt idx="121">
                  <c:v>0.53593789588727103</c:v>
                </c:pt>
                <c:pt idx="122">
                  <c:v>0.53196794599903607</c:v>
                </c:pt>
                <c:pt idx="123">
                  <c:v>0.5762468569787117</c:v>
                </c:pt>
                <c:pt idx="124">
                  <c:v>0.52054988226593091</c:v>
                </c:pt>
                <c:pt idx="125">
                  <c:v>0.52860312417282462</c:v>
                </c:pt>
                <c:pt idx="126">
                  <c:v>0.52307440108099357</c:v>
                </c:pt>
                <c:pt idx="127">
                  <c:v>0.52611900833893255</c:v>
                </c:pt>
                <c:pt idx="128">
                  <c:v>0.53689587012374962</c:v>
                </c:pt>
                <c:pt idx="129">
                  <c:v>0.52563624482765015</c:v>
                </c:pt>
                <c:pt idx="130">
                  <c:v>0.57039033179688492</c:v>
                </c:pt>
                <c:pt idx="131">
                  <c:v>0.56535644433902921</c:v>
                </c:pt>
                <c:pt idx="132">
                  <c:v>0.55684471030733695</c:v>
                </c:pt>
                <c:pt idx="133">
                  <c:v>0.53378562927947504</c:v>
                </c:pt>
                <c:pt idx="134">
                  <c:v>0.50808406433926534</c:v>
                </c:pt>
                <c:pt idx="135">
                  <c:v>0.56271781353859274</c:v>
                </c:pt>
                <c:pt idx="136">
                  <c:v>0.544022846238013</c:v>
                </c:pt>
                <c:pt idx="137">
                  <c:v>0.53802151414074084</c:v>
                </c:pt>
                <c:pt idx="138">
                  <c:v>0.5585446809047705</c:v>
                </c:pt>
                <c:pt idx="139">
                  <c:v>0.55163300746577471</c:v>
                </c:pt>
                <c:pt idx="140">
                  <c:v>0.53800660804020439</c:v>
                </c:pt>
                <c:pt idx="141">
                  <c:v>0.53820109868975496</c:v>
                </c:pt>
                <c:pt idx="142">
                  <c:v>0.55275131214523188</c:v>
                </c:pt>
                <c:pt idx="143">
                  <c:v>0.49996001201321705</c:v>
                </c:pt>
                <c:pt idx="144">
                  <c:v>0.50169422920955753</c:v>
                </c:pt>
                <c:pt idx="145">
                  <c:v>0.51559986301902949</c:v>
                </c:pt>
                <c:pt idx="146">
                  <c:v>0.57247735611781592</c:v>
                </c:pt>
                <c:pt idx="147">
                  <c:v>0.56986506110910384</c:v>
                </c:pt>
                <c:pt idx="148">
                  <c:v>0.40431854563686004</c:v>
                </c:pt>
                <c:pt idx="149">
                  <c:v>0.49278005516841789</c:v>
                </c:pt>
                <c:pt idx="150">
                  <c:v>0.56139427168927991</c:v>
                </c:pt>
                <c:pt idx="151">
                  <c:v>0.55363746015714199</c:v>
                </c:pt>
                <c:pt idx="152">
                  <c:v>0.62026686095063477</c:v>
                </c:pt>
                <c:pt idx="153">
                  <c:v>0.46898939518208826</c:v>
                </c:pt>
                <c:pt idx="154">
                  <c:v>0.6004297564934159</c:v>
                </c:pt>
                <c:pt idx="155">
                  <c:v>0.61648114777254859</c:v>
                </c:pt>
                <c:pt idx="156">
                  <c:v>0.59985617223846055</c:v>
                </c:pt>
                <c:pt idx="157">
                  <c:v>0.58523454440424139</c:v>
                </c:pt>
                <c:pt idx="158">
                  <c:v>0.57952125762991591</c:v>
                </c:pt>
                <c:pt idx="159">
                  <c:v>0.54735809642222488</c:v>
                </c:pt>
                <c:pt idx="160">
                  <c:v>0.55241062540642827</c:v>
                </c:pt>
                <c:pt idx="161">
                  <c:v>0.54667296629638795</c:v>
                </c:pt>
                <c:pt idx="162">
                  <c:v>0.55171819279548417</c:v>
                </c:pt>
                <c:pt idx="163">
                  <c:v>0.54449544356070578</c:v>
                </c:pt>
                <c:pt idx="164">
                  <c:v>0.60359201284298547</c:v>
                </c:pt>
                <c:pt idx="165">
                  <c:v>0.54823871299119264</c:v>
                </c:pt>
                <c:pt idx="166">
                  <c:v>0.54984533866643492</c:v>
                </c:pt>
                <c:pt idx="167">
                  <c:v>0.52810180479953805</c:v>
                </c:pt>
                <c:pt idx="168">
                  <c:v>0.59927536771266032</c:v>
                </c:pt>
                <c:pt idx="169">
                  <c:v>0.35977464984446611</c:v>
                </c:pt>
                <c:pt idx="170">
                  <c:v>0.53970677826298119</c:v>
                </c:pt>
                <c:pt idx="171">
                  <c:v>0.53558643161039776</c:v>
                </c:pt>
                <c:pt idx="172">
                  <c:v>0.68895952768866087</c:v>
                </c:pt>
                <c:pt idx="173">
                  <c:v>0.53721326621452614</c:v>
                </c:pt>
                <c:pt idx="174">
                  <c:v>0.54200719848998002</c:v>
                </c:pt>
                <c:pt idx="175">
                  <c:v>0.54906147069010114</c:v>
                </c:pt>
                <c:pt idx="176">
                  <c:v>0.55881232513332491</c:v>
                </c:pt>
                <c:pt idx="177">
                  <c:v>0.50905239068022823</c:v>
                </c:pt>
                <c:pt idx="178">
                  <c:v>0.56804021573965269</c:v>
                </c:pt>
                <c:pt idx="179">
                  <c:v>0.5401127805986442</c:v>
                </c:pt>
                <c:pt idx="180">
                  <c:v>0.56294953203494524</c:v>
                </c:pt>
                <c:pt idx="181">
                  <c:v>0.54558680895814271</c:v>
                </c:pt>
                <c:pt idx="182">
                  <c:v>0.54006839883778324</c:v>
                </c:pt>
                <c:pt idx="183">
                  <c:v>0.58703971117318177</c:v>
                </c:pt>
                <c:pt idx="184">
                  <c:v>0.55581298176653759</c:v>
                </c:pt>
                <c:pt idx="185">
                  <c:v>0.553958096898299</c:v>
                </c:pt>
                <c:pt idx="186">
                  <c:v>0.5657252020636494</c:v>
                </c:pt>
                <c:pt idx="187">
                  <c:v>0.59051957769581054</c:v>
                </c:pt>
                <c:pt idx="188">
                  <c:v>0.56003147079182736</c:v>
                </c:pt>
                <c:pt idx="189">
                  <c:v>0.60610197739308869</c:v>
                </c:pt>
                <c:pt idx="190">
                  <c:v>0.62308659141330824</c:v>
                </c:pt>
                <c:pt idx="191">
                  <c:v>0.55728361443203422</c:v>
                </c:pt>
                <c:pt idx="192">
                  <c:v>0.54396365351458598</c:v>
                </c:pt>
                <c:pt idx="193">
                  <c:v>0.49397286384740624</c:v>
                </c:pt>
                <c:pt idx="194">
                  <c:v>0.51539824627092012</c:v>
                </c:pt>
                <c:pt idx="195">
                  <c:v>0.5402851871587</c:v>
                </c:pt>
                <c:pt idx="196">
                  <c:v>0.51378687458471528</c:v>
                </c:pt>
                <c:pt idx="197">
                  <c:v>0.53726920468115291</c:v>
                </c:pt>
                <c:pt idx="198">
                  <c:v>0.5921166391600835</c:v>
                </c:pt>
                <c:pt idx="199">
                  <c:v>0.617167138074597</c:v>
                </c:pt>
                <c:pt idx="200">
                  <c:v>0.47817424442197731</c:v>
                </c:pt>
                <c:pt idx="201">
                  <c:v>0.54584157292230606</c:v>
                </c:pt>
                <c:pt idx="202">
                  <c:v>0.53228952774643701</c:v>
                </c:pt>
                <c:pt idx="203">
                  <c:v>0.44997885961022011</c:v>
                </c:pt>
                <c:pt idx="204">
                  <c:v>0.67593160124781781</c:v>
                </c:pt>
                <c:pt idx="205">
                  <c:v>0.69803392733493164</c:v>
                </c:pt>
                <c:pt idx="206">
                  <c:v>0.6294078174837564</c:v>
                </c:pt>
                <c:pt idx="207">
                  <c:v>0.64214464064885435</c:v>
                </c:pt>
                <c:pt idx="208">
                  <c:v>0.60680892881533466</c:v>
                </c:pt>
                <c:pt idx="209">
                  <c:v>0.60989400402483052</c:v>
                </c:pt>
                <c:pt idx="210">
                  <c:v>0.62644645600440085</c:v>
                </c:pt>
                <c:pt idx="211">
                  <c:v>0.62884198992559004</c:v>
                </c:pt>
                <c:pt idx="212">
                  <c:v>0.60526816476358514</c:v>
                </c:pt>
                <c:pt idx="213">
                  <c:v>0.5582713422298976</c:v>
                </c:pt>
                <c:pt idx="214">
                  <c:v>0.599561279506859</c:v>
                </c:pt>
                <c:pt idx="215">
                  <c:v>0.61882122338159073</c:v>
                </c:pt>
                <c:pt idx="216">
                  <c:v>0.5602658972965926</c:v>
                </c:pt>
                <c:pt idx="217">
                  <c:v>0.61198855005339015</c:v>
                </c:pt>
                <c:pt idx="218">
                  <c:v>0.60832074184505236</c:v>
                </c:pt>
                <c:pt idx="219">
                  <c:v>0.60485545140839991</c:v>
                </c:pt>
                <c:pt idx="220">
                  <c:v>0.61441783443418962</c:v>
                </c:pt>
                <c:pt idx="221">
                  <c:v>0.55061178990353665</c:v>
                </c:pt>
                <c:pt idx="222">
                  <c:v>0.54113543041675694</c:v>
                </c:pt>
                <c:pt idx="223">
                  <c:v>0.59587837673888266</c:v>
                </c:pt>
                <c:pt idx="224">
                  <c:v>0.62969952946514607</c:v>
                </c:pt>
                <c:pt idx="225">
                  <c:v>0.63760160047144687</c:v>
                </c:pt>
                <c:pt idx="226">
                  <c:v>0.62732625134675746</c:v>
                </c:pt>
                <c:pt idx="227">
                  <c:v>0.62935515370022732</c:v>
                </c:pt>
                <c:pt idx="228">
                  <c:v>0.59490350613483634</c:v>
                </c:pt>
                <c:pt idx="229">
                  <c:v>0.51466493734879193</c:v>
                </c:pt>
                <c:pt idx="230">
                  <c:v>0.57762510393443278</c:v>
                </c:pt>
                <c:pt idx="231">
                  <c:v>0.59360519950397928</c:v>
                </c:pt>
                <c:pt idx="232">
                  <c:v>0.59190944856051542</c:v>
                </c:pt>
                <c:pt idx="233">
                  <c:v>0.58543346824539955</c:v>
                </c:pt>
                <c:pt idx="234">
                  <c:v>0.62596574223827439</c:v>
                </c:pt>
                <c:pt idx="235">
                  <c:v>0.54661022109056923</c:v>
                </c:pt>
                <c:pt idx="236">
                  <c:v>0.62034322181796298</c:v>
                </c:pt>
                <c:pt idx="237">
                  <c:v>0.48458786886294514</c:v>
                </c:pt>
                <c:pt idx="238">
                  <c:v>0.48512291624133225</c:v>
                </c:pt>
                <c:pt idx="239">
                  <c:v>0.62374951274398882</c:v>
                </c:pt>
                <c:pt idx="240">
                  <c:v>0.5345578240107095</c:v>
                </c:pt>
                <c:pt idx="241">
                  <c:v>0.55694880081820097</c:v>
                </c:pt>
                <c:pt idx="242">
                  <c:v>0.55277669237223981</c:v>
                </c:pt>
                <c:pt idx="243">
                  <c:v>0.54040674587377979</c:v>
                </c:pt>
                <c:pt idx="244">
                  <c:v>0.63196555010436983</c:v>
                </c:pt>
                <c:pt idx="245">
                  <c:v>0.5462828033363859</c:v>
                </c:pt>
                <c:pt idx="246">
                  <c:v>0.55245505075517676</c:v>
                </c:pt>
                <c:pt idx="247">
                  <c:v>0.60201355351199648</c:v>
                </c:pt>
                <c:pt idx="248">
                  <c:v>0.54222357933691023</c:v>
                </c:pt>
                <c:pt idx="249">
                  <c:v>0.56350057885436255</c:v>
                </c:pt>
                <c:pt idx="250">
                  <c:v>0.48482962007872465</c:v>
                </c:pt>
                <c:pt idx="251">
                  <c:v>0.52500331552587953</c:v>
                </c:pt>
                <c:pt idx="252">
                  <c:v>0.48778831829364833</c:v>
                </c:pt>
                <c:pt idx="253">
                  <c:v>0.49083889383191398</c:v>
                </c:pt>
                <c:pt idx="254">
                  <c:v>0.48855369576383501</c:v>
                </c:pt>
                <c:pt idx="255">
                  <c:v>0.49632114026551105</c:v>
                </c:pt>
                <c:pt idx="256">
                  <c:v>0.59301774671897034</c:v>
                </c:pt>
                <c:pt idx="257">
                  <c:v>0.50858867530958063</c:v>
                </c:pt>
                <c:pt idx="258">
                  <c:v>0.5115172711538134</c:v>
                </c:pt>
                <c:pt idx="259">
                  <c:v>0.46271432946826035</c:v>
                </c:pt>
                <c:pt idx="260">
                  <c:v>0.51420238916509819</c:v>
                </c:pt>
                <c:pt idx="261">
                  <c:v>0.51866823873192136</c:v>
                </c:pt>
                <c:pt idx="262">
                  <c:v>0.52019663121505211</c:v>
                </c:pt>
                <c:pt idx="263">
                  <c:v>0.48445067244444429</c:v>
                </c:pt>
                <c:pt idx="264">
                  <c:v>0.52054438782896539</c:v>
                </c:pt>
                <c:pt idx="265">
                  <c:v>0.52026898101907726</c:v>
                </c:pt>
                <c:pt idx="266">
                  <c:v>0.52099866767944902</c:v>
                </c:pt>
                <c:pt idx="267">
                  <c:v>0.52070532789107116</c:v>
                </c:pt>
                <c:pt idx="268">
                  <c:v>0.47081790714776833</c:v>
                </c:pt>
                <c:pt idx="269">
                  <c:v>0.49003803434684751</c:v>
                </c:pt>
                <c:pt idx="270">
                  <c:v>0.47914114934757301</c:v>
                </c:pt>
                <c:pt idx="271">
                  <c:v>0.48668833783805421</c:v>
                </c:pt>
                <c:pt idx="272">
                  <c:v>0.49594187593458527</c:v>
                </c:pt>
                <c:pt idx="273">
                  <c:v>0.4669271807499587</c:v>
                </c:pt>
                <c:pt idx="274">
                  <c:v>0.46757929198991482</c:v>
                </c:pt>
                <c:pt idx="275">
                  <c:v>0.50313899398136575</c:v>
                </c:pt>
                <c:pt idx="276">
                  <c:v>0.48024987239952477</c:v>
                </c:pt>
                <c:pt idx="277">
                  <c:v>0.49788041765243085</c:v>
                </c:pt>
                <c:pt idx="278">
                  <c:v>0.48075620053459239</c:v>
                </c:pt>
                <c:pt idx="279">
                  <c:v>0.37373716781781596</c:v>
                </c:pt>
                <c:pt idx="280">
                  <c:v>0.37244766540294039</c:v>
                </c:pt>
                <c:pt idx="281">
                  <c:v>0.49156415091685096</c:v>
                </c:pt>
                <c:pt idx="282">
                  <c:v>0.49496437750770622</c:v>
                </c:pt>
                <c:pt idx="283">
                  <c:v>0.39253606779855771</c:v>
                </c:pt>
                <c:pt idx="284">
                  <c:v>0.48043888055756656</c:v>
                </c:pt>
                <c:pt idx="285">
                  <c:v>0.47501852421185242</c:v>
                </c:pt>
                <c:pt idx="286">
                  <c:v>0.48435296183483534</c:v>
                </c:pt>
                <c:pt idx="287">
                  <c:v>0.47931617889545752</c:v>
                </c:pt>
                <c:pt idx="288">
                  <c:v>0.49103538767125016</c:v>
                </c:pt>
                <c:pt idx="289">
                  <c:v>0.40889099961234487</c:v>
                </c:pt>
                <c:pt idx="290">
                  <c:v>0.52045117532386198</c:v>
                </c:pt>
                <c:pt idx="291">
                  <c:v>0.47590651746448753</c:v>
                </c:pt>
                <c:pt idx="292">
                  <c:v>0.51205738475688489</c:v>
                </c:pt>
                <c:pt idx="293">
                  <c:v>0.47430993293413076</c:v>
                </c:pt>
                <c:pt idx="294">
                  <c:v>0.5034239152755241</c:v>
                </c:pt>
                <c:pt idx="295">
                  <c:v>0.48183110351303221</c:v>
                </c:pt>
                <c:pt idx="296">
                  <c:v>0.4879217773193697</c:v>
                </c:pt>
                <c:pt idx="297">
                  <c:v>0.47288042058974222</c:v>
                </c:pt>
                <c:pt idx="298">
                  <c:v>0.48074793416134048</c:v>
                </c:pt>
                <c:pt idx="299">
                  <c:v>0.49008083310331424</c:v>
                </c:pt>
                <c:pt idx="300">
                  <c:v>0.47785212557604156</c:v>
                </c:pt>
                <c:pt idx="301">
                  <c:v>0.47340438039915655</c:v>
                </c:pt>
                <c:pt idx="302">
                  <c:v>0.42286431776991878</c:v>
                </c:pt>
                <c:pt idx="303">
                  <c:v>0.49153945728382492</c:v>
                </c:pt>
                <c:pt idx="304">
                  <c:v>0.46087778742864899</c:v>
                </c:pt>
                <c:pt idx="305">
                  <c:v>0.41629244134582277</c:v>
                </c:pt>
                <c:pt idx="306">
                  <c:v>0.44590554447883202</c:v>
                </c:pt>
                <c:pt idx="307">
                  <c:v>0.49993567970724662</c:v>
                </c:pt>
                <c:pt idx="308">
                  <c:v>0.46043329207028483</c:v>
                </c:pt>
                <c:pt idx="309">
                  <c:v>0.46049852746204878</c:v>
                </c:pt>
                <c:pt idx="310">
                  <c:v>0.46870293029535476</c:v>
                </c:pt>
                <c:pt idx="311">
                  <c:v>0.46580468607970898</c:v>
                </c:pt>
                <c:pt idx="312">
                  <c:v>0.45729509168695076</c:v>
                </c:pt>
                <c:pt idx="313">
                  <c:v>0.51630925145634832</c:v>
                </c:pt>
                <c:pt idx="314">
                  <c:v>0.46751003633721488</c:v>
                </c:pt>
                <c:pt idx="315">
                  <c:v>0.48859381599823898</c:v>
                </c:pt>
                <c:pt idx="316">
                  <c:v>0.51160909915844044</c:v>
                </c:pt>
                <c:pt idx="317">
                  <c:v>0.51124422081825893</c:v>
                </c:pt>
                <c:pt idx="318">
                  <c:v>0.63552172065145451</c:v>
                </c:pt>
                <c:pt idx="319">
                  <c:v>0.63984243218739167</c:v>
                </c:pt>
                <c:pt idx="320">
                  <c:v>0.6462878091397104</c:v>
                </c:pt>
                <c:pt idx="321">
                  <c:v>0.6345815274287796</c:v>
                </c:pt>
                <c:pt idx="322">
                  <c:v>0.64474146464406568</c:v>
                </c:pt>
                <c:pt idx="323">
                  <c:v>0.63861344508801232</c:v>
                </c:pt>
                <c:pt idx="324">
                  <c:v>0.6368493209184527</c:v>
                </c:pt>
                <c:pt idx="325">
                  <c:v>0.62777783960802758</c:v>
                </c:pt>
                <c:pt idx="326">
                  <c:v>0.64881584469968934</c:v>
                </c:pt>
                <c:pt idx="327">
                  <c:v>0.64900855436711913</c:v>
                </c:pt>
                <c:pt idx="328">
                  <c:v>0.63704119704246864</c:v>
                </c:pt>
                <c:pt idx="329">
                  <c:v>0.64613952085486925</c:v>
                </c:pt>
                <c:pt idx="330">
                  <c:v>0.63826393539551773</c:v>
                </c:pt>
                <c:pt idx="331">
                  <c:v>0.63962629866285381</c:v>
                </c:pt>
                <c:pt idx="332">
                  <c:v>0.656946743484636</c:v>
                </c:pt>
                <c:pt idx="333">
                  <c:v>0.61816302722193572</c:v>
                </c:pt>
                <c:pt idx="334">
                  <c:v>0.64132041690191088</c:v>
                </c:pt>
                <c:pt idx="335">
                  <c:v>0.62676432355803657</c:v>
                </c:pt>
                <c:pt idx="336">
                  <c:v>0.6348569360817975</c:v>
                </c:pt>
                <c:pt idx="337">
                  <c:v>0.62888042503713526</c:v>
                </c:pt>
                <c:pt idx="338">
                  <c:v>0.62637768314867115</c:v>
                </c:pt>
                <c:pt idx="339">
                  <c:v>0.62591494663356295</c:v>
                </c:pt>
                <c:pt idx="340">
                  <c:v>0.6200307648447102</c:v>
                </c:pt>
                <c:pt idx="341">
                  <c:v>0.64437102594620688</c:v>
                </c:pt>
                <c:pt idx="342">
                  <c:v>0.62700030487124914</c:v>
                </c:pt>
                <c:pt idx="343">
                  <c:v>0.6199922207168499</c:v>
                </c:pt>
                <c:pt idx="344">
                  <c:v>0.622281816325718</c:v>
                </c:pt>
                <c:pt idx="345">
                  <c:v>0.61401587005768876</c:v>
                </c:pt>
                <c:pt idx="346">
                  <c:v>0.6140779508529346</c:v>
                </c:pt>
                <c:pt idx="347">
                  <c:v>0.62821970699368546</c:v>
                </c:pt>
                <c:pt idx="348">
                  <c:v>0.6069979985934707</c:v>
                </c:pt>
                <c:pt idx="349">
                  <c:v>0.631527102446236</c:v>
                </c:pt>
                <c:pt idx="350">
                  <c:v>0.62429047198840171</c:v>
                </c:pt>
                <c:pt idx="351">
                  <c:v>0.56308432168807065</c:v>
                </c:pt>
                <c:pt idx="352">
                  <c:v>0.56154639949516449</c:v>
                </c:pt>
                <c:pt idx="353">
                  <c:v>0.56541101403988947</c:v>
                </c:pt>
                <c:pt idx="354">
                  <c:v>0.55706530369866902</c:v>
                </c:pt>
                <c:pt idx="355">
                  <c:v>0.56940518167495757</c:v>
                </c:pt>
                <c:pt idx="356">
                  <c:v>0.56745097229760155</c:v>
                </c:pt>
                <c:pt idx="357">
                  <c:v>0.56737908333039044</c:v>
                </c:pt>
                <c:pt idx="358">
                  <c:v>0.55196263687022207</c:v>
                </c:pt>
                <c:pt idx="359">
                  <c:v>0.54836413441611165</c:v>
                </c:pt>
                <c:pt idx="360">
                  <c:v>0.56084509515540859</c:v>
                </c:pt>
                <c:pt idx="361">
                  <c:v>0.58415034454457515</c:v>
                </c:pt>
                <c:pt idx="362">
                  <c:v>0.57246323486684858</c:v>
                </c:pt>
                <c:pt idx="363">
                  <c:v>0.54959233414030539</c:v>
                </c:pt>
                <c:pt idx="364">
                  <c:v>0.56464836220351977</c:v>
                </c:pt>
                <c:pt idx="365">
                  <c:v>0.56134780118881522</c:v>
                </c:pt>
                <c:pt idx="366">
                  <c:v>0.56584401822710162</c:v>
                </c:pt>
                <c:pt idx="367">
                  <c:v>0.55217918891208928</c:v>
                </c:pt>
                <c:pt idx="368">
                  <c:v>0.54350972096677341</c:v>
                </c:pt>
                <c:pt idx="369">
                  <c:v>0.56130070437659252</c:v>
                </c:pt>
                <c:pt idx="370">
                  <c:v>0.55606270719551154</c:v>
                </c:pt>
                <c:pt idx="371">
                  <c:v>0.55111566644355925</c:v>
                </c:pt>
                <c:pt idx="372">
                  <c:v>0.52740849280811697</c:v>
                </c:pt>
                <c:pt idx="373">
                  <c:v>0.69677809068222885</c:v>
                </c:pt>
                <c:pt idx="374">
                  <c:v>0.68488465113701402</c:v>
                </c:pt>
                <c:pt idx="375">
                  <c:v>0.6851871215389389</c:v>
                </c:pt>
                <c:pt idx="376">
                  <c:v>0.66351866383978886</c:v>
                </c:pt>
                <c:pt idx="377">
                  <c:v>0.3220887156238717</c:v>
                </c:pt>
                <c:pt idx="378">
                  <c:v>0.5489416818032169</c:v>
                </c:pt>
                <c:pt idx="379">
                  <c:v>0.54767928575429925</c:v>
                </c:pt>
                <c:pt idx="380">
                  <c:v>0.557256445970848</c:v>
                </c:pt>
                <c:pt idx="381">
                  <c:v>0.56078686721207771</c:v>
                </c:pt>
                <c:pt idx="382">
                  <c:v>0.55654062457386477</c:v>
                </c:pt>
                <c:pt idx="383">
                  <c:v>0.5673983835794153</c:v>
                </c:pt>
                <c:pt idx="384">
                  <c:v>0.61707314971554517</c:v>
                </c:pt>
                <c:pt idx="385">
                  <c:v>0.61426207310461789</c:v>
                </c:pt>
                <c:pt idx="386">
                  <c:v>0.60363029641920207</c:v>
                </c:pt>
                <c:pt idx="387">
                  <c:v>0.59928455358536958</c:v>
                </c:pt>
                <c:pt idx="388">
                  <c:v>0.71896053914150759</c:v>
                </c:pt>
                <c:pt idx="389">
                  <c:v>0.59904092251088437</c:v>
                </c:pt>
                <c:pt idx="390">
                  <c:v>0.5949534297578869</c:v>
                </c:pt>
                <c:pt idx="391">
                  <c:v>0.65975826242159452</c:v>
                </c:pt>
                <c:pt idx="392">
                  <c:v>0.63376219874217909</c:v>
                </c:pt>
                <c:pt idx="393">
                  <c:v>0.73294886789626335</c:v>
                </c:pt>
                <c:pt idx="394">
                  <c:v>0.62148842747639077</c:v>
                </c:pt>
                <c:pt idx="395">
                  <c:v>0.6521882194769818</c:v>
                </c:pt>
                <c:pt idx="396">
                  <c:v>0.6460417541431378</c:v>
                </c:pt>
                <c:pt idx="397">
                  <c:v>0.66087410853936446</c:v>
                </c:pt>
                <c:pt idx="398">
                  <c:v>0.65226877439649777</c:v>
                </c:pt>
                <c:pt idx="399">
                  <c:v>0.66163183680716509</c:v>
                </c:pt>
                <c:pt idx="400">
                  <c:v>0.66109548482576763</c:v>
                </c:pt>
                <c:pt idx="401">
                  <c:v>0.66915367445527529</c:v>
                </c:pt>
                <c:pt idx="402">
                  <c:v>0.68048432163318207</c:v>
                </c:pt>
                <c:pt idx="403">
                  <c:v>0.67639381607404148</c:v>
                </c:pt>
                <c:pt idx="404">
                  <c:v>0.67547935451165031</c:v>
                </c:pt>
                <c:pt idx="405">
                  <c:v>0.67742505586354429</c:v>
                </c:pt>
                <c:pt idx="406">
                  <c:v>0.6819136383873986</c:v>
                </c:pt>
                <c:pt idx="407">
                  <c:v>0.68080103360276334</c:v>
                </c:pt>
                <c:pt idx="408">
                  <c:v>0.67586559945062907</c:v>
                </c:pt>
                <c:pt idx="409">
                  <c:v>0.68186611792950336</c:v>
                </c:pt>
                <c:pt idx="410">
                  <c:v>0.65099350452104965</c:v>
                </c:pt>
                <c:pt idx="411">
                  <c:v>0.69237382273841708</c:v>
                </c:pt>
                <c:pt idx="412">
                  <c:v>0.67590014206552385</c:v>
                </c:pt>
                <c:pt idx="413">
                  <c:v>0.68912744111054425</c:v>
                </c:pt>
                <c:pt idx="414">
                  <c:v>0.68249829718967248</c:v>
                </c:pt>
                <c:pt idx="415">
                  <c:v>0.66425163903164341</c:v>
                </c:pt>
                <c:pt idx="416">
                  <c:v>0.64760223561778962</c:v>
                </c:pt>
                <c:pt idx="417">
                  <c:v>0.68625558773745698</c:v>
                </c:pt>
                <c:pt idx="418">
                  <c:v>0.67172059360654501</c:v>
                </c:pt>
                <c:pt idx="419">
                  <c:v>0.6640132810459376</c:v>
                </c:pt>
                <c:pt idx="420">
                  <c:v>0.63852268281851177</c:v>
                </c:pt>
                <c:pt idx="421">
                  <c:v>0.66969675039155374</c:v>
                </c:pt>
                <c:pt idx="422">
                  <c:v>0.63650511729213766</c:v>
                </c:pt>
                <c:pt idx="423">
                  <c:v>0.57669830632260621</c:v>
                </c:pt>
                <c:pt idx="424">
                  <c:v>0.63705722042506219</c:v>
                </c:pt>
                <c:pt idx="425">
                  <c:v>0.50665835172368867</c:v>
                </c:pt>
                <c:pt idx="426">
                  <c:v>0.50198060123483357</c:v>
                </c:pt>
                <c:pt idx="427">
                  <c:v>0.52175747234120784</c:v>
                </c:pt>
                <c:pt idx="428">
                  <c:v>0.52795554336554973</c:v>
                </c:pt>
                <c:pt idx="429">
                  <c:v>0.52843949273179525</c:v>
                </c:pt>
                <c:pt idx="430">
                  <c:v>0.63061640193485247</c:v>
                </c:pt>
                <c:pt idx="431">
                  <c:v>0.52902472765538155</c:v>
                </c:pt>
                <c:pt idx="432">
                  <c:v>0.63169927858463937</c:v>
                </c:pt>
                <c:pt idx="433">
                  <c:v>0.63591914436395602</c:v>
                </c:pt>
                <c:pt idx="434">
                  <c:v>0.63025627462866851</c:v>
                </c:pt>
                <c:pt idx="435">
                  <c:v>0.6326299831030745</c:v>
                </c:pt>
                <c:pt idx="436">
                  <c:v>0.59111089628534452</c:v>
                </c:pt>
                <c:pt idx="437">
                  <c:v>0.5326514968417877</c:v>
                </c:pt>
                <c:pt idx="438">
                  <c:v>0.52696763332093566</c:v>
                </c:pt>
                <c:pt idx="439">
                  <c:v>0.53471279464859112</c:v>
                </c:pt>
                <c:pt idx="440">
                  <c:v>0.633727552596689</c:v>
                </c:pt>
                <c:pt idx="441">
                  <c:v>0.63574484885124105</c:v>
                </c:pt>
                <c:pt idx="442">
                  <c:v>0.52975727566473807</c:v>
                </c:pt>
                <c:pt idx="443">
                  <c:v>0.52985346167071234</c:v>
                </c:pt>
                <c:pt idx="444">
                  <c:v>0.63828415597963972</c:v>
                </c:pt>
                <c:pt idx="445">
                  <c:v>0.53222649160054991</c:v>
                </c:pt>
                <c:pt idx="446">
                  <c:v>0.53056569514836283</c:v>
                </c:pt>
                <c:pt idx="447">
                  <c:v>0.6351624980089724</c:v>
                </c:pt>
                <c:pt idx="448">
                  <c:v>0.63526007206777646</c:v>
                </c:pt>
                <c:pt idx="449">
                  <c:v>0.58260100058318243</c:v>
                </c:pt>
                <c:pt idx="450">
                  <c:v>0.58976945289785498</c:v>
                </c:pt>
                <c:pt idx="451">
                  <c:v>0.58701897462980834</c:v>
                </c:pt>
                <c:pt idx="452">
                  <c:v>0.51739661411093529</c:v>
                </c:pt>
                <c:pt idx="453">
                  <c:v>0.51933693947140613</c:v>
                </c:pt>
                <c:pt idx="454">
                  <c:v>0.68967324842623079</c:v>
                </c:pt>
                <c:pt idx="455">
                  <c:v>0.69501670065167487</c:v>
                </c:pt>
                <c:pt idx="456">
                  <c:v>0.69366319250692832</c:v>
                </c:pt>
                <c:pt idx="457">
                  <c:v>0.69403683854551146</c:v>
                </c:pt>
                <c:pt idx="458">
                  <c:v>0.69307367122021135</c:v>
                </c:pt>
                <c:pt idx="459">
                  <c:v>0.40288372238087311</c:v>
                </c:pt>
                <c:pt idx="460">
                  <c:v>0.60021511247631831</c:v>
                </c:pt>
                <c:pt idx="461">
                  <c:v>0.6245842828228827</c:v>
                </c:pt>
                <c:pt idx="462">
                  <c:v>0.6727391462129938</c:v>
                </c:pt>
                <c:pt idx="463">
                  <c:v>0.60594388064927174</c:v>
                </c:pt>
                <c:pt idx="464">
                  <c:v>0.67687007585957382</c:v>
                </c:pt>
                <c:pt idx="465">
                  <c:v>0.67303088856202109</c:v>
                </c:pt>
                <c:pt idx="466">
                  <c:v>0.44542480733590167</c:v>
                </c:pt>
                <c:pt idx="467">
                  <c:v>0.67963787692481403</c:v>
                </c:pt>
                <c:pt idx="468">
                  <c:v>0.67665140935188206</c:v>
                </c:pt>
                <c:pt idx="469">
                  <c:v>0.67885071493321458</c:v>
                </c:pt>
                <c:pt idx="470">
                  <c:v>0.67721887805139469</c:v>
                </c:pt>
                <c:pt idx="471">
                  <c:v>0.68328381356712919</c:v>
                </c:pt>
                <c:pt idx="472">
                  <c:v>0.68194257468845731</c:v>
                </c:pt>
                <c:pt idx="473">
                  <c:v>0.44925806475266683</c:v>
                </c:pt>
                <c:pt idx="474">
                  <c:v>0.67635232104198795</c:v>
                </c:pt>
                <c:pt idx="475">
                  <c:v>0.68258089159861335</c:v>
                </c:pt>
                <c:pt idx="476">
                  <c:v>0.6831642745348161</c:v>
                </c:pt>
                <c:pt idx="477">
                  <c:v>0.68316611052142961</c:v>
                </c:pt>
                <c:pt idx="478">
                  <c:v>0.68120772093895487</c:v>
                </c:pt>
                <c:pt idx="479">
                  <c:v>0.67938713623325786</c:v>
                </c:pt>
                <c:pt idx="480">
                  <c:v>0.68168017630879241</c:v>
                </c:pt>
                <c:pt idx="481">
                  <c:v>0.68001196663479124</c:v>
                </c:pt>
                <c:pt idx="482">
                  <c:v>0.60899959236637025</c:v>
                </c:pt>
                <c:pt idx="483">
                  <c:v>0.68592099765999515</c:v>
                </c:pt>
                <c:pt idx="484">
                  <c:v>0.6745868425295739</c:v>
                </c:pt>
                <c:pt idx="485">
                  <c:v>0.67006979530019906</c:v>
                </c:pt>
                <c:pt idx="486">
                  <c:v>0.63654426268142983</c:v>
                </c:pt>
                <c:pt idx="487">
                  <c:v>0.57857609867922311</c:v>
                </c:pt>
                <c:pt idx="488">
                  <c:v>0.63719488085316034</c:v>
                </c:pt>
                <c:pt idx="489">
                  <c:v>0.63634251822987287</c:v>
                </c:pt>
                <c:pt idx="490">
                  <c:v>0.63465876429468238</c:v>
                </c:pt>
                <c:pt idx="491">
                  <c:v>0.63978637973804919</c:v>
                </c:pt>
                <c:pt idx="492">
                  <c:v>0.63987647561061101</c:v>
                </c:pt>
                <c:pt idx="493">
                  <c:v>0.64043685893450608</c:v>
                </c:pt>
                <c:pt idx="494">
                  <c:v>0.64099028418750537</c:v>
                </c:pt>
                <c:pt idx="495">
                  <c:v>0.63894788315370454</c:v>
                </c:pt>
                <c:pt idx="496">
                  <c:v>0.63747939463869463</c:v>
                </c:pt>
                <c:pt idx="497">
                  <c:v>0.64417635349788149</c:v>
                </c:pt>
                <c:pt idx="498">
                  <c:v>0.64450239953453714</c:v>
                </c:pt>
                <c:pt idx="499">
                  <c:v>0.58707632554429634</c:v>
                </c:pt>
                <c:pt idx="500">
                  <c:v>0.56892665418956134</c:v>
                </c:pt>
                <c:pt idx="501">
                  <c:v>0.55566830122981603</c:v>
                </c:pt>
                <c:pt idx="502">
                  <c:v>0.68278602204386596</c:v>
                </c:pt>
                <c:pt idx="503">
                  <c:v>0.67049598290739321</c:v>
                </c:pt>
                <c:pt idx="504">
                  <c:v>0.67543527753392429</c:v>
                </c:pt>
                <c:pt idx="505">
                  <c:v>0.65541513221171166</c:v>
                </c:pt>
                <c:pt idx="506">
                  <c:v>0.65577691066081534</c:v>
                </c:pt>
                <c:pt idx="507">
                  <c:v>0.63651271553730315</c:v>
                </c:pt>
                <c:pt idx="508">
                  <c:v>0.65313970456278136</c:v>
                </c:pt>
                <c:pt idx="509">
                  <c:v>0.67842441097473649</c:v>
                </c:pt>
                <c:pt idx="510">
                  <c:v>0.68213690743830968</c:v>
                </c:pt>
                <c:pt idx="511">
                  <c:v>0.64925517605979</c:v>
                </c:pt>
                <c:pt idx="512">
                  <c:v>0.65066054556349795</c:v>
                </c:pt>
                <c:pt idx="513">
                  <c:v>0.67506661557617076</c:v>
                </c:pt>
                <c:pt idx="514">
                  <c:v>0.66264511789275726</c:v>
                </c:pt>
                <c:pt idx="515">
                  <c:v>0.66202808304815919</c:v>
                </c:pt>
                <c:pt idx="516">
                  <c:v>0.67418689009346078</c:v>
                </c:pt>
                <c:pt idx="517">
                  <c:v>0.68065248285770052</c:v>
                </c:pt>
                <c:pt idx="518">
                  <c:v>0.66951272454326483</c:v>
                </c:pt>
                <c:pt idx="519">
                  <c:v>0.67698595392579675</c:v>
                </c:pt>
                <c:pt idx="520">
                  <c:v>0.6556926362183102</c:v>
                </c:pt>
                <c:pt idx="521">
                  <c:v>0.6444911782681072</c:v>
                </c:pt>
                <c:pt idx="522">
                  <c:v>0.6327571784679521</c:v>
                </c:pt>
                <c:pt idx="523">
                  <c:v>0.66959714915020507</c:v>
                </c:pt>
                <c:pt idx="524">
                  <c:v>0.65337765533909298</c:v>
                </c:pt>
                <c:pt idx="525">
                  <c:v>0.65451961359114708</c:v>
                </c:pt>
                <c:pt idx="526">
                  <c:v>0.64772141094749414</c:v>
                </c:pt>
                <c:pt idx="527">
                  <c:v>0.58885338647870344</c:v>
                </c:pt>
                <c:pt idx="528">
                  <c:v>0.64964342751621773</c:v>
                </c:pt>
                <c:pt idx="529">
                  <c:v>0.65617127653579044</c:v>
                </c:pt>
                <c:pt idx="530">
                  <c:v>0.65846037812812064</c:v>
                </c:pt>
                <c:pt idx="531">
                  <c:v>0.66451140113926921</c:v>
                </c:pt>
                <c:pt idx="532">
                  <c:v>0.66495536351904494</c:v>
                </c:pt>
                <c:pt idx="533">
                  <c:v>0.63864009668344035</c:v>
                </c:pt>
                <c:pt idx="534">
                  <c:v>0.64655991563186943</c:v>
                </c:pt>
                <c:pt idx="535">
                  <c:v>0.65808206739001818</c:v>
                </c:pt>
                <c:pt idx="536">
                  <c:v>0.66009597855040292</c:v>
                </c:pt>
                <c:pt idx="537">
                  <c:v>0.66670557040166911</c:v>
                </c:pt>
                <c:pt idx="538">
                  <c:v>0.67441947837432514</c:v>
                </c:pt>
                <c:pt idx="539">
                  <c:v>0.66640029647496168</c:v>
                </c:pt>
                <c:pt idx="540">
                  <c:v>0.65295964855021815</c:v>
                </c:pt>
                <c:pt idx="541">
                  <c:v>0.64931335799971679</c:v>
                </c:pt>
                <c:pt idx="542">
                  <c:v>0.62627384192678648</c:v>
                </c:pt>
                <c:pt idx="543">
                  <c:v>0.63813547525584835</c:v>
                </c:pt>
                <c:pt idx="544">
                  <c:v>0.64400641630117605</c:v>
                </c:pt>
                <c:pt idx="545">
                  <c:v>0.65946751602176801</c:v>
                </c:pt>
                <c:pt idx="546">
                  <c:v>0.65181389135830237</c:v>
                </c:pt>
                <c:pt idx="547">
                  <c:v>0.6232858004756392</c:v>
                </c:pt>
                <c:pt idx="548">
                  <c:v>0.65482534153023075</c:v>
                </c:pt>
                <c:pt idx="549">
                  <c:v>0.61146346872014778</c:v>
                </c:pt>
                <c:pt idx="550">
                  <c:v>0.66785567803316415</c:v>
                </c:pt>
                <c:pt idx="551">
                  <c:v>0.66019969559908032</c:v>
                </c:pt>
                <c:pt idx="552">
                  <c:v>0.66414536077628694</c:v>
                </c:pt>
                <c:pt idx="553">
                  <c:v>0.65298878711227537</c:v>
                </c:pt>
                <c:pt idx="554">
                  <c:v>0.65827920848260524</c:v>
                </c:pt>
                <c:pt idx="555">
                  <c:v>0.64774494519494596</c:v>
                </c:pt>
                <c:pt idx="556">
                  <c:v>0.65398013707111824</c:v>
                </c:pt>
                <c:pt idx="557">
                  <c:v>0.61922695703087138</c:v>
                </c:pt>
                <c:pt idx="558">
                  <c:v>0.65056999129962023</c:v>
                </c:pt>
                <c:pt idx="559">
                  <c:v>0.65067223341559366</c:v>
                </c:pt>
                <c:pt idx="560">
                  <c:v>0.64332195181137231</c:v>
                </c:pt>
                <c:pt idx="561">
                  <c:v>0.6514611284087134</c:v>
                </c:pt>
                <c:pt idx="562">
                  <c:v>0.65585629796805167</c:v>
                </c:pt>
                <c:pt idx="563">
                  <c:v>0.63709309795530744</c:v>
                </c:pt>
                <c:pt idx="564">
                  <c:v>0.64524157817561267</c:v>
                </c:pt>
                <c:pt idx="565">
                  <c:v>0.65180312814066843</c:v>
                </c:pt>
                <c:pt idx="566">
                  <c:v>0.60679412235829699</c:v>
                </c:pt>
                <c:pt idx="567">
                  <c:v>0.64016770662662692</c:v>
                </c:pt>
                <c:pt idx="568">
                  <c:v>0.64246575527024241</c:v>
                </c:pt>
                <c:pt idx="569">
                  <c:v>0.64256277770862757</c:v>
                </c:pt>
                <c:pt idx="570">
                  <c:v>0.62704743449354727</c:v>
                </c:pt>
                <c:pt idx="571">
                  <c:v>0.64065121729997399</c:v>
                </c:pt>
                <c:pt idx="572">
                  <c:v>0.64874088066077695</c:v>
                </c:pt>
                <c:pt idx="573">
                  <c:v>0.62980832301998169</c:v>
                </c:pt>
                <c:pt idx="574">
                  <c:v>0.69142805281392439</c:v>
                </c:pt>
                <c:pt idx="575">
                  <c:v>0.625198560938524</c:v>
                </c:pt>
                <c:pt idx="576">
                  <c:v>0.68326352416697078</c:v>
                </c:pt>
                <c:pt idx="577">
                  <c:v>0.62211791355127655</c:v>
                </c:pt>
                <c:pt idx="578">
                  <c:v>0.61822596346660019</c:v>
                </c:pt>
                <c:pt idx="579">
                  <c:v>0.61299380935734837</c:v>
                </c:pt>
                <c:pt idx="580">
                  <c:v>0.62102983842513115</c:v>
                </c:pt>
                <c:pt idx="581">
                  <c:v>0.69016152112545859</c:v>
                </c:pt>
                <c:pt idx="582">
                  <c:v>0.69077089511397227</c:v>
                </c:pt>
                <c:pt idx="583">
                  <c:v>0.64924043735285641</c:v>
                </c:pt>
                <c:pt idx="584">
                  <c:v>0.62337413692353205</c:v>
                </c:pt>
                <c:pt idx="585">
                  <c:v>0.63353754603196266</c:v>
                </c:pt>
                <c:pt idx="586">
                  <c:v>0.67098610291947058</c:v>
                </c:pt>
                <c:pt idx="587">
                  <c:v>0.67356672028513964</c:v>
                </c:pt>
                <c:pt idx="588">
                  <c:v>0.59953759401310946</c:v>
                </c:pt>
                <c:pt idx="589">
                  <c:v>0.60270878465648259</c:v>
                </c:pt>
                <c:pt idx="590">
                  <c:v>0.61142003827471403</c:v>
                </c:pt>
                <c:pt idx="591">
                  <c:v>0.6036133297343147</c:v>
                </c:pt>
                <c:pt idx="592">
                  <c:v>0.60978135438718817</c:v>
                </c:pt>
                <c:pt idx="593">
                  <c:v>0.60615230670184628</c:v>
                </c:pt>
                <c:pt idx="594">
                  <c:v>0.62262704750325981</c:v>
                </c:pt>
                <c:pt idx="595">
                  <c:v>0.63140954819645378</c:v>
                </c:pt>
                <c:pt idx="596">
                  <c:v>0.67360300259349315</c:v>
                </c:pt>
                <c:pt idx="597">
                  <c:v>0.61517128951099675</c:v>
                </c:pt>
                <c:pt idx="598">
                  <c:v>0.61944264769705581</c:v>
                </c:pt>
                <c:pt idx="599">
                  <c:v>0.63029390669577445</c:v>
                </c:pt>
                <c:pt idx="600">
                  <c:v>0.62880584871740908</c:v>
                </c:pt>
                <c:pt idx="601">
                  <c:v>0.61136405360675561</c:v>
                </c:pt>
                <c:pt idx="602">
                  <c:v>0.6253346521276012</c:v>
                </c:pt>
                <c:pt idx="603">
                  <c:v>0.55806651465809676</c:v>
                </c:pt>
                <c:pt idx="604">
                  <c:v>0.62833326622349117</c:v>
                </c:pt>
                <c:pt idx="605">
                  <c:v>0.61251084541881018</c:v>
                </c:pt>
                <c:pt idx="606">
                  <c:v>0.6164651657914082</c:v>
                </c:pt>
                <c:pt idx="607">
                  <c:v>0.64952530877665138</c:v>
                </c:pt>
                <c:pt idx="608">
                  <c:v>0.63598715542311846</c:v>
                </c:pt>
                <c:pt idx="609">
                  <c:v>0.62212650768984146</c:v>
                </c:pt>
                <c:pt idx="610">
                  <c:v>0.63511620814076064</c:v>
                </c:pt>
                <c:pt idx="611">
                  <c:v>0.64355024516830461</c:v>
                </c:pt>
                <c:pt idx="612">
                  <c:v>0.60479056968167177</c:v>
                </c:pt>
                <c:pt idx="613">
                  <c:v>0.64897574773768429</c:v>
                </c:pt>
                <c:pt idx="614">
                  <c:v>0.64157826592411293</c:v>
                </c:pt>
                <c:pt idx="615">
                  <c:v>0.6523504150652768</c:v>
                </c:pt>
                <c:pt idx="616">
                  <c:v>0.66274036001429371</c:v>
                </c:pt>
                <c:pt idx="617">
                  <c:v>0.65266171469536105</c:v>
                </c:pt>
                <c:pt idx="618">
                  <c:v>0.62634369600119988</c:v>
                </c:pt>
                <c:pt idx="619">
                  <c:v>0.60494192093391719</c:v>
                </c:pt>
                <c:pt idx="620">
                  <c:v>0.6531408649700462</c:v>
                </c:pt>
                <c:pt idx="621">
                  <c:v>0.67444418904106784</c:v>
                </c:pt>
                <c:pt idx="622">
                  <c:v>0.6623181396742136</c:v>
                </c:pt>
                <c:pt idx="623">
                  <c:v>0.66182055124729933</c:v>
                </c:pt>
                <c:pt idx="624">
                  <c:v>0.66363598679430169</c:v>
                </c:pt>
                <c:pt idx="625">
                  <c:v>0.66522688482411074</c:v>
                </c:pt>
                <c:pt idx="626">
                  <c:v>0.67281652218315624</c:v>
                </c:pt>
                <c:pt idx="627">
                  <c:v>0.68172613571260776</c:v>
                </c:pt>
                <c:pt idx="628">
                  <c:v>0.65454941530769795</c:v>
                </c:pt>
                <c:pt idx="629">
                  <c:v>0.64963392243119122</c:v>
                </c:pt>
                <c:pt idx="630">
                  <c:v>0.65774117125788856</c:v>
                </c:pt>
                <c:pt idx="631">
                  <c:v>0.62457087079200468</c:v>
                </c:pt>
                <c:pt idx="632">
                  <c:v>0.69456738432627374</c:v>
                </c:pt>
                <c:pt idx="633">
                  <c:v>0.62058553384711668</c:v>
                </c:pt>
                <c:pt idx="634">
                  <c:v>0.66408976642501072</c:v>
                </c:pt>
                <c:pt idx="635">
                  <c:v>0.69412914222725886</c:v>
                </c:pt>
                <c:pt idx="636">
                  <c:v>0.71640328017534538</c:v>
                </c:pt>
                <c:pt idx="637">
                  <c:v>0.67418402144299094</c:v>
                </c:pt>
                <c:pt idx="638">
                  <c:v>0.70094800950219327</c:v>
                </c:pt>
                <c:pt idx="639">
                  <c:v>0.69674551683536989</c:v>
                </c:pt>
                <c:pt idx="640">
                  <c:v>0.71780790166158503</c:v>
                </c:pt>
                <c:pt idx="641">
                  <c:v>0.71670798401505864</c:v>
                </c:pt>
                <c:pt idx="642">
                  <c:v>0.71278352516669374</c:v>
                </c:pt>
                <c:pt idx="643">
                  <c:v>0.62956545191857549</c:v>
                </c:pt>
                <c:pt idx="644">
                  <c:v>0.71157406576313065</c:v>
                </c:pt>
                <c:pt idx="645">
                  <c:v>0.69703596168794668</c:v>
                </c:pt>
                <c:pt idx="646">
                  <c:v>0.723104820665873</c:v>
                </c:pt>
                <c:pt idx="647">
                  <c:v>0.70926836047249775</c:v>
                </c:pt>
                <c:pt idx="648">
                  <c:v>0.72528321677080509</c:v>
                </c:pt>
                <c:pt idx="649">
                  <c:v>0.72714259170292062</c:v>
                </c:pt>
                <c:pt idx="650">
                  <c:v>0.69014069725274529</c:v>
                </c:pt>
                <c:pt idx="651">
                  <c:v>0.70609053699600866</c:v>
                </c:pt>
                <c:pt idx="652">
                  <c:v>0.70861538298724691</c:v>
                </c:pt>
                <c:pt idx="653">
                  <c:v>0.71874342401924984</c:v>
                </c:pt>
                <c:pt idx="654">
                  <c:v>0.64830729540647114</c:v>
                </c:pt>
                <c:pt idx="655">
                  <c:v>0.72134136120589787</c:v>
                </c:pt>
                <c:pt idx="656">
                  <c:v>0.7066853602554457</c:v>
                </c:pt>
                <c:pt idx="657">
                  <c:v>0.72804048963165791</c:v>
                </c:pt>
                <c:pt idx="658">
                  <c:v>0.71738346735002145</c:v>
                </c:pt>
                <c:pt idx="659">
                  <c:v>0.71446729118663932</c:v>
                </c:pt>
                <c:pt idx="660">
                  <c:v>0.7306510003064407</c:v>
                </c:pt>
                <c:pt idx="661">
                  <c:v>0.72283524290752155</c:v>
                </c:pt>
                <c:pt idx="662">
                  <c:v>0.65727476659384332</c:v>
                </c:pt>
                <c:pt idx="663">
                  <c:v>0.5252437461664613</c:v>
                </c:pt>
                <c:pt idx="664">
                  <c:v>0.72241469461855778</c:v>
                </c:pt>
                <c:pt idx="665">
                  <c:v>0.63796947041854513</c:v>
                </c:pt>
                <c:pt idx="666">
                  <c:v>0.73145648861678947</c:v>
                </c:pt>
                <c:pt idx="667">
                  <c:v>0.65004826757144241</c:v>
                </c:pt>
                <c:pt idx="668">
                  <c:v>0.72062915400484129</c:v>
                </c:pt>
                <c:pt idx="669">
                  <c:v>0.60528976632061926</c:v>
                </c:pt>
                <c:pt idx="670">
                  <c:v>0.55967990265264622</c:v>
                </c:pt>
                <c:pt idx="671">
                  <c:v>0.53378511914687832</c:v>
                </c:pt>
                <c:pt idx="672">
                  <c:v>0.61797209464993841</c:v>
                </c:pt>
                <c:pt idx="673">
                  <c:v>0.69936894821230533</c:v>
                </c:pt>
                <c:pt idx="674">
                  <c:v>0.57048994801351793</c:v>
                </c:pt>
                <c:pt idx="675">
                  <c:v>0.63473278881564488</c:v>
                </c:pt>
                <c:pt idx="676">
                  <c:v>0.55421768751263889</c:v>
                </c:pt>
                <c:pt idx="677">
                  <c:v>0.60791713035738537</c:v>
                </c:pt>
                <c:pt idx="678">
                  <c:v>0.60633729737688347</c:v>
                </c:pt>
                <c:pt idx="679">
                  <c:v>0.68834690858486824</c:v>
                </c:pt>
                <c:pt idx="680">
                  <c:v>0.66406784317139245</c:v>
                </c:pt>
                <c:pt idx="681">
                  <c:v>0.6946167866471854</c:v>
                </c:pt>
                <c:pt idx="682">
                  <c:v>0.59460044016360125</c:v>
                </c:pt>
                <c:pt idx="683">
                  <c:v>0.59542318612617517</c:v>
                </c:pt>
                <c:pt idx="684">
                  <c:v>0.66518732156853422</c:v>
                </c:pt>
                <c:pt idx="685">
                  <c:v>0.67378734453688405</c:v>
                </c:pt>
                <c:pt idx="686">
                  <c:v>0.52113094292233098</c:v>
                </c:pt>
                <c:pt idx="687">
                  <c:v>0.69412914222725886</c:v>
                </c:pt>
                <c:pt idx="688">
                  <c:v>0.69674551683536989</c:v>
                </c:pt>
                <c:pt idx="689">
                  <c:v>0.71780790166158503</c:v>
                </c:pt>
                <c:pt idx="690">
                  <c:v>0.71670798401505864</c:v>
                </c:pt>
                <c:pt idx="691">
                  <c:v>0.71278352516669374</c:v>
                </c:pt>
                <c:pt idx="692">
                  <c:v>0.71157406576313065</c:v>
                </c:pt>
                <c:pt idx="693">
                  <c:v>0.69703596168794668</c:v>
                </c:pt>
                <c:pt idx="694">
                  <c:v>0.723104820665873</c:v>
                </c:pt>
                <c:pt idx="695">
                  <c:v>0.70926836047249775</c:v>
                </c:pt>
                <c:pt idx="696">
                  <c:v>0.72528321677080509</c:v>
                </c:pt>
                <c:pt idx="697">
                  <c:v>0.72714259170292062</c:v>
                </c:pt>
                <c:pt idx="698">
                  <c:v>0.69014069725274529</c:v>
                </c:pt>
                <c:pt idx="699">
                  <c:v>0.70609053699600866</c:v>
                </c:pt>
                <c:pt idx="700">
                  <c:v>0.70861538298724691</c:v>
                </c:pt>
                <c:pt idx="701">
                  <c:v>0.71874342401924984</c:v>
                </c:pt>
                <c:pt idx="702">
                  <c:v>0.72134136120589787</c:v>
                </c:pt>
                <c:pt idx="703">
                  <c:v>0.7066853602554457</c:v>
                </c:pt>
                <c:pt idx="704">
                  <c:v>0.72804048963165791</c:v>
                </c:pt>
                <c:pt idx="705">
                  <c:v>0.71738346735002145</c:v>
                </c:pt>
                <c:pt idx="706">
                  <c:v>0.71446729118663932</c:v>
                </c:pt>
                <c:pt idx="707">
                  <c:v>0.7306510003064407</c:v>
                </c:pt>
                <c:pt idx="708">
                  <c:v>0.72283524290752155</c:v>
                </c:pt>
                <c:pt idx="709">
                  <c:v>0.65727476659384332</c:v>
                </c:pt>
                <c:pt idx="710">
                  <c:v>0.72241469461855778</c:v>
                </c:pt>
                <c:pt idx="711">
                  <c:v>0.73145648861678947</c:v>
                </c:pt>
                <c:pt idx="712">
                  <c:v>0.65004826757144241</c:v>
                </c:pt>
                <c:pt idx="713">
                  <c:v>0.60528976632061926</c:v>
                </c:pt>
                <c:pt idx="714">
                  <c:v>0.55967990265264622</c:v>
                </c:pt>
                <c:pt idx="715">
                  <c:v>0.63672508940407446</c:v>
                </c:pt>
                <c:pt idx="716">
                  <c:v>0.67736168434373056</c:v>
                </c:pt>
                <c:pt idx="717">
                  <c:v>0.66671351729067019</c:v>
                </c:pt>
                <c:pt idx="718">
                  <c:v>0.66395513254212901</c:v>
                </c:pt>
                <c:pt idx="719">
                  <c:v>0.63419015413820301</c:v>
                </c:pt>
                <c:pt idx="720">
                  <c:v>0.68066577140602214</c:v>
                </c:pt>
                <c:pt idx="721">
                  <c:v>0.67876863138323751</c:v>
                </c:pt>
                <c:pt idx="722">
                  <c:v>0.67482407660850563</c:v>
                </c:pt>
                <c:pt idx="723">
                  <c:v>0.65199796253006459</c:v>
                </c:pt>
                <c:pt idx="724">
                  <c:v>0.66207618280312841</c:v>
                </c:pt>
                <c:pt idx="725">
                  <c:v>0.65395781164161915</c:v>
                </c:pt>
                <c:pt idx="726">
                  <c:v>0.70300328761034669</c:v>
                </c:pt>
                <c:pt idx="727">
                  <c:v>0.57673645736293677</c:v>
                </c:pt>
                <c:pt idx="728">
                  <c:v>0.5774052924918216</c:v>
                </c:pt>
                <c:pt idx="729">
                  <c:v>0.65695330944880959</c:v>
                </c:pt>
                <c:pt idx="730">
                  <c:v>0.6707745281480787</c:v>
                </c:pt>
                <c:pt idx="731">
                  <c:v>0.58788013609921341</c:v>
                </c:pt>
                <c:pt idx="732">
                  <c:v>0.53744290191007282</c:v>
                </c:pt>
                <c:pt idx="733">
                  <c:v>0.66325485286869068</c:v>
                </c:pt>
                <c:pt idx="734">
                  <c:v>0.56949804596925635</c:v>
                </c:pt>
                <c:pt idx="735">
                  <c:v>0.70535354811321027</c:v>
                </c:pt>
                <c:pt idx="736">
                  <c:v>0.71062505749392302</c:v>
                </c:pt>
                <c:pt idx="737">
                  <c:v>0.72976927158229754</c:v>
                </c:pt>
                <c:pt idx="738">
                  <c:v>0.72916609282947453</c:v>
                </c:pt>
                <c:pt idx="739">
                  <c:v>0.72354381407515056</c:v>
                </c:pt>
                <c:pt idx="740">
                  <c:v>0.68482422039534108</c:v>
                </c:pt>
                <c:pt idx="741">
                  <c:v>0.73626157437836737</c:v>
                </c:pt>
                <c:pt idx="742">
                  <c:v>0.70742747824027508</c:v>
                </c:pt>
                <c:pt idx="743">
                  <c:v>0.66706431095349306</c:v>
                </c:pt>
                <c:pt idx="744">
                  <c:v>0.60687309168469206</c:v>
                </c:pt>
                <c:pt idx="745">
                  <c:v>0.68999728499020851</c:v>
                </c:pt>
                <c:pt idx="746">
                  <c:v>0.69360030663453132</c:v>
                </c:pt>
                <c:pt idx="747">
                  <c:v>0.69590211755830556</c:v>
                </c:pt>
                <c:pt idx="748">
                  <c:v>0.70335241145650462</c:v>
                </c:pt>
                <c:pt idx="749">
                  <c:v>0.68269589469192071</c:v>
                </c:pt>
                <c:pt idx="750">
                  <c:v>0.6954517605649001</c:v>
                </c:pt>
                <c:pt idx="751">
                  <c:v>0.67176096576727362</c:v>
                </c:pt>
                <c:pt idx="752">
                  <c:v>0.67431634298275367</c:v>
                </c:pt>
                <c:pt idx="753">
                  <c:v>0.67471266890945847</c:v>
                </c:pt>
                <c:pt idx="754">
                  <c:v>0.68720327970664119</c:v>
                </c:pt>
                <c:pt idx="755">
                  <c:v>0.66580240614969355</c:v>
                </c:pt>
                <c:pt idx="756">
                  <c:v>0.67427342960917924</c:v>
                </c:pt>
                <c:pt idx="757">
                  <c:v>0.67036344871624221</c:v>
                </c:pt>
                <c:pt idx="758">
                  <c:v>0.67240064198700999</c:v>
                </c:pt>
                <c:pt idx="759">
                  <c:v>0.66644709126408974</c:v>
                </c:pt>
                <c:pt idx="760">
                  <c:v>0.67259668344952261</c:v>
                </c:pt>
                <c:pt idx="761">
                  <c:v>0.66863826115431668</c:v>
                </c:pt>
                <c:pt idx="762">
                  <c:v>0.67672719968889916</c:v>
                </c:pt>
                <c:pt idx="763">
                  <c:v>0.66665923377565062</c:v>
                </c:pt>
                <c:pt idx="764">
                  <c:v>0.67092056991739457</c:v>
                </c:pt>
                <c:pt idx="765">
                  <c:v>0.67744159338476029</c:v>
                </c:pt>
                <c:pt idx="766">
                  <c:v>0.66333984165087057</c:v>
                </c:pt>
                <c:pt idx="767">
                  <c:v>0.66762400018776435</c:v>
                </c:pt>
                <c:pt idx="768">
                  <c:v>0.66971492442009706</c:v>
                </c:pt>
                <c:pt idx="769">
                  <c:v>0.67421144015854728</c:v>
                </c:pt>
                <c:pt idx="770">
                  <c:v>0.67828847476869436</c:v>
                </c:pt>
                <c:pt idx="771">
                  <c:v>0.67036963757991064</c:v>
                </c:pt>
                <c:pt idx="772">
                  <c:v>0.67918616134149079</c:v>
                </c:pt>
                <c:pt idx="773">
                  <c:v>0.64297455216996569</c:v>
                </c:pt>
                <c:pt idx="774">
                  <c:v>0.66983282023628277</c:v>
                </c:pt>
                <c:pt idx="775">
                  <c:v>0.65809953175869673</c:v>
                </c:pt>
                <c:pt idx="776">
                  <c:v>0.65076012154765084</c:v>
                </c:pt>
                <c:pt idx="777">
                  <c:v>0.67761556179076177</c:v>
                </c:pt>
                <c:pt idx="778">
                  <c:v>0.6581388191755011</c:v>
                </c:pt>
                <c:pt idx="779">
                  <c:v>0.66477281516942188</c:v>
                </c:pt>
                <c:pt idx="780">
                  <c:v>0.6669332949562955</c:v>
                </c:pt>
                <c:pt idx="781">
                  <c:v>0.66303486100690145</c:v>
                </c:pt>
                <c:pt idx="782">
                  <c:v>0.67529762080140854</c:v>
                </c:pt>
                <c:pt idx="783">
                  <c:v>0.64949673982545442</c:v>
                </c:pt>
                <c:pt idx="784">
                  <c:v>0.68467752278064264</c:v>
                </c:pt>
                <c:pt idx="785">
                  <c:v>0.67942129500790072</c:v>
                </c:pt>
                <c:pt idx="786">
                  <c:v>0.66416190092097094</c:v>
                </c:pt>
                <c:pt idx="787">
                  <c:v>0.67710353330228523</c:v>
                </c:pt>
                <c:pt idx="788">
                  <c:v>0.65460727969769017</c:v>
                </c:pt>
                <c:pt idx="789">
                  <c:v>0.66944296150258342</c:v>
                </c:pt>
                <c:pt idx="790">
                  <c:v>0.64335337147967797</c:v>
                </c:pt>
                <c:pt idx="791">
                  <c:v>0.65387152736413467</c:v>
                </c:pt>
                <c:pt idx="792">
                  <c:v>0.6664140223398245</c:v>
                </c:pt>
                <c:pt idx="793">
                  <c:v>0.65040210648554342</c:v>
                </c:pt>
                <c:pt idx="794">
                  <c:v>0.64925873330757</c:v>
                </c:pt>
                <c:pt idx="795">
                  <c:v>0.64112832710372114</c:v>
                </c:pt>
                <c:pt idx="796">
                  <c:v>0.66304571512425337</c:v>
                </c:pt>
                <c:pt idx="797">
                  <c:v>0.64256295961948873</c:v>
                </c:pt>
                <c:pt idx="798">
                  <c:v>0.64496233695478655</c:v>
                </c:pt>
                <c:pt idx="799">
                  <c:v>0.65019380636706203</c:v>
                </c:pt>
                <c:pt idx="800">
                  <c:v>0.6543416485819652</c:v>
                </c:pt>
                <c:pt idx="801">
                  <c:v>0.64219947646804976</c:v>
                </c:pt>
                <c:pt idx="802">
                  <c:v>0.64024515081204536</c:v>
                </c:pt>
                <c:pt idx="803">
                  <c:v>0.64861030088083294</c:v>
                </c:pt>
                <c:pt idx="804">
                  <c:v>0.65304253079721009</c:v>
                </c:pt>
                <c:pt idx="805">
                  <c:v>0.6558785390534535</c:v>
                </c:pt>
                <c:pt idx="806">
                  <c:v>0.67287301667007937</c:v>
                </c:pt>
                <c:pt idx="807">
                  <c:v>0.65419512368591837</c:v>
                </c:pt>
                <c:pt idx="808">
                  <c:v>0.6543235161094767</c:v>
                </c:pt>
                <c:pt idx="809">
                  <c:v>0.65250487079793562</c:v>
                </c:pt>
                <c:pt idx="810">
                  <c:v>0.65683829547700567</c:v>
                </c:pt>
                <c:pt idx="811">
                  <c:v>0.65496435588567348</c:v>
                </c:pt>
                <c:pt idx="812">
                  <c:v>0.65145660987329945</c:v>
                </c:pt>
                <c:pt idx="813">
                  <c:v>0.64530420058675531</c:v>
                </c:pt>
                <c:pt idx="814">
                  <c:v>0.65078886973944494</c:v>
                </c:pt>
                <c:pt idx="815">
                  <c:v>0.65309716220017289</c:v>
                </c:pt>
                <c:pt idx="816">
                  <c:v>0.65105837405783462</c:v>
                </c:pt>
                <c:pt idx="817">
                  <c:v>0.65324288440650369</c:v>
                </c:pt>
                <c:pt idx="818">
                  <c:v>0.64339227182024716</c:v>
                </c:pt>
                <c:pt idx="819">
                  <c:v>0.64230952237949435</c:v>
                </c:pt>
                <c:pt idx="820">
                  <c:v>0.65960281949087995</c:v>
                </c:pt>
                <c:pt idx="821">
                  <c:v>0.65885016587495704</c:v>
                </c:pt>
                <c:pt idx="822">
                  <c:v>0.64006251427534055</c:v>
                </c:pt>
                <c:pt idx="823">
                  <c:v>0.64239803777909799</c:v>
                </c:pt>
                <c:pt idx="824">
                  <c:v>0.65922685612274834</c:v>
                </c:pt>
                <c:pt idx="825">
                  <c:v>0.65975285836460851</c:v>
                </c:pt>
                <c:pt idx="826">
                  <c:v>0.65297303109508553</c:v>
                </c:pt>
                <c:pt idx="827">
                  <c:v>0.64472573926678045</c:v>
                </c:pt>
                <c:pt idx="828">
                  <c:v>0.64247501995286316</c:v>
                </c:pt>
                <c:pt idx="829">
                  <c:v>0.64517905640302176</c:v>
                </c:pt>
                <c:pt idx="830">
                  <c:v>0.6850462422902126</c:v>
                </c:pt>
                <c:pt idx="831">
                  <c:v>0.65052824356536199</c:v>
                </c:pt>
                <c:pt idx="832">
                  <c:v>0.65702840868241608</c:v>
                </c:pt>
                <c:pt idx="833">
                  <c:v>0.53058421151414981</c:v>
                </c:pt>
                <c:pt idx="834">
                  <c:v>0.58360738007252022</c:v>
                </c:pt>
                <c:pt idx="835">
                  <c:v>0.54641657325639725</c:v>
                </c:pt>
                <c:pt idx="836">
                  <c:v>0.58798781291641167</c:v>
                </c:pt>
                <c:pt idx="837">
                  <c:v>0.54865459272555972</c:v>
                </c:pt>
                <c:pt idx="838">
                  <c:v>0.58501701616849555</c:v>
                </c:pt>
                <c:pt idx="839">
                  <c:v>0.58996670066964074</c:v>
                </c:pt>
                <c:pt idx="840">
                  <c:v>0.58641056189962482</c:v>
                </c:pt>
                <c:pt idx="841">
                  <c:v>0.58422251995962926</c:v>
                </c:pt>
                <c:pt idx="842">
                  <c:v>0.5249897539065973</c:v>
                </c:pt>
                <c:pt idx="843">
                  <c:v>0.58547536090165975</c:v>
                </c:pt>
                <c:pt idx="844">
                  <c:v>0.59651928619306105</c:v>
                </c:pt>
                <c:pt idx="845">
                  <c:v>0.58435717870072235</c:v>
                </c:pt>
                <c:pt idx="846">
                  <c:v>0.59172941106923993</c:v>
                </c:pt>
                <c:pt idx="847">
                  <c:v>0.59911091545183437</c:v>
                </c:pt>
                <c:pt idx="848">
                  <c:v>0.56630593542373875</c:v>
                </c:pt>
                <c:pt idx="849">
                  <c:v>0.57788842102789795</c:v>
                </c:pt>
                <c:pt idx="850">
                  <c:v>0.58164633980679714</c:v>
                </c:pt>
                <c:pt idx="851">
                  <c:v>0.58186069575892752</c:v>
                </c:pt>
                <c:pt idx="852">
                  <c:v>0.58021557266376811</c:v>
                </c:pt>
                <c:pt idx="853">
                  <c:v>0.59030619261843331</c:v>
                </c:pt>
                <c:pt idx="854">
                  <c:v>0.58133954829834034</c:v>
                </c:pt>
                <c:pt idx="855">
                  <c:v>0.57961527325184636</c:v>
                </c:pt>
                <c:pt idx="856">
                  <c:v>0.53783931563970233</c:v>
                </c:pt>
                <c:pt idx="857">
                  <c:v>0.58189923691001566</c:v>
                </c:pt>
                <c:pt idx="858">
                  <c:v>0.58559934983706663</c:v>
                </c:pt>
                <c:pt idx="859">
                  <c:v>0.58931403884834532</c:v>
                </c:pt>
                <c:pt idx="860">
                  <c:v>0.58209260266223195</c:v>
                </c:pt>
                <c:pt idx="861">
                  <c:v>0.58583124965314703</c:v>
                </c:pt>
                <c:pt idx="862">
                  <c:v>0.58459501939867831</c:v>
                </c:pt>
                <c:pt idx="863">
                  <c:v>0.57784991700990851</c:v>
                </c:pt>
                <c:pt idx="864">
                  <c:v>0.57818980970929434</c:v>
                </c:pt>
                <c:pt idx="865">
                  <c:v>0.58743813233133668</c:v>
                </c:pt>
                <c:pt idx="866">
                  <c:v>0.5747101860045386</c:v>
                </c:pt>
                <c:pt idx="867">
                  <c:v>0.5804011749808532</c:v>
                </c:pt>
                <c:pt idx="868">
                  <c:v>0.57517016199201831</c:v>
                </c:pt>
                <c:pt idx="869">
                  <c:v>0.58812887621577825</c:v>
                </c:pt>
                <c:pt idx="870">
                  <c:v>0.58278879859223753</c:v>
                </c:pt>
                <c:pt idx="871">
                  <c:v>0.57727144824477805</c:v>
                </c:pt>
                <c:pt idx="872">
                  <c:v>0.58839273421202942</c:v>
                </c:pt>
                <c:pt idx="873">
                  <c:v>0.58671654533953477</c:v>
                </c:pt>
                <c:pt idx="874">
                  <c:v>0.58133440751297483</c:v>
                </c:pt>
                <c:pt idx="875">
                  <c:v>0.58160986611978616</c:v>
                </c:pt>
                <c:pt idx="876">
                  <c:v>0.58163820174169745</c:v>
                </c:pt>
                <c:pt idx="877">
                  <c:v>0.57841786727580757</c:v>
                </c:pt>
                <c:pt idx="878">
                  <c:v>0.56573659267819654</c:v>
                </c:pt>
                <c:pt idx="879">
                  <c:v>0.58434684384529056</c:v>
                </c:pt>
                <c:pt idx="880">
                  <c:v>0.58813294236023494</c:v>
                </c:pt>
                <c:pt idx="881">
                  <c:v>0.57352427261909977</c:v>
                </c:pt>
                <c:pt idx="882">
                  <c:v>0.57934629904871271</c:v>
                </c:pt>
                <c:pt idx="883">
                  <c:v>0.58692265830265999</c:v>
                </c:pt>
                <c:pt idx="884">
                  <c:v>0.57810056919693587</c:v>
                </c:pt>
                <c:pt idx="885">
                  <c:v>0.58406823528637986</c:v>
                </c:pt>
                <c:pt idx="886">
                  <c:v>0.58595348611323894</c:v>
                </c:pt>
                <c:pt idx="887">
                  <c:v>0.57692730824747562</c:v>
                </c:pt>
                <c:pt idx="888">
                  <c:v>0.5793414178401356</c:v>
                </c:pt>
                <c:pt idx="889">
                  <c:v>0.58309922109250301</c:v>
                </c:pt>
                <c:pt idx="890">
                  <c:v>0.5688644698326667</c:v>
                </c:pt>
                <c:pt idx="891">
                  <c:v>0.58380597987385785</c:v>
                </c:pt>
                <c:pt idx="892">
                  <c:v>0.58033533576599838</c:v>
                </c:pt>
                <c:pt idx="893">
                  <c:v>0.56930830386967712</c:v>
                </c:pt>
                <c:pt idx="894">
                  <c:v>0.57307208809067023</c:v>
                </c:pt>
                <c:pt idx="895">
                  <c:v>0.58446869807771762</c:v>
                </c:pt>
                <c:pt idx="896">
                  <c:v>0.6276566532532768</c:v>
                </c:pt>
                <c:pt idx="897">
                  <c:v>0.56110069118875561</c:v>
                </c:pt>
                <c:pt idx="898">
                  <c:v>0.57609220540838346</c:v>
                </c:pt>
                <c:pt idx="899">
                  <c:v>0.58555949889065062</c:v>
                </c:pt>
                <c:pt idx="900">
                  <c:v>0.58003742185219231</c:v>
                </c:pt>
                <c:pt idx="901">
                  <c:v>0.58326612173601289</c:v>
                </c:pt>
                <c:pt idx="902">
                  <c:v>0.5894869853999859</c:v>
                </c:pt>
                <c:pt idx="903">
                  <c:v>0.58217990499986727</c:v>
                </c:pt>
                <c:pt idx="904">
                  <c:v>0.56033674447091486</c:v>
                </c:pt>
                <c:pt idx="905">
                  <c:v>0.58657977232513625</c:v>
                </c:pt>
                <c:pt idx="906">
                  <c:v>0.59234066244973138</c:v>
                </c:pt>
                <c:pt idx="907">
                  <c:v>0.54752518531734706</c:v>
                </c:pt>
                <c:pt idx="908">
                  <c:v>0.585283641841152</c:v>
                </c:pt>
                <c:pt idx="909">
                  <c:v>0.59004409508307432</c:v>
                </c:pt>
                <c:pt idx="910">
                  <c:v>0.57334980610313335</c:v>
                </c:pt>
                <c:pt idx="911">
                  <c:v>0.57549068446332308</c:v>
                </c:pt>
                <c:pt idx="912">
                  <c:v>0.58034841461968811</c:v>
                </c:pt>
                <c:pt idx="913">
                  <c:v>0.58423097607510066</c:v>
                </c:pt>
                <c:pt idx="914">
                  <c:v>0.60570495550958536</c:v>
                </c:pt>
                <c:pt idx="915">
                  <c:v>0.58568820916756537</c:v>
                </c:pt>
                <c:pt idx="916">
                  <c:v>0.57626154870465462</c:v>
                </c:pt>
                <c:pt idx="917">
                  <c:v>0.57702367503322172</c:v>
                </c:pt>
                <c:pt idx="918">
                  <c:v>0.56945865398141449</c:v>
                </c:pt>
                <c:pt idx="919">
                  <c:v>0.61152742131297966</c:v>
                </c:pt>
                <c:pt idx="920">
                  <c:v>0.53970009875729652</c:v>
                </c:pt>
                <c:pt idx="921">
                  <c:v>0.57873581765136495</c:v>
                </c:pt>
                <c:pt idx="922">
                  <c:v>0.59048316763669306</c:v>
                </c:pt>
                <c:pt idx="923">
                  <c:v>0.61232016196423944</c:v>
                </c:pt>
                <c:pt idx="924">
                  <c:v>0.56554711374438649</c:v>
                </c:pt>
                <c:pt idx="925">
                  <c:v>0.64188633150658725</c:v>
                </c:pt>
                <c:pt idx="926">
                  <c:v>0.60141504642546662</c:v>
                </c:pt>
                <c:pt idx="927">
                  <c:v>0.51765577700275178</c:v>
                </c:pt>
                <c:pt idx="928">
                  <c:v>0.64999284579454542</c:v>
                </c:pt>
                <c:pt idx="929">
                  <c:v>0.51436639559856734</c:v>
                </c:pt>
                <c:pt idx="930">
                  <c:v>0.59391444974783103</c:v>
                </c:pt>
                <c:pt idx="931">
                  <c:v>0.46085561270294972</c:v>
                </c:pt>
                <c:pt idx="932">
                  <c:v>0.51110152120848984</c:v>
                </c:pt>
                <c:pt idx="933">
                  <c:v>0.51573760988189465</c:v>
                </c:pt>
                <c:pt idx="934">
                  <c:v>0.50780575623428126</c:v>
                </c:pt>
                <c:pt idx="935">
                  <c:v>0.4976124176463006</c:v>
                </c:pt>
                <c:pt idx="936">
                  <c:v>0.51375434301477108</c:v>
                </c:pt>
                <c:pt idx="937">
                  <c:v>0.52699914886492849</c:v>
                </c:pt>
                <c:pt idx="938">
                  <c:v>0.50310417409065533</c:v>
                </c:pt>
                <c:pt idx="939">
                  <c:v>0.55668432773849641</c:v>
                </c:pt>
                <c:pt idx="940">
                  <c:v>0.52692255615091876</c:v>
                </c:pt>
                <c:pt idx="941">
                  <c:v>0.52693797860241154</c:v>
                </c:pt>
                <c:pt idx="942">
                  <c:v>0.55705517170626617</c:v>
                </c:pt>
                <c:pt idx="943">
                  <c:v>0.53070238137023784</c:v>
                </c:pt>
                <c:pt idx="944">
                  <c:v>0.52579898015761917</c:v>
                </c:pt>
                <c:pt idx="945">
                  <c:v>0.55965550653307505</c:v>
                </c:pt>
                <c:pt idx="946">
                  <c:v>0.53280493814803476</c:v>
                </c:pt>
                <c:pt idx="947">
                  <c:v>0.53199386202655352</c:v>
                </c:pt>
                <c:pt idx="948">
                  <c:v>0.52894357813624382</c:v>
                </c:pt>
                <c:pt idx="949">
                  <c:v>0.5547874482194971</c:v>
                </c:pt>
                <c:pt idx="950">
                  <c:v>0.55709308204253893</c:v>
                </c:pt>
                <c:pt idx="951">
                  <c:v>0.51618978833257956</c:v>
                </c:pt>
                <c:pt idx="952">
                  <c:v>0.51654947259209705</c:v>
                </c:pt>
                <c:pt idx="953">
                  <c:v>0.52045825264805656</c:v>
                </c:pt>
                <c:pt idx="954">
                  <c:v>0.51879995315122529</c:v>
                </c:pt>
                <c:pt idx="955">
                  <c:v>0.51190692425532369</c:v>
                </c:pt>
                <c:pt idx="956">
                  <c:v>0.52132443459969646</c:v>
                </c:pt>
                <c:pt idx="957">
                  <c:v>0.52324173390531303</c:v>
                </c:pt>
                <c:pt idx="958">
                  <c:v>0.51992353747163156</c:v>
                </c:pt>
                <c:pt idx="959">
                  <c:v>0.5293562454486852</c:v>
                </c:pt>
                <c:pt idx="960">
                  <c:v>0.52041536421268664</c:v>
                </c:pt>
                <c:pt idx="961">
                  <c:v>0.51693628657943247</c:v>
                </c:pt>
                <c:pt idx="962">
                  <c:v>0.51274576703001262</c:v>
                </c:pt>
                <c:pt idx="963">
                  <c:v>0.5145740339280348</c:v>
                </c:pt>
                <c:pt idx="964">
                  <c:v>0.51092399485262274</c:v>
                </c:pt>
                <c:pt idx="965">
                  <c:v>0.47178911173667959</c:v>
                </c:pt>
                <c:pt idx="966">
                  <c:v>0.5101130630836721</c:v>
                </c:pt>
                <c:pt idx="967">
                  <c:v>0.50890460532337523</c:v>
                </c:pt>
                <c:pt idx="968">
                  <c:v>0.50925338793501829</c:v>
                </c:pt>
                <c:pt idx="969">
                  <c:v>0.54832589096150897</c:v>
                </c:pt>
                <c:pt idx="970">
                  <c:v>0.54715243123985491</c:v>
                </c:pt>
                <c:pt idx="971">
                  <c:v>0.47924872857520456</c:v>
                </c:pt>
                <c:pt idx="972">
                  <c:v>0.52716579487346082</c:v>
                </c:pt>
                <c:pt idx="973">
                  <c:v>0.53654716381852174</c:v>
                </c:pt>
                <c:pt idx="974">
                  <c:v>0.47173660138216267</c:v>
                </c:pt>
                <c:pt idx="975">
                  <c:v>0.53070908111103654</c:v>
                </c:pt>
                <c:pt idx="976">
                  <c:v>0.52022494360468563</c:v>
                </c:pt>
                <c:pt idx="977">
                  <c:v>0.53168698228194289</c:v>
                </c:pt>
                <c:pt idx="978">
                  <c:v>0.52073484440390783</c:v>
                </c:pt>
                <c:pt idx="979">
                  <c:v>0.5177743953775743</c:v>
                </c:pt>
                <c:pt idx="980">
                  <c:v>0.51981682973228194</c:v>
                </c:pt>
                <c:pt idx="981">
                  <c:v>0.51630852369212576</c:v>
                </c:pt>
                <c:pt idx="982">
                  <c:v>0.53176863513690642</c:v>
                </c:pt>
                <c:pt idx="983">
                  <c:v>0.52297977885096514</c:v>
                </c:pt>
                <c:pt idx="984">
                  <c:v>0.51589941475785184</c:v>
                </c:pt>
                <c:pt idx="985">
                  <c:v>0.51091509611221519</c:v>
                </c:pt>
                <c:pt idx="986">
                  <c:v>0.54916698580545931</c:v>
                </c:pt>
                <c:pt idx="987">
                  <c:v>0.53465019256903401</c:v>
                </c:pt>
                <c:pt idx="988">
                  <c:v>0.48858870788811581</c:v>
                </c:pt>
                <c:pt idx="989">
                  <c:v>0.48810054870876896</c:v>
                </c:pt>
                <c:pt idx="990">
                  <c:v>0.52543109695276391</c:v>
                </c:pt>
                <c:pt idx="991">
                  <c:v>0.52960176020671135</c:v>
                </c:pt>
                <c:pt idx="992">
                  <c:v>0.55234382530237969</c:v>
                </c:pt>
                <c:pt idx="993">
                  <c:v>0.50407167229677929</c:v>
                </c:pt>
                <c:pt idx="994">
                  <c:v>0.49201884642045424</c:v>
                </c:pt>
                <c:pt idx="995">
                  <c:v>0.51834810974194934</c:v>
                </c:pt>
                <c:pt idx="996">
                  <c:v>0.4885754027771968</c:v>
                </c:pt>
                <c:pt idx="997">
                  <c:v>0.4924339385066574</c:v>
                </c:pt>
                <c:pt idx="998">
                  <c:v>0.49332004936087148</c:v>
                </c:pt>
                <c:pt idx="999">
                  <c:v>0.54533327593706649</c:v>
                </c:pt>
                <c:pt idx="1000">
                  <c:v>0.40434886202847137</c:v>
                </c:pt>
                <c:pt idx="1001">
                  <c:v>0.40694093751242288</c:v>
                </c:pt>
                <c:pt idx="1002">
                  <c:v>0.41126399166089372</c:v>
                </c:pt>
                <c:pt idx="1003">
                  <c:v>0.53021283548686127</c:v>
                </c:pt>
                <c:pt idx="1004">
                  <c:v>0.48972469918831835</c:v>
                </c:pt>
                <c:pt idx="1005">
                  <c:v>0.55282322046074095</c:v>
                </c:pt>
                <c:pt idx="1006">
                  <c:v>0.56766058770678918</c:v>
                </c:pt>
                <c:pt idx="1007">
                  <c:v>0.56766623980886244</c:v>
                </c:pt>
                <c:pt idx="1008">
                  <c:v>0.57000945583811513</c:v>
                </c:pt>
                <c:pt idx="1009">
                  <c:v>0.57321292753931496</c:v>
                </c:pt>
                <c:pt idx="1010">
                  <c:v>0.56739409522474316</c:v>
                </c:pt>
                <c:pt idx="1011">
                  <c:v>0.59637146291975274</c:v>
                </c:pt>
                <c:pt idx="1012">
                  <c:v>0.60527900726084716</c:v>
                </c:pt>
                <c:pt idx="1013">
                  <c:v>0.60896609797268653</c:v>
                </c:pt>
                <c:pt idx="1014">
                  <c:v>0.58658487429592632</c:v>
                </c:pt>
                <c:pt idx="1015">
                  <c:v>0.61367589497503428</c:v>
                </c:pt>
                <c:pt idx="1016">
                  <c:v>0.62340396186887259</c:v>
                </c:pt>
                <c:pt idx="1017">
                  <c:v>0.65052810160717434</c:v>
                </c:pt>
                <c:pt idx="1018">
                  <c:v>0.60874533553942067</c:v>
                </c:pt>
                <c:pt idx="1019">
                  <c:v>0.54191165585202261</c:v>
                </c:pt>
                <c:pt idx="1020">
                  <c:v>0.52396777358187796</c:v>
                </c:pt>
                <c:pt idx="1021">
                  <c:v>0.54402346352809616</c:v>
                </c:pt>
                <c:pt idx="1022">
                  <c:v>0.52078389336878961</c:v>
                </c:pt>
                <c:pt idx="1023">
                  <c:v>0.52259829095034449</c:v>
                </c:pt>
                <c:pt idx="1024">
                  <c:v>0.52709852859648298</c:v>
                </c:pt>
                <c:pt idx="1025">
                  <c:v>0.52205060915084223</c:v>
                </c:pt>
                <c:pt idx="1026">
                  <c:v>0.52575965012464876</c:v>
                </c:pt>
                <c:pt idx="1027">
                  <c:v>0.52668760963510552</c:v>
                </c:pt>
                <c:pt idx="1028">
                  <c:v>0.52860744645308844</c:v>
                </c:pt>
                <c:pt idx="1029">
                  <c:v>0.52940139087465288</c:v>
                </c:pt>
                <c:pt idx="1030">
                  <c:v>0.52948604351806738</c:v>
                </c:pt>
                <c:pt idx="1031">
                  <c:v>0.52452969954467732</c:v>
                </c:pt>
                <c:pt idx="1032">
                  <c:v>0.51977269237535717</c:v>
                </c:pt>
                <c:pt idx="1033">
                  <c:v>0.56633422846218162</c:v>
                </c:pt>
                <c:pt idx="1034">
                  <c:v>0.56972735954773179</c:v>
                </c:pt>
                <c:pt idx="1035">
                  <c:v>0.53847035797389475</c:v>
                </c:pt>
                <c:pt idx="1036">
                  <c:v>0.54193619429606688</c:v>
                </c:pt>
                <c:pt idx="1037">
                  <c:v>0.52451121084307162</c:v>
                </c:pt>
                <c:pt idx="1038">
                  <c:v>0.54648091325227977</c:v>
                </c:pt>
                <c:pt idx="1039">
                  <c:v>0.54742527988372058</c:v>
                </c:pt>
                <c:pt idx="1040">
                  <c:v>0.5442442453920876</c:v>
                </c:pt>
                <c:pt idx="1041">
                  <c:v>0.55307462169190358</c:v>
                </c:pt>
                <c:pt idx="1042">
                  <c:v>0.50350051968536147</c:v>
                </c:pt>
                <c:pt idx="1043">
                  <c:v>0.48499374642702164</c:v>
                </c:pt>
                <c:pt idx="1044">
                  <c:v>0.48560363302511395</c:v>
                </c:pt>
                <c:pt idx="1045">
                  <c:v>0.48683433887532768</c:v>
                </c:pt>
                <c:pt idx="1046">
                  <c:v>0.48731300378928988</c:v>
                </c:pt>
                <c:pt idx="1047">
                  <c:v>0.52349616490106798</c:v>
                </c:pt>
                <c:pt idx="1048">
                  <c:v>0.5030864845945765</c:v>
                </c:pt>
                <c:pt idx="1049">
                  <c:v>0.54080707531963224</c:v>
                </c:pt>
                <c:pt idx="1050">
                  <c:v>0.51396534674665717</c:v>
                </c:pt>
                <c:pt idx="1051">
                  <c:v>0.59905644554036563</c:v>
                </c:pt>
                <c:pt idx="1052">
                  <c:v>0.59221302661374442</c:v>
                </c:pt>
                <c:pt idx="1053">
                  <c:v>0.55316746825231555</c:v>
                </c:pt>
                <c:pt idx="1054">
                  <c:v>0.55157282261640905</c:v>
                </c:pt>
                <c:pt idx="1055">
                  <c:v>0.51768202497531202</c:v>
                </c:pt>
                <c:pt idx="1056">
                  <c:v>0.50407018267411918</c:v>
                </c:pt>
                <c:pt idx="1057">
                  <c:v>0.5247086109499024</c:v>
                </c:pt>
                <c:pt idx="1058">
                  <c:v>0.58818490672719459</c:v>
                </c:pt>
                <c:pt idx="1059">
                  <c:v>0.49398693500719265</c:v>
                </c:pt>
                <c:pt idx="1060">
                  <c:v>0.49746316604432822</c:v>
                </c:pt>
                <c:pt idx="1061">
                  <c:v>0.5372264708594513</c:v>
                </c:pt>
                <c:pt idx="1062">
                  <c:v>0.52006539058981682</c:v>
                </c:pt>
                <c:pt idx="1063">
                  <c:v>0.59961064680218557</c:v>
                </c:pt>
                <c:pt idx="1064">
                  <c:v>0.55400588095983061</c:v>
                </c:pt>
                <c:pt idx="1065">
                  <c:v>0.54026572042096133</c:v>
                </c:pt>
                <c:pt idx="1066">
                  <c:v>0.48979337837395004</c:v>
                </c:pt>
                <c:pt idx="1067">
                  <c:v>0.54987767114837971</c:v>
                </c:pt>
                <c:pt idx="1068">
                  <c:v>0.54995539205480592</c:v>
                </c:pt>
                <c:pt idx="1069">
                  <c:v>0.51813113515628495</c:v>
                </c:pt>
                <c:pt idx="1070">
                  <c:v>0.48385798254352391</c:v>
                </c:pt>
                <c:pt idx="1071">
                  <c:v>0.52542298052288838</c:v>
                </c:pt>
                <c:pt idx="1072">
                  <c:v>0.46876102225961719</c:v>
                </c:pt>
                <c:pt idx="1073">
                  <c:v>0.52589735034649354</c:v>
                </c:pt>
                <c:pt idx="1074">
                  <c:v>0.51955920380473142</c:v>
                </c:pt>
                <c:pt idx="1075">
                  <c:v>0.53512458708563759</c:v>
                </c:pt>
                <c:pt idx="1076">
                  <c:v>0.53713979836178882</c:v>
                </c:pt>
                <c:pt idx="1077">
                  <c:v>0.5339556466421268</c:v>
                </c:pt>
                <c:pt idx="1078">
                  <c:v>0.53756052238391971</c:v>
                </c:pt>
                <c:pt idx="1079">
                  <c:v>0.53077721229410268</c:v>
                </c:pt>
                <c:pt idx="1080">
                  <c:v>0.55753347805114573</c:v>
                </c:pt>
                <c:pt idx="1081">
                  <c:v>0.48593166368624285</c:v>
                </c:pt>
                <c:pt idx="1082">
                  <c:v>0.50068031638924726</c:v>
                </c:pt>
                <c:pt idx="1083">
                  <c:v>0.48319258455693798</c:v>
                </c:pt>
                <c:pt idx="1084">
                  <c:v>0.53847972793617449</c:v>
                </c:pt>
                <c:pt idx="1085">
                  <c:v>0.48540067424216304</c:v>
                </c:pt>
                <c:pt idx="1086">
                  <c:v>0.56394877604967109</c:v>
                </c:pt>
                <c:pt idx="1087">
                  <c:v>0.49169207556472611</c:v>
                </c:pt>
                <c:pt idx="1088">
                  <c:v>0.4881745761974351</c:v>
                </c:pt>
                <c:pt idx="1089">
                  <c:v>0.52757922686977743</c:v>
                </c:pt>
                <c:pt idx="1090">
                  <c:v>0.48650599800046723</c:v>
                </c:pt>
                <c:pt idx="1091">
                  <c:v>0.48849845011958204</c:v>
                </c:pt>
                <c:pt idx="1092">
                  <c:v>0.51280831444624442</c:v>
                </c:pt>
                <c:pt idx="1093">
                  <c:v>0.51686894597149746</c:v>
                </c:pt>
                <c:pt idx="1094">
                  <c:v>0.44702207762521534</c:v>
                </c:pt>
                <c:pt idx="1095">
                  <c:v>0.4975735836115448</c:v>
                </c:pt>
                <c:pt idx="1096">
                  <c:v>0.51766941933641841</c:v>
                </c:pt>
                <c:pt idx="1097">
                  <c:v>0.50150626928587461</c:v>
                </c:pt>
                <c:pt idx="1098">
                  <c:v>0.50331274383036051</c:v>
                </c:pt>
                <c:pt idx="1099">
                  <c:v>0.49892916108023705</c:v>
                </c:pt>
                <c:pt idx="1100">
                  <c:v>0.53361256864579265</c:v>
                </c:pt>
                <c:pt idx="1101">
                  <c:v>0.52487473055727074</c:v>
                </c:pt>
                <c:pt idx="1102">
                  <c:v>0.51948849150505017</c:v>
                </c:pt>
                <c:pt idx="1103">
                  <c:v>0.49584372786176645</c:v>
                </c:pt>
                <c:pt idx="1104">
                  <c:v>0.50335672304546408</c:v>
                </c:pt>
                <c:pt idx="1105">
                  <c:v>0.5444560516934881</c:v>
                </c:pt>
                <c:pt idx="1106">
                  <c:v>0.52080227481412267</c:v>
                </c:pt>
                <c:pt idx="1107">
                  <c:v>0.49895518756774021</c:v>
                </c:pt>
                <c:pt idx="1108">
                  <c:v>0.51802332968191489</c:v>
                </c:pt>
                <c:pt idx="1109">
                  <c:v>0.52768115664665027</c:v>
                </c:pt>
                <c:pt idx="1110">
                  <c:v>0.53327434230146298</c:v>
                </c:pt>
                <c:pt idx="1111">
                  <c:v>0.51879077428106313</c:v>
                </c:pt>
                <c:pt idx="1112">
                  <c:v>0.52639361280225783</c:v>
                </c:pt>
                <c:pt idx="1113">
                  <c:v>0.52296443979904483</c:v>
                </c:pt>
                <c:pt idx="1114">
                  <c:v>0.47943907453739232</c:v>
                </c:pt>
                <c:pt idx="1115">
                  <c:v>0.52937639465815212</c:v>
                </c:pt>
                <c:pt idx="1116">
                  <c:v>0.55697340588731681</c:v>
                </c:pt>
                <c:pt idx="1117">
                  <c:v>0.48339849583936095</c:v>
                </c:pt>
                <c:pt idx="1118">
                  <c:v>0.48612156349784369</c:v>
                </c:pt>
                <c:pt idx="1119">
                  <c:v>0.57028512662710029</c:v>
                </c:pt>
                <c:pt idx="1120">
                  <c:v>0.46517282800448212</c:v>
                </c:pt>
                <c:pt idx="1121">
                  <c:v>0.4636255930208622</c:v>
                </c:pt>
                <c:pt idx="1122">
                  <c:v>0.48812579613037771</c:v>
                </c:pt>
                <c:pt idx="1123">
                  <c:v>0.56690384568274588</c:v>
                </c:pt>
                <c:pt idx="1124">
                  <c:v>0.50148151937459096</c:v>
                </c:pt>
                <c:pt idx="1125">
                  <c:v>0.53766606262519512</c:v>
                </c:pt>
                <c:pt idx="1126">
                  <c:v>0.50588510087394445</c:v>
                </c:pt>
                <c:pt idx="1127">
                  <c:v>0.54465534293785645</c:v>
                </c:pt>
                <c:pt idx="1128">
                  <c:v>0.54232567822492683</c:v>
                </c:pt>
                <c:pt idx="1129">
                  <c:v>0.53951133519053307</c:v>
                </c:pt>
                <c:pt idx="1130">
                  <c:v>0.60650972432242711</c:v>
                </c:pt>
                <c:pt idx="1131">
                  <c:v>0.54661025398457352</c:v>
                </c:pt>
                <c:pt idx="1132">
                  <c:v>0.53774808695419807</c:v>
                </c:pt>
                <c:pt idx="1133">
                  <c:v>0.5553121923994031</c:v>
                </c:pt>
                <c:pt idx="1134">
                  <c:v>0.47793692695689588</c:v>
                </c:pt>
                <c:pt idx="1135">
                  <c:v>0.48223100516483858</c:v>
                </c:pt>
                <c:pt idx="1136">
                  <c:v>0.49676687965833</c:v>
                </c:pt>
                <c:pt idx="1137">
                  <c:v>0.49019016781112612</c:v>
                </c:pt>
                <c:pt idx="1138">
                  <c:v>0.49299408092412172</c:v>
                </c:pt>
                <c:pt idx="1139">
                  <c:v>0.50791659578180581</c:v>
                </c:pt>
                <c:pt idx="1140">
                  <c:v>0.47088192944033486</c:v>
                </c:pt>
                <c:pt idx="1141">
                  <c:v>0.52454194537598575</c:v>
                </c:pt>
                <c:pt idx="1142">
                  <c:v>0.52720365870125641</c:v>
                </c:pt>
                <c:pt idx="1143">
                  <c:v>0.52752918660364723</c:v>
                </c:pt>
                <c:pt idx="1144">
                  <c:v>0.50493826856900137</c:v>
                </c:pt>
                <c:pt idx="1145">
                  <c:v>0.50542861422193408</c:v>
                </c:pt>
                <c:pt idx="1146">
                  <c:v>0.50725539264791775</c:v>
                </c:pt>
                <c:pt idx="1147">
                  <c:v>0.51958774484426962</c:v>
                </c:pt>
                <c:pt idx="1148">
                  <c:v>0.50414430268730759</c:v>
                </c:pt>
                <c:pt idx="1149">
                  <c:v>0.53285973302944756</c:v>
                </c:pt>
                <c:pt idx="1150">
                  <c:v>0.51903197377528698</c:v>
                </c:pt>
                <c:pt idx="1151">
                  <c:v>0.49350230871714607</c:v>
                </c:pt>
                <c:pt idx="1152">
                  <c:v>0.52652370668409643</c:v>
                </c:pt>
                <c:pt idx="1153">
                  <c:v>0.49507296484318269</c:v>
                </c:pt>
                <c:pt idx="1154">
                  <c:v>0.52624353317065087</c:v>
                </c:pt>
                <c:pt idx="1155">
                  <c:v>0.54055734622319007</c:v>
                </c:pt>
                <c:pt idx="1156">
                  <c:v>0.52336348946735467</c:v>
                </c:pt>
                <c:pt idx="1157">
                  <c:v>0.49714164156012192</c:v>
                </c:pt>
                <c:pt idx="1158">
                  <c:v>0.53201391893701289</c:v>
                </c:pt>
                <c:pt idx="1159">
                  <c:v>0.52860909630764297</c:v>
                </c:pt>
                <c:pt idx="1160">
                  <c:v>0.50572414754592632</c:v>
                </c:pt>
                <c:pt idx="1161">
                  <c:v>0.50512051295456162</c:v>
                </c:pt>
                <c:pt idx="1162">
                  <c:v>0.49623178642474075</c:v>
                </c:pt>
                <c:pt idx="1163">
                  <c:v>0.5161457336028531</c:v>
                </c:pt>
                <c:pt idx="1164">
                  <c:v>0.50385810589715796</c:v>
                </c:pt>
                <c:pt idx="1165">
                  <c:v>0.49171399731454618</c:v>
                </c:pt>
                <c:pt idx="1166">
                  <c:v>0.50287506128302295</c:v>
                </c:pt>
                <c:pt idx="1167">
                  <c:v>0.47127663413289772</c:v>
                </c:pt>
                <c:pt idx="1168">
                  <c:v>0.52568813212770771</c:v>
                </c:pt>
                <c:pt idx="1169">
                  <c:v>0.49711089648812518</c:v>
                </c:pt>
                <c:pt idx="1170">
                  <c:v>0.5187656350013744</c:v>
                </c:pt>
                <c:pt idx="1171">
                  <c:v>0.52061191525824935</c:v>
                </c:pt>
                <c:pt idx="1172">
                  <c:v>0.53885678159917672</c:v>
                </c:pt>
                <c:pt idx="1173">
                  <c:v>0.52002401506289886</c:v>
                </c:pt>
                <c:pt idx="1174">
                  <c:v>0.48950273212601031</c:v>
                </c:pt>
                <c:pt idx="1175">
                  <c:v>0.51913019462911314</c:v>
                </c:pt>
                <c:pt idx="1176">
                  <c:v>0.51953484707059916</c:v>
                </c:pt>
                <c:pt idx="1177">
                  <c:v>0.52007683468710864</c:v>
                </c:pt>
                <c:pt idx="1178">
                  <c:v>0.53113902318522799</c:v>
                </c:pt>
                <c:pt idx="1179">
                  <c:v>0.51690543122923294</c:v>
                </c:pt>
                <c:pt idx="1180">
                  <c:v>0.488668521398128</c:v>
                </c:pt>
                <c:pt idx="1181">
                  <c:v>0.48857738968961933</c:v>
                </c:pt>
                <c:pt idx="1182">
                  <c:v>0.49090017260559721</c:v>
                </c:pt>
                <c:pt idx="1183">
                  <c:v>0.51761613793067363</c:v>
                </c:pt>
                <c:pt idx="1184">
                  <c:v>0.49755189437642489</c:v>
                </c:pt>
                <c:pt idx="1185">
                  <c:v>0.51820097893626227</c:v>
                </c:pt>
                <c:pt idx="1186">
                  <c:v>0.4947760987906053</c:v>
                </c:pt>
                <c:pt idx="1187">
                  <c:v>0.54233675966776562</c:v>
                </c:pt>
                <c:pt idx="1188">
                  <c:v>0.52768880597197132</c:v>
                </c:pt>
                <c:pt idx="1189">
                  <c:v>0.55074713704141021</c:v>
                </c:pt>
                <c:pt idx="1190">
                  <c:v>0.53802640076336394</c:v>
                </c:pt>
                <c:pt idx="1191">
                  <c:v>0.53293783233108349</c:v>
                </c:pt>
                <c:pt idx="1192">
                  <c:v>0.52013553283472902</c:v>
                </c:pt>
                <c:pt idx="1193">
                  <c:v>0.47565831713432555</c:v>
                </c:pt>
                <c:pt idx="1194">
                  <c:v>0.57417346254831358</c:v>
                </c:pt>
                <c:pt idx="1195">
                  <c:v>0.5464625693764813</c:v>
                </c:pt>
                <c:pt idx="1196">
                  <c:v>0.52048016200817693</c:v>
                </c:pt>
                <c:pt idx="1197">
                  <c:v>0.49006976482896075</c:v>
                </c:pt>
                <c:pt idx="1198">
                  <c:v>0.4976592895993196</c:v>
                </c:pt>
                <c:pt idx="1199">
                  <c:v>0.52009140676091892</c:v>
                </c:pt>
                <c:pt idx="1200">
                  <c:v>0.52778128442841499</c:v>
                </c:pt>
                <c:pt idx="1201">
                  <c:v>0.51712958629423145</c:v>
                </c:pt>
                <c:pt idx="1202">
                  <c:v>0.52294815325188559</c:v>
                </c:pt>
                <c:pt idx="1203">
                  <c:v>0.49372072833426839</c:v>
                </c:pt>
                <c:pt idx="1204">
                  <c:v>0.55920253675256293</c:v>
                </c:pt>
                <c:pt idx="1205">
                  <c:v>0.52217713449690917</c:v>
                </c:pt>
                <c:pt idx="1206">
                  <c:v>0.49320992960972321</c:v>
                </c:pt>
                <c:pt idx="1207">
                  <c:v>0.51279430709771845</c:v>
                </c:pt>
                <c:pt idx="1208">
                  <c:v>0.51473602917564942</c:v>
                </c:pt>
                <c:pt idx="1209">
                  <c:v>0.51668112724756021</c:v>
                </c:pt>
                <c:pt idx="1210">
                  <c:v>0.4972517882259227</c:v>
                </c:pt>
                <c:pt idx="1211">
                  <c:v>0.55228145412407892</c:v>
                </c:pt>
                <c:pt idx="1212">
                  <c:v>0.54510718791956159</c:v>
                </c:pt>
                <c:pt idx="1213">
                  <c:v>0.49302948551069609</c:v>
                </c:pt>
                <c:pt idx="1214">
                  <c:v>0.44408048887192969</c:v>
                </c:pt>
                <c:pt idx="1215">
                  <c:v>0.54009637852589942</c:v>
                </c:pt>
                <c:pt idx="1216">
                  <c:v>0.52944939159789117</c:v>
                </c:pt>
                <c:pt idx="1217">
                  <c:v>0.50538269477697484</c:v>
                </c:pt>
                <c:pt idx="1218">
                  <c:v>0.52069596792677419</c:v>
                </c:pt>
                <c:pt idx="1219">
                  <c:v>0.53498994821056445</c:v>
                </c:pt>
                <c:pt idx="1220">
                  <c:v>0.51253738898425227</c:v>
                </c:pt>
                <c:pt idx="1221">
                  <c:v>0.53129345224006796</c:v>
                </c:pt>
                <c:pt idx="1222">
                  <c:v>0.52627602822171549</c:v>
                </c:pt>
                <c:pt idx="1223">
                  <c:v>0.52800900506799175</c:v>
                </c:pt>
                <c:pt idx="1224">
                  <c:v>0.53007649223586439</c:v>
                </c:pt>
                <c:pt idx="1225">
                  <c:v>0.52593800644610067</c:v>
                </c:pt>
                <c:pt idx="1226">
                  <c:v>0.52830216584044465</c:v>
                </c:pt>
                <c:pt idx="1227">
                  <c:v>0.55192851995176206</c:v>
                </c:pt>
                <c:pt idx="1228">
                  <c:v>0.62297650695830531</c:v>
                </c:pt>
                <c:pt idx="1229">
                  <c:v>0.63004860165202847</c:v>
                </c:pt>
                <c:pt idx="1230">
                  <c:v>0.60883243589464042</c:v>
                </c:pt>
                <c:pt idx="1231">
                  <c:v>0.61346171986133402</c:v>
                </c:pt>
                <c:pt idx="1232">
                  <c:v>0.60568510137452725</c:v>
                </c:pt>
                <c:pt idx="1233">
                  <c:v>0.51622666833718511</c:v>
                </c:pt>
                <c:pt idx="1234">
                  <c:v>0.51704631329233286</c:v>
                </c:pt>
                <c:pt idx="1235">
                  <c:v>0.52712699050373635</c:v>
                </c:pt>
                <c:pt idx="1236">
                  <c:v>0.51244145062802904</c:v>
                </c:pt>
                <c:pt idx="1237">
                  <c:v>0.51785251203093796</c:v>
                </c:pt>
                <c:pt idx="1238">
                  <c:v>0.57525280249517663</c:v>
                </c:pt>
                <c:pt idx="1239">
                  <c:v>0.5275477008113626</c:v>
                </c:pt>
                <c:pt idx="1240">
                  <c:v>0.57182250617675445</c:v>
                </c:pt>
                <c:pt idx="1241">
                  <c:v>0.57564768813627354</c:v>
                </c:pt>
                <c:pt idx="1242">
                  <c:v>0.58284425910891591</c:v>
                </c:pt>
                <c:pt idx="1243">
                  <c:v>0.60486155805005826</c:v>
                </c:pt>
                <c:pt idx="1244">
                  <c:v>0.57398852180328253</c:v>
                </c:pt>
                <c:pt idx="1245">
                  <c:v>0.54011407576801485</c:v>
                </c:pt>
                <c:pt idx="1246">
                  <c:v>0.59180379545190742</c:v>
                </c:pt>
                <c:pt idx="1247">
                  <c:v>0.62542872656671589</c:v>
                </c:pt>
                <c:pt idx="1248">
                  <c:v>0.63255100379906404</c:v>
                </c:pt>
                <c:pt idx="1249">
                  <c:v>0.58467175523323167</c:v>
                </c:pt>
                <c:pt idx="1250">
                  <c:v>0.59054501266573212</c:v>
                </c:pt>
                <c:pt idx="1251">
                  <c:v>0.63680218105568076</c:v>
                </c:pt>
                <c:pt idx="1252">
                  <c:v>0.62927654675872502</c:v>
                </c:pt>
                <c:pt idx="1253">
                  <c:v>0.58691645766728995</c:v>
                </c:pt>
                <c:pt idx="1254">
                  <c:v>0.58543855377130838</c:v>
                </c:pt>
                <c:pt idx="1255">
                  <c:v>0.59996369720305565</c:v>
                </c:pt>
                <c:pt idx="1256">
                  <c:v>0.52290582418435849</c:v>
                </c:pt>
                <c:pt idx="1257">
                  <c:v>0.60539570514020857</c:v>
                </c:pt>
                <c:pt idx="1258">
                  <c:v>0.58150574480202943</c:v>
                </c:pt>
                <c:pt idx="1259">
                  <c:v>0.55376012160432697</c:v>
                </c:pt>
                <c:pt idx="1260">
                  <c:v>0.52262179206337311</c:v>
                </c:pt>
                <c:pt idx="1261">
                  <c:v>0.54385265922356496</c:v>
                </c:pt>
                <c:pt idx="1262">
                  <c:v>0.56173868799595594</c:v>
                </c:pt>
                <c:pt idx="1263">
                  <c:v>0.51570552966445782</c:v>
                </c:pt>
                <c:pt idx="1264">
                  <c:v>0.57113614586135764</c:v>
                </c:pt>
                <c:pt idx="1265">
                  <c:v>0.57324227608009604</c:v>
                </c:pt>
                <c:pt idx="1266">
                  <c:v>0.58842222697355939</c:v>
                </c:pt>
                <c:pt idx="1267">
                  <c:v>0.57423892732280113</c:v>
                </c:pt>
                <c:pt idx="1268">
                  <c:v>0.5816613368274608</c:v>
                </c:pt>
                <c:pt idx="1269">
                  <c:v>0.57802688956452142</c:v>
                </c:pt>
                <c:pt idx="1270">
                  <c:v>0.58771694442974931</c:v>
                </c:pt>
                <c:pt idx="1271">
                  <c:v>0.56776332181734379</c:v>
                </c:pt>
                <c:pt idx="1272">
                  <c:v>0.5715542616248771</c:v>
                </c:pt>
                <c:pt idx="1273">
                  <c:v>0.56998064504536838</c:v>
                </c:pt>
                <c:pt idx="1274">
                  <c:v>0.57398112558350101</c:v>
                </c:pt>
                <c:pt idx="1275">
                  <c:v>0.5686275897186216</c:v>
                </c:pt>
                <c:pt idx="1276">
                  <c:v>0.59263612040946478</c:v>
                </c:pt>
                <c:pt idx="1277">
                  <c:v>0.58168824192940194</c:v>
                </c:pt>
                <c:pt idx="1278">
                  <c:v>0.59214979681250846</c:v>
                </c:pt>
                <c:pt idx="1279">
                  <c:v>0.57026010524698312</c:v>
                </c:pt>
                <c:pt idx="1280">
                  <c:v>0.58696954973803117</c:v>
                </c:pt>
                <c:pt idx="1281">
                  <c:v>0.59436662031564003</c:v>
                </c:pt>
                <c:pt idx="1282">
                  <c:v>0.57047391356831278</c:v>
                </c:pt>
                <c:pt idx="1283">
                  <c:v>0.56768470635084689</c:v>
                </c:pt>
                <c:pt idx="1284">
                  <c:v>0.56414128021869792</c:v>
                </c:pt>
                <c:pt idx="1285">
                  <c:v>0.56252916755590321</c:v>
                </c:pt>
                <c:pt idx="1286">
                  <c:v>0.57467694719028728</c:v>
                </c:pt>
                <c:pt idx="1287">
                  <c:v>0.57668679893452068</c:v>
                </c:pt>
                <c:pt idx="1288">
                  <c:v>0.56388037480250686</c:v>
                </c:pt>
                <c:pt idx="1289">
                  <c:v>0.56390662280238901</c:v>
                </c:pt>
                <c:pt idx="1290">
                  <c:v>0.57693420532379847</c:v>
                </c:pt>
                <c:pt idx="1291">
                  <c:v>0.56429310769909991</c:v>
                </c:pt>
                <c:pt idx="1292">
                  <c:v>0.56470392188785012</c:v>
                </c:pt>
                <c:pt idx="1293">
                  <c:v>0.57034244823131708</c:v>
                </c:pt>
                <c:pt idx="1294">
                  <c:v>0.54718220910680393</c:v>
                </c:pt>
                <c:pt idx="1295">
                  <c:v>0.56799465670305882</c:v>
                </c:pt>
                <c:pt idx="1296">
                  <c:v>0.58889553112123338</c:v>
                </c:pt>
                <c:pt idx="1297">
                  <c:v>0.56910766640568855</c:v>
                </c:pt>
                <c:pt idx="1298">
                  <c:v>0.57389769853112627</c:v>
                </c:pt>
                <c:pt idx="1299">
                  <c:v>0.57101352627432855</c:v>
                </c:pt>
                <c:pt idx="1300">
                  <c:v>0.58657115172379637</c:v>
                </c:pt>
                <c:pt idx="1301">
                  <c:v>0.57690706318344354</c:v>
                </c:pt>
                <c:pt idx="1302">
                  <c:v>0.5370732524941505</c:v>
                </c:pt>
                <c:pt idx="1303">
                  <c:v>0.55483948277237238</c:v>
                </c:pt>
                <c:pt idx="1304">
                  <c:v>0.52971441022045729</c:v>
                </c:pt>
                <c:pt idx="1305">
                  <c:v>0.55749385009347696</c:v>
                </c:pt>
                <c:pt idx="1306">
                  <c:v>0.57188486582281262</c:v>
                </c:pt>
                <c:pt idx="1307">
                  <c:v>0.56678626452727565</c:v>
                </c:pt>
                <c:pt idx="1308">
                  <c:v>0.49267513782394734</c:v>
                </c:pt>
                <c:pt idx="1309">
                  <c:v>0.5270712692624917</c:v>
                </c:pt>
                <c:pt idx="1310">
                  <c:v>0.51335911116636224</c:v>
                </c:pt>
                <c:pt idx="1311">
                  <c:v>0.490511113961834</c:v>
                </c:pt>
                <c:pt idx="1312">
                  <c:v>0.53956880647940864</c:v>
                </c:pt>
                <c:pt idx="1313">
                  <c:v>0.68444040603279832</c:v>
                </c:pt>
                <c:pt idx="1314">
                  <c:v>0.57231488967550292</c:v>
                </c:pt>
                <c:pt idx="1315">
                  <c:v>0.57271261740819712</c:v>
                </c:pt>
                <c:pt idx="1316">
                  <c:v>0.55307011386720051</c:v>
                </c:pt>
                <c:pt idx="1317">
                  <c:v>0.57311475340781404</c:v>
                </c:pt>
                <c:pt idx="1318">
                  <c:v>0.69342905897824292</c:v>
                </c:pt>
                <c:pt idx="1319">
                  <c:v>0.70238946679201208</c:v>
                </c:pt>
                <c:pt idx="1320">
                  <c:v>0.5773727321850316</c:v>
                </c:pt>
                <c:pt idx="1321">
                  <c:v>0.58057587050253079</c:v>
                </c:pt>
                <c:pt idx="1322">
                  <c:v>0.52952699058910291</c:v>
                </c:pt>
                <c:pt idx="1323">
                  <c:v>0.76587391584995901</c:v>
                </c:pt>
                <c:pt idx="1324">
                  <c:v>0.58808197825558139</c:v>
                </c:pt>
                <c:pt idx="1325">
                  <c:v>0.5925567491285173</c:v>
                </c:pt>
                <c:pt idx="1326">
                  <c:v>0.48967627257207258</c:v>
                </c:pt>
                <c:pt idx="1327">
                  <c:v>0.62583099300944656</c:v>
                </c:pt>
                <c:pt idx="1328">
                  <c:v>0.62369469728745452</c:v>
                </c:pt>
                <c:pt idx="1329">
                  <c:v>0.58712868880725977</c:v>
                </c:pt>
                <c:pt idx="1330">
                  <c:v>0.59649603338702195</c:v>
                </c:pt>
                <c:pt idx="1331">
                  <c:v>0.56509814344520626</c:v>
                </c:pt>
                <c:pt idx="1332">
                  <c:v>0.53338778166897682</c:v>
                </c:pt>
                <c:pt idx="1333">
                  <c:v>0.54107610874578138</c:v>
                </c:pt>
                <c:pt idx="1334">
                  <c:v>0.59426702258539266</c:v>
                </c:pt>
                <c:pt idx="1335">
                  <c:v>0.61370873075990184</c:v>
                </c:pt>
                <c:pt idx="1336">
                  <c:v>0.58003887765884787</c:v>
                </c:pt>
                <c:pt idx="1337">
                  <c:v>0.60867771617255606</c:v>
                </c:pt>
                <c:pt idx="1338">
                  <c:v>0.53678173566325638</c:v>
                </c:pt>
                <c:pt idx="1339">
                  <c:v>0.51017561930927091</c:v>
                </c:pt>
                <c:pt idx="1340">
                  <c:v>0.61359690080543328</c:v>
                </c:pt>
                <c:pt idx="1341">
                  <c:v>0.61788485095528711</c:v>
                </c:pt>
                <c:pt idx="1342">
                  <c:v>0.62264738940076647</c:v>
                </c:pt>
                <c:pt idx="1343">
                  <c:v>0.57688211648909526</c:v>
                </c:pt>
                <c:pt idx="1344">
                  <c:v>0.58169985152305448</c:v>
                </c:pt>
                <c:pt idx="1345">
                  <c:v>0.50511737066385898</c:v>
                </c:pt>
                <c:pt idx="1346">
                  <c:v>0.50407482535927384</c:v>
                </c:pt>
                <c:pt idx="1347">
                  <c:v>0.53321088498736524</c:v>
                </c:pt>
                <c:pt idx="1348">
                  <c:v>0.50633891744306148</c:v>
                </c:pt>
                <c:pt idx="1349">
                  <c:v>0.6108910151403375</c:v>
                </c:pt>
                <c:pt idx="1350">
                  <c:v>0.57927232256299355</c:v>
                </c:pt>
                <c:pt idx="1351">
                  <c:v>0.55301568649504906</c:v>
                </c:pt>
                <c:pt idx="1352">
                  <c:v>0.48351433260115539</c:v>
                </c:pt>
                <c:pt idx="1353">
                  <c:v>0.51644969884422387</c:v>
                </c:pt>
                <c:pt idx="1354">
                  <c:v>0.51271974279051635</c:v>
                </c:pt>
                <c:pt idx="1355">
                  <c:v>0.62352991941686842</c:v>
                </c:pt>
                <c:pt idx="1356">
                  <c:v>0.46543409841739547</c:v>
                </c:pt>
                <c:pt idx="1357">
                  <c:v>0.49693605177662087</c:v>
                </c:pt>
                <c:pt idx="1358">
                  <c:v>0.52422517574241689</c:v>
                </c:pt>
                <c:pt idx="1359">
                  <c:v>0.53663185820384385</c:v>
                </c:pt>
                <c:pt idx="1360">
                  <c:v>0.51727836695942353</c:v>
                </c:pt>
                <c:pt idx="1361">
                  <c:v>0.48675422844156752</c:v>
                </c:pt>
                <c:pt idx="1362">
                  <c:v>0.51862710118778599</c:v>
                </c:pt>
                <c:pt idx="1363">
                  <c:v>0.56542725615380096</c:v>
                </c:pt>
                <c:pt idx="1364">
                  <c:v>0.51063479774837095</c:v>
                </c:pt>
                <c:pt idx="1365">
                  <c:v>0.54789531839707062</c:v>
                </c:pt>
                <c:pt idx="1366">
                  <c:v>0.52697005319682455</c:v>
                </c:pt>
                <c:pt idx="1367">
                  <c:v>0.57639815095318325</c:v>
                </c:pt>
                <c:pt idx="1368">
                  <c:v>0.49683386007972541</c:v>
                </c:pt>
                <c:pt idx="1369">
                  <c:v>0.54045994196670177</c:v>
                </c:pt>
                <c:pt idx="1370">
                  <c:v>0.54678406507164523</c:v>
                </c:pt>
                <c:pt idx="1371">
                  <c:v>0.56775781364391853</c:v>
                </c:pt>
                <c:pt idx="1372">
                  <c:v>0.52133372101273145</c:v>
                </c:pt>
                <c:pt idx="1373">
                  <c:v>0.5175621613256689</c:v>
                </c:pt>
                <c:pt idx="1374">
                  <c:v>0.54205870160242253</c:v>
                </c:pt>
                <c:pt idx="1375">
                  <c:v>0.55627970692445849</c:v>
                </c:pt>
                <c:pt idx="1376">
                  <c:v>0.5138643628264068</c:v>
                </c:pt>
                <c:pt idx="1377">
                  <c:v>0.56311798355155185</c:v>
                </c:pt>
                <c:pt idx="1378">
                  <c:v>0.53737551046867715</c:v>
                </c:pt>
                <c:pt idx="1379">
                  <c:v>0.58670891641276834</c:v>
                </c:pt>
                <c:pt idx="1380">
                  <c:v>0.61922076176515051</c:v>
                </c:pt>
                <c:pt idx="1381">
                  <c:v>0.4791499173125337</c:v>
                </c:pt>
                <c:pt idx="1382">
                  <c:v>0.5406920852253706</c:v>
                </c:pt>
                <c:pt idx="1383">
                  <c:v>0.42927605214508019</c:v>
                </c:pt>
                <c:pt idx="1384">
                  <c:v>0.57720809397557149</c:v>
                </c:pt>
                <c:pt idx="1385">
                  <c:v>0.43533374814543213</c:v>
                </c:pt>
                <c:pt idx="1386">
                  <c:v>0.58497556290220964</c:v>
                </c:pt>
                <c:pt idx="1387">
                  <c:v>0.62580593100800808</c:v>
                </c:pt>
                <c:pt idx="1388">
                  <c:v>0.52531633223279939</c:v>
                </c:pt>
                <c:pt idx="1389">
                  <c:v>0.62401241294483467</c:v>
                </c:pt>
                <c:pt idx="1390">
                  <c:v>0.55504626175573235</c:v>
                </c:pt>
                <c:pt idx="1391">
                  <c:v>0.62301016476443094</c:v>
                </c:pt>
                <c:pt idx="1392">
                  <c:v>0.53018807000364054</c:v>
                </c:pt>
                <c:pt idx="1393">
                  <c:v>0.51213795420429387</c:v>
                </c:pt>
                <c:pt idx="1394">
                  <c:v>0.50390019016253185</c:v>
                </c:pt>
                <c:pt idx="1395">
                  <c:v>0.51700119867756189</c:v>
                </c:pt>
                <c:pt idx="1396">
                  <c:v>0.51092079441996796</c:v>
                </c:pt>
                <c:pt idx="1397">
                  <c:v>0.58759036364321204</c:v>
                </c:pt>
                <c:pt idx="1398">
                  <c:v>0.58013450678208189</c:v>
                </c:pt>
                <c:pt idx="1399">
                  <c:v>0.59653352834128093</c:v>
                </c:pt>
                <c:pt idx="1400">
                  <c:v>0.51342991677666305</c:v>
                </c:pt>
                <c:pt idx="1401">
                  <c:v>0.50392944348645785</c:v>
                </c:pt>
                <c:pt idx="1402">
                  <c:v>0.58517087903593901</c:v>
                </c:pt>
                <c:pt idx="1403">
                  <c:v>0.59122570105678207</c:v>
                </c:pt>
                <c:pt idx="1404">
                  <c:v>0.65622432818195464</c:v>
                </c:pt>
                <c:pt idx="1405">
                  <c:v>0.4886219779772446</c:v>
                </c:pt>
                <c:pt idx="1406">
                  <c:v>0.53305043124285179</c:v>
                </c:pt>
                <c:pt idx="1407">
                  <c:v>0.45527765132392078</c:v>
                </c:pt>
                <c:pt idx="1408">
                  <c:v>0.45604151344909538</c:v>
                </c:pt>
                <c:pt idx="1409">
                  <c:v>0.52372555427105749</c:v>
                </c:pt>
                <c:pt idx="1410">
                  <c:v>0.53141907245274045</c:v>
                </c:pt>
                <c:pt idx="1411">
                  <c:v>0.45964611579527015</c:v>
                </c:pt>
                <c:pt idx="1412">
                  <c:v>0.54182909184063266</c:v>
                </c:pt>
                <c:pt idx="1413">
                  <c:v>0.54258308886044904</c:v>
                </c:pt>
                <c:pt idx="1414">
                  <c:v>0.54328160674390602</c:v>
                </c:pt>
                <c:pt idx="1415">
                  <c:v>0.65288609219350413</c:v>
                </c:pt>
                <c:pt idx="1416">
                  <c:v>0.65574186419446567</c:v>
                </c:pt>
                <c:pt idx="1417">
                  <c:v>0.64106728645571842</c:v>
                </c:pt>
                <c:pt idx="1418">
                  <c:v>0.58353341164293959</c:v>
                </c:pt>
                <c:pt idx="1419">
                  <c:v>0.59073258964604558</c:v>
                </c:pt>
                <c:pt idx="1420">
                  <c:v>0.64273956039300673</c:v>
                </c:pt>
                <c:pt idx="1421">
                  <c:v>0.49372934793088857</c:v>
                </c:pt>
                <c:pt idx="1422">
                  <c:v>0.56668105123834278</c:v>
                </c:pt>
                <c:pt idx="1423">
                  <c:v>0.5284576113584184</c:v>
                </c:pt>
                <c:pt idx="1424">
                  <c:v>0.52535300079839331</c:v>
                </c:pt>
                <c:pt idx="1425">
                  <c:v>0.5652668209515489</c:v>
                </c:pt>
                <c:pt idx="1426">
                  <c:v>0.71617686409788439</c:v>
                </c:pt>
                <c:pt idx="1427">
                  <c:v>0.41786461568527095</c:v>
                </c:pt>
                <c:pt idx="1428">
                  <c:v>0.42235974383435887</c:v>
                </c:pt>
                <c:pt idx="1429">
                  <c:v>0.53049741882272894</c:v>
                </c:pt>
                <c:pt idx="1430">
                  <c:v>0.60181324876584652</c:v>
                </c:pt>
                <c:pt idx="1431">
                  <c:v>0.56490576684951088</c:v>
                </c:pt>
                <c:pt idx="1432">
                  <c:v>0.50094454279386014</c:v>
                </c:pt>
                <c:pt idx="1433">
                  <c:v>0.53523569330130649</c:v>
                </c:pt>
                <c:pt idx="1434">
                  <c:v>0.5014221456949729</c:v>
                </c:pt>
                <c:pt idx="1435">
                  <c:v>0.53902354301526934</c:v>
                </c:pt>
                <c:pt idx="1436">
                  <c:v>0.52616590362778148</c:v>
                </c:pt>
                <c:pt idx="1437">
                  <c:v>0.66685749146331652</c:v>
                </c:pt>
                <c:pt idx="1438">
                  <c:v>0.52693953529517124</c:v>
                </c:pt>
                <c:pt idx="1439">
                  <c:v>0.5302793283317182</c:v>
                </c:pt>
                <c:pt idx="1440">
                  <c:v>0.66808473374671273</c:v>
                </c:pt>
                <c:pt idx="1441">
                  <c:v>0.50519618538262234</c:v>
                </c:pt>
                <c:pt idx="1442">
                  <c:v>0.5474891200000287</c:v>
                </c:pt>
                <c:pt idx="1443">
                  <c:v>0.51346842306565843</c:v>
                </c:pt>
                <c:pt idx="1444">
                  <c:v>0.55283367227371838</c:v>
                </c:pt>
                <c:pt idx="1445">
                  <c:v>0.56646279374503095</c:v>
                </c:pt>
                <c:pt idx="1446">
                  <c:v>0.55291994350863138</c:v>
                </c:pt>
                <c:pt idx="1447">
                  <c:v>0.50465333690476666</c:v>
                </c:pt>
                <c:pt idx="1448">
                  <c:v>0.55198583410848123</c:v>
                </c:pt>
                <c:pt idx="1449">
                  <c:v>0.55008492685097843</c:v>
                </c:pt>
                <c:pt idx="1450">
                  <c:v>0.5270704357072894</c:v>
                </c:pt>
                <c:pt idx="1451">
                  <c:v>0.53934731908101141</c:v>
                </c:pt>
                <c:pt idx="1452">
                  <c:v>0.47488712642371628</c:v>
                </c:pt>
                <c:pt idx="1453">
                  <c:v>0.55770161184789413</c:v>
                </c:pt>
                <c:pt idx="1454">
                  <c:v>0.5069128656349503</c:v>
                </c:pt>
                <c:pt idx="1455">
                  <c:v>0.50518583581363108</c:v>
                </c:pt>
                <c:pt idx="1456">
                  <c:v>0.50519377234793439</c:v>
                </c:pt>
                <c:pt idx="1457">
                  <c:v>0.53697979777358829</c:v>
                </c:pt>
                <c:pt idx="1458">
                  <c:v>0.52914412537704214</c:v>
                </c:pt>
                <c:pt idx="1459">
                  <c:v>0.43129493217391213</c:v>
                </c:pt>
                <c:pt idx="1460">
                  <c:v>0.42562055231720924</c:v>
                </c:pt>
                <c:pt idx="1461">
                  <c:v>0.55380129129437794</c:v>
                </c:pt>
                <c:pt idx="1462">
                  <c:v>0.55201247473615445</c:v>
                </c:pt>
                <c:pt idx="1463">
                  <c:v>0.56386183613022889</c:v>
                </c:pt>
                <c:pt idx="1464">
                  <c:v>0.42053767162361999</c:v>
                </c:pt>
                <c:pt idx="1465">
                  <c:v>0.55620619733292953</c:v>
                </c:pt>
                <c:pt idx="1466">
                  <c:v>0.54332743801835282</c:v>
                </c:pt>
                <c:pt idx="1467">
                  <c:v>0.54579494617328084</c:v>
                </c:pt>
                <c:pt idx="1468">
                  <c:v>0.55399827319632833</c:v>
                </c:pt>
                <c:pt idx="1469">
                  <c:v>0.56062652238627042</c:v>
                </c:pt>
                <c:pt idx="1470">
                  <c:v>0.52570627610009046</c:v>
                </c:pt>
                <c:pt idx="1471">
                  <c:v>0.55593348074769477</c:v>
                </c:pt>
                <c:pt idx="1472">
                  <c:v>0.55101587000380781</c:v>
                </c:pt>
                <c:pt idx="1473">
                  <c:v>0.52440533046841087</c:v>
                </c:pt>
                <c:pt idx="1474">
                  <c:v>0.48824269622202171</c:v>
                </c:pt>
                <c:pt idx="1475">
                  <c:v>0.65968965119622813</c:v>
                </c:pt>
                <c:pt idx="1476">
                  <c:v>0.63226869425644394</c:v>
                </c:pt>
                <c:pt idx="1477">
                  <c:v>0.55626903062236666</c:v>
                </c:pt>
                <c:pt idx="1478">
                  <c:v>0.46280968628762947</c:v>
                </c:pt>
                <c:pt idx="1479">
                  <c:v>0.49359265089179011</c:v>
                </c:pt>
                <c:pt idx="1480">
                  <c:v>0.53089726712172003</c:v>
                </c:pt>
                <c:pt idx="1481">
                  <c:v>0.51973449262328897</c:v>
                </c:pt>
                <c:pt idx="1482">
                  <c:v>0.66856955851656241</c:v>
                </c:pt>
                <c:pt idx="1483">
                  <c:v>0.61996466906310976</c:v>
                </c:pt>
                <c:pt idx="1484">
                  <c:v>0.67920999497922441</c:v>
                </c:pt>
                <c:pt idx="1485">
                  <c:v>0.56543772312900387</c:v>
                </c:pt>
                <c:pt idx="1486">
                  <c:v>0.55727088950191239</c:v>
                </c:pt>
                <c:pt idx="1487">
                  <c:v>0.52480511456269729</c:v>
                </c:pt>
                <c:pt idx="1488">
                  <c:v>0.52957597754194385</c:v>
                </c:pt>
                <c:pt idx="1489">
                  <c:v>0.52872641578007862</c:v>
                </c:pt>
                <c:pt idx="1490">
                  <c:v>0.58582904622616527</c:v>
                </c:pt>
                <c:pt idx="1491">
                  <c:v>0.5315385755639167</c:v>
                </c:pt>
                <c:pt idx="1492">
                  <c:v>0.52959434522341897</c:v>
                </c:pt>
                <c:pt idx="1493">
                  <c:v>0.58580566691602964</c:v>
                </c:pt>
                <c:pt idx="1494">
                  <c:v>0.49522811268051792</c:v>
                </c:pt>
                <c:pt idx="1495">
                  <c:v>0.63854885622255297</c:v>
                </c:pt>
                <c:pt idx="1496">
                  <c:v>0.67246426224261202</c:v>
                </c:pt>
                <c:pt idx="1497">
                  <c:v>0.69265616098255423</c:v>
                </c:pt>
                <c:pt idx="1498">
                  <c:v>0.6271150669432749</c:v>
                </c:pt>
                <c:pt idx="1499">
                  <c:v>0.4547847737165514</c:v>
                </c:pt>
                <c:pt idx="1500">
                  <c:v>0.45136267603900232</c:v>
                </c:pt>
                <c:pt idx="1501">
                  <c:v>0.5573042575584356</c:v>
                </c:pt>
                <c:pt idx="1502">
                  <c:v>0.54455234804516039</c:v>
                </c:pt>
                <c:pt idx="1503">
                  <c:v>0.54530961549281742</c:v>
                </c:pt>
                <c:pt idx="1504">
                  <c:v>0.63162128302007792</c:v>
                </c:pt>
                <c:pt idx="1505">
                  <c:v>0.60875899934223532</c:v>
                </c:pt>
                <c:pt idx="1506">
                  <c:v>0.61164347471343128</c:v>
                </c:pt>
                <c:pt idx="1507">
                  <c:v>0.61428693386930733</c:v>
                </c:pt>
                <c:pt idx="1508">
                  <c:v>0.61035650802235297</c:v>
                </c:pt>
                <c:pt idx="1509">
                  <c:v>0.6089235791683002</c:v>
                </c:pt>
                <c:pt idx="1510">
                  <c:v>0.55387838174693405</c:v>
                </c:pt>
                <c:pt idx="1511">
                  <c:v>0.51770436781558882</c:v>
                </c:pt>
                <c:pt idx="1512">
                  <c:v>0.52275705506683412</c:v>
                </c:pt>
                <c:pt idx="1513">
                  <c:v>0.52186029674659529</c:v>
                </c:pt>
                <c:pt idx="1514">
                  <c:v>0.51880762862335283</c:v>
                </c:pt>
                <c:pt idx="1515">
                  <c:v>0.51881946368302068</c:v>
                </c:pt>
                <c:pt idx="1516">
                  <c:v>0.5210353826660985</c:v>
                </c:pt>
                <c:pt idx="1517">
                  <c:v>0.51783891495628342</c:v>
                </c:pt>
                <c:pt idx="1518">
                  <c:v>0.51784436306081905</c:v>
                </c:pt>
                <c:pt idx="1519">
                  <c:v>0.54482606465436756</c:v>
                </c:pt>
                <c:pt idx="1520">
                  <c:v>0.57044744875309461</c:v>
                </c:pt>
                <c:pt idx="1521">
                  <c:v>0.54736730558879121</c:v>
                </c:pt>
                <c:pt idx="1522">
                  <c:v>0.57061939049684662</c:v>
                </c:pt>
                <c:pt idx="1523">
                  <c:v>0.56987243448302471</c:v>
                </c:pt>
                <c:pt idx="1524">
                  <c:v>0.56343322851278854</c:v>
                </c:pt>
                <c:pt idx="1525">
                  <c:v>0.57770933917581291</c:v>
                </c:pt>
                <c:pt idx="1526">
                  <c:v>0.54581083641922601</c:v>
                </c:pt>
                <c:pt idx="1527">
                  <c:v>0.55847391142540959</c:v>
                </c:pt>
                <c:pt idx="1528">
                  <c:v>0.64630619397617151</c:v>
                </c:pt>
                <c:pt idx="1529">
                  <c:v>0.64778364918343567</c:v>
                </c:pt>
                <c:pt idx="1530">
                  <c:v>0.64320205034681555</c:v>
                </c:pt>
                <c:pt idx="1531">
                  <c:v>0.65151987849646265</c:v>
                </c:pt>
                <c:pt idx="1532">
                  <c:v>0.52529748716080671</c:v>
                </c:pt>
                <c:pt idx="1533">
                  <c:v>0.56134183902977652</c:v>
                </c:pt>
                <c:pt idx="1534">
                  <c:v>0.57001122144617467</c:v>
                </c:pt>
                <c:pt idx="1535">
                  <c:v>0.59765042528726386</c:v>
                </c:pt>
                <c:pt idx="1536">
                  <c:v>0.56605374291432231</c:v>
                </c:pt>
                <c:pt idx="1537">
                  <c:v>0.52825518872202781</c:v>
                </c:pt>
                <c:pt idx="1538">
                  <c:v>0.57880455588372071</c:v>
                </c:pt>
                <c:pt idx="1539">
                  <c:v>0.53233319955138947</c:v>
                </c:pt>
                <c:pt idx="1540">
                  <c:v>0.59251296370360707</c:v>
                </c:pt>
                <c:pt idx="1541">
                  <c:v>0.51491137228095629</c:v>
                </c:pt>
                <c:pt idx="1542">
                  <c:v>0.51851602181344147</c:v>
                </c:pt>
                <c:pt idx="1543">
                  <c:v>0.59097335463221257</c:v>
                </c:pt>
                <c:pt idx="1544">
                  <c:v>0.51613367264785748</c:v>
                </c:pt>
                <c:pt idx="1545">
                  <c:v>0.51918453838699763</c:v>
                </c:pt>
                <c:pt idx="1546">
                  <c:v>0.51403134738523726</c:v>
                </c:pt>
                <c:pt idx="1547">
                  <c:v>0.56655727132869338</c:v>
                </c:pt>
                <c:pt idx="1548">
                  <c:v>0.5183540441931016</c:v>
                </c:pt>
                <c:pt idx="1549">
                  <c:v>0.52731256750264843</c:v>
                </c:pt>
                <c:pt idx="1550">
                  <c:v>0.51519619123820759</c:v>
                </c:pt>
                <c:pt idx="1551">
                  <c:v>0.53369921642494633</c:v>
                </c:pt>
                <c:pt idx="1552">
                  <c:v>0.51853990811130601</c:v>
                </c:pt>
                <c:pt idx="1553">
                  <c:v>0.51577832633749154</c:v>
                </c:pt>
                <c:pt idx="1554">
                  <c:v>0.51536974028846649</c:v>
                </c:pt>
                <c:pt idx="1555">
                  <c:v>0.6689918451186917</c:v>
                </c:pt>
                <c:pt idx="1556">
                  <c:v>0.62037333619826596</c:v>
                </c:pt>
                <c:pt idx="1557">
                  <c:v>0.51061517629027908</c:v>
                </c:pt>
                <c:pt idx="1558">
                  <c:v>0.52191821131879745</c:v>
                </c:pt>
                <c:pt idx="1559">
                  <c:v>0.53614699314033631</c:v>
                </c:pt>
                <c:pt idx="1560">
                  <c:v>0.55826043889984234</c:v>
                </c:pt>
                <c:pt idx="1561">
                  <c:v>0.64428913038452396</c:v>
                </c:pt>
                <c:pt idx="1562">
                  <c:v>0.52112211538632836</c:v>
                </c:pt>
                <c:pt idx="1563">
                  <c:v>0.59556473322020365</c:v>
                </c:pt>
                <c:pt idx="1564">
                  <c:v>0.50815385789146084</c:v>
                </c:pt>
                <c:pt idx="1565">
                  <c:v>0.64518019990766207</c:v>
                </c:pt>
                <c:pt idx="1566">
                  <c:v>0.64667924186043246</c:v>
                </c:pt>
                <c:pt idx="1567">
                  <c:v>0.51540420560306888</c:v>
                </c:pt>
                <c:pt idx="1568">
                  <c:v>0.50860805773533624</c:v>
                </c:pt>
                <c:pt idx="1569">
                  <c:v>0.6021703811132505</c:v>
                </c:pt>
                <c:pt idx="1570">
                  <c:v>0.54676033938410062</c:v>
                </c:pt>
                <c:pt idx="1571">
                  <c:v>0.61340879390037428</c:v>
                </c:pt>
                <c:pt idx="1572">
                  <c:v>0.50574334766836937</c:v>
                </c:pt>
                <c:pt idx="1573">
                  <c:v>0.58934552299351395</c:v>
                </c:pt>
                <c:pt idx="1574">
                  <c:v>0.50349026854186452</c:v>
                </c:pt>
                <c:pt idx="1575">
                  <c:v>0.41275072991817185</c:v>
                </c:pt>
                <c:pt idx="1576">
                  <c:v>0.40156418498342095</c:v>
                </c:pt>
                <c:pt idx="1577">
                  <c:v>0.40367257892149833</c:v>
                </c:pt>
                <c:pt idx="1578">
                  <c:v>0.39638948569038096</c:v>
                </c:pt>
                <c:pt idx="1579">
                  <c:v>0.55666281476678814</c:v>
                </c:pt>
                <c:pt idx="1580">
                  <c:v>0.47690470528803786</c:v>
                </c:pt>
                <c:pt idx="1581">
                  <c:v>0.6382586637794363</c:v>
                </c:pt>
                <c:pt idx="1582">
                  <c:v>0.54221626237258469</c:v>
                </c:pt>
                <c:pt idx="1583">
                  <c:v>0.54429105739880412</c:v>
                </c:pt>
                <c:pt idx="1584">
                  <c:v>0.55720457604822937</c:v>
                </c:pt>
                <c:pt idx="1585">
                  <c:v>0.55838323782499721</c:v>
                </c:pt>
                <c:pt idx="1586">
                  <c:v>0.55616442777504971</c:v>
                </c:pt>
                <c:pt idx="1587">
                  <c:v>0.55885720917945791</c:v>
                </c:pt>
                <c:pt idx="1588">
                  <c:v>0.54877971505410217</c:v>
                </c:pt>
                <c:pt idx="1589">
                  <c:v>0.55877958929661509</c:v>
                </c:pt>
                <c:pt idx="1590">
                  <c:v>0.55907873327841862</c:v>
                </c:pt>
                <c:pt idx="1591">
                  <c:v>0.67019064558812091</c:v>
                </c:pt>
                <c:pt idx="1592">
                  <c:v>0.56453462246915453</c:v>
                </c:pt>
                <c:pt idx="1593">
                  <c:v>0.57931723057337614</c:v>
                </c:pt>
                <c:pt idx="1594">
                  <c:v>0.52901411751127758</c:v>
                </c:pt>
                <c:pt idx="1595">
                  <c:v>0.61625481205789157</c:v>
                </c:pt>
                <c:pt idx="1596">
                  <c:v>0.53550034441569805</c:v>
                </c:pt>
                <c:pt idx="1597">
                  <c:v>0.48125213904697223</c:v>
                </c:pt>
                <c:pt idx="1598">
                  <c:v>0.4721566815787096</c:v>
                </c:pt>
                <c:pt idx="1599">
                  <c:v>0.53374609784198868</c:v>
                </c:pt>
                <c:pt idx="1600">
                  <c:v>0.5097109547643307</c:v>
                </c:pt>
                <c:pt idx="1601">
                  <c:v>0.51488130849767166</c:v>
                </c:pt>
                <c:pt idx="1602">
                  <c:v>0.51287148225421386</c:v>
                </c:pt>
                <c:pt idx="1603">
                  <c:v>0.51320939757244621</c:v>
                </c:pt>
                <c:pt idx="1604">
                  <c:v>0.48054950796712154</c:v>
                </c:pt>
                <c:pt idx="1605">
                  <c:v>0.48150488877676711</c:v>
                </c:pt>
                <c:pt idx="1606">
                  <c:v>0.48438742491823517</c:v>
                </c:pt>
                <c:pt idx="1607">
                  <c:v>0.48939321100661365</c:v>
                </c:pt>
                <c:pt idx="1608">
                  <c:v>0.50755743046830082</c:v>
                </c:pt>
                <c:pt idx="1609">
                  <c:v>0.65065796454984126</c:v>
                </c:pt>
                <c:pt idx="1610">
                  <c:v>0.57605484260279305</c:v>
                </c:pt>
                <c:pt idx="1611">
                  <c:v>0.60485837911116247</c:v>
                </c:pt>
                <c:pt idx="1612">
                  <c:v>0.65611974345697643</c:v>
                </c:pt>
                <c:pt idx="1613">
                  <c:v>0.64942827419212468</c:v>
                </c:pt>
                <c:pt idx="1614">
                  <c:v>0.63746698362886445</c:v>
                </c:pt>
                <c:pt idx="1615">
                  <c:v>0.65664850630595017</c:v>
                </c:pt>
                <c:pt idx="1616">
                  <c:v>0.66762468917682527</c:v>
                </c:pt>
                <c:pt idx="1617">
                  <c:v>0.65756056036876209</c:v>
                </c:pt>
                <c:pt idx="1618">
                  <c:v>0.64418182290778536</c:v>
                </c:pt>
                <c:pt idx="1619">
                  <c:v>0.64286808062563705</c:v>
                </c:pt>
                <c:pt idx="1620">
                  <c:v>0.59023417568680991</c:v>
                </c:pt>
                <c:pt idx="1621">
                  <c:v>0.63712479603062067</c:v>
                </c:pt>
                <c:pt idx="1622">
                  <c:v>0.63764482723402205</c:v>
                </c:pt>
                <c:pt idx="1623">
                  <c:v>0.73812088770369588</c:v>
                </c:pt>
                <c:pt idx="1624">
                  <c:v>0.62731108988410722</c:v>
                </c:pt>
                <c:pt idx="1625">
                  <c:v>0.66917430410941969</c:v>
                </c:pt>
                <c:pt idx="1626">
                  <c:v>0.63797194614696495</c:v>
                </c:pt>
                <c:pt idx="1627">
                  <c:v>0.6572977560804637</c:v>
                </c:pt>
                <c:pt idx="1628">
                  <c:v>0.62584373952033412</c:v>
                </c:pt>
                <c:pt idx="1629">
                  <c:v>0.72234393971849886</c:v>
                </c:pt>
                <c:pt idx="1630">
                  <c:v>0.72455992458150142</c:v>
                </c:pt>
                <c:pt idx="1631">
                  <c:v>0.64520431077995266</c:v>
                </c:pt>
                <c:pt idx="1632">
                  <c:v>0.64045594325502853</c:v>
                </c:pt>
                <c:pt idx="1633">
                  <c:v>0.49116569841269636</c:v>
                </c:pt>
                <c:pt idx="1634">
                  <c:v>0.58536188676656931</c:v>
                </c:pt>
                <c:pt idx="1635">
                  <c:v>0.56591648879608747</c:v>
                </c:pt>
                <c:pt idx="1636">
                  <c:v>0.64012374675990258</c:v>
                </c:pt>
                <c:pt idx="1637">
                  <c:v>0.60217392150574056</c:v>
                </c:pt>
                <c:pt idx="1638">
                  <c:v>0.6097845401258708</c:v>
                </c:pt>
                <c:pt idx="1639">
                  <c:v>0.60997505455029677</c:v>
                </c:pt>
                <c:pt idx="1640">
                  <c:v>0.64875049677452234</c:v>
                </c:pt>
                <c:pt idx="1641">
                  <c:v>0.54534533062011803</c:v>
                </c:pt>
                <c:pt idx="1642">
                  <c:v>0.60911548684763694</c:v>
                </c:pt>
                <c:pt idx="1643">
                  <c:v>0.67917382976076124</c:v>
                </c:pt>
                <c:pt idx="1644">
                  <c:v>0.61454887625126764</c:v>
                </c:pt>
                <c:pt idx="1645">
                  <c:v>0.61563932876692584</c:v>
                </c:pt>
                <c:pt idx="1646">
                  <c:v>0.59123545576859149</c:v>
                </c:pt>
                <c:pt idx="1647">
                  <c:v>0.40224967050381544</c:v>
                </c:pt>
                <c:pt idx="1648">
                  <c:v>0.68571180790083375</c:v>
                </c:pt>
                <c:pt idx="1649">
                  <c:v>0.58269397254372846</c:v>
                </c:pt>
                <c:pt idx="1650">
                  <c:v>0.60710827113662558</c:v>
                </c:pt>
                <c:pt idx="1651">
                  <c:v>0.61019994168506586</c:v>
                </c:pt>
                <c:pt idx="1652">
                  <c:v>0.6052168501769376</c:v>
                </c:pt>
                <c:pt idx="1653">
                  <c:v>0.64587081131935864</c:v>
                </c:pt>
                <c:pt idx="1654">
                  <c:v>0.60405375664324568</c:v>
                </c:pt>
                <c:pt idx="1655">
                  <c:v>0.63970695753240114</c:v>
                </c:pt>
                <c:pt idx="1656">
                  <c:v>0.50569607141707196</c:v>
                </c:pt>
                <c:pt idx="1657">
                  <c:v>0.63876763185619023</c:v>
                </c:pt>
                <c:pt idx="1658">
                  <c:v>0.39032122497676347</c:v>
                </c:pt>
                <c:pt idx="1659">
                  <c:v>0.52898168570742088</c:v>
                </c:pt>
                <c:pt idx="1660">
                  <c:v>0.51304717941569944</c:v>
                </c:pt>
                <c:pt idx="1661">
                  <c:v>0.57644091603897618</c:v>
                </c:pt>
                <c:pt idx="1662">
                  <c:v>0.61680999510058498</c:v>
                </c:pt>
                <c:pt idx="1663">
                  <c:v>0.61949812272061644</c:v>
                </c:pt>
                <c:pt idx="1664">
                  <c:v>0.60139649468921441</c:v>
                </c:pt>
                <c:pt idx="1665">
                  <c:v>0.59799277759371916</c:v>
                </c:pt>
                <c:pt idx="1666">
                  <c:v>0.54205422997697261</c:v>
                </c:pt>
                <c:pt idx="1667">
                  <c:v>0.59464849586160373</c:v>
                </c:pt>
                <c:pt idx="1668">
                  <c:v>0.62028840552895825</c:v>
                </c:pt>
                <c:pt idx="1669">
                  <c:v>0.59830821114383448</c:v>
                </c:pt>
                <c:pt idx="1670">
                  <c:v>0.62795897777675624</c:v>
                </c:pt>
                <c:pt idx="1671">
                  <c:v>0.62510832880266609</c:v>
                </c:pt>
                <c:pt idx="1672">
                  <c:v>0.51055291480203835</c:v>
                </c:pt>
                <c:pt idx="1673">
                  <c:v>0.5603836367733015</c:v>
                </c:pt>
                <c:pt idx="1674">
                  <c:v>0.59433280816114054</c:v>
                </c:pt>
                <c:pt idx="1675">
                  <c:v>0.47257718480865657</c:v>
                </c:pt>
                <c:pt idx="1676">
                  <c:v>0.53668369998153431</c:v>
                </c:pt>
                <c:pt idx="1677">
                  <c:v>0.60850455023203942</c:v>
                </c:pt>
                <c:pt idx="1678">
                  <c:v>0.56806119455525628</c:v>
                </c:pt>
                <c:pt idx="1679">
                  <c:v>0.5876992571040357</c:v>
                </c:pt>
                <c:pt idx="1680">
                  <c:v>0.56008147403291564</c:v>
                </c:pt>
                <c:pt idx="1681">
                  <c:v>0.48679838207741732</c:v>
                </c:pt>
                <c:pt idx="1682">
                  <c:v>0.55384954504107176</c:v>
                </c:pt>
                <c:pt idx="1683">
                  <c:v>0.5858178486006802</c:v>
                </c:pt>
                <c:pt idx="1684">
                  <c:v>0.57956368300465133</c:v>
                </c:pt>
                <c:pt idx="1685">
                  <c:v>0.45103347801728844</c:v>
                </c:pt>
                <c:pt idx="1686">
                  <c:v>0.52312654731747255</c:v>
                </c:pt>
                <c:pt idx="1687">
                  <c:v>0.3905515691814902</c:v>
                </c:pt>
                <c:pt idx="1688">
                  <c:v>0.56966277874120386</c:v>
                </c:pt>
                <c:pt idx="1689">
                  <c:v>0.57021391965922641</c:v>
                </c:pt>
                <c:pt idx="1690">
                  <c:v>0.60221478727856093</c:v>
                </c:pt>
                <c:pt idx="1691">
                  <c:v>0.50665735225697051</c:v>
                </c:pt>
                <c:pt idx="1692">
                  <c:v>0.48043619387137382</c:v>
                </c:pt>
                <c:pt idx="1693">
                  <c:v>0.53543775519543146</c:v>
                </c:pt>
                <c:pt idx="1694">
                  <c:v>0.44241172570977805</c:v>
                </c:pt>
                <c:pt idx="1696">
                  <c:v>0.6710293901236043</c:v>
                </c:pt>
                <c:pt idx="1697">
                  <c:v>0.66276575529135917</c:v>
                </c:pt>
                <c:pt idx="1698">
                  <c:v>0.66691084528106437</c:v>
                </c:pt>
                <c:pt idx="1699">
                  <c:v>0.6719669245188068</c:v>
                </c:pt>
                <c:pt idx="1700">
                  <c:v>0.66361728204517056</c:v>
                </c:pt>
                <c:pt idx="1701">
                  <c:v>0.6658286201546082</c:v>
                </c:pt>
                <c:pt idx="1702">
                  <c:v>0.62932945007137664</c:v>
                </c:pt>
                <c:pt idx="1703">
                  <c:v>0.67185438091460037</c:v>
                </c:pt>
                <c:pt idx="1704">
                  <c:v>0.66029660820615632</c:v>
                </c:pt>
                <c:pt idx="1705">
                  <c:v>0.67577372620025467</c:v>
                </c:pt>
                <c:pt idx="1706">
                  <c:v>0.65854196035561474</c:v>
                </c:pt>
                <c:pt idx="1707">
                  <c:v>0.67236004069839217</c:v>
                </c:pt>
                <c:pt idx="1708">
                  <c:v>0.618272045758541</c:v>
                </c:pt>
                <c:pt idx="1709">
                  <c:v>0.67244408211078976</c:v>
                </c:pt>
                <c:pt idx="1710">
                  <c:v>0.67506860105556221</c:v>
                </c:pt>
                <c:pt idx="1711">
                  <c:v>0.67721954076208657</c:v>
                </c:pt>
                <c:pt idx="1712">
                  <c:v>0.67383273160415269</c:v>
                </c:pt>
                <c:pt idx="1713">
                  <c:v>0.67606885144576845</c:v>
                </c:pt>
                <c:pt idx="1714">
                  <c:v>0.66674820239947064</c:v>
                </c:pt>
                <c:pt idx="1715">
                  <c:v>0.66510545771884189</c:v>
                </c:pt>
                <c:pt idx="1716">
                  <c:v>0.6227346456015973</c:v>
                </c:pt>
                <c:pt idx="1717">
                  <c:v>0.61692840818915862</c:v>
                </c:pt>
                <c:pt idx="1718">
                  <c:v>0.66184073678466415</c:v>
                </c:pt>
                <c:pt idx="1719">
                  <c:v>0.64754970734879569</c:v>
                </c:pt>
                <c:pt idx="1720">
                  <c:v>0.66174982349192213</c:v>
                </c:pt>
                <c:pt idx="1721">
                  <c:v>0.65012513881296019</c:v>
                </c:pt>
                <c:pt idx="1722">
                  <c:v>0.61709589224645345</c:v>
                </c:pt>
                <c:pt idx="1723">
                  <c:v>0.41774366201030277</c:v>
                </c:pt>
                <c:pt idx="1724">
                  <c:v>0.41789095985457436</c:v>
                </c:pt>
                <c:pt idx="1725">
                  <c:v>0.41617561564641248</c:v>
                </c:pt>
                <c:pt idx="1726">
                  <c:v>0.41625892681675325</c:v>
                </c:pt>
                <c:pt idx="1727">
                  <c:v>0.42215494339364845</c:v>
                </c:pt>
                <c:pt idx="1728">
                  <c:v>0.41433281088896046</c:v>
                </c:pt>
                <c:pt idx="1729">
                  <c:v>0.42224680757431676</c:v>
                </c:pt>
                <c:pt idx="1730">
                  <c:v>0.42690996637506506</c:v>
                </c:pt>
                <c:pt idx="1731">
                  <c:v>0.64560994771284153</c:v>
                </c:pt>
                <c:pt idx="1732">
                  <c:v>0.42122220034062047</c:v>
                </c:pt>
                <c:pt idx="1733">
                  <c:v>0.42128342094125737</c:v>
                </c:pt>
                <c:pt idx="1734">
                  <c:v>0.42525626169981617</c:v>
                </c:pt>
                <c:pt idx="1735">
                  <c:v>0.41939007101971304</c:v>
                </c:pt>
                <c:pt idx="1736">
                  <c:v>0.4233837933949659</c:v>
                </c:pt>
                <c:pt idx="1737">
                  <c:v>0.41955934611221191</c:v>
                </c:pt>
                <c:pt idx="1738">
                  <c:v>0.66637498672918549</c:v>
                </c:pt>
                <c:pt idx="1739">
                  <c:v>0.66453243315030153</c:v>
                </c:pt>
                <c:pt idx="1740">
                  <c:v>0.66503739008339258</c:v>
                </c:pt>
                <c:pt idx="1741">
                  <c:v>0.67178105858136095</c:v>
                </c:pt>
                <c:pt idx="1742">
                  <c:v>0.42927821876172262</c:v>
                </c:pt>
                <c:pt idx="1743">
                  <c:v>0.42533739251984087</c:v>
                </c:pt>
                <c:pt idx="1744">
                  <c:v>0.43140522842344425</c:v>
                </c:pt>
                <c:pt idx="1745">
                  <c:v>0.43150120909382589</c:v>
                </c:pt>
                <c:pt idx="1746">
                  <c:v>0.63069477705500543</c:v>
                </c:pt>
                <c:pt idx="1747">
                  <c:v>0.65724657359878036</c:v>
                </c:pt>
                <c:pt idx="1748">
                  <c:v>0.62963647567041237</c:v>
                </c:pt>
                <c:pt idx="1749">
                  <c:v>0.65775707473823575</c:v>
                </c:pt>
                <c:pt idx="1750">
                  <c:v>0.61923434272730327</c:v>
                </c:pt>
                <c:pt idx="1751">
                  <c:v>0.63736621717700581</c:v>
                </c:pt>
                <c:pt idx="1752">
                  <c:v>0.58209866022219736</c:v>
                </c:pt>
                <c:pt idx="1753">
                  <c:v>0.62724124778966439</c:v>
                </c:pt>
                <c:pt idx="1754">
                  <c:v>0.62426427483210634</c:v>
                </c:pt>
                <c:pt idx="1755">
                  <c:v>0.5865713074024177</c:v>
                </c:pt>
                <c:pt idx="1756">
                  <c:v>0.62915693880798185</c:v>
                </c:pt>
                <c:pt idx="1757">
                  <c:v>0.624679615214906</c:v>
                </c:pt>
                <c:pt idx="1758">
                  <c:v>0.64714532414119164</c:v>
                </c:pt>
                <c:pt idx="1759">
                  <c:v>0.65182902228878781</c:v>
                </c:pt>
                <c:pt idx="1760">
                  <c:v>0.64552077441396183</c:v>
                </c:pt>
                <c:pt idx="1761">
                  <c:v>0.64680433962182671</c:v>
                </c:pt>
                <c:pt idx="1762">
                  <c:v>0.6905298023221661</c:v>
                </c:pt>
                <c:pt idx="1763">
                  <c:v>0.53539574852480387</c:v>
                </c:pt>
                <c:pt idx="1764">
                  <c:v>0.65982608164666856</c:v>
                </c:pt>
                <c:pt idx="1765">
                  <c:v>0.51728779809877024</c:v>
                </c:pt>
                <c:pt idx="1766">
                  <c:v>0.51522747438367889</c:v>
                </c:pt>
                <c:pt idx="1767">
                  <c:v>0.52016752601304028</c:v>
                </c:pt>
                <c:pt idx="1768">
                  <c:v>0.52046915904239466</c:v>
                </c:pt>
                <c:pt idx="1769">
                  <c:v>0.51630985691299613</c:v>
                </c:pt>
                <c:pt idx="1770">
                  <c:v>0.51442624397768599</c:v>
                </c:pt>
                <c:pt idx="1771">
                  <c:v>0.52516745086922545</c:v>
                </c:pt>
                <c:pt idx="1772">
                  <c:v>0.52309487449336112</c:v>
                </c:pt>
                <c:pt idx="1773">
                  <c:v>0.52127012409435758</c:v>
                </c:pt>
                <c:pt idx="1774">
                  <c:v>0.51718812256436142</c:v>
                </c:pt>
                <c:pt idx="1775">
                  <c:v>0.52153472361380238</c:v>
                </c:pt>
                <c:pt idx="1776">
                  <c:v>0.52595563646846</c:v>
                </c:pt>
                <c:pt idx="1777">
                  <c:v>0.52390212743630804</c:v>
                </c:pt>
                <c:pt idx="1778">
                  <c:v>0.52692836741539761</c:v>
                </c:pt>
                <c:pt idx="1779">
                  <c:v>0.52501623461905933</c:v>
                </c:pt>
                <c:pt idx="1780">
                  <c:v>0.52078388630577821</c:v>
                </c:pt>
                <c:pt idx="1781">
                  <c:v>0.51873203744077789</c:v>
                </c:pt>
                <c:pt idx="1782">
                  <c:v>0.51673112451640724</c:v>
                </c:pt>
                <c:pt idx="1783">
                  <c:v>0.52104865639939624</c:v>
                </c:pt>
                <c:pt idx="1784">
                  <c:v>0.52540501407536599</c:v>
                </c:pt>
                <c:pt idx="1785">
                  <c:v>0.52550419815578941</c:v>
                </c:pt>
                <c:pt idx="1786">
                  <c:v>0.52130507798226999</c:v>
                </c:pt>
                <c:pt idx="1787">
                  <c:v>0.53010764704107416</c:v>
                </c:pt>
                <c:pt idx="1788">
                  <c:v>0.52586987500436932</c:v>
                </c:pt>
                <c:pt idx="1789">
                  <c:v>0.52375295775051722</c:v>
                </c:pt>
                <c:pt idx="1790">
                  <c:v>0.5280143975736058</c:v>
                </c:pt>
                <c:pt idx="1791">
                  <c:v>0.70085044830483778</c:v>
                </c:pt>
                <c:pt idx="1792">
                  <c:v>0.52205320953180556</c:v>
                </c:pt>
                <c:pt idx="1793">
                  <c:v>0.69598675276144617</c:v>
                </c:pt>
                <c:pt idx="1794">
                  <c:v>0.69724429583331993</c:v>
                </c:pt>
                <c:pt idx="1795">
                  <c:v>0.69653745136408773</c:v>
                </c:pt>
                <c:pt idx="1796">
                  <c:v>0.69825639555537666</c:v>
                </c:pt>
                <c:pt idx="1797">
                  <c:v>0.53363629991127692</c:v>
                </c:pt>
                <c:pt idx="1798">
                  <c:v>0.54202224157368062</c:v>
                </c:pt>
                <c:pt idx="1799">
                  <c:v>0.50145116115966493</c:v>
                </c:pt>
                <c:pt idx="1800">
                  <c:v>0.64999646585862869</c:v>
                </c:pt>
                <c:pt idx="1801">
                  <c:v>0.6630440438173848</c:v>
                </c:pt>
                <c:pt idx="1802">
                  <c:v>0.66618928405672639</c:v>
                </c:pt>
                <c:pt idx="1803">
                  <c:v>0.51692758179638076</c:v>
                </c:pt>
                <c:pt idx="1804">
                  <c:v>0.66889805922643786</c:v>
                </c:pt>
                <c:pt idx="1805">
                  <c:v>0.6209935191272562</c:v>
                </c:pt>
                <c:pt idx="1806">
                  <c:v>0.5595025577482301</c:v>
                </c:pt>
                <c:pt idx="1807">
                  <c:v>0.64548325404939222</c:v>
                </c:pt>
                <c:pt idx="1808">
                  <c:v>0.65332253043185329</c:v>
                </c:pt>
                <c:pt idx="1809">
                  <c:v>0.65942711627327355</c:v>
                </c:pt>
                <c:pt idx="1810">
                  <c:v>0.65368131966955212</c:v>
                </c:pt>
                <c:pt idx="1811">
                  <c:v>0.65690352343030067</c:v>
                </c:pt>
                <c:pt idx="1812">
                  <c:v>0.672969962755674</c:v>
                </c:pt>
                <c:pt idx="1813">
                  <c:v>0.62279895043807521</c:v>
                </c:pt>
                <c:pt idx="1814">
                  <c:v>0.64415219147075709</c:v>
                </c:pt>
                <c:pt idx="1815">
                  <c:v>0.65058405287464982</c:v>
                </c:pt>
                <c:pt idx="1816">
                  <c:v>0.66285134484108776</c:v>
                </c:pt>
                <c:pt idx="1817">
                  <c:v>0.49249609878738054</c:v>
                </c:pt>
                <c:pt idx="1818">
                  <c:v>0.64429947571475621</c:v>
                </c:pt>
                <c:pt idx="1819">
                  <c:v>0.67188327383532553</c:v>
                </c:pt>
                <c:pt idx="1820">
                  <c:v>0.64729270022768548</c:v>
                </c:pt>
                <c:pt idx="1821">
                  <c:v>0.64404387305205923</c:v>
                </c:pt>
                <c:pt idx="1822">
                  <c:v>0.5196536593688601</c:v>
                </c:pt>
                <c:pt idx="1823">
                  <c:v>0.6267969314347035</c:v>
                </c:pt>
                <c:pt idx="1824">
                  <c:v>0.34649656223245034</c:v>
                </c:pt>
                <c:pt idx="1825">
                  <c:v>0.6192540443514265</c:v>
                </c:pt>
                <c:pt idx="1826">
                  <c:v>0.49681948173273582</c:v>
                </c:pt>
                <c:pt idx="1827">
                  <c:v>0.62837037086559322</c:v>
                </c:pt>
                <c:pt idx="1828">
                  <c:v>0.46891944578771405</c:v>
                </c:pt>
                <c:pt idx="1829">
                  <c:v>0.43781836953181769</c:v>
                </c:pt>
                <c:pt idx="1830">
                  <c:v>0.62442659618534757</c:v>
                </c:pt>
                <c:pt idx="1831">
                  <c:v>0.62869914304577101</c:v>
                </c:pt>
                <c:pt idx="1832">
                  <c:v>0.62689622989879834</c:v>
                </c:pt>
                <c:pt idx="1833">
                  <c:v>0.52511736638981754</c:v>
                </c:pt>
                <c:pt idx="1834">
                  <c:v>0.61154723242586895</c:v>
                </c:pt>
                <c:pt idx="1835">
                  <c:v>0.63524856981611655</c:v>
                </c:pt>
                <c:pt idx="1836">
                  <c:v>0.66670680688020245</c:v>
                </c:pt>
                <c:pt idx="1837">
                  <c:v>0.66882120183916527</c:v>
                </c:pt>
                <c:pt idx="1838">
                  <c:v>0.53177512382130387</c:v>
                </c:pt>
                <c:pt idx="1839">
                  <c:v>0.64213224509470068</c:v>
                </c:pt>
                <c:pt idx="1840">
                  <c:v>0.66611391544458887</c:v>
                </c:pt>
                <c:pt idx="1841">
                  <c:v>0.65676532650647246</c:v>
                </c:pt>
                <c:pt idx="1842">
                  <c:v>0.67659264644404304</c:v>
                </c:pt>
                <c:pt idx="1843">
                  <c:v>0.3600515983753943</c:v>
                </c:pt>
                <c:pt idx="1844">
                  <c:v>0.65185267140518144</c:v>
                </c:pt>
                <c:pt idx="1845">
                  <c:v>0.66192616602280541</c:v>
                </c:pt>
                <c:pt idx="1846">
                  <c:v>0.67773070624836496</c:v>
                </c:pt>
                <c:pt idx="1847">
                  <c:v>0.67669425489813417</c:v>
                </c:pt>
                <c:pt idx="1848">
                  <c:v>0.6225558741998648</c:v>
                </c:pt>
                <c:pt idx="1849">
                  <c:v>0.61489043070357574</c:v>
                </c:pt>
                <c:pt idx="1850">
                  <c:v>0.55956969790545885</c:v>
                </c:pt>
                <c:pt idx="1851">
                  <c:v>0.64904784988871078</c:v>
                </c:pt>
                <c:pt idx="1852">
                  <c:v>0.62851901300471036</c:v>
                </c:pt>
                <c:pt idx="1853">
                  <c:v>0.5353677351892453</c:v>
                </c:pt>
                <c:pt idx="1854">
                  <c:v>0.6346009218291091</c:v>
                </c:pt>
                <c:pt idx="1855">
                  <c:v>0.67463649036179973</c:v>
                </c:pt>
                <c:pt idx="1856">
                  <c:v>0.64548632980224663</c:v>
                </c:pt>
                <c:pt idx="1857">
                  <c:v>0.63960212906861624</c:v>
                </c:pt>
                <c:pt idx="1858">
                  <c:v>0.55490147165574599</c:v>
                </c:pt>
                <c:pt idx="1859">
                  <c:v>0.61841002092617192</c:v>
                </c:pt>
                <c:pt idx="1860">
                  <c:v>0.62119056532511419</c:v>
                </c:pt>
                <c:pt idx="1861">
                  <c:v>0.62016635028211609</c:v>
                </c:pt>
                <c:pt idx="1862">
                  <c:v>0.62479619205904435</c:v>
                </c:pt>
                <c:pt idx="1863">
                  <c:v>0.6353219441431508</c:v>
                </c:pt>
                <c:pt idx="1864">
                  <c:v>0.66155281068196004</c:v>
                </c:pt>
                <c:pt idx="1865">
                  <c:v>0.63811705527435469</c:v>
                </c:pt>
                <c:pt idx="1866">
                  <c:v>0.47333937186686192</c:v>
                </c:pt>
                <c:pt idx="1867">
                  <c:v>0.62042272285169586</c:v>
                </c:pt>
                <c:pt idx="1868">
                  <c:v>0.44382933191857626</c:v>
                </c:pt>
                <c:pt idx="1869">
                  <c:v>0.6257987401900027</c:v>
                </c:pt>
                <c:pt idx="1870">
                  <c:v>0.64628255062378182</c:v>
                </c:pt>
                <c:pt idx="1871">
                  <c:v>0.64392750035764335</c:v>
                </c:pt>
                <c:pt idx="1872">
                  <c:v>0.48560410885447214</c:v>
                </c:pt>
                <c:pt idx="1873">
                  <c:v>0.53379494845809516</c:v>
                </c:pt>
                <c:pt idx="1874">
                  <c:v>0.47030912943715952</c:v>
                </c:pt>
                <c:pt idx="1875">
                  <c:v>0.48273967598301937</c:v>
                </c:pt>
                <c:pt idx="1876">
                  <c:v>0.51764333307743093</c:v>
                </c:pt>
                <c:pt idx="1877">
                  <c:v>0.5489272860931248</c:v>
                </c:pt>
                <c:pt idx="1878">
                  <c:v>0.66361621615468791</c:v>
                </c:pt>
                <c:pt idx="1879">
                  <c:v>0.66445651894871283</c:v>
                </c:pt>
                <c:pt idx="1880">
                  <c:v>0.55308385542816763</c:v>
                </c:pt>
                <c:pt idx="1881">
                  <c:v>0.55155019049333187</c:v>
                </c:pt>
                <c:pt idx="1882">
                  <c:v>0.66273702139123913</c:v>
                </c:pt>
                <c:pt idx="1883">
                  <c:v>0.66568650280221364</c:v>
                </c:pt>
                <c:pt idx="1884">
                  <c:v>0.70508374372382132</c:v>
                </c:pt>
                <c:pt idx="1885">
                  <c:v>0.66801308359945699</c:v>
                </c:pt>
                <c:pt idx="1886">
                  <c:v>0.67051223818702621</c:v>
                </c:pt>
                <c:pt idx="1887">
                  <c:v>0.67300052316514924</c:v>
                </c:pt>
                <c:pt idx="1888">
                  <c:v>0.6688706972084647</c:v>
                </c:pt>
                <c:pt idx="1889">
                  <c:v>0.67258167232620658</c:v>
                </c:pt>
                <c:pt idx="1890">
                  <c:v>0.66837296643289179</c:v>
                </c:pt>
                <c:pt idx="1891">
                  <c:v>0.48987401259604163</c:v>
                </c:pt>
                <c:pt idx="1892">
                  <c:v>0.40788530815194057</c:v>
                </c:pt>
                <c:pt idx="1893">
                  <c:v>0.41102666677830613</c:v>
                </c:pt>
                <c:pt idx="1894">
                  <c:v>0.40983456278918545</c:v>
                </c:pt>
                <c:pt idx="1895">
                  <c:v>0.79592050752000809</c:v>
                </c:pt>
                <c:pt idx="1896">
                  <c:v>0.57823057272144951</c:v>
                </c:pt>
                <c:pt idx="1898">
                  <c:v>1.226973522676156</c:v>
                </c:pt>
                <c:pt idx="1899">
                  <c:v>1.2103574121899083</c:v>
                </c:pt>
                <c:pt idx="1900">
                  <c:v>1.2236417576015075</c:v>
                </c:pt>
                <c:pt idx="1901">
                  <c:v>1.2295692818859725</c:v>
                </c:pt>
                <c:pt idx="1902">
                  <c:v>1.2406575230304855</c:v>
                </c:pt>
                <c:pt idx="1903">
                  <c:v>0.58654663727712375</c:v>
                </c:pt>
                <c:pt idx="1904">
                  <c:v>0.57903859626439536</c:v>
                </c:pt>
                <c:pt idx="1905">
                  <c:v>0.53913278536823772</c:v>
                </c:pt>
                <c:pt idx="1906">
                  <c:v>0.55238918286150862</c:v>
                </c:pt>
                <c:pt idx="1907">
                  <c:v>0.5645469411682702</c:v>
                </c:pt>
                <c:pt idx="1908">
                  <c:v>0.54869441895783966</c:v>
                </c:pt>
                <c:pt idx="1909">
                  <c:v>0.53200549581752221</c:v>
                </c:pt>
                <c:pt idx="1910">
                  <c:v>0.57807516206460663</c:v>
                </c:pt>
                <c:pt idx="1911">
                  <c:v>0.54556992427562157</c:v>
                </c:pt>
                <c:pt idx="1912">
                  <c:v>0.52918581622567218</c:v>
                </c:pt>
                <c:pt idx="1913">
                  <c:v>0.56088409714163001</c:v>
                </c:pt>
                <c:pt idx="1914">
                  <c:v>0.55787863929198078</c:v>
                </c:pt>
                <c:pt idx="1915">
                  <c:v>0.55268701870496706</c:v>
                </c:pt>
                <c:pt idx="1916">
                  <c:v>0.56373083664926937</c:v>
                </c:pt>
                <c:pt idx="1917">
                  <c:v>0.5568709769313066</c:v>
                </c:pt>
                <c:pt idx="1918">
                  <c:v>0.55174166325396745</c:v>
                </c:pt>
                <c:pt idx="1919">
                  <c:v>0.54936096250839817</c:v>
                </c:pt>
                <c:pt idx="1920">
                  <c:v>0.53267370021789906</c:v>
                </c:pt>
                <c:pt idx="1921">
                  <c:v>0.57096393175837667</c:v>
                </c:pt>
                <c:pt idx="1922">
                  <c:v>0.57115908028862949</c:v>
                </c:pt>
                <c:pt idx="1923">
                  <c:v>0.53320627630713247</c:v>
                </c:pt>
                <c:pt idx="1924">
                  <c:v>0.55505284695896739</c:v>
                </c:pt>
                <c:pt idx="1925">
                  <c:v>0.5433079459409913</c:v>
                </c:pt>
                <c:pt idx="1926">
                  <c:v>0.54336295398011702</c:v>
                </c:pt>
                <c:pt idx="1927">
                  <c:v>0.54136251315328043</c:v>
                </c:pt>
                <c:pt idx="1928">
                  <c:v>0.53338401941388558</c:v>
                </c:pt>
                <c:pt idx="1929">
                  <c:v>0.54868260517571033</c:v>
                </c:pt>
                <c:pt idx="1930">
                  <c:v>0.55952619574753426</c:v>
                </c:pt>
                <c:pt idx="1931">
                  <c:v>0.56005938888556683</c:v>
                </c:pt>
                <c:pt idx="1932">
                  <c:v>0.55441197769853789</c:v>
                </c:pt>
                <c:pt idx="1933">
                  <c:v>0.53220396331580377</c:v>
                </c:pt>
                <c:pt idx="1934">
                  <c:v>0.54170634051488931</c:v>
                </c:pt>
                <c:pt idx="1935">
                  <c:v>0.57216881342792769</c:v>
                </c:pt>
                <c:pt idx="1936">
                  <c:v>0.56181702838874337</c:v>
                </c:pt>
                <c:pt idx="1937">
                  <c:v>0.55965608029347202</c:v>
                </c:pt>
                <c:pt idx="1938">
                  <c:v>0.5251443824045916</c:v>
                </c:pt>
                <c:pt idx="1939">
                  <c:v>0.52672753955241136</c:v>
                </c:pt>
                <c:pt idx="1940">
                  <c:v>0.52673007318937115</c:v>
                </c:pt>
                <c:pt idx="1941">
                  <c:v>0.53493110764218343</c:v>
                </c:pt>
                <c:pt idx="1942">
                  <c:v>0.54688377092447726</c:v>
                </c:pt>
                <c:pt idx="1943">
                  <c:v>0.56374221719692141</c:v>
                </c:pt>
                <c:pt idx="1944">
                  <c:v>0.55339291687801273</c:v>
                </c:pt>
                <c:pt idx="1945">
                  <c:v>0.54708100256104109</c:v>
                </c:pt>
                <c:pt idx="1946">
                  <c:v>0.53627228661916615</c:v>
                </c:pt>
                <c:pt idx="1947">
                  <c:v>0.53672924055992621</c:v>
                </c:pt>
                <c:pt idx="1948">
                  <c:v>0.53472344820695439</c:v>
                </c:pt>
                <c:pt idx="1949">
                  <c:v>0.54595111081950132</c:v>
                </c:pt>
                <c:pt idx="1950">
                  <c:v>0.53604738564234156</c:v>
                </c:pt>
                <c:pt idx="1951">
                  <c:v>0.52200962165930009</c:v>
                </c:pt>
                <c:pt idx="1952">
                  <c:v>0.54417929071761417</c:v>
                </c:pt>
                <c:pt idx="1953">
                  <c:v>0.55785543007972493</c:v>
                </c:pt>
                <c:pt idx="1954">
                  <c:v>0.52274244485128196</c:v>
                </c:pt>
                <c:pt idx="1955">
                  <c:v>0.52288633248806782</c:v>
                </c:pt>
                <c:pt idx="1956">
                  <c:v>0.5502522410974956</c:v>
                </c:pt>
                <c:pt idx="1957">
                  <c:v>0.54426821935965719</c:v>
                </c:pt>
                <c:pt idx="1958">
                  <c:v>0.52260411018976283</c:v>
                </c:pt>
                <c:pt idx="1959">
                  <c:v>0.52262259195105598</c:v>
                </c:pt>
                <c:pt idx="1960">
                  <c:v>0.54486251990009449</c:v>
                </c:pt>
                <c:pt idx="1961">
                  <c:v>0.55400476322006009</c:v>
                </c:pt>
                <c:pt idx="1962">
                  <c:v>0.52104221049802224</c:v>
                </c:pt>
                <c:pt idx="1963">
                  <c:v>0.53805752881057112</c:v>
                </c:pt>
                <c:pt idx="1964">
                  <c:v>0.51678845967100728</c:v>
                </c:pt>
                <c:pt idx="1965">
                  <c:v>0.51768081292402135</c:v>
                </c:pt>
                <c:pt idx="1966">
                  <c:v>0.52892636271792504</c:v>
                </c:pt>
                <c:pt idx="1967">
                  <c:v>0.52503322712990674</c:v>
                </c:pt>
                <c:pt idx="1968">
                  <c:v>0.52777998182465835</c:v>
                </c:pt>
                <c:pt idx="1969">
                  <c:v>0.53694791401152875</c:v>
                </c:pt>
                <c:pt idx="1970">
                  <c:v>0.51769733108555482</c:v>
                </c:pt>
                <c:pt idx="1971">
                  <c:v>0.49237621247888491</c:v>
                </c:pt>
                <c:pt idx="1972">
                  <c:v>0.53116707457523982</c:v>
                </c:pt>
                <c:pt idx="1973">
                  <c:v>0.53585267211512333</c:v>
                </c:pt>
                <c:pt idx="1974">
                  <c:v>0.549545189092144</c:v>
                </c:pt>
                <c:pt idx="1975">
                  <c:v>0.52489292219407935</c:v>
                </c:pt>
                <c:pt idx="1976">
                  <c:v>0.51473160576130572</c:v>
                </c:pt>
                <c:pt idx="1977">
                  <c:v>0.56704411806126531</c:v>
                </c:pt>
                <c:pt idx="1978">
                  <c:v>0.51959575208154829</c:v>
                </c:pt>
                <c:pt idx="1979">
                  <c:v>0.52928169549554116</c:v>
                </c:pt>
                <c:pt idx="1980">
                  <c:v>0.5215681915450594</c:v>
                </c:pt>
                <c:pt idx="1981">
                  <c:v>0.53198945271574438</c:v>
                </c:pt>
                <c:pt idx="1982">
                  <c:v>0.53900972684162451</c:v>
                </c:pt>
                <c:pt idx="1983">
                  <c:v>0.53693608541358906</c:v>
                </c:pt>
                <c:pt idx="1984">
                  <c:v>0.53746498873509196</c:v>
                </c:pt>
                <c:pt idx="1985">
                  <c:v>0.55492236070533518</c:v>
                </c:pt>
                <c:pt idx="1986">
                  <c:v>0.50513830797635517</c:v>
                </c:pt>
                <c:pt idx="1987">
                  <c:v>0.54902377140454572</c:v>
                </c:pt>
                <c:pt idx="1988">
                  <c:v>0.57008417580037485</c:v>
                </c:pt>
                <c:pt idx="1989">
                  <c:v>0.54943666627141863</c:v>
                </c:pt>
                <c:pt idx="1990">
                  <c:v>0.54870084187011192</c:v>
                </c:pt>
                <c:pt idx="1991">
                  <c:v>0.55443553637050469</c:v>
                </c:pt>
                <c:pt idx="1992">
                  <c:v>0.56043485434235074</c:v>
                </c:pt>
                <c:pt idx="1993">
                  <c:v>0.57025130791690093</c:v>
                </c:pt>
                <c:pt idx="1994">
                  <c:v>0.56335763860200261</c:v>
                </c:pt>
                <c:pt idx="1995">
                  <c:v>0.56588682124292355</c:v>
                </c:pt>
                <c:pt idx="1996">
                  <c:v>0.58380555190729078</c:v>
                </c:pt>
                <c:pt idx="1997">
                  <c:v>0.57227247831778127</c:v>
                </c:pt>
                <c:pt idx="1998">
                  <c:v>0.53980125612371366</c:v>
                </c:pt>
                <c:pt idx="1999">
                  <c:v>0.53284124110663722</c:v>
                </c:pt>
                <c:pt idx="2000">
                  <c:v>0.54262063085078249</c:v>
                </c:pt>
                <c:pt idx="2001">
                  <c:v>0.55560384429368159</c:v>
                </c:pt>
                <c:pt idx="2002">
                  <c:v>0.53261689091846376</c:v>
                </c:pt>
                <c:pt idx="2003">
                  <c:v>0.5160796873114426</c:v>
                </c:pt>
                <c:pt idx="2004">
                  <c:v>0.50547884648867014</c:v>
                </c:pt>
                <c:pt idx="2005">
                  <c:v>0.54534088253972601</c:v>
                </c:pt>
                <c:pt idx="2006">
                  <c:v>0.56717364799469849</c:v>
                </c:pt>
                <c:pt idx="2007">
                  <c:v>0.52919282035781168</c:v>
                </c:pt>
                <c:pt idx="2008">
                  <c:v>0.53049378955449544</c:v>
                </c:pt>
                <c:pt idx="2009">
                  <c:v>0.6711709406066233</c:v>
                </c:pt>
                <c:pt idx="2010">
                  <c:v>0.52843199217303083</c:v>
                </c:pt>
                <c:pt idx="2011">
                  <c:v>0.58024907411034088</c:v>
                </c:pt>
                <c:pt idx="2012">
                  <c:v>0.607062297165611</c:v>
                </c:pt>
                <c:pt idx="2013">
                  <c:v>0.53776330509711423</c:v>
                </c:pt>
                <c:pt idx="2014">
                  <c:v>0.45326193726436137</c:v>
                </c:pt>
                <c:pt idx="2015">
                  <c:v>0.58763811343646111</c:v>
                </c:pt>
                <c:pt idx="2016">
                  <c:v>0.45300948209019215</c:v>
                </c:pt>
                <c:pt idx="2017">
                  <c:v>0.5353485968276126</c:v>
                </c:pt>
                <c:pt idx="2018">
                  <c:v>0.60084690802925234</c:v>
                </c:pt>
                <c:pt idx="2019">
                  <c:v>0.5817990172090507</c:v>
                </c:pt>
                <c:pt idx="2020">
                  <c:v>0.57002762403548335</c:v>
                </c:pt>
                <c:pt idx="2021">
                  <c:v>0.571237816454083</c:v>
                </c:pt>
                <c:pt idx="2022">
                  <c:v>0.58347387401334094</c:v>
                </c:pt>
                <c:pt idx="2023">
                  <c:v>0.45385219874427185</c:v>
                </c:pt>
                <c:pt idx="2024">
                  <c:v>0.56088821134505829</c:v>
                </c:pt>
                <c:pt idx="2025">
                  <c:v>0.48490941886384126</c:v>
                </c:pt>
                <c:pt idx="2026">
                  <c:v>0.54776571934683216</c:v>
                </c:pt>
                <c:pt idx="2027">
                  <c:v>0.42972490837059008</c:v>
                </c:pt>
                <c:pt idx="2028">
                  <c:v>0.58519542229221055</c:v>
                </c:pt>
                <c:pt idx="2029">
                  <c:v>0.46992363019800171</c:v>
                </c:pt>
                <c:pt idx="2030">
                  <c:v>0.48262005364718186</c:v>
                </c:pt>
                <c:pt idx="2031">
                  <c:v>0.48680404120437104</c:v>
                </c:pt>
                <c:pt idx="2032">
                  <c:v>0.48147689520183456</c:v>
                </c:pt>
                <c:pt idx="2033">
                  <c:v>0.64567552115288329</c:v>
                </c:pt>
                <c:pt idx="2034">
                  <c:v>0.5848868001365215</c:v>
                </c:pt>
                <c:pt idx="2035">
                  <c:v>0.55978534948867198</c:v>
                </c:pt>
                <c:pt idx="2036">
                  <c:v>0.71446329056167135</c:v>
                </c:pt>
                <c:pt idx="2037">
                  <c:v>0.5316673087392606</c:v>
                </c:pt>
                <c:pt idx="2038">
                  <c:v>0.58300061629065281</c:v>
                </c:pt>
                <c:pt idx="2039">
                  <c:v>0.56346186413117505</c:v>
                </c:pt>
                <c:pt idx="2040">
                  <c:v>0.53892721949812317</c:v>
                </c:pt>
                <c:pt idx="2041">
                  <c:v>0.54240873732987405</c:v>
                </c:pt>
                <c:pt idx="2042">
                  <c:v>0.5447043481477003</c:v>
                </c:pt>
                <c:pt idx="2043">
                  <c:v>0.56200186566320365</c:v>
                </c:pt>
                <c:pt idx="2044">
                  <c:v>0.56880653506769896</c:v>
                </c:pt>
                <c:pt idx="2045">
                  <c:v>0.59638891791975335</c:v>
                </c:pt>
                <c:pt idx="2046">
                  <c:v>0.56594745304952809</c:v>
                </c:pt>
                <c:pt idx="2047">
                  <c:v>0.54284726248542292</c:v>
                </c:pt>
                <c:pt idx="2048">
                  <c:v>0.5669896530451991</c:v>
                </c:pt>
                <c:pt idx="2049">
                  <c:v>0.58189442073482855</c:v>
                </c:pt>
                <c:pt idx="2050">
                  <c:v>0.54957114924402617</c:v>
                </c:pt>
                <c:pt idx="2051">
                  <c:v>0.55042922112193871</c:v>
                </c:pt>
                <c:pt idx="2052">
                  <c:v>0.57910427724042335</c:v>
                </c:pt>
                <c:pt idx="2053">
                  <c:v>0.554984407494858</c:v>
                </c:pt>
                <c:pt idx="2054">
                  <c:v>0.55295144988042311</c:v>
                </c:pt>
                <c:pt idx="2055">
                  <c:v>0.60046499455643365</c:v>
                </c:pt>
                <c:pt idx="2056">
                  <c:v>0.56308631353425376</c:v>
                </c:pt>
                <c:pt idx="2057">
                  <c:v>0.55671587812983514</c:v>
                </c:pt>
                <c:pt idx="2058">
                  <c:v>0.58829060165041691</c:v>
                </c:pt>
                <c:pt idx="2059">
                  <c:v>0.54646830670009572</c:v>
                </c:pt>
                <c:pt idx="2060">
                  <c:v>0.56479507207851709</c:v>
                </c:pt>
                <c:pt idx="2061">
                  <c:v>0.56354965166935711</c:v>
                </c:pt>
                <c:pt idx="2062">
                  <c:v>0.56900603403390315</c:v>
                </c:pt>
                <c:pt idx="2063">
                  <c:v>0.55373973324948067</c:v>
                </c:pt>
                <c:pt idx="2064">
                  <c:v>0.54064470388192043</c:v>
                </c:pt>
                <c:pt idx="2065">
                  <c:v>0.57022345101747418</c:v>
                </c:pt>
                <c:pt idx="2066">
                  <c:v>0.55731736410156651</c:v>
                </c:pt>
                <c:pt idx="2067">
                  <c:v>0.55755467764308242</c:v>
                </c:pt>
                <c:pt idx="2068">
                  <c:v>0.57583971163312253</c:v>
                </c:pt>
                <c:pt idx="2069">
                  <c:v>0.52804392018265878</c:v>
                </c:pt>
                <c:pt idx="2070">
                  <c:v>0.56639537017338704</c:v>
                </c:pt>
                <c:pt idx="2071">
                  <c:v>0.53423872619324553</c:v>
                </c:pt>
                <c:pt idx="2072">
                  <c:v>0.55719663482245962</c:v>
                </c:pt>
                <c:pt idx="2073">
                  <c:v>0.5370056211280122</c:v>
                </c:pt>
                <c:pt idx="2074">
                  <c:v>0.5563907761646123</c:v>
                </c:pt>
                <c:pt idx="2075">
                  <c:v>0.56734519213564072</c:v>
                </c:pt>
                <c:pt idx="2076">
                  <c:v>0.50899225658775327</c:v>
                </c:pt>
                <c:pt idx="2077">
                  <c:v>0.5481867486561568</c:v>
                </c:pt>
                <c:pt idx="2078">
                  <c:v>0.5296132648298848</c:v>
                </c:pt>
                <c:pt idx="2079">
                  <c:v>0.54559374080974021</c:v>
                </c:pt>
                <c:pt idx="2080">
                  <c:v>0.56545385196704612</c:v>
                </c:pt>
                <c:pt idx="2081">
                  <c:v>0.5588842652587479</c:v>
                </c:pt>
                <c:pt idx="2082">
                  <c:v>0.55861610636093151</c:v>
                </c:pt>
                <c:pt idx="2083">
                  <c:v>0.57245124494770261</c:v>
                </c:pt>
                <c:pt idx="2084">
                  <c:v>0.54982792529223157</c:v>
                </c:pt>
                <c:pt idx="2085">
                  <c:v>0.5277633998017065</c:v>
                </c:pt>
                <c:pt idx="2086">
                  <c:v>0.55587267991776101</c:v>
                </c:pt>
                <c:pt idx="2087">
                  <c:v>0.55109011918957918</c:v>
                </c:pt>
                <c:pt idx="2088">
                  <c:v>0.5674963247450967</c:v>
                </c:pt>
                <c:pt idx="2089">
                  <c:v>0.5340843919518119</c:v>
                </c:pt>
                <c:pt idx="2090">
                  <c:v>0.53795817199936247</c:v>
                </c:pt>
                <c:pt idx="2091">
                  <c:v>0.53591219664155132</c:v>
                </c:pt>
                <c:pt idx="2092">
                  <c:v>0.51002132765624664</c:v>
                </c:pt>
                <c:pt idx="2093">
                  <c:v>0.5697583928423543</c:v>
                </c:pt>
                <c:pt idx="2094">
                  <c:v>0.53447090193296154</c:v>
                </c:pt>
                <c:pt idx="2095">
                  <c:v>0.55362808318920431</c:v>
                </c:pt>
                <c:pt idx="2096">
                  <c:v>0.57838417317848734</c:v>
                </c:pt>
                <c:pt idx="2097">
                  <c:v>0.59857355914833743</c:v>
                </c:pt>
                <c:pt idx="2098">
                  <c:v>0.59198306622624508</c:v>
                </c:pt>
                <c:pt idx="2099">
                  <c:v>0.46185376271552697</c:v>
                </c:pt>
                <c:pt idx="2100">
                  <c:v>0.63166493454375672</c:v>
                </c:pt>
                <c:pt idx="2101">
                  <c:v>0.35865353264787581</c:v>
                </c:pt>
                <c:pt idx="2102">
                  <c:v>0.5538615138498848</c:v>
                </c:pt>
                <c:pt idx="2103">
                  <c:v>0.59902587168776378</c:v>
                </c:pt>
                <c:pt idx="2104">
                  <c:v>0.49409739048498907</c:v>
                </c:pt>
                <c:pt idx="2105">
                  <c:v>0.44881161516551138</c:v>
                </c:pt>
                <c:pt idx="2106">
                  <c:v>0.54180771909437575</c:v>
                </c:pt>
                <c:pt idx="2107">
                  <c:v>0.54745855592289439</c:v>
                </c:pt>
                <c:pt idx="2108">
                  <c:v>0.5565095035268437</c:v>
                </c:pt>
                <c:pt idx="2109">
                  <c:v>0.55462192315915682</c:v>
                </c:pt>
                <c:pt idx="2110">
                  <c:v>0.51849195195679665</c:v>
                </c:pt>
                <c:pt idx="2111">
                  <c:v>0.54224020963392228</c:v>
                </c:pt>
                <c:pt idx="2112">
                  <c:v>0.52049053499997211</c:v>
                </c:pt>
                <c:pt idx="2113">
                  <c:v>0.52981326207495927</c:v>
                </c:pt>
                <c:pt idx="2114">
                  <c:v>0.55296830742258885</c:v>
                </c:pt>
                <c:pt idx="2115">
                  <c:v>0.52726797530719793</c:v>
                </c:pt>
                <c:pt idx="2116">
                  <c:v>0.5372184808945708</c:v>
                </c:pt>
                <c:pt idx="2117">
                  <c:v>0.53271164487618083</c:v>
                </c:pt>
                <c:pt idx="2118">
                  <c:v>0.52959095708031911</c:v>
                </c:pt>
                <c:pt idx="2119">
                  <c:v>0.53213570042776814</c:v>
                </c:pt>
                <c:pt idx="2120">
                  <c:v>0.55567448405549502</c:v>
                </c:pt>
                <c:pt idx="2121">
                  <c:v>0.51684721182372029</c:v>
                </c:pt>
                <c:pt idx="2122">
                  <c:v>0.53610367178601481</c:v>
                </c:pt>
                <c:pt idx="2123">
                  <c:v>0.5295367151933027</c:v>
                </c:pt>
                <c:pt idx="2124">
                  <c:v>0.5154673714886493</c:v>
                </c:pt>
                <c:pt idx="2125">
                  <c:v>0.56794642162909725</c:v>
                </c:pt>
                <c:pt idx="2126">
                  <c:v>0.49527942546787856</c:v>
                </c:pt>
                <c:pt idx="2127">
                  <c:v>0.4756283598306697</c:v>
                </c:pt>
                <c:pt idx="2128">
                  <c:v>0.56260526159550162</c:v>
                </c:pt>
                <c:pt idx="2129">
                  <c:v>0.55289660106691396</c:v>
                </c:pt>
                <c:pt idx="2130">
                  <c:v>0.53021302078603572</c:v>
                </c:pt>
                <c:pt idx="2131">
                  <c:v>0.62865944627120396</c:v>
                </c:pt>
                <c:pt idx="2132">
                  <c:v>0.55492813238398475</c:v>
                </c:pt>
                <c:pt idx="2133">
                  <c:v>0.47438069630162072</c:v>
                </c:pt>
                <c:pt idx="2134">
                  <c:v>0.66868199885153667</c:v>
                </c:pt>
                <c:pt idx="2135">
                  <c:v>0.6845847115246626</c:v>
                </c:pt>
                <c:pt idx="2136">
                  <c:v>0.67476314989545627</c:v>
                </c:pt>
                <c:pt idx="2137">
                  <c:v>0.67031524863278658</c:v>
                </c:pt>
                <c:pt idx="2138">
                  <c:v>0.67287707809985042</c:v>
                </c:pt>
                <c:pt idx="2139">
                  <c:v>0.65036808184182859</c:v>
                </c:pt>
                <c:pt idx="2140">
                  <c:v>0.67559263277045711</c:v>
                </c:pt>
                <c:pt idx="2141">
                  <c:v>0.6608510556069086</c:v>
                </c:pt>
                <c:pt idx="2142">
                  <c:v>0.67365601961871346</c:v>
                </c:pt>
                <c:pt idx="2143">
                  <c:v>0.67642002356466091</c:v>
                </c:pt>
                <c:pt idx="2144">
                  <c:v>0.67905829845533394</c:v>
                </c:pt>
                <c:pt idx="2145">
                  <c:v>0.66689889812917713</c:v>
                </c:pt>
                <c:pt idx="2146">
                  <c:v>0.66947717977420296</c:v>
                </c:pt>
                <c:pt idx="2147">
                  <c:v>0.62469034568591164</c:v>
                </c:pt>
                <c:pt idx="2148">
                  <c:v>0.67277025934287693</c:v>
                </c:pt>
                <c:pt idx="2149">
                  <c:v>0.68041429693885658</c:v>
                </c:pt>
                <c:pt idx="2150">
                  <c:v>0.67288347257982806</c:v>
                </c:pt>
                <c:pt idx="2151">
                  <c:v>0.66783921745174102</c:v>
                </c:pt>
                <c:pt idx="2152">
                  <c:v>0.67852654398795631</c:v>
                </c:pt>
                <c:pt idx="2153">
                  <c:v>0.67868390300709602</c:v>
                </c:pt>
                <c:pt idx="2154">
                  <c:v>0.66862483196961464</c:v>
                </c:pt>
                <c:pt idx="2155">
                  <c:v>0.67636451955855603</c:v>
                </c:pt>
                <c:pt idx="2156">
                  <c:v>0.67391508453200488</c:v>
                </c:pt>
                <c:pt idx="2157">
                  <c:v>0.67394363851731276</c:v>
                </c:pt>
                <c:pt idx="2158">
                  <c:v>0.67677954166037202</c:v>
                </c:pt>
                <c:pt idx="2159">
                  <c:v>0.69140286978713172</c:v>
                </c:pt>
                <c:pt idx="2160">
                  <c:v>0.66458768684296843</c:v>
                </c:pt>
                <c:pt idx="2161">
                  <c:v>0.68764174825498825</c:v>
                </c:pt>
                <c:pt idx="2162">
                  <c:v>0.68510124559290342</c:v>
                </c:pt>
                <c:pt idx="2163">
                  <c:v>0.66988158543832665</c:v>
                </c:pt>
                <c:pt idx="2164">
                  <c:v>0.66998117926559242</c:v>
                </c:pt>
                <c:pt idx="2165">
                  <c:v>0.67020438698423934</c:v>
                </c:pt>
                <c:pt idx="2166">
                  <c:v>0.67597147548690073</c:v>
                </c:pt>
                <c:pt idx="2167">
                  <c:v>0.68185060985128831</c:v>
                </c:pt>
                <c:pt idx="2168">
                  <c:v>0.62519047470258837</c:v>
                </c:pt>
                <c:pt idx="2169">
                  <c:v>0.62923488424712259</c:v>
                </c:pt>
                <c:pt idx="2170">
                  <c:v>0.52350520902489595</c:v>
                </c:pt>
                <c:pt idx="2171">
                  <c:v>0.53050036417023005</c:v>
                </c:pt>
                <c:pt idx="2172">
                  <c:v>0.53027260251790986</c:v>
                </c:pt>
                <c:pt idx="2173">
                  <c:v>0.534020486839477</c:v>
                </c:pt>
                <c:pt idx="2174">
                  <c:v>0.54170709606441714</c:v>
                </c:pt>
                <c:pt idx="2175">
                  <c:v>0.54074884572558257</c:v>
                </c:pt>
                <c:pt idx="2176">
                  <c:v>0.560454650264543</c:v>
                </c:pt>
                <c:pt idx="2177">
                  <c:v>0.52878446089698039</c:v>
                </c:pt>
                <c:pt idx="2178">
                  <c:v>0.55030912927841447</c:v>
                </c:pt>
                <c:pt idx="2179">
                  <c:v>0.53676899242422749</c:v>
                </c:pt>
                <c:pt idx="2180">
                  <c:v>0.55882087626831334</c:v>
                </c:pt>
                <c:pt idx="2181">
                  <c:v>0.54293516776916029</c:v>
                </c:pt>
                <c:pt idx="2182">
                  <c:v>0.54241611636929377</c:v>
                </c:pt>
                <c:pt idx="2183">
                  <c:v>0.56013183117195708</c:v>
                </c:pt>
                <c:pt idx="2184">
                  <c:v>0.53887232826164899</c:v>
                </c:pt>
                <c:pt idx="2185">
                  <c:v>0.53031394945276911</c:v>
                </c:pt>
                <c:pt idx="2186">
                  <c:v>0.55384018309366079</c:v>
                </c:pt>
                <c:pt idx="2187">
                  <c:v>0.51694145922946388</c:v>
                </c:pt>
                <c:pt idx="2188">
                  <c:v>0.578471811675626</c:v>
                </c:pt>
                <c:pt idx="2189">
                  <c:v>0.5088740993180626</c:v>
                </c:pt>
                <c:pt idx="2190">
                  <c:v>0.53608264270647377</c:v>
                </c:pt>
                <c:pt idx="2191">
                  <c:v>0.53314878320025771</c:v>
                </c:pt>
                <c:pt idx="2192">
                  <c:v>0.50917965355502381</c:v>
                </c:pt>
                <c:pt idx="2193">
                  <c:v>0.54533101480357371</c:v>
                </c:pt>
                <c:pt idx="2194">
                  <c:v>0.55610142288772479</c:v>
                </c:pt>
                <c:pt idx="2195">
                  <c:v>0.538356539608142</c:v>
                </c:pt>
                <c:pt idx="2196">
                  <c:v>0.54251288486089566</c:v>
                </c:pt>
                <c:pt idx="2197">
                  <c:v>0.54332178095841999</c:v>
                </c:pt>
                <c:pt idx="2198">
                  <c:v>0.54272795901703208</c:v>
                </c:pt>
                <c:pt idx="2199">
                  <c:v>0.54072695469486654</c:v>
                </c:pt>
                <c:pt idx="2200">
                  <c:v>0.56911571908785008</c:v>
                </c:pt>
                <c:pt idx="2201">
                  <c:v>0.57512469468049221</c:v>
                </c:pt>
                <c:pt idx="2202">
                  <c:v>0.54166909852744249</c:v>
                </c:pt>
                <c:pt idx="2203">
                  <c:v>0.55639149275230126</c:v>
                </c:pt>
                <c:pt idx="2204">
                  <c:v>0.56961090169407624</c:v>
                </c:pt>
                <c:pt idx="2205">
                  <c:v>0.54936588603992154</c:v>
                </c:pt>
                <c:pt idx="2206">
                  <c:v>0.59071359585026029</c:v>
                </c:pt>
                <c:pt idx="2207">
                  <c:v>0.54767583229444072</c:v>
                </c:pt>
                <c:pt idx="2208">
                  <c:v>0.56147101037669778</c:v>
                </c:pt>
                <c:pt idx="2209">
                  <c:v>0.53812818893842973</c:v>
                </c:pt>
                <c:pt idx="2210">
                  <c:v>0.55422278779493572</c:v>
                </c:pt>
                <c:pt idx="2211">
                  <c:v>0.55668994388081572</c:v>
                </c:pt>
                <c:pt idx="2212">
                  <c:v>0.55500430067708928</c:v>
                </c:pt>
                <c:pt idx="2213">
                  <c:v>0.55066881431667769</c:v>
                </c:pt>
                <c:pt idx="2214">
                  <c:v>0.53346474388075804</c:v>
                </c:pt>
                <c:pt idx="2215">
                  <c:v>0.5206614195210516</c:v>
                </c:pt>
                <c:pt idx="2216">
                  <c:v>0.53931333893494537</c:v>
                </c:pt>
                <c:pt idx="2217">
                  <c:v>0.56282089880587227</c:v>
                </c:pt>
                <c:pt idx="2218">
                  <c:v>0.57489788565626621</c:v>
                </c:pt>
                <c:pt idx="2219">
                  <c:v>0.44388634094932738</c:v>
                </c:pt>
                <c:pt idx="2220">
                  <c:v>0.59353379310074117</c:v>
                </c:pt>
                <c:pt idx="2221">
                  <c:v>0.55126356012871303</c:v>
                </c:pt>
                <c:pt idx="2222">
                  <c:v>0.4855507750384645</c:v>
                </c:pt>
                <c:pt idx="2223">
                  <c:v>0.79769766876159831</c:v>
                </c:pt>
                <c:pt idx="2224">
                  <c:v>0.83079782309923955</c:v>
                </c:pt>
                <c:pt idx="2225">
                  <c:v>0.60101075302706142</c:v>
                </c:pt>
                <c:pt idx="2226">
                  <c:v>0.46686255953246392</c:v>
                </c:pt>
                <c:pt idx="2227">
                  <c:v>0.6008874096163983</c:v>
                </c:pt>
                <c:pt idx="2228">
                  <c:v>0.61712025104986623</c:v>
                </c:pt>
                <c:pt idx="2229">
                  <c:v>0.62164809955547573</c:v>
                </c:pt>
                <c:pt idx="2230">
                  <c:v>0.6302508814552259</c:v>
                </c:pt>
                <c:pt idx="2231">
                  <c:v>0.62775874261273312</c:v>
                </c:pt>
                <c:pt idx="2232">
                  <c:v>0.58909420864560857</c:v>
                </c:pt>
                <c:pt idx="2233">
                  <c:v>0.61687460854620035</c:v>
                </c:pt>
                <c:pt idx="2234">
                  <c:v>0.61142705505706618</c:v>
                </c:pt>
                <c:pt idx="2235">
                  <c:v>0.60301319974069478</c:v>
                </c:pt>
                <c:pt idx="2236">
                  <c:v>0.60173468198797275</c:v>
                </c:pt>
                <c:pt idx="2237">
                  <c:v>0.63447753276063834</c:v>
                </c:pt>
                <c:pt idx="2238">
                  <c:v>0.62369751408149643</c:v>
                </c:pt>
                <c:pt idx="2239">
                  <c:v>0.61936432636377448</c:v>
                </c:pt>
                <c:pt idx="2240">
                  <c:v>0.63082286704691226</c:v>
                </c:pt>
                <c:pt idx="2241">
                  <c:v>0.62624264433482568</c:v>
                </c:pt>
                <c:pt idx="2242">
                  <c:v>0.60603528270750562</c:v>
                </c:pt>
                <c:pt idx="2243">
                  <c:v>0.63420102245628263</c:v>
                </c:pt>
                <c:pt idx="2244">
                  <c:v>0.63631710087515081</c:v>
                </c:pt>
                <c:pt idx="2245">
                  <c:v>0.61717437312302359</c:v>
                </c:pt>
                <c:pt idx="2246">
                  <c:v>0.62211489976918277</c:v>
                </c:pt>
                <c:pt idx="2247">
                  <c:v>0.61908544314662284</c:v>
                </c:pt>
                <c:pt idx="2248">
                  <c:v>0.60788912005960172</c:v>
                </c:pt>
                <c:pt idx="2249">
                  <c:v>0.52243220347217867</c:v>
                </c:pt>
                <c:pt idx="2250">
                  <c:v>0.51563094974615897</c:v>
                </c:pt>
                <c:pt idx="2251">
                  <c:v>0.51828362592749877</c:v>
                </c:pt>
                <c:pt idx="2252">
                  <c:v>0.52643825004407663</c:v>
                </c:pt>
                <c:pt idx="2253">
                  <c:v>0.52111854592955875</c:v>
                </c:pt>
                <c:pt idx="2254">
                  <c:v>0.53250433513406048</c:v>
                </c:pt>
                <c:pt idx="2255">
                  <c:v>0.51703510325153401</c:v>
                </c:pt>
                <c:pt idx="2256">
                  <c:v>0.52558805107582107</c:v>
                </c:pt>
                <c:pt idx="2257">
                  <c:v>0.5257549072145975</c:v>
                </c:pt>
                <c:pt idx="2258">
                  <c:v>0.51583683759515508</c:v>
                </c:pt>
                <c:pt idx="2259">
                  <c:v>0.52514780607060541</c:v>
                </c:pt>
                <c:pt idx="2260">
                  <c:v>0.53087716830033926</c:v>
                </c:pt>
                <c:pt idx="2261">
                  <c:v>0.5238515352073263</c:v>
                </c:pt>
                <c:pt idx="2262">
                  <c:v>0.51824834566264577</c:v>
                </c:pt>
                <c:pt idx="2263">
                  <c:v>0.51062668093476382</c:v>
                </c:pt>
                <c:pt idx="2264">
                  <c:v>0.53647572568858304</c:v>
                </c:pt>
                <c:pt idx="2265">
                  <c:v>0.53024383670868247</c:v>
                </c:pt>
                <c:pt idx="2266">
                  <c:v>0.51241251842316127</c:v>
                </c:pt>
                <c:pt idx="2267">
                  <c:v>0.51328274551506192</c:v>
                </c:pt>
                <c:pt idx="2268">
                  <c:v>0.51081973999735963</c:v>
                </c:pt>
                <c:pt idx="2269">
                  <c:v>0.52952405649158363</c:v>
                </c:pt>
                <c:pt idx="2270">
                  <c:v>0.5359366411880101</c:v>
                </c:pt>
                <c:pt idx="2271">
                  <c:v>0.51313976101319103</c:v>
                </c:pt>
                <c:pt idx="2272">
                  <c:v>0.50875822413003657</c:v>
                </c:pt>
                <c:pt idx="2273">
                  <c:v>0.51563215955206176</c:v>
                </c:pt>
                <c:pt idx="2274">
                  <c:v>0.50272295954566926</c:v>
                </c:pt>
                <c:pt idx="2275">
                  <c:v>0.51006380074183277</c:v>
                </c:pt>
                <c:pt idx="2276">
                  <c:v>0.4909918636459758</c:v>
                </c:pt>
                <c:pt idx="2277">
                  <c:v>0.50052823496472276</c:v>
                </c:pt>
                <c:pt idx="2278">
                  <c:v>0.50347261517780739</c:v>
                </c:pt>
                <c:pt idx="2279">
                  <c:v>0.50396052717898887</c:v>
                </c:pt>
                <c:pt idx="2280">
                  <c:v>0.52280598609826989</c:v>
                </c:pt>
                <c:pt idx="2281">
                  <c:v>0.51707208391974935</c:v>
                </c:pt>
                <c:pt idx="2282">
                  <c:v>0.50954030697148345</c:v>
                </c:pt>
                <c:pt idx="2283">
                  <c:v>0.51261355262091379</c:v>
                </c:pt>
                <c:pt idx="2284">
                  <c:v>0.49848232118582697</c:v>
                </c:pt>
                <c:pt idx="2285">
                  <c:v>0.49983798352834463</c:v>
                </c:pt>
                <c:pt idx="2286">
                  <c:v>0.51102838862928734</c:v>
                </c:pt>
                <c:pt idx="2287">
                  <c:v>0.49271898388015606</c:v>
                </c:pt>
                <c:pt idx="2288">
                  <c:v>0.49579346179453071</c:v>
                </c:pt>
                <c:pt idx="2289">
                  <c:v>0.5015316471936081</c:v>
                </c:pt>
                <c:pt idx="2290">
                  <c:v>0.54669675993399303</c:v>
                </c:pt>
                <c:pt idx="2291">
                  <c:v>0.54483574710732652</c:v>
                </c:pt>
                <c:pt idx="2292">
                  <c:v>0.58191235822994791</c:v>
                </c:pt>
                <c:pt idx="2293">
                  <c:v>0.5947987208248654</c:v>
                </c:pt>
                <c:pt idx="2294">
                  <c:v>0.54666294427058915</c:v>
                </c:pt>
                <c:pt idx="2295">
                  <c:v>0.57953424756099992</c:v>
                </c:pt>
                <c:pt idx="2296">
                  <c:v>0.55440745368875055</c:v>
                </c:pt>
                <c:pt idx="2297">
                  <c:v>0.55091240279308551</c:v>
                </c:pt>
                <c:pt idx="2298">
                  <c:v>0.53711142962748359</c:v>
                </c:pt>
                <c:pt idx="2299">
                  <c:v>0.58738679758971224</c:v>
                </c:pt>
                <c:pt idx="2300">
                  <c:v>0.56028015595280567</c:v>
                </c:pt>
                <c:pt idx="2301">
                  <c:v>0.54619013728253674</c:v>
                </c:pt>
                <c:pt idx="2302">
                  <c:v>0.56637615071021985</c:v>
                </c:pt>
                <c:pt idx="2303">
                  <c:v>0.55323233676475536</c:v>
                </c:pt>
                <c:pt idx="2304">
                  <c:v>0.56310408698523906</c:v>
                </c:pt>
                <c:pt idx="2305">
                  <c:v>0.56227061198097283</c:v>
                </c:pt>
                <c:pt idx="2306">
                  <c:v>0.55273019363271181</c:v>
                </c:pt>
                <c:pt idx="2307">
                  <c:v>0.55728529750900091</c:v>
                </c:pt>
                <c:pt idx="2308">
                  <c:v>0.53181296166125458</c:v>
                </c:pt>
                <c:pt idx="2309">
                  <c:v>0.56062449198933573</c:v>
                </c:pt>
                <c:pt idx="2310">
                  <c:v>0.54293924412086847</c:v>
                </c:pt>
                <c:pt idx="2311">
                  <c:v>0.55526720571773103</c:v>
                </c:pt>
                <c:pt idx="2312">
                  <c:v>0.53549847309182685</c:v>
                </c:pt>
                <c:pt idx="2313">
                  <c:v>0.54232483978661461</c:v>
                </c:pt>
                <c:pt idx="2314">
                  <c:v>0.55374063950850982</c:v>
                </c:pt>
                <c:pt idx="2315">
                  <c:v>0.56278643552878682</c:v>
                </c:pt>
                <c:pt idx="2316">
                  <c:v>0.58121013806889454</c:v>
                </c:pt>
                <c:pt idx="2317">
                  <c:v>0.52510574006207877</c:v>
                </c:pt>
                <c:pt idx="2318">
                  <c:v>0.60519679328423992</c:v>
                </c:pt>
                <c:pt idx="2319">
                  <c:v>0.55081113599691467</c:v>
                </c:pt>
                <c:pt idx="2320">
                  <c:v>0.54088891247796156</c:v>
                </c:pt>
                <c:pt idx="2321">
                  <c:v>0.54107909490398842</c:v>
                </c:pt>
                <c:pt idx="2322">
                  <c:v>0.5843895934567479</c:v>
                </c:pt>
                <c:pt idx="2323">
                  <c:v>0.54116098130337897</c:v>
                </c:pt>
                <c:pt idx="2324">
                  <c:v>0.55426062968963996</c:v>
                </c:pt>
                <c:pt idx="2325">
                  <c:v>0.57738321770940959</c:v>
                </c:pt>
                <c:pt idx="2326">
                  <c:v>0.55781670262001093</c:v>
                </c:pt>
                <c:pt idx="2327">
                  <c:v>0.56953447012893144</c:v>
                </c:pt>
                <c:pt idx="2328">
                  <c:v>0.58827394641658304</c:v>
                </c:pt>
                <c:pt idx="2329">
                  <c:v>0.55981532842353743</c:v>
                </c:pt>
                <c:pt idx="2330">
                  <c:v>0.59802234731247295</c:v>
                </c:pt>
                <c:pt idx="2331">
                  <c:v>0.54998848336067385</c:v>
                </c:pt>
                <c:pt idx="2332">
                  <c:v>0.56107224229569352</c:v>
                </c:pt>
                <c:pt idx="2333">
                  <c:v>0.55634642370947829</c:v>
                </c:pt>
                <c:pt idx="2334">
                  <c:v>0.54062201816501165</c:v>
                </c:pt>
                <c:pt idx="2335">
                  <c:v>0.53895024129059277</c:v>
                </c:pt>
                <c:pt idx="2336">
                  <c:v>0.5396164642077208</c:v>
                </c:pt>
                <c:pt idx="2337">
                  <c:v>0.5399033086585735</c:v>
                </c:pt>
                <c:pt idx="2338">
                  <c:v>0.53754937259908686</c:v>
                </c:pt>
                <c:pt idx="2339">
                  <c:v>0.53941325490918679</c:v>
                </c:pt>
                <c:pt idx="2340">
                  <c:v>0.45027058632604094</c:v>
                </c:pt>
                <c:pt idx="2341">
                  <c:v>0.64947551753479915</c:v>
                </c:pt>
                <c:pt idx="2342">
                  <c:v>0.48412460016755143</c:v>
                </c:pt>
                <c:pt idx="2343">
                  <c:v>0.47312966590133831</c:v>
                </c:pt>
                <c:pt idx="2344">
                  <c:v>0.54447190259445633</c:v>
                </c:pt>
                <c:pt idx="2345">
                  <c:v>0.5654634061427487</c:v>
                </c:pt>
                <c:pt idx="2346">
                  <c:v>0.51168341189551581</c:v>
                </c:pt>
                <c:pt idx="2347">
                  <c:v>0.56113804513248511</c:v>
                </c:pt>
                <c:pt idx="2348">
                  <c:v>0.48912893549592773</c:v>
                </c:pt>
                <c:pt idx="2349">
                  <c:v>0.49838799469128647</c:v>
                </c:pt>
                <c:pt idx="2350">
                  <c:v>0.49000030818708734</c:v>
                </c:pt>
                <c:pt idx="2351">
                  <c:v>0.48792846163811782</c:v>
                </c:pt>
                <c:pt idx="2352">
                  <c:v>0.49472844650809633</c:v>
                </c:pt>
                <c:pt idx="2353">
                  <c:v>0.49042265126822376</c:v>
                </c:pt>
                <c:pt idx="2354">
                  <c:v>0.49264304201722015</c:v>
                </c:pt>
                <c:pt idx="2355">
                  <c:v>0.48614371475767876</c:v>
                </c:pt>
                <c:pt idx="2356">
                  <c:v>0.48888346036152946</c:v>
                </c:pt>
                <c:pt idx="2357">
                  <c:v>0.4889097360591293</c:v>
                </c:pt>
                <c:pt idx="2358">
                  <c:v>0.49111599471094941</c:v>
                </c:pt>
                <c:pt idx="2359">
                  <c:v>0.4917264818367178</c:v>
                </c:pt>
                <c:pt idx="2360">
                  <c:v>0.4962150165596852</c:v>
                </c:pt>
                <c:pt idx="2361">
                  <c:v>0.49248597123750226</c:v>
                </c:pt>
                <c:pt idx="2362">
                  <c:v>0.4991127038959482</c:v>
                </c:pt>
                <c:pt idx="2363">
                  <c:v>0.4904806359978629</c:v>
                </c:pt>
                <c:pt idx="2364">
                  <c:v>0.48674046050307912</c:v>
                </c:pt>
                <c:pt idx="2365">
                  <c:v>0.4935446138833553</c:v>
                </c:pt>
                <c:pt idx="2366">
                  <c:v>0.49001378867064627</c:v>
                </c:pt>
                <c:pt idx="2367">
                  <c:v>0.49052689713485292</c:v>
                </c:pt>
                <c:pt idx="2368">
                  <c:v>0.49108160055447531</c:v>
                </c:pt>
                <c:pt idx="2369">
                  <c:v>0.49739939626030144</c:v>
                </c:pt>
                <c:pt idx="2370">
                  <c:v>0.49582958206595973</c:v>
                </c:pt>
                <c:pt idx="2371">
                  <c:v>0.53260009295046695</c:v>
                </c:pt>
                <c:pt idx="2372">
                  <c:v>0.59958625124183595</c:v>
                </c:pt>
                <c:pt idx="2373">
                  <c:v>0.72587892572524126</c:v>
                </c:pt>
                <c:pt idx="2374">
                  <c:v>0.71178964811070899</c:v>
                </c:pt>
                <c:pt idx="2375">
                  <c:v>0.61275505440193101</c:v>
                </c:pt>
                <c:pt idx="2376">
                  <c:v>0.62035490380293634</c:v>
                </c:pt>
                <c:pt idx="2377">
                  <c:v>0.45273884622746541</c:v>
                </c:pt>
                <c:pt idx="2378">
                  <c:v>0.45725500696658605</c:v>
                </c:pt>
                <c:pt idx="2379">
                  <c:v>0.45915162544713289</c:v>
                </c:pt>
                <c:pt idx="2380">
                  <c:v>0.58744092786717417</c:v>
                </c:pt>
                <c:pt idx="2381">
                  <c:v>0.57675983635339567</c:v>
                </c:pt>
                <c:pt idx="2382">
                  <c:v>0.57791103061110016</c:v>
                </c:pt>
                <c:pt idx="2383">
                  <c:v>0.58596125850458569</c:v>
                </c:pt>
                <c:pt idx="2384">
                  <c:v>0.58101979635612455</c:v>
                </c:pt>
                <c:pt idx="2385">
                  <c:v>0.58676052236348453</c:v>
                </c:pt>
                <c:pt idx="2386">
                  <c:v>0.58965965986694235</c:v>
                </c:pt>
                <c:pt idx="2387">
                  <c:v>0.59007645508333106</c:v>
                </c:pt>
                <c:pt idx="2388">
                  <c:v>0.59080119554212762</c:v>
                </c:pt>
                <c:pt idx="2389">
                  <c:v>0.59171450281852589</c:v>
                </c:pt>
                <c:pt idx="2390">
                  <c:v>0.59926357012144615</c:v>
                </c:pt>
                <c:pt idx="2391">
                  <c:v>0.7446916573437512</c:v>
                </c:pt>
                <c:pt idx="2392">
                  <c:v>0.47754943410193929</c:v>
                </c:pt>
                <c:pt idx="2393">
                  <c:v>0.47059411641392995</c:v>
                </c:pt>
                <c:pt idx="2394">
                  <c:v>0.48148844290256415</c:v>
                </c:pt>
                <c:pt idx="2395">
                  <c:v>0.48200730126327385</c:v>
                </c:pt>
                <c:pt idx="2396">
                  <c:v>0.47977551061169654</c:v>
                </c:pt>
                <c:pt idx="2397">
                  <c:v>0.48373991022592649</c:v>
                </c:pt>
                <c:pt idx="2398">
                  <c:v>0.48213825182088749</c:v>
                </c:pt>
                <c:pt idx="2399">
                  <c:v>0.75429632010018888</c:v>
                </c:pt>
                <c:pt idx="2400">
                  <c:v>0.74662536429489412</c:v>
                </c:pt>
                <c:pt idx="2401">
                  <c:v>0.64405210717692041</c:v>
                </c:pt>
                <c:pt idx="2402">
                  <c:v>0.63714452462060722</c:v>
                </c:pt>
                <c:pt idx="2403">
                  <c:v>0.61698067703804949</c:v>
                </c:pt>
                <c:pt idx="2404">
                  <c:v>0.59940368620392237</c:v>
                </c:pt>
                <c:pt idx="2405">
                  <c:v>0.58861398861635472</c:v>
                </c:pt>
                <c:pt idx="2406">
                  <c:v>0.59713945396504942</c:v>
                </c:pt>
                <c:pt idx="2407">
                  <c:v>0.6028786110550608</c:v>
                </c:pt>
                <c:pt idx="2408">
                  <c:v>0.57346893151582445</c:v>
                </c:pt>
                <c:pt idx="2409">
                  <c:v>0.60295511049204265</c:v>
                </c:pt>
                <c:pt idx="2410">
                  <c:v>0.60372161646914924</c:v>
                </c:pt>
                <c:pt idx="2411">
                  <c:v>0.60885094332807399</c:v>
                </c:pt>
                <c:pt idx="2412">
                  <c:v>0.58464326777841125</c:v>
                </c:pt>
                <c:pt idx="2413">
                  <c:v>0.61045477513680435</c:v>
                </c:pt>
                <c:pt idx="2414">
                  <c:v>0.61215839058595967</c:v>
                </c:pt>
                <c:pt idx="2415">
                  <c:v>0.58683143921409109</c:v>
                </c:pt>
                <c:pt idx="2416">
                  <c:v>0.60558721595053311</c:v>
                </c:pt>
                <c:pt idx="2417">
                  <c:v>0.58847778335847412</c:v>
                </c:pt>
                <c:pt idx="2418">
                  <c:v>0.62972770313929038</c:v>
                </c:pt>
                <c:pt idx="2419">
                  <c:v>0.59405557674828369</c:v>
                </c:pt>
                <c:pt idx="2420">
                  <c:v>0.58271605183135289</c:v>
                </c:pt>
                <c:pt idx="2421">
                  <c:v>0.50764633676081139</c:v>
                </c:pt>
                <c:pt idx="2422">
                  <c:v>0.58238376503327138</c:v>
                </c:pt>
                <c:pt idx="2423">
                  <c:v>0.5851313961445751</c:v>
                </c:pt>
                <c:pt idx="2424">
                  <c:v>0.62939129046368048</c:v>
                </c:pt>
                <c:pt idx="2425">
                  <c:v>0.59070777437462452</c:v>
                </c:pt>
                <c:pt idx="2426">
                  <c:v>0.60894113008702222</c:v>
                </c:pt>
                <c:pt idx="2427">
                  <c:v>0.60171338009781405</c:v>
                </c:pt>
                <c:pt idx="2428">
                  <c:v>0.56754716576877529</c:v>
                </c:pt>
                <c:pt idx="2429">
                  <c:v>0.63759048399136709</c:v>
                </c:pt>
                <c:pt idx="2430">
                  <c:v>0.63692166885265256</c:v>
                </c:pt>
                <c:pt idx="2431">
                  <c:v>0.46988801642972633</c:v>
                </c:pt>
                <c:pt idx="2432">
                  <c:v>0.48761542285649873</c:v>
                </c:pt>
                <c:pt idx="2433">
                  <c:v>0.50375526602766596</c:v>
                </c:pt>
                <c:pt idx="2434">
                  <c:v>0.35670440872377018</c:v>
                </c:pt>
                <c:pt idx="2435">
                  <c:v>0.6122333509965896</c:v>
                </c:pt>
                <c:pt idx="2436">
                  <c:v>0.55036115828218013</c:v>
                </c:pt>
                <c:pt idx="2437">
                  <c:v>0.31411116909244352</c:v>
                </c:pt>
                <c:pt idx="2438">
                  <c:v>0.20133964819458083</c:v>
                </c:pt>
                <c:pt idx="2439">
                  <c:v>0.25205306794289517</c:v>
                </c:pt>
                <c:pt idx="2440">
                  <c:v>0.26129151660269101</c:v>
                </c:pt>
                <c:pt idx="2441">
                  <c:v>0.32959244399741744</c:v>
                </c:pt>
                <c:pt idx="2442">
                  <c:v>0.33688148536193757</c:v>
                </c:pt>
                <c:pt idx="2443">
                  <c:v>0.61249002408465791</c:v>
                </c:pt>
                <c:pt idx="2444">
                  <c:v>0.60396190838460806</c:v>
                </c:pt>
                <c:pt idx="2445">
                  <c:v>0.57188989671620238</c:v>
                </c:pt>
                <c:pt idx="2446">
                  <c:v>0.60053555793156954</c:v>
                </c:pt>
                <c:pt idx="2447">
                  <c:v>0.59364815363694245</c:v>
                </c:pt>
                <c:pt idx="2448">
                  <c:v>0.58812886107699081</c:v>
                </c:pt>
                <c:pt idx="2449">
                  <c:v>0.59048581272111089</c:v>
                </c:pt>
                <c:pt idx="2450">
                  <c:v>0.6007570490927362</c:v>
                </c:pt>
                <c:pt idx="2451">
                  <c:v>0.61685435575251146</c:v>
                </c:pt>
                <c:pt idx="2452">
                  <c:v>0.49765633157629274</c:v>
                </c:pt>
                <c:pt idx="2453">
                  <c:v>0.47719517768155301</c:v>
                </c:pt>
                <c:pt idx="2454">
                  <c:v>0.58973285111832652</c:v>
                </c:pt>
                <c:pt idx="2455">
                  <c:v>0.53857158964609431</c:v>
                </c:pt>
                <c:pt idx="2456">
                  <c:v>0.55005153308666677</c:v>
                </c:pt>
                <c:pt idx="2457">
                  <c:v>0.56679757826995392</c:v>
                </c:pt>
                <c:pt idx="2458">
                  <c:v>0.58599077911200759</c:v>
                </c:pt>
                <c:pt idx="2459">
                  <c:v>0.62981712600742512</c:v>
                </c:pt>
                <c:pt idx="2460">
                  <c:v>0.40892896972573584</c:v>
                </c:pt>
                <c:pt idx="2461">
                  <c:v>0.50448322116751809</c:v>
                </c:pt>
                <c:pt idx="2462">
                  <c:v>0.46443519437724534</c:v>
                </c:pt>
                <c:pt idx="2463">
                  <c:v>0.35302750600604821</c:v>
                </c:pt>
                <c:pt idx="2464">
                  <c:v>0.33668714285919488</c:v>
                </c:pt>
                <c:pt idx="2465">
                  <c:v>0.2816046329628385</c:v>
                </c:pt>
                <c:pt idx="2466">
                  <c:v>0.33384841856929243</c:v>
                </c:pt>
                <c:pt idx="2467">
                  <c:v>0.26968371807998964</c:v>
                </c:pt>
                <c:pt idx="2468">
                  <c:v>0.31762354690936745</c:v>
                </c:pt>
                <c:pt idx="2469">
                  <c:v>0.25780585991160565</c:v>
                </c:pt>
                <c:pt idx="2470">
                  <c:v>0.28383113822361916</c:v>
                </c:pt>
                <c:pt idx="2471">
                  <c:v>0.29563464495377906</c:v>
                </c:pt>
                <c:pt idx="2472">
                  <c:v>0.33193072357385167</c:v>
                </c:pt>
                <c:pt idx="2473">
                  <c:v>0.31856278195107907</c:v>
                </c:pt>
                <c:pt idx="2474">
                  <c:v>0.31035409382981055</c:v>
                </c:pt>
                <c:pt idx="2475">
                  <c:v>0.26333295408221941</c:v>
                </c:pt>
                <c:pt idx="2476">
                  <c:v>0.2951283509215703</c:v>
                </c:pt>
                <c:pt idx="2477">
                  <c:v>0.2873897241776045</c:v>
                </c:pt>
                <c:pt idx="2478">
                  <c:v>0.27220513957020542</c:v>
                </c:pt>
                <c:pt idx="2479">
                  <c:v>0.29094997233542591</c:v>
                </c:pt>
              </c:numCache>
            </c:numRef>
          </c:yVal>
          <c:smooth val="0"/>
          <c:extLst xmlns:c16r2="http://schemas.microsoft.com/office/drawing/2015/06/chart">
            <c:ext xmlns:c16="http://schemas.microsoft.com/office/drawing/2014/chart" uri="{C3380CC4-5D6E-409C-BE32-E72D297353CC}">
              <c16:uniqueId val="{00000001-EF40-45EA-B002-C9B335D4745B}"/>
            </c:ext>
          </c:extLst>
        </c:ser>
        <c:ser>
          <c:idx val="2"/>
          <c:order val="2"/>
          <c:spPr>
            <a:ln w="28575">
              <a:noFill/>
            </a:ln>
          </c:spPr>
          <c:marker>
            <c:symbol val="circle"/>
            <c:size val="2"/>
            <c:spPr>
              <a:solidFill>
                <a:schemeClr val="tx2">
                  <a:lumMod val="75000"/>
                </a:schemeClr>
              </a:solidFill>
              <a:ln>
                <a:solidFill>
                  <a:srgbClr val="000000"/>
                </a:solidFill>
                <a:prstDash val="solid"/>
              </a:ln>
            </c:spPr>
          </c:marker>
          <c:xVal>
            <c:numRef>
              <c:f>'[1]MORB+Кару'!$AJ$1610:$AJ$1904</c:f>
              <c:numCache>
                <c:formatCode>General</c:formatCode>
                <c:ptCount val="295"/>
                <c:pt idx="0">
                  <c:v>1.554025257841174</c:v>
                </c:pt>
                <c:pt idx="1">
                  <c:v>1.568564331035383</c:v>
                </c:pt>
                <c:pt idx="2">
                  <c:v>1.5477401177973626</c:v>
                </c:pt>
                <c:pt idx="3">
                  <c:v>1.5461269549646843</c:v>
                </c:pt>
                <c:pt idx="4">
                  <c:v>1.5434641782818963</c:v>
                </c:pt>
                <c:pt idx="5">
                  <c:v>1.6025822990735292</c:v>
                </c:pt>
                <c:pt idx="6">
                  <c:v>1.5548131795927924</c:v>
                </c:pt>
                <c:pt idx="7">
                  <c:v>1.6053292690753693</c:v>
                </c:pt>
                <c:pt idx="8">
                  <c:v>1.5282853242391101</c:v>
                </c:pt>
                <c:pt idx="9">
                  <c:v>1.5604741557318671</c:v>
                </c:pt>
                <c:pt idx="10">
                  <c:v>1.5733890784664668</c:v>
                </c:pt>
                <c:pt idx="11">
                  <c:v>1.5182796183122709</c:v>
                </c:pt>
                <c:pt idx="12">
                  <c:v>1.5544757248336327</c:v>
                </c:pt>
                <c:pt idx="13">
                  <c:v>1.5637952426221591</c:v>
                </c:pt>
                <c:pt idx="14">
                  <c:v>1.5630892402552869</c:v>
                </c:pt>
                <c:pt idx="15">
                  <c:v>1.5679635286837006</c:v>
                </c:pt>
                <c:pt idx="16">
                  <c:v>1.5706118174946744</c:v>
                </c:pt>
                <c:pt idx="17">
                  <c:v>1.5747378582758162</c:v>
                </c:pt>
                <c:pt idx="18">
                  <c:v>1.5726224598319216</c:v>
                </c:pt>
                <c:pt idx="19">
                  <c:v>1.5383013857857999</c:v>
                </c:pt>
                <c:pt idx="20">
                  <c:v>1.5524322260623487</c:v>
                </c:pt>
                <c:pt idx="21">
                  <c:v>1.5493808794175095</c:v>
                </c:pt>
                <c:pt idx="22">
                  <c:v>1.5671100261615987</c:v>
                </c:pt>
                <c:pt idx="23">
                  <c:v>1.556246420037505</c:v>
                </c:pt>
                <c:pt idx="24">
                  <c:v>1.5317963354343369</c:v>
                </c:pt>
                <c:pt idx="25">
                  <c:v>1.5169172314820702</c:v>
                </c:pt>
                <c:pt idx="26">
                  <c:v>1.56755442828642</c:v>
                </c:pt>
                <c:pt idx="27">
                  <c:v>1.5195271745294974</c:v>
                </c:pt>
                <c:pt idx="28">
                  <c:v>1.5201180853498475</c:v>
                </c:pt>
                <c:pt idx="29">
                  <c:v>1.5138796096044864</c:v>
                </c:pt>
                <c:pt idx="30">
                  <c:v>1.5198606967363741</c:v>
                </c:pt>
                <c:pt idx="31">
                  <c:v>1.5507913313807866</c:v>
                </c:pt>
                <c:pt idx="32">
                  <c:v>1.5863032547677589</c:v>
                </c:pt>
                <c:pt idx="33">
                  <c:v>1.5446121204136245</c:v>
                </c:pt>
                <c:pt idx="34">
                  <c:v>1.5489782777446479</c:v>
                </c:pt>
                <c:pt idx="35">
                  <c:v>1.5905770774032046</c:v>
                </c:pt>
                <c:pt idx="36">
                  <c:v>1.5412702508324616</c:v>
                </c:pt>
                <c:pt idx="37">
                  <c:v>1.5485304998600791</c:v>
                </c:pt>
                <c:pt idx="38">
                  <c:v>1.5420394541276476</c:v>
                </c:pt>
                <c:pt idx="39">
                  <c:v>1.5482550598769684</c:v>
                </c:pt>
                <c:pt idx="40">
                  <c:v>1.5728129004218976</c:v>
                </c:pt>
                <c:pt idx="41">
                  <c:v>1.5940405340647938</c:v>
                </c:pt>
                <c:pt idx="42">
                  <c:v>1.5073374511172934</c:v>
                </c:pt>
                <c:pt idx="43">
                  <c:v>1.5925230505728958</c:v>
                </c:pt>
                <c:pt idx="44">
                  <c:v>1.5818090999421872</c:v>
                </c:pt>
                <c:pt idx="45">
                  <c:v>1.5395809659128254</c:v>
                </c:pt>
                <c:pt idx="46">
                  <c:v>1.5557848976886841</c:v>
                </c:pt>
                <c:pt idx="47">
                  <c:v>1.5881080265594067</c:v>
                </c:pt>
                <c:pt idx="48">
                  <c:v>1.5549820389401503</c:v>
                </c:pt>
                <c:pt idx="49">
                  <c:v>1.5618071246999461</c:v>
                </c:pt>
                <c:pt idx="50">
                  <c:v>1.5458142714370902</c:v>
                </c:pt>
                <c:pt idx="51">
                  <c:v>1.5266245585709768</c:v>
                </c:pt>
                <c:pt idx="52">
                  <c:v>1.6386321793252883</c:v>
                </c:pt>
                <c:pt idx="53">
                  <c:v>1.5309541186080169</c:v>
                </c:pt>
                <c:pt idx="54">
                  <c:v>1.5390768176993799</c:v>
                </c:pt>
                <c:pt idx="55">
                  <c:v>1.5595575826333297</c:v>
                </c:pt>
                <c:pt idx="56">
                  <c:v>1.5609582430707807</c:v>
                </c:pt>
                <c:pt idx="57">
                  <c:v>1.5538068250828687</c:v>
                </c:pt>
                <c:pt idx="58">
                  <c:v>1.6076222078041924</c:v>
                </c:pt>
                <c:pt idx="59">
                  <c:v>1.5742450878295748</c:v>
                </c:pt>
                <c:pt idx="60">
                  <c:v>1.58824959662622</c:v>
                </c:pt>
                <c:pt idx="61">
                  <c:v>1.5854063850161484</c:v>
                </c:pt>
                <c:pt idx="62">
                  <c:v>1.5522836711136545</c:v>
                </c:pt>
                <c:pt idx="63">
                  <c:v>1.5703438063866983</c:v>
                </c:pt>
                <c:pt idx="64">
                  <c:v>1.5972812435778414</c:v>
                </c:pt>
                <c:pt idx="65">
                  <c:v>1.5867933607523721</c:v>
                </c:pt>
                <c:pt idx="66">
                  <c:v>1.5705676060430904</c:v>
                </c:pt>
                <c:pt idx="67">
                  <c:v>1.6494863973268612</c:v>
                </c:pt>
                <c:pt idx="68">
                  <c:v>1.5591848837330609</c:v>
                </c:pt>
                <c:pt idx="69">
                  <c:v>1.6290593211989746</c:v>
                </c:pt>
                <c:pt idx="70">
                  <c:v>1.6211452069156649</c:v>
                </c:pt>
                <c:pt idx="71">
                  <c:v>1.6024666695463154</c:v>
                </c:pt>
                <c:pt idx="72">
                  <c:v>1.604657284106074</c:v>
                </c:pt>
                <c:pt idx="73">
                  <c:v>1.5427764257650631</c:v>
                </c:pt>
                <c:pt idx="74">
                  <c:v>1.5654141340650318</c:v>
                </c:pt>
                <c:pt idx="75">
                  <c:v>1.5916100419835357</c:v>
                </c:pt>
                <c:pt idx="76">
                  <c:v>1.5829879877859419</c:v>
                </c:pt>
                <c:pt idx="77">
                  <c:v>1.5733987119523292</c:v>
                </c:pt>
                <c:pt idx="78">
                  <c:v>1.6390395723224347</c:v>
                </c:pt>
                <c:pt idx="79">
                  <c:v>1.5962918494265264</c:v>
                </c:pt>
                <c:pt idx="80">
                  <c:v>1.6515283952031714</c:v>
                </c:pt>
                <c:pt idx="81">
                  <c:v>1.5867768379369764</c:v>
                </c:pt>
                <c:pt idx="82">
                  <c:v>1.634688561733358</c:v>
                </c:pt>
                <c:pt idx="83">
                  <c:v>1.643504293576296</c:v>
                </c:pt>
                <c:pt idx="84">
                  <c:v>1.6406475941363594</c:v>
                </c:pt>
                <c:pt idx="85">
                  <c:v>1.631025888624775</c:v>
                </c:pt>
                <c:pt idx="86">
                  <c:v>1.5867329905951397</c:v>
                </c:pt>
                <c:pt idx="88">
                  <c:v>1.5969556254029071</c:v>
                </c:pt>
                <c:pt idx="89">
                  <c:v>1.605773329349284</c:v>
                </c:pt>
                <c:pt idx="90">
                  <c:v>1.6331509560508743</c:v>
                </c:pt>
                <c:pt idx="91">
                  <c:v>1.644001275719192</c:v>
                </c:pt>
                <c:pt idx="92">
                  <c:v>1.6308795360841832</c:v>
                </c:pt>
                <c:pt idx="93">
                  <c:v>1.614570214505489</c:v>
                </c:pt>
                <c:pt idx="94">
                  <c:v>1.6322765846213576</c:v>
                </c:pt>
                <c:pt idx="95">
                  <c:v>1.6002711613934879</c:v>
                </c:pt>
                <c:pt idx="96">
                  <c:v>1.6181427653884497</c:v>
                </c:pt>
                <c:pt idx="97">
                  <c:v>1.6200468700546107</c:v>
                </c:pt>
                <c:pt idx="98">
                  <c:v>1.6223029610359401</c:v>
                </c:pt>
                <c:pt idx="99">
                  <c:v>1.6131852089601268</c:v>
                </c:pt>
                <c:pt idx="100">
                  <c:v>1.6296590788730874</c:v>
                </c:pt>
                <c:pt idx="101">
                  <c:v>1.620913854358397</c:v>
                </c:pt>
                <c:pt idx="102">
                  <c:v>1.6343766509894779</c:v>
                </c:pt>
                <c:pt idx="103">
                  <c:v>1.6165881875822485</c:v>
                </c:pt>
                <c:pt idx="104">
                  <c:v>1.6179698868878742</c:v>
                </c:pt>
                <c:pt idx="105">
                  <c:v>1.6197003359647597</c:v>
                </c:pt>
                <c:pt idx="106">
                  <c:v>1.6251419001896439</c:v>
                </c:pt>
                <c:pt idx="107">
                  <c:v>1.6146921997303021</c:v>
                </c:pt>
                <c:pt idx="108">
                  <c:v>1.608688988875133</c:v>
                </c:pt>
                <c:pt idx="109">
                  <c:v>1.6424174594612735</c:v>
                </c:pt>
                <c:pt idx="110">
                  <c:v>1.6289624945264862</c:v>
                </c:pt>
                <c:pt idx="111">
                  <c:v>1.6140038517819999</c:v>
                </c:pt>
                <c:pt idx="112">
                  <c:v>1.6296828365679468</c:v>
                </c:pt>
                <c:pt idx="113">
                  <c:v>1.6419532718470247</c:v>
                </c:pt>
                <c:pt idx="114">
                  <c:v>1.6147615140272804</c:v>
                </c:pt>
                <c:pt idx="115">
                  <c:v>1.5851401600212986</c:v>
                </c:pt>
                <c:pt idx="116">
                  <c:v>1.5932875477401895</c:v>
                </c:pt>
                <c:pt idx="117">
                  <c:v>1.5806435447323117</c:v>
                </c:pt>
                <c:pt idx="118">
                  <c:v>1.57348203582373</c:v>
                </c:pt>
                <c:pt idx="119">
                  <c:v>1.5906100347936667</c:v>
                </c:pt>
                <c:pt idx="120">
                  <c:v>1.585641363697528</c:v>
                </c:pt>
                <c:pt idx="121">
                  <c:v>1.5804774933041437</c:v>
                </c:pt>
                <c:pt idx="122">
                  <c:v>1.612385866570746</c:v>
                </c:pt>
                <c:pt idx="123">
                  <c:v>1.6161221725602717</c:v>
                </c:pt>
                <c:pt idx="124">
                  <c:v>1.6066432360643825</c:v>
                </c:pt>
                <c:pt idx="125">
                  <c:v>1.5995625418445814</c:v>
                </c:pt>
                <c:pt idx="126">
                  <c:v>1.6029265009231188</c:v>
                </c:pt>
                <c:pt idx="127">
                  <c:v>1.5963105450901764</c:v>
                </c:pt>
                <c:pt idx="128">
                  <c:v>1.5958059158346158</c:v>
                </c:pt>
                <c:pt idx="129">
                  <c:v>1.5907771156796746</c:v>
                </c:pt>
                <c:pt idx="130">
                  <c:v>1.627473578753881</c:v>
                </c:pt>
                <c:pt idx="131">
                  <c:v>1.6101861587036643</c:v>
                </c:pt>
                <c:pt idx="132">
                  <c:v>1.607151399449537</c:v>
                </c:pt>
                <c:pt idx="133">
                  <c:v>1.6218333111526546</c:v>
                </c:pt>
                <c:pt idx="134">
                  <c:v>1.5903840400395262</c:v>
                </c:pt>
                <c:pt idx="135">
                  <c:v>1.5899420620756433</c:v>
                </c:pt>
                <c:pt idx="136">
                  <c:v>1.594709804768162</c:v>
                </c:pt>
                <c:pt idx="137">
                  <c:v>1.5948766503221239</c:v>
                </c:pt>
                <c:pt idx="138">
                  <c:v>1.6341791217940136</c:v>
                </c:pt>
                <c:pt idx="139">
                  <c:v>1.638973444448061</c:v>
                </c:pt>
                <c:pt idx="140">
                  <c:v>1.6292169466775615</c:v>
                </c:pt>
                <c:pt idx="141">
                  <c:v>1.6323033031213916</c:v>
                </c:pt>
                <c:pt idx="142">
                  <c:v>1.623261584470385</c:v>
                </c:pt>
                <c:pt idx="143">
                  <c:v>1.6312819432487533</c:v>
                </c:pt>
                <c:pt idx="144">
                  <c:v>1.5979445851163525</c:v>
                </c:pt>
                <c:pt idx="145">
                  <c:v>1.6314520811235187</c:v>
                </c:pt>
                <c:pt idx="146">
                  <c:v>1.619795231833105</c:v>
                </c:pt>
                <c:pt idx="147">
                  <c:v>1.581474325529501</c:v>
                </c:pt>
                <c:pt idx="148">
                  <c:v>1.6221468997005388</c:v>
                </c:pt>
                <c:pt idx="149">
                  <c:v>1.6297748665825296</c:v>
                </c:pt>
                <c:pt idx="150">
                  <c:v>1.6289026929651402</c:v>
                </c:pt>
                <c:pt idx="151">
                  <c:v>1.6011712737381851</c:v>
                </c:pt>
                <c:pt idx="152">
                  <c:v>1.5923745081747449</c:v>
                </c:pt>
                <c:pt idx="153">
                  <c:v>1.6126013554155347</c:v>
                </c:pt>
                <c:pt idx="154">
                  <c:v>1.6216546974365624</c:v>
                </c:pt>
                <c:pt idx="155">
                  <c:v>1.6112868190160181</c:v>
                </c:pt>
                <c:pt idx="156">
                  <c:v>1.5980719768667415</c:v>
                </c:pt>
                <c:pt idx="157">
                  <c:v>1.6182129750840795</c:v>
                </c:pt>
                <c:pt idx="158">
                  <c:v>1.6000157486563986</c:v>
                </c:pt>
                <c:pt idx="159">
                  <c:v>1.6114194015158583</c:v>
                </c:pt>
                <c:pt idx="160">
                  <c:v>1.6304276908899371</c:v>
                </c:pt>
                <c:pt idx="161">
                  <c:v>1.6008043222141397</c:v>
                </c:pt>
                <c:pt idx="162">
                  <c:v>1.6120553207745465</c:v>
                </c:pt>
                <c:pt idx="163">
                  <c:v>1.6222050141976676</c:v>
                </c:pt>
                <c:pt idx="164">
                  <c:v>1.6336486069130307</c:v>
                </c:pt>
                <c:pt idx="165">
                  <c:v>1.6061921489600712</c:v>
                </c:pt>
                <c:pt idx="166">
                  <c:v>1.6066659519538646</c:v>
                </c:pt>
                <c:pt idx="167">
                  <c:v>1.5997005367279795</c:v>
                </c:pt>
                <c:pt idx="168">
                  <c:v>1.6099904159395806</c:v>
                </c:pt>
                <c:pt idx="169">
                  <c:v>1.6101490669462755</c:v>
                </c:pt>
                <c:pt idx="170">
                  <c:v>1.6153508513195602</c:v>
                </c:pt>
                <c:pt idx="171">
                  <c:v>1.5968692083443903</c:v>
                </c:pt>
                <c:pt idx="172">
                  <c:v>1.6244491713319333</c:v>
                </c:pt>
                <c:pt idx="173">
                  <c:v>1.6050876946336743</c:v>
                </c:pt>
                <c:pt idx="174">
                  <c:v>1.6180537021534611</c:v>
                </c:pt>
                <c:pt idx="175">
                  <c:v>1.5984409300061466</c:v>
                </c:pt>
                <c:pt idx="176">
                  <c:v>1.6183722793738105</c:v>
                </c:pt>
                <c:pt idx="177">
                  <c:v>1.5968692083443903</c:v>
                </c:pt>
                <c:pt idx="178">
                  <c:v>1.6270593700332046</c:v>
                </c:pt>
                <c:pt idx="179">
                  <c:v>1.610466462780485</c:v>
                </c:pt>
                <c:pt idx="180">
                  <c:v>1.5985982723557879</c:v>
                </c:pt>
                <c:pt idx="181">
                  <c:v>1.6156683650004091</c:v>
                </c:pt>
                <c:pt idx="182">
                  <c:v>1.6047724151807898</c:v>
                </c:pt>
                <c:pt idx="183">
                  <c:v>1.6049300394235149</c:v>
                </c:pt>
                <c:pt idx="184">
                  <c:v>1.6129734707495256</c:v>
                </c:pt>
                <c:pt idx="185">
                  <c:v>1.6233861892802828</c:v>
                </c:pt>
                <c:pt idx="186">
                  <c:v>1.6024393814094124</c:v>
                </c:pt>
                <c:pt idx="187">
                  <c:v>1.6015027388094654</c:v>
                </c:pt>
                <c:pt idx="188">
                  <c:v>1.6304790494734773</c:v>
                </c:pt>
                <c:pt idx="189">
                  <c:v>1.6257113696002563</c:v>
                </c:pt>
                <c:pt idx="190">
                  <c:v>1.6373158573436672</c:v>
                </c:pt>
                <c:pt idx="191">
                  <c:v>1.5695367116512016</c:v>
                </c:pt>
                <c:pt idx="192">
                  <c:v>1.6212609079617282</c:v>
                </c:pt>
                <c:pt idx="193">
                  <c:v>1.6190077123445055</c:v>
                </c:pt>
                <c:pt idx="194">
                  <c:v>1.6020195142968954</c:v>
                </c:pt>
                <c:pt idx="195">
                  <c:v>1.6047536276012955</c:v>
                </c:pt>
                <c:pt idx="196">
                  <c:v>1.6172110146168959</c:v>
                </c:pt>
                <c:pt idx="197">
                  <c:v>1.6088723407937271</c:v>
                </c:pt>
                <c:pt idx="198">
                  <c:v>1.6322765846213576</c:v>
                </c:pt>
                <c:pt idx="199">
                  <c:v>1.6165250290327531</c:v>
                </c:pt>
                <c:pt idx="200">
                  <c:v>1.6190211993549875</c:v>
                </c:pt>
                <c:pt idx="201">
                  <c:v>1.614299589513805</c:v>
                </c:pt>
                <c:pt idx="202">
                  <c:v>1.6289907534013395</c:v>
                </c:pt>
                <c:pt idx="203">
                  <c:v>1.6166330108826488</c:v>
                </c:pt>
                <c:pt idx="204">
                  <c:v>1.6141758837423261</c:v>
                </c:pt>
                <c:pt idx="205">
                  <c:v>1.6473481368631622</c:v>
                </c:pt>
                <c:pt idx="206">
                  <c:v>1.6149836872315775</c:v>
                </c:pt>
                <c:pt idx="207">
                  <c:v>1.619616555862607</c:v>
                </c:pt>
                <c:pt idx="208">
                  <c:v>1.6284720766596494</c:v>
                </c:pt>
                <c:pt idx="209">
                  <c:v>1.6521295472974542</c:v>
                </c:pt>
                <c:pt idx="210">
                  <c:v>1.6265730845210664</c:v>
                </c:pt>
                <c:pt idx="211">
                  <c:v>1.6352283766196078</c:v>
                </c:pt>
                <c:pt idx="212">
                  <c:v>1.6224451629784515</c:v>
                </c:pt>
                <c:pt idx="213">
                  <c:v>1.6095270851841261</c:v>
                </c:pt>
                <c:pt idx="214">
                  <c:v>1.6271306278364324</c:v>
                </c:pt>
                <c:pt idx="215">
                  <c:v>1.618508850874179</c:v>
                </c:pt>
                <c:pt idx="216">
                  <c:v>1.6658196228910749</c:v>
                </c:pt>
                <c:pt idx="217">
                  <c:v>1.6303945089522358</c:v>
                </c:pt>
                <c:pt idx="218">
                  <c:v>1.6168033620955975</c:v>
                </c:pt>
                <c:pt idx="219">
                  <c:v>1.6204718561170595</c:v>
                </c:pt>
                <c:pt idx="220">
                  <c:v>1.5954696735430365</c:v>
                </c:pt>
                <c:pt idx="221">
                  <c:v>1.6650860120694779</c:v>
                </c:pt>
                <c:pt idx="222">
                  <c:v>1.620131849433023</c:v>
                </c:pt>
                <c:pt idx="223">
                  <c:v>1.618094801843627</c:v>
                </c:pt>
                <c:pt idx="224">
                  <c:v>1.6218333111526546</c:v>
                </c:pt>
                <c:pt idx="225">
                  <c:v>1.5735346991697672</c:v>
                </c:pt>
                <c:pt idx="226">
                  <c:v>1.5730411186493249</c:v>
                </c:pt>
                <c:pt idx="227">
                  <c:v>1.6322967518697684</c:v>
                </c:pt>
                <c:pt idx="228">
                  <c:v>1.620301834938157</c:v>
                </c:pt>
                <c:pt idx="229">
                  <c:v>1.6074870514706356</c:v>
                </c:pt>
                <c:pt idx="230">
                  <c:v>1.6023134248594706</c:v>
                </c:pt>
                <c:pt idx="231">
                  <c:v>1.6063090354153287</c:v>
                </c:pt>
                <c:pt idx="232">
                  <c:v>1.6147110820572541</c:v>
                </c:pt>
                <c:pt idx="233">
                  <c:v>1.6083208486560692</c:v>
                </c:pt>
                <c:pt idx="234">
                  <c:v>1.6300712817308793</c:v>
                </c:pt>
                <c:pt idx="235">
                  <c:v>1.6633377067229118</c:v>
                </c:pt>
                <c:pt idx="236">
                  <c:v>1.6340084146884253</c:v>
                </c:pt>
                <c:pt idx="237">
                  <c:v>1.6145422675165269</c:v>
                </c:pt>
                <c:pt idx="238">
                  <c:v>1.6186971121957856</c:v>
                </c:pt>
                <c:pt idx="239">
                  <c:v>1.6236007177795817</c:v>
                </c:pt>
                <c:pt idx="240">
                  <c:v>1.6114805257961573</c:v>
                </c:pt>
                <c:pt idx="241">
                  <c:v>1.6255182951067544</c:v>
                </c:pt>
                <c:pt idx="242">
                  <c:v>1.6221468997005388</c:v>
                </c:pt>
                <c:pt idx="243">
                  <c:v>1.6248428953788612</c:v>
                </c:pt>
                <c:pt idx="244">
                  <c:v>1.6319713286668727</c:v>
                </c:pt>
                <c:pt idx="245">
                  <c:v>1.6066476059920494</c:v>
                </c:pt>
                <c:pt idx="246">
                  <c:v>1.6241680566724428</c:v>
                </c:pt>
                <c:pt idx="247">
                  <c:v>1.6206343300675816</c:v>
                </c:pt>
                <c:pt idx="248">
                  <c:v>1.6156683650004093</c:v>
                </c:pt>
                <c:pt idx="249">
                  <c:v>1.6128182703438763</c:v>
                </c:pt>
                <c:pt idx="250">
                  <c:v>1.6176176374159563</c:v>
                </c:pt>
                <c:pt idx="251">
                  <c:v>1.6096277581613805</c:v>
                </c:pt>
                <c:pt idx="252">
                  <c:v>1.6249490531161157</c:v>
                </c:pt>
                <c:pt idx="253">
                  <c:v>1.6117533978008247</c:v>
                </c:pt>
                <c:pt idx="254">
                  <c:v>1.6031938663331247</c:v>
                </c:pt>
                <c:pt idx="255">
                  <c:v>1.6022085991818393</c:v>
                </c:pt>
                <c:pt idx="256">
                  <c:v>1.6079668474280548</c:v>
                </c:pt>
                <c:pt idx="257">
                  <c:v>1.5793717313147448</c:v>
                </c:pt>
                <c:pt idx="258">
                  <c:v>1.6094308969652555</c:v>
                </c:pt>
                <c:pt idx="259">
                  <c:v>1.6069819759412676</c:v>
                </c:pt>
                <c:pt idx="260">
                  <c:v>1.5924221270296544</c:v>
                </c:pt>
                <c:pt idx="261">
                  <c:v>1.6381332554911285</c:v>
                </c:pt>
                <c:pt idx="262">
                  <c:v>1.6119881503211464</c:v>
                </c:pt>
                <c:pt idx="263">
                  <c:v>1.5966808094288232</c:v>
                </c:pt>
                <c:pt idx="264">
                  <c:v>1.5896238315177613</c:v>
                </c:pt>
                <c:pt idx="265">
                  <c:v>1.6329994734530084</c:v>
                </c:pt>
                <c:pt idx="266">
                  <c:v>1.6511552425221674</c:v>
                </c:pt>
                <c:pt idx="267">
                  <c:v>1.6160412156434381</c:v>
                </c:pt>
                <c:pt idx="268">
                  <c:v>1.6397645982946565</c:v>
                </c:pt>
                <c:pt idx="269">
                  <c:v>1.6022831982338366</c:v>
                </c:pt>
                <c:pt idx="270">
                  <c:v>1.616089358646426</c:v>
                </c:pt>
                <c:pt idx="271">
                  <c:v>1.597867468352318</c:v>
                </c:pt>
                <c:pt idx="272">
                  <c:v>1.5868498330941831</c:v>
                </c:pt>
                <c:pt idx="273">
                  <c:v>1.6099541026367685</c:v>
                </c:pt>
                <c:pt idx="274">
                  <c:v>1.5677499154948658</c:v>
                </c:pt>
                <c:pt idx="275">
                  <c:v>1.5885708782600614</c:v>
                </c:pt>
                <c:pt idx="276">
                  <c:v>1.5503732552613316</c:v>
                </c:pt>
                <c:pt idx="277">
                  <c:v>1.5970159585348955</c:v>
                </c:pt>
                <c:pt idx="278">
                  <c:v>1.5758988562541709</c:v>
                </c:pt>
                <c:pt idx="279">
                  <c:v>1.5758988562541709</c:v>
                </c:pt>
                <c:pt idx="280">
                  <c:v>1.5909442316703963</c:v>
                </c:pt>
                <c:pt idx="281">
                  <c:v>1.5667040516419672</c:v>
                </c:pt>
                <c:pt idx="282">
                  <c:v>1.5819254020627382</c:v>
                </c:pt>
                <c:pt idx="283">
                  <c:v>1.6015205693912693</c:v>
                </c:pt>
                <c:pt idx="284">
                  <c:v>1.6245939141967045</c:v>
                </c:pt>
                <c:pt idx="285">
                  <c:v>1.6201188465460832</c:v>
                </c:pt>
                <c:pt idx="286">
                  <c:v>1.6181674653329696</c:v>
                </c:pt>
                <c:pt idx="287">
                  <c:v>1.5023297142429157</c:v>
                </c:pt>
                <c:pt idx="288">
                  <c:v>1.554810509658356</c:v>
                </c:pt>
                <c:pt idx="290">
                  <c:v>1.2050156213215437</c:v>
                </c:pt>
                <c:pt idx="291">
                  <c:v>1.2073898602737463</c:v>
                </c:pt>
                <c:pt idx="292">
                  <c:v>1.1955324845166915</c:v>
                </c:pt>
                <c:pt idx="293">
                  <c:v>1.2126802507025582</c:v>
                </c:pt>
                <c:pt idx="294">
                  <c:v>1.20067982228882</c:v>
                </c:pt>
              </c:numCache>
            </c:numRef>
          </c:xVal>
          <c:yVal>
            <c:numRef>
              <c:f>'[1]MORB+Кару'!$AL$1610:$AL$1904</c:f>
              <c:numCache>
                <c:formatCode>General</c:formatCode>
                <c:ptCount val="295"/>
                <c:pt idx="0">
                  <c:v>0.50755743046830082</c:v>
                </c:pt>
                <c:pt idx="1">
                  <c:v>0.65065796454984126</c:v>
                </c:pt>
                <c:pt idx="2">
                  <c:v>0.57605484260279305</c:v>
                </c:pt>
                <c:pt idx="3">
                  <c:v>0.60485837911116247</c:v>
                </c:pt>
                <c:pt idx="4">
                  <c:v>0.65611974345697643</c:v>
                </c:pt>
                <c:pt idx="5">
                  <c:v>0.64942827419212468</c:v>
                </c:pt>
                <c:pt idx="6">
                  <c:v>0.63746698362886445</c:v>
                </c:pt>
                <c:pt idx="7">
                  <c:v>0.65664850630595017</c:v>
                </c:pt>
                <c:pt idx="8">
                  <c:v>0.66762468917682527</c:v>
                </c:pt>
                <c:pt idx="9">
                  <c:v>0.65756056036876209</c:v>
                </c:pt>
                <c:pt idx="10">
                  <c:v>0.64418182290778536</c:v>
                </c:pt>
                <c:pt idx="11">
                  <c:v>0.64286808062563705</c:v>
                </c:pt>
                <c:pt idx="12">
                  <c:v>0.59023417568680991</c:v>
                </c:pt>
                <c:pt idx="13">
                  <c:v>0.63712479603062067</c:v>
                </c:pt>
                <c:pt idx="14">
                  <c:v>0.63764482723402205</c:v>
                </c:pt>
                <c:pt idx="15">
                  <c:v>0.73812088770369588</c:v>
                </c:pt>
                <c:pt idx="16">
                  <c:v>0.62731108988410722</c:v>
                </c:pt>
                <c:pt idx="17">
                  <c:v>0.66917430410941969</c:v>
                </c:pt>
                <c:pt idx="18">
                  <c:v>0.63797194614696495</c:v>
                </c:pt>
                <c:pt idx="19">
                  <c:v>0.6572977560804637</c:v>
                </c:pt>
                <c:pt idx="20">
                  <c:v>0.62584373952033412</c:v>
                </c:pt>
                <c:pt idx="21">
                  <c:v>0.72234393971849886</c:v>
                </c:pt>
                <c:pt idx="22">
                  <c:v>0.72455992458150142</c:v>
                </c:pt>
                <c:pt idx="23">
                  <c:v>0.64520431077995266</c:v>
                </c:pt>
                <c:pt idx="24">
                  <c:v>0.64045594325502853</c:v>
                </c:pt>
                <c:pt idx="25">
                  <c:v>0.49116569841269636</c:v>
                </c:pt>
                <c:pt idx="26">
                  <c:v>0.58536188676656931</c:v>
                </c:pt>
                <c:pt idx="27">
                  <c:v>0.56591648879608747</c:v>
                </c:pt>
                <c:pt idx="28">
                  <c:v>0.64012374675990258</c:v>
                </c:pt>
                <c:pt idx="29">
                  <c:v>0.60217392150574056</c:v>
                </c:pt>
                <c:pt idx="30">
                  <c:v>0.6097845401258708</c:v>
                </c:pt>
                <c:pt idx="31">
                  <c:v>0.60997505455029677</c:v>
                </c:pt>
                <c:pt idx="32">
                  <c:v>0.64875049677452234</c:v>
                </c:pt>
                <c:pt idx="33">
                  <c:v>0.54534533062011803</c:v>
                </c:pt>
                <c:pt idx="34">
                  <c:v>0.60911548684763694</c:v>
                </c:pt>
                <c:pt idx="35">
                  <c:v>0.67917382976076124</c:v>
                </c:pt>
                <c:pt idx="36">
                  <c:v>0.61454887625126764</c:v>
                </c:pt>
                <c:pt idx="37">
                  <c:v>0.61563932876692584</c:v>
                </c:pt>
                <c:pt idx="38">
                  <c:v>0.59123545576859149</c:v>
                </c:pt>
                <c:pt idx="39">
                  <c:v>0.40224967050381544</c:v>
                </c:pt>
                <c:pt idx="40">
                  <c:v>0.68571180790083375</c:v>
                </c:pt>
                <c:pt idx="41">
                  <c:v>0.58269397254372846</c:v>
                </c:pt>
                <c:pt idx="42">
                  <c:v>0.60710827113662558</c:v>
                </c:pt>
                <c:pt idx="43">
                  <c:v>0.61019994168506586</c:v>
                </c:pt>
                <c:pt idx="44">
                  <c:v>0.6052168501769376</c:v>
                </c:pt>
                <c:pt idx="45">
                  <c:v>0.64587081131935864</c:v>
                </c:pt>
                <c:pt idx="46">
                  <c:v>0.60405375664324568</c:v>
                </c:pt>
                <c:pt idx="47">
                  <c:v>0.63970695753240114</c:v>
                </c:pt>
                <c:pt idx="48">
                  <c:v>0.50569607141707196</c:v>
                </c:pt>
                <c:pt idx="49">
                  <c:v>0.63876763185619023</c:v>
                </c:pt>
                <c:pt idx="50">
                  <c:v>0.39032122497676347</c:v>
                </c:pt>
                <c:pt idx="51">
                  <c:v>0.52898168570742088</c:v>
                </c:pt>
                <c:pt idx="52">
                  <c:v>0.51304717941569944</c:v>
                </c:pt>
                <c:pt idx="53">
                  <c:v>0.57644091603897618</c:v>
                </c:pt>
                <c:pt idx="54">
                  <c:v>0.61680999510058498</c:v>
                </c:pt>
                <c:pt idx="55">
                  <c:v>0.61949812272061644</c:v>
                </c:pt>
                <c:pt idx="56">
                  <c:v>0.60139649468921441</c:v>
                </c:pt>
                <c:pt idx="57">
                  <c:v>0.59799277759371916</c:v>
                </c:pt>
                <c:pt idx="58">
                  <c:v>0.54205422997697261</c:v>
                </c:pt>
                <c:pt idx="59">
                  <c:v>0.59464849586160373</c:v>
                </c:pt>
                <c:pt idx="60">
                  <c:v>0.62028840552895825</c:v>
                </c:pt>
                <c:pt idx="61">
                  <c:v>0.59830821114383448</c:v>
                </c:pt>
                <c:pt idx="62">
                  <c:v>0.62795897777675624</c:v>
                </c:pt>
                <c:pt idx="63">
                  <c:v>0.62510832880266609</c:v>
                </c:pt>
                <c:pt idx="64">
                  <c:v>0.51055291480203835</c:v>
                </c:pt>
                <c:pt idx="65">
                  <c:v>0.5603836367733015</c:v>
                </c:pt>
                <c:pt idx="66">
                  <c:v>0.59433280816114054</c:v>
                </c:pt>
                <c:pt idx="67">
                  <c:v>0.47257718480865657</c:v>
                </c:pt>
                <c:pt idx="68">
                  <c:v>0.53668369998153431</c:v>
                </c:pt>
                <c:pt idx="69">
                  <c:v>0.60850455023203942</c:v>
                </c:pt>
                <c:pt idx="70">
                  <c:v>0.56806119455525628</c:v>
                </c:pt>
                <c:pt idx="71">
                  <c:v>0.5876992571040357</c:v>
                </c:pt>
                <c:pt idx="72">
                  <c:v>0.56008147403291564</c:v>
                </c:pt>
                <c:pt idx="73">
                  <c:v>0.48679838207741732</c:v>
                </c:pt>
                <c:pt idx="74">
                  <c:v>0.55384954504107176</c:v>
                </c:pt>
                <c:pt idx="75">
                  <c:v>0.5858178486006802</c:v>
                </c:pt>
                <c:pt idx="76">
                  <c:v>0.57956368300465133</c:v>
                </c:pt>
                <c:pt idx="77">
                  <c:v>0.45103347801728844</c:v>
                </c:pt>
                <c:pt idx="78">
                  <c:v>0.52312654731747255</c:v>
                </c:pt>
                <c:pt idx="79">
                  <c:v>0.3905515691814902</c:v>
                </c:pt>
                <c:pt idx="80">
                  <c:v>0.56966277874120386</c:v>
                </c:pt>
                <c:pt idx="81">
                  <c:v>0.57021391965922641</c:v>
                </c:pt>
                <c:pt idx="82">
                  <c:v>0.60221478727856093</c:v>
                </c:pt>
                <c:pt idx="83">
                  <c:v>0.50665735225697051</c:v>
                </c:pt>
                <c:pt idx="84">
                  <c:v>0.48043619387137382</c:v>
                </c:pt>
                <c:pt idx="85">
                  <c:v>0.53543775519543146</c:v>
                </c:pt>
                <c:pt idx="86">
                  <c:v>0.44241172570977805</c:v>
                </c:pt>
                <c:pt idx="88">
                  <c:v>0.6710293901236043</c:v>
                </c:pt>
                <c:pt idx="89">
                  <c:v>0.66276575529135917</c:v>
                </c:pt>
                <c:pt idx="90">
                  <c:v>0.66691084528106437</c:v>
                </c:pt>
                <c:pt idx="91">
                  <c:v>0.6719669245188068</c:v>
                </c:pt>
                <c:pt idx="92">
                  <c:v>0.66361728204517056</c:v>
                </c:pt>
                <c:pt idx="93">
                  <c:v>0.6658286201546082</c:v>
                </c:pt>
                <c:pt idx="94">
                  <c:v>0.62932945007137664</c:v>
                </c:pt>
                <c:pt idx="95">
                  <c:v>0.67185438091460037</c:v>
                </c:pt>
                <c:pt idx="96">
                  <c:v>0.66029660820615632</c:v>
                </c:pt>
                <c:pt idx="97">
                  <c:v>0.67577372620025467</c:v>
                </c:pt>
                <c:pt idx="98">
                  <c:v>0.65854196035561474</c:v>
                </c:pt>
                <c:pt idx="99">
                  <c:v>0.67236004069839217</c:v>
                </c:pt>
                <c:pt idx="100">
                  <c:v>0.618272045758541</c:v>
                </c:pt>
                <c:pt idx="101">
                  <c:v>0.67244408211078976</c:v>
                </c:pt>
                <c:pt idx="102">
                  <c:v>0.67506860105556221</c:v>
                </c:pt>
                <c:pt idx="103">
                  <c:v>0.67721954076208657</c:v>
                </c:pt>
                <c:pt idx="104">
                  <c:v>0.67383273160415269</c:v>
                </c:pt>
                <c:pt idx="105">
                  <c:v>0.67606885144576845</c:v>
                </c:pt>
                <c:pt idx="106">
                  <c:v>0.66674820239947064</c:v>
                </c:pt>
                <c:pt idx="107">
                  <c:v>0.66510545771884189</c:v>
                </c:pt>
                <c:pt idx="108">
                  <c:v>0.6227346456015973</c:v>
                </c:pt>
                <c:pt idx="109">
                  <c:v>0.61692840818915862</c:v>
                </c:pt>
                <c:pt idx="110">
                  <c:v>0.66184073678466415</c:v>
                </c:pt>
                <c:pt idx="111">
                  <c:v>0.64754970734879569</c:v>
                </c:pt>
                <c:pt idx="112">
                  <c:v>0.66174982349192213</c:v>
                </c:pt>
                <c:pt idx="113">
                  <c:v>0.65012513881296019</c:v>
                </c:pt>
                <c:pt idx="114">
                  <c:v>0.61709589224645345</c:v>
                </c:pt>
                <c:pt idx="115">
                  <c:v>0.41774366201030277</c:v>
                </c:pt>
                <c:pt idx="116">
                  <c:v>0.41789095985457436</c:v>
                </c:pt>
                <c:pt idx="117">
                  <c:v>0.41617561564641248</c:v>
                </c:pt>
                <c:pt idx="118">
                  <c:v>0.41625892681675325</c:v>
                </c:pt>
                <c:pt idx="119">
                  <c:v>0.42215494339364845</c:v>
                </c:pt>
                <c:pt idx="120">
                  <c:v>0.41433281088896046</c:v>
                </c:pt>
                <c:pt idx="121">
                  <c:v>0.42224680757431676</c:v>
                </c:pt>
                <c:pt idx="122">
                  <c:v>0.42690996637506506</c:v>
                </c:pt>
                <c:pt idx="123">
                  <c:v>0.64560994771284153</c:v>
                </c:pt>
                <c:pt idx="124">
                  <c:v>0.42122220034062047</c:v>
                </c:pt>
                <c:pt idx="125">
                  <c:v>0.42128342094125737</c:v>
                </c:pt>
                <c:pt idx="126">
                  <c:v>0.42525626169981617</c:v>
                </c:pt>
                <c:pt idx="127">
                  <c:v>0.41939007101971304</c:v>
                </c:pt>
                <c:pt idx="128">
                  <c:v>0.4233837933949659</c:v>
                </c:pt>
                <c:pt idx="129">
                  <c:v>0.41955934611221191</c:v>
                </c:pt>
                <c:pt idx="130">
                  <c:v>0.66637498672918549</c:v>
                </c:pt>
                <c:pt idx="131">
                  <c:v>0.66453243315030153</c:v>
                </c:pt>
                <c:pt idx="132">
                  <c:v>0.66503739008339258</c:v>
                </c:pt>
                <c:pt idx="133">
                  <c:v>0.67178105858136095</c:v>
                </c:pt>
                <c:pt idx="134">
                  <c:v>0.42927821876172262</c:v>
                </c:pt>
                <c:pt idx="135">
                  <c:v>0.42533739251984087</c:v>
                </c:pt>
                <c:pt idx="136">
                  <c:v>0.43140522842344425</c:v>
                </c:pt>
                <c:pt idx="137">
                  <c:v>0.43150120909382589</c:v>
                </c:pt>
                <c:pt idx="138">
                  <c:v>0.63069477705500543</c:v>
                </c:pt>
                <c:pt idx="139">
                  <c:v>0.65724657359878036</c:v>
                </c:pt>
                <c:pt idx="140">
                  <c:v>0.62963647567041237</c:v>
                </c:pt>
                <c:pt idx="141">
                  <c:v>0.65775707473823575</c:v>
                </c:pt>
                <c:pt idx="142">
                  <c:v>0.61923434272730327</c:v>
                </c:pt>
                <c:pt idx="143">
                  <c:v>0.63736621717700581</c:v>
                </c:pt>
                <c:pt idx="144">
                  <c:v>0.58209866022219736</c:v>
                </c:pt>
                <c:pt idx="145">
                  <c:v>0.62724124778966439</c:v>
                </c:pt>
                <c:pt idx="146">
                  <c:v>0.62426427483210634</c:v>
                </c:pt>
                <c:pt idx="147">
                  <c:v>0.5865713074024177</c:v>
                </c:pt>
                <c:pt idx="148">
                  <c:v>0.62915693880798185</c:v>
                </c:pt>
                <c:pt idx="149">
                  <c:v>0.624679615214906</c:v>
                </c:pt>
                <c:pt idx="150">
                  <c:v>0.64714532414119164</c:v>
                </c:pt>
                <c:pt idx="151">
                  <c:v>0.65182902228878781</c:v>
                </c:pt>
                <c:pt idx="152">
                  <c:v>0.64552077441396183</c:v>
                </c:pt>
                <c:pt idx="153">
                  <c:v>0.64680433962182671</c:v>
                </c:pt>
                <c:pt idx="154">
                  <c:v>0.6905298023221661</c:v>
                </c:pt>
                <c:pt idx="155">
                  <c:v>0.53539574852480387</c:v>
                </c:pt>
                <c:pt idx="156">
                  <c:v>0.65982608164666856</c:v>
                </c:pt>
                <c:pt idx="157">
                  <c:v>0.51728779809877024</c:v>
                </c:pt>
                <c:pt idx="158">
                  <c:v>0.51522747438367889</c:v>
                </c:pt>
                <c:pt idx="159">
                  <c:v>0.52016752601304028</c:v>
                </c:pt>
                <c:pt idx="160">
                  <c:v>0.52046915904239466</c:v>
                </c:pt>
                <c:pt idx="161">
                  <c:v>0.51630985691299613</c:v>
                </c:pt>
                <c:pt idx="162">
                  <c:v>0.51442624397768599</c:v>
                </c:pt>
                <c:pt idx="163">
                  <c:v>0.52516745086922545</c:v>
                </c:pt>
                <c:pt idx="164">
                  <c:v>0.52309487449336112</c:v>
                </c:pt>
                <c:pt idx="165">
                  <c:v>0.52127012409435758</c:v>
                </c:pt>
                <c:pt idx="166">
                  <c:v>0.51718812256436142</c:v>
                </c:pt>
                <c:pt idx="167">
                  <c:v>0.52153472361380238</c:v>
                </c:pt>
                <c:pt idx="168">
                  <c:v>0.52595563646846</c:v>
                </c:pt>
                <c:pt idx="169">
                  <c:v>0.52390212743630804</c:v>
                </c:pt>
                <c:pt idx="170">
                  <c:v>0.52692836741539761</c:v>
                </c:pt>
                <c:pt idx="171">
                  <c:v>0.52501623461905933</c:v>
                </c:pt>
                <c:pt idx="172">
                  <c:v>0.52078388630577821</c:v>
                </c:pt>
                <c:pt idx="173">
                  <c:v>0.51873203744077789</c:v>
                </c:pt>
                <c:pt idx="174">
                  <c:v>0.51673112451640724</c:v>
                </c:pt>
                <c:pt idx="175">
                  <c:v>0.52104865639939624</c:v>
                </c:pt>
                <c:pt idx="176">
                  <c:v>0.52540501407536599</c:v>
                </c:pt>
                <c:pt idx="177">
                  <c:v>0.52550419815578941</c:v>
                </c:pt>
                <c:pt idx="178">
                  <c:v>0.52130507798226999</c:v>
                </c:pt>
                <c:pt idx="179">
                  <c:v>0.53010764704107416</c:v>
                </c:pt>
                <c:pt idx="180">
                  <c:v>0.52586987500436932</c:v>
                </c:pt>
                <c:pt idx="181">
                  <c:v>0.52375295775051722</c:v>
                </c:pt>
                <c:pt idx="182">
                  <c:v>0.5280143975736058</c:v>
                </c:pt>
                <c:pt idx="183">
                  <c:v>0.70085044830483778</c:v>
                </c:pt>
                <c:pt idx="184">
                  <c:v>0.52205320953180556</c:v>
                </c:pt>
                <c:pt idx="185">
                  <c:v>0.69598675276144617</c:v>
                </c:pt>
                <c:pt idx="186">
                  <c:v>0.69724429583331993</c:v>
                </c:pt>
                <c:pt idx="187">
                  <c:v>0.69653745136408773</c:v>
                </c:pt>
                <c:pt idx="188">
                  <c:v>0.69825639555537666</c:v>
                </c:pt>
                <c:pt idx="189">
                  <c:v>0.53363629991127692</c:v>
                </c:pt>
                <c:pt idx="190">
                  <c:v>0.54202224157368062</c:v>
                </c:pt>
                <c:pt idx="191">
                  <c:v>0.50145116115966493</c:v>
                </c:pt>
                <c:pt idx="192">
                  <c:v>0.64999646585862869</c:v>
                </c:pt>
                <c:pt idx="193">
                  <c:v>0.6630440438173848</c:v>
                </c:pt>
                <c:pt idx="194">
                  <c:v>0.66618928405672639</c:v>
                </c:pt>
                <c:pt idx="195">
                  <c:v>0.51692758179638076</c:v>
                </c:pt>
                <c:pt idx="196">
                  <c:v>0.66889805922643786</c:v>
                </c:pt>
                <c:pt idx="197">
                  <c:v>0.6209935191272562</c:v>
                </c:pt>
                <c:pt idx="198">
                  <c:v>0.5595025577482301</c:v>
                </c:pt>
                <c:pt idx="199">
                  <c:v>0.64548325404939222</c:v>
                </c:pt>
                <c:pt idx="200">
                  <c:v>0.65332253043185329</c:v>
                </c:pt>
                <c:pt idx="201">
                  <c:v>0.65942711627327355</c:v>
                </c:pt>
                <c:pt idx="202">
                  <c:v>0.65368131966955212</c:v>
                </c:pt>
                <c:pt idx="203">
                  <c:v>0.65690352343030067</c:v>
                </c:pt>
                <c:pt idx="204">
                  <c:v>0.672969962755674</c:v>
                </c:pt>
                <c:pt idx="205">
                  <c:v>0.62279895043807521</c:v>
                </c:pt>
                <c:pt idx="206">
                  <c:v>0.64415219147075709</c:v>
                </c:pt>
                <c:pt idx="207">
                  <c:v>0.65058405287464982</c:v>
                </c:pt>
                <c:pt idx="208">
                  <c:v>0.66285134484108776</c:v>
                </c:pt>
                <c:pt idx="209">
                  <c:v>0.49249609878738054</c:v>
                </c:pt>
                <c:pt idx="210">
                  <c:v>0.64429947571475621</c:v>
                </c:pt>
                <c:pt idx="211">
                  <c:v>0.67188327383532553</c:v>
                </c:pt>
                <c:pt idx="212">
                  <c:v>0.64729270022768548</c:v>
                </c:pt>
                <c:pt idx="213">
                  <c:v>0.64404387305205923</c:v>
                </c:pt>
                <c:pt idx="214">
                  <c:v>0.5196536593688601</c:v>
                </c:pt>
                <c:pt idx="215">
                  <c:v>0.6267969314347035</c:v>
                </c:pt>
                <c:pt idx="216">
                  <c:v>0.34649656223245034</c:v>
                </c:pt>
                <c:pt idx="217">
                  <c:v>0.6192540443514265</c:v>
                </c:pt>
                <c:pt idx="218">
                  <c:v>0.49681948173273582</c:v>
                </c:pt>
                <c:pt idx="219">
                  <c:v>0.62837037086559322</c:v>
                </c:pt>
                <c:pt idx="220">
                  <c:v>0.46891944578771405</c:v>
                </c:pt>
                <c:pt idx="221">
                  <c:v>0.43781836953181769</c:v>
                </c:pt>
                <c:pt idx="222">
                  <c:v>0.62442659618534757</c:v>
                </c:pt>
                <c:pt idx="223">
                  <c:v>0.62869914304577101</c:v>
                </c:pt>
                <c:pt idx="224">
                  <c:v>0.62689622989879834</c:v>
                </c:pt>
                <c:pt idx="225">
                  <c:v>0.52511736638981754</c:v>
                </c:pt>
                <c:pt idx="226">
                  <c:v>0.61154723242586895</c:v>
                </c:pt>
                <c:pt idx="227">
                  <c:v>0.63524856981611655</c:v>
                </c:pt>
                <c:pt idx="228">
                  <c:v>0.66670680688020245</c:v>
                </c:pt>
                <c:pt idx="229">
                  <c:v>0.66882120183916527</c:v>
                </c:pt>
                <c:pt idx="230">
                  <c:v>0.53177512382130387</c:v>
                </c:pt>
                <c:pt idx="231">
                  <c:v>0.64213224509470068</c:v>
                </c:pt>
                <c:pt idx="232">
                  <c:v>0.66611391544458887</c:v>
                </c:pt>
                <c:pt idx="233">
                  <c:v>0.65676532650647246</c:v>
                </c:pt>
                <c:pt idx="234">
                  <c:v>0.67659264644404304</c:v>
                </c:pt>
                <c:pt idx="235">
                  <c:v>0.3600515983753943</c:v>
                </c:pt>
                <c:pt idx="236">
                  <c:v>0.65185267140518144</c:v>
                </c:pt>
                <c:pt idx="237">
                  <c:v>0.66192616602280541</c:v>
                </c:pt>
                <c:pt idx="238">
                  <c:v>0.67773070624836496</c:v>
                </c:pt>
                <c:pt idx="239">
                  <c:v>0.67669425489813417</c:v>
                </c:pt>
                <c:pt idx="240">
                  <c:v>0.6225558741998648</c:v>
                </c:pt>
                <c:pt idx="241">
                  <c:v>0.61489043070357574</c:v>
                </c:pt>
                <c:pt idx="242">
                  <c:v>0.55956969790545885</c:v>
                </c:pt>
                <c:pt idx="243">
                  <c:v>0.64904784988871078</c:v>
                </c:pt>
                <c:pt idx="244">
                  <c:v>0.62851901300471036</c:v>
                </c:pt>
                <c:pt idx="245">
                  <c:v>0.5353677351892453</c:v>
                </c:pt>
                <c:pt idx="246">
                  <c:v>0.6346009218291091</c:v>
                </c:pt>
                <c:pt idx="247">
                  <c:v>0.67463649036179973</c:v>
                </c:pt>
                <c:pt idx="248">
                  <c:v>0.64548632980224663</c:v>
                </c:pt>
                <c:pt idx="249">
                  <c:v>0.63960212906861624</c:v>
                </c:pt>
                <c:pt idx="250">
                  <c:v>0.55490147165574599</c:v>
                </c:pt>
                <c:pt idx="251">
                  <c:v>0.61841002092617192</c:v>
                </c:pt>
                <c:pt idx="252">
                  <c:v>0.62119056532511419</c:v>
                </c:pt>
                <c:pt idx="253">
                  <c:v>0.62016635028211609</c:v>
                </c:pt>
                <c:pt idx="254">
                  <c:v>0.62479619205904435</c:v>
                </c:pt>
                <c:pt idx="255">
                  <c:v>0.6353219441431508</c:v>
                </c:pt>
                <c:pt idx="256">
                  <c:v>0.66155281068196004</c:v>
                </c:pt>
                <c:pt idx="257">
                  <c:v>0.63811705527435469</c:v>
                </c:pt>
                <c:pt idx="258">
                  <c:v>0.47333937186686192</c:v>
                </c:pt>
                <c:pt idx="259">
                  <c:v>0.62042272285169586</c:v>
                </c:pt>
                <c:pt idx="260">
                  <c:v>0.44382933191857626</c:v>
                </c:pt>
                <c:pt idx="261">
                  <c:v>0.6257987401900027</c:v>
                </c:pt>
                <c:pt idx="262">
                  <c:v>0.64628255062378182</c:v>
                </c:pt>
                <c:pt idx="263">
                  <c:v>0.64392750035764335</c:v>
                </c:pt>
                <c:pt idx="264">
                  <c:v>0.48560410885447214</c:v>
                </c:pt>
                <c:pt idx="265">
                  <c:v>0.53379494845809516</c:v>
                </c:pt>
                <c:pt idx="266">
                  <c:v>0.47030912943715952</c:v>
                </c:pt>
                <c:pt idx="267">
                  <c:v>0.48273967598301937</c:v>
                </c:pt>
                <c:pt idx="268">
                  <c:v>0.51764333307743093</c:v>
                </c:pt>
                <c:pt idx="269">
                  <c:v>0.5489272860931248</c:v>
                </c:pt>
                <c:pt idx="270">
                  <c:v>0.66361621615468791</c:v>
                </c:pt>
                <c:pt idx="271">
                  <c:v>0.66445651894871283</c:v>
                </c:pt>
                <c:pt idx="272">
                  <c:v>0.55308385542816763</c:v>
                </c:pt>
                <c:pt idx="273">
                  <c:v>0.55155019049333187</c:v>
                </c:pt>
                <c:pt idx="274">
                  <c:v>0.66273702139123913</c:v>
                </c:pt>
                <c:pt idx="275">
                  <c:v>0.66568650280221364</c:v>
                </c:pt>
                <c:pt idx="276">
                  <c:v>0.70508374372382132</c:v>
                </c:pt>
                <c:pt idx="277">
                  <c:v>0.66801308359945699</c:v>
                </c:pt>
                <c:pt idx="278">
                  <c:v>0.67051223818702621</c:v>
                </c:pt>
                <c:pt idx="279">
                  <c:v>0.67300052316514924</c:v>
                </c:pt>
                <c:pt idx="280">
                  <c:v>0.6688706972084647</c:v>
                </c:pt>
                <c:pt idx="281">
                  <c:v>0.67258167232620658</c:v>
                </c:pt>
                <c:pt idx="282">
                  <c:v>0.66837296643289179</c:v>
                </c:pt>
                <c:pt idx="283">
                  <c:v>0.48987401259604163</c:v>
                </c:pt>
                <c:pt idx="284">
                  <c:v>0.40788530815194057</c:v>
                </c:pt>
                <c:pt idx="285">
                  <c:v>0.41102666677830613</c:v>
                </c:pt>
                <c:pt idx="286">
                  <c:v>0.40983456278918545</c:v>
                </c:pt>
                <c:pt idx="287">
                  <c:v>0.79592050752000809</c:v>
                </c:pt>
                <c:pt idx="288">
                  <c:v>0.57823057272144951</c:v>
                </c:pt>
                <c:pt idx="290">
                  <c:v>1.226973522676156</c:v>
                </c:pt>
                <c:pt idx="291">
                  <c:v>1.2103574121899083</c:v>
                </c:pt>
                <c:pt idx="292">
                  <c:v>1.2236417576015075</c:v>
                </c:pt>
                <c:pt idx="293">
                  <c:v>1.2295692818859725</c:v>
                </c:pt>
                <c:pt idx="294">
                  <c:v>1.2406575230304855</c:v>
                </c:pt>
              </c:numCache>
            </c:numRef>
          </c:yVal>
          <c:smooth val="0"/>
          <c:extLst xmlns:c16r2="http://schemas.microsoft.com/office/drawing/2015/06/chart">
            <c:ext xmlns:c16="http://schemas.microsoft.com/office/drawing/2014/chart" uri="{C3380CC4-5D6E-409C-BE32-E72D297353CC}">
              <c16:uniqueId val="{00000002-EF40-45EA-B002-C9B335D4745B}"/>
            </c:ext>
          </c:extLst>
        </c:ser>
        <c:ser>
          <c:idx val="3"/>
          <c:order val="3"/>
          <c:spPr>
            <a:ln w="28575">
              <a:noFill/>
            </a:ln>
          </c:spPr>
          <c:marker>
            <c:symbol val="triangle"/>
            <c:size val="12"/>
            <c:spPr>
              <a:solidFill>
                <a:srgbClr val="FF0000"/>
              </a:solidFill>
              <a:ln>
                <a:solidFill>
                  <a:srgbClr val="000000"/>
                </a:solidFill>
                <a:prstDash val="solid"/>
              </a:ln>
            </c:spPr>
          </c:marker>
          <c:xVal>
            <c:numRef>
              <c:f>'[1]ZKM18Sob+MORB'!$B$147:$B$149</c:f>
              <c:numCache>
                <c:formatCode>General</c:formatCode>
                <c:ptCount val="3"/>
                <c:pt idx="0">
                  <c:v>1.2417148732983483</c:v>
                </c:pt>
                <c:pt idx="1">
                  <c:v>1.2156654225742021</c:v>
                </c:pt>
                <c:pt idx="2">
                  <c:v>1.2435215223588003</c:v>
                </c:pt>
              </c:numCache>
            </c:numRef>
          </c:xVal>
          <c:yVal>
            <c:numRef>
              <c:f>'[1]ZKM18Sob+MORB'!$D$147:$D$149</c:f>
              <c:numCache>
                <c:formatCode>General</c:formatCode>
                <c:ptCount val="3"/>
                <c:pt idx="0">
                  <c:v>1.4489313181362304</c:v>
                </c:pt>
                <c:pt idx="1">
                  <c:v>1.4179381268283426</c:v>
                </c:pt>
                <c:pt idx="2">
                  <c:v>1.4488999969727947</c:v>
                </c:pt>
              </c:numCache>
            </c:numRef>
          </c:yVal>
          <c:smooth val="0"/>
          <c:extLst xmlns:c16r2="http://schemas.microsoft.com/office/drawing/2015/06/chart">
            <c:ext xmlns:c16="http://schemas.microsoft.com/office/drawing/2014/chart" uri="{C3380CC4-5D6E-409C-BE32-E72D297353CC}">
              <c16:uniqueId val="{00000003-EF40-45EA-B002-C9B335D4745B}"/>
            </c:ext>
          </c:extLst>
        </c:ser>
        <c:ser>
          <c:idx val="4"/>
          <c:order val="4"/>
          <c:spPr>
            <a:ln w="28575">
              <a:noFill/>
            </a:ln>
          </c:spPr>
          <c:marker>
            <c:symbol val="triangle"/>
            <c:size val="10"/>
            <c:spPr>
              <a:solidFill>
                <a:srgbClr val="FF0000"/>
              </a:solidFill>
              <a:ln>
                <a:solidFill>
                  <a:srgbClr val="800080"/>
                </a:solidFill>
                <a:prstDash val="solid"/>
              </a:ln>
            </c:spPr>
          </c:marker>
          <c:xVal>
            <c:numRef>
              <c:f>'[1]ZKM18Sob+MORB'!$P$152</c:f>
              <c:numCache>
                <c:formatCode>General</c:formatCode>
                <c:ptCount val="1"/>
                <c:pt idx="0">
                  <c:v>1.234</c:v>
                </c:pt>
              </c:numCache>
            </c:numRef>
          </c:xVal>
          <c:yVal>
            <c:numRef>
              <c:f>'[1]ZKM18Sob+MORB'!$U$152</c:f>
              <c:numCache>
                <c:formatCode>General</c:formatCode>
                <c:ptCount val="1"/>
                <c:pt idx="0">
                  <c:v>0.91955564033760862</c:v>
                </c:pt>
              </c:numCache>
            </c:numRef>
          </c:yVal>
          <c:smooth val="0"/>
          <c:extLst xmlns:c16r2="http://schemas.microsoft.com/office/drawing/2015/06/chart">
            <c:ext xmlns:c16="http://schemas.microsoft.com/office/drawing/2014/chart" uri="{C3380CC4-5D6E-409C-BE32-E72D297353CC}">
              <c16:uniqueId val="{00000004-EF40-45EA-B002-C9B335D4745B}"/>
            </c:ext>
          </c:extLst>
        </c:ser>
        <c:ser>
          <c:idx val="5"/>
          <c:order val="5"/>
          <c:tx>
            <c:v>Гудчиха</c:v>
          </c:tx>
          <c:spPr>
            <a:ln w="28575">
              <a:noFill/>
            </a:ln>
          </c:spPr>
          <c:marker>
            <c:symbol val="circle"/>
            <c:size val="7"/>
            <c:spPr>
              <a:solidFill>
                <a:srgbClr val="00B050"/>
              </a:solidFill>
              <a:ln>
                <a:solidFill>
                  <a:srgbClr val="000000"/>
                </a:solidFill>
                <a:prstDash val="solid"/>
              </a:ln>
            </c:spPr>
          </c:marker>
          <c:xVal>
            <c:numRef>
              <c:f>'[1]ZKM18Sob+MORB'!$AZ$176:$AZ$213</c:f>
              <c:numCache>
                <c:formatCode>General</c:formatCode>
                <c:ptCount val="38"/>
                <c:pt idx="0">
                  <c:v>1.581474325529501</c:v>
                </c:pt>
                <c:pt idx="1">
                  <c:v>1.201655111532379</c:v>
                </c:pt>
                <c:pt idx="2">
                  <c:v>1.2477832428427764</c:v>
                </c:pt>
                <c:pt idx="3">
                  <c:v>1.1867479237595497</c:v>
                </c:pt>
                <c:pt idx="4">
                  <c:v>1.2069939776671594</c:v>
                </c:pt>
                <c:pt idx="5">
                  <c:v>1.202285570667496</c:v>
                </c:pt>
                <c:pt idx="6">
                  <c:v>1.2049368316141393</c:v>
                </c:pt>
                <c:pt idx="7">
                  <c:v>1.2083251587369961</c:v>
                </c:pt>
                <c:pt idx="8">
                  <c:v>1.2410147241333622</c:v>
                </c:pt>
                <c:pt idx="9">
                  <c:v>1.198924937147936</c:v>
                </c:pt>
                <c:pt idx="10">
                  <c:v>1.1893236110601673</c:v>
                </c:pt>
                <c:pt idx="11">
                  <c:v>1.1921055008295822</c:v>
                </c:pt>
                <c:pt idx="12">
                  <c:v>1.1935189050480453</c:v>
                </c:pt>
                <c:pt idx="13">
                  <c:v>1.1797373911584166</c:v>
                </c:pt>
                <c:pt idx="14">
                  <c:v>1.2010075820192627</c:v>
                </c:pt>
                <c:pt idx="15">
                  <c:v>1.2152906804384431</c:v>
                </c:pt>
                <c:pt idx="16">
                  <c:v>1.1773457312656848</c:v>
                </c:pt>
                <c:pt idx="17">
                  <c:v>1.1953919812899145</c:v>
                </c:pt>
                <c:pt idx="18">
                  <c:v>1.1947634503087836</c:v>
                </c:pt>
                <c:pt idx="19">
                  <c:v>1.1871382627492129</c:v>
                </c:pt>
                <c:pt idx="20">
                  <c:v>1.2020923867856308</c:v>
                </c:pt>
                <c:pt idx="21">
                  <c:v>1.1906823579509089</c:v>
                </c:pt>
                <c:pt idx="22">
                  <c:v>1.1875819887305543</c:v>
                </c:pt>
                <c:pt idx="23">
                  <c:v>1.1973256633485176</c:v>
                </c:pt>
                <c:pt idx="24">
                  <c:v>1.1943034512341038</c:v>
                </c:pt>
                <c:pt idx="25">
                  <c:v>1.1943850862155274</c:v>
                </c:pt>
                <c:pt idx="26">
                  <c:v>1.2500261066427198</c:v>
                </c:pt>
                <c:pt idx="27">
                  <c:v>1.2467096872787307</c:v>
                </c:pt>
                <c:pt idx="28">
                  <c:v>1.255384958460898</c:v>
                </c:pt>
                <c:pt idx="29">
                  <c:v>1.266917344297809</c:v>
                </c:pt>
                <c:pt idx="30">
                  <c:v>1.2466779805216788</c:v>
                </c:pt>
                <c:pt idx="31">
                  <c:v>1.261175727953906</c:v>
                </c:pt>
                <c:pt idx="32">
                  <c:v>1.2587451965724101</c:v>
                </c:pt>
                <c:pt idx="33">
                  <c:v>1.2676738994228587</c:v>
                </c:pt>
                <c:pt idx="34">
                  <c:v>1.2542437337045138</c:v>
                </c:pt>
                <c:pt idx="35">
                  <c:v>1.2332250134351623</c:v>
                </c:pt>
                <c:pt idx="36">
                  <c:v>1.2727908341828338</c:v>
                </c:pt>
                <c:pt idx="37">
                  <c:v>1.2578237658862546</c:v>
                </c:pt>
              </c:numCache>
            </c:numRef>
          </c:xVal>
          <c:yVal>
            <c:numRef>
              <c:f>'[1]ZKM18Sob+MORB'!$BB$176:$BB$213</c:f>
              <c:numCache>
                <c:formatCode>General</c:formatCode>
                <c:ptCount val="38"/>
                <c:pt idx="0">
                  <c:v>0.59458251670625084</c:v>
                </c:pt>
                <c:pt idx="1">
                  <c:v>1.663937397202383</c:v>
                </c:pt>
                <c:pt idx="2">
                  <c:v>1.6689885292844298</c:v>
                </c:pt>
                <c:pt idx="3">
                  <c:v>1.6983105374555347</c:v>
                </c:pt>
                <c:pt idx="4">
                  <c:v>1.6050175470202463</c:v>
                </c:pt>
                <c:pt idx="5">
                  <c:v>1.6289368463096201</c:v>
                </c:pt>
                <c:pt idx="6">
                  <c:v>1.6817330384636016</c:v>
                </c:pt>
                <c:pt idx="7">
                  <c:v>1.6779490836288629</c:v>
                </c:pt>
                <c:pt idx="8">
                  <c:v>1.7370830773312953</c:v>
                </c:pt>
                <c:pt idx="9">
                  <c:v>1.646288488938366</c:v>
                </c:pt>
                <c:pt idx="10">
                  <c:v>1.6703243557311891</c:v>
                </c:pt>
                <c:pt idx="11">
                  <c:v>1.8318044939341662</c:v>
                </c:pt>
                <c:pt idx="12">
                  <c:v>1.8265338924358185</c:v>
                </c:pt>
                <c:pt idx="13">
                  <c:v>1.7918787324494068</c:v>
                </c:pt>
                <c:pt idx="14">
                  <c:v>1.5997777829337017</c:v>
                </c:pt>
                <c:pt idx="15">
                  <c:v>1.6680747567955179</c:v>
                </c:pt>
                <c:pt idx="16">
                  <c:v>1.7705599486027614</c:v>
                </c:pt>
                <c:pt idx="17">
                  <c:v>1.6610653652395839</c:v>
                </c:pt>
                <c:pt idx="18">
                  <c:v>1.681133756055051</c:v>
                </c:pt>
                <c:pt idx="19">
                  <c:v>1.6131528364147978</c:v>
                </c:pt>
                <c:pt idx="20">
                  <c:v>1.6274859315101178</c:v>
                </c:pt>
                <c:pt idx="21">
                  <c:v>1.7210355226744594</c:v>
                </c:pt>
                <c:pt idx="22">
                  <c:v>1.7667221932831216</c:v>
                </c:pt>
                <c:pt idx="23">
                  <c:v>1.8590051035590074</c:v>
                </c:pt>
                <c:pt idx="24">
                  <c:v>1.6144393497229019</c:v>
                </c:pt>
                <c:pt idx="25">
                  <c:v>1.6967516066471167</c:v>
                </c:pt>
                <c:pt idx="26">
                  <c:v>1.5596749950655167</c:v>
                </c:pt>
                <c:pt idx="27">
                  <c:v>1.5766537845977053</c:v>
                </c:pt>
                <c:pt idx="28">
                  <c:v>1.5539825104272198</c:v>
                </c:pt>
                <c:pt idx="29">
                  <c:v>1.6064082195180946</c:v>
                </c:pt>
                <c:pt idx="30">
                  <c:v>1.5979971116530203</c:v>
                </c:pt>
                <c:pt idx="31">
                  <c:v>1.5108360435956949</c:v>
                </c:pt>
                <c:pt idx="32">
                  <c:v>1.5767098685245344</c:v>
                </c:pt>
                <c:pt idx="33">
                  <c:v>1.5519323394305975</c:v>
                </c:pt>
                <c:pt idx="34">
                  <c:v>1.4880292927275676</c:v>
                </c:pt>
                <c:pt idx="35">
                  <c:v>1.6387472613541778</c:v>
                </c:pt>
                <c:pt idx="36">
                  <c:v>1.5057266728598355</c:v>
                </c:pt>
                <c:pt idx="37">
                  <c:v>1.5936843571790185</c:v>
                </c:pt>
              </c:numCache>
            </c:numRef>
          </c:yVal>
          <c:smooth val="0"/>
          <c:extLst xmlns:c16r2="http://schemas.microsoft.com/office/drawing/2015/06/chart">
            <c:ext xmlns:c16="http://schemas.microsoft.com/office/drawing/2014/chart" uri="{C3380CC4-5D6E-409C-BE32-E72D297353CC}">
              <c16:uniqueId val="{00000005-EF40-45EA-B002-C9B335D4745B}"/>
            </c:ext>
          </c:extLst>
        </c:ser>
        <c:ser>
          <c:idx val="6"/>
          <c:order val="6"/>
          <c:tx>
            <c:v>Кару</c:v>
          </c:tx>
          <c:spPr>
            <a:ln w="28575">
              <a:noFill/>
            </a:ln>
          </c:spPr>
          <c:marker>
            <c:symbol val="plus"/>
            <c:size val="7"/>
            <c:spPr>
              <a:noFill/>
              <a:ln>
                <a:solidFill>
                  <a:schemeClr val="tx2">
                    <a:lumMod val="75000"/>
                  </a:schemeClr>
                </a:solidFill>
                <a:prstDash val="solid"/>
              </a:ln>
            </c:spPr>
          </c:marker>
          <c:xVal>
            <c:numRef>
              <c:f>'[1]MORB+Кару'!$AJ$2482:$AJ$2681</c:f>
              <c:numCache>
                <c:formatCode>General</c:formatCode>
                <c:ptCount val="200"/>
                <c:pt idx="0">
                  <c:v>1.2717430725005057</c:v>
                </c:pt>
                <c:pt idx="1">
                  <c:v>1.3549019080608913</c:v>
                </c:pt>
                <c:pt idx="2">
                  <c:v>1.3301795202700084</c:v>
                </c:pt>
                <c:pt idx="3">
                  <c:v>1.3333275690959765</c:v>
                </c:pt>
                <c:pt idx="4">
                  <c:v>1.2601488190145298</c:v>
                </c:pt>
                <c:pt idx="5">
                  <c:v>1.2475699471327477</c:v>
                </c:pt>
                <c:pt idx="6">
                  <c:v>1.2924462591396264</c:v>
                </c:pt>
                <c:pt idx="7">
                  <c:v>1.2659697364302189</c:v>
                </c:pt>
                <c:pt idx="8">
                  <c:v>1.2986131693425986</c:v>
                </c:pt>
                <c:pt idx="9">
                  <c:v>1.2791372686999611</c:v>
                </c:pt>
                <c:pt idx="10">
                  <c:v>1.3301649011631045</c:v>
                </c:pt>
                <c:pt idx="11">
                  <c:v>1.259594759260714</c:v>
                </c:pt>
                <c:pt idx="12">
                  <c:v>1.2879263939896852</c:v>
                </c:pt>
                <c:pt idx="13">
                  <c:v>1.2487158191141554</c:v>
                </c:pt>
                <c:pt idx="14">
                  <c:v>1.2523508642792474</c:v>
                </c:pt>
                <c:pt idx="15">
                  <c:v>1.2610410229362334</c:v>
                </c:pt>
                <c:pt idx="16">
                  <c:v>1.2655503525538137</c:v>
                </c:pt>
                <c:pt idx="17">
                  <c:v>1.3016466948876098</c:v>
                </c:pt>
                <c:pt idx="18">
                  <c:v>1.2686063657493361</c:v>
                </c:pt>
                <c:pt idx="19">
                  <c:v>1.2369659695022195</c:v>
                </c:pt>
                <c:pt idx="20">
                  <c:v>1.2514931068057304</c:v>
                </c:pt>
                <c:pt idx="21">
                  <c:v>1.2572781410942846</c:v>
                </c:pt>
                <c:pt idx="22">
                  <c:v>1.2112791341910942</c:v>
                </c:pt>
                <c:pt idx="23">
                  <c:v>1.3345481442471825</c:v>
                </c:pt>
                <c:pt idx="24">
                  <c:v>1.2781650928509154</c:v>
                </c:pt>
                <c:pt idx="25">
                  <c:v>1.2493287921397762</c:v>
                </c:pt>
                <c:pt idx="26">
                  <c:v>1.2809520878778806</c:v>
                </c:pt>
                <c:pt idx="27">
                  <c:v>1.2982557201913858</c:v>
                </c:pt>
                <c:pt idx="28">
                  <c:v>1.2727682219350913</c:v>
                </c:pt>
                <c:pt idx="29">
                  <c:v>1.2571922461500813</c:v>
                </c:pt>
                <c:pt idx="30">
                  <c:v>1.278928714266941</c:v>
                </c:pt>
                <c:pt idx="31">
                  <c:v>1.2519261358353204</c:v>
                </c:pt>
                <c:pt idx="32">
                  <c:v>1.2674461508432637</c:v>
                </c:pt>
                <c:pt idx="33">
                  <c:v>1.2822245183808147</c:v>
                </c:pt>
                <c:pt idx="34">
                  <c:v>1.2620209177866581</c:v>
                </c:pt>
                <c:pt idx="35">
                  <c:v>1.265287106033014</c:v>
                </c:pt>
                <c:pt idx="36">
                  <c:v>1.2891485552399569</c:v>
                </c:pt>
                <c:pt idx="37">
                  <c:v>1.2892366546706651</c:v>
                </c:pt>
                <c:pt idx="38">
                  <c:v>1.2845021858884522</c:v>
                </c:pt>
                <c:pt idx="39">
                  <c:v>1.2679049670120894</c:v>
                </c:pt>
                <c:pt idx="40">
                  <c:v>1.2540690311803599</c:v>
                </c:pt>
                <c:pt idx="41">
                  <c:v>1.2387376031878208</c:v>
                </c:pt>
                <c:pt idx="42">
                  <c:v>1.2444488240523803</c:v>
                </c:pt>
                <c:pt idx="43">
                  <c:v>1.2379471068654406</c:v>
                </c:pt>
                <c:pt idx="44">
                  <c:v>1.1970791128065399</c:v>
                </c:pt>
                <c:pt idx="45">
                  <c:v>1.2202449342727979</c:v>
                </c:pt>
                <c:pt idx="46">
                  <c:v>1.2193335764809643</c:v>
                </c:pt>
                <c:pt idx="47">
                  <c:v>1.2086391970235413</c:v>
                </c:pt>
                <c:pt idx="48">
                  <c:v>1.1854925666694103</c:v>
                </c:pt>
                <c:pt idx="49">
                  <c:v>1.2090099441806261</c:v>
                </c:pt>
                <c:pt idx="50">
                  <c:v>1.23146678475003</c:v>
                </c:pt>
                <c:pt idx="51">
                  <c:v>1.2495116321162323</c:v>
                </c:pt>
                <c:pt idx="52">
                  <c:v>1.2843271438006045</c:v>
                </c:pt>
                <c:pt idx="53">
                  <c:v>1.2937208609730975</c:v>
                </c:pt>
                <c:pt idx="54">
                  <c:v>1.2671484804922419</c:v>
                </c:pt>
                <c:pt idx="55">
                  <c:v>1.2981074442080338</c:v>
                </c:pt>
                <c:pt idx="56">
                  <c:v>1.2719299698327375</c:v>
                </c:pt>
                <c:pt idx="57">
                  <c:v>1.2799624032274826</c:v>
                </c:pt>
                <c:pt idx="58">
                  <c:v>1.2391035885670598</c:v>
                </c:pt>
                <c:pt idx="59">
                  <c:v>1.3192575942908868</c:v>
                </c:pt>
                <c:pt idx="60">
                  <c:v>1.2800016262010632</c:v>
                </c:pt>
                <c:pt idx="61">
                  <c:v>1.3034847667342166</c:v>
                </c:pt>
                <c:pt idx="62">
                  <c:v>1.2955372965394878</c:v>
                </c:pt>
                <c:pt idx="63">
                  <c:v>1.2549763715505236</c:v>
                </c:pt>
                <c:pt idx="64">
                  <c:v>1.2779436341085442</c:v>
                </c:pt>
                <c:pt idx="65">
                  <c:v>1.2733076210119181</c:v>
                </c:pt>
                <c:pt idx="66">
                  <c:v>1.279161047927571</c:v>
                </c:pt>
                <c:pt idx="67">
                  <c:v>1.2674849337139005</c:v>
                </c:pt>
                <c:pt idx="68">
                  <c:v>1.2733775500503386</c:v>
                </c:pt>
                <c:pt idx="69">
                  <c:v>1.1944862992920711</c:v>
                </c:pt>
                <c:pt idx="70">
                  <c:v>1.3067079906303773</c:v>
                </c:pt>
                <c:pt idx="71">
                  <c:v>1.261749421957491</c:v>
                </c:pt>
                <c:pt idx="72">
                  <c:v>1.262126215570182</c:v>
                </c:pt>
                <c:pt idx="73">
                  <c:v>1.3005688981945556</c:v>
                </c:pt>
                <c:pt idx="74">
                  <c:v>1.2657972150464378</c:v>
                </c:pt>
                <c:pt idx="75">
                  <c:v>1.2773174451100338</c:v>
                </c:pt>
                <c:pt idx="76">
                  <c:v>1.2950977448840146</c:v>
                </c:pt>
                <c:pt idx="77">
                  <c:v>1.268324203220859</c:v>
                </c:pt>
                <c:pt idx="78">
                  <c:v>1.268192689784589</c:v>
                </c:pt>
                <c:pt idx="79">
                  <c:v>1.2648284555407148</c:v>
                </c:pt>
                <c:pt idx="80">
                  <c:v>1.2592117886274112</c:v>
                </c:pt>
                <c:pt idx="81">
                  <c:v>1.2523971417290662</c:v>
                </c:pt>
                <c:pt idx="82">
                  <c:v>1.3226127688334508</c:v>
                </c:pt>
                <c:pt idx="83">
                  <c:v>1.2918051141102027</c:v>
                </c:pt>
                <c:pt idx="84">
                  <c:v>1.3178709179243617</c:v>
                </c:pt>
                <c:pt idx="85">
                  <c:v>1.2924632056341248</c:v>
                </c:pt>
                <c:pt idx="86">
                  <c:v>1.262117484214359</c:v>
                </c:pt>
                <c:pt idx="87">
                  <c:v>1.2698938204526113</c:v>
                </c:pt>
                <c:pt idx="88">
                  <c:v>1.2543940418600836</c:v>
                </c:pt>
                <c:pt idx="89">
                  <c:v>1.2451278005593893</c:v>
                </c:pt>
                <c:pt idx="90">
                  <c:v>1.2827935365949188</c:v>
                </c:pt>
                <c:pt idx="91">
                  <c:v>1.2708911833140208</c:v>
                </c:pt>
                <c:pt idx="92">
                  <c:v>1.3122810737568296</c:v>
                </c:pt>
                <c:pt idx="93">
                  <c:v>1.2663862358207882</c:v>
                </c:pt>
                <c:pt idx="94">
                  <c:v>1.2870773516842309</c:v>
                </c:pt>
                <c:pt idx="95">
                  <c:v>1.2804439166372317</c:v>
                </c:pt>
                <c:pt idx="96">
                  <c:v>1.2818348773062194</c:v>
                </c:pt>
                <c:pt idx="97">
                  <c:v>1.2323945730265027</c:v>
                </c:pt>
                <c:pt idx="98">
                  <c:v>1.2969406187144847</c:v>
                </c:pt>
                <c:pt idx="99">
                  <c:v>1.2869053727505488</c:v>
                </c:pt>
                <c:pt idx="100">
                  <c:v>1.3108660510934695</c:v>
                </c:pt>
                <c:pt idx="101">
                  <c:v>1.297675691724143</c:v>
                </c:pt>
                <c:pt idx="102">
                  <c:v>1.2954063524936157</c:v>
                </c:pt>
                <c:pt idx="103">
                  <c:v>1.281366911627003</c:v>
                </c:pt>
                <c:pt idx="104">
                  <c:v>1.3144555274995564</c:v>
                </c:pt>
                <c:pt idx="105">
                  <c:v>1.279804342141275</c:v>
                </c:pt>
                <c:pt idx="106">
                  <c:v>1.2309293407119113</c:v>
                </c:pt>
                <c:pt idx="107">
                  <c:v>1.3312804645756946</c:v>
                </c:pt>
                <c:pt idx="108">
                  <c:v>1.3008642363678917</c:v>
                </c:pt>
                <c:pt idx="109">
                  <c:v>1.3139641630821446</c:v>
                </c:pt>
                <c:pt idx="110">
                  <c:v>1.318146066205796</c:v>
                </c:pt>
                <c:pt idx="111">
                  <c:v>1.3336128745880891</c:v>
                </c:pt>
                <c:pt idx="112">
                  <c:v>1.3098534744370656</c:v>
                </c:pt>
                <c:pt idx="113">
                  <c:v>1.2943714616153803</c:v>
                </c:pt>
                <c:pt idx="114">
                  <c:v>1.3220832020794591</c:v>
                </c:pt>
                <c:pt idx="115">
                  <c:v>1.323754981827568</c:v>
                </c:pt>
                <c:pt idx="116">
                  <c:v>1.3551386248526514</c:v>
                </c:pt>
                <c:pt idx="117">
                  <c:v>1.2953862918416954</c:v>
                </c:pt>
                <c:pt idx="118">
                  <c:v>1.3092968153198283</c:v>
                </c:pt>
                <c:pt idx="119">
                  <c:v>1.2912810928222094</c:v>
                </c:pt>
                <c:pt idx="120">
                  <c:v>1.2404052568287864</c:v>
                </c:pt>
                <c:pt idx="121">
                  <c:v>1.2887741230915095</c:v>
                </c:pt>
                <c:pt idx="122">
                  <c:v>1.3008578050522179</c:v>
                </c:pt>
                <c:pt idx="123">
                  <c:v>1.2980115382766186</c:v>
                </c:pt>
                <c:pt idx="124">
                  <c:v>1.3021782864106666</c:v>
                </c:pt>
                <c:pt idx="125">
                  <c:v>1.2805383437135243</c:v>
                </c:pt>
                <c:pt idx="126">
                  <c:v>1.2886186995637561</c:v>
                </c:pt>
                <c:pt idx="127">
                  <c:v>1.3161753645053744</c:v>
                </c:pt>
                <c:pt idx="128">
                  <c:v>1.3241764311019537</c:v>
                </c:pt>
                <c:pt idx="129">
                  <c:v>1.2958057489603183</c:v>
                </c:pt>
                <c:pt idx="130">
                  <c:v>1.2881579391568601</c:v>
                </c:pt>
                <c:pt idx="131">
                  <c:v>1.3115948153984414</c:v>
                </c:pt>
                <c:pt idx="132">
                  <c:v>1.3100157898118872</c:v>
                </c:pt>
                <c:pt idx="133">
                  <c:v>1.3170199165117917</c:v>
                </c:pt>
                <c:pt idx="134">
                  <c:v>1.3232920885569841</c:v>
                </c:pt>
                <c:pt idx="135">
                  <c:v>1.3052499827113566</c:v>
                </c:pt>
                <c:pt idx="136">
                  <c:v>1.322447166137644</c:v>
                </c:pt>
                <c:pt idx="137">
                  <c:v>1.3079396584700032</c:v>
                </c:pt>
                <c:pt idx="138">
                  <c:v>1.3049755182743314</c:v>
                </c:pt>
                <c:pt idx="139">
                  <c:v>1.2870668480514107</c:v>
                </c:pt>
                <c:pt idx="140">
                  <c:v>1.3375012045529278</c:v>
                </c:pt>
                <c:pt idx="141">
                  <c:v>1.347590979544663</c:v>
                </c:pt>
                <c:pt idx="142">
                  <c:v>1.2822174237806936</c:v>
                </c:pt>
                <c:pt idx="143">
                  <c:v>1.3114450532075737</c:v>
                </c:pt>
                <c:pt idx="144">
                  <c:v>1.3160157067879832</c:v>
                </c:pt>
                <c:pt idx="145">
                  <c:v>1.2752472768834724</c:v>
                </c:pt>
                <c:pt idx="146">
                  <c:v>1.3044346212010414</c:v>
                </c:pt>
                <c:pt idx="147">
                  <c:v>1.2832552636706533</c:v>
                </c:pt>
                <c:pt idx="148">
                  <c:v>1.2799746412517297</c:v>
                </c:pt>
                <c:pt idx="149">
                  <c:v>1.2632887307662226</c:v>
                </c:pt>
                <c:pt idx="150">
                  <c:v>1.2675680976415979</c:v>
                </c:pt>
                <c:pt idx="151">
                  <c:v>1.3392614051588223</c:v>
                </c:pt>
                <c:pt idx="152">
                  <c:v>1.2838748022755957</c:v>
                </c:pt>
                <c:pt idx="153">
                  <c:v>1.3056932203644502</c:v>
                </c:pt>
                <c:pt idx="154">
                  <c:v>1.2942168908863472</c:v>
                </c:pt>
                <c:pt idx="155">
                  <c:v>1.2610935517872528</c:v>
                </c:pt>
                <c:pt idx="156">
                  <c:v>1.3240810449337692</c:v>
                </c:pt>
                <c:pt idx="157">
                  <c:v>1.3220832020794591</c:v>
                </c:pt>
                <c:pt idx="158">
                  <c:v>1.323754981827568</c:v>
                </c:pt>
                <c:pt idx="159">
                  <c:v>1.3551386248526514</c:v>
                </c:pt>
                <c:pt idx="160">
                  <c:v>1.2953862918416954</c:v>
                </c:pt>
                <c:pt idx="161">
                  <c:v>1.3092968153198283</c:v>
                </c:pt>
                <c:pt idx="162">
                  <c:v>1.2912810928222094</c:v>
                </c:pt>
                <c:pt idx="163">
                  <c:v>1.2404052568287864</c:v>
                </c:pt>
                <c:pt idx="164">
                  <c:v>1.2887741230915095</c:v>
                </c:pt>
                <c:pt idx="165">
                  <c:v>1.3008578050522179</c:v>
                </c:pt>
                <c:pt idx="166">
                  <c:v>1.2980115382766186</c:v>
                </c:pt>
                <c:pt idx="167">
                  <c:v>1.3021782864106666</c:v>
                </c:pt>
                <c:pt idx="168">
                  <c:v>1.2805383437135243</c:v>
                </c:pt>
                <c:pt idx="169">
                  <c:v>1.2886186995637561</c:v>
                </c:pt>
                <c:pt idx="170">
                  <c:v>1.3161753645053744</c:v>
                </c:pt>
                <c:pt idx="171">
                  <c:v>1.3241764311019537</c:v>
                </c:pt>
                <c:pt idx="172">
                  <c:v>1.2958057489603183</c:v>
                </c:pt>
                <c:pt idx="173">
                  <c:v>1.2881579391568601</c:v>
                </c:pt>
                <c:pt idx="174">
                  <c:v>1.3115948153984414</c:v>
                </c:pt>
                <c:pt idx="175">
                  <c:v>1.3100157898118872</c:v>
                </c:pt>
                <c:pt idx="176">
                  <c:v>1.3170199165117917</c:v>
                </c:pt>
                <c:pt idx="177">
                  <c:v>1.3232920885569841</c:v>
                </c:pt>
                <c:pt idx="178">
                  <c:v>1.3052499827113566</c:v>
                </c:pt>
                <c:pt idx="179">
                  <c:v>1.322447166137644</c:v>
                </c:pt>
                <c:pt idx="180">
                  <c:v>1.3079396584700032</c:v>
                </c:pt>
                <c:pt idx="181">
                  <c:v>1.3049755182743314</c:v>
                </c:pt>
                <c:pt idx="182">
                  <c:v>1.2870668480514107</c:v>
                </c:pt>
                <c:pt idx="183">
                  <c:v>1.3375012045529278</c:v>
                </c:pt>
                <c:pt idx="184">
                  <c:v>1.347590979544663</c:v>
                </c:pt>
                <c:pt idx="185">
                  <c:v>1.2822174237806936</c:v>
                </c:pt>
                <c:pt idx="186">
                  <c:v>1.3114450532075737</c:v>
                </c:pt>
                <c:pt idx="187">
                  <c:v>1.3160157067879832</c:v>
                </c:pt>
                <c:pt idx="188">
                  <c:v>1.2752472768834724</c:v>
                </c:pt>
                <c:pt idx="189">
                  <c:v>1.3044346212010414</c:v>
                </c:pt>
                <c:pt idx="190">
                  <c:v>1.2832552636706533</c:v>
                </c:pt>
                <c:pt idx="191">
                  <c:v>1.2799746412517297</c:v>
                </c:pt>
                <c:pt idx="192">
                  <c:v>1.2632887307662226</c:v>
                </c:pt>
                <c:pt idx="193">
                  <c:v>1.2675680976415979</c:v>
                </c:pt>
                <c:pt idx="194">
                  <c:v>1.3392614051588223</c:v>
                </c:pt>
                <c:pt idx="195">
                  <c:v>1.2838748022755957</c:v>
                </c:pt>
                <c:pt idx="196">
                  <c:v>1.3056932203644502</c:v>
                </c:pt>
                <c:pt idx="197">
                  <c:v>1.2942168908863472</c:v>
                </c:pt>
                <c:pt idx="198">
                  <c:v>1.2610935517872528</c:v>
                </c:pt>
                <c:pt idx="199">
                  <c:v>1.3240810449337692</c:v>
                </c:pt>
              </c:numCache>
            </c:numRef>
          </c:xVal>
          <c:yVal>
            <c:numRef>
              <c:f>'[1]MORB+Кару'!$AL$2482:$AL$2681</c:f>
              <c:numCache>
                <c:formatCode>General</c:formatCode>
                <c:ptCount val="200"/>
                <c:pt idx="0">
                  <c:v>1.1200349455505705</c:v>
                </c:pt>
                <c:pt idx="1">
                  <c:v>1.1458209363743028</c:v>
                </c:pt>
                <c:pt idx="2">
                  <c:v>1.2188691915738297</c:v>
                </c:pt>
                <c:pt idx="3">
                  <c:v>1.1375636171668282</c:v>
                </c:pt>
                <c:pt idx="4">
                  <c:v>1.0982097592135311</c:v>
                </c:pt>
                <c:pt idx="5">
                  <c:v>1.1218419550317262</c:v>
                </c:pt>
                <c:pt idx="6">
                  <c:v>1.1654530409593038</c:v>
                </c:pt>
                <c:pt idx="7">
                  <c:v>1.090689525293542</c:v>
                </c:pt>
                <c:pt idx="8">
                  <c:v>1.1106160057810164</c:v>
                </c:pt>
                <c:pt idx="9">
                  <c:v>1.147440004932005</c:v>
                </c:pt>
                <c:pt idx="10">
                  <c:v>1.2299804997187129</c:v>
                </c:pt>
                <c:pt idx="11">
                  <c:v>1.1700147904493701</c:v>
                </c:pt>
                <c:pt idx="12">
                  <c:v>1.0687850420202589</c:v>
                </c:pt>
                <c:pt idx="13">
                  <c:v>1.1091784951921984</c:v>
                </c:pt>
                <c:pt idx="14">
                  <c:v>1.1347325883280428</c:v>
                </c:pt>
                <c:pt idx="15">
                  <c:v>1.1094627458797619</c:v>
                </c:pt>
                <c:pt idx="16">
                  <c:v>1.2791167399350194</c:v>
                </c:pt>
                <c:pt idx="17">
                  <c:v>1.1795156279463592</c:v>
                </c:pt>
                <c:pt idx="18">
                  <c:v>1.1737385542702508</c:v>
                </c:pt>
                <c:pt idx="19">
                  <c:v>1.1751082989095318</c:v>
                </c:pt>
                <c:pt idx="20">
                  <c:v>1.1668267313305978</c:v>
                </c:pt>
                <c:pt idx="21">
                  <c:v>1.04605646771323</c:v>
                </c:pt>
                <c:pt idx="22">
                  <c:v>1.0889924406970299</c:v>
                </c:pt>
                <c:pt idx="23">
                  <c:v>1.0738522796079288</c:v>
                </c:pt>
                <c:pt idx="24">
                  <c:v>1.2348246162281018</c:v>
                </c:pt>
                <c:pt idx="25">
                  <c:v>1.1917150377058359</c:v>
                </c:pt>
                <c:pt idx="26">
                  <c:v>1.2698935415791266</c:v>
                </c:pt>
                <c:pt idx="27">
                  <c:v>1.2038006697087593</c:v>
                </c:pt>
                <c:pt idx="28">
                  <c:v>1.2313726113918726</c:v>
                </c:pt>
                <c:pt idx="29">
                  <c:v>1.1372584841347018</c:v>
                </c:pt>
                <c:pt idx="30">
                  <c:v>1.0951852561188822</c:v>
                </c:pt>
                <c:pt idx="31">
                  <c:v>1.1942877695038403</c:v>
                </c:pt>
                <c:pt idx="32">
                  <c:v>1.0348383750777481</c:v>
                </c:pt>
                <c:pt idx="33">
                  <c:v>1.2284292391249516</c:v>
                </c:pt>
                <c:pt idx="34">
                  <c:v>1.1698825198516374</c:v>
                </c:pt>
                <c:pt idx="35">
                  <c:v>1.1499270420391743</c:v>
                </c:pt>
                <c:pt idx="36">
                  <c:v>1.0140378263943117</c:v>
                </c:pt>
                <c:pt idx="37">
                  <c:v>1.1180604770563907</c:v>
                </c:pt>
                <c:pt idx="38">
                  <c:v>1.0458669717482763</c:v>
                </c:pt>
                <c:pt idx="39">
                  <c:v>1.1121699309923108</c:v>
                </c:pt>
                <c:pt idx="40">
                  <c:v>1.1004362911313335</c:v>
                </c:pt>
                <c:pt idx="41">
                  <c:v>1.1801560352385683</c:v>
                </c:pt>
                <c:pt idx="42">
                  <c:v>1.1489480954578422</c:v>
                </c:pt>
                <c:pt idx="43">
                  <c:v>1.2677121509842046</c:v>
                </c:pt>
                <c:pt idx="44">
                  <c:v>1.2653480630650664</c:v>
                </c:pt>
                <c:pt idx="45">
                  <c:v>1.2414931064211865</c:v>
                </c:pt>
                <c:pt idx="46">
                  <c:v>1.1591570976407775</c:v>
                </c:pt>
                <c:pt idx="47">
                  <c:v>1.1217337074428528</c:v>
                </c:pt>
                <c:pt idx="48">
                  <c:v>1.1173493495564435</c:v>
                </c:pt>
                <c:pt idx="49">
                  <c:v>1.2065294590894826</c:v>
                </c:pt>
                <c:pt idx="50">
                  <c:v>1.2868412900053832</c:v>
                </c:pt>
                <c:pt idx="51">
                  <c:v>1.1287253751036173</c:v>
                </c:pt>
                <c:pt idx="52">
                  <c:v>1.1674625987910559</c:v>
                </c:pt>
                <c:pt idx="53">
                  <c:v>1.1458875876297099</c:v>
                </c:pt>
                <c:pt idx="54">
                  <c:v>1.2948331749095032</c:v>
                </c:pt>
                <c:pt idx="55">
                  <c:v>1.2763473144318291</c:v>
                </c:pt>
                <c:pt idx="56">
                  <c:v>1.2461863333547842</c:v>
                </c:pt>
                <c:pt idx="57">
                  <c:v>1.1492393951313189</c:v>
                </c:pt>
                <c:pt idx="58">
                  <c:v>1.056925494333816</c:v>
                </c:pt>
                <c:pt idx="59">
                  <c:v>1.2216509533656612</c:v>
                </c:pt>
                <c:pt idx="60">
                  <c:v>1.1773571091189292</c:v>
                </c:pt>
                <c:pt idx="61">
                  <c:v>1.1381617011053673</c:v>
                </c:pt>
                <c:pt idx="62">
                  <c:v>1.1634049268518671</c:v>
                </c:pt>
                <c:pt idx="63">
                  <c:v>1.1468551866703043</c:v>
                </c:pt>
                <c:pt idx="64">
                  <c:v>1.2259477038871218</c:v>
                </c:pt>
                <c:pt idx="65">
                  <c:v>1.202367827849276</c:v>
                </c:pt>
                <c:pt idx="66">
                  <c:v>1.226113709217088</c:v>
                </c:pt>
                <c:pt idx="67">
                  <c:v>1.1116566434680422</c:v>
                </c:pt>
                <c:pt idx="68">
                  <c:v>1.0621154130812294</c:v>
                </c:pt>
                <c:pt idx="69">
                  <c:v>1.200936714122663</c:v>
                </c:pt>
                <c:pt idx="70">
                  <c:v>1.1603546852889193</c:v>
                </c:pt>
                <c:pt idx="71">
                  <c:v>1.1086356822978529</c:v>
                </c:pt>
                <c:pt idx="72">
                  <c:v>1.0543453091719561</c:v>
                </c:pt>
                <c:pt idx="73">
                  <c:v>1.253477087172395</c:v>
                </c:pt>
                <c:pt idx="74">
                  <c:v>1.1286224787456691</c:v>
                </c:pt>
                <c:pt idx="75">
                  <c:v>1.0807047720585512</c:v>
                </c:pt>
                <c:pt idx="76">
                  <c:v>1.1619617631754071</c:v>
                </c:pt>
                <c:pt idx="77">
                  <c:v>1.159667577438781</c:v>
                </c:pt>
                <c:pt idx="78">
                  <c:v>1.2711675002241269</c:v>
                </c:pt>
                <c:pt idx="79">
                  <c:v>1.2399192425439283</c:v>
                </c:pt>
                <c:pt idx="80">
                  <c:v>1.0536781872549743</c:v>
                </c:pt>
                <c:pt idx="81">
                  <c:v>1.1079232914392869</c:v>
                </c:pt>
                <c:pt idx="82">
                  <c:v>1.1320100475938455</c:v>
                </c:pt>
                <c:pt idx="83">
                  <c:v>1.2008913619904129</c:v>
                </c:pt>
                <c:pt idx="84">
                  <c:v>1.2137842676324784</c:v>
                </c:pt>
                <c:pt idx="85">
                  <c:v>1.1349089578448535</c:v>
                </c:pt>
                <c:pt idx="86">
                  <c:v>1.1818716999735457</c:v>
                </c:pt>
                <c:pt idx="87">
                  <c:v>1.1955734702932082</c:v>
                </c:pt>
                <c:pt idx="88">
                  <c:v>1.0637425701002374</c:v>
                </c:pt>
                <c:pt idx="89">
                  <c:v>1.1432144101771402</c:v>
                </c:pt>
                <c:pt idx="90">
                  <c:v>1.1832119987893495</c:v>
                </c:pt>
                <c:pt idx="91">
                  <c:v>1.1940856380176728</c:v>
                </c:pt>
                <c:pt idx="92">
                  <c:v>1.2028509290008285</c:v>
                </c:pt>
                <c:pt idx="93">
                  <c:v>1.068719777628913</c:v>
                </c:pt>
                <c:pt idx="94">
                  <c:v>1.1728653779512108</c:v>
                </c:pt>
                <c:pt idx="95">
                  <c:v>1.1264249954766536</c:v>
                </c:pt>
                <c:pt idx="96">
                  <c:v>1.2589555791408489</c:v>
                </c:pt>
                <c:pt idx="97">
                  <c:v>1.0848076397324704</c:v>
                </c:pt>
                <c:pt idx="98">
                  <c:v>1.3687531181098143</c:v>
                </c:pt>
                <c:pt idx="99">
                  <c:v>1.0951977850322918</c:v>
                </c:pt>
                <c:pt idx="100">
                  <c:v>1.2997811434236965</c:v>
                </c:pt>
                <c:pt idx="101">
                  <c:v>1.2637806924595096</c:v>
                </c:pt>
                <c:pt idx="102">
                  <c:v>1.0409027294221338</c:v>
                </c:pt>
                <c:pt idx="103">
                  <c:v>1.137031156734281</c:v>
                </c:pt>
                <c:pt idx="104">
                  <c:v>1.256458097351713</c:v>
                </c:pt>
                <c:pt idx="105">
                  <c:v>1.2521014282859504</c:v>
                </c:pt>
                <c:pt idx="106">
                  <c:v>1.1538486485788026</c:v>
                </c:pt>
                <c:pt idx="107">
                  <c:v>1.1792089273407549</c:v>
                </c:pt>
                <c:pt idx="108">
                  <c:v>1.0843031213357566</c:v>
                </c:pt>
                <c:pt idx="109">
                  <c:v>1.149844777333078</c:v>
                </c:pt>
                <c:pt idx="110">
                  <c:v>1.1376959753046494</c:v>
                </c:pt>
                <c:pt idx="111">
                  <c:v>1.0718966213901588</c:v>
                </c:pt>
                <c:pt idx="112">
                  <c:v>1.1399179403337274</c:v>
                </c:pt>
                <c:pt idx="113">
                  <c:v>1.0558953048627886</c:v>
                </c:pt>
                <c:pt idx="114">
                  <c:v>1.2166707823470371</c:v>
                </c:pt>
                <c:pt idx="115">
                  <c:v>1.1762681605465075</c:v>
                </c:pt>
                <c:pt idx="116">
                  <c:v>1.2970385241222233</c:v>
                </c:pt>
                <c:pt idx="117">
                  <c:v>1.1715007793157493</c:v>
                </c:pt>
                <c:pt idx="118">
                  <c:v>1.2802913144426979</c:v>
                </c:pt>
                <c:pt idx="119">
                  <c:v>1.0914113042822244</c:v>
                </c:pt>
                <c:pt idx="120">
                  <c:v>1.097588457730065</c:v>
                </c:pt>
                <c:pt idx="121">
                  <c:v>1.0777265411076593</c:v>
                </c:pt>
                <c:pt idx="122">
                  <c:v>1.1274055000219116</c:v>
                </c:pt>
                <c:pt idx="123">
                  <c:v>1.1270142511481902</c:v>
                </c:pt>
                <c:pt idx="124">
                  <c:v>1.2227617842764837</c:v>
                </c:pt>
                <c:pt idx="125">
                  <c:v>1.1297973330375959</c:v>
                </c:pt>
                <c:pt idx="126">
                  <c:v>1.1353975944434032</c:v>
                </c:pt>
                <c:pt idx="127">
                  <c:v>1.2944424242128232</c:v>
                </c:pt>
                <c:pt idx="128">
                  <c:v>1.3387806074907382</c:v>
                </c:pt>
                <c:pt idx="129">
                  <c:v>1.0491878344724597</c:v>
                </c:pt>
                <c:pt idx="130">
                  <c:v>1.0979408588416615</c:v>
                </c:pt>
                <c:pt idx="131">
                  <c:v>1.1780205470636664</c:v>
                </c:pt>
                <c:pt idx="132">
                  <c:v>1.2192717903360872</c:v>
                </c:pt>
                <c:pt idx="133">
                  <c:v>1.1073950736326605</c:v>
                </c:pt>
                <c:pt idx="134">
                  <c:v>1.2961836703458316</c:v>
                </c:pt>
                <c:pt idx="135">
                  <c:v>1.226338123936263</c:v>
                </c:pt>
                <c:pt idx="136">
                  <c:v>1.0542502108082605</c:v>
                </c:pt>
                <c:pt idx="137">
                  <c:v>1.0633480196990133</c:v>
                </c:pt>
                <c:pt idx="138">
                  <c:v>1.1071601468899555</c:v>
                </c:pt>
                <c:pt idx="139">
                  <c:v>1.1304185858722242</c:v>
                </c:pt>
                <c:pt idx="140">
                  <c:v>1.2558490481066533</c:v>
                </c:pt>
                <c:pt idx="141">
                  <c:v>1.1777978218849241</c:v>
                </c:pt>
                <c:pt idx="142">
                  <c:v>1.0923378889988882</c:v>
                </c:pt>
                <c:pt idx="143">
                  <c:v>1.1219696150048335</c:v>
                </c:pt>
                <c:pt idx="144">
                  <c:v>1.1483696176977773</c:v>
                </c:pt>
                <c:pt idx="145">
                  <c:v>1.0609844090079101</c:v>
                </c:pt>
                <c:pt idx="146">
                  <c:v>1.0150104268927604</c:v>
                </c:pt>
                <c:pt idx="147">
                  <c:v>1.1225285780821643</c:v>
                </c:pt>
                <c:pt idx="148">
                  <c:v>1.2169055799953519</c:v>
                </c:pt>
                <c:pt idx="149">
                  <c:v>1.1061696679142599</c:v>
                </c:pt>
                <c:pt idx="150">
                  <c:v>1.1095581237354901</c:v>
                </c:pt>
                <c:pt idx="151">
                  <c:v>1.187987166492503</c:v>
                </c:pt>
                <c:pt idx="152">
                  <c:v>1.1768540615457814</c:v>
                </c:pt>
                <c:pt idx="153">
                  <c:v>1.2603510534732174</c:v>
                </c:pt>
                <c:pt idx="154">
                  <c:v>1.1690956898443043</c:v>
                </c:pt>
                <c:pt idx="155">
                  <c:v>1.1175817503028536</c:v>
                </c:pt>
                <c:pt idx="156">
                  <c:v>1.2165907093447299</c:v>
                </c:pt>
                <c:pt idx="157">
                  <c:v>1.2166707823470371</c:v>
                </c:pt>
                <c:pt idx="158">
                  <c:v>1.1762681605465075</c:v>
                </c:pt>
                <c:pt idx="159">
                  <c:v>1.2970385241222233</c:v>
                </c:pt>
                <c:pt idx="160">
                  <c:v>1.1715007793157493</c:v>
                </c:pt>
                <c:pt idx="161">
                  <c:v>1.2802913144426979</c:v>
                </c:pt>
                <c:pt idx="162">
                  <c:v>1.0914113042822244</c:v>
                </c:pt>
                <c:pt idx="163">
                  <c:v>1.097588457730065</c:v>
                </c:pt>
                <c:pt idx="164">
                  <c:v>1.0777265411076593</c:v>
                </c:pt>
                <c:pt idx="165">
                  <c:v>1.1274055000219116</c:v>
                </c:pt>
                <c:pt idx="166">
                  <c:v>1.1270142511481902</c:v>
                </c:pt>
                <c:pt idx="167">
                  <c:v>1.2227617842764837</c:v>
                </c:pt>
                <c:pt idx="168">
                  <c:v>1.1297973330375959</c:v>
                </c:pt>
                <c:pt idx="169">
                  <c:v>1.1353975944434032</c:v>
                </c:pt>
                <c:pt idx="170">
                  <c:v>1.2944424242128232</c:v>
                </c:pt>
                <c:pt idx="171">
                  <c:v>1.3387806074907382</c:v>
                </c:pt>
                <c:pt idx="172">
                  <c:v>1.0491878344724597</c:v>
                </c:pt>
                <c:pt idx="173">
                  <c:v>1.0979408588416615</c:v>
                </c:pt>
                <c:pt idx="174">
                  <c:v>1.1780205470636664</c:v>
                </c:pt>
                <c:pt idx="175">
                  <c:v>1.2192717903360872</c:v>
                </c:pt>
                <c:pt idx="176">
                  <c:v>1.1073950736326605</c:v>
                </c:pt>
                <c:pt idx="177">
                  <c:v>1.2961836703458316</c:v>
                </c:pt>
                <c:pt idx="178">
                  <c:v>1.226338123936263</c:v>
                </c:pt>
                <c:pt idx="179">
                  <c:v>1.0542502108082605</c:v>
                </c:pt>
                <c:pt idx="180">
                  <c:v>1.0633480196990133</c:v>
                </c:pt>
                <c:pt idx="181">
                  <c:v>1.1071601468899555</c:v>
                </c:pt>
                <c:pt idx="182">
                  <c:v>1.1304185858722242</c:v>
                </c:pt>
                <c:pt idx="183">
                  <c:v>1.2558490481066533</c:v>
                </c:pt>
                <c:pt idx="184">
                  <c:v>1.1777978218849241</c:v>
                </c:pt>
                <c:pt idx="185">
                  <c:v>1.0923378889988882</c:v>
                </c:pt>
                <c:pt idx="186">
                  <c:v>1.1219696150048335</c:v>
                </c:pt>
                <c:pt idx="187">
                  <c:v>1.1483696176977773</c:v>
                </c:pt>
                <c:pt idx="188">
                  <c:v>1.0609844090079101</c:v>
                </c:pt>
                <c:pt idx="189">
                  <c:v>1.0150104268927604</c:v>
                </c:pt>
                <c:pt idx="190">
                  <c:v>1.1225285780821643</c:v>
                </c:pt>
                <c:pt idx="191">
                  <c:v>1.2169055799953519</c:v>
                </c:pt>
                <c:pt idx="192">
                  <c:v>1.1061696679142599</c:v>
                </c:pt>
                <c:pt idx="193">
                  <c:v>1.1095581237354901</c:v>
                </c:pt>
                <c:pt idx="194">
                  <c:v>1.187987166492503</c:v>
                </c:pt>
                <c:pt idx="195">
                  <c:v>1.1768540615457814</c:v>
                </c:pt>
                <c:pt idx="196">
                  <c:v>1.2603510534732174</c:v>
                </c:pt>
                <c:pt idx="197">
                  <c:v>1.1690956898443043</c:v>
                </c:pt>
                <c:pt idx="198">
                  <c:v>1.1175817503028536</c:v>
                </c:pt>
                <c:pt idx="199">
                  <c:v>1.2165907093447299</c:v>
                </c:pt>
              </c:numCache>
            </c:numRef>
          </c:yVal>
          <c:smooth val="0"/>
          <c:extLst xmlns:c16r2="http://schemas.microsoft.com/office/drawing/2015/06/chart">
            <c:ext xmlns:c16="http://schemas.microsoft.com/office/drawing/2014/chart" uri="{C3380CC4-5D6E-409C-BE32-E72D297353CC}">
              <c16:uniqueId val="{00000006-EF40-45EA-B002-C9B335D4745B}"/>
            </c:ext>
          </c:extLst>
        </c:ser>
        <c:dLbls>
          <c:showLegendKey val="0"/>
          <c:showVal val="0"/>
          <c:showCatName val="0"/>
          <c:showSerName val="0"/>
          <c:showPercent val="0"/>
          <c:showBubbleSize val="0"/>
        </c:dLbls>
        <c:axId val="329473408"/>
        <c:axId val="329631616"/>
      </c:scatterChart>
      <c:valAx>
        <c:axId val="329473408"/>
        <c:scaling>
          <c:orientation val="minMax"/>
          <c:max val="1.9"/>
          <c:min val="1"/>
        </c:scaling>
        <c:delete val="0"/>
        <c:axPos val="b"/>
        <c:title>
          <c:tx>
            <c:rich>
              <a:bodyPr/>
              <a:lstStyle/>
              <a:p>
                <a:pPr>
                  <a:defRPr sz="1100" b="1" i="0" u="none" strike="noStrike" baseline="0">
                    <a:solidFill>
                      <a:srgbClr val="000000"/>
                    </a:solidFill>
                    <a:latin typeface="Goudy Old Style"/>
                    <a:ea typeface="Goudy Old Style"/>
                    <a:cs typeface="Goudy Old Style"/>
                  </a:defRPr>
                </a:pPr>
                <a:r>
                  <a:rPr lang="en-US"/>
                  <a:t>100Mn/Fe</a:t>
                </a:r>
              </a:p>
            </c:rich>
          </c:tx>
          <c:layout>
            <c:manualLayout>
              <c:xMode val="edge"/>
              <c:yMode val="edge"/>
              <c:x val="0.81617850160529481"/>
              <c:y val="0.75926214486347099"/>
            </c:manualLayout>
          </c:layout>
          <c:overlay val="0"/>
          <c:spPr>
            <a:noFill/>
            <a:ln w="25400">
              <a:noFill/>
            </a:ln>
          </c:spPr>
        </c:title>
        <c:numFmt formatCode="General" sourceLinked="1"/>
        <c:majorTickMark val="out"/>
        <c:minorTickMark val="out"/>
        <c:tickLblPos val="nextTo"/>
        <c:spPr>
          <a:ln w="3175">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ru-RU"/>
          </a:p>
        </c:txPr>
        <c:crossAx val="329631616"/>
        <c:crosses val="autoZero"/>
        <c:crossBetween val="midCat"/>
        <c:majorUnit val="0.2"/>
      </c:valAx>
      <c:valAx>
        <c:axId val="329631616"/>
        <c:scaling>
          <c:orientation val="minMax"/>
          <c:max val="2.6"/>
          <c:min val="0.2"/>
        </c:scaling>
        <c:delete val="0"/>
        <c:axPos val="l"/>
        <c:numFmt formatCode="General" sourceLinked="1"/>
        <c:majorTickMark val="out"/>
        <c:minorTickMark val="out"/>
        <c:tickLblPos val="nextTo"/>
        <c:spPr>
          <a:ln w="3175">
            <a:solidFill>
              <a:srgbClr val="000000"/>
            </a:solidFill>
            <a:prstDash val="solid"/>
          </a:ln>
        </c:spPr>
        <c:txPr>
          <a:bodyPr rot="0" vert="horz"/>
          <a:lstStyle/>
          <a:p>
            <a:pPr>
              <a:defRPr sz="1000" b="0" i="0" u="none" strike="noStrike" baseline="0">
                <a:solidFill>
                  <a:srgbClr val="000000"/>
                </a:solidFill>
                <a:latin typeface="Times New Roman"/>
                <a:ea typeface="Times New Roman"/>
                <a:cs typeface="Times New Roman"/>
              </a:defRPr>
            </a:pPr>
            <a:endParaRPr lang="ru-RU"/>
          </a:p>
        </c:txPr>
        <c:crossAx val="329473408"/>
        <c:crosses val="autoZero"/>
        <c:crossBetween val="midCat"/>
        <c:majorUnit val="0.4"/>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825" b="1" i="0" u="none" strike="noStrike" baseline="0">
          <a:solidFill>
            <a:srgbClr val="000000"/>
          </a:solidFill>
          <a:latin typeface="Goudy Old Style"/>
          <a:ea typeface="Goudy Old Style"/>
          <a:cs typeface="Goudy Old Style"/>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8420272687153046E-2"/>
          <c:y val="4.8531057607894279E-2"/>
          <c:w val="0.84289259541482042"/>
          <c:h val="0.76750093689079213"/>
        </c:manualLayout>
      </c:layout>
      <c:scatterChart>
        <c:scatterStyle val="lineMarker"/>
        <c:varyColors val="0"/>
        <c:ser>
          <c:idx val="2"/>
          <c:order val="0"/>
          <c:tx>
            <c:v>HiTi_Karoo</c:v>
          </c:tx>
          <c:spPr>
            <a:ln w="28575">
              <a:noFill/>
            </a:ln>
          </c:spPr>
          <c:marker>
            <c:symbol val="plus"/>
            <c:size val="10"/>
            <c:spPr>
              <a:noFill/>
              <a:ln>
                <a:solidFill>
                  <a:schemeClr val="tx2">
                    <a:lumMod val="75000"/>
                  </a:schemeClr>
                </a:solidFill>
                <a:prstDash val="solid"/>
              </a:ln>
            </c:spPr>
          </c:marker>
          <c:xVal>
            <c:numRef>
              <c:f>'GOLD-19'!$D$28:$D$54</c:f>
              <c:numCache>
                <c:formatCode>General</c:formatCode>
                <c:ptCount val="27"/>
                <c:pt idx="0">
                  <c:v>17.196999999999999</c:v>
                </c:pt>
                <c:pt idx="1">
                  <c:v>17.247</c:v>
                </c:pt>
                <c:pt idx="2">
                  <c:v>17.207999999999998</c:v>
                </c:pt>
                <c:pt idx="3">
                  <c:v>17.62</c:v>
                </c:pt>
                <c:pt idx="4">
                  <c:v>17.533999999999999</c:v>
                </c:pt>
                <c:pt idx="5">
                  <c:v>17.303999999999998</c:v>
                </c:pt>
                <c:pt idx="6">
                  <c:v>17.155000000000001</c:v>
                </c:pt>
                <c:pt idx="7">
                  <c:v>17.236999999999998</c:v>
                </c:pt>
                <c:pt idx="8">
                  <c:v>17.199000000000002</c:v>
                </c:pt>
                <c:pt idx="9">
                  <c:v>17.376999999999999</c:v>
                </c:pt>
                <c:pt idx="10">
                  <c:v>17.372</c:v>
                </c:pt>
                <c:pt idx="11">
                  <c:v>17.158000000000001</c:v>
                </c:pt>
                <c:pt idx="12">
                  <c:v>17.462</c:v>
                </c:pt>
                <c:pt idx="13">
                  <c:v>17.048999999999999</c:v>
                </c:pt>
                <c:pt idx="14">
                  <c:v>17.314</c:v>
                </c:pt>
                <c:pt idx="15">
                  <c:v>16.77</c:v>
                </c:pt>
                <c:pt idx="16">
                  <c:v>17.202000000000002</c:v>
                </c:pt>
                <c:pt idx="17">
                  <c:v>17.155000000000001</c:v>
                </c:pt>
                <c:pt idx="18">
                  <c:v>16.965</c:v>
                </c:pt>
                <c:pt idx="19">
                  <c:v>16.852</c:v>
                </c:pt>
                <c:pt idx="20">
                  <c:v>16.614999999999998</c:v>
                </c:pt>
                <c:pt idx="21">
                  <c:v>16.885000000000002</c:v>
                </c:pt>
                <c:pt idx="22">
                  <c:v>17.41</c:v>
                </c:pt>
                <c:pt idx="23">
                  <c:v>16.617999999999999</c:v>
                </c:pt>
                <c:pt idx="24">
                  <c:v>16.896000000000001</c:v>
                </c:pt>
                <c:pt idx="25">
                  <c:v>17.28</c:v>
                </c:pt>
                <c:pt idx="26">
                  <c:v>17.599</c:v>
                </c:pt>
              </c:numCache>
            </c:numRef>
          </c:xVal>
          <c:yVal>
            <c:numRef>
              <c:f>'GOLD-19'!$E$28:$E$54</c:f>
              <c:numCache>
                <c:formatCode>General</c:formatCode>
                <c:ptCount val="27"/>
                <c:pt idx="0">
                  <c:v>15.423999999999999</c:v>
                </c:pt>
                <c:pt idx="1">
                  <c:v>15.34</c:v>
                </c:pt>
                <c:pt idx="2">
                  <c:v>15.334</c:v>
                </c:pt>
                <c:pt idx="3">
                  <c:v>15.548999999999999</c:v>
                </c:pt>
                <c:pt idx="4">
                  <c:v>15.579000000000001</c:v>
                </c:pt>
                <c:pt idx="5">
                  <c:v>15.46</c:v>
                </c:pt>
                <c:pt idx="6">
                  <c:v>15.365</c:v>
                </c:pt>
                <c:pt idx="7">
                  <c:v>15.404</c:v>
                </c:pt>
                <c:pt idx="8">
                  <c:v>15.41</c:v>
                </c:pt>
                <c:pt idx="9">
                  <c:v>15.346</c:v>
                </c:pt>
                <c:pt idx="10">
                  <c:v>15.414999999999999</c:v>
                </c:pt>
                <c:pt idx="11">
                  <c:v>15.33</c:v>
                </c:pt>
                <c:pt idx="12">
                  <c:v>15.526999999999999</c:v>
                </c:pt>
                <c:pt idx="13">
                  <c:v>15.416</c:v>
                </c:pt>
                <c:pt idx="14">
                  <c:v>15.497999999999999</c:v>
                </c:pt>
                <c:pt idx="15">
                  <c:v>15.124000000000001</c:v>
                </c:pt>
                <c:pt idx="16">
                  <c:v>15.483000000000001</c:v>
                </c:pt>
                <c:pt idx="17">
                  <c:v>15.499000000000001</c:v>
                </c:pt>
                <c:pt idx="18">
                  <c:v>15.3</c:v>
                </c:pt>
                <c:pt idx="19">
                  <c:v>15.234999999999999</c:v>
                </c:pt>
                <c:pt idx="20">
                  <c:v>15.217000000000001</c:v>
                </c:pt>
                <c:pt idx="21">
                  <c:v>15.303000000000001</c:v>
                </c:pt>
                <c:pt idx="22">
                  <c:v>15.41</c:v>
                </c:pt>
                <c:pt idx="23">
                  <c:v>15.282</c:v>
                </c:pt>
                <c:pt idx="24">
                  <c:v>15.42</c:v>
                </c:pt>
                <c:pt idx="25">
                  <c:v>15.359</c:v>
                </c:pt>
                <c:pt idx="26">
                  <c:v>15.548</c:v>
                </c:pt>
              </c:numCache>
            </c:numRef>
          </c:yVal>
          <c:smooth val="0"/>
          <c:extLst xmlns:c16r2="http://schemas.microsoft.com/office/drawing/2015/06/chart">
            <c:ext xmlns:c16="http://schemas.microsoft.com/office/drawing/2014/chart" uri="{C3380CC4-5D6E-409C-BE32-E72D297353CC}">
              <c16:uniqueId val="{00000000-431C-4033-B7E9-8771BEF7B49B}"/>
            </c:ext>
          </c:extLst>
        </c:ser>
        <c:ser>
          <c:idx val="3"/>
          <c:order val="1"/>
          <c:tx>
            <c:v>Low_Ti_Karoo</c:v>
          </c:tx>
          <c:spPr>
            <a:ln w="28575">
              <a:noFill/>
            </a:ln>
          </c:spPr>
          <c:marker>
            <c:symbol val="x"/>
            <c:size val="9"/>
            <c:spPr>
              <a:noFill/>
              <a:ln>
                <a:solidFill>
                  <a:schemeClr val="tx2">
                    <a:lumMod val="75000"/>
                  </a:schemeClr>
                </a:solidFill>
                <a:prstDash val="solid"/>
              </a:ln>
            </c:spPr>
          </c:marker>
          <c:xVal>
            <c:numRef>
              <c:f>'GOLD-19'!$D$55:$D$62</c:f>
              <c:numCache>
                <c:formatCode>General</c:formatCode>
                <c:ptCount val="8"/>
                <c:pt idx="0">
                  <c:v>17.908999999999999</c:v>
                </c:pt>
                <c:pt idx="1">
                  <c:v>18.018999999999998</c:v>
                </c:pt>
                <c:pt idx="2">
                  <c:v>17.824000000000002</c:v>
                </c:pt>
                <c:pt idx="3">
                  <c:v>17.745999999999999</c:v>
                </c:pt>
                <c:pt idx="4">
                  <c:v>17.93</c:v>
                </c:pt>
                <c:pt idx="5">
                  <c:v>17.75</c:v>
                </c:pt>
                <c:pt idx="6">
                  <c:v>17.606000000000002</c:v>
                </c:pt>
                <c:pt idx="7" formatCode="0.000">
                  <c:v>17.983000000000001</c:v>
                </c:pt>
              </c:numCache>
            </c:numRef>
          </c:xVal>
          <c:yVal>
            <c:numRef>
              <c:f>'GOLD-19'!$E$55:$E$62</c:f>
              <c:numCache>
                <c:formatCode>General</c:formatCode>
                <c:ptCount val="8"/>
                <c:pt idx="0">
                  <c:v>15.521000000000001</c:v>
                </c:pt>
                <c:pt idx="1">
                  <c:v>15.564</c:v>
                </c:pt>
                <c:pt idx="2">
                  <c:v>15.342000000000001</c:v>
                </c:pt>
                <c:pt idx="3">
                  <c:v>15.337999999999999</c:v>
                </c:pt>
                <c:pt idx="4">
                  <c:v>15.521000000000001</c:v>
                </c:pt>
                <c:pt idx="5">
                  <c:v>15.397</c:v>
                </c:pt>
                <c:pt idx="6">
                  <c:v>15.433</c:v>
                </c:pt>
                <c:pt idx="7">
                  <c:v>15.598000000000001</c:v>
                </c:pt>
              </c:numCache>
            </c:numRef>
          </c:yVal>
          <c:smooth val="0"/>
          <c:extLst xmlns:c16r2="http://schemas.microsoft.com/office/drawing/2015/06/chart">
            <c:ext xmlns:c16="http://schemas.microsoft.com/office/drawing/2014/chart" uri="{C3380CC4-5D6E-409C-BE32-E72D297353CC}">
              <c16:uniqueId val="{00000001-431C-4033-B7E9-8771BEF7B49B}"/>
            </c:ext>
          </c:extLst>
        </c:ser>
        <c:ser>
          <c:idx val="4"/>
          <c:order val="2"/>
          <c:spPr>
            <a:ln w="28575">
              <a:noFill/>
            </a:ln>
          </c:spPr>
          <c:marker>
            <c:symbol val="star"/>
            <c:size val="8"/>
            <c:spPr>
              <a:solidFill>
                <a:srgbClr val="C0C0FF"/>
              </a:solidFill>
              <a:ln>
                <a:solidFill>
                  <a:srgbClr val="000000"/>
                </a:solidFill>
                <a:prstDash val="solid"/>
              </a:ln>
            </c:spPr>
          </c:marker>
          <c:xVal>
            <c:numRef>
              <c:f>'GOLD-19'!$O$38</c:f>
              <c:numCache>
                <c:formatCode>0.0000</c:formatCode>
                <c:ptCount val="1"/>
                <c:pt idx="0">
                  <c:v>17.471</c:v>
                </c:pt>
              </c:numCache>
            </c:numRef>
          </c:xVal>
          <c:yVal>
            <c:numRef>
              <c:f>'GOLD-19'!$P$38</c:f>
              <c:numCache>
                <c:formatCode>0.0000</c:formatCode>
                <c:ptCount val="1"/>
                <c:pt idx="0">
                  <c:v>15.534000000000001</c:v>
                </c:pt>
              </c:numCache>
            </c:numRef>
          </c:yVal>
          <c:smooth val="0"/>
          <c:extLst xmlns:c16r2="http://schemas.microsoft.com/office/drawing/2015/06/chart">
            <c:ext xmlns:c16="http://schemas.microsoft.com/office/drawing/2014/chart" uri="{C3380CC4-5D6E-409C-BE32-E72D297353CC}">
              <c16:uniqueId val="{00000002-431C-4033-B7E9-8771BEF7B49B}"/>
            </c:ext>
          </c:extLst>
        </c:ser>
        <c:ser>
          <c:idx val="5"/>
          <c:order val="3"/>
          <c:tx>
            <c:v>D-FP</c:v>
          </c:tx>
          <c:spPr>
            <a:ln w="28575">
              <a:noFill/>
            </a:ln>
          </c:spPr>
          <c:marker>
            <c:symbol val="circle"/>
            <c:size val="8"/>
            <c:spPr>
              <a:solidFill>
                <a:srgbClr val="FF0000"/>
              </a:solidFill>
              <a:ln>
                <a:solidFill>
                  <a:srgbClr val="000000"/>
                </a:solidFill>
                <a:prstDash val="solid"/>
              </a:ln>
            </c:spPr>
          </c:marker>
          <c:xVal>
            <c:numRef>
              <c:f>рис!$O$38:$O$43</c:f>
              <c:numCache>
                <c:formatCode>General</c:formatCode>
                <c:ptCount val="6"/>
                <c:pt idx="0">
                  <c:v>17.82</c:v>
                </c:pt>
                <c:pt idx="1">
                  <c:v>17.818000000000001</c:v>
                </c:pt>
                <c:pt idx="2">
                  <c:v>17.721</c:v>
                </c:pt>
                <c:pt idx="3">
                  <c:v>17.896000000000001</c:v>
                </c:pt>
                <c:pt idx="4">
                  <c:v>17.619</c:v>
                </c:pt>
                <c:pt idx="5">
                  <c:v>17.349</c:v>
                </c:pt>
              </c:numCache>
            </c:numRef>
          </c:xVal>
          <c:yVal>
            <c:numRef>
              <c:f>рис!$P$38:$P$43</c:f>
              <c:numCache>
                <c:formatCode>General</c:formatCode>
                <c:ptCount val="6"/>
                <c:pt idx="0">
                  <c:v>15.477</c:v>
                </c:pt>
                <c:pt idx="1">
                  <c:v>15.489000000000001</c:v>
                </c:pt>
                <c:pt idx="2">
                  <c:v>15.461</c:v>
                </c:pt>
                <c:pt idx="3">
                  <c:v>15.478999999999999</c:v>
                </c:pt>
                <c:pt idx="4">
                  <c:v>15.481999999999999</c:v>
                </c:pt>
                <c:pt idx="5">
                  <c:v>15.42</c:v>
                </c:pt>
              </c:numCache>
            </c:numRef>
          </c:yVal>
          <c:smooth val="0"/>
          <c:extLst xmlns:c16r2="http://schemas.microsoft.com/office/drawing/2015/06/chart">
            <c:ext xmlns:c16="http://schemas.microsoft.com/office/drawing/2014/chart" uri="{C3380CC4-5D6E-409C-BE32-E72D297353CC}">
              <c16:uniqueId val="{00000003-431C-4033-B7E9-8771BEF7B49B}"/>
            </c:ext>
          </c:extLst>
        </c:ser>
        <c:ser>
          <c:idx val="6"/>
          <c:order val="4"/>
          <c:tx>
            <c:v>E-FP</c:v>
          </c:tx>
          <c:spPr>
            <a:ln w="28575">
              <a:noFill/>
            </a:ln>
          </c:spPr>
          <c:marker>
            <c:symbol val="circle"/>
            <c:size val="6"/>
            <c:spPr>
              <a:solidFill>
                <a:srgbClr val="FF0000"/>
              </a:solidFill>
              <a:ln>
                <a:solidFill>
                  <a:srgbClr val="000000"/>
                </a:solidFill>
                <a:prstDash val="solid"/>
              </a:ln>
            </c:spPr>
          </c:marker>
          <c:xVal>
            <c:numRef>
              <c:f>рис!$O$44:$O$45</c:f>
              <c:numCache>
                <c:formatCode>General</c:formatCode>
                <c:ptCount val="2"/>
                <c:pt idx="0">
                  <c:v>17.908000000000001</c:v>
                </c:pt>
                <c:pt idx="1">
                  <c:v>17.867999999999999</c:v>
                </c:pt>
              </c:numCache>
            </c:numRef>
          </c:xVal>
          <c:yVal>
            <c:numRef>
              <c:f>рис!$P$44:$P$45</c:f>
              <c:numCache>
                <c:formatCode>General</c:formatCode>
                <c:ptCount val="2"/>
                <c:pt idx="0">
                  <c:v>15.525</c:v>
                </c:pt>
                <c:pt idx="1">
                  <c:v>15.579000000000001</c:v>
                </c:pt>
              </c:numCache>
            </c:numRef>
          </c:yVal>
          <c:smooth val="0"/>
          <c:extLst xmlns:c16r2="http://schemas.microsoft.com/office/drawing/2015/06/chart">
            <c:ext xmlns:c16="http://schemas.microsoft.com/office/drawing/2014/chart" uri="{C3380CC4-5D6E-409C-BE32-E72D297353CC}">
              <c16:uniqueId val="{00000004-431C-4033-B7E9-8771BEF7B49B}"/>
            </c:ext>
          </c:extLst>
        </c:ser>
        <c:ser>
          <c:idx val="7"/>
          <c:order val="5"/>
          <c:tx>
            <c:v>другие(сТ-1,СТ3)</c:v>
          </c:tx>
          <c:spPr>
            <a:ln w="28575">
              <a:noFill/>
            </a:ln>
          </c:spPr>
          <c:marker>
            <c:symbol val="circle"/>
            <c:size val="6"/>
            <c:spPr>
              <a:solidFill>
                <a:srgbClr val="FF0000"/>
              </a:solidFill>
              <a:ln>
                <a:solidFill>
                  <a:srgbClr val="000000"/>
                </a:solidFill>
                <a:prstDash val="solid"/>
              </a:ln>
            </c:spPr>
          </c:marker>
          <c:xVal>
            <c:numRef>
              <c:f>рис!$O$46:$O$50</c:f>
              <c:numCache>
                <c:formatCode>General</c:formatCode>
                <c:ptCount val="5"/>
                <c:pt idx="0">
                  <c:v>18.201000000000001</c:v>
                </c:pt>
                <c:pt idx="1">
                  <c:v>17.673999999999999</c:v>
                </c:pt>
                <c:pt idx="2">
                  <c:v>17.012</c:v>
                </c:pt>
                <c:pt idx="3">
                  <c:v>17.28</c:v>
                </c:pt>
                <c:pt idx="4">
                  <c:v>17.285</c:v>
                </c:pt>
              </c:numCache>
            </c:numRef>
          </c:xVal>
          <c:yVal>
            <c:numRef>
              <c:f>рис!$P$46:$P$50</c:f>
              <c:numCache>
                <c:formatCode>General</c:formatCode>
                <c:ptCount val="5"/>
                <c:pt idx="0">
                  <c:v>15.589</c:v>
                </c:pt>
                <c:pt idx="1">
                  <c:v>15.516</c:v>
                </c:pt>
                <c:pt idx="2">
                  <c:v>15.43</c:v>
                </c:pt>
                <c:pt idx="3">
                  <c:v>15.53</c:v>
                </c:pt>
                <c:pt idx="4">
                  <c:v>15.537000000000001</c:v>
                </c:pt>
              </c:numCache>
            </c:numRef>
          </c:yVal>
          <c:smooth val="0"/>
          <c:extLst xmlns:c16r2="http://schemas.microsoft.com/office/drawing/2015/06/chart">
            <c:ext xmlns:c16="http://schemas.microsoft.com/office/drawing/2014/chart" uri="{C3380CC4-5D6E-409C-BE32-E72D297353CC}">
              <c16:uniqueId val="{00000005-431C-4033-B7E9-8771BEF7B49B}"/>
            </c:ext>
          </c:extLst>
        </c:ser>
        <c:ser>
          <c:idx val="0"/>
          <c:order val="6"/>
          <c:spPr>
            <a:ln w="28575">
              <a:noFill/>
            </a:ln>
          </c:spPr>
          <c:marker>
            <c:symbol val="square"/>
            <c:size val="13"/>
            <c:spPr>
              <a:solidFill>
                <a:srgbClr val="C0C0C0"/>
              </a:solidFill>
              <a:ln>
                <a:solidFill>
                  <a:srgbClr val="000080"/>
                </a:solidFill>
                <a:prstDash val="solid"/>
              </a:ln>
            </c:spPr>
          </c:marker>
          <c:xVal>
            <c:numRef>
              <c:f>рис!$L$51:$L$54</c:f>
              <c:numCache>
                <c:formatCode>General</c:formatCode>
                <c:ptCount val="4"/>
                <c:pt idx="0">
                  <c:v>18.59</c:v>
                </c:pt>
                <c:pt idx="1">
                  <c:v>18.106000000000002</c:v>
                </c:pt>
                <c:pt idx="2">
                  <c:v>17.535</c:v>
                </c:pt>
                <c:pt idx="3">
                  <c:v>21.611999999999998</c:v>
                </c:pt>
              </c:numCache>
            </c:numRef>
          </c:xVal>
          <c:yVal>
            <c:numRef>
              <c:f>рис!$M$51:$M$54</c:f>
              <c:numCache>
                <c:formatCode>General</c:formatCode>
                <c:ptCount val="4"/>
                <c:pt idx="0">
                  <c:v>15.62</c:v>
                </c:pt>
                <c:pt idx="1">
                  <c:v>15.441000000000001</c:v>
                </c:pt>
                <c:pt idx="2">
                  <c:v>15.461</c:v>
                </c:pt>
                <c:pt idx="3">
                  <c:v>15.827999999999999</c:v>
                </c:pt>
              </c:numCache>
            </c:numRef>
          </c:yVal>
          <c:smooth val="0"/>
          <c:extLst xmlns:c16r2="http://schemas.microsoft.com/office/drawing/2015/06/chart">
            <c:ext xmlns:c16="http://schemas.microsoft.com/office/drawing/2014/chart" uri="{C3380CC4-5D6E-409C-BE32-E72D297353CC}">
              <c16:uniqueId val="{00000006-431C-4033-B7E9-8771BEF7B49B}"/>
            </c:ext>
          </c:extLst>
        </c:ser>
        <c:ser>
          <c:idx val="8"/>
          <c:order val="7"/>
          <c:spPr>
            <a:ln w="28575">
              <a:noFill/>
            </a:ln>
          </c:spPr>
          <c:marker>
            <c:symbol val="triangle"/>
            <c:size val="8"/>
            <c:spPr>
              <a:solidFill>
                <a:srgbClr val="C0C0C0"/>
              </a:solidFill>
              <a:ln>
                <a:solidFill>
                  <a:srgbClr val="000000"/>
                </a:solidFill>
                <a:prstDash val="solid"/>
              </a:ln>
            </c:spPr>
          </c:marker>
          <c:xVal>
            <c:numRef>
              <c:f>pic_Sob!$R$26:$R$27</c:f>
              <c:numCache>
                <c:formatCode>0.0000</c:formatCode>
                <c:ptCount val="2"/>
                <c:pt idx="0">
                  <c:v>17.326834555771651</c:v>
                </c:pt>
                <c:pt idx="1">
                  <c:v>17.365123574241583</c:v>
                </c:pt>
              </c:numCache>
            </c:numRef>
          </c:xVal>
          <c:yVal>
            <c:numRef>
              <c:f>pic_Sob!$S$26:$S$27</c:f>
              <c:numCache>
                <c:formatCode>0.0000</c:formatCode>
                <c:ptCount val="2"/>
                <c:pt idx="0">
                  <c:v>15.52510624874653</c:v>
                </c:pt>
                <c:pt idx="1">
                  <c:v>15.373667191395182</c:v>
                </c:pt>
              </c:numCache>
            </c:numRef>
          </c:yVal>
          <c:smooth val="0"/>
          <c:extLst xmlns:c16r2="http://schemas.microsoft.com/office/drawing/2015/06/chart">
            <c:ext xmlns:c16="http://schemas.microsoft.com/office/drawing/2014/chart" uri="{C3380CC4-5D6E-409C-BE32-E72D297353CC}">
              <c16:uniqueId val="{00000007-431C-4033-B7E9-8771BEF7B49B}"/>
            </c:ext>
          </c:extLst>
        </c:ser>
        <c:ser>
          <c:idx val="9"/>
          <c:order val="8"/>
          <c:spPr>
            <a:ln w="28575">
              <a:noFill/>
            </a:ln>
          </c:spPr>
          <c:marker>
            <c:symbol val="circle"/>
            <c:size val="8"/>
            <c:spPr>
              <a:solidFill>
                <a:srgbClr val="FF0000"/>
              </a:solidFill>
              <a:ln>
                <a:solidFill>
                  <a:srgbClr val="000000"/>
                </a:solidFill>
                <a:prstDash val="solid"/>
              </a:ln>
            </c:spPr>
          </c:marker>
          <c:xVal>
            <c:numRef>
              <c:f>pic_Sob!$R$28:$R$32</c:f>
              <c:numCache>
                <c:formatCode>0.0000</c:formatCode>
                <c:ptCount val="5"/>
                <c:pt idx="0">
                  <c:v>17.782799319751678</c:v>
                </c:pt>
                <c:pt idx="1">
                  <c:v>17.41562441072983</c:v>
                </c:pt>
                <c:pt idx="2">
                  <c:v>18.94464384271523</c:v>
                </c:pt>
                <c:pt idx="3">
                  <c:v>17.426602697096776</c:v>
                </c:pt>
                <c:pt idx="4">
                  <c:v>17.467942843311985</c:v>
                </c:pt>
              </c:numCache>
            </c:numRef>
          </c:xVal>
          <c:yVal>
            <c:numRef>
              <c:f>pic_Sob!$S$28:$S$32</c:f>
              <c:numCache>
                <c:formatCode>0.0000</c:formatCode>
                <c:ptCount val="5"/>
                <c:pt idx="0">
                  <c:v>15.542850245654892</c:v>
                </c:pt>
                <c:pt idx="1">
                  <c:v>15.50662117174665</c:v>
                </c:pt>
                <c:pt idx="2">
                  <c:v>15.65850319638893</c:v>
                </c:pt>
                <c:pt idx="3">
                  <c:v>15.391057447533329</c:v>
                </c:pt>
                <c:pt idx="4">
                  <c:v>15.513591288580386</c:v>
                </c:pt>
              </c:numCache>
            </c:numRef>
          </c:yVal>
          <c:smooth val="0"/>
          <c:extLst xmlns:c16r2="http://schemas.microsoft.com/office/drawing/2015/06/chart">
            <c:ext xmlns:c16="http://schemas.microsoft.com/office/drawing/2014/chart" uri="{C3380CC4-5D6E-409C-BE32-E72D297353CC}">
              <c16:uniqueId val="{00000008-431C-4033-B7E9-8771BEF7B49B}"/>
            </c:ext>
          </c:extLst>
        </c:ser>
        <c:dLbls>
          <c:showLegendKey val="0"/>
          <c:showVal val="0"/>
          <c:showCatName val="0"/>
          <c:showSerName val="0"/>
          <c:showPercent val="0"/>
          <c:showBubbleSize val="0"/>
        </c:dLbls>
        <c:axId val="329800320"/>
        <c:axId val="329811072"/>
      </c:scatterChart>
      <c:valAx>
        <c:axId val="329800320"/>
        <c:scaling>
          <c:orientation val="minMax"/>
          <c:max val="18.7"/>
          <c:min val="16.5"/>
        </c:scaling>
        <c:delete val="0"/>
        <c:axPos val="b"/>
        <c:title>
          <c:tx>
            <c:rich>
              <a:bodyPr/>
              <a:lstStyle/>
              <a:p>
                <a:pPr>
                  <a:defRPr sz="1100" b="0" i="0" u="none" strike="noStrike" baseline="0">
                    <a:solidFill>
                      <a:srgbClr val="000000"/>
                    </a:solidFill>
                    <a:latin typeface="Calibri"/>
                    <a:ea typeface="Calibri"/>
                    <a:cs typeface="Calibri"/>
                  </a:defRPr>
                </a:pPr>
                <a:r>
                  <a:rPr lang="ru-RU" sz="1200" b="1" i="0" u="none" strike="noStrike" baseline="30000">
                    <a:solidFill>
                      <a:srgbClr val="000000"/>
                    </a:solidFill>
                    <a:latin typeface="Arial Cyr"/>
                    <a:cs typeface="Arial Cyr"/>
                  </a:rPr>
                  <a:t>206</a:t>
                </a:r>
                <a:r>
                  <a:rPr lang="ru-RU" sz="1200" b="1" i="0" u="none" strike="noStrike" baseline="0">
                    <a:solidFill>
                      <a:srgbClr val="000000"/>
                    </a:solidFill>
                    <a:latin typeface="Arial Cyr"/>
                    <a:cs typeface="Arial Cyr"/>
                  </a:rPr>
                  <a:t>Pb/</a:t>
                </a:r>
                <a:r>
                  <a:rPr lang="ru-RU" sz="1200" b="1" i="0" u="none" strike="noStrike" baseline="30000">
                    <a:solidFill>
                      <a:srgbClr val="000000"/>
                    </a:solidFill>
                    <a:latin typeface="Arial Cyr"/>
                    <a:cs typeface="Arial Cyr"/>
                  </a:rPr>
                  <a:t>204</a:t>
                </a:r>
                <a:r>
                  <a:rPr lang="ru-RU" sz="1200" b="1" i="0" u="none" strike="noStrike" baseline="0">
                    <a:solidFill>
                      <a:srgbClr val="000000"/>
                    </a:solidFill>
                    <a:latin typeface="Arial Cyr"/>
                    <a:cs typeface="Arial Cyr"/>
                  </a:rPr>
                  <a:t>Pb</a:t>
                </a:r>
              </a:p>
            </c:rich>
          </c:tx>
          <c:layout>
            <c:manualLayout>
              <c:xMode val="edge"/>
              <c:yMode val="edge"/>
              <c:x val="0.77419486542676785"/>
              <c:y val="0.72500078740157481"/>
            </c:manualLayout>
          </c:layout>
          <c:overlay val="0"/>
          <c:spPr>
            <a:noFill/>
            <a:ln w="25400">
              <a:noFill/>
            </a:ln>
          </c:spPr>
        </c:title>
        <c:numFmt formatCode="0.0" sourceLinked="0"/>
        <c:majorTickMark val="out"/>
        <c:minorTickMark val="none"/>
        <c:tickLblPos val="nextTo"/>
        <c:spPr>
          <a:ln w="254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329811072"/>
        <c:crossesAt val="15.1"/>
        <c:crossBetween val="midCat"/>
      </c:valAx>
      <c:valAx>
        <c:axId val="329811072"/>
        <c:scaling>
          <c:orientation val="minMax"/>
          <c:max val="15.7"/>
          <c:min val="15.1"/>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200" b="1" i="0" u="none" strike="noStrike" baseline="30000">
                    <a:solidFill>
                      <a:srgbClr val="000000"/>
                    </a:solidFill>
                    <a:latin typeface="Arial Cyr"/>
                    <a:cs typeface="Arial Cyr"/>
                  </a:rPr>
                  <a:t>207</a:t>
                </a:r>
                <a:r>
                  <a:rPr lang="ru-RU" sz="1200" b="1" i="0" u="none" strike="noStrike" baseline="0">
                    <a:solidFill>
                      <a:srgbClr val="000000"/>
                    </a:solidFill>
                    <a:latin typeface="Arial Cyr"/>
                    <a:cs typeface="Arial Cyr"/>
                  </a:rPr>
                  <a:t>Pb/</a:t>
                </a:r>
                <a:r>
                  <a:rPr lang="ru-RU" sz="1200" b="1" i="0" u="none" strike="noStrike" baseline="30000">
                    <a:solidFill>
                      <a:srgbClr val="000000"/>
                    </a:solidFill>
                    <a:latin typeface="Arial Cyr"/>
                    <a:cs typeface="Arial Cyr"/>
                  </a:rPr>
                  <a:t>204</a:t>
                </a:r>
                <a:r>
                  <a:rPr lang="ru-RU" sz="1200" b="1" i="0" u="none" strike="noStrike" baseline="0">
                    <a:solidFill>
                      <a:srgbClr val="000000"/>
                    </a:solidFill>
                    <a:latin typeface="Arial Cyr"/>
                    <a:cs typeface="Arial Cyr"/>
                  </a:rPr>
                  <a:t>Pb</a:t>
                </a:r>
              </a:p>
            </c:rich>
          </c:tx>
          <c:layout>
            <c:manualLayout>
              <c:xMode val="edge"/>
              <c:yMode val="edge"/>
              <c:x val="0.12783789123133799"/>
              <c:y val="8.7499999999999994E-2"/>
            </c:manualLayout>
          </c:layout>
          <c:overlay val="0"/>
          <c:spPr>
            <a:noFill/>
            <a:ln w="25400">
              <a:noFill/>
            </a:ln>
          </c:spPr>
        </c:title>
        <c:numFmt formatCode="0.0" sourceLinked="0"/>
        <c:majorTickMark val="out"/>
        <c:minorTickMark val="none"/>
        <c:tickLblPos val="nextTo"/>
        <c:spPr>
          <a:ln w="254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329800320"/>
        <c:crossesAt val="16.5"/>
        <c:crossBetween val="midCat"/>
      </c:valAx>
      <c:spPr>
        <a:solidFill>
          <a:srgbClr val="FFFFFF"/>
        </a:solidFill>
        <a:ln w="25400">
          <a:noFill/>
        </a:ln>
      </c:spPr>
    </c:plotArea>
    <c:plotVisOnly val="1"/>
    <c:dispBlanksAs val="gap"/>
    <c:showDLblsOverMax val="0"/>
  </c:chart>
  <c:spPr>
    <a:solidFill>
      <a:schemeClr val="accent6">
        <a:lumMod val="75000"/>
      </a:schemeClr>
    </a:solidFill>
    <a:ln w="9525">
      <a:noFill/>
    </a:ln>
  </c:spPr>
  <c:txPr>
    <a:bodyPr/>
    <a:lstStyle/>
    <a:p>
      <a:pPr>
        <a:defRPr sz="115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65486725663717"/>
          <c:y val="4.6470062555853439E-2"/>
          <c:w val="0.82477947384841144"/>
          <c:h val="0.79356672247654481"/>
        </c:manualLayout>
      </c:layout>
      <c:scatterChart>
        <c:scatterStyle val="lineMarker"/>
        <c:varyColors val="0"/>
        <c:ser>
          <c:idx val="1"/>
          <c:order val="0"/>
          <c:tx>
            <c:v>1</c:v>
          </c:tx>
          <c:spPr>
            <a:ln w="28575">
              <a:noFill/>
            </a:ln>
          </c:spPr>
          <c:marker>
            <c:symbol val="plus"/>
            <c:size val="8"/>
            <c:spPr>
              <a:noFill/>
              <a:ln>
                <a:solidFill>
                  <a:schemeClr val="tx2">
                    <a:lumMod val="75000"/>
                  </a:schemeClr>
                </a:solidFill>
                <a:prstDash val="solid"/>
              </a:ln>
            </c:spPr>
          </c:marker>
          <c:xVal>
            <c:numRef>
              <c:f>'GOLD-19'!$B$28:$B$54</c:f>
              <c:numCache>
                <c:formatCode>General</c:formatCode>
                <c:ptCount val="27"/>
                <c:pt idx="0">
                  <c:v>0.70588899999999999</c:v>
                </c:pt>
                <c:pt idx="1">
                  <c:v>0.70480600000000004</c:v>
                </c:pt>
                <c:pt idx="2">
                  <c:v>0.70401000000000002</c:v>
                </c:pt>
                <c:pt idx="3">
                  <c:v>0.70421400000000001</c:v>
                </c:pt>
                <c:pt idx="4">
                  <c:v>0.70417799999999997</c:v>
                </c:pt>
                <c:pt idx="5">
                  <c:v>0.70486599999999999</c:v>
                </c:pt>
                <c:pt idx="6">
                  <c:v>0.70580799999999999</c:v>
                </c:pt>
                <c:pt idx="7">
                  <c:v>0.704461</c:v>
                </c:pt>
                <c:pt idx="8">
                  <c:v>0.70520000000000005</c:v>
                </c:pt>
                <c:pt idx="9">
                  <c:v>0.70494100000000004</c:v>
                </c:pt>
                <c:pt idx="10">
                  <c:v>0.70429600000000003</c:v>
                </c:pt>
                <c:pt idx="11">
                  <c:v>0.70520000000000005</c:v>
                </c:pt>
                <c:pt idx="12">
                  <c:v>0.70643999999999996</c:v>
                </c:pt>
                <c:pt idx="13">
                  <c:v>0.70506000000000002</c:v>
                </c:pt>
                <c:pt idx="14">
                  <c:v>0.70545400000000003</c:v>
                </c:pt>
                <c:pt idx="15">
                  <c:v>0.70532399999999995</c:v>
                </c:pt>
                <c:pt idx="16">
                  <c:v>0.70547000000000004</c:v>
                </c:pt>
                <c:pt idx="17">
                  <c:v>0.70618000000000003</c:v>
                </c:pt>
                <c:pt idx="18">
                  <c:v>0.70461799999999997</c:v>
                </c:pt>
                <c:pt idx="19">
                  <c:v>0.705345</c:v>
                </c:pt>
                <c:pt idx="20">
                  <c:v>0.70459099999999997</c:v>
                </c:pt>
                <c:pt idx="21">
                  <c:v>0.70483399999999996</c:v>
                </c:pt>
                <c:pt idx="22">
                  <c:v>0.70427899999999999</c:v>
                </c:pt>
                <c:pt idx="23">
                  <c:v>0.70560999999999996</c:v>
                </c:pt>
                <c:pt idx="24">
                  <c:v>0.70546900000000001</c:v>
                </c:pt>
                <c:pt idx="25">
                  <c:v>0.70430000000000004</c:v>
                </c:pt>
                <c:pt idx="26">
                  <c:v>0.70572000000000001</c:v>
                </c:pt>
              </c:numCache>
            </c:numRef>
          </c:xVal>
          <c:yVal>
            <c:numRef>
              <c:f>'GOLD-19'!$D$28:$D$54</c:f>
              <c:numCache>
                <c:formatCode>General</c:formatCode>
                <c:ptCount val="27"/>
                <c:pt idx="0">
                  <c:v>17.196999999999999</c:v>
                </c:pt>
                <c:pt idx="1">
                  <c:v>17.247</c:v>
                </c:pt>
                <c:pt idx="2">
                  <c:v>17.207999999999998</c:v>
                </c:pt>
                <c:pt idx="3">
                  <c:v>17.62</c:v>
                </c:pt>
                <c:pt idx="4">
                  <c:v>17.533999999999999</c:v>
                </c:pt>
                <c:pt idx="5">
                  <c:v>17.303999999999998</c:v>
                </c:pt>
                <c:pt idx="6">
                  <c:v>17.155000000000001</c:v>
                </c:pt>
                <c:pt idx="7">
                  <c:v>17.236999999999998</c:v>
                </c:pt>
                <c:pt idx="8">
                  <c:v>17.199000000000002</c:v>
                </c:pt>
                <c:pt idx="9">
                  <c:v>17.376999999999999</c:v>
                </c:pt>
                <c:pt idx="10">
                  <c:v>17.372</c:v>
                </c:pt>
                <c:pt idx="11">
                  <c:v>17.158000000000001</c:v>
                </c:pt>
                <c:pt idx="12">
                  <c:v>17.462</c:v>
                </c:pt>
                <c:pt idx="13">
                  <c:v>17.048999999999999</c:v>
                </c:pt>
                <c:pt idx="14">
                  <c:v>17.314</c:v>
                </c:pt>
                <c:pt idx="15">
                  <c:v>16.77</c:v>
                </c:pt>
                <c:pt idx="16">
                  <c:v>17.202000000000002</c:v>
                </c:pt>
                <c:pt idx="17">
                  <c:v>17.155000000000001</c:v>
                </c:pt>
                <c:pt idx="18">
                  <c:v>16.965</c:v>
                </c:pt>
                <c:pt idx="19">
                  <c:v>16.852</c:v>
                </c:pt>
                <c:pt idx="20">
                  <c:v>16.614999999999998</c:v>
                </c:pt>
                <c:pt idx="21">
                  <c:v>16.885000000000002</c:v>
                </c:pt>
                <c:pt idx="22">
                  <c:v>17.41</c:v>
                </c:pt>
                <c:pt idx="23">
                  <c:v>16.617999999999999</c:v>
                </c:pt>
                <c:pt idx="24">
                  <c:v>16.896000000000001</c:v>
                </c:pt>
                <c:pt idx="25">
                  <c:v>17.28</c:v>
                </c:pt>
                <c:pt idx="26">
                  <c:v>17.599</c:v>
                </c:pt>
              </c:numCache>
            </c:numRef>
          </c:yVal>
          <c:smooth val="0"/>
          <c:extLst xmlns:c16r2="http://schemas.microsoft.com/office/drawing/2015/06/chart">
            <c:ext xmlns:c16="http://schemas.microsoft.com/office/drawing/2014/chart" uri="{C3380CC4-5D6E-409C-BE32-E72D297353CC}">
              <c16:uniqueId val="{00000000-FD20-494B-92E9-8F5B16D3B2AE}"/>
            </c:ext>
          </c:extLst>
        </c:ser>
        <c:ser>
          <c:idx val="0"/>
          <c:order val="1"/>
          <c:tx>
            <c:v>2</c:v>
          </c:tx>
          <c:spPr>
            <a:ln w="28575">
              <a:noFill/>
            </a:ln>
          </c:spPr>
          <c:marker>
            <c:symbol val="x"/>
            <c:size val="8"/>
            <c:spPr>
              <a:noFill/>
              <a:ln>
                <a:solidFill>
                  <a:schemeClr val="tx2">
                    <a:lumMod val="75000"/>
                  </a:schemeClr>
                </a:solidFill>
                <a:prstDash val="solid"/>
              </a:ln>
            </c:spPr>
          </c:marker>
          <c:xVal>
            <c:numRef>
              <c:f>'GOLD-19'!$B$55:$B$62</c:f>
              <c:numCache>
                <c:formatCode>General</c:formatCode>
                <c:ptCount val="8"/>
                <c:pt idx="0">
                  <c:v>0.70628999999999997</c:v>
                </c:pt>
                <c:pt idx="1">
                  <c:v>0.70594400000000002</c:v>
                </c:pt>
                <c:pt idx="2">
                  <c:v>0.706148</c:v>
                </c:pt>
                <c:pt idx="3">
                  <c:v>0.70563100000000001</c:v>
                </c:pt>
                <c:pt idx="4">
                  <c:v>0.70584999999999998</c:v>
                </c:pt>
                <c:pt idx="5">
                  <c:v>0.70581799999999995</c:v>
                </c:pt>
                <c:pt idx="6">
                  <c:v>0.70531699999999997</c:v>
                </c:pt>
                <c:pt idx="7">
                  <c:v>0.70732600000000001</c:v>
                </c:pt>
              </c:numCache>
            </c:numRef>
          </c:xVal>
          <c:yVal>
            <c:numRef>
              <c:f>'GOLD-19'!$D$55:$D$62</c:f>
              <c:numCache>
                <c:formatCode>General</c:formatCode>
                <c:ptCount val="8"/>
                <c:pt idx="0">
                  <c:v>17.908999999999999</c:v>
                </c:pt>
                <c:pt idx="1">
                  <c:v>18.018999999999998</c:v>
                </c:pt>
                <c:pt idx="2">
                  <c:v>17.824000000000002</c:v>
                </c:pt>
                <c:pt idx="3">
                  <c:v>17.745999999999999</c:v>
                </c:pt>
                <c:pt idx="4">
                  <c:v>17.93</c:v>
                </c:pt>
                <c:pt idx="5">
                  <c:v>17.75</c:v>
                </c:pt>
                <c:pt idx="6">
                  <c:v>17.606000000000002</c:v>
                </c:pt>
                <c:pt idx="7" formatCode="0.000">
                  <c:v>17.983000000000001</c:v>
                </c:pt>
              </c:numCache>
            </c:numRef>
          </c:yVal>
          <c:smooth val="0"/>
          <c:extLst xmlns:c16r2="http://schemas.microsoft.com/office/drawing/2015/06/chart">
            <c:ext xmlns:c16="http://schemas.microsoft.com/office/drawing/2014/chart" uri="{C3380CC4-5D6E-409C-BE32-E72D297353CC}">
              <c16:uniqueId val="{00000001-FD20-494B-92E9-8F5B16D3B2AE}"/>
            </c:ext>
          </c:extLst>
        </c:ser>
        <c:ser>
          <c:idx val="2"/>
          <c:order val="2"/>
          <c:tx>
            <c:v>3</c:v>
          </c:tx>
          <c:spPr>
            <a:ln w="28575">
              <a:noFill/>
            </a:ln>
          </c:spPr>
          <c:marker>
            <c:symbol val="circle"/>
            <c:size val="6"/>
            <c:spPr>
              <a:solidFill>
                <a:srgbClr val="C00000"/>
              </a:solidFill>
              <a:ln>
                <a:solidFill>
                  <a:srgbClr val="000000"/>
                </a:solidFill>
                <a:prstDash val="solid"/>
              </a:ln>
            </c:spPr>
          </c:marker>
          <c:xVal>
            <c:numRef>
              <c:f>'GOLD-19'!$C$64:$C$76</c:f>
              <c:numCache>
                <c:formatCode>0.000000</c:formatCode>
                <c:ptCount val="13"/>
                <c:pt idx="0">
                  <c:v>0.70360199999999995</c:v>
                </c:pt>
                <c:pt idx="1">
                  <c:v>0.703129</c:v>
                </c:pt>
                <c:pt idx="2">
                  <c:v>0.70296199999999998</c:v>
                </c:pt>
                <c:pt idx="3">
                  <c:v>0.70296000000000003</c:v>
                </c:pt>
                <c:pt idx="4">
                  <c:v>0.70299500000000004</c:v>
                </c:pt>
                <c:pt idx="5">
                  <c:v>0.70357199999999998</c:v>
                </c:pt>
                <c:pt idx="6">
                  <c:v>0.70428000000000002</c:v>
                </c:pt>
                <c:pt idx="7">
                  <c:v>0.70504</c:v>
                </c:pt>
                <c:pt idx="8">
                  <c:v>0.70334799999999997</c:v>
                </c:pt>
                <c:pt idx="9">
                  <c:v>0.70321699999999998</c:v>
                </c:pt>
                <c:pt idx="10">
                  <c:v>0.70697299999999996</c:v>
                </c:pt>
                <c:pt idx="11">
                  <c:v>0.70455800000000002</c:v>
                </c:pt>
                <c:pt idx="12">
                  <c:v>0.704932</c:v>
                </c:pt>
              </c:numCache>
            </c:numRef>
          </c:xVal>
          <c:yVal>
            <c:numRef>
              <c:f>'GOLD-19'!$E$64:$E$76</c:f>
              <c:numCache>
                <c:formatCode>General</c:formatCode>
                <c:ptCount val="13"/>
                <c:pt idx="0">
                  <c:v>17.82</c:v>
                </c:pt>
                <c:pt idx="1">
                  <c:v>17.818000000000001</c:v>
                </c:pt>
                <c:pt idx="2">
                  <c:v>17.721</c:v>
                </c:pt>
                <c:pt idx="3">
                  <c:v>17.896000000000001</c:v>
                </c:pt>
                <c:pt idx="4">
                  <c:v>17.619</c:v>
                </c:pt>
                <c:pt idx="5">
                  <c:v>17.349</c:v>
                </c:pt>
                <c:pt idx="6">
                  <c:v>17.908000000000001</c:v>
                </c:pt>
                <c:pt idx="7">
                  <c:v>17.867999999999999</c:v>
                </c:pt>
                <c:pt idx="8">
                  <c:v>18.201000000000001</c:v>
                </c:pt>
                <c:pt idx="9">
                  <c:v>17.673999999999999</c:v>
                </c:pt>
                <c:pt idx="10">
                  <c:v>17.012</c:v>
                </c:pt>
                <c:pt idx="11">
                  <c:v>17.28</c:v>
                </c:pt>
                <c:pt idx="12">
                  <c:v>17.285</c:v>
                </c:pt>
              </c:numCache>
            </c:numRef>
          </c:yVal>
          <c:smooth val="0"/>
          <c:extLst xmlns:c16r2="http://schemas.microsoft.com/office/drawing/2015/06/chart">
            <c:ext xmlns:c16="http://schemas.microsoft.com/office/drawing/2014/chart" uri="{C3380CC4-5D6E-409C-BE32-E72D297353CC}">
              <c16:uniqueId val="{00000002-FD20-494B-92E9-8F5B16D3B2AE}"/>
            </c:ext>
          </c:extLst>
        </c:ser>
        <c:ser>
          <c:idx val="3"/>
          <c:order val="3"/>
          <c:tx>
            <c:v>4</c:v>
          </c:tx>
          <c:spPr>
            <a:ln w="28575">
              <a:noFill/>
            </a:ln>
          </c:spPr>
          <c:marker>
            <c:symbol val="triangle"/>
            <c:size val="7"/>
            <c:spPr>
              <a:solidFill>
                <a:srgbClr val="C0C0C0"/>
              </a:solidFill>
              <a:ln>
                <a:solidFill>
                  <a:srgbClr val="000000"/>
                </a:solidFill>
                <a:prstDash val="solid"/>
              </a:ln>
            </c:spPr>
          </c:marker>
          <c:xVal>
            <c:numRef>
              <c:f>'GOLD-19'!$M$32:$M$33</c:f>
              <c:numCache>
                <c:formatCode>0.000000</c:formatCode>
                <c:ptCount val="2"/>
                <c:pt idx="0">
                  <c:v>0.7048649191548324</c:v>
                </c:pt>
                <c:pt idx="1">
                  <c:v>0.70630781808743193</c:v>
                </c:pt>
              </c:numCache>
            </c:numRef>
          </c:xVal>
          <c:yVal>
            <c:numRef>
              <c:f>'GOLD-19'!$O$32:$O$33</c:f>
              <c:numCache>
                <c:formatCode>0.0000</c:formatCode>
                <c:ptCount val="2"/>
                <c:pt idx="0">
                  <c:v>17.326834555771651</c:v>
                </c:pt>
                <c:pt idx="1">
                  <c:v>17.365123574241583</c:v>
                </c:pt>
              </c:numCache>
            </c:numRef>
          </c:yVal>
          <c:smooth val="0"/>
          <c:extLst xmlns:c16r2="http://schemas.microsoft.com/office/drawing/2015/06/chart">
            <c:ext xmlns:c16="http://schemas.microsoft.com/office/drawing/2014/chart" uri="{C3380CC4-5D6E-409C-BE32-E72D297353CC}">
              <c16:uniqueId val="{00000003-FD20-494B-92E9-8F5B16D3B2AE}"/>
            </c:ext>
          </c:extLst>
        </c:ser>
        <c:ser>
          <c:idx val="4"/>
          <c:order val="4"/>
          <c:tx>
            <c:v>5</c:v>
          </c:tx>
          <c:spPr>
            <a:ln w="28575">
              <a:noFill/>
            </a:ln>
          </c:spPr>
          <c:marker>
            <c:symbol val="circle"/>
            <c:size val="6"/>
            <c:spPr>
              <a:solidFill>
                <a:srgbClr val="FFFFFF"/>
              </a:solidFill>
              <a:ln>
                <a:solidFill>
                  <a:srgbClr val="FF0000"/>
                </a:solidFill>
                <a:prstDash val="solid"/>
              </a:ln>
            </c:spPr>
          </c:marker>
          <c:xVal>
            <c:numRef>
              <c:f>'GOLD-19'!$M$34:$M$37</c:f>
              <c:numCache>
                <c:formatCode>0.000000</c:formatCode>
                <c:ptCount val="4"/>
                <c:pt idx="0">
                  <c:v>0.70800486784079186</c:v>
                </c:pt>
                <c:pt idx="1">
                  <c:v>0.70515239403547869</c:v>
                </c:pt>
                <c:pt idx="2">
                  <c:v>0.70518100911703463</c:v>
                </c:pt>
                <c:pt idx="3">
                  <c:v>0.70496459679710566</c:v>
                </c:pt>
              </c:numCache>
            </c:numRef>
          </c:xVal>
          <c:yVal>
            <c:numRef>
              <c:f>'GOLD-19'!$O$34:$O$37</c:f>
              <c:numCache>
                <c:formatCode>0.0000</c:formatCode>
                <c:ptCount val="4"/>
                <c:pt idx="0">
                  <c:v>17.782799319751678</c:v>
                </c:pt>
                <c:pt idx="1">
                  <c:v>17.41562441072983</c:v>
                </c:pt>
                <c:pt idx="2">
                  <c:v>17.426602697096776</c:v>
                </c:pt>
                <c:pt idx="3">
                  <c:v>17.467942843311985</c:v>
                </c:pt>
              </c:numCache>
            </c:numRef>
          </c:yVal>
          <c:smooth val="0"/>
          <c:extLst xmlns:c16r2="http://schemas.microsoft.com/office/drawing/2015/06/chart">
            <c:ext xmlns:c16="http://schemas.microsoft.com/office/drawing/2014/chart" uri="{C3380CC4-5D6E-409C-BE32-E72D297353CC}">
              <c16:uniqueId val="{00000004-FD20-494B-92E9-8F5B16D3B2AE}"/>
            </c:ext>
          </c:extLst>
        </c:ser>
        <c:ser>
          <c:idx val="5"/>
          <c:order val="5"/>
          <c:tx>
            <c:v>6</c:v>
          </c:tx>
          <c:spPr>
            <a:ln w="28575">
              <a:noFill/>
            </a:ln>
          </c:spPr>
          <c:marker>
            <c:symbol val="plus"/>
            <c:size val="8"/>
            <c:spPr>
              <a:solidFill>
                <a:srgbClr val="C0C0FF"/>
              </a:solidFill>
              <a:ln>
                <a:solidFill>
                  <a:srgbClr val="000000"/>
                </a:solidFill>
                <a:prstDash val="solid"/>
              </a:ln>
            </c:spPr>
          </c:marker>
          <c:xVal>
            <c:numRef>
              <c:f>'GOLD-19'!$M$38</c:f>
              <c:numCache>
                <c:formatCode>0.000000</c:formatCode>
                <c:ptCount val="1"/>
                <c:pt idx="0">
                  <c:v>0.70626999999999995</c:v>
                </c:pt>
              </c:numCache>
            </c:numRef>
          </c:xVal>
          <c:yVal>
            <c:numRef>
              <c:f>'GOLD-19'!$O$38</c:f>
              <c:numCache>
                <c:formatCode>0.0000</c:formatCode>
                <c:ptCount val="1"/>
                <c:pt idx="0">
                  <c:v>17.471</c:v>
                </c:pt>
              </c:numCache>
            </c:numRef>
          </c:yVal>
          <c:smooth val="0"/>
          <c:extLst xmlns:c16r2="http://schemas.microsoft.com/office/drawing/2015/06/chart">
            <c:ext xmlns:c16="http://schemas.microsoft.com/office/drawing/2014/chart" uri="{C3380CC4-5D6E-409C-BE32-E72D297353CC}">
              <c16:uniqueId val="{00000005-FD20-494B-92E9-8F5B16D3B2AE}"/>
            </c:ext>
          </c:extLst>
        </c:ser>
        <c:ser>
          <c:idx val="6"/>
          <c:order val="6"/>
          <c:tx>
            <c:v>7</c:v>
          </c:tx>
          <c:spPr>
            <a:ln w="28575">
              <a:noFill/>
            </a:ln>
          </c:spPr>
          <c:marker>
            <c:symbol val="square"/>
            <c:size val="13"/>
            <c:spPr>
              <a:solidFill>
                <a:srgbClr val="C0C0C0"/>
              </a:solidFill>
              <a:ln>
                <a:solidFill>
                  <a:srgbClr val="000000"/>
                </a:solidFill>
                <a:prstDash val="solid"/>
              </a:ln>
            </c:spPr>
          </c:marker>
          <c:xVal>
            <c:numRef>
              <c:f>'GOLD-19'!$F$12:$F$15</c:f>
              <c:numCache>
                <c:formatCode>General</c:formatCode>
                <c:ptCount val="4"/>
                <c:pt idx="0">
                  <c:v>0.72199999999999998</c:v>
                </c:pt>
                <c:pt idx="1">
                  <c:v>0.70240999999999998</c:v>
                </c:pt>
                <c:pt idx="2">
                  <c:v>0.70506999999999997</c:v>
                </c:pt>
                <c:pt idx="3">
                  <c:v>0.70282999999999995</c:v>
                </c:pt>
              </c:numCache>
            </c:numRef>
          </c:xVal>
          <c:yVal>
            <c:numRef>
              <c:f>'GOLD-19'!$C$12:$C$15</c:f>
              <c:numCache>
                <c:formatCode>General</c:formatCode>
                <c:ptCount val="4"/>
                <c:pt idx="0">
                  <c:v>18.59</c:v>
                </c:pt>
                <c:pt idx="1">
                  <c:v>18.106000000000002</c:v>
                </c:pt>
                <c:pt idx="2">
                  <c:v>17.535</c:v>
                </c:pt>
                <c:pt idx="3">
                  <c:v>21.611999999999998</c:v>
                </c:pt>
              </c:numCache>
            </c:numRef>
          </c:yVal>
          <c:smooth val="0"/>
          <c:extLst xmlns:c16r2="http://schemas.microsoft.com/office/drawing/2015/06/chart">
            <c:ext xmlns:c16="http://schemas.microsoft.com/office/drawing/2014/chart" uri="{C3380CC4-5D6E-409C-BE32-E72D297353CC}">
              <c16:uniqueId val="{00000006-FD20-494B-92E9-8F5B16D3B2AE}"/>
            </c:ext>
          </c:extLst>
        </c:ser>
        <c:dLbls>
          <c:showLegendKey val="0"/>
          <c:showVal val="0"/>
          <c:showCatName val="0"/>
          <c:showSerName val="0"/>
          <c:showPercent val="0"/>
          <c:showBubbleSize val="0"/>
        </c:dLbls>
        <c:axId val="329774592"/>
        <c:axId val="335216640"/>
      </c:scatterChart>
      <c:valAx>
        <c:axId val="329774592"/>
        <c:scaling>
          <c:orientation val="minMax"/>
          <c:max val="0.71"/>
        </c:scaling>
        <c:delete val="0"/>
        <c:axPos val="b"/>
        <c:title>
          <c:tx>
            <c:rich>
              <a:bodyPr/>
              <a:lstStyle/>
              <a:p>
                <a:pPr>
                  <a:defRPr sz="1100" b="0" i="0" u="none" strike="noStrike" baseline="0">
                    <a:solidFill>
                      <a:srgbClr val="000000"/>
                    </a:solidFill>
                    <a:latin typeface="Calibri"/>
                    <a:ea typeface="Calibri"/>
                    <a:cs typeface="Calibri"/>
                  </a:defRPr>
                </a:pPr>
                <a:r>
                  <a:rPr lang="ru-RU" sz="1500" b="1" i="0" u="none" strike="noStrike" baseline="30000">
                    <a:solidFill>
                      <a:srgbClr val="000000"/>
                    </a:solidFill>
                    <a:latin typeface="Arial Cyr"/>
                    <a:cs typeface="Arial Cyr"/>
                  </a:rPr>
                  <a:t>87</a:t>
                </a:r>
                <a:r>
                  <a:rPr lang="ru-RU" sz="1500" b="1" i="0" u="none" strike="noStrike" baseline="0">
                    <a:solidFill>
                      <a:srgbClr val="000000"/>
                    </a:solidFill>
                    <a:latin typeface="Arial Cyr"/>
                    <a:cs typeface="Arial Cyr"/>
                  </a:rPr>
                  <a:t>Sr/</a:t>
                </a:r>
                <a:r>
                  <a:rPr lang="ru-RU" sz="1500" b="1" i="0" u="none" strike="noStrike" baseline="30000">
                    <a:solidFill>
                      <a:srgbClr val="000000"/>
                    </a:solidFill>
                    <a:latin typeface="Arial Cyr"/>
                    <a:cs typeface="Arial Cyr"/>
                  </a:rPr>
                  <a:t>86</a:t>
                </a:r>
                <a:r>
                  <a:rPr lang="ru-RU" sz="1500" b="1" i="0" u="none" strike="noStrike" baseline="0">
                    <a:solidFill>
                      <a:srgbClr val="000000"/>
                    </a:solidFill>
                    <a:latin typeface="Arial Cyr"/>
                    <a:cs typeface="Arial Cyr"/>
                  </a:rPr>
                  <a:t>Sr</a:t>
                </a:r>
              </a:p>
            </c:rich>
          </c:tx>
          <c:layout>
            <c:manualLayout>
              <c:xMode val="edge"/>
              <c:yMode val="edge"/>
              <c:x val="0.78407153973010013"/>
              <c:y val="0.73101067460401226"/>
            </c:manualLayout>
          </c:layout>
          <c:overlay val="0"/>
          <c:spPr>
            <a:noFill/>
            <a:ln w="25400">
              <a:noFill/>
            </a:ln>
          </c:spPr>
        </c:title>
        <c:numFmt formatCode="General" sourceLinked="1"/>
        <c:majorTickMark val="out"/>
        <c:minorTickMark val="none"/>
        <c:tickLblPos val="nextTo"/>
        <c:spPr>
          <a:ln w="25400">
            <a:solidFill>
              <a:srgbClr val="000000"/>
            </a:solidFill>
            <a:prstDash val="solid"/>
          </a:ln>
        </c:spPr>
        <c:txPr>
          <a:bodyPr rot="0" vert="horz"/>
          <a:lstStyle/>
          <a:p>
            <a:pPr>
              <a:defRPr sz="1325" b="0" i="0" u="none" strike="noStrike" baseline="0">
                <a:solidFill>
                  <a:srgbClr val="000000"/>
                </a:solidFill>
                <a:latin typeface="Arial Cyr"/>
                <a:ea typeface="Arial Cyr"/>
                <a:cs typeface="Arial Cyr"/>
              </a:defRPr>
            </a:pPr>
            <a:endParaRPr lang="ru-RU"/>
          </a:p>
        </c:txPr>
        <c:crossAx val="335216640"/>
        <c:crossesAt val="17"/>
        <c:crossBetween val="midCat"/>
        <c:majorUnit val="2E-3"/>
      </c:valAx>
      <c:valAx>
        <c:axId val="335216640"/>
        <c:scaling>
          <c:orientation val="minMax"/>
          <c:max val="18.600000000000001"/>
          <c:min val="17"/>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500" b="1" i="0" u="none" strike="noStrike" baseline="30000">
                    <a:solidFill>
                      <a:srgbClr val="000000"/>
                    </a:solidFill>
                    <a:latin typeface="Arial Cyr"/>
                    <a:cs typeface="Arial Cyr"/>
                  </a:rPr>
                  <a:t>206</a:t>
                </a:r>
                <a:r>
                  <a:rPr lang="ru-RU" sz="1500" b="1" i="0" u="none" strike="noStrike" baseline="0">
                    <a:solidFill>
                      <a:srgbClr val="000000"/>
                    </a:solidFill>
                    <a:latin typeface="Arial Cyr"/>
                    <a:cs typeface="Arial Cyr"/>
                  </a:rPr>
                  <a:t>Pb/</a:t>
                </a:r>
                <a:r>
                  <a:rPr lang="ru-RU" sz="1500" b="1" i="0" u="none" strike="noStrike" baseline="30000">
                    <a:solidFill>
                      <a:srgbClr val="000000"/>
                    </a:solidFill>
                    <a:latin typeface="Arial Cyr"/>
                    <a:cs typeface="Arial Cyr"/>
                  </a:rPr>
                  <a:t>204</a:t>
                </a:r>
                <a:r>
                  <a:rPr lang="ru-RU" sz="1500" b="1" i="0" u="none" strike="noStrike" baseline="0">
                    <a:solidFill>
                      <a:srgbClr val="000000"/>
                    </a:solidFill>
                    <a:latin typeface="Arial Cyr"/>
                    <a:cs typeface="Arial Cyr"/>
                  </a:rPr>
                  <a:t>Pb</a:t>
                </a:r>
              </a:p>
            </c:rich>
          </c:tx>
          <c:layout>
            <c:manualLayout>
              <c:xMode val="edge"/>
              <c:yMode val="edge"/>
              <c:x val="0.1150444336050914"/>
              <c:y val="0.1126008176591867"/>
            </c:manualLayout>
          </c:layout>
          <c:overlay val="0"/>
          <c:spPr>
            <a:noFill/>
            <a:ln w="25400">
              <a:noFill/>
            </a:ln>
          </c:spPr>
        </c:title>
        <c:numFmt formatCode="General" sourceLinked="1"/>
        <c:majorTickMark val="out"/>
        <c:minorTickMark val="none"/>
        <c:tickLblPos val="nextTo"/>
        <c:spPr>
          <a:ln w="25400">
            <a:solidFill>
              <a:srgbClr val="000000"/>
            </a:solidFill>
            <a:prstDash val="solid"/>
          </a:ln>
        </c:spPr>
        <c:txPr>
          <a:bodyPr rot="0" vert="horz"/>
          <a:lstStyle/>
          <a:p>
            <a:pPr>
              <a:defRPr sz="1325" b="0" i="0" u="none" strike="noStrike" baseline="0">
                <a:solidFill>
                  <a:srgbClr val="000000"/>
                </a:solidFill>
                <a:latin typeface="Arial Cyr"/>
                <a:ea typeface="Arial Cyr"/>
                <a:cs typeface="Arial Cyr"/>
              </a:defRPr>
            </a:pPr>
            <a:endParaRPr lang="ru-RU"/>
          </a:p>
        </c:txPr>
        <c:crossAx val="329774592"/>
        <c:crosses val="autoZero"/>
        <c:crossBetween val="midCat"/>
        <c:majorUnit val="0.5"/>
      </c:valAx>
      <c:spPr>
        <a:solidFill>
          <a:srgbClr val="FFFFFF"/>
        </a:solidFill>
        <a:ln w="25400">
          <a:noFill/>
        </a:ln>
      </c:spPr>
    </c:plotArea>
    <c:legend>
      <c:legendPos val="r"/>
      <c:legendEntry>
        <c:idx val="0"/>
        <c:txPr>
          <a:bodyPr/>
          <a:lstStyle/>
          <a:p>
            <a:pPr>
              <a:defRPr sz="825" b="0" i="1" u="none" strike="noStrike" baseline="0">
                <a:solidFill>
                  <a:srgbClr val="000000"/>
                </a:solidFill>
                <a:latin typeface="Arial Cyr"/>
                <a:ea typeface="Arial Cyr"/>
                <a:cs typeface="Arial Cyr"/>
              </a:defRPr>
            </a:pPr>
            <a:endParaRPr lang="ru-RU"/>
          </a:p>
        </c:txPr>
      </c:legendEntry>
      <c:legendEntry>
        <c:idx val="1"/>
        <c:txPr>
          <a:bodyPr/>
          <a:lstStyle/>
          <a:p>
            <a:pPr>
              <a:defRPr sz="825" b="0" i="1" u="none" strike="noStrike" baseline="0">
                <a:solidFill>
                  <a:srgbClr val="000000"/>
                </a:solidFill>
                <a:latin typeface="Arial Cyr"/>
                <a:ea typeface="Arial Cyr"/>
                <a:cs typeface="Arial Cyr"/>
              </a:defRPr>
            </a:pPr>
            <a:endParaRPr lang="ru-RU"/>
          </a:p>
        </c:txPr>
      </c:legendEntry>
      <c:legendEntry>
        <c:idx val="2"/>
        <c:txPr>
          <a:bodyPr/>
          <a:lstStyle/>
          <a:p>
            <a:pPr>
              <a:defRPr sz="825" b="0" i="1" u="none" strike="noStrike" baseline="0">
                <a:solidFill>
                  <a:srgbClr val="000000"/>
                </a:solidFill>
                <a:latin typeface="Arial Cyr"/>
                <a:ea typeface="Arial Cyr"/>
                <a:cs typeface="Arial Cyr"/>
              </a:defRPr>
            </a:pPr>
            <a:endParaRPr lang="ru-RU"/>
          </a:p>
        </c:txPr>
      </c:legendEntry>
      <c:legendEntry>
        <c:idx val="3"/>
        <c:txPr>
          <a:bodyPr/>
          <a:lstStyle/>
          <a:p>
            <a:pPr>
              <a:defRPr sz="825" b="0" i="1" u="none" strike="noStrike" baseline="0">
                <a:solidFill>
                  <a:srgbClr val="000000"/>
                </a:solidFill>
                <a:latin typeface="Arial Cyr"/>
                <a:ea typeface="Arial Cyr"/>
                <a:cs typeface="Arial Cyr"/>
              </a:defRPr>
            </a:pPr>
            <a:endParaRPr lang="ru-RU"/>
          </a:p>
        </c:txPr>
      </c:legendEntry>
      <c:legendEntry>
        <c:idx val="4"/>
        <c:txPr>
          <a:bodyPr/>
          <a:lstStyle/>
          <a:p>
            <a:pPr>
              <a:defRPr sz="825" b="0" i="1" u="none" strike="noStrike" baseline="0">
                <a:solidFill>
                  <a:srgbClr val="000000"/>
                </a:solidFill>
                <a:latin typeface="Arial Cyr"/>
                <a:ea typeface="Arial Cyr"/>
                <a:cs typeface="Arial Cyr"/>
              </a:defRPr>
            </a:pPr>
            <a:endParaRPr lang="ru-RU"/>
          </a:p>
        </c:txPr>
      </c:legendEntry>
      <c:legendEntry>
        <c:idx val="5"/>
        <c:txPr>
          <a:bodyPr/>
          <a:lstStyle/>
          <a:p>
            <a:pPr>
              <a:defRPr sz="825" b="0" i="1" u="none" strike="noStrike" baseline="0">
                <a:solidFill>
                  <a:srgbClr val="000000"/>
                </a:solidFill>
                <a:latin typeface="Arial Cyr"/>
                <a:ea typeface="Arial Cyr"/>
                <a:cs typeface="Arial Cyr"/>
              </a:defRPr>
            </a:pPr>
            <a:endParaRPr lang="ru-RU"/>
          </a:p>
        </c:txPr>
      </c:legendEntry>
      <c:legendEntry>
        <c:idx val="6"/>
        <c:txPr>
          <a:bodyPr/>
          <a:lstStyle/>
          <a:p>
            <a:pPr>
              <a:defRPr sz="825" b="0" i="1" u="none" strike="noStrike" baseline="0">
                <a:solidFill>
                  <a:srgbClr val="000000"/>
                </a:solidFill>
                <a:latin typeface="Arial Cyr"/>
                <a:ea typeface="Arial Cyr"/>
                <a:cs typeface="Arial Cyr"/>
              </a:defRPr>
            </a:pPr>
            <a:endParaRPr lang="ru-RU"/>
          </a:p>
        </c:txPr>
      </c:legendEntry>
      <c:layout>
        <c:manualLayout>
          <c:xMode val="edge"/>
          <c:yMode val="edge"/>
          <c:x val="0.84778835388939211"/>
          <c:y val="0.22788231899966926"/>
          <c:w val="5.1327433628318597E-2"/>
          <c:h val="0.37801664872319907"/>
        </c:manualLayout>
      </c:layout>
      <c:overlay val="0"/>
      <c:spPr>
        <a:solidFill>
          <a:srgbClr val="FFFFFF"/>
        </a:solidFill>
        <a:ln w="3175">
          <a:solidFill>
            <a:srgbClr val="000000"/>
          </a:solidFill>
          <a:prstDash val="solid"/>
        </a:ln>
      </c:spPr>
      <c:txPr>
        <a:bodyPr/>
        <a:lstStyle/>
        <a:p>
          <a:pPr>
            <a:defRPr sz="825" b="0" i="1" u="none" strike="noStrike" baseline="0">
              <a:solidFill>
                <a:srgbClr val="000000"/>
              </a:solidFill>
              <a:latin typeface="Arial Cyr"/>
              <a:ea typeface="Arial Cyr"/>
              <a:cs typeface="Arial Cyr"/>
            </a:defRPr>
          </a:pPr>
          <a:endParaRPr lang="ru-RU"/>
        </a:p>
      </c:txPr>
    </c:legend>
    <c:plotVisOnly val="1"/>
    <c:dispBlanksAs val="gap"/>
    <c:showDLblsOverMax val="0"/>
  </c:chart>
  <c:spPr>
    <a:solidFill>
      <a:srgbClr val="FFC000"/>
    </a:solidFill>
    <a:ln w="9525">
      <a:noFill/>
    </a:ln>
  </c:spPr>
  <c:txPr>
    <a:bodyPr/>
    <a:lstStyle/>
    <a:p>
      <a:pPr>
        <a:defRPr sz="9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890162005611366"/>
          <c:y val="8.2918739635157543E-2"/>
          <c:w val="0.79655239472689476"/>
          <c:h val="0.78855912954546004"/>
        </c:manualLayout>
      </c:layout>
      <c:scatterChart>
        <c:scatterStyle val="lineMarker"/>
        <c:varyColors val="0"/>
        <c:ser>
          <c:idx val="2"/>
          <c:order val="0"/>
          <c:tx>
            <c:v>Hi-Ti_Karoo</c:v>
          </c:tx>
          <c:spPr>
            <a:ln w="28575">
              <a:noFill/>
            </a:ln>
          </c:spPr>
          <c:marker>
            <c:symbol val="plus"/>
            <c:size val="9"/>
            <c:spPr>
              <a:noFill/>
              <a:ln>
                <a:solidFill>
                  <a:schemeClr val="tx2">
                    <a:lumMod val="75000"/>
                  </a:schemeClr>
                </a:solidFill>
                <a:prstDash val="solid"/>
              </a:ln>
            </c:spPr>
          </c:marker>
          <c:xVal>
            <c:numRef>
              <c:f>'GOLD-19'!$D$28:$D$54</c:f>
              <c:numCache>
                <c:formatCode>General</c:formatCode>
                <c:ptCount val="27"/>
                <c:pt idx="0">
                  <c:v>17.196999999999999</c:v>
                </c:pt>
                <c:pt idx="1">
                  <c:v>17.247</c:v>
                </c:pt>
                <c:pt idx="2">
                  <c:v>17.207999999999998</c:v>
                </c:pt>
                <c:pt idx="3">
                  <c:v>17.62</c:v>
                </c:pt>
                <c:pt idx="4">
                  <c:v>17.533999999999999</c:v>
                </c:pt>
                <c:pt idx="5">
                  <c:v>17.303999999999998</c:v>
                </c:pt>
                <c:pt idx="6">
                  <c:v>17.155000000000001</c:v>
                </c:pt>
                <c:pt idx="7">
                  <c:v>17.236999999999998</c:v>
                </c:pt>
                <c:pt idx="8">
                  <c:v>17.199000000000002</c:v>
                </c:pt>
                <c:pt idx="9">
                  <c:v>17.376999999999999</c:v>
                </c:pt>
                <c:pt idx="10">
                  <c:v>17.372</c:v>
                </c:pt>
                <c:pt idx="11">
                  <c:v>17.158000000000001</c:v>
                </c:pt>
                <c:pt idx="12">
                  <c:v>17.462</c:v>
                </c:pt>
                <c:pt idx="13">
                  <c:v>17.048999999999999</c:v>
                </c:pt>
                <c:pt idx="14">
                  <c:v>17.314</c:v>
                </c:pt>
                <c:pt idx="15">
                  <c:v>16.77</c:v>
                </c:pt>
                <c:pt idx="16">
                  <c:v>17.202000000000002</c:v>
                </c:pt>
                <c:pt idx="17">
                  <c:v>17.155000000000001</c:v>
                </c:pt>
                <c:pt idx="18">
                  <c:v>16.965</c:v>
                </c:pt>
                <c:pt idx="19">
                  <c:v>16.852</c:v>
                </c:pt>
                <c:pt idx="20">
                  <c:v>16.614999999999998</c:v>
                </c:pt>
                <c:pt idx="21">
                  <c:v>16.885000000000002</c:v>
                </c:pt>
                <c:pt idx="22">
                  <c:v>17.41</c:v>
                </c:pt>
                <c:pt idx="23">
                  <c:v>16.617999999999999</c:v>
                </c:pt>
                <c:pt idx="24">
                  <c:v>16.896000000000001</c:v>
                </c:pt>
                <c:pt idx="25">
                  <c:v>17.28</c:v>
                </c:pt>
                <c:pt idx="26">
                  <c:v>17.599</c:v>
                </c:pt>
              </c:numCache>
            </c:numRef>
          </c:xVal>
          <c:yVal>
            <c:numRef>
              <c:f>'GOLD-19'!$F$28:$F$54</c:f>
              <c:numCache>
                <c:formatCode>General</c:formatCode>
                <c:ptCount val="27"/>
                <c:pt idx="0">
                  <c:v>37.78</c:v>
                </c:pt>
                <c:pt idx="1">
                  <c:v>37.491999999999997</c:v>
                </c:pt>
                <c:pt idx="2">
                  <c:v>37.612000000000002</c:v>
                </c:pt>
                <c:pt idx="3">
                  <c:v>37.914000000000001</c:v>
                </c:pt>
                <c:pt idx="4">
                  <c:v>37.951000000000001</c:v>
                </c:pt>
                <c:pt idx="5">
                  <c:v>37.814</c:v>
                </c:pt>
                <c:pt idx="6">
                  <c:v>37.448</c:v>
                </c:pt>
                <c:pt idx="7">
                  <c:v>37.593000000000004</c:v>
                </c:pt>
                <c:pt idx="8">
                  <c:v>37.686999999999998</c:v>
                </c:pt>
                <c:pt idx="9">
                  <c:v>37.401000000000003</c:v>
                </c:pt>
                <c:pt idx="10">
                  <c:v>37.582999999999998</c:v>
                </c:pt>
                <c:pt idx="11">
                  <c:v>37.408999999999999</c:v>
                </c:pt>
                <c:pt idx="12">
                  <c:v>37.935000000000002</c:v>
                </c:pt>
                <c:pt idx="13">
                  <c:v>37.716000000000001</c:v>
                </c:pt>
                <c:pt idx="14">
                  <c:v>37.454000000000001</c:v>
                </c:pt>
                <c:pt idx="15">
                  <c:v>37.027999999999999</c:v>
                </c:pt>
                <c:pt idx="16">
                  <c:v>37.734000000000002</c:v>
                </c:pt>
                <c:pt idx="17">
                  <c:v>37.692999999999998</c:v>
                </c:pt>
                <c:pt idx="18">
                  <c:v>37.186</c:v>
                </c:pt>
                <c:pt idx="19">
                  <c:v>37.302</c:v>
                </c:pt>
                <c:pt idx="20">
                  <c:v>37.095999999999997</c:v>
                </c:pt>
                <c:pt idx="21">
                  <c:v>37.268000000000001</c:v>
                </c:pt>
                <c:pt idx="22">
                  <c:v>37.585000000000001</c:v>
                </c:pt>
                <c:pt idx="23">
                  <c:v>37.113999999999997</c:v>
                </c:pt>
                <c:pt idx="24">
                  <c:v>37.515999999999998</c:v>
                </c:pt>
                <c:pt idx="25">
                  <c:v>37.433999999999997</c:v>
                </c:pt>
                <c:pt idx="26">
                  <c:v>37.881999999999998</c:v>
                </c:pt>
              </c:numCache>
            </c:numRef>
          </c:yVal>
          <c:smooth val="0"/>
          <c:extLst xmlns:c16r2="http://schemas.microsoft.com/office/drawing/2015/06/chart">
            <c:ext xmlns:c16="http://schemas.microsoft.com/office/drawing/2014/chart" uri="{C3380CC4-5D6E-409C-BE32-E72D297353CC}">
              <c16:uniqueId val="{00000000-7E51-46A9-BC2A-349D5B5F8500}"/>
            </c:ext>
          </c:extLst>
        </c:ser>
        <c:ser>
          <c:idx val="3"/>
          <c:order val="1"/>
          <c:tx>
            <c:v>Low_Ti_Karoo</c:v>
          </c:tx>
          <c:spPr>
            <a:ln w="28575">
              <a:noFill/>
            </a:ln>
          </c:spPr>
          <c:marker>
            <c:symbol val="x"/>
            <c:size val="10"/>
            <c:spPr>
              <a:noFill/>
              <a:ln>
                <a:solidFill>
                  <a:schemeClr val="tx2">
                    <a:lumMod val="75000"/>
                  </a:schemeClr>
                </a:solidFill>
                <a:prstDash val="solid"/>
              </a:ln>
            </c:spPr>
          </c:marker>
          <c:xVal>
            <c:numRef>
              <c:f>'GOLD-19'!$D$55:$D$62</c:f>
              <c:numCache>
                <c:formatCode>General</c:formatCode>
                <c:ptCount val="8"/>
                <c:pt idx="0">
                  <c:v>17.908999999999999</c:v>
                </c:pt>
                <c:pt idx="1">
                  <c:v>18.018999999999998</c:v>
                </c:pt>
                <c:pt idx="2">
                  <c:v>17.824000000000002</c:v>
                </c:pt>
                <c:pt idx="3">
                  <c:v>17.745999999999999</c:v>
                </c:pt>
                <c:pt idx="4">
                  <c:v>17.93</c:v>
                </c:pt>
                <c:pt idx="5">
                  <c:v>17.75</c:v>
                </c:pt>
                <c:pt idx="6">
                  <c:v>17.606000000000002</c:v>
                </c:pt>
                <c:pt idx="7" formatCode="0.000">
                  <c:v>17.983000000000001</c:v>
                </c:pt>
              </c:numCache>
            </c:numRef>
          </c:xVal>
          <c:yVal>
            <c:numRef>
              <c:f>'GOLD-19'!$F$55:$F$62</c:f>
              <c:numCache>
                <c:formatCode>General</c:formatCode>
                <c:ptCount val="8"/>
                <c:pt idx="0">
                  <c:v>37.472999999999999</c:v>
                </c:pt>
                <c:pt idx="1">
                  <c:v>37.637999999999998</c:v>
                </c:pt>
                <c:pt idx="2">
                  <c:v>37.600999999999999</c:v>
                </c:pt>
                <c:pt idx="3">
                  <c:v>36.860999999999997</c:v>
                </c:pt>
                <c:pt idx="4">
                  <c:v>37.683999999999997</c:v>
                </c:pt>
                <c:pt idx="5">
                  <c:v>37.488</c:v>
                </c:pt>
                <c:pt idx="6">
                  <c:v>37.28</c:v>
                </c:pt>
                <c:pt idx="7" formatCode="0.000">
                  <c:v>37.683</c:v>
                </c:pt>
              </c:numCache>
            </c:numRef>
          </c:yVal>
          <c:smooth val="0"/>
          <c:extLst xmlns:c16r2="http://schemas.microsoft.com/office/drawing/2015/06/chart">
            <c:ext xmlns:c16="http://schemas.microsoft.com/office/drawing/2014/chart" uri="{C3380CC4-5D6E-409C-BE32-E72D297353CC}">
              <c16:uniqueId val="{00000001-7E51-46A9-BC2A-349D5B5F8500}"/>
            </c:ext>
          </c:extLst>
        </c:ser>
        <c:ser>
          <c:idx val="4"/>
          <c:order val="2"/>
          <c:tx>
            <c:v>Karoo_Kam</c:v>
          </c:tx>
          <c:spPr>
            <a:ln w="28575">
              <a:noFill/>
            </a:ln>
          </c:spPr>
          <c:marker>
            <c:symbol val="star"/>
            <c:size val="7"/>
            <c:spPr>
              <a:solidFill>
                <a:srgbClr val="C0C0FF"/>
              </a:solidFill>
              <a:ln>
                <a:solidFill>
                  <a:srgbClr val="000000"/>
                </a:solidFill>
                <a:prstDash val="solid"/>
              </a:ln>
            </c:spPr>
          </c:marker>
          <c:xVal>
            <c:numRef>
              <c:f>'GOLD-19'!$O$38</c:f>
              <c:numCache>
                <c:formatCode>0.0000</c:formatCode>
                <c:ptCount val="1"/>
                <c:pt idx="0">
                  <c:v>17.471</c:v>
                </c:pt>
              </c:numCache>
            </c:numRef>
          </c:xVal>
          <c:yVal>
            <c:numRef>
              <c:f>'GOLD-19'!$Q$38</c:f>
              <c:numCache>
                <c:formatCode>0.0000</c:formatCode>
                <c:ptCount val="1"/>
                <c:pt idx="0">
                  <c:v>38.235999999999997</c:v>
                </c:pt>
              </c:numCache>
            </c:numRef>
          </c:yVal>
          <c:smooth val="0"/>
          <c:extLst xmlns:c16r2="http://schemas.microsoft.com/office/drawing/2015/06/chart">
            <c:ext xmlns:c16="http://schemas.microsoft.com/office/drawing/2014/chart" uri="{C3380CC4-5D6E-409C-BE32-E72D297353CC}">
              <c16:uniqueId val="{00000002-7E51-46A9-BC2A-349D5B5F8500}"/>
            </c:ext>
          </c:extLst>
        </c:ser>
        <c:ser>
          <c:idx val="5"/>
          <c:order val="3"/>
          <c:tx>
            <c:v>D-FP</c:v>
          </c:tx>
          <c:spPr>
            <a:ln w="28575">
              <a:noFill/>
            </a:ln>
          </c:spPr>
          <c:marker>
            <c:symbol val="circle"/>
            <c:size val="7"/>
            <c:spPr>
              <a:solidFill>
                <a:srgbClr val="FF0000"/>
              </a:solidFill>
              <a:ln>
                <a:solidFill>
                  <a:srgbClr val="800000"/>
                </a:solidFill>
                <a:prstDash val="solid"/>
              </a:ln>
            </c:spPr>
          </c:marker>
          <c:xVal>
            <c:numRef>
              <c:f>рис!$O$38:$O$43</c:f>
              <c:numCache>
                <c:formatCode>General</c:formatCode>
                <c:ptCount val="6"/>
                <c:pt idx="0">
                  <c:v>17.82</c:v>
                </c:pt>
                <c:pt idx="1">
                  <c:v>17.818000000000001</c:v>
                </c:pt>
                <c:pt idx="2">
                  <c:v>17.721</c:v>
                </c:pt>
                <c:pt idx="3">
                  <c:v>17.896000000000001</c:v>
                </c:pt>
                <c:pt idx="4">
                  <c:v>17.619</c:v>
                </c:pt>
                <c:pt idx="5">
                  <c:v>17.349</c:v>
                </c:pt>
              </c:numCache>
            </c:numRef>
          </c:xVal>
          <c:yVal>
            <c:numRef>
              <c:f>рис!$Q$38:$Q$43</c:f>
              <c:numCache>
                <c:formatCode>General</c:formatCode>
                <c:ptCount val="6"/>
                <c:pt idx="0">
                  <c:v>37.44</c:v>
                </c:pt>
                <c:pt idx="1">
                  <c:v>37.479999999999997</c:v>
                </c:pt>
                <c:pt idx="2">
                  <c:v>37.49</c:v>
                </c:pt>
                <c:pt idx="3">
                  <c:v>37.5</c:v>
                </c:pt>
                <c:pt idx="4">
                  <c:v>37.299999999999997</c:v>
                </c:pt>
                <c:pt idx="5">
                  <c:v>37.340000000000003</c:v>
                </c:pt>
              </c:numCache>
            </c:numRef>
          </c:yVal>
          <c:smooth val="0"/>
          <c:extLst xmlns:c16r2="http://schemas.microsoft.com/office/drawing/2015/06/chart">
            <c:ext xmlns:c16="http://schemas.microsoft.com/office/drawing/2014/chart" uri="{C3380CC4-5D6E-409C-BE32-E72D297353CC}">
              <c16:uniqueId val="{00000003-7E51-46A9-BC2A-349D5B5F8500}"/>
            </c:ext>
          </c:extLst>
        </c:ser>
        <c:ser>
          <c:idx val="6"/>
          <c:order val="4"/>
          <c:tx>
            <c:v>E-FP</c:v>
          </c:tx>
          <c:spPr>
            <a:ln w="28575">
              <a:noFill/>
            </a:ln>
          </c:spPr>
          <c:marker>
            <c:symbol val="circle"/>
            <c:size val="6"/>
            <c:spPr>
              <a:solidFill>
                <a:srgbClr val="FF0000"/>
              </a:solidFill>
              <a:ln>
                <a:solidFill>
                  <a:srgbClr val="000000"/>
                </a:solidFill>
                <a:prstDash val="solid"/>
              </a:ln>
            </c:spPr>
          </c:marker>
          <c:xVal>
            <c:numRef>
              <c:f>рис!$O$44:$O$45</c:f>
              <c:numCache>
                <c:formatCode>General</c:formatCode>
                <c:ptCount val="2"/>
                <c:pt idx="0">
                  <c:v>17.908000000000001</c:v>
                </c:pt>
                <c:pt idx="1">
                  <c:v>17.867999999999999</c:v>
                </c:pt>
              </c:numCache>
            </c:numRef>
          </c:xVal>
          <c:yVal>
            <c:numRef>
              <c:f>рис!$Q$44:$Q$45</c:f>
              <c:numCache>
                <c:formatCode>General</c:formatCode>
                <c:ptCount val="2"/>
                <c:pt idx="0">
                  <c:v>37.82</c:v>
                </c:pt>
                <c:pt idx="1">
                  <c:v>37.76</c:v>
                </c:pt>
              </c:numCache>
            </c:numRef>
          </c:yVal>
          <c:smooth val="0"/>
          <c:extLst xmlns:c16r2="http://schemas.microsoft.com/office/drawing/2015/06/chart">
            <c:ext xmlns:c16="http://schemas.microsoft.com/office/drawing/2014/chart" uri="{C3380CC4-5D6E-409C-BE32-E72D297353CC}">
              <c16:uniqueId val="{00000004-7E51-46A9-BC2A-349D5B5F8500}"/>
            </c:ext>
          </c:extLst>
        </c:ser>
        <c:ser>
          <c:idx val="7"/>
          <c:order val="5"/>
          <c:tx>
            <c:v>CT-1,3, Nb</c:v>
          </c:tx>
          <c:spPr>
            <a:ln w="28575">
              <a:noFill/>
            </a:ln>
          </c:spPr>
          <c:marker>
            <c:symbol val="circle"/>
            <c:size val="6"/>
            <c:spPr>
              <a:solidFill>
                <a:schemeClr val="accent6">
                  <a:lumMod val="75000"/>
                </a:schemeClr>
              </a:solidFill>
              <a:ln>
                <a:solidFill>
                  <a:srgbClr val="000000"/>
                </a:solidFill>
                <a:prstDash val="solid"/>
              </a:ln>
            </c:spPr>
          </c:marker>
          <c:xVal>
            <c:numRef>
              <c:f>рис!$O$46:$O$50</c:f>
              <c:numCache>
                <c:formatCode>General</c:formatCode>
                <c:ptCount val="5"/>
                <c:pt idx="0">
                  <c:v>18.201000000000001</c:v>
                </c:pt>
                <c:pt idx="1">
                  <c:v>17.673999999999999</c:v>
                </c:pt>
                <c:pt idx="2">
                  <c:v>17.012</c:v>
                </c:pt>
                <c:pt idx="3">
                  <c:v>17.28</c:v>
                </c:pt>
                <c:pt idx="4">
                  <c:v>17.285</c:v>
                </c:pt>
              </c:numCache>
            </c:numRef>
          </c:xVal>
          <c:yVal>
            <c:numRef>
              <c:f>рис!$Q$46:$Q$50</c:f>
              <c:numCache>
                <c:formatCode>General</c:formatCode>
                <c:ptCount val="5"/>
                <c:pt idx="0">
                  <c:v>38.130000000000003</c:v>
                </c:pt>
                <c:pt idx="1">
                  <c:v>37.409999999999997</c:v>
                </c:pt>
                <c:pt idx="2">
                  <c:v>37.53</c:v>
                </c:pt>
                <c:pt idx="3">
                  <c:v>37.04</c:v>
                </c:pt>
                <c:pt idx="4">
                  <c:v>37.06</c:v>
                </c:pt>
              </c:numCache>
            </c:numRef>
          </c:yVal>
          <c:smooth val="0"/>
          <c:extLst xmlns:c16r2="http://schemas.microsoft.com/office/drawing/2015/06/chart">
            <c:ext xmlns:c16="http://schemas.microsoft.com/office/drawing/2014/chart" uri="{C3380CC4-5D6E-409C-BE32-E72D297353CC}">
              <c16:uniqueId val="{00000005-7E51-46A9-BC2A-349D5B5F8500}"/>
            </c:ext>
          </c:extLst>
        </c:ser>
        <c:ser>
          <c:idx val="1"/>
          <c:order val="6"/>
          <c:tx>
            <c:v>EM</c:v>
          </c:tx>
          <c:spPr>
            <a:ln w="28575">
              <a:noFill/>
            </a:ln>
          </c:spPr>
          <c:marker>
            <c:symbol val="square"/>
            <c:size val="13"/>
            <c:spPr>
              <a:solidFill>
                <a:srgbClr val="C0C0C0"/>
              </a:solidFill>
              <a:ln>
                <a:solidFill>
                  <a:srgbClr val="000000"/>
                </a:solidFill>
                <a:prstDash val="solid"/>
              </a:ln>
            </c:spPr>
          </c:marker>
          <c:xVal>
            <c:numRef>
              <c:f>рис!$L$51:$L$54</c:f>
              <c:numCache>
                <c:formatCode>General</c:formatCode>
                <c:ptCount val="4"/>
                <c:pt idx="0">
                  <c:v>18.59</c:v>
                </c:pt>
                <c:pt idx="1">
                  <c:v>18.106000000000002</c:v>
                </c:pt>
                <c:pt idx="2">
                  <c:v>17.535</c:v>
                </c:pt>
                <c:pt idx="3">
                  <c:v>21.611999999999998</c:v>
                </c:pt>
              </c:numCache>
            </c:numRef>
          </c:xVal>
          <c:yVal>
            <c:numRef>
              <c:f>рис!$N$51:$N$54</c:f>
              <c:numCache>
                <c:formatCode>General</c:formatCode>
                <c:ptCount val="4"/>
                <c:pt idx="0">
                  <c:v>39</c:v>
                </c:pt>
                <c:pt idx="1">
                  <c:v>38.04</c:v>
                </c:pt>
                <c:pt idx="2">
                  <c:v>37.96</c:v>
                </c:pt>
                <c:pt idx="3">
                  <c:v>40.734000000000002</c:v>
                </c:pt>
              </c:numCache>
            </c:numRef>
          </c:yVal>
          <c:smooth val="0"/>
          <c:extLst xmlns:c16r2="http://schemas.microsoft.com/office/drawing/2015/06/chart">
            <c:ext xmlns:c16="http://schemas.microsoft.com/office/drawing/2014/chart" uri="{C3380CC4-5D6E-409C-BE32-E72D297353CC}">
              <c16:uniqueId val="{00000006-7E51-46A9-BC2A-349D5B5F8500}"/>
            </c:ext>
          </c:extLst>
        </c:ser>
        <c:ser>
          <c:idx val="8"/>
          <c:order val="7"/>
          <c:tx>
            <c:v>Px-magmas</c:v>
          </c:tx>
          <c:spPr>
            <a:ln w="28575">
              <a:noFill/>
            </a:ln>
          </c:spPr>
          <c:marker>
            <c:symbol val="triangle"/>
            <c:size val="9"/>
            <c:spPr>
              <a:solidFill>
                <a:srgbClr val="C0C0C0"/>
              </a:solidFill>
              <a:ln>
                <a:solidFill>
                  <a:srgbClr val="000000"/>
                </a:solidFill>
                <a:prstDash val="solid"/>
              </a:ln>
            </c:spPr>
          </c:marker>
          <c:xVal>
            <c:numRef>
              <c:f>pic_Sob!$R$26:$R$27</c:f>
              <c:numCache>
                <c:formatCode>0.0000</c:formatCode>
                <c:ptCount val="2"/>
                <c:pt idx="0">
                  <c:v>17.326834555771651</c:v>
                </c:pt>
                <c:pt idx="1">
                  <c:v>17.365123574241583</c:v>
                </c:pt>
              </c:numCache>
            </c:numRef>
          </c:xVal>
          <c:yVal>
            <c:numRef>
              <c:f>pic_Sob!$T$26:$T$27</c:f>
              <c:numCache>
                <c:formatCode>0.0000</c:formatCode>
                <c:ptCount val="2"/>
                <c:pt idx="0">
                  <c:v>37.793907605673617</c:v>
                </c:pt>
                <c:pt idx="1">
                  <c:v>37.403425389843896</c:v>
                </c:pt>
              </c:numCache>
            </c:numRef>
          </c:yVal>
          <c:smooth val="0"/>
          <c:extLst xmlns:c16r2="http://schemas.microsoft.com/office/drawing/2015/06/chart">
            <c:ext xmlns:c16="http://schemas.microsoft.com/office/drawing/2014/chart" uri="{C3380CC4-5D6E-409C-BE32-E72D297353CC}">
              <c16:uniqueId val="{00000007-7E51-46A9-BC2A-349D5B5F8500}"/>
            </c:ext>
          </c:extLst>
        </c:ser>
        <c:ser>
          <c:idx val="9"/>
          <c:order val="8"/>
          <c:tx>
            <c:v>new data</c:v>
          </c:tx>
          <c:spPr>
            <a:ln w="28575">
              <a:noFill/>
            </a:ln>
          </c:spPr>
          <c:marker>
            <c:symbol val="circle"/>
            <c:size val="7"/>
            <c:spPr>
              <a:solidFill>
                <a:srgbClr val="FFFFFF"/>
              </a:solidFill>
              <a:ln>
                <a:solidFill>
                  <a:srgbClr val="FF0000"/>
                </a:solidFill>
                <a:prstDash val="solid"/>
              </a:ln>
            </c:spPr>
          </c:marker>
          <c:xVal>
            <c:numRef>
              <c:f>pic_Sob!$R$28:$R$32</c:f>
              <c:numCache>
                <c:formatCode>0.0000</c:formatCode>
                <c:ptCount val="5"/>
                <c:pt idx="0">
                  <c:v>17.782799319751678</c:v>
                </c:pt>
                <c:pt idx="1">
                  <c:v>17.41562441072983</c:v>
                </c:pt>
                <c:pt idx="2">
                  <c:v>18.94464384271523</c:v>
                </c:pt>
                <c:pt idx="3">
                  <c:v>17.426602697096776</c:v>
                </c:pt>
                <c:pt idx="4">
                  <c:v>17.467942843311985</c:v>
                </c:pt>
              </c:numCache>
            </c:numRef>
          </c:xVal>
          <c:yVal>
            <c:numRef>
              <c:f>pic_Sob!$T$28:$T$32</c:f>
              <c:numCache>
                <c:formatCode>0.0000</c:formatCode>
                <c:ptCount val="5"/>
                <c:pt idx="0">
                  <c:v>37.530172465222073</c:v>
                </c:pt>
                <c:pt idx="1">
                  <c:v>37.153824625846497</c:v>
                </c:pt>
                <c:pt idx="2">
                  <c:v>38.962236344666799</c:v>
                </c:pt>
                <c:pt idx="3">
                  <c:v>36.962493059124746</c:v>
                </c:pt>
                <c:pt idx="4">
                  <c:v>37.285963680863858</c:v>
                </c:pt>
              </c:numCache>
            </c:numRef>
          </c:yVal>
          <c:smooth val="0"/>
          <c:extLst xmlns:c16r2="http://schemas.microsoft.com/office/drawing/2015/06/chart">
            <c:ext xmlns:c16="http://schemas.microsoft.com/office/drawing/2014/chart" uri="{C3380CC4-5D6E-409C-BE32-E72D297353CC}">
              <c16:uniqueId val="{00000008-7E51-46A9-BC2A-349D5B5F8500}"/>
            </c:ext>
          </c:extLst>
        </c:ser>
        <c:dLbls>
          <c:showLegendKey val="0"/>
          <c:showVal val="0"/>
          <c:showCatName val="0"/>
          <c:showSerName val="0"/>
          <c:showPercent val="0"/>
          <c:showBubbleSize val="0"/>
        </c:dLbls>
        <c:axId val="335283712"/>
        <c:axId val="335290368"/>
      </c:scatterChart>
      <c:valAx>
        <c:axId val="335283712"/>
        <c:scaling>
          <c:orientation val="minMax"/>
          <c:max val="18.7"/>
          <c:min val="16.5"/>
        </c:scaling>
        <c:delete val="0"/>
        <c:axPos val="b"/>
        <c:title>
          <c:tx>
            <c:rich>
              <a:bodyPr/>
              <a:lstStyle/>
              <a:p>
                <a:pPr>
                  <a:defRPr sz="1100" b="0" i="0" u="none" strike="noStrike" baseline="0">
                    <a:solidFill>
                      <a:srgbClr val="000000"/>
                    </a:solidFill>
                    <a:latin typeface="Calibri"/>
                    <a:ea typeface="Calibri"/>
                    <a:cs typeface="Calibri"/>
                  </a:defRPr>
                </a:pPr>
                <a:r>
                  <a:rPr lang="ru-RU" sz="1375" b="1" i="0" u="none" strike="noStrike" baseline="30000">
                    <a:solidFill>
                      <a:srgbClr val="000000"/>
                    </a:solidFill>
                    <a:latin typeface="Arial Cyr"/>
                    <a:cs typeface="Arial Cyr"/>
                  </a:rPr>
                  <a:t>206</a:t>
                </a:r>
                <a:r>
                  <a:rPr lang="ru-RU" sz="1375" b="1" i="0" u="none" strike="noStrike" baseline="0">
                    <a:solidFill>
                      <a:srgbClr val="000000"/>
                    </a:solidFill>
                    <a:latin typeface="Arial Cyr"/>
                    <a:cs typeface="Arial Cyr"/>
                  </a:rPr>
                  <a:t>Pb/</a:t>
                </a:r>
                <a:r>
                  <a:rPr lang="ru-RU" sz="1375" b="1" i="0" u="none" strike="noStrike" baseline="30000">
                    <a:solidFill>
                      <a:srgbClr val="000000"/>
                    </a:solidFill>
                    <a:latin typeface="Arial Cyr"/>
                    <a:cs typeface="Arial Cyr"/>
                  </a:rPr>
                  <a:t>204</a:t>
                </a:r>
                <a:r>
                  <a:rPr lang="ru-RU" sz="1375" b="1" i="0" u="none" strike="noStrike" baseline="0">
                    <a:solidFill>
                      <a:srgbClr val="000000"/>
                    </a:solidFill>
                    <a:latin typeface="Arial Cyr"/>
                    <a:cs typeface="Arial Cyr"/>
                  </a:rPr>
                  <a:t>Pb</a:t>
                </a:r>
              </a:p>
            </c:rich>
          </c:tx>
          <c:layout>
            <c:manualLayout>
              <c:xMode val="edge"/>
              <c:yMode val="edge"/>
              <c:x val="0.78448348266811474"/>
              <c:y val="0.73383267390083706"/>
            </c:manualLayout>
          </c:layout>
          <c:overlay val="0"/>
          <c:spPr>
            <a:noFill/>
            <a:ln w="25400">
              <a:noFill/>
            </a:ln>
          </c:spPr>
        </c:title>
        <c:numFmt formatCode="0.0" sourceLinked="0"/>
        <c:majorTickMark val="out"/>
        <c:minorTickMark val="none"/>
        <c:tickLblPos val="nextTo"/>
        <c:spPr>
          <a:ln w="25400">
            <a:solidFill>
              <a:srgbClr val="000000"/>
            </a:solidFill>
            <a:prstDash val="solid"/>
          </a:ln>
        </c:spPr>
        <c:txPr>
          <a:bodyPr rot="0" vert="horz"/>
          <a:lstStyle/>
          <a:p>
            <a:pPr>
              <a:defRPr sz="1375" b="0" i="0" u="none" strike="noStrike" baseline="0">
                <a:solidFill>
                  <a:srgbClr val="000000"/>
                </a:solidFill>
                <a:latin typeface="Arial Cyr"/>
                <a:ea typeface="Arial Cyr"/>
                <a:cs typeface="Arial Cyr"/>
              </a:defRPr>
            </a:pPr>
            <a:endParaRPr lang="ru-RU"/>
          </a:p>
        </c:txPr>
        <c:crossAx val="335290368"/>
        <c:crosses val="autoZero"/>
        <c:crossBetween val="midCat"/>
      </c:valAx>
      <c:valAx>
        <c:axId val="335290368"/>
        <c:scaling>
          <c:orientation val="minMax"/>
          <c:max val="39.1"/>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375" b="1" i="0" u="none" strike="noStrike" baseline="30000">
                    <a:solidFill>
                      <a:srgbClr val="000000"/>
                    </a:solidFill>
                    <a:latin typeface="Arial Cyr"/>
                    <a:cs typeface="Arial Cyr"/>
                  </a:rPr>
                  <a:t>208</a:t>
                </a:r>
                <a:r>
                  <a:rPr lang="ru-RU" sz="1375" b="1" i="0" u="none" strike="noStrike" baseline="0">
                    <a:solidFill>
                      <a:srgbClr val="000000"/>
                    </a:solidFill>
                    <a:latin typeface="Arial Cyr"/>
                    <a:cs typeface="Arial Cyr"/>
                  </a:rPr>
                  <a:t>Pb/</a:t>
                </a:r>
                <a:r>
                  <a:rPr lang="ru-RU" sz="1375" b="1" i="0" u="none" strike="noStrike" baseline="30000">
                    <a:solidFill>
                      <a:srgbClr val="000000"/>
                    </a:solidFill>
                    <a:latin typeface="Arial Cyr"/>
                    <a:cs typeface="Arial Cyr"/>
                  </a:rPr>
                  <a:t>204</a:t>
                </a:r>
                <a:r>
                  <a:rPr lang="ru-RU" sz="1375" b="1" i="0" u="none" strike="noStrike" baseline="0">
                    <a:solidFill>
                      <a:srgbClr val="000000"/>
                    </a:solidFill>
                    <a:latin typeface="Arial Cyr"/>
                    <a:cs typeface="Arial Cyr"/>
                  </a:rPr>
                  <a:t>Pb</a:t>
                </a:r>
              </a:p>
            </c:rich>
          </c:tx>
          <c:layout>
            <c:manualLayout>
              <c:xMode val="edge"/>
              <c:yMode val="edge"/>
              <c:x val="0.2086208706670287"/>
              <c:y val="8.2089813400190642E-2"/>
            </c:manualLayout>
          </c:layout>
          <c:overlay val="0"/>
          <c:spPr>
            <a:noFill/>
            <a:ln w="25400">
              <a:noFill/>
            </a:ln>
          </c:spPr>
        </c:title>
        <c:numFmt formatCode="0.0" sourceLinked="0"/>
        <c:majorTickMark val="out"/>
        <c:minorTickMark val="none"/>
        <c:tickLblPos val="nextTo"/>
        <c:spPr>
          <a:ln w="25400">
            <a:solidFill>
              <a:srgbClr val="000000"/>
            </a:solidFill>
            <a:prstDash val="solid"/>
          </a:ln>
        </c:spPr>
        <c:txPr>
          <a:bodyPr rot="0" vert="horz"/>
          <a:lstStyle/>
          <a:p>
            <a:pPr>
              <a:defRPr sz="1375" b="0" i="0" u="none" strike="noStrike" baseline="0">
                <a:solidFill>
                  <a:srgbClr val="000000"/>
                </a:solidFill>
                <a:latin typeface="Arial Cyr"/>
                <a:ea typeface="Arial Cyr"/>
                <a:cs typeface="Arial Cyr"/>
              </a:defRPr>
            </a:pPr>
            <a:endParaRPr lang="ru-RU"/>
          </a:p>
        </c:txPr>
        <c:crossAx val="335283712"/>
        <c:crossesAt val="16.5"/>
        <c:crossBetween val="midCat"/>
      </c:valAx>
      <c:spPr>
        <a:solidFill>
          <a:srgbClr val="FFFFFF"/>
        </a:solidFill>
        <a:ln w="25400">
          <a:noFill/>
        </a:ln>
      </c:spPr>
    </c:plotArea>
    <c:plotVisOnly val="1"/>
    <c:dispBlanksAs val="gap"/>
    <c:showDLblsOverMax val="0"/>
  </c:chart>
  <c:spPr>
    <a:solidFill>
      <a:schemeClr val="accent6">
        <a:lumMod val="40000"/>
        <a:lumOff val="60000"/>
      </a:schemeClr>
    </a:solidFill>
    <a:ln w="9525">
      <a:noFill/>
    </a:ln>
  </c:spPr>
  <c:txPr>
    <a:bodyPr/>
    <a:lstStyle/>
    <a:p>
      <a:pPr>
        <a:defRPr sz="1175"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0909259050328206E-2"/>
          <c:y val="7.5880959627370292E-2"/>
          <c:w val="0.86931978966876344"/>
          <c:h val="0.81572031599423056"/>
        </c:manualLayout>
      </c:layout>
      <c:scatterChart>
        <c:scatterStyle val="lineMarker"/>
        <c:varyColors val="0"/>
        <c:ser>
          <c:idx val="37"/>
          <c:order val="0"/>
          <c:tx>
            <c:strRef>
              <c:f>Red_all!$BL$1</c:f>
              <c:strCache>
                <c:ptCount val="1"/>
                <c:pt idx="0">
                  <c:v>Nb/U</c:v>
                </c:pt>
              </c:strCache>
            </c:strRef>
          </c:tx>
          <c:spPr>
            <a:ln w="19050">
              <a:noFill/>
            </a:ln>
          </c:spPr>
          <c:marker>
            <c:symbol val="circle"/>
            <c:size val="6"/>
            <c:spPr>
              <a:solidFill>
                <a:srgbClr val="FF0000"/>
              </a:solidFill>
              <a:ln>
                <a:solidFill>
                  <a:srgbClr val="FF0000"/>
                </a:solidFill>
                <a:prstDash val="solid"/>
              </a:ln>
            </c:spPr>
          </c:marker>
          <c:xVal>
            <c:numRef>
              <c:f>Red_all!$Z$2:$Z$212</c:f>
              <c:numCache>
                <c:formatCode>General</c:formatCode>
                <c:ptCount val="211"/>
                <c:pt idx="0">
                  <c:v>7.92</c:v>
                </c:pt>
                <c:pt idx="1">
                  <c:v>8.52</c:v>
                </c:pt>
                <c:pt idx="2">
                  <c:v>8.33</c:v>
                </c:pt>
                <c:pt idx="3">
                  <c:v>6.8176624742752896</c:v>
                </c:pt>
                <c:pt idx="4">
                  <c:v>5.39</c:v>
                </c:pt>
                <c:pt idx="5">
                  <c:v>5.13</c:v>
                </c:pt>
                <c:pt idx="6">
                  <c:v>9.0399999999999991</c:v>
                </c:pt>
                <c:pt idx="7">
                  <c:v>6.6136067838215098</c:v>
                </c:pt>
                <c:pt idx="8">
                  <c:v>9.6602978979103895</c:v>
                </c:pt>
                <c:pt idx="9">
                  <c:v>5.2965158991429799</c:v>
                </c:pt>
                <c:pt idx="10">
                  <c:v>9.04789806809978</c:v>
                </c:pt>
                <c:pt idx="11">
                  <c:v>12.087033413876499</c:v>
                </c:pt>
                <c:pt idx="12">
                  <c:v>11.37</c:v>
                </c:pt>
                <c:pt idx="13">
                  <c:v>4.8899999999999997</c:v>
                </c:pt>
                <c:pt idx="14">
                  <c:v>12.57</c:v>
                </c:pt>
                <c:pt idx="15">
                  <c:v>9.2893824174511899</c:v>
                </c:pt>
                <c:pt idx="16">
                  <c:v>7.6155815943964198</c:v>
                </c:pt>
                <c:pt idx="17">
                  <c:v>1.71173422601408</c:v>
                </c:pt>
                <c:pt idx="18">
                  <c:v>5.36</c:v>
                </c:pt>
                <c:pt idx="19">
                  <c:v>5.17</c:v>
                </c:pt>
                <c:pt idx="20">
                  <c:v>7.7881416198446001</c:v>
                </c:pt>
                <c:pt idx="21">
                  <c:v>9.2826556458494398</c:v>
                </c:pt>
                <c:pt idx="22">
                  <c:v>10.203974654446601</c:v>
                </c:pt>
                <c:pt idx="23">
                  <c:v>3.3337346066750699</c:v>
                </c:pt>
                <c:pt idx="24">
                  <c:v>4.1765705474628598</c:v>
                </c:pt>
                <c:pt idx="25">
                  <c:v>7.1100290091335197</c:v>
                </c:pt>
                <c:pt idx="26">
                  <c:v>3.6</c:v>
                </c:pt>
                <c:pt idx="27">
                  <c:v>3.82</c:v>
                </c:pt>
                <c:pt idx="28">
                  <c:v>4.1100000000000003</c:v>
                </c:pt>
                <c:pt idx="29">
                  <c:v>5.1664241665272899</c:v>
                </c:pt>
                <c:pt idx="30">
                  <c:v>4.8358780474158998</c:v>
                </c:pt>
                <c:pt idx="31">
                  <c:v>4.5649365370630699</c:v>
                </c:pt>
                <c:pt idx="32">
                  <c:v>6.67</c:v>
                </c:pt>
                <c:pt idx="33">
                  <c:v>6.5996791416462601</c:v>
                </c:pt>
                <c:pt idx="34">
                  <c:v>4.6647120662011696</c:v>
                </c:pt>
                <c:pt idx="35">
                  <c:v>3.11</c:v>
                </c:pt>
                <c:pt idx="36">
                  <c:v>2.63</c:v>
                </c:pt>
                <c:pt idx="37">
                  <c:v>1.5</c:v>
                </c:pt>
                <c:pt idx="38">
                  <c:v>4.6100000000000003</c:v>
                </c:pt>
                <c:pt idx="39">
                  <c:v>6.27</c:v>
                </c:pt>
                <c:pt idx="40">
                  <c:v>11</c:v>
                </c:pt>
                <c:pt idx="41">
                  <c:v>7.86</c:v>
                </c:pt>
                <c:pt idx="42">
                  <c:v>4.9000000000000004</c:v>
                </c:pt>
                <c:pt idx="43">
                  <c:v>6.27</c:v>
                </c:pt>
                <c:pt idx="44">
                  <c:v>5.93</c:v>
                </c:pt>
                <c:pt idx="45">
                  <c:v>8.1</c:v>
                </c:pt>
                <c:pt idx="46">
                  <c:v>6.59</c:v>
                </c:pt>
                <c:pt idx="47">
                  <c:v>6.62</c:v>
                </c:pt>
                <c:pt idx="48">
                  <c:v>5.15</c:v>
                </c:pt>
                <c:pt idx="49">
                  <c:v>6.64</c:v>
                </c:pt>
                <c:pt idx="50">
                  <c:v>7.18</c:v>
                </c:pt>
                <c:pt idx="51">
                  <c:v>7.64</c:v>
                </c:pt>
                <c:pt idx="52">
                  <c:v>4.68</c:v>
                </c:pt>
                <c:pt idx="53">
                  <c:v>4.1900000000000004</c:v>
                </c:pt>
                <c:pt idx="54">
                  <c:v>8.36</c:v>
                </c:pt>
                <c:pt idx="55">
                  <c:v>5.84</c:v>
                </c:pt>
                <c:pt idx="56">
                  <c:v>6.19</c:v>
                </c:pt>
                <c:pt idx="57">
                  <c:v>7.34</c:v>
                </c:pt>
                <c:pt idx="58">
                  <c:v>8.0500000000000007</c:v>
                </c:pt>
                <c:pt idx="59">
                  <c:v>5.51</c:v>
                </c:pt>
                <c:pt idx="60">
                  <c:v>5.29</c:v>
                </c:pt>
                <c:pt idx="61">
                  <c:v>6.02</c:v>
                </c:pt>
                <c:pt idx="62">
                  <c:v>6.24</c:v>
                </c:pt>
                <c:pt idx="63">
                  <c:v>8.5</c:v>
                </c:pt>
                <c:pt idx="64">
                  <c:v>6.42</c:v>
                </c:pt>
                <c:pt idx="65">
                  <c:v>5.0999999999999996</c:v>
                </c:pt>
                <c:pt idx="66">
                  <c:v>5.12</c:v>
                </c:pt>
                <c:pt idx="67">
                  <c:v>6.03</c:v>
                </c:pt>
                <c:pt idx="68">
                  <c:v>5.85</c:v>
                </c:pt>
                <c:pt idx="69">
                  <c:v>5.26</c:v>
                </c:pt>
                <c:pt idx="70">
                  <c:v>7.07</c:v>
                </c:pt>
                <c:pt idx="71">
                  <c:v>6.04</c:v>
                </c:pt>
                <c:pt idx="72">
                  <c:v>5.75</c:v>
                </c:pt>
                <c:pt idx="73">
                  <c:v>3.51</c:v>
                </c:pt>
                <c:pt idx="74">
                  <c:v>5.52</c:v>
                </c:pt>
                <c:pt idx="75">
                  <c:v>6.81</c:v>
                </c:pt>
                <c:pt idx="76">
                  <c:v>6.64</c:v>
                </c:pt>
                <c:pt idx="77">
                  <c:v>4.6900000000000004</c:v>
                </c:pt>
                <c:pt idx="78">
                  <c:v>7</c:v>
                </c:pt>
                <c:pt idx="79">
                  <c:v>5.32</c:v>
                </c:pt>
                <c:pt idx="80">
                  <c:v>6</c:v>
                </c:pt>
                <c:pt idx="81">
                  <c:v>6.8</c:v>
                </c:pt>
                <c:pt idx="82">
                  <c:v>7.48</c:v>
                </c:pt>
                <c:pt idx="83">
                  <c:v>5.43</c:v>
                </c:pt>
                <c:pt idx="84">
                  <c:v>6.55</c:v>
                </c:pt>
                <c:pt idx="85">
                  <c:v>6.73</c:v>
                </c:pt>
                <c:pt idx="86">
                  <c:v>6.2</c:v>
                </c:pt>
                <c:pt idx="87">
                  <c:v>6.74</c:v>
                </c:pt>
                <c:pt idx="88">
                  <c:v>3.74</c:v>
                </c:pt>
                <c:pt idx="89">
                  <c:v>3.09</c:v>
                </c:pt>
                <c:pt idx="90">
                  <c:v>3.68</c:v>
                </c:pt>
                <c:pt idx="91">
                  <c:v>4.3</c:v>
                </c:pt>
                <c:pt idx="92">
                  <c:v>4.29</c:v>
                </c:pt>
                <c:pt idx="93">
                  <c:v>3.97</c:v>
                </c:pt>
                <c:pt idx="94">
                  <c:v>3.3</c:v>
                </c:pt>
                <c:pt idx="95">
                  <c:v>3.6</c:v>
                </c:pt>
                <c:pt idx="96">
                  <c:v>3.94</c:v>
                </c:pt>
                <c:pt idx="97">
                  <c:v>3.79</c:v>
                </c:pt>
                <c:pt idx="98">
                  <c:v>4.21</c:v>
                </c:pt>
                <c:pt idx="99">
                  <c:v>4.4000000000000004</c:v>
                </c:pt>
                <c:pt idx="100">
                  <c:v>3.64</c:v>
                </c:pt>
                <c:pt idx="101">
                  <c:v>3.45</c:v>
                </c:pt>
                <c:pt idx="102">
                  <c:v>4.68</c:v>
                </c:pt>
                <c:pt idx="103">
                  <c:v>7.91</c:v>
                </c:pt>
                <c:pt idx="104">
                  <c:v>2.1800000000000002</c:v>
                </c:pt>
                <c:pt idx="105">
                  <c:v>2.5499999999999998</c:v>
                </c:pt>
                <c:pt idx="106">
                  <c:v>3.93</c:v>
                </c:pt>
                <c:pt idx="107">
                  <c:v>4.74</c:v>
                </c:pt>
                <c:pt idx="108">
                  <c:v>3.82</c:v>
                </c:pt>
                <c:pt idx="109">
                  <c:v>3.13</c:v>
                </c:pt>
                <c:pt idx="110">
                  <c:v>3.26</c:v>
                </c:pt>
                <c:pt idx="111">
                  <c:v>11.43</c:v>
                </c:pt>
                <c:pt idx="112">
                  <c:v>3.36</c:v>
                </c:pt>
                <c:pt idx="113">
                  <c:v>4.3499999999999996</c:v>
                </c:pt>
                <c:pt idx="114">
                  <c:v>6.61</c:v>
                </c:pt>
                <c:pt idx="115">
                  <c:v>4.08</c:v>
                </c:pt>
                <c:pt idx="116">
                  <c:v>4.93</c:v>
                </c:pt>
                <c:pt idx="117">
                  <c:v>6.76</c:v>
                </c:pt>
                <c:pt idx="118">
                  <c:v>4.57</c:v>
                </c:pt>
                <c:pt idx="119">
                  <c:v>7.41</c:v>
                </c:pt>
                <c:pt idx="120">
                  <c:v>3.4</c:v>
                </c:pt>
                <c:pt idx="121">
                  <c:v>4.5</c:v>
                </c:pt>
                <c:pt idx="122">
                  <c:v>2.92</c:v>
                </c:pt>
                <c:pt idx="123">
                  <c:v>2.86</c:v>
                </c:pt>
                <c:pt idx="124">
                  <c:v>3.46</c:v>
                </c:pt>
                <c:pt idx="125">
                  <c:v>3.23</c:v>
                </c:pt>
                <c:pt idx="126">
                  <c:v>5.97</c:v>
                </c:pt>
                <c:pt idx="127">
                  <c:v>2.48</c:v>
                </c:pt>
                <c:pt idx="128">
                  <c:v>3.91</c:v>
                </c:pt>
                <c:pt idx="129">
                  <c:v>4</c:v>
                </c:pt>
                <c:pt idx="130">
                  <c:v>4.79</c:v>
                </c:pt>
                <c:pt idx="131">
                  <c:v>4.8499999999999996</c:v>
                </c:pt>
                <c:pt idx="132">
                  <c:v>2.2799999999999998</c:v>
                </c:pt>
                <c:pt idx="133">
                  <c:v>2.84</c:v>
                </c:pt>
                <c:pt idx="134">
                  <c:v>3.13</c:v>
                </c:pt>
                <c:pt idx="135">
                  <c:v>2.75</c:v>
                </c:pt>
                <c:pt idx="136">
                  <c:v>9.81</c:v>
                </c:pt>
                <c:pt idx="137">
                  <c:v>9.8000000000000007</c:v>
                </c:pt>
                <c:pt idx="138">
                  <c:v>9.8000000000000007</c:v>
                </c:pt>
                <c:pt idx="139">
                  <c:v>3.7</c:v>
                </c:pt>
                <c:pt idx="140">
                  <c:v>3.4</c:v>
                </c:pt>
                <c:pt idx="141">
                  <c:v>10.9</c:v>
                </c:pt>
                <c:pt idx="142">
                  <c:v>8.4</c:v>
                </c:pt>
                <c:pt idx="143">
                  <c:v>16.489999999999998</c:v>
                </c:pt>
                <c:pt idx="144">
                  <c:v>8.76</c:v>
                </c:pt>
                <c:pt idx="145">
                  <c:v>9.32</c:v>
                </c:pt>
                <c:pt idx="146">
                  <c:v>9.06</c:v>
                </c:pt>
                <c:pt idx="147">
                  <c:v>20.59</c:v>
                </c:pt>
                <c:pt idx="148">
                  <c:v>23.034235413976699</c:v>
                </c:pt>
                <c:pt idx="149">
                  <c:v>18.826129984813601</c:v>
                </c:pt>
                <c:pt idx="150">
                  <c:v>17.677297042479601</c:v>
                </c:pt>
                <c:pt idx="151">
                  <c:v>14.8925216138366</c:v>
                </c:pt>
                <c:pt idx="152">
                  <c:v>15.2786764353517</c:v>
                </c:pt>
                <c:pt idx="153">
                  <c:v>11.8191377643621</c:v>
                </c:pt>
                <c:pt idx="154">
                  <c:v>11.238515614607399</c:v>
                </c:pt>
                <c:pt idx="155">
                  <c:v>23.72</c:v>
                </c:pt>
                <c:pt idx="156">
                  <c:v>36.678716067397204</c:v>
                </c:pt>
                <c:pt idx="157">
                  <c:v>32.373988336541352</c:v>
                </c:pt>
                <c:pt idx="158">
                  <c:v>17.988296891549204</c:v>
                </c:pt>
                <c:pt idx="159">
                  <c:v>15.371937006469121</c:v>
                </c:pt>
                <c:pt idx="160">
                  <c:v>7.8930978309590083</c:v>
                </c:pt>
                <c:pt idx="161">
                  <c:v>31.143660015939709</c:v>
                </c:pt>
                <c:pt idx="162">
                  <c:v>5.2185818703274993</c:v>
                </c:pt>
                <c:pt idx="163">
                  <c:v>5.5481171500255897</c:v>
                </c:pt>
                <c:pt idx="164">
                  <c:v>3.4586554442901614</c:v>
                </c:pt>
                <c:pt idx="165">
                  <c:v>9.1049733106040396</c:v>
                </c:pt>
                <c:pt idx="166">
                  <c:v>6.0486128132491768</c:v>
                </c:pt>
                <c:pt idx="167">
                  <c:v>7.2</c:v>
                </c:pt>
                <c:pt idx="168">
                  <c:v>7.2</c:v>
                </c:pt>
                <c:pt idx="169">
                  <c:v>9.6</c:v>
                </c:pt>
                <c:pt idx="170">
                  <c:v>9.5</c:v>
                </c:pt>
                <c:pt idx="171">
                  <c:v>9.3000000000000007</c:v>
                </c:pt>
                <c:pt idx="172">
                  <c:v>9.4</c:v>
                </c:pt>
                <c:pt idx="173">
                  <c:v>11.9</c:v>
                </c:pt>
                <c:pt idx="174">
                  <c:v>11.7</c:v>
                </c:pt>
                <c:pt idx="175">
                  <c:v>11.9</c:v>
                </c:pt>
                <c:pt idx="176">
                  <c:v>12.1</c:v>
                </c:pt>
                <c:pt idx="177">
                  <c:v>12.7</c:v>
                </c:pt>
                <c:pt idx="178">
                  <c:v>11.7</c:v>
                </c:pt>
                <c:pt idx="179">
                  <c:v>11.4</c:v>
                </c:pt>
                <c:pt idx="180">
                  <c:v>11.6</c:v>
                </c:pt>
                <c:pt idx="181">
                  <c:v>11.6</c:v>
                </c:pt>
                <c:pt idx="182">
                  <c:v>13.5</c:v>
                </c:pt>
                <c:pt idx="183">
                  <c:v>12.3</c:v>
                </c:pt>
                <c:pt idx="184">
                  <c:v>12.6</c:v>
                </c:pt>
                <c:pt idx="185">
                  <c:v>12.1</c:v>
                </c:pt>
                <c:pt idx="186">
                  <c:v>12.8</c:v>
                </c:pt>
                <c:pt idx="187">
                  <c:v>12.2</c:v>
                </c:pt>
                <c:pt idx="188">
                  <c:v>34.4</c:v>
                </c:pt>
                <c:pt idx="189">
                  <c:v>22.5</c:v>
                </c:pt>
                <c:pt idx="190">
                  <c:v>29.5</c:v>
                </c:pt>
                <c:pt idx="191">
                  <c:v>27.7</c:v>
                </c:pt>
                <c:pt idx="192">
                  <c:v>22</c:v>
                </c:pt>
                <c:pt idx="193">
                  <c:v>21.1</c:v>
                </c:pt>
                <c:pt idx="194">
                  <c:v>30.4</c:v>
                </c:pt>
                <c:pt idx="195">
                  <c:v>27.7</c:v>
                </c:pt>
                <c:pt idx="196">
                  <c:v>27.5</c:v>
                </c:pt>
                <c:pt idx="197">
                  <c:v>32.6</c:v>
                </c:pt>
                <c:pt idx="198">
                  <c:v>31.7</c:v>
                </c:pt>
                <c:pt idx="199">
                  <c:v>4</c:v>
                </c:pt>
                <c:pt idx="200">
                  <c:v>4</c:v>
                </c:pt>
                <c:pt idx="201">
                  <c:v>3</c:v>
                </c:pt>
                <c:pt idx="202">
                  <c:v>4</c:v>
                </c:pt>
                <c:pt idx="203">
                  <c:v>6</c:v>
                </c:pt>
                <c:pt idx="204">
                  <c:v>4</c:v>
                </c:pt>
                <c:pt idx="205">
                  <c:v>3</c:v>
                </c:pt>
                <c:pt idx="206">
                  <c:v>2</c:v>
                </c:pt>
                <c:pt idx="207">
                  <c:v>5</c:v>
                </c:pt>
                <c:pt idx="208">
                  <c:v>5</c:v>
                </c:pt>
                <c:pt idx="209">
                  <c:v>4</c:v>
                </c:pt>
                <c:pt idx="210">
                  <c:v>3</c:v>
                </c:pt>
              </c:numCache>
            </c:numRef>
          </c:xVal>
          <c:yVal>
            <c:numRef>
              <c:f>Red_all!$BL$2:$BL$212</c:f>
              <c:numCache>
                <c:formatCode>0.00</c:formatCode>
                <c:ptCount val="211"/>
                <c:pt idx="0">
                  <c:v>23.294117647058822</c:v>
                </c:pt>
                <c:pt idx="1">
                  <c:v>32.769230769230766</c:v>
                </c:pt>
                <c:pt idx="2">
                  <c:v>36.217391304347828</c:v>
                </c:pt>
                <c:pt idx="3">
                  <c:v>19.890172984757964</c:v>
                </c:pt>
                <c:pt idx="4">
                  <c:v>21.56</c:v>
                </c:pt>
                <c:pt idx="5">
                  <c:v>28.5</c:v>
                </c:pt>
                <c:pt idx="6">
                  <c:v>21.023255813953487</c:v>
                </c:pt>
                <c:pt idx="7">
                  <c:v>26.474450559871482</c:v>
                </c:pt>
                <c:pt idx="8">
                  <c:v>23.365068825944405</c:v>
                </c:pt>
                <c:pt idx="9">
                  <c:v>26.440514033029082</c:v>
                </c:pt>
                <c:pt idx="10">
                  <c:v>17.166919694463715</c:v>
                </c:pt>
                <c:pt idx="11">
                  <c:v>30.503086497195124</c:v>
                </c:pt>
                <c:pt idx="12">
                  <c:v>12.358695652173912</c:v>
                </c:pt>
                <c:pt idx="13">
                  <c:v>28.764705882352938</c:v>
                </c:pt>
                <c:pt idx="14">
                  <c:v>15.518518518518517</c:v>
                </c:pt>
                <c:pt idx="15">
                  <c:v>17.032011346887284</c:v>
                </c:pt>
                <c:pt idx="16">
                  <c:v>14.36083052702671</c:v>
                </c:pt>
                <c:pt idx="17">
                  <c:v>21.475389031629959</c:v>
                </c:pt>
                <c:pt idx="18">
                  <c:v>23.304347826086957</c:v>
                </c:pt>
                <c:pt idx="19">
                  <c:v>47</c:v>
                </c:pt>
                <c:pt idx="20">
                  <c:v>35.872643825009455</c:v>
                </c:pt>
                <c:pt idx="21">
                  <c:v>41.764310077711848</c:v>
                </c:pt>
                <c:pt idx="22">
                  <c:v>38.759463434877688</c:v>
                </c:pt>
                <c:pt idx="23">
                  <c:v>38.063318124164752</c:v>
                </c:pt>
                <c:pt idx="24">
                  <c:v>34.808104974259919</c:v>
                </c:pt>
                <c:pt idx="25">
                  <c:v>57.267255986338334</c:v>
                </c:pt>
                <c:pt idx="26">
                  <c:v>36</c:v>
                </c:pt>
                <c:pt idx="27">
                  <c:v>63.666666666666664</c:v>
                </c:pt>
                <c:pt idx="28">
                  <c:v>45.666666666666671</c:v>
                </c:pt>
                <c:pt idx="29">
                  <c:v>38.674358934062631</c:v>
                </c:pt>
                <c:pt idx="30">
                  <c:v>30.197248681545901</c:v>
                </c:pt>
                <c:pt idx="31">
                  <c:v>31.001064401809799</c:v>
                </c:pt>
                <c:pt idx="32">
                  <c:v>23</c:v>
                </c:pt>
                <c:pt idx="33">
                  <c:v>22.620404776925227</c:v>
                </c:pt>
                <c:pt idx="34">
                  <c:v>30.749391198816102</c:v>
                </c:pt>
                <c:pt idx="35">
                  <c:v>34.555555555555557</c:v>
                </c:pt>
                <c:pt idx="36">
                  <c:v>37.571428571428569</c:v>
                </c:pt>
                <c:pt idx="37">
                  <c:v>13.636363636363637</c:v>
                </c:pt>
                <c:pt idx="38">
                  <c:v>23.05</c:v>
                </c:pt>
                <c:pt idx="39">
                  <c:v>13.630434782608694</c:v>
                </c:pt>
                <c:pt idx="40">
                  <c:v>22.916666666666668</c:v>
                </c:pt>
                <c:pt idx="41">
                  <c:v>19.649999999999999</c:v>
                </c:pt>
                <c:pt idx="42">
                  <c:v>24.5</c:v>
                </c:pt>
                <c:pt idx="43">
                  <c:v>13.340425531914894</c:v>
                </c:pt>
                <c:pt idx="44">
                  <c:v>14.463414634146341</c:v>
                </c:pt>
                <c:pt idx="45">
                  <c:v>21.315789473684209</c:v>
                </c:pt>
                <c:pt idx="46">
                  <c:v>10.803278688524591</c:v>
                </c:pt>
                <c:pt idx="47">
                  <c:v>27.583333333333336</c:v>
                </c:pt>
                <c:pt idx="48">
                  <c:v>27.10526315789474</c:v>
                </c:pt>
                <c:pt idx="49">
                  <c:v>26.56</c:v>
                </c:pt>
                <c:pt idx="50">
                  <c:v>26.592592592592588</c:v>
                </c:pt>
                <c:pt idx="51">
                  <c:v>25.466666666666665</c:v>
                </c:pt>
                <c:pt idx="52">
                  <c:v>24.631578947368418</c:v>
                </c:pt>
                <c:pt idx="53">
                  <c:v>20.95</c:v>
                </c:pt>
                <c:pt idx="54">
                  <c:v>23.222222222222221</c:v>
                </c:pt>
                <c:pt idx="55">
                  <c:v>13.581395348837209</c:v>
                </c:pt>
                <c:pt idx="56">
                  <c:v>18.757575757575758</c:v>
                </c:pt>
                <c:pt idx="57">
                  <c:v>18.820512820512821</c:v>
                </c:pt>
                <c:pt idx="58">
                  <c:v>21.184210526315791</c:v>
                </c:pt>
                <c:pt idx="59">
                  <c:v>11.723404255319149</c:v>
                </c:pt>
                <c:pt idx="60">
                  <c:v>12.902439024390246</c:v>
                </c:pt>
                <c:pt idx="61">
                  <c:v>35.411764705882348</c:v>
                </c:pt>
                <c:pt idx="62">
                  <c:v>39</c:v>
                </c:pt>
                <c:pt idx="63">
                  <c:v>0</c:v>
                </c:pt>
                <c:pt idx="64">
                  <c:v>37.764705882352935</c:v>
                </c:pt>
                <c:pt idx="65">
                  <c:v>46.36363636363636</c:v>
                </c:pt>
                <c:pt idx="66">
                  <c:v>34.133333333333333</c:v>
                </c:pt>
                <c:pt idx="67">
                  <c:v>35.470588235294116</c:v>
                </c:pt>
                <c:pt idx="68">
                  <c:v>34.411764705882348</c:v>
                </c:pt>
                <c:pt idx="69">
                  <c:v>32.875</c:v>
                </c:pt>
                <c:pt idx="70">
                  <c:v>35.35</c:v>
                </c:pt>
                <c:pt idx="71">
                  <c:v>33.555555555555557</c:v>
                </c:pt>
                <c:pt idx="72">
                  <c:v>33.823529411764703</c:v>
                </c:pt>
                <c:pt idx="73">
                  <c:v>20.647058823529409</c:v>
                </c:pt>
                <c:pt idx="74">
                  <c:v>11.5</c:v>
                </c:pt>
                <c:pt idx="75">
                  <c:v>13.352941176470587</c:v>
                </c:pt>
                <c:pt idx="76">
                  <c:v>33.199999999999996</c:v>
                </c:pt>
                <c:pt idx="77">
                  <c:v>12.342105263157896</c:v>
                </c:pt>
                <c:pt idx="78">
                  <c:v>14</c:v>
                </c:pt>
                <c:pt idx="79">
                  <c:v>11.822222222222223</c:v>
                </c:pt>
                <c:pt idx="80">
                  <c:v>20</c:v>
                </c:pt>
                <c:pt idx="81">
                  <c:v>18.378378378378379</c:v>
                </c:pt>
                <c:pt idx="82">
                  <c:v>18.243902439024392</c:v>
                </c:pt>
                <c:pt idx="83">
                  <c:v>13.24390243902439</c:v>
                </c:pt>
                <c:pt idx="84">
                  <c:v>14.555555555555555</c:v>
                </c:pt>
                <c:pt idx="85">
                  <c:v>24.925925925925927</c:v>
                </c:pt>
                <c:pt idx="86">
                  <c:v>12.653061224489797</c:v>
                </c:pt>
                <c:pt idx="87">
                  <c:v>9.2328767123287676</c:v>
                </c:pt>
                <c:pt idx="88">
                  <c:v>34</c:v>
                </c:pt>
                <c:pt idx="89">
                  <c:v>28.09090909090909</c:v>
                </c:pt>
                <c:pt idx="90">
                  <c:v>28.307692307692307</c:v>
                </c:pt>
                <c:pt idx="91">
                  <c:v>39.090909090909086</c:v>
                </c:pt>
                <c:pt idx="92">
                  <c:v>42.9</c:v>
                </c:pt>
                <c:pt idx="93">
                  <c:v>30.53846153846154</c:v>
                </c:pt>
                <c:pt idx="94">
                  <c:v>32.999999999999993</c:v>
                </c:pt>
                <c:pt idx="95">
                  <c:v>32.727272727272727</c:v>
                </c:pt>
                <c:pt idx="96">
                  <c:v>39.4</c:v>
                </c:pt>
                <c:pt idx="97">
                  <c:v>42.111111111111114</c:v>
                </c:pt>
                <c:pt idx="98">
                  <c:v>38.272727272727273</c:v>
                </c:pt>
                <c:pt idx="99">
                  <c:v>40</c:v>
                </c:pt>
                <c:pt idx="100">
                  <c:v>45.5</c:v>
                </c:pt>
                <c:pt idx="101">
                  <c:v>43.125</c:v>
                </c:pt>
                <c:pt idx="102">
                  <c:v>42.54545454545454</c:v>
                </c:pt>
                <c:pt idx="103">
                  <c:v>71.909090909090907</c:v>
                </c:pt>
                <c:pt idx="104">
                  <c:v>72.666666666666671</c:v>
                </c:pt>
                <c:pt idx="105">
                  <c:v>42.5</c:v>
                </c:pt>
                <c:pt idx="106">
                  <c:v>56.142857142857139</c:v>
                </c:pt>
                <c:pt idx="107">
                  <c:v>59.25</c:v>
                </c:pt>
                <c:pt idx="108">
                  <c:v>54.571428571428562</c:v>
                </c:pt>
                <c:pt idx="109">
                  <c:v>52.166666666666664</c:v>
                </c:pt>
                <c:pt idx="110">
                  <c:v>46.571428571428562</c:v>
                </c:pt>
                <c:pt idx="111">
                  <c:v>49.695652173913039</c:v>
                </c:pt>
                <c:pt idx="112">
                  <c:v>84</c:v>
                </c:pt>
                <c:pt idx="113">
                  <c:v>48.333333333333329</c:v>
                </c:pt>
                <c:pt idx="114">
                  <c:v>27.541666666666668</c:v>
                </c:pt>
                <c:pt idx="115">
                  <c:v>37.090909090909093</c:v>
                </c:pt>
                <c:pt idx="116">
                  <c:v>82.166666666666671</c:v>
                </c:pt>
                <c:pt idx="117">
                  <c:v>84.5</c:v>
                </c:pt>
                <c:pt idx="118">
                  <c:v>45.7</c:v>
                </c:pt>
                <c:pt idx="119">
                  <c:v>25.551724137931036</c:v>
                </c:pt>
                <c:pt idx="120">
                  <c:v>34</c:v>
                </c:pt>
                <c:pt idx="121">
                  <c:v>45</c:v>
                </c:pt>
                <c:pt idx="122">
                  <c:v>36.5</c:v>
                </c:pt>
                <c:pt idx="123">
                  <c:v>40.857142857142854</c:v>
                </c:pt>
                <c:pt idx="124">
                  <c:v>31.454545454545453</c:v>
                </c:pt>
                <c:pt idx="125">
                  <c:v>46.142857142857139</c:v>
                </c:pt>
                <c:pt idx="126">
                  <c:v>28.428571428571427</c:v>
                </c:pt>
                <c:pt idx="127">
                  <c:v>31</c:v>
                </c:pt>
                <c:pt idx="128">
                  <c:v>24.4375</c:v>
                </c:pt>
                <c:pt idx="129">
                  <c:v>26.666666666666668</c:v>
                </c:pt>
                <c:pt idx="130">
                  <c:v>25.210526315789473</c:v>
                </c:pt>
                <c:pt idx="131">
                  <c:v>32.333333333333336</c:v>
                </c:pt>
                <c:pt idx="132">
                  <c:v>45.599999999999994</c:v>
                </c:pt>
                <c:pt idx="133">
                  <c:v>47.333333333333336</c:v>
                </c:pt>
                <c:pt idx="134">
                  <c:v>52.166666666666664</c:v>
                </c:pt>
                <c:pt idx="135">
                  <c:v>30.555555555555557</c:v>
                </c:pt>
                <c:pt idx="136">
                  <c:v>11.406976744186048</c:v>
                </c:pt>
                <c:pt idx="137">
                  <c:v>11.264367816091955</c:v>
                </c:pt>
                <c:pt idx="138">
                  <c:v>28.823529411764707</c:v>
                </c:pt>
                <c:pt idx="139">
                  <c:v>23.125</c:v>
                </c:pt>
                <c:pt idx="140">
                  <c:v>21.25</c:v>
                </c:pt>
                <c:pt idx="141">
                  <c:v>45.416666666666671</c:v>
                </c:pt>
                <c:pt idx="142">
                  <c:v>40</c:v>
                </c:pt>
                <c:pt idx="143">
                  <c:v>54.966666666666661</c:v>
                </c:pt>
                <c:pt idx="144">
                  <c:v>26.545454545454543</c:v>
                </c:pt>
                <c:pt idx="145">
                  <c:v>28.242424242424242</c:v>
                </c:pt>
                <c:pt idx="146">
                  <c:v>25.88571428571429</c:v>
                </c:pt>
                <c:pt idx="147">
                  <c:v>34.898305084745765</c:v>
                </c:pt>
                <c:pt idx="148">
                  <c:v>36.868668197089328</c:v>
                </c:pt>
                <c:pt idx="149">
                  <c:v>20.151960819484096</c:v>
                </c:pt>
                <c:pt idx="150">
                  <c:v>36.176696724983508</c:v>
                </c:pt>
                <c:pt idx="151">
                  <c:v>27.774191873202984</c:v>
                </c:pt>
                <c:pt idx="152">
                  <c:v>41.299251815606453</c:v>
                </c:pt>
                <c:pt idx="153">
                  <c:v>31.547761667283549</c:v>
                </c:pt>
                <c:pt idx="154">
                  <c:v>30.825265425762851</c:v>
                </c:pt>
                <c:pt idx="155">
                  <c:v>37.0625</c:v>
                </c:pt>
                <c:pt idx="156">
                  <c:v>28.574333720175577</c:v>
                </c:pt>
                <c:pt idx="157">
                  <c:v>30.566611715893835</c:v>
                </c:pt>
                <c:pt idx="158">
                  <c:v>19.7306132270236</c:v>
                </c:pt>
                <c:pt idx="159">
                  <c:v>16.059746647554945</c:v>
                </c:pt>
                <c:pt idx="160">
                  <c:v>14.536065486720641</c:v>
                </c:pt>
                <c:pt idx="161">
                  <c:v>27.239169819501118</c:v>
                </c:pt>
                <c:pt idx="162">
                  <c:v>39.975290906447881</c:v>
                </c:pt>
                <c:pt idx="163">
                  <c:v>38.44513396322872</c:v>
                </c:pt>
                <c:pt idx="164">
                  <c:v>35.165383544202591</c:v>
                </c:pt>
                <c:pt idx="165">
                  <c:v>43.053238073673</c:v>
                </c:pt>
                <c:pt idx="166">
                  <c:v>40.921395933739731</c:v>
                </c:pt>
                <c:pt idx="167">
                  <c:v>12.631578947368423</c:v>
                </c:pt>
                <c:pt idx="168">
                  <c:v>11.076923076923077</c:v>
                </c:pt>
                <c:pt idx="169">
                  <c:v>20.869565217391301</c:v>
                </c:pt>
                <c:pt idx="170">
                  <c:v>21.111111111111111</c:v>
                </c:pt>
                <c:pt idx="171">
                  <c:v>20.666666666666668</c:v>
                </c:pt>
                <c:pt idx="172">
                  <c:v>20.434782608695652</c:v>
                </c:pt>
                <c:pt idx="173">
                  <c:v>24.285714285714288</c:v>
                </c:pt>
                <c:pt idx="174">
                  <c:v>27.209302325581394</c:v>
                </c:pt>
                <c:pt idx="175">
                  <c:v>27.045454545454547</c:v>
                </c:pt>
                <c:pt idx="176">
                  <c:v>29.512195121951219</c:v>
                </c:pt>
                <c:pt idx="177">
                  <c:v>30.238095238095237</c:v>
                </c:pt>
                <c:pt idx="178">
                  <c:v>25.999999999999996</c:v>
                </c:pt>
                <c:pt idx="179">
                  <c:v>26.511627906976745</c:v>
                </c:pt>
                <c:pt idx="180">
                  <c:v>26.363636363636363</c:v>
                </c:pt>
                <c:pt idx="181">
                  <c:v>26.97674418604651</c:v>
                </c:pt>
                <c:pt idx="182">
                  <c:v>30</c:v>
                </c:pt>
                <c:pt idx="183">
                  <c:v>31.53846153846154</c:v>
                </c:pt>
                <c:pt idx="184">
                  <c:v>31.499999999999996</c:v>
                </c:pt>
                <c:pt idx="185">
                  <c:v>31.025641025641022</c:v>
                </c:pt>
                <c:pt idx="186">
                  <c:v>31.219512195121954</c:v>
                </c:pt>
                <c:pt idx="187">
                  <c:v>31.282051282051277</c:v>
                </c:pt>
                <c:pt idx="188">
                  <c:v>36.595744680851062</c:v>
                </c:pt>
                <c:pt idx="189">
                  <c:v>35.714285714285715</c:v>
                </c:pt>
                <c:pt idx="190">
                  <c:v>40.410958904109592</c:v>
                </c:pt>
                <c:pt idx="191">
                  <c:v>53.269230769230766</c:v>
                </c:pt>
                <c:pt idx="192">
                  <c:v>43.13725490196078</c:v>
                </c:pt>
                <c:pt idx="193">
                  <c:v>22.446808510638302</c:v>
                </c:pt>
                <c:pt idx="194">
                  <c:v>35.348837209302324</c:v>
                </c:pt>
                <c:pt idx="195">
                  <c:v>32.976190476190474</c:v>
                </c:pt>
                <c:pt idx="196">
                  <c:v>32.352941176470587</c:v>
                </c:pt>
                <c:pt idx="197">
                  <c:v>33.265306122448983</c:v>
                </c:pt>
                <c:pt idx="198">
                  <c:v>36.860465116279066</c:v>
                </c:pt>
                <c:pt idx="199">
                  <c:v>18.348623853211009</c:v>
                </c:pt>
                <c:pt idx="200">
                  <c:v>16.064257028112451</c:v>
                </c:pt>
                <c:pt idx="201">
                  <c:v>11.857707509881422</c:v>
                </c:pt>
                <c:pt idx="202">
                  <c:v>13.605442176870749</c:v>
                </c:pt>
                <c:pt idx="203">
                  <c:v>15.503875968992247</c:v>
                </c:pt>
                <c:pt idx="204">
                  <c:v>16.326530612244898</c:v>
                </c:pt>
                <c:pt idx="205">
                  <c:v>17.441860465116282</c:v>
                </c:pt>
                <c:pt idx="206">
                  <c:v>8.5106382978723403</c:v>
                </c:pt>
                <c:pt idx="207">
                  <c:v>13.812154696132596</c:v>
                </c:pt>
                <c:pt idx="208">
                  <c:v>11.737089201877934</c:v>
                </c:pt>
                <c:pt idx="209">
                  <c:v>13.201320132013201</c:v>
                </c:pt>
                <c:pt idx="210">
                  <c:v>8.8757396449704142</c:v>
                </c:pt>
              </c:numCache>
            </c:numRef>
          </c:yVal>
          <c:smooth val="0"/>
          <c:extLst xmlns:c16r2="http://schemas.microsoft.com/office/drawing/2015/06/chart">
            <c:ext xmlns:c16="http://schemas.microsoft.com/office/drawing/2014/chart" uri="{C3380CC4-5D6E-409C-BE32-E72D297353CC}">
              <c16:uniqueId val="{00000000-CC37-45DD-A762-74C42DFF9F6C}"/>
            </c:ext>
          </c:extLst>
        </c:ser>
        <c:ser>
          <c:idx val="0"/>
          <c:order val="1"/>
          <c:tx>
            <c:v>Кару</c:v>
          </c:tx>
          <c:spPr>
            <a:ln w="19050">
              <a:noFill/>
            </a:ln>
          </c:spPr>
          <c:marker>
            <c:symbol val="plus"/>
            <c:size val="8"/>
            <c:spPr>
              <a:noFill/>
              <a:ln>
                <a:solidFill>
                  <a:schemeClr val="tx1"/>
                </a:solidFill>
                <a:prstDash val="solid"/>
              </a:ln>
            </c:spPr>
          </c:marker>
          <c:xVal>
            <c:numRef>
              <c:f>Red_all!$Z$213:$Z$528</c:f>
              <c:numCache>
                <c:formatCode>General</c:formatCode>
                <c:ptCount val="316"/>
                <c:pt idx="0">
                  <c:v>2.96</c:v>
                </c:pt>
                <c:pt idx="1">
                  <c:v>24</c:v>
                </c:pt>
                <c:pt idx="2">
                  <c:v>27</c:v>
                </c:pt>
                <c:pt idx="3">
                  <c:v>27</c:v>
                </c:pt>
                <c:pt idx="4">
                  <c:v>19.2</c:v>
                </c:pt>
                <c:pt idx="5">
                  <c:v>27</c:v>
                </c:pt>
                <c:pt idx="6">
                  <c:v>36.678716067397204</c:v>
                </c:pt>
                <c:pt idx="7">
                  <c:v>32.373988336541352</c:v>
                </c:pt>
                <c:pt idx="8">
                  <c:v>17.988296891549204</c:v>
                </c:pt>
                <c:pt idx="9">
                  <c:v>15.371937006469121</c:v>
                </c:pt>
                <c:pt idx="10">
                  <c:v>7.8930978309590083</c:v>
                </c:pt>
                <c:pt idx="11">
                  <c:v>31.143660015939709</c:v>
                </c:pt>
                <c:pt idx="12">
                  <c:v>29.1</c:v>
                </c:pt>
                <c:pt idx="13">
                  <c:v>10.94</c:v>
                </c:pt>
                <c:pt idx="14">
                  <c:v>10.07</c:v>
                </c:pt>
                <c:pt idx="15">
                  <c:v>23.26</c:v>
                </c:pt>
                <c:pt idx="16">
                  <c:v>18.920000000000002</c:v>
                </c:pt>
                <c:pt idx="17">
                  <c:v>24.34</c:v>
                </c:pt>
                <c:pt idx="18">
                  <c:v>14.15</c:v>
                </c:pt>
                <c:pt idx="19">
                  <c:v>12.83</c:v>
                </c:pt>
                <c:pt idx="20">
                  <c:v>14.83</c:v>
                </c:pt>
                <c:pt idx="21">
                  <c:v>21.77</c:v>
                </c:pt>
                <c:pt idx="22">
                  <c:v>18.73</c:v>
                </c:pt>
                <c:pt idx="23">
                  <c:v>13.43</c:v>
                </c:pt>
                <c:pt idx="24">
                  <c:v>26.681080800615863</c:v>
                </c:pt>
                <c:pt idx="25">
                  <c:v>16.6824118134715</c:v>
                </c:pt>
                <c:pt idx="26">
                  <c:v>15.253371855541722</c:v>
                </c:pt>
                <c:pt idx="27">
                  <c:v>15.661970662824206</c:v>
                </c:pt>
                <c:pt idx="28">
                  <c:v>9.4712535779816491</c:v>
                </c:pt>
                <c:pt idx="29">
                  <c:v>13.158873722222225</c:v>
                </c:pt>
                <c:pt idx="30">
                  <c:v>13.148955665024632</c:v>
                </c:pt>
                <c:pt idx="31">
                  <c:v>23.36</c:v>
                </c:pt>
                <c:pt idx="32">
                  <c:v>11.802329097839898</c:v>
                </c:pt>
                <c:pt idx="33">
                  <c:v>5.3279583488372086</c:v>
                </c:pt>
                <c:pt idx="34">
                  <c:v>23.92</c:v>
                </c:pt>
                <c:pt idx="35">
                  <c:v>17.16</c:v>
                </c:pt>
                <c:pt idx="36">
                  <c:v>22.8</c:v>
                </c:pt>
                <c:pt idx="37">
                  <c:v>20.89</c:v>
                </c:pt>
                <c:pt idx="38">
                  <c:v>30.2</c:v>
                </c:pt>
                <c:pt idx="39">
                  <c:v>36.72</c:v>
                </c:pt>
                <c:pt idx="40">
                  <c:v>31.97</c:v>
                </c:pt>
                <c:pt idx="41">
                  <c:v>31.38</c:v>
                </c:pt>
                <c:pt idx="42">
                  <c:v>29.8</c:v>
                </c:pt>
                <c:pt idx="43">
                  <c:v>27.02</c:v>
                </c:pt>
                <c:pt idx="44">
                  <c:v>27.25</c:v>
                </c:pt>
                <c:pt idx="45">
                  <c:v>22.32</c:v>
                </c:pt>
                <c:pt idx="46">
                  <c:v>31.2</c:v>
                </c:pt>
                <c:pt idx="47">
                  <c:v>13.498643358320839</c:v>
                </c:pt>
                <c:pt idx="48">
                  <c:v>27.59</c:v>
                </c:pt>
                <c:pt idx="49">
                  <c:v>22.91</c:v>
                </c:pt>
                <c:pt idx="50">
                  <c:v>41.13</c:v>
                </c:pt>
                <c:pt idx="51">
                  <c:v>25.04</c:v>
                </c:pt>
                <c:pt idx="52">
                  <c:v>16.04214021505376</c:v>
                </c:pt>
                <c:pt idx="53">
                  <c:v>25.55</c:v>
                </c:pt>
                <c:pt idx="54">
                  <c:v>32.22</c:v>
                </c:pt>
                <c:pt idx="55">
                  <c:v>13.51</c:v>
                </c:pt>
                <c:pt idx="56">
                  <c:v>33.42</c:v>
                </c:pt>
                <c:pt idx="57">
                  <c:v>17.64</c:v>
                </c:pt>
                <c:pt idx="58">
                  <c:v>31.51</c:v>
                </c:pt>
                <c:pt idx="59">
                  <c:v>29.46</c:v>
                </c:pt>
                <c:pt idx="60">
                  <c:v>39.869999999999997</c:v>
                </c:pt>
                <c:pt idx="61">
                  <c:v>26.81</c:v>
                </c:pt>
                <c:pt idx="62">
                  <c:v>15.44</c:v>
                </c:pt>
                <c:pt idx="63">
                  <c:v>34.6</c:v>
                </c:pt>
                <c:pt idx="64">
                  <c:v>20.61</c:v>
                </c:pt>
                <c:pt idx="65">
                  <c:v>36.4</c:v>
                </c:pt>
                <c:pt idx="66">
                  <c:v>34</c:v>
                </c:pt>
                <c:pt idx="67">
                  <c:v>14.57847708141321</c:v>
                </c:pt>
                <c:pt idx="68">
                  <c:v>21.18</c:v>
                </c:pt>
                <c:pt idx="69">
                  <c:v>34.409999999999997</c:v>
                </c:pt>
                <c:pt idx="70">
                  <c:v>15.538556069057105</c:v>
                </c:pt>
                <c:pt idx="71">
                  <c:v>26.24</c:v>
                </c:pt>
                <c:pt idx="72">
                  <c:v>25.79</c:v>
                </c:pt>
                <c:pt idx="73">
                  <c:v>16.79</c:v>
                </c:pt>
                <c:pt idx="74">
                  <c:v>19.739999999999998</c:v>
                </c:pt>
                <c:pt idx="75">
                  <c:v>8.735680517241379</c:v>
                </c:pt>
                <c:pt idx="76">
                  <c:v>15.86</c:v>
                </c:pt>
                <c:pt idx="77">
                  <c:v>18.36</c:v>
                </c:pt>
                <c:pt idx="78">
                  <c:v>17.62</c:v>
                </c:pt>
                <c:pt idx="79">
                  <c:v>24.4</c:v>
                </c:pt>
                <c:pt idx="80">
                  <c:v>12.440357244318182</c:v>
                </c:pt>
                <c:pt idx="81">
                  <c:v>17.670000000000002</c:v>
                </c:pt>
                <c:pt idx="82">
                  <c:v>25.41</c:v>
                </c:pt>
                <c:pt idx="83">
                  <c:v>19.84</c:v>
                </c:pt>
                <c:pt idx="84">
                  <c:v>16.07</c:v>
                </c:pt>
                <c:pt idx="85">
                  <c:v>11.71</c:v>
                </c:pt>
                <c:pt idx="86">
                  <c:v>17.95</c:v>
                </c:pt>
                <c:pt idx="87">
                  <c:v>23.34</c:v>
                </c:pt>
                <c:pt idx="88">
                  <c:v>18.77</c:v>
                </c:pt>
                <c:pt idx="89">
                  <c:v>20.22</c:v>
                </c:pt>
                <c:pt idx="90">
                  <c:v>20.350000000000001</c:v>
                </c:pt>
                <c:pt idx="91">
                  <c:v>17.420000000000002</c:v>
                </c:pt>
                <c:pt idx="92">
                  <c:v>20.6</c:v>
                </c:pt>
                <c:pt idx="93">
                  <c:v>14.58</c:v>
                </c:pt>
                <c:pt idx="94">
                  <c:v>12.55</c:v>
                </c:pt>
                <c:pt idx="95">
                  <c:v>18.059999999999999</c:v>
                </c:pt>
                <c:pt idx="96">
                  <c:v>17.7</c:v>
                </c:pt>
                <c:pt idx="97">
                  <c:v>14.23</c:v>
                </c:pt>
                <c:pt idx="98">
                  <c:v>15.2</c:v>
                </c:pt>
                <c:pt idx="99">
                  <c:v>15.79</c:v>
                </c:pt>
                <c:pt idx="100">
                  <c:v>17.61</c:v>
                </c:pt>
                <c:pt idx="101">
                  <c:v>14.37</c:v>
                </c:pt>
                <c:pt idx="102">
                  <c:v>16.600000000000001</c:v>
                </c:pt>
                <c:pt idx="103">
                  <c:v>14.4</c:v>
                </c:pt>
                <c:pt idx="104">
                  <c:v>12.75</c:v>
                </c:pt>
                <c:pt idx="105">
                  <c:v>12.24</c:v>
                </c:pt>
                <c:pt idx="106">
                  <c:v>16.03</c:v>
                </c:pt>
                <c:pt idx="107">
                  <c:v>14.3</c:v>
                </c:pt>
                <c:pt idx="108">
                  <c:v>11.98</c:v>
                </c:pt>
                <c:pt idx="109">
                  <c:v>10.97</c:v>
                </c:pt>
                <c:pt idx="110">
                  <c:v>10.91</c:v>
                </c:pt>
                <c:pt idx="111">
                  <c:v>8.99</c:v>
                </c:pt>
                <c:pt idx="112">
                  <c:v>9.67</c:v>
                </c:pt>
                <c:pt idx="113">
                  <c:v>12.71</c:v>
                </c:pt>
                <c:pt idx="114">
                  <c:v>9.0399999999999991</c:v>
                </c:pt>
                <c:pt idx="115">
                  <c:v>10.17</c:v>
                </c:pt>
                <c:pt idx="116">
                  <c:v>9.9499999999999993</c:v>
                </c:pt>
                <c:pt idx="117">
                  <c:v>9.4</c:v>
                </c:pt>
                <c:pt idx="118">
                  <c:v>11.58</c:v>
                </c:pt>
                <c:pt idx="119">
                  <c:v>9.84</c:v>
                </c:pt>
                <c:pt idx="120">
                  <c:v>7.87</c:v>
                </c:pt>
                <c:pt idx="121">
                  <c:v>9.32</c:v>
                </c:pt>
                <c:pt idx="122">
                  <c:v>30</c:v>
                </c:pt>
                <c:pt idx="123">
                  <c:v>18</c:v>
                </c:pt>
                <c:pt idx="124">
                  <c:v>21</c:v>
                </c:pt>
                <c:pt idx="125">
                  <c:v>16</c:v>
                </c:pt>
                <c:pt idx="126">
                  <c:v>28</c:v>
                </c:pt>
                <c:pt idx="127">
                  <c:v>9</c:v>
                </c:pt>
                <c:pt idx="128">
                  <c:v>19</c:v>
                </c:pt>
                <c:pt idx="129">
                  <c:v>27</c:v>
                </c:pt>
                <c:pt idx="130">
                  <c:v>14.41</c:v>
                </c:pt>
                <c:pt idx="131">
                  <c:v>16.670000000000002</c:v>
                </c:pt>
                <c:pt idx="132">
                  <c:v>5.79</c:v>
                </c:pt>
                <c:pt idx="133">
                  <c:v>5.84</c:v>
                </c:pt>
                <c:pt idx="134">
                  <c:v>5.84</c:v>
                </c:pt>
                <c:pt idx="135">
                  <c:v>7.14</c:v>
                </c:pt>
                <c:pt idx="136">
                  <c:v>7.41</c:v>
                </c:pt>
                <c:pt idx="137">
                  <c:v>7.49</c:v>
                </c:pt>
                <c:pt idx="138">
                  <c:v>5.77</c:v>
                </c:pt>
                <c:pt idx="139">
                  <c:v>7.5</c:v>
                </c:pt>
                <c:pt idx="140">
                  <c:v>8.4</c:v>
                </c:pt>
                <c:pt idx="141">
                  <c:v>8.41</c:v>
                </c:pt>
                <c:pt idx="142">
                  <c:v>7.34</c:v>
                </c:pt>
                <c:pt idx="143">
                  <c:v>5.9</c:v>
                </c:pt>
                <c:pt idx="144">
                  <c:v>7.8</c:v>
                </c:pt>
                <c:pt idx="145">
                  <c:v>4.8</c:v>
                </c:pt>
                <c:pt idx="146">
                  <c:v>6.33</c:v>
                </c:pt>
                <c:pt idx="147">
                  <c:v>5.09</c:v>
                </c:pt>
                <c:pt idx="148">
                  <c:v>7.6</c:v>
                </c:pt>
                <c:pt idx="149">
                  <c:v>7.91</c:v>
                </c:pt>
                <c:pt idx="150">
                  <c:v>7.05</c:v>
                </c:pt>
                <c:pt idx="151">
                  <c:v>7.49</c:v>
                </c:pt>
                <c:pt idx="152">
                  <c:v>5.32</c:v>
                </c:pt>
                <c:pt idx="153">
                  <c:v>6.46</c:v>
                </c:pt>
                <c:pt idx="154">
                  <c:v>8.0299999999999994</c:v>
                </c:pt>
                <c:pt idx="155">
                  <c:v>8.1999999999999993</c:v>
                </c:pt>
                <c:pt idx="156">
                  <c:v>7.19</c:v>
                </c:pt>
                <c:pt idx="157">
                  <c:v>7.52</c:v>
                </c:pt>
                <c:pt idx="158">
                  <c:v>9.49</c:v>
                </c:pt>
                <c:pt idx="159">
                  <c:v>6.8</c:v>
                </c:pt>
                <c:pt idx="160">
                  <c:v>5.05</c:v>
                </c:pt>
                <c:pt idx="161">
                  <c:v>7.48</c:v>
                </c:pt>
                <c:pt idx="162">
                  <c:v>9.33</c:v>
                </c:pt>
                <c:pt idx="163">
                  <c:v>8.74</c:v>
                </c:pt>
                <c:pt idx="164">
                  <c:v>6.77</c:v>
                </c:pt>
                <c:pt idx="165">
                  <c:v>9.68</c:v>
                </c:pt>
                <c:pt idx="166">
                  <c:v>7.74</c:v>
                </c:pt>
                <c:pt idx="167">
                  <c:v>8.01</c:v>
                </c:pt>
                <c:pt idx="168">
                  <c:v>5.92</c:v>
                </c:pt>
                <c:pt idx="169">
                  <c:v>8.6199999999999992</c:v>
                </c:pt>
                <c:pt idx="170">
                  <c:v>6.41</c:v>
                </c:pt>
                <c:pt idx="171">
                  <c:v>8.51</c:v>
                </c:pt>
                <c:pt idx="172">
                  <c:v>10.01</c:v>
                </c:pt>
                <c:pt idx="173">
                  <c:v>8.1999999999999993</c:v>
                </c:pt>
                <c:pt idx="174">
                  <c:v>8.8800000000000008</c:v>
                </c:pt>
                <c:pt idx="175">
                  <c:v>7.28</c:v>
                </c:pt>
                <c:pt idx="176">
                  <c:v>8.5</c:v>
                </c:pt>
                <c:pt idx="177">
                  <c:v>7.08</c:v>
                </c:pt>
                <c:pt idx="178">
                  <c:v>7.22</c:v>
                </c:pt>
                <c:pt idx="179">
                  <c:v>9.59</c:v>
                </c:pt>
                <c:pt idx="180">
                  <c:v>11.38</c:v>
                </c:pt>
                <c:pt idx="181">
                  <c:v>10.77</c:v>
                </c:pt>
                <c:pt idx="182">
                  <c:v>15.47</c:v>
                </c:pt>
                <c:pt idx="183">
                  <c:v>7.69</c:v>
                </c:pt>
                <c:pt idx="184">
                  <c:v>5.0599999999999996</c:v>
                </c:pt>
                <c:pt idx="185">
                  <c:v>4.17</c:v>
                </c:pt>
                <c:pt idx="186">
                  <c:v>6.06</c:v>
                </c:pt>
                <c:pt idx="187">
                  <c:v>11.57</c:v>
                </c:pt>
                <c:pt idx="188">
                  <c:v>7.65</c:v>
                </c:pt>
                <c:pt idx="189">
                  <c:v>16.34</c:v>
                </c:pt>
                <c:pt idx="190">
                  <c:v>9.2799999999999994</c:v>
                </c:pt>
                <c:pt idx="191">
                  <c:v>5.55</c:v>
                </c:pt>
                <c:pt idx="192">
                  <c:v>8.34</c:v>
                </c:pt>
                <c:pt idx="193">
                  <c:v>8.01</c:v>
                </c:pt>
                <c:pt idx="194">
                  <c:v>9.57</c:v>
                </c:pt>
                <c:pt idx="195">
                  <c:v>4.3099999999999996</c:v>
                </c:pt>
                <c:pt idx="196">
                  <c:v>5.89</c:v>
                </c:pt>
                <c:pt idx="197">
                  <c:v>5.39</c:v>
                </c:pt>
                <c:pt idx="198">
                  <c:v>5.29</c:v>
                </c:pt>
                <c:pt idx="199">
                  <c:v>4.04</c:v>
                </c:pt>
                <c:pt idx="200">
                  <c:v>6.47</c:v>
                </c:pt>
                <c:pt idx="201">
                  <c:v>5.26</c:v>
                </c:pt>
                <c:pt idx="202">
                  <c:v>6.55</c:v>
                </c:pt>
                <c:pt idx="203">
                  <c:v>6.44</c:v>
                </c:pt>
                <c:pt idx="204">
                  <c:v>6.61</c:v>
                </c:pt>
                <c:pt idx="205">
                  <c:v>5.15</c:v>
                </c:pt>
                <c:pt idx="206">
                  <c:v>6.97</c:v>
                </c:pt>
                <c:pt idx="207">
                  <c:v>7.38</c:v>
                </c:pt>
                <c:pt idx="208">
                  <c:v>4.3099999999999996</c:v>
                </c:pt>
                <c:pt idx="209">
                  <c:v>6.01</c:v>
                </c:pt>
                <c:pt idx="210">
                  <c:v>7.87</c:v>
                </c:pt>
                <c:pt idx="211">
                  <c:v>7.42</c:v>
                </c:pt>
                <c:pt idx="212">
                  <c:v>7.31</c:v>
                </c:pt>
                <c:pt idx="213">
                  <c:v>6.94</c:v>
                </c:pt>
                <c:pt idx="214">
                  <c:v>7.43</c:v>
                </c:pt>
                <c:pt idx="215">
                  <c:v>6.82</c:v>
                </c:pt>
                <c:pt idx="216">
                  <c:v>6.24</c:v>
                </c:pt>
                <c:pt idx="217">
                  <c:v>6.26</c:v>
                </c:pt>
                <c:pt idx="218">
                  <c:v>6.23</c:v>
                </c:pt>
                <c:pt idx="219">
                  <c:v>9.11</c:v>
                </c:pt>
                <c:pt idx="220">
                  <c:v>12.07</c:v>
                </c:pt>
                <c:pt idx="221">
                  <c:v>4.93</c:v>
                </c:pt>
                <c:pt idx="222">
                  <c:v>4.82</c:v>
                </c:pt>
                <c:pt idx="223">
                  <c:v>5.62</c:v>
                </c:pt>
                <c:pt idx="224">
                  <c:v>7.89</c:v>
                </c:pt>
                <c:pt idx="225">
                  <c:v>6.59</c:v>
                </c:pt>
                <c:pt idx="226">
                  <c:v>7.28</c:v>
                </c:pt>
                <c:pt idx="227">
                  <c:v>7.4</c:v>
                </c:pt>
                <c:pt idx="228">
                  <c:v>6.87</c:v>
                </c:pt>
                <c:pt idx="229">
                  <c:v>6.17</c:v>
                </c:pt>
                <c:pt idx="230">
                  <c:v>9.17</c:v>
                </c:pt>
                <c:pt idx="231">
                  <c:v>5.0199999999999996</c:v>
                </c:pt>
                <c:pt idx="232">
                  <c:v>5.76</c:v>
                </c:pt>
                <c:pt idx="233">
                  <c:v>6.92</c:v>
                </c:pt>
                <c:pt idx="234">
                  <c:v>7.2</c:v>
                </c:pt>
                <c:pt idx="235">
                  <c:v>5.73</c:v>
                </c:pt>
                <c:pt idx="236">
                  <c:v>6.73</c:v>
                </c:pt>
                <c:pt idx="237">
                  <c:v>4.6500000000000004</c:v>
                </c:pt>
                <c:pt idx="238">
                  <c:v>3.84</c:v>
                </c:pt>
                <c:pt idx="239">
                  <c:v>3.54</c:v>
                </c:pt>
                <c:pt idx="240">
                  <c:v>4.0999999999999996</c:v>
                </c:pt>
                <c:pt idx="241">
                  <c:v>4.9000000000000004</c:v>
                </c:pt>
                <c:pt idx="242">
                  <c:v>4.95</c:v>
                </c:pt>
                <c:pt idx="243">
                  <c:v>3.29</c:v>
                </c:pt>
                <c:pt idx="244">
                  <c:v>4.93</c:v>
                </c:pt>
                <c:pt idx="245">
                  <c:v>3.94</c:v>
                </c:pt>
                <c:pt idx="246">
                  <c:v>3.72</c:v>
                </c:pt>
                <c:pt idx="247">
                  <c:v>5.09</c:v>
                </c:pt>
                <c:pt idx="248">
                  <c:v>4.51</c:v>
                </c:pt>
                <c:pt idx="249">
                  <c:v>4.8899999999999997</c:v>
                </c:pt>
                <c:pt idx="250">
                  <c:v>4.3</c:v>
                </c:pt>
                <c:pt idx="251">
                  <c:v>4.18</c:v>
                </c:pt>
                <c:pt idx="252">
                  <c:v>4.2699999999999996</c:v>
                </c:pt>
                <c:pt idx="253">
                  <c:v>3.67</c:v>
                </c:pt>
                <c:pt idx="254">
                  <c:v>5.85</c:v>
                </c:pt>
                <c:pt idx="255">
                  <c:v>4.9383435294117648</c:v>
                </c:pt>
                <c:pt idx="256">
                  <c:v>11.2</c:v>
                </c:pt>
                <c:pt idx="257">
                  <c:v>9.9</c:v>
                </c:pt>
                <c:pt idx="258">
                  <c:v>10.7</c:v>
                </c:pt>
                <c:pt idx="259">
                  <c:v>8.89</c:v>
                </c:pt>
                <c:pt idx="260">
                  <c:v>9.4</c:v>
                </c:pt>
                <c:pt idx="261">
                  <c:v>8.61</c:v>
                </c:pt>
                <c:pt idx="262">
                  <c:v>9.02</c:v>
                </c:pt>
                <c:pt idx="263">
                  <c:v>6.09</c:v>
                </c:pt>
                <c:pt idx="264">
                  <c:v>5.73</c:v>
                </c:pt>
                <c:pt idx="265">
                  <c:v>6.41</c:v>
                </c:pt>
                <c:pt idx="266">
                  <c:v>6.8</c:v>
                </c:pt>
                <c:pt idx="267">
                  <c:v>5.84</c:v>
                </c:pt>
                <c:pt idx="268">
                  <c:v>4.2699999999999996</c:v>
                </c:pt>
                <c:pt idx="269">
                  <c:v>4.5199999999999996</c:v>
                </c:pt>
                <c:pt idx="270">
                  <c:v>6.93</c:v>
                </c:pt>
                <c:pt idx="271">
                  <c:v>7.25</c:v>
                </c:pt>
                <c:pt idx="272">
                  <c:v>6.79</c:v>
                </c:pt>
                <c:pt idx="273">
                  <c:v>6.76</c:v>
                </c:pt>
                <c:pt idx="274">
                  <c:v>6.61</c:v>
                </c:pt>
                <c:pt idx="275">
                  <c:v>6.7</c:v>
                </c:pt>
                <c:pt idx="276">
                  <c:v>5.04</c:v>
                </c:pt>
                <c:pt idx="277">
                  <c:v>5.41</c:v>
                </c:pt>
                <c:pt idx="278">
                  <c:v>5.16</c:v>
                </c:pt>
                <c:pt idx="279">
                  <c:v>4.54</c:v>
                </c:pt>
                <c:pt idx="280">
                  <c:v>5.72</c:v>
                </c:pt>
                <c:pt idx="281">
                  <c:v>5.07</c:v>
                </c:pt>
                <c:pt idx="282">
                  <c:v>5.52</c:v>
                </c:pt>
                <c:pt idx="283">
                  <c:v>5.07</c:v>
                </c:pt>
                <c:pt idx="284">
                  <c:v>5.37</c:v>
                </c:pt>
                <c:pt idx="285">
                  <c:v>6.96</c:v>
                </c:pt>
                <c:pt idx="286">
                  <c:v>5.67</c:v>
                </c:pt>
                <c:pt idx="287">
                  <c:v>5.13</c:v>
                </c:pt>
                <c:pt idx="288">
                  <c:v>5.72</c:v>
                </c:pt>
                <c:pt idx="289">
                  <c:v>5.54</c:v>
                </c:pt>
                <c:pt idx="290">
                  <c:v>5.3</c:v>
                </c:pt>
                <c:pt idx="291">
                  <c:v>3.74</c:v>
                </c:pt>
                <c:pt idx="292">
                  <c:v>5.45</c:v>
                </c:pt>
                <c:pt idx="293">
                  <c:v>5.41</c:v>
                </c:pt>
                <c:pt idx="294">
                  <c:v>5.3</c:v>
                </c:pt>
                <c:pt idx="295">
                  <c:v>5.81</c:v>
                </c:pt>
                <c:pt idx="296">
                  <c:v>5.72</c:v>
                </c:pt>
                <c:pt idx="297">
                  <c:v>6.66</c:v>
                </c:pt>
                <c:pt idx="298">
                  <c:v>5.42</c:v>
                </c:pt>
                <c:pt idx="299">
                  <c:v>10.51</c:v>
                </c:pt>
                <c:pt idx="300">
                  <c:v>8.6</c:v>
                </c:pt>
                <c:pt idx="301">
                  <c:v>7.54</c:v>
                </c:pt>
                <c:pt idx="302">
                  <c:v>7.82</c:v>
                </c:pt>
                <c:pt idx="303">
                  <c:v>8.4600000000000009</c:v>
                </c:pt>
                <c:pt idx="304">
                  <c:v>8.1999999999999993</c:v>
                </c:pt>
                <c:pt idx="305">
                  <c:v>7.51</c:v>
                </c:pt>
                <c:pt idx="306">
                  <c:v>6.69</c:v>
                </c:pt>
                <c:pt idx="307">
                  <c:v>7.07</c:v>
                </c:pt>
                <c:pt idx="308">
                  <c:v>8.2799999999999994</c:v>
                </c:pt>
                <c:pt idx="309">
                  <c:v>8.08</c:v>
                </c:pt>
                <c:pt idx="310">
                  <c:v>8.08</c:v>
                </c:pt>
                <c:pt idx="311">
                  <c:v>9.27</c:v>
                </c:pt>
                <c:pt idx="312">
                  <c:v>7.93</c:v>
                </c:pt>
                <c:pt idx="313">
                  <c:v>9.73</c:v>
                </c:pt>
                <c:pt idx="314">
                  <c:v>6.6</c:v>
                </c:pt>
                <c:pt idx="315">
                  <c:v>6.7</c:v>
                </c:pt>
              </c:numCache>
            </c:numRef>
          </c:xVal>
          <c:yVal>
            <c:numRef>
              <c:f>Red_all!$BL$213:$BL$528</c:f>
              <c:numCache>
                <c:formatCode>0.00</c:formatCode>
                <c:ptCount val="316"/>
                <c:pt idx="0">
                  <c:v>4.4179104477611935</c:v>
                </c:pt>
                <c:pt idx="1">
                  <c:v>27.586206896551726</c:v>
                </c:pt>
                <c:pt idx="2">
                  <c:v>23.893805309734514</c:v>
                </c:pt>
                <c:pt idx="3">
                  <c:v>21.774193548387096</c:v>
                </c:pt>
                <c:pt idx="4">
                  <c:v>16.991150442477878</c:v>
                </c:pt>
                <c:pt idx="5">
                  <c:v>24.545454545454543</c:v>
                </c:pt>
                <c:pt idx="6">
                  <c:v>28.574333720175577</c:v>
                </c:pt>
                <c:pt idx="7">
                  <c:v>30.566611715893835</c:v>
                </c:pt>
                <c:pt idx="8">
                  <c:v>19.7306132270236</c:v>
                </c:pt>
                <c:pt idx="9">
                  <c:v>16.059746647554945</c:v>
                </c:pt>
                <c:pt idx="10">
                  <c:v>14.536065486720641</c:v>
                </c:pt>
                <c:pt idx="11">
                  <c:v>27.239169819501118</c:v>
                </c:pt>
                <c:pt idx="12">
                  <c:v>24.661016949152543</c:v>
                </c:pt>
                <c:pt idx="13">
                  <c:v>17.64516129032258</c:v>
                </c:pt>
                <c:pt idx="14">
                  <c:v>19.365384615384617</c:v>
                </c:pt>
                <c:pt idx="15">
                  <c:v>38.766666666666673</c:v>
                </c:pt>
                <c:pt idx="16">
                  <c:v>21.022222222222222</c:v>
                </c:pt>
                <c:pt idx="17">
                  <c:v>19.788617886178862</c:v>
                </c:pt>
                <c:pt idx="18">
                  <c:v>14.009900990099011</c:v>
                </c:pt>
                <c:pt idx="19">
                  <c:v>20.693548387096776</c:v>
                </c:pt>
                <c:pt idx="20">
                  <c:v>14.683168316831683</c:v>
                </c:pt>
                <c:pt idx="21">
                  <c:v>17.141732283464567</c:v>
                </c:pt>
                <c:pt idx="22">
                  <c:v>55.088235294117645</c:v>
                </c:pt>
                <c:pt idx="23">
                  <c:v>18.148648648648649</c:v>
                </c:pt>
                <c:pt idx="24">
                  <c:v>25.896309314586997</c:v>
                </c:pt>
                <c:pt idx="25">
                  <c:v>17.105069801616459</c:v>
                </c:pt>
                <c:pt idx="26">
                  <c:v>16.492776886035315</c:v>
                </c:pt>
                <c:pt idx="27">
                  <c:v>17.139219015280137</c:v>
                </c:pt>
                <c:pt idx="28">
                  <c:v>18.136678426760746</c:v>
                </c:pt>
                <c:pt idx="29">
                  <c:v>18.435797665369652</c:v>
                </c:pt>
                <c:pt idx="30">
                  <c:v>15.558267236119589</c:v>
                </c:pt>
                <c:pt idx="31">
                  <c:v>28.144578313253014</c:v>
                </c:pt>
                <c:pt idx="32">
                  <c:v>22.181954511372162</c:v>
                </c:pt>
                <c:pt idx="33">
                  <c:v>21.580528846153847</c:v>
                </c:pt>
                <c:pt idx="34">
                  <c:v>33.222222222222229</c:v>
                </c:pt>
                <c:pt idx="35">
                  <c:v>29.586206896551726</c:v>
                </c:pt>
                <c:pt idx="36">
                  <c:v>23.505154639175259</c:v>
                </c:pt>
                <c:pt idx="37">
                  <c:v>30.720588235294116</c:v>
                </c:pt>
                <c:pt idx="38">
                  <c:v>25.166666666666668</c:v>
                </c:pt>
                <c:pt idx="39">
                  <c:v>39.913043478260867</c:v>
                </c:pt>
                <c:pt idx="40">
                  <c:v>24.219696969696969</c:v>
                </c:pt>
                <c:pt idx="41">
                  <c:v>25.103999999999999</c:v>
                </c:pt>
                <c:pt idx="42">
                  <c:v>24.032258064516128</c:v>
                </c:pt>
                <c:pt idx="43">
                  <c:v>22.705882352941178</c:v>
                </c:pt>
                <c:pt idx="44">
                  <c:v>22.520661157024794</c:v>
                </c:pt>
                <c:pt idx="45">
                  <c:v>24.260869565217391</c:v>
                </c:pt>
                <c:pt idx="46">
                  <c:v>24.566929133858267</c:v>
                </c:pt>
                <c:pt idx="47">
                  <c:v>22.826845263011023</c:v>
                </c:pt>
                <c:pt idx="48">
                  <c:v>23.184873949579831</c:v>
                </c:pt>
                <c:pt idx="49">
                  <c:v>23.377551020408163</c:v>
                </c:pt>
                <c:pt idx="50">
                  <c:v>36.723214285714285</c:v>
                </c:pt>
                <c:pt idx="51">
                  <c:v>26.083333333333332</c:v>
                </c:pt>
                <c:pt idx="52">
                  <c:v>46.625070901871801</c:v>
                </c:pt>
                <c:pt idx="53">
                  <c:v>31.9375</c:v>
                </c:pt>
                <c:pt idx="54">
                  <c:v>35.406593406593402</c:v>
                </c:pt>
                <c:pt idx="55">
                  <c:v>0</c:v>
                </c:pt>
                <c:pt idx="56">
                  <c:v>33.089108910891092</c:v>
                </c:pt>
                <c:pt idx="57">
                  <c:v>25.565217391304351</c:v>
                </c:pt>
                <c:pt idx="58">
                  <c:v>32.822916666666671</c:v>
                </c:pt>
                <c:pt idx="59">
                  <c:v>37.769230769230766</c:v>
                </c:pt>
                <c:pt idx="60">
                  <c:v>30.669230769230765</c:v>
                </c:pt>
                <c:pt idx="61">
                  <c:v>31.916666666666668</c:v>
                </c:pt>
                <c:pt idx="62">
                  <c:v>34.31111111111111</c:v>
                </c:pt>
                <c:pt idx="63">
                  <c:v>33.592233009708735</c:v>
                </c:pt>
                <c:pt idx="64">
                  <c:v>28.232876712328768</c:v>
                </c:pt>
                <c:pt idx="65">
                  <c:v>32.212389380530972</c:v>
                </c:pt>
                <c:pt idx="66">
                  <c:v>35.051546391752581</c:v>
                </c:pt>
                <c:pt idx="67">
                  <c:v>22.400539447066762</c:v>
                </c:pt>
                <c:pt idx="68">
                  <c:v>32.584615384615383</c:v>
                </c:pt>
                <c:pt idx="69">
                  <c:v>34.757575757575758</c:v>
                </c:pt>
                <c:pt idx="70">
                  <c:v>25.106579098974535</c:v>
                </c:pt>
                <c:pt idx="71">
                  <c:v>34.526315789473685</c:v>
                </c:pt>
                <c:pt idx="72">
                  <c:v>34.386666666666663</c:v>
                </c:pt>
                <c:pt idx="73">
                  <c:v>29.456140350877195</c:v>
                </c:pt>
                <c:pt idx="74">
                  <c:v>23.783132530120483</c:v>
                </c:pt>
                <c:pt idx="75">
                  <c:v>21.303304412036177</c:v>
                </c:pt>
                <c:pt idx="76">
                  <c:v>31.72</c:v>
                </c:pt>
                <c:pt idx="77">
                  <c:v>30.6</c:v>
                </c:pt>
                <c:pt idx="78">
                  <c:v>24.472222222222225</c:v>
                </c:pt>
                <c:pt idx="79">
                  <c:v>34.857142857142854</c:v>
                </c:pt>
                <c:pt idx="80">
                  <c:v>25.141545524100991</c:v>
                </c:pt>
                <c:pt idx="81">
                  <c:v>25.242857142857147</c:v>
                </c:pt>
                <c:pt idx="82">
                  <c:v>34.337837837837839</c:v>
                </c:pt>
                <c:pt idx="83">
                  <c:v>31</c:v>
                </c:pt>
                <c:pt idx="84">
                  <c:v>35.108302239637872</c:v>
                </c:pt>
                <c:pt idx="85">
                  <c:v>0</c:v>
                </c:pt>
                <c:pt idx="86">
                  <c:v>32.636363636363633</c:v>
                </c:pt>
                <c:pt idx="87">
                  <c:v>34.323529411764703</c:v>
                </c:pt>
                <c:pt idx="88">
                  <c:v>28.876923076923074</c:v>
                </c:pt>
                <c:pt idx="89">
                  <c:v>29.735294117647054</c:v>
                </c:pt>
                <c:pt idx="90">
                  <c:v>32.301587301587304</c:v>
                </c:pt>
                <c:pt idx="91">
                  <c:v>29.525423728813564</c:v>
                </c:pt>
                <c:pt idx="92">
                  <c:v>32.698412698412703</c:v>
                </c:pt>
                <c:pt idx="93">
                  <c:v>24.3</c:v>
                </c:pt>
                <c:pt idx="94">
                  <c:v>0</c:v>
                </c:pt>
                <c:pt idx="95">
                  <c:v>31.137931034482758</c:v>
                </c:pt>
                <c:pt idx="96">
                  <c:v>32.18181818181818</c:v>
                </c:pt>
                <c:pt idx="97">
                  <c:v>25.872727272727271</c:v>
                </c:pt>
                <c:pt idx="98">
                  <c:v>24.918032786885245</c:v>
                </c:pt>
                <c:pt idx="99">
                  <c:v>23.567164179104473</c:v>
                </c:pt>
                <c:pt idx="100">
                  <c:v>29.35</c:v>
                </c:pt>
                <c:pt idx="101">
                  <c:v>27.113207547169807</c:v>
                </c:pt>
                <c:pt idx="102">
                  <c:v>30.74074074074074</c:v>
                </c:pt>
                <c:pt idx="103">
                  <c:v>0</c:v>
                </c:pt>
                <c:pt idx="104">
                  <c:v>0</c:v>
                </c:pt>
                <c:pt idx="105">
                  <c:v>24.48</c:v>
                </c:pt>
                <c:pt idx="106">
                  <c:v>30.245283018867926</c:v>
                </c:pt>
                <c:pt idx="107">
                  <c:v>22.698412698412699</c:v>
                </c:pt>
                <c:pt idx="108">
                  <c:v>0</c:v>
                </c:pt>
                <c:pt idx="109">
                  <c:v>0</c:v>
                </c:pt>
                <c:pt idx="110">
                  <c:v>0</c:v>
                </c:pt>
                <c:pt idx="111">
                  <c:v>0</c:v>
                </c:pt>
                <c:pt idx="112">
                  <c:v>0</c:v>
                </c:pt>
                <c:pt idx="113">
                  <c:v>0</c:v>
                </c:pt>
                <c:pt idx="114">
                  <c:v>0</c:v>
                </c:pt>
                <c:pt idx="115">
                  <c:v>0</c:v>
                </c:pt>
                <c:pt idx="116">
                  <c:v>0</c:v>
                </c:pt>
                <c:pt idx="117">
                  <c:v>0</c:v>
                </c:pt>
                <c:pt idx="118">
                  <c:v>0</c:v>
                </c:pt>
                <c:pt idx="119">
                  <c:v>0</c:v>
                </c:pt>
                <c:pt idx="120">
                  <c:v>25.387096774193548</c:v>
                </c:pt>
                <c:pt idx="121">
                  <c:v>0</c:v>
                </c:pt>
                <c:pt idx="122">
                  <c:v>19.108280254777068</c:v>
                </c:pt>
                <c:pt idx="123">
                  <c:v>20.224719101123597</c:v>
                </c:pt>
                <c:pt idx="124">
                  <c:v>23.076923076923077</c:v>
                </c:pt>
                <c:pt idx="125">
                  <c:v>26.666666666666668</c:v>
                </c:pt>
                <c:pt idx="126">
                  <c:v>22.4</c:v>
                </c:pt>
                <c:pt idx="127">
                  <c:v>36</c:v>
                </c:pt>
                <c:pt idx="128">
                  <c:v>25.675675675675677</c:v>
                </c:pt>
                <c:pt idx="129">
                  <c:v>22.314049586776861</c:v>
                </c:pt>
                <c:pt idx="130">
                  <c:v>46.483870967741936</c:v>
                </c:pt>
                <c:pt idx="131">
                  <c:v>49.029411764705884</c:v>
                </c:pt>
                <c:pt idx="132">
                  <c:v>17.545454545454543</c:v>
                </c:pt>
                <c:pt idx="133">
                  <c:v>17.176470588235293</c:v>
                </c:pt>
                <c:pt idx="134">
                  <c:v>17.696969696969695</c:v>
                </c:pt>
                <c:pt idx="135">
                  <c:v>10.347826086956522</c:v>
                </c:pt>
                <c:pt idx="136">
                  <c:v>20.027027027027028</c:v>
                </c:pt>
                <c:pt idx="137">
                  <c:v>19.710526315789473</c:v>
                </c:pt>
                <c:pt idx="138">
                  <c:v>19.896551724137932</c:v>
                </c:pt>
                <c:pt idx="139">
                  <c:v>22.727272727272727</c:v>
                </c:pt>
                <c:pt idx="140">
                  <c:v>23.333333333333336</c:v>
                </c:pt>
                <c:pt idx="141">
                  <c:v>27.129032258064516</c:v>
                </c:pt>
                <c:pt idx="142">
                  <c:v>27.185185185185183</c:v>
                </c:pt>
                <c:pt idx="143">
                  <c:v>39.333333333333336</c:v>
                </c:pt>
                <c:pt idx="144">
                  <c:v>41.05263157894737</c:v>
                </c:pt>
                <c:pt idx="145">
                  <c:v>21.818181818181817</c:v>
                </c:pt>
                <c:pt idx="146">
                  <c:v>21.1</c:v>
                </c:pt>
                <c:pt idx="147">
                  <c:v>28.277777777777779</c:v>
                </c:pt>
                <c:pt idx="148">
                  <c:v>22.352941176470587</c:v>
                </c:pt>
                <c:pt idx="149">
                  <c:v>21.972222222222225</c:v>
                </c:pt>
                <c:pt idx="150">
                  <c:v>29.375</c:v>
                </c:pt>
                <c:pt idx="151">
                  <c:v>26.749999999999996</c:v>
                </c:pt>
                <c:pt idx="152">
                  <c:v>28</c:v>
                </c:pt>
                <c:pt idx="153">
                  <c:v>29.363636363636363</c:v>
                </c:pt>
                <c:pt idx="154">
                  <c:v>25.903225806451612</c:v>
                </c:pt>
                <c:pt idx="155">
                  <c:v>25.624999999999996</c:v>
                </c:pt>
                <c:pt idx="156">
                  <c:v>23.193548387096776</c:v>
                </c:pt>
                <c:pt idx="157">
                  <c:v>24.258064516129032</c:v>
                </c:pt>
                <c:pt idx="158">
                  <c:v>26.361111111111114</c:v>
                </c:pt>
                <c:pt idx="159">
                  <c:v>29.565217391304344</c:v>
                </c:pt>
                <c:pt idx="160">
                  <c:v>26.578947368421051</c:v>
                </c:pt>
                <c:pt idx="161">
                  <c:v>26.714285714285712</c:v>
                </c:pt>
                <c:pt idx="162">
                  <c:v>26.657142857142858</c:v>
                </c:pt>
                <c:pt idx="163">
                  <c:v>27.3125</c:v>
                </c:pt>
                <c:pt idx="164">
                  <c:v>33.849999999999994</c:v>
                </c:pt>
                <c:pt idx="165">
                  <c:v>33.379310344827587</c:v>
                </c:pt>
                <c:pt idx="166">
                  <c:v>27.642857142857142</c:v>
                </c:pt>
                <c:pt idx="167">
                  <c:v>30.807692307692307</c:v>
                </c:pt>
                <c:pt idx="168">
                  <c:v>32.888888888888893</c:v>
                </c:pt>
                <c:pt idx="169">
                  <c:v>31.92592592592592</c:v>
                </c:pt>
                <c:pt idx="170">
                  <c:v>33.736842105263158</c:v>
                </c:pt>
                <c:pt idx="171">
                  <c:v>34.04</c:v>
                </c:pt>
                <c:pt idx="172">
                  <c:v>26.342105263157894</c:v>
                </c:pt>
                <c:pt idx="173">
                  <c:v>32.799999999999997</c:v>
                </c:pt>
                <c:pt idx="174">
                  <c:v>31.714285714285715</c:v>
                </c:pt>
                <c:pt idx="175">
                  <c:v>30.333333333333336</c:v>
                </c:pt>
                <c:pt idx="176">
                  <c:v>31.481481481481481</c:v>
                </c:pt>
                <c:pt idx="177">
                  <c:v>37.263157894736842</c:v>
                </c:pt>
                <c:pt idx="178">
                  <c:v>31.391304347826086</c:v>
                </c:pt>
                <c:pt idx="179">
                  <c:v>29.96875</c:v>
                </c:pt>
                <c:pt idx="180">
                  <c:v>27.095238095238098</c:v>
                </c:pt>
                <c:pt idx="181">
                  <c:v>38.464285714285708</c:v>
                </c:pt>
                <c:pt idx="182">
                  <c:v>27.140350877192986</c:v>
                </c:pt>
                <c:pt idx="183">
                  <c:v>17.88372093023256</c:v>
                </c:pt>
                <c:pt idx="184">
                  <c:v>12.649999999999999</c:v>
                </c:pt>
                <c:pt idx="185">
                  <c:v>14.892857142857141</c:v>
                </c:pt>
                <c:pt idx="186">
                  <c:v>6.1836734693877551</c:v>
                </c:pt>
                <c:pt idx="187">
                  <c:v>5.5095238095238095</c:v>
                </c:pt>
                <c:pt idx="188">
                  <c:v>26.379310344827591</c:v>
                </c:pt>
                <c:pt idx="189">
                  <c:v>29.178571428571427</c:v>
                </c:pt>
                <c:pt idx="190">
                  <c:v>27.294117647058819</c:v>
                </c:pt>
                <c:pt idx="191">
                  <c:v>25.227272727272727</c:v>
                </c:pt>
                <c:pt idx="192">
                  <c:v>26.903225806451612</c:v>
                </c:pt>
                <c:pt idx="193">
                  <c:v>10.68</c:v>
                </c:pt>
                <c:pt idx="194">
                  <c:v>25.184210526315791</c:v>
                </c:pt>
                <c:pt idx="195">
                  <c:v>19.59090909090909</c:v>
                </c:pt>
                <c:pt idx="196">
                  <c:v>26.77272727272727</c:v>
                </c:pt>
                <c:pt idx="197">
                  <c:v>25.666666666666668</c:v>
                </c:pt>
                <c:pt idx="198">
                  <c:v>25.190476190476193</c:v>
                </c:pt>
                <c:pt idx="199">
                  <c:v>16.833333333333336</c:v>
                </c:pt>
                <c:pt idx="200">
                  <c:v>24.884615384615383</c:v>
                </c:pt>
                <c:pt idx="201">
                  <c:v>26.299999999999997</c:v>
                </c:pt>
                <c:pt idx="202">
                  <c:v>27.291666666666668</c:v>
                </c:pt>
                <c:pt idx="203">
                  <c:v>20.125</c:v>
                </c:pt>
                <c:pt idx="204">
                  <c:v>26.44</c:v>
                </c:pt>
                <c:pt idx="205">
                  <c:v>32.1875</c:v>
                </c:pt>
                <c:pt idx="206">
                  <c:v>25.814814814814813</c:v>
                </c:pt>
                <c:pt idx="207">
                  <c:v>10.25</c:v>
                </c:pt>
                <c:pt idx="208">
                  <c:v>10.023255813953488</c:v>
                </c:pt>
                <c:pt idx="209">
                  <c:v>24.04</c:v>
                </c:pt>
                <c:pt idx="210">
                  <c:v>17.886363636363637</c:v>
                </c:pt>
                <c:pt idx="211">
                  <c:v>19.526315789473685</c:v>
                </c:pt>
                <c:pt idx="212">
                  <c:v>26.107142857142854</c:v>
                </c:pt>
                <c:pt idx="213">
                  <c:v>25.703703703703702</c:v>
                </c:pt>
                <c:pt idx="214">
                  <c:v>23.21875</c:v>
                </c:pt>
                <c:pt idx="215">
                  <c:v>21.3125</c:v>
                </c:pt>
                <c:pt idx="216">
                  <c:v>23.111111111111111</c:v>
                </c:pt>
                <c:pt idx="217">
                  <c:v>25.04</c:v>
                </c:pt>
                <c:pt idx="218">
                  <c:v>23.074074074074073</c:v>
                </c:pt>
                <c:pt idx="219">
                  <c:v>16.563636363636363</c:v>
                </c:pt>
                <c:pt idx="220">
                  <c:v>14.901234567901234</c:v>
                </c:pt>
                <c:pt idx="221">
                  <c:v>17.607142857142854</c:v>
                </c:pt>
                <c:pt idx="222">
                  <c:v>15.548387096774194</c:v>
                </c:pt>
                <c:pt idx="223">
                  <c:v>16.057142857142857</c:v>
                </c:pt>
                <c:pt idx="224">
                  <c:v>0</c:v>
                </c:pt>
                <c:pt idx="225">
                  <c:v>0</c:v>
                </c:pt>
                <c:pt idx="226">
                  <c:v>28</c:v>
                </c:pt>
                <c:pt idx="227">
                  <c:v>25.517241379310349</c:v>
                </c:pt>
                <c:pt idx="228">
                  <c:v>0</c:v>
                </c:pt>
                <c:pt idx="229">
                  <c:v>0</c:v>
                </c:pt>
                <c:pt idx="230">
                  <c:v>16.087719298245617</c:v>
                </c:pt>
                <c:pt idx="231">
                  <c:v>0</c:v>
                </c:pt>
                <c:pt idx="232">
                  <c:v>6.3999999999999995</c:v>
                </c:pt>
                <c:pt idx="233">
                  <c:v>0</c:v>
                </c:pt>
                <c:pt idx="234">
                  <c:v>0</c:v>
                </c:pt>
                <c:pt idx="235">
                  <c:v>0</c:v>
                </c:pt>
                <c:pt idx="236">
                  <c:v>0</c:v>
                </c:pt>
                <c:pt idx="237">
                  <c:v>0</c:v>
                </c:pt>
                <c:pt idx="238">
                  <c:v>0</c:v>
                </c:pt>
                <c:pt idx="239">
                  <c:v>0</c:v>
                </c:pt>
                <c:pt idx="240">
                  <c:v>0</c:v>
                </c:pt>
                <c:pt idx="241">
                  <c:v>18.148148148148149</c:v>
                </c:pt>
                <c:pt idx="242">
                  <c:v>0</c:v>
                </c:pt>
                <c:pt idx="243">
                  <c:v>0</c:v>
                </c:pt>
                <c:pt idx="244">
                  <c:v>0</c:v>
                </c:pt>
                <c:pt idx="245">
                  <c:v>21.700820674026978</c:v>
                </c:pt>
                <c:pt idx="246">
                  <c:v>0</c:v>
                </c:pt>
                <c:pt idx="247">
                  <c:v>0</c:v>
                </c:pt>
                <c:pt idx="248">
                  <c:v>18.791666666666668</c:v>
                </c:pt>
                <c:pt idx="249">
                  <c:v>0</c:v>
                </c:pt>
                <c:pt idx="250">
                  <c:v>22.631578947368421</c:v>
                </c:pt>
                <c:pt idx="251">
                  <c:v>0</c:v>
                </c:pt>
                <c:pt idx="252">
                  <c:v>0</c:v>
                </c:pt>
                <c:pt idx="253">
                  <c:v>0</c:v>
                </c:pt>
                <c:pt idx="254">
                  <c:v>0</c:v>
                </c:pt>
                <c:pt idx="255">
                  <c:v>6.4275037369207775</c:v>
                </c:pt>
                <c:pt idx="256">
                  <c:v>0</c:v>
                </c:pt>
                <c:pt idx="257">
                  <c:v>0</c:v>
                </c:pt>
                <c:pt idx="258">
                  <c:v>0</c:v>
                </c:pt>
                <c:pt idx="259">
                  <c:v>19.242424242424242</c:v>
                </c:pt>
                <c:pt idx="260">
                  <c:v>18.042226487523994</c:v>
                </c:pt>
                <c:pt idx="261">
                  <c:v>21.742424242424239</c:v>
                </c:pt>
                <c:pt idx="262">
                  <c:v>18.483606557377048</c:v>
                </c:pt>
                <c:pt idx="263">
                  <c:v>21.29370629370629</c:v>
                </c:pt>
                <c:pt idx="264">
                  <c:v>20.836363636363636</c:v>
                </c:pt>
                <c:pt idx="265">
                  <c:v>17.46594005449591</c:v>
                </c:pt>
                <c:pt idx="266">
                  <c:v>44.15584415584415</c:v>
                </c:pt>
                <c:pt idx="267">
                  <c:v>29.494949494949491</c:v>
                </c:pt>
                <c:pt idx="268">
                  <c:v>27.025316455696199</c:v>
                </c:pt>
                <c:pt idx="269">
                  <c:v>23.664921465968582</c:v>
                </c:pt>
                <c:pt idx="270">
                  <c:v>22.499999999999996</c:v>
                </c:pt>
                <c:pt idx="271">
                  <c:v>27.462121212121211</c:v>
                </c:pt>
                <c:pt idx="272">
                  <c:v>25.719696969696969</c:v>
                </c:pt>
                <c:pt idx="273">
                  <c:v>29.264069264069263</c:v>
                </c:pt>
                <c:pt idx="274">
                  <c:v>20.721003134796238</c:v>
                </c:pt>
                <c:pt idx="275">
                  <c:v>27.685950413223139</c:v>
                </c:pt>
                <c:pt idx="276">
                  <c:v>28</c:v>
                </c:pt>
                <c:pt idx="277">
                  <c:v>32.011834319526628</c:v>
                </c:pt>
                <c:pt idx="278">
                  <c:v>27.015706806282722</c:v>
                </c:pt>
                <c:pt idx="279">
                  <c:v>28.734177215189874</c:v>
                </c:pt>
                <c:pt idx="280">
                  <c:v>15.757575757575754</c:v>
                </c:pt>
                <c:pt idx="281">
                  <c:v>14.40340909090909</c:v>
                </c:pt>
                <c:pt idx="282">
                  <c:v>15.68181818181818</c:v>
                </c:pt>
                <c:pt idx="283">
                  <c:v>14.868035190615835</c:v>
                </c:pt>
                <c:pt idx="284">
                  <c:v>25.211267605633797</c:v>
                </c:pt>
                <c:pt idx="285">
                  <c:v>41.183431952662716</c:v>
                </c:pt>
                <c:pt idx="286">
                  <c:v>29.68586387434555</c:v>
                </c:pt>
                <c:pt idx="287">
                  <c:v>33.311688311688307</c:v>
                </c:pt>
                <c:pt idx="288">
                  <c:v>30.588235294117641</c:v>
                </c:pt>
                <c:pt idx="289">
                  <c:v>33.575757575757578</c:v>
                </c:pt>
                <c:pt idx="290">
                  <c:v>37.06293706293706</c:v>
                </c:pt>
                <c:pt idx="291">
                  <c:v>26.714285714285712</c:v>
                </c:pt>
                <c:pt idx="292">
                  <c:v>28.534031413612567</c:v>
                </c:pt>
                <c:pt idx="293">
                  <c:v>34.240506329113927</c:v>
                </c:pt>
                <c:pt idx="294">
                  <c:v>26.499999999999996</c:v>
                </c:pt>
                <c:pt idx="295">
                  <c:v>26.409090909090907</c:v>
                </c:pt>
                <c:pt idx="296">
                  <c:v>30.105263157894736</c:v>
                </c:pt>
                <c:pt idx="297">
                  <c:v>15.781990521327012</c:v>
                </c:pt>
                <c:pt idx="298">
                  <c:v>0</c:v>
                </c:pt>
                <c:pt idx="299">
                  <c:v>36.241379310344833</c:v>
                </c:pt>
                <c:pt idx="300">
                  <c:v>28.956228956228951</c:v>
                </c:pt>
                <c:pt idx="301">
                  <c:v>31.157024793388427</c:v>
                </c:pt>
                <c:pt idx="302">
                  <c:v>32.314049586776861</c:v>
                </c:pt>
                <c:pt idx="303">
                  <c:v>27.467532467532465</c:v>
                </c:pt>
                <c:pt idx="304">
                  <c:v>29.390681003584223</c:v>
                </c:pt>
                <c:pt idx="305">
                  <c:v>29.683794466403153</c:v>
                </c:pt>
                <c:pt idx="306">
                  <c:v>32.009569377990431</c:v>
                </c:pt>
                <c:pt idx="307">
                  <c:v>30.606060606060606</c:v>
                </c:pt>
                <c:pt idx="308">
                  <c:v>32.72727272727272</c:v>
                </c:pt>
                <c:pt idx="309">
                  <c:v>34.978354978354979</c:v>
                </c:pt>
                <c:pt idx="310">
                  <c:v>34.978354978354979</c:v>
                </c:pt>
                <c:pt idx="311">
                  <c:v>33.225806451612897</c:v>
                </c:pt>
                <c:pt idx="312">
                  <c:v>24.551083591331263</c:v>
                </c:pt>
                <c:pt idx="313">
                  <c:v>31.185897435897431</c:v>
                </c:pt>
                <c:pt idx="314">
                  <c:v>23.571428571428569</c:v>
                </c:pt>
                <c:pt idx="315">
                  <c:v>23.103448275862071</c:v>
                </c:pt>
              </c:numCache>
            </c:numRef>
          </c:yVal>
          <c:smooth val="0"/>
          <c:extLst xmlns:c16r2="http://schemas.microsoft.com/office/drawing/2015/06/chart">
            <c:ext xmlns:c16="http://schemas.microsoft.com/office/drawing/2014/chart" uri="{C3380CC4-5D6E-409C-BE32-E72D297353CC}">
              <c16:uniqueId val="{00000001-CC37-45DD-A762-74C42DFF9F6C}"/>
            </c:ext>
          </c:extLst>
        </c:ser>
        <c:ser>
          <c:idx val="1"/>
          <c:order val="2"/>
          <c:tx>
            <c:v>Ferrar</c:v>
          </c:tx>
          <c:spPr>
            <a:ln w="19050">
              <a:noFill/>
            </a:ln>
          </c:spPr>
          <c:marker>
            <c:symbol val="triangle"/>
            <c:size val="9"/>
            <c:spPr>
              <a:solidFill>
                <a:schemeClr val="bg2">
                  <a:lumMod val="90000"/>
                </a:schemeClr>
              </a:solidFill>
              <a:ln>
                <a:solidFill>
                  <a:schemeClr val="bg2">
                    <a:lumMod val="75000"/>
                  </a:schemeClr>
                </a:solidFill>
                <a:prstDash val="solid"/>
              </a:ln>
            </c:spPr>
          </c:marker>
          <c:xVal>
            <c:numRef>
              <c:f>Red_all!$CF$2:$CF$125</c:f>
              <c:numCache>
                <c:formatCode>General</c:formatCode>
                <c:ptCount val="124"/>
                <c:pt idx="0" formatCode="0.00">
                  <c:v>11</c:v>
                </c:pt>
                <c:pt idx="1">
                  <c:v>7</c:v>
                </c:pt>
                <c:pt idx="2">
                  <c:v>12</c:v>
                </c:pt>
                <c:pt idx="3">
                  <c:v>9</c:v>
                </c:pt>
                <c:pt idx="4">
                  <c:v>9</c:v>
                </c:pt>
                <c:pt idx="5">
                  <c:v>7</c:v>
                </c:pt>
                <c:pt idx="6">
                  <c:v>10</c:v>
                </c:pt>
                <c:pt idx="7">
                  <c:v>5</c:v>
                </c:pt>
                <c:pt idx="8">
                  <c:v>11</c:v>
                </c:pt>
                <c:pt idx="9">
                  <c:v>12</c:v>
                </c:pt>
                <c:pt idx="10">
                  <c:v>11</c:v>
                </c:pt>
                <c:pt idx="11">
                  <c:v>9</c:v>
                </c:pt>
                <c:pt idx="12">
                  <c:v>10</c:v>
                </c:pt>
                <c:pt idx="13">
                  <c:v>9</c:v>
                </c:pt>
                <c:pt idx="14">
                  <c:v>11</c:v>
                </c:pt>
                <c:pt idx="15">
                  <c:v>11</c:v>
                </c:pt>
                <c:pt idx="16">
                  <c:v>19</c:v>
                </c:pt>
                <c:pt idx="17">
                  <c:v>18</c:v>
                </c:pt>
                <c:pt idx="18">
                  <c:v>19</c:v>
                </c:pt>
                <c:pt idx="19">
                  <c:v>17</c:v>
                </c:pt>
                <c:pt idx="20">
                  <c:v>10</c:v>
                </c:pt>
                <c:pt idx="21">
                  <c:v>11</c:v>
                </c:pt>
                <c:pt idx="22">
                  <c:v>13</c:v>
                </c:pt>
                <c:pt idx="23">
                  <c:v>13</c:v>
                </c:pt>
                <c:pt idx="24">
                  <c:v>14</c:v>
                </c:pt>
                <c:pt idx="25">
                  <c:v>10</c:v>
                </c:pt>
                <c:pt idx="26">
                  <c:v>10</c:v>
                </c:pt>
                <c:pt idx="27">
                  <c:v>10</c:v>
                </c:pt>
                <c:pt idx="28">
                  <c:v>5</c:v>
                </c:pt>
                <c:pt idx="29">
                  <c:v>5</c:v>
                </c:pt>
                <c:pt idx="30">
                  <c:v>4</c:v>
                </c:pt>
                <c:pt idx="31">
                  <c:v>4</c:v>
                </c:pt>
                <c:pt idx="32">
                  <c:v>3.5</c:v>
                </c:pt>
                <c:pt idx="33">
                  <c:v>5</c:v>
                </c:pt>
                <c:pt idx="34">
                  <c:v>9</c:v>
                </c:pt>
                <c:pt idx="35">
                  <c:v>9</c:v>
                </c:pt>
                <c:pt idx="36">
                  <c:v>10</c:v>
                </c:pt>
                <c:pt idx="37">
                  <c:v>9</c:v>
                </c:pt>
                <c:pt idx="38">
                  <c:v>9</c:v>
                </c:pt>
                <c:pt idx="39">
                  <c:v>5</c:v>
                </c:pt>
                <c:pt idx="40">
                  <c:v>11</c:v>
                </c:pt>
                <c:pt idx="41">
                  <c:v>13</c:v>
                </c:pt>
                <c:pt idx="42">
                  <c:v>10</c:v>
                </c:pt>
                <c:pt idx="43">
                  <c:v>5</c:v>
                </c:pt>
                <c:pt idx="44">
                  <c:v>5</c:v>
                </c:pt>
                <c:pt idx="45">
                  <c:v>7</c:v>
                </c:pt>
                <c:pt idx="46">
                  <c:v>8</c:v>
                </c:pt>
                <c:pt idx="47">
                  <c:v>9</c:v>
                </c:pt>
                <c:pt idx="48">
                  <c:v>8</c:v>
                </c:pt>
                <c:pt idx="49">
                  <c:v>4</c:v>
                </c:pt>
                <c:pt idx="50">
                  <c:v>3.4</c:v>
                </c:pt>
                <c:pt idx="51">
                  <c:v>10</c:v>
                </c:pt>
                <c:pt idx="52">
                  <c:v>10</c:v>
                </c:pt>
                <c:pt idx="53">
                  <c:v>13.6</c:v>
                </c:pt>
                <c:pt idx="54">
                  <c:v>18.3</c:v>
                </c:pt>
                <c:pt idx="55">
                  <c:v>14</c:v>
                </c:pt>
                <c:pt idx="56">
                  <c:v>9.4</c:v>
                </c:pt>
                <c:pt idx="57">
                  <c:v>6.8</c:v>
                </c:pt>
                <c:pt idx="58">
                  <c:v>6.2</c:v>
                </c:pt>
                <c:pt idx="59">
                  <c:v>5.9</c:v>
                </c:pt>
                <c:pt idx="60">
                  <c:v>6.6</c:v>
                </c:pt>
                <c:pt idx="61">
                  <c:v>6.5</c:v>
                </c:pt>
                <c:pt idx="62">
                  <c:v>9.5</c:v>
                </c:pt>
                <c:pt idx="63">
                  <c:v>12</c:v>
                </c:pt>
                <c:pt idx="64">
                  <c:v>13</c:v>
                </c:pt>
                <c:pt idx="65">
                  <c:v>12</c:v>
                </c:pt>
                <c:pt idx="66">
                  <c:v>11</c:v>
                </c:pt>
                <c:pt idx="67">
                  <c:v>12</c:v>
                </c:pt>
                <c:pt idx="68">
                  <c:v>11</c:v>
                </c:pt>
                <c:pt idx="69">
                  <c:v>9</c:v>
                </c:pt>
                <c:pt idx="70">
                  <c:v>13</c:v>
                </c:pt>
                <c:pt idx="71">
                  <c:v>12</c:v>
                </c:pt>
                <c:pt idx="72">
                  <c:v>8</c:v>
                </c:pt>
                <c:pt idx="73">
                  <c:v>6</c:v>
                </c:pt>
                <c:pt idx="74">
                  <c:v>11</c:v>
                </c:pt>
                <c:pt idx="75">
                  <c:v>12</c:v>
                </c:pt>
                <c:pt idx="76">
                  <c:v>13</c:v>
                </c:pt>
                <c:pt idx="77">
                  <c:v>9</c:v>
                </c:pt>
                <c:pt idx="78">
                  <c:v>10</c:v>
                </c:pt>
                <c:pt idx="79">
                  <c:v>10</c:v>
                </c:pt>
                <c:pt idx="80">
                  <c:v>9</c:v>
                </c:pt>
                <c:pt idx="81">
                  <c:v>9</c:v>
                </c:pt>
                <c:pt idx="82">
                  <c:v>12</c:v>
                </c:pt>
                <c:pt idx="83">
                  <c:v>13</c:v>
                </c:pt>
                <c:pt idx="84">
                  <c:v>13</c:v>
                </c:pt>
                <c:pt idx="85">
                  <c:v>12</c:v>
                </c:pt>
                <c:pt idx="86">
                  <c:v>6</c:v>
                </c:pt>
                <c:pt idx="87">
                  <c:v>11</c:v>
                </c:pt>
                <c:pt idx="88">
                  <c:v>11</c:v>
                </c:pt>
                <c:pt idx="89">
                  <c:v>13</c:v>
                </c:pt>
                <c:pt idx="90">
                  <c:v>14</c:v>
                </c:pt>
                <c:pt idx="91">
                  <c:v>4</c:v>
                </c:pt>
                <c:pt idx="92">
                  <c:v>11</c:v>
                </c:pt>
                <c:pt idx="93">
                  <c:v>11</c:v>
                </c:pt>
                <c:pt idx="94">
                  <c:v>11</c:v>
                </c:pt>
                <c:pt idx="95">
                  <c:v>4</c:v>
                </c:pt>
                <c:pt idx="96">
                  <c:v>4</c:v>
                </c:pt>
                <c:pt idx="97">
                  <c:v>5</c:v>
                </c:pt>
                <c:pt idx="98">
                  <c:v>5</c:v>
                </c:pt>
                <c:pt idx="99">
                  <c:v>5</c:v>
                </c:pt>
                <c:pt idx="100">
                  <c:v>6</c:v>
                </c:pt>
                <c:pt idx="101">
                  <c:v>5</c:v>
                </c:pt>
                <c:pt idx="102">
                  <c:v>5</c:v>
                </c:pt>
                <c:pt idx="103">
                  <c:v>4</c:v>
                </c:pt>
                <c:pt idx="104">
                  <c:v>5</c:v>
                </c:pt>
                <c:pt idx="105">
                  <c:v>11</c:v>
                </c:pt>
                <c:pt idx="106">
                  <c:v>5</c:v>
                </c:pt>
                <c:pt idx="107">
                  <c:v>4</c:v>
                </c:pt>
                <c:pt idx="108">
                  <c:v>5</c:v>
                </c:pt>
                <c:pt idx="109">
                  <c:v>7</c:v>
                </c:pt>
                <c:pt idx="110">
                  <c:v>7</c:v>
                </c:pt>
                <c:pt idx="111">
                  <c:v>10</c:v>
                </c:pt>
                <c:pt idx="112">
                  <c:v>13</c:v>
                </c:pt>
                <c:pt idx="113">
                  <c:v>11</c:v>
                </c:pt>
                <c:pt idx="114">
                  <c:v>8</c:v>
                </c:pt>
                <c:pt idx="115">
                  <c:v>6</c:v>
                </c:pt>
                <c:pt idx="116">
                  <c:v>9</c:v>
                </c:pt>
                <c:pt idx="117">
                  <c:v>10</c:v>
                </c:pt>
                <c:pt idx="118">
                  <c:v>5</c:v>
                </c:pt>
                <c:pt idx="119">
                  <c:v>5</c:v>
                </c:pt>
                <c:pt idx="120">
                  <c:v>9</c:v>
                </c:pt>
                <c:pt idx="121">
                  <c:v>10</c:v>
                </c:pt>
                <c:pt idx="122">
                  <c:v>7</c:v>
                </c:pt>
                <c:pt idx="123">
                  <c:v>7</c:v>
                </c:pt>
              </c:numCache>
            </c:numRef>
          </c:xVal>
          <c:yVal>
            <c:numRef>
              <c:f>Red_all!$CW$2:$CW$125</c:f>
              <c:numCache>
                <c:formatCode>General</c:formatCode>
                <c:ptCount val="124"/>
                <c:pt idx="0">
                  <c:v>0</c:v>
                </c:pt>
                <c:pt idx="1">
                  <c:v>0</c:v>
                </c:pt>
                <c:pt idx="2">
                  <c:v>0</c:v>
                </c:pt>
                <c:pt idx="3">
                  <c:v>4.5</c:v>
                </c:pt>
                <c:pt idx="4">
                  <c:v>4.5</c:v>
                </c:pt>
                <c:pt idx="5">
                  <c:v>0</c:v>
                </c:pt>
                <c:pt idx="6">
                  <c:v>5</c:v>
                </c:pt>
                <c:pt idx="7">
                  <c:v>2.5</c:v>
                </c:pt>
                <c:pt idx="8">
                  <c:v>5.5</c:v>
                </c:pt>
                <c:pt idx="9">
                  <c:v>6</c:v>
                </c:pt>
                <c:pt idx="10">
                  <c:v>5.5</c:v>
                </c:pt>
                <c:pt idx="11">
                  <c:v>4.5</c:v>
                </c:pt>
                <c:pt idx="12">
                  <c:v>5</c:v>
                </c:pt>
                <c:pt idx="13">
                  <c:v>4.5</c:v>
                </c:pt>
                <c:pt idx="14">
                  <c:v>3.6666666666666665</c:v>
                </c:pt>
                <c:pt idx="15">
                  <c:v>0</c:v>
                </c:pt>
                <c:pt idx="16">
                  <c:v>6.333333333333333</c:v>
                </c:pt>
                <c:pt idx="17">
                  <c:v>18</c:v>
                </c:pt>
                <c:pt idx="18">
                  <c:v>9.5</c:v>
                </c:pt>
                <c:pt idx="19">
                  <c:v>8.5</c:v>
                </c:pt>
                <c:pt idx="20">
                  <c:v>10</c:v>
                </c:pt>
                <c:pt idx="21">
                  <c:v>5.5</c:v>
                </c:pt>
                <c:pt idx="22">
                  <c:v>4.333333333333333</c:v>
                </c:pt>
                <c:pt idx="23">
                  <c:v>6.5</c:v>
                </c:pt>
                <c:pt idx="24">
                  <c:v>4.666666666666667</c:v>
                </c:pt>
                <c:pt idx="25">
                  <c:v>3.3333333333333335</c:v>
                </c:pt>
                <c:pt idx="26">
                  <c:v>3.3333333333333335</c:v>
                </c:pt>
                <c:pt idx="27">
                  <c:v>3.3333333333333335</c:v>
                </c:pt>
                <c:pt idx="28">
                  <c:v>3.8461538461538458</c:v>
                </c:pt>
                <c:pt idx="29">
                  <c:v>5.5555555555555554</c:v>
                </c:pt>
                <c:pt idx="30">
                  <c:v>4.4444444444444446</c:v>
                </c:pt>
                <c:pt idx="31">
                  <c:v>6.666666666666667</c:v>
                </c:pt>
                <c:pt idx="32">
                  <c:v>5</c:v>
                </c:pt>
                <c:pt idx="33">
                  <c:v>4.545454545454545</c:v>
                </c:pt>
                <c:pt idx="34">
                  <c:v>4.8913043478260869</c:v>
                </c:pt>
                <c:pt idx="35">
                  <c:v>4.5454545454545459</c:v>
                </c:pt>
                <c:pt idx="36">
                  <c:v>6.1728395061728394</c:v>
                </c:pt>
                <c:pt idx="37">
                  <c:v>4.918032786885246</c:v>
                </c:pt>
                <c:pt idx="38">
                  <c:v>0</c:v>
                </c:pt>
                <c:pt idx="39">
                  <c:v>0</c:v>
                </c:pt>
                <c:pt idx="40">
                  <c:v>0</c:v>
                </c:pt>
                <c:pt idx="41">
                  <c:v>6.989247311827957</c:v>
                </c:pt>
                <c:pt idx="42">
                  <c:v>0</c:v>
                </c:pt>
                <c:pt idx="43">
                  <c:v>0</c:v>
                </c:pt>
                <c:pt idx="44">
                  <c:v>0</c:v>
                </c:pt>
                <c:pt idx="45">
                  <c:v>0</c:v>
                </c:pt>
                <c:pt idx="46">
                  <c:v>0</c:v>
                </c:pt>
                <c:pt idx="47">
                  <c:v>9.5744680851063837</c:v>
                </c:pt>
                <c:pt idx="48">
                  <c:v>5.9259259259259256</c:v>
                </c:pt>
                <c:pt idx="49">
                  <c:v>0</c:v>
                </c:pt>
                <c:pt idx="50">
                  <c:v>0</c:v>
                </c:pt>
                <c:pt idx="51">
                  <c:v>5.5248618784530388</c:v>
                </c:pt>
                <c:pt idx="52">
                  <c:v>4.4642857142857135</c:v>
                </c:pt>
                <c:pt idx="53">
                  <c:v>3.5789473684210527</c:v>
                </c:pt>
                <c:pt idx="54">
                  <c:v>5.382352941176471</c:v>
                </c:pt>
                <c:pt idx="55">
                  <c:v>0</c:v>
                </c:pt>
                <c:pt idx="56">
                  <c:v>0</c:v>
                </c:pt>
                <c:pt idx="57">
                  <c:v>2.8333333333333335</c:v>
                </c:pt>
                <c:pt idx="58">
                  <c:v>3.1</c:v>
                </c:pt>
                <c:pt idx="59">
                  <c:v>2.2692307692307692</c:v>
                </c:pt>
                <c:pt idx="60">
                  <c:v>2.6399999999999997</c:v>
                </c:pt>
                <c:pt idx="61">
                  <c:v>0</c:v>
                </c:pt>
                <c:pt idx="62">
                  <c:v>3.064516129032258</c:v>
                </c:pt>
                <c:pt idx="63">
                  <c:v>3</c:v>
                </c:pt>
                <c:pt idx="64">
                  <c:v>4.333333333333333</c:v>
                </c:pt>
                <c:pt idx="65">
                  <c:v>4</c:v>
                </c:pt>
                <c:pt idx="66">
                  <c:v>3.6666666666666665</c:v>
                </c:pt>
                <c:pt idx="67">
                  <c:v>4</c:v>
                </c:pt>
                <c:pt idx="68">
                  <c:v>2.75</c:v>
                </c:pt>
                <c:pt idx="69">
                  <c:v>1.8</c:v>
                </c:pt>
                <c:pt idx="70">
                  <c:v>7.1428571428571423</c:v>
                </c:pt>
                <c:pt idx="71">
                  <c:v>0</c:v>
                </c:pt>
                <c:pt idx="72">
                  <c:v>0</c:v>
                </c:pt>
                <c:pt idx="73">
                  <c:v>0</c:v>
                </c:pt>
                <c:pt idx="74">
                  <c:v>5.8510638297872344</c:v>
                </c:pt>
                <c:pt idx="75">
                  <c:v>5.7971014492753632</c:v>
                </c:pt>
                <c:pt idx="76">
                  <c:v>8.3333333333333339</c:v>
                </c:pt>
                <c:pt idx="77">
                  <c:v>9.2783505154639183</c:v>
                </c:pt>
                <c:pt idx="78">
                  <c:v>8.4745762711864412</c:v>
                </c:pt>
                <c:pt idx="79">
                  <c:v>10.1010101010101</c:v>
                </c:pt>
                <c:pt idx="80">
                  <c:v>5.7692307692307692</c:v>
                </c:pt>
                <c:pt idx="81">
                  <c:v>7.258064516129032</c:v>
                </c:pt>
                <c:pt idx="82">
                  <c:v>5.6872037914691944</c:v>
                </c:pt>
                <c:pt idx="83">
                  <c:v>6.3414634146341466</c:v>
                </c:pt>
                <c:pt idx="84">
                  <c:v>6.6326530612244898</c:v>
                </c:pt>
                <c:pt idx="85">
                  <c:v>5.9113300492610845</c:v>
                </c:pt>
                <c:pt idx="86">
                  <c:v>4.8780487804878048</c:v>
                </c:pt>
                <c:pt idx="87">
                  <c:v>8.0882352941176467</c:v>
                </c:pt>
                <c:pt idx="88">
                  <c:v>6.0109289617486334</c:v>
                </c:pt>
                <c:pt idx="89">
                  <c:v>6.2801932367149762</c:v>
                </c:pt>
                <c:pt idx="90">
                  <c:v>8.6419753086419746</c:v>
                </c:pt>
                <c:pt idx="91">
                  <c:v>3.883495145631068</c:v>
                </c:pt>
                <c:pt idx="92">
                  <c:v>4.8034934497816595</c:v>
                </c:pt>
                <c:pt idx="93">
                  <c:v>5.8510638297872344</c:v>
                </c:pt>
                <c:pt idx="94">
                  <c:v>5.7894736842105265</c:v>
                </c:pt>
                <c:pt idx="95">
                  <c:v>3.6363636363636362</c:v>
                </c:pt>
                <c:pt idx="96">
                  <c:v>3.4782608695652177</c:v>
                </c:pt>
                <c:pt idx="97">
                  <c:v>4.8543689320388346</c:v>
                </c:pt>
                <c:pt idx="98">
                  <c:v>5.882352941176471</c:v>
                </c:pt>
                <c:pt idx="99">
                  <c:v>4.0983606557377046</c:v>
                </c:pt>
                <c:pt idx="100">
                  <c:v>5.1282051282051286</c:v>
                </c:pt>
                <c:pt idx="101">
                  <c:v>4.3859649122807021</c:v>
                </c:pt>
                <c:pt idx="102">
                  <c:v>4.2372881355932206</c:v>
                </c:pt>
                <c:pt idx="103">
                  <c:v>3.5714285714285712</c:v>
                </c:pt>
                <c:pt idx="104">
                  <c:v>5.1020408163265305</c:v>
                </c:pt>
                <c:pt idx="105">
                  <c:v>6.0109289617486334</c:v>
                </c:pt>
                <c:pt idx="106">
                  <c:v>5</c:v>
                </c:pt>
                <c:pt idx="107">
                  <c:v>4.6511627906976747</c:v>
                </c:pt>
                <c:pt idx="108">
                  <c:v>3.5714285714285716</c:v>
                </c:pt>
                <c:pt idx="109">
                  <c:v>9.3333333333333339</c:v>
                </c:pt>
                <c:pt idx="110">
                  <c:v>7.1428571428571432</c:v>
                </c:pt>
                <c:pt idx="111">
                  <c:v>5.0505050505050502</c:v>
                </c:pt>
                <c:pt idx="112">
                  <c:v>7.1428571428571423</c:v>
                </c:pt>
                <c:pt idx="113">
                  <c:v>6.0439560439560438</c:v>
                </c:pt>
                <c:pt idx="114">
                  <c:v>7.6923076923076916</c:v>
                </c:pt>
                <c:pt idx="115">
                  <c:v>7.4074074074074066</c:v>
                </c:pt>
                <c:pt idx="116">
                  <c:v>7.7586206896551726</c:v>
                </c:pt>
                <c:pt idx="117">
                  <c:v>6.666666666666667</c:v>
                </c:pt>
                <c:pt idx="118">
                  <c:v>5.1020408163265305</c:v>
                </c:pt>
                <c:pt idx="119">
                  <c:v>4.2372881355932206</c:v>
                </c:pt>
                <c:pt idx="120">
                  <c:v>9.7826086956521738</c:v>
                </c:pt>
                <c:pt idx="121">
                  <c:v>6.5789473684210522</c:v>
                </c:pt>
                <c:pt idx="122">
                  <c:v>5</c:v>
                </c:pt>
                <c:pt idx="123">
                  <c:v>0</c:v>
                </c:pt>
              </c:numCache>
            </c:numRef>
          </c:yVal>
          <c:smooth val="0"/>
          <c:extLst xmlns:c16r2="http://schemas.microsoft.com/office/drawing/2015/06/chart">
            <c:ext xmlns:c16="http://schemas.microsoft.com/office/drawing/2014/chart" uri="{C3380CC4-5D6E-409C-BE32-E72D297353CC}">
              <c16:uniqueId val="{00000002-CC37-45DD-A762-74C42DFF9F6C}"/>
            </c:ext>
          </c:extLst>
        </c:ser>
        <c:dLbls>
          <c:showLegendKey val="0"/>
          <c:showVal val="0"/>
          <c:showCatName val="0"/>
          <c:showSerName val="0"/>
          <c:showPercent val="0"/>
          <c:showBubbleSize val="0"/>
        </c:dLbls>
        <c:axId val="335467648"/>
        <c:axId val="335469952"/>
      </c:scatterChart>
      <c:valAx>
        <c:axId val="335467648"/>
        <c:scaling>
          <c:logBase val="10"/>
          <c:orientation val="minMax"/>
          <c:min val="1"/>
        </c:scaling>
        <c:delete val="0"/>
        <c:axPos val="b"/>
        <c:title>
          <c:tx>
            <c:rich>
              <a:bodyPr/>
              <a:lstStyle/>
              <a:p>
                <a:pPr>
                  <a:defRPr sz="1600" b="1" i="0" u="none" strike="noStrike" baseline="0">
                    <a:solidFill>
                      <a:srgbClr val="000000"/>
                    </a:solidFill>
                    <a:latin typeface="Arial Cyr"/>
                    <a:ea typeface="Arial Cyr"/>
                    <a:cs typeface="Arial Cyr"/>
                  </a:defRPr>
                </a:pPr>
                <a:r>
                  <a:rPr lang="en-US" sz="1600" baseline="0"/>
                  <a:t>Nb</a:t>
                </a:r>
              </a:p>
            </c:rich>
          </c:tx>
          <c:layout>
            <c:manualLayout>
              <c:xMode val="edge"/>
              <c:yMode val="edge"/>
              <c:x val="0.88257734828600964"/>
              <c:y val="0.80759035201900575"/>
            </c:manualLayout>
          </c:layout>
          <c:overlay val="0"/>
          <c:spPr>
            <a:noFill/>
            <a:ln w="25400">
              <a:noFill/>
            </a:ln>
          </c:spPr>
        </c:title>
        <c:numFmt formatCode="General" sourceLinked="1"/>
        <c:majorTickMark val="out"/>
        <c:minorTickMark val="out"/>
        <c:tickLblPos val="nextTo"/>
        <c:spPr>
          <a:ln w="3175">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335469952"/>
        <c:crossesAt val="1"/>
        <c:crossBetween val="midCat"/>
      </c:valAx>
      <c:valAx>
        <c:axId val="335469952"/>
        <c:scaling>
          <c:logBase val="10"/>
          <c:orientation val="minMax"/>
          <c:min val="1"/>
        </c:scaling>
        <c:delete val="0"/>
        <c:axPos val="l"/>
        <c:title>
          <c:tx>
            <c:rich>
              <a:bodyPr rot="0" vert="horz"/>
              <a:lstStyle/>
              <a:p>
                <a:pPr algn="ctr">
                  <a:defRPr sz="1600" b="1" i="0" u="none" strike="noStrike" baseline="0">
                    <a:solidFill>
                      <a:srgbClr val="000000"/>
                    </a:solidFill>
                    <a:latin typeface="Arial Cyr"/>
                    <a:ea typeface="Arial Cyr"/>
                    <a:cs typeface="Arial Cyr"/>
                  </a:defRPr>
                </a:pPr>
                <a:r>
                  <a:rPr lang="en-US" sz="1600" baseline="0"/>
                  <a:t>Nb/U</a:t>
                </a:r>
              </a:p>
            </c:rich>
          </c:tx>
          <c:layout>
            <c:manualLayout>
              <c:xMode val="edge"/>
              <c:yMode val="edge"/>
              <c:x val="0.13825777459635727"/>
              <c:y val="0.10027128722730796"/>
            </c:manualLayout>
          </c:layout>
          <c:overlay val="0"/>
          <c:spPr>
            <a:noFill/>
            <a:ln w="25400">
              <a:noFill/>
            </a:ln>
          </c:spPr>
        </c:title>
        <c:numFmt formatCode="0" sourceLinked="0"/>
        <c:majorTickMark val="out"/>
        <c:minorTickMark val="out"/>
        <c:tickLblPos val="nextTo"/>
        <c:spPr>
          <a:ln w="3175">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335467648"/>
        <c:crossesAt val="1"/>
        <c:crossBetween val="midCat"/>
      </c:valAx>
      <c:spPr>
        <a:noFill/>
        <a:ln w="12700">
          <a:noFill/>
          <a:prstDash val="solid"/>
        </a:ln>
      </c:spPr>
    </c:plotArea>
    <c:plotVisOnly val="1"/>
    <c:dispBlanksAs val="gap"/>
    <c:showDLblsOverMax val="0"/>
  </c:chart>
  <c:spPr>
    <a:solidFill>
      <a:srgbClr val="FFFFFF"/>
    </a:solidFill>
    <a:ln w="6350">
      <a:noFill/>
    </a:ln>
  </c:spPr>
  <c:txPr>
    <a:bodyPr/>
    <a:lstStyle/>
    <a:p>
      <a:pPr>
        <a:defRPr sz="85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318772858310743"/>
          <c:y val="0.10014816884031404"/>
          <c:w val="0.81881777892517538"/>
          <c:h val="0.84544441922586733"/>
        </c:manualLayout>
      </c:layout>
      <c:scatterChart>
        <c:scatterStyle val="lineMarker"/>
        <c:varyColors val="0"/>
        <c:ser>
          <c:idx val="0"/>
          <c:order val="0"/>
          <c:tx>
            <c:v>Терон</c:v>
          </c:tx>
          <c:spPr>
            <a:ln w="19050">
              <a:noFill/>
            </a:ln>
          </c:spPr>
          <c:marker>
            <c:symbol val="triangle"/>
            <c:size val="7"/>
            <c:spPr>
              <a:solidFill>
                <a:schemeClr val="tx2">
                  <a:lumMod val="20000"/>
                  <a:lumOff val="80000"/>
                </a:schemeClr>
              </a:solidFill>
              <a:ln w="9525">
                <a:solidFill>
                  <a:schemeClr val="tx1"/>
                </a:solidFill>
              </a:ln>
              <a:effectLst/>
            </c:spPr>
          </c:marker>
          <c:xVal>
            <c:numRef>
              <c:f>Red_all!$CB$2:$CB$30</c:f>
              <c:numCache>
                <c:formatCode>General</c:formatCode>
                <c:ptCount val="29"/>
                <c:pt idx="0" formatCode="0.00">
                  <c:v>27.3</c:v>
                </c:pt>
                <c:pt idx="1">
                  <c:v>23.2</c:v>
                </c:pt>
                <c:pt idx="2">
                  <c:v>26.7</c:v>
                </c:pt>
                <c:pt idx="3">
                  <c:v>30.2</c:v>
                </c:pt>
                <c:pt idx="4">
                  <c:v>31.6</c:v>
                </c:pt>
                <c:pt idx="5">
                  <c:v>26.1</c:v>
                </c:pt>
                <c:pt idx="6">
                  <c:v>40.299999999999997</c:v>
                </c:pt>
                <c:pt idx="7">
                  <c:v>23.5</c:v>
                </c:pt>
                <c:pt idx="8">
                  <c:v>41.3</c:v>
                </c:pt>
                <c:pt idx="9">
                  <c:v>46.1</c:v>
                </c:pt>
                <c:pt idx="10">
                  <c:v>44.7</c:v>
                </c:pt>
                <c:pt idx="11">
                  <c:v>38.4</c:v>
                </c:pt>
                <c:pt idx="12">
                  <c:v>40</c:v>
                </c:pt>
                <c:pt idx="13">
                  <c:v>44.7</c:v>
                </c:pt>
                <c:pt idx="14">
                  <c:v>42.4</c:v>
                </c:pt>
                <c:pt idx="15">
                  <c:v>39.299999999999997</c:v>
                </c:pt>
                <c:pt idx="16">
                  <c:v>46.2</c:v>
                </c:pt>
                <c:pt idx="17">
                  <c:v>44.8</c:v>
                </c:pt>
                <c:pt idx="18">
                  <c:v>43.6</c:v>
                </c:pt>
                <c:pt idx="19">
                  <c:v>44.7</c:v>
                </c:pt>
                <c:pt idx="20">
                  <c:v>56.2</c:v>
                </c:pt>
                <c:pt idx="21">
                  <c:v>56</c:v>
                </c:pt>
                <c:pt idx="22">
                  <c:v>68.8</c:v>
                </c:pt>
                <c:pt idx="23">
                  <c:v>72</c:v>
                </c:pt>
                <c:pt idx="24">
                  <c:v>78.099999999999994</c:v>
                </c:pt>
                <c:pt idx="25">
                  <c:v>46.9</c:v>
                </c:pt>
                <c:pt idx="26">
                  <c:v>43.8</c:v>
                </c:pt>
                <c:pt idx="27">
                  <c:v>60.1</c:v>
                </c:pt>
                <c:pt idx="28">
                  <c:v>20.399999999999999</c:v>
                </c:pt>
              </c:numCache>
            </c:numRef>
          </c:xVal>
          <c:yVal>
            <c:numRef>
              <c:f>Red_all!$DD$2:$DD$30</c:f>
              <c:numCache>
                <c:formatCode>General</c:formatCode>
                <c:ptCount val="29"/>
                <c:pt idx="0">
                  <c:v>0.1579861111111111</c:v>
                </c:pt>
                <c:pt idx="1">
                  <c:v>0.12242744063324539</c:v>
                </c:pt>
                <c:pt idx="2">
                  <c:v>0.16542750929368027</c:v>
                </c:pt>
                <c:pt idx="3">
                  <c:v>0.21372965322009907</c:v>
                </c:pt>
                <c:pt idx="4">
                  <c:v>0.18643067846607669</c:v>
                </c:pt>
                <c:pt idx="5">
                  <c:v>0.18419195483415671</c:v>
                </c:pt>
                <c:pt idx="6">
                  <c:v>0.22564389697648377</c:v>
                </c:pt>
                <c:pt idx="7">
                  <c:v>0.19616026711185308</c:v>
                </c:pt>
                <c:pt idx="8">
                  <c:v>0.22050186865990387</c:v>
                </c:pt>
                <c:pt idx="9">
                  <c:v>0.26849155503785677</c:v>
                </c:pt>
                <c:pt idx="10">
                  <c:v>0.26798561151079137</c:v>
                </c:pt>
                <c:pt idx="11">
                  <c:v>0.20010422094841063</c:v>
                </c:pt>
                <c:pt idx="12">
                  <c:v>0.2052334530528476</c:v>
                </c:pt>
                <c:pt idx="13">
                  <c:v>0.27575570635410246</c:v>
                </c:pt>
                <c:pt idx="14">
                  <c:v>0.2299349240780911</c:v>
                </c:pt>
                <c:pt idx="15">
                  <c:v>0.19133398247322295</c:v>
                </c:pt>
                <c:pt idx="16">
                  <c:v>0.18957734919983588</c:v>
                </c:pt>
                <c:pt idx="17">
                  <c:v>0.19352051835853132</c:v>
                </c:pt>
                <c:pt idx="18">
                  <c:v>0.17817736003269311</c:v>
                </c:pt>
                <c:pt idx="19">
                  <c:v>0.18908629441624367</c:v>
                </c:pt>
                <c:pt idx="20">
                  <c:v>0.39605355884425653</c:v>
                </c:pt>
                <c:pt idx="21">
                  <c:v>0.39971448965024986</c:v>
                </c:pt>
                <c:pt idx="22">
                  <c:v>0.46081714668452772</c:v>
                </c:pt>
                <c:pt idx="23">
                  <c:v>0.52980132450331119</c:v>
                </c:pt>
                <c:pt idx="24">
                  <c:v>0.55587188612099636</c:v>
                </c:pt>
                <c:pt idx="25">
                  <c:v>0.31350267379679142</c:v>
                </c:pt>
                <c:pt idx="26">
                  <c:v>0.30736842105263157</c:v>
                </c:pt>
                <c:pt idx="27">
                  <c:v>0.44717261904761901</c:v>
                </c:pt>
                <c:pt idx="28">
                  <c:v>0.14285714285714285</c:v>
                </c:pt>
              </c:numCache>
            </c:numRef>
          </c:yVal>
          <c:smooth val="0"/>
          <c:extLst xmlns:c16r2="http://schemas.microsoft.com/office/drawing/2015/06/chart">
            <c:ext xmlns:c16="http://schemas.microsoft.com/office/drawing/2014/chart" uri="{C3380CC4-5D6E-409C-BE32-E72D297353CC}">
              <c16:uniqueId val="{00000000-D7F1-404A-BC44-100C56CA49B3}"/>
            </c:ext>
          </c:extLst>
        </c:ser>
        <c:ser>
          <c:idx val="1"/>
          <c:order val="1"/>
          <c:tx>
            <c:v>Гросвен</c:v>
          </c:tx>
          <c:spPr>
            <a:ln w="19050">
              <a:noFill/>
            </a:ln>
          </c:spPr>
          <c:marker>
            <c:symbol val="triangle"/>
            <c:size val="5"/>
            <c:spPr>
              <a:solidFill>
                <a:schemeClr val="accent2"/>
              </a:solidFill>
              <a:ln w="9525">
                <a:solidFill>
                  <a:schemeClr val="tx1"/>
                </a:solidFill>
              </a:ln>
              <a:effectLst/>
            </c:spPr>
          </c:marker>
          <c:xVal>
            <c:numRef>
              <c:f>Red_all!$CB$31:$CB$40</c:f>
              <c:numCache>
                <c:formatCode>General</c:formatCode>
                <c:ptCount val="10"/>
                <c:pt idx="0">
                  <c:v>29.6</c:v>
                </c:pt>
                <c:pt idx="1">
                  <c:v>24.4</c:v>
                </c:pt>
                <c:pt idx="2">
                  <c:v>33.4</c:v>
                </c:pt>
                <c:pt idx="3">
                  <c:v>30.4</c:v>
                </c:pt>
                <c:pt idx="4">
                  <c:v>19.5</c:v>
                </c:pt>
                <c:pt idx="5">
                  <c:v>67.97</c:v>
                </c:pt>
                <c:pt idx="6">
                  <c:v>69</c:v>
                </c:pt>
                <c:pt idx="7">
                  <c:v>69</c:v>
                </c:pt>
                <c:pt idx="8">
                  <c:v>71</c:v>
                </c:pt>
                <c:pt idx="9">
                  <c:v>40</c:v>
                </c:pt>
              </c:numCache>
            </c:numRef>
          </c:xVal>
          <c:yVal>
            <c:numRef>
              <c:f>Red_all!$DD$31:$DD$40</c:f>
              <c:numCache>
                <c:formatCode>General</c:formatCode>
                <c:ptCount val="10"/>
                <c:pt idx="0">
                  <c:v>0.1943532501641497</c:v>
                </c:pt>
                <c:pt idx="1">
                  <c:v>0.14716525934861277</c:v>
                </c:pt>
                <c:pt idx="2">
                  <c:v>0.18442849254555493</c:v>
                </c:pt>
                <c:pt idx="3">
                  <c:v>0.19689119170984454</c:v>
                </c:pt>
                <c:pt idx="4">
                  <c:v>0.12141967621419676</c:v>
                </c:pt>
                <c:pt idx="5">
                  <c:v>0.53351648351648351</c:v>
                </c:pt>
                <c:pt idx="6">
                  <c:v>0.54330708661417326</c:v>
                </c:pt>
                <c:pt idx="7">
                  <c:v>0.53076923076923077</c:v>
                </c:pt>
                <c:pt idx="8">
                  <c:v>0.52985074626865669</c:v>
                </c:pt>
                <c:pt idx="9">
                  <c:v>0.27972027972027974</c:v>
                </c:pt>
              </c:numCache>
            </c:numRef>
          </c:yVal>
          <c:smooth val="0"/>
          <c:extLst xmlns:c16r2="http://schemas.microsoft.com/office/drawing/2015/06/chart">
            <c:ext xmlns:c16="http://schemas.microsoft.com/office/drawing/2014/chart" uri="{C3380CC4-5D6E-409C-BE32-E72D297353CC}">
              <c16:uniqueId val="{00000001-D7F1-404A-BC44-100C56CA49B3}"/>
            </c:ext>
          </c:extLst>
        </c:ser>
        <c:ser>
          <c:idx val="2"/>
          <c:order val="2"/>
          <c:tx>
            <c:v>Basemen</c:v>
          </c:tx>
          <c:spPr>
            <a:ln w="19050">
              <a:noFill/>
            </a:ln>
          </c:spPr>
          <c:marker>
            <c:symbol val="triangle"/>
            <c:size val="5"/>
            <c:spPr>
              <a:solidFill>
                <a:schemeClr val="accent2">
                  <a:lumMod val="60000"/>
                  <a:lumOff val="40000"/>
                </a:schemeClr>
              </a:solidFill>
              <a:ln w="9525">
                <a:solidFill>
                  <a:schemeClr val="tx1"/>
                </a:solidFill>
              </a:ln>
              <a:effectLst/>
            </c:spPr>
          </c:marker>
          <c:xVal>
            <c:numRef>
              <c:f>Red_all!$CB$41:$CB$54</c:f>
              <c:numCache>
                <c:formatCode>General</c:formatCode>
                <c:ptCount val="14"/>
                <c:pt idx="0">
                  <c:v>41</c:v>
                </c:pt>
                <c:pt idx="1">
                  <c:v>56</c:v>
                </c:pt>
                <c:pt idx="2">
                  <c:v>67</c:v>
                </c:pt>
                <c:pt idx="3">
                  <c:v>62</c:v>
                </c:pt>
                <c:pt idx="4">
                  <c:v>26</c:v>
                </c:pt>
                <c:pt idx="5">
                  <c:v>32</c:v>
                </c:pt>
                <c:pt idx="6">
                  <c:v>33</c:v>
                </c:pt>
                <c:pt idx="7">
                  <c:v>38</c:v>
                </c:pt>
                <c:pt idx="8">
                  <c:v>41</c:v>
                </c:pt>
                <c:pt idx="9">
                  <c:v>60</c:v>
                </c:pt>
                <c:pt idx="10">
                  <c:v>34</c:v>
                </c:pt>
                <c:pt idx="11">
                  <c:v>34</c:v>
                </c:pt>
                <c:pt idx="12">
                  <c:v>85.06</c:v>
                </c:pt>
                <c:pt idx="13">
                  <c:v>73.08</c:v>
                </c:pt>
              </c:numCache>
            </c:numRef>
          </c:xVal>
          <c:yVal>
            <c:numRef>
              <c:f>Red_all!$DD$41:$DD$54</c:f>
              <c:numCache>
                <c:formatCode>General</c:formatCode>
                <c:ptCount val="14"/>
                <c:pt idx="0">
                  <c:v>0.27152317880794702</c:v>
                </c:pt>
                <c:pt idx="1">
                  <c:v>0.40875912408759124</c:v>
                </c:pt>
                <c:pt idx="2">
                  <c:v>0.50757575757575757</c:v>
                </c:pt>
                <c:pt idx="3">
                  <c:v>0.52542372881355937</c:v>
                </c:pt>
                <c:pt idx="4">
                  <c:v>0.22413793103448276</c:v>
                </c:pt>
                <c:pt idx="5">
                  <c:v>0.26446280991735538</c:v>
                </c:pt>
                <c:pt idx="6">
                  <c:v>0.25</c:v>
                </c:pt>
                <c:pt idx="7">
                  <c:v>0.29007633587786258</c:v>
                </c:pt>
                <c:pt idx="8">
                  <c:v>0.33333333333333331</c:v>
                </c:pt>
                <c:pt idx="9">
                  <c:v>0.4838709677419355</c:v>
                </c:pt>
                <c:pt idx="10">
                  <c:v>0.27200000000000002</c:v>
                </c:pt>
                <c:pt idx="11">
                  <c:v>0.265625</c:v>
                </c:pt>
                <c:pt idx="12">
                  <c:v>0.65430769230769237</c:v>
                </c:pt>
                <c:pt idx="13">
                  <c:v>0.55914307574598321</c:v>
                </c:pt>
              </c:numCache>
            </c:numRef>
          </c:yVal>
          <c:smooth val="0"/>
          <c:extLst xmlns:c16r2="http://schemas.microsoft.com/office/drawing/2015/06/chart">
            <c:ext xmlns:c16="http://schemas.microsoft.com/office/drawing/2014/chart" uri="{C3380CC4-5D6E-409C-BE32-E72D297353CC}">
              <c16:uniqueId val="{00000002-D7F1-404A-BC44-100C56CA49B3}"/>
            </c:ext>
          </c:extLst>
        </c:ser>
        <c:ser>
          <c:idx val="3"/>
          <c:order val="3"/>
          <c:tx>
            <c:v>South</c:v>
          </c:tx>
          <c:spPr>
            <a:ln w="19050">
              <a:noFill/>
            </a:ln>
          </c:spPr>
          <c:marker>
            <c:symbol val="triangle"/>
            <c:size val="9"/>
            <c:spPr>
              <a:solidFill>
                <a:schemeClr val="bg2">
                  <a:lumMod val="90000"/>
                </a:schemeClr>
              </a:solidFill>
              <a:ln w="9525">
                <a:solidFill>
                  <a:schemeClr val="bg2">
                    <a:lumMod val="75000"/>
                  </a:schemeClr>
                </a:solidFill>
              </a:ln>
              <a:effectLst/>
            </c:spPr>
          </c:marker>
          <c:xVal>
            <c:numRef>
              <c:f>Red_all!$CB$55:$CB$125</c:f>
              <c:numCache>
                <c:formatCode>General</c:formatCode>
                <c:ptCount val="71"/>
                <c:pt idx="0">
                  <c:v>80</c:v>
                </c:pt>
                <c:pt idx="1">
                  <c:v>109</c:v>
                </c:pt>
                <c:pt idx="2">
                  <c:v>80</c:v>
                </c:pt>
                <c:pt idx="3">
                  <c:v>63</c:v>
                </c:pt>
                <c:pt idx="4">
                  <c:v>39</c:v>
                </c:pt>
                <c:pt idx="5">
                  <c:v>36</c:v>
                </c:pt>
                <c:pt idx="6">
                  <c:v>43</c:v>
                </c:pt>
                <c:pt idx="7">
                  <c:v>55</c:v>
                </c:pt>
                <c:pt idx="8">
                  <c:v>43</c:v>
                </c:pt>
                <c:pt idx="9">
                  <c:v>29</c:v>
                </c:pt>
                <c:pt idx="10">
                  <c:v>68.239999999999995</c:v>
                </c:pt>
                <c:pt idx="11">
                  <c:v>67.75</c:v>
                </c:pt>
                <c:pt idx="12">
                  <c:v>82</c:v>
                </c:pt>
                <c:pt idx="13">
                  <c:v>101.9</c:v>
                </c:pt>
                <c:pt idx="14">
                  <c:v>97</c:v>
                </c:pt>
                <c:pt idx="15">
                  <c:v>68</c:v>
                </c:pt>
                <c:pt idx="16">
                  <c:v>70</c:v>
                </c:pt>
                <c:pt idx="17">
                  <c:v>69.81</c:v>
                </c:pt>
                <c:pt idx="18">
                  <c:v>63</c:v>
                </c:pt>
                <c:pt idx="19">
                  <c:v>26</c:v>
                </c:pt>
                <c:pt idx="20">
                  <c:v>30</c:v>
                </c:pt>
                <c:pt idx="21">
                  <c:v>81</c:v>
                </c:pt>
                <c:pt idx="22">
                  <c:v>70</c:v>
                </c:pt>
                <c:pt idx="23">
                  <c:v>62.03</c:v>
                </c:pt>
                <c:pt idx="24">
                  <c:v>39.72</c:v>
                </c:pt>
                <c:pt idx="25">
                  <c:v>56</c:v>
                </c:pt>
                <c:pt idx="26">
                  <c:v>45</c:v>
                </c:pt>
                <c:pt idx="27">
                  <c:v>48</c:v>
                </c:pt>
                <c:pt idx="28">
                  <c:v>27</c:v>
                </c:pt>
                <c:pt idx="29">
                  <c:v>74</c:v>
                </c:pt>
                <c:pt idx="30">
                  <c:v>72</c:v>
                </c:pt>
                <c:pt idx="31">
                  <c:v>74</c:v>
                </c:pt>
                <c:pt idx="32">
                  <c:v>75</c:v>
                </c:pt>
                <c:pt idx="33">
                  <c:v>55</c:v>
                </c:pt>
                <c:pt idx="34">
                  <c:v>71</c:v>
                </c:pt>
                <c:pt idx="35">
                  <c:v>85</c:v>
                </c:pt>
                <c:pt idx="36">
                  <c:v>75</c:v>
                </c:pt>
                <c:pt idx="37">
                  <c:v>71</c:v>
                </c:pt>
                <c:pt idx="38">
                  <c:v>33</c:v>
                </c:pt>
                <c:pt idx="39">
                  <c:v>81</c:v>
                </c:pt>
                <c:pt idx="40">
                  <c:v>80</c:v>
                </c:pt>
                <c:pt idx="41">
                  <c:v>70</c:v>
                </c:pt>
                <c:pt idx="42">
                  <c:v>22</c:v>
                </c:pt>
                <c:pt idx="43">
                  <c:v>21.67</c:v>
                </c:pt>
                <c:pt idx="44">
                  <c:v>35</c:v>
                </c:pt>
                <c:pt idx="45">
                  <c:v>7</c:v>
                </c:pt>
                <c:pt idx="46">
                  <c:v>32</c:v>
                </c:pt>
                <c:pt idx="47">
                  <c:v>66.89</c:v>
                </c:pt>
                <c:pt idx="48">
                  <c:v>10</c:v>
                </c:pt>
                <c:pt idx="49">
                  <c:v>25</c:v>
                </c:pt>
                <c:pt idx="50">
                  <c:v>20.45</c:v>
                </c:pt>
                <c:pt idx="51">
                  <c:v>20.28</c:v>
                </c:pt>
                <c:pt idx="52">
                  <c:v>37.369999999999997</c:v>
                </c:pt>
                <c:pt idx="53">
                  <c:v>26</c:v>
                </c:pt>
                <c:pt idx="54">
                  <c:v>33</c:v>
                </c:pt>
                <c:pt idx="55">
                  <c:v>44.28</c:v>
                </c:pt>
                <c:pt idx="56">
                  <c:v>29.02</c:v>
                </c:pt>
                <c:pt idx="57">
                  <c:v>21.89</c:v>
                </c:pt>
                <c:pt idx="58">
                  <c:v>75</c:v>
                </c:pt>
                <c:pt idx="59">
                  <c:v>72</c:v>
                </c:pt>
                <c:pt idx="60">
                  <c:v>81</c:v>
                </c:pt>
                <c:pt idx="61">
                  <c:v>1</c:v>
                </c:pt>
                <c:pt idx="62">
                  <c:v>33.380000000000003</c:v>
                </c:pt>
                <c:pt idx="63">
                  <c:v>18</c:v>
                </c:pt>
                <c:pt idx="64">
                  <c:v>20.99</c:v>
                </c:pt>
                <c:pt idx="65">
                  <c:v>10</c:v>
                </c:pt>
                <c:pt idx="66">
                  <c:v>29</c:v>
                </c:pt>
                <c:pt idx="67">
                  <c:v>40</c:v>
                </c:pt>
                <c:pt idx="68">
                  <c:v>20</c:v>
                </c:pt>
                <c:pt idx="69">
                  <c:v>17</c:v>
                </c:pt>
                <c:pt idx="70">
                  <c:v>36</c:v>
                </c:pt>
              </c:numCache>
            </c:numRef>
          </c:xVal>
          <c:yVal>
            <c:numRef>
              <c:f>Red_all!$DD$55:$DD$125</c:f>
              <c:numCache>
                <c:formatCode>General</c:formatCode>
                <c:ptCount val="71"/>
                <c:pt idx="0">
                  <c:v>0.66115702479338845</c:v>
                </c:pt>
                <c:pt idx="1">
                  <c:v>0.96460176991150437</c:v>
                </c:pt>
                <c:pt idx="2">
                  <c:v>0.70796460176991149</c:v>
                </c:pt>
                <c:pt idx="3">
                  <c:v>0.45</c:v>
                </c:pt>
                <c:pt idx="4">
                  <c:v>0.28888888888888886</c:v>
                </c:pt>
                <c:pt idx="5">
                  <c:v>0.2608695652173913</c:v>
                </c:pt>
                <c:pt idx="6">
                  <c:v>0.30714285714285716</c:v>
                </c:pt>
                <c:pt idx="7">
                  <c:v>0.37414965986394561</c:v>
                </c:pt>
                <c:pt idx="8">
                  <c:v>0.33333333333333331</c:v>
                </c:pt>
                <c:pt idx="9">
                  <c:v>0.2</c:v>
                </c:pt>
                <c:pt idx="10">
                  <c:v>0.56443341604631925</c:v>
                </c:pt>
                <c:pt idx="11">
                  <c:v>0.53984063745019917</c:v>
                </c:pt>
                <c:pt idx="12">
                  <c:v>0.62595419847328249</c:v>
                </c:pt>
                <c:pt idx="13">
                  <c:v>0.80617088607594933</c:v>
                </c:pt>
                <c:pt idx="14">
                  <c:v>0.72932330827067671</c:v>
                </c:pt>
                <c:pt idx="15">
                  <c:v>0.51515151515151514</c:v>
                </c:pt>
                <c:pt idx="16">
                  <c:v>0.52238805970149249</c:v>
                </c:pt>
                <c:pt idx="17">
                  <c:v>0.5333078686019862</c:v>
                </c:pt>
                <c:pt idx="18">
                  <c:v>0.50806451612903225</c:v>
                </c:pt>
                <c:pt idx="19">
                  <c:v>0.13471502590673576</c:v>
                </c:pt>
                <c:pt idx="20">
                  <c:v>0.16304347826086957</c:v>
                </c:pt>
                <c:pt idx="21">
                  <c:v>0.62790697674418605</c:v>
                </c:pt>
                <c:pt idx="22">
                  <c:v>0.54263565891472865</c:v>
                </c:pt>
                <c:pt idx="23">
                  <c:v>0.44949275362318841</c:v>
                </c:pt>
                <c:pt idx="24">
                  <c:v>0.30910505836575874</c:v>
                </c:pt>
                <c:pt idx="25">
                  <c:v>0.4</c:v>
                </c:pt>
                <c:pt idx="26">
                  <c:v>0.33582089552238809</c:v>
                </c:pt>
                <c:pt idx="27">
                  <c:v>0.3380281690140845</c:v>
                </c:pt>
                <c:pt idx="28">
                  <c:v>0.20149253731343283</c:v>
                </c:pt>
                <c:pt idx="29">
                  <c:v>0.58730158730158732</c:v>
                </c:pt>
                <c:pt idx="30">
                  <c:v>0.54961832061068705</c:v>
                </c:pt>
                <c:pt idx="31">
                  <c:v>0.55639097744360899</c:v>
                </c:pt>
                <c:pt idx="32">
                  <c:v>0.58139534883720934</c:v>
                </c:pt>
                <c:pt idx="33">
                  <c:v>0.4263565891472868</c:v>
                </c:pt>
                <c:pt idx="34">
                  <c:v>0.5461538461538461</c:v>
                </c:pt>
                <c:pt idx="35">
                  <c:v>0.65384615384615385</c:v>
                </c:pt>
                <c:pt idx="36">
                  <c:v>0.5725190839694656</c:v>
                </c:pt>
                <c:pt idx="37">
                  <c:v>0.55038759689922478</c:v>
                </c:pt>
                <c:pt idx="38">
                  <c:v>0.27731092436974791</c:v>
                </c:pt>
                <c:pt idx="39">
                  <c:v>0.60902255639097747</c:v>
                </c:pt>
                <c:pt idx="40">
                  <c:v>0.59701492537313428</c:v>
                </c:pt>
                <c:pt idx="41">
                  <c:v>0.53435114503816794</c:v>
                </c:pt>
                <c:pt idx="42">
                  <c:v>0.20183486238532111</c:v>
                </c:pt>
                <c:pt idx="43">
                  <c:v>0.12769593400117857</c:v>
                </c:pt>
                <c:pt idx="44">
                  <c:v>0.28455284552845528</c:v>
                </c:pt>
                <c:pt idx="45">
                  <c:v>6.7961165048543687E-2</c:v>
                </c:pt>
                <c:pt idx="46">
                  <c:v>0.31067961165048541</c:v>
                </c:pt>
                <c:pt idx="47">
                  <c:v>0.73424807903402856</c:v>
                </c:pt>
                <c:pt idx="48">
                  <c:v>7.0921985815602842E-2</c:v>
                </c:pt>
                <c:pt idx="49">
                  <c:v>0.18248175182481752</c:v>
                </c:pt>
                <c:pt idx="50">
                  <c:v>0.13697253851306093</c:v>
                </c:pt>
                <c:pt idx="51">
                  <c:v>0.1285171102661597</c:v>
                </c:pt>
                <c:pt idx="52">
                  <c:v>0.32354978354978353</c:v>
                </c:pt>
                <c:pt idx="53">
                  <c:v>0.23214285714285715</c:v>
                </c:pt>
                <c:pt idx="54">
                  <c:v>0.29729729729729731</c:v>
                </c:pt>
                <c:pt idx="55">
                  <c:v>0.36</c:v>
                </c:pt>
                <c:pt idx="56">
                  <c:v>0.24909871244635193</c:v>
                </c:pt>
                <c:pt idx="57">
                  <c:v>0.19184925503943911</c:v>
                </c:pt>
                <c:pt idx="58">
                  <c:v>0.7978723404255319</c:v>
                </c:pt>
                <c:pt idx="59">
                  <c:v>0.55813953488372092</c:v>
                </c:pt>
                <c:pt idx="60">
                  <c:v>0.61832061068702293</c:v>
                </c:pt>
                <c:pt idx="61">
                  <c:v>1.0309278350515464E-2</c:v>
                </c:pt>
                <c:pt idx="62">
                  <c:v>0.28288135593220343</c:v>
                </c:pt>
                <c:pt idx="63">
                  <c:v>0.14285714285714285</c:v>
                </c:pt>
                <c:pt idx="64">
                  <c:v>0.15652498135719611</c:v>
                </c:pt>
                <c:pt idx="65">
                  <c:v>8.3333333333333329E-2</c:v>
                </c:pt>
                <c:pt idx="66">
                  <c:v>0.24576271186440679</c:v>
                </c:pt>
                <c:pt idx="67">
                  <c:v>0.35714285714285715</c:v>
                </c:pt>
                <c:pt idx="68">
                  <c:v>0.14925373134328357</c:v>
                </c:pt>
                <c:pt idx="69">
                  <c:v>0.11643835616438356</c:v>
                </c:pt>
                <c:pt idx="70">
                  <c:v>0.2608695652173913</c:v>
                </c:pt>
              </c:numCache>
            </c:numRef>
          </c:yVal>
          <c:smooth val="0"/>
          <c:extLst xmlns:c16r2="http://schemas.microsoft.com/office/drawing/2015/06/chart">
            <c:ext xmlns:c16="http://schemas.microsoft.com/office/drawing/2014/chart" uri="{C3380CC4-5D6E-409C-BE32-E72D297353CC}">
              <c16:uniqueId val="{00000003-D7F1-404A-BC44-100C56CA49B3}"/>
            </c:ext>
          </c:extLst>
        </c:ser>
        <c:ser>
          <c:idx val="4"/>
          <c:order val="4"/>
          <c:spPr>
            <a:ln w="19050">
              <a:noFill/>
            </a:ln>
          </c:spPr>
          <c:marker>
            <c:symbol val="circle"/>
            <c:size val="4"/>
            <c:spPr>
              <a:solidFill>
                <a:srgbClr val="F03510"/>
              </a:solidFill>
              <a:ln w="9525">
                <a:noFill/>
              </a:ln>
              <a:effectLst/>
            </c:spPr>
          </c:marker>
          <c:dPt>
            <c:idx val="25"/>
            <c:bubble3D val="0"/>
            <c:extLst xmlns:c16r2="http://schemas.microsoft.com/office/drawing/2015/06/chart">
              <c:ext xmlns:c16="http://schemas.microsoft.com/office/drawing/2014/chart" uri="{C3380CC4-5D6E-409C-BE32-E72D297353CC}">
                <c16:uniqueId val="{00000004-D7F1-404A-BC44-100C56CA49B3}"/>
              </c:ext>
            </c:extLst>
          </c:dPt>
          <c:dPt>
            <c:idx val="65"/>
            <c:bubble3D val="0"/>
            <c:extLst xmlns:c16r2="http://schemas.microsoft.com/office/drawing/2015/06/chart">
              <c:ext xmlns:c16="http://schemas.microsoft.com/office/drawing/2014/chart" uri="{C3380CC4-5D6E-409C-BE32-E72D297353CC}">
                <c16:uniqueId val="{00000005-D7F1-404A-BC44-100C56CA49B3}"/>
              </c:ext>
            </c:extLst>
          </c:dPt>
          <c:dPt>
            <c:idx val="194"/>
            <c:marker>
              <c:symbol val="circle"/>
              <c:size val="5"/>
            </c:marker>
            <c:bubble3D val="0"/>
            <c:extLst xmlns:c16r2="http://schemas.microsoft.com/office/drawing/2015/06/chart">
              <c:ext xmlns:c16="http://schemas.microsoft.com/office/drawing/2014/chart" uri="{C3380CC4-5D6E-409C-BE32-E72D297353CC}">
                <c16:uniqueId val="{00000006-D7F1-404A-BC44-100C56CA49B3}"/>
              </c:ext>
            </c:extLst>
          </c:dPt>
          <c:xVal>
            <c:numRef>
              <c:f>Red_all!$AC$2:$AC$212</c:f>
              <c:numCache>
                <c:formatCode>General</c:formatCode>
                <c:ptCount val="211"/>
                <c:pt idx="0">
                  <c:v>18</c:v>
                </c:pt>
                <c:pt idx="1">
                  <c:v>8</c:v>
                </c:pt>
                <c:pt idx="2">
                  <c:v>9</c:v>
                </c:pt>
                <c:pt idx="3">
                  <c:v>13.1491236426412</c:v>
                </c:pt>
                <c:pt idx="4">
                  <c:v>10</c:v>
                </c:pt>
                <c:pt idx="5">
                  <c:v>12</c:v>
                </c:pt>
                <c:pt idx="6">
                  <c:v>19</c:v>
                </c:pt>
                <c:pt idx="7">
                  <c:v>12.6594921643623</c:v>
                </c:pt>
                <c:pt idx="8">
                  <c:v>9.9560912246047302</c:v>
                </c:pt>
                <c:pt idx="9">
                  <c:v>19.913148673393</c:v>
                </c:pt>
                <c:pt idx="10">
                  <c:v>24.156000820100999</c:v>
                </c:pt>
                <c:pt idx="11">
                  <c:v>10.3315929810562</c:v>
                </c:pt>
                <c:pt idx="12">
                  <c:v>31.5</c:v>
                </c:pt>
                <c:pt idx="13">
                  <c:v>10</c:v>
                </c:pt>
                <c:pt idx="14">
                  <c:v>41</c:v>
                </c:pt>
                <c:pt idx="15">
                  <c:v>19.105784510841399</c:v>
                </c:pt>
                <c:pt idx="16">
                  <c:v>27.276810368067501</c:v>
                </c:pt>
                <c:pt idx="17">
                  <c:v>4.2337195670534804</c:v>
                </c:pt>
                <c:pt idx="18">
                  <c:v>9.5</c:v>
                </c:pt>
                <c:pt idx="19">
                  <c:v>10</c:v>
                </c:pt>
                <c:pt idx="20">
                  <c:v>4.6916783752956901</c:v>
                </c:pt>
                <c:pt idx="21">
                  <c:v>9.5167513064819396</c:v>
                </c:pt>
                <c:pt idx="22">
                  <c:v>10.162767529869599</c:v>
                </c:pt>
                <c:pt idx="23">
                  <c:v>3.3095963685116399</c:v>
                </c:pt>
                <c:pt idx="24">
                  <c:v>3.56059159991774</c:v>
                </c:pt>
                <c:pt idx="25">
                  <c:v>0.94228657125336601</c:v>
                </c:pt>
                <c:pt idx="26">
                  <c:v>5.2</c:v>
                </c:pt>
                <c:pt idx="27">
                  <c:v>10</c:v>
                </c:pt>
                <c:pt idx="28">
                  <c:v>23</c:v>
                </c:pt>
                <c:pt idx="29">
                  <c:v>3.4970044159284601</c:v>
                </c:pt>
                <c:pt idx="30">
                  <c:v>7.3039241763595504</c:v>
                </c:pt>
                <c:pt idx="31">
                  <c:v>16.050893169194001</c:v>
                </c:pt>
                <c:pt idx="32">
                  <c:v>11</c:v>
                </c:pt>
                <c:pt idx="33">
                  <c:v>7.5205828200248197</c:v>
                </c:pt>
                <c:pt idx="34">
                  <c:v>0.58578717208221598</c:v>
                </c:pt>
                <c:pt idx="35">
                  <c:v>4</c:v>
                </c:pt>
                <c:pt idx="36">
                  <c:v>5</c:v>
                </c:pt>
                <c:pt idx="37">
                  <c:v>10.5</c:v>
                </c:pt>
                <c:pt idx="38">
                  <c:v>62</c:v>
                </c:pt>
                <c:pt idx="39">
                  <c:v>28</c:v>
                </c:pt>
                <c:pt idx="40">
                  <c:v>27</c:v>
                </c:pt>
                <c:pt idx="41">
                  <c:v>20</c:v>
                </c:pt>
                <c:pt idx="42">
                  <c:v>20</c:v>
                </c:pt>
                <c:pt idx="43">
                  <c:v>52</c:v>
                </c:pt>
                <c:pt idx="44">
                  <c:v>65</c:v>
                </c:pt>
                <c:pt idx="45">
                  <c:v>41</c:v>
                </c:pt>
                <c:pt idx="46">
                  <c:v>41</c:v>
                </c:pt>
                <c:pt idx="47">
                  <c:v>22</c:v>
                </c:pt>
                <c:pt idx="48">
                  <c:v>42</c:v>
                </c:pt>
                <c:pt idx="49">
                  <c:v>23</c:v>
                </c:pt>
                <c:pt idx="50">
                  <c:v>24</c:v>
                </c:pt>
                <c:pt idx="51">
                  <c:v>20</c:v>
                </c:pt>
                <c:pt idx="52">
                  <c:v>27</c:v>
                </c:pt>
                <c:pt idx="53">
                  <c:v>15</c:v>
                </c:pt>
                <c:pt idx="54">
                  <c:v>29</c:v>
                </c:pt>
                <c:pt idx="55">
                  <c:v>55</c:v>
                </c:pt>
                <c:pt idx="56">
                  <c:v>38</c:v>
                </c:pt>
                <c:pt idx="57">
                  <c:v>41</c:v>
                </c:pt>
                <c:pt idx="58">
                  <c:v>17</c:v>
                </c:pt>
                <c:pt idx="59">
                  <c:v>52</c:v>
                </c:pt>
                <c:pt idx="60">
                  <c:v>36</c:v>
                </c:pt>
                <c:pt idx="61">
                  <c:v>25</c:v>
                </c:pt>
                <c:pt idx="62">
                  <c:v>34</c:v>
                </c:pt>
                <c:pt idx="63">
                  <c:v>25</c:v>
                </c:pt>
                <c:pt idx="64">
                  <c:v>25</c:v>
                </c:pt>
                <c:pt idx="65">
                  <c:v>2</c:v>
                </c:pt>
                <c:pt idx="66">
                  <c:v>21</c:v>
                </c:pt>
                <c:pt idx="67">
                  <c:v>6.3</c:v>
                </c:pt>
                <c:pt idx="68">
                  <c:v>16</c:v>
                </c:pt>
                <c:pt idx="69">
                  <c:v>14</c:v>
                </c:pt>
                <c:pt idx="70">
                  <c:v>16.100000000000001</c:v>
                </c:pt>
                <c:pt idx="71">
                  <c:v>20</c:v>
                </c:pt>
                <c:pt idx="72">
                  <c:v>39</c:v>
                </c:pt>
                <c:pt idx="73">
                  <c:v>5</c:v>
                </c:pt>
                <c:pt idx="74">
                  <c:v>26</c:v>
                </c:pt>
                <c:pt idx="75">
                  <c:v>36</c:v>
                </c:pt>
                <c:pt idx="76">
                  <c:v>17</c:v>
                </c:pt>
                <c:pt idx="77">
                  <c:v>15</c:v>
                </c:pt>
                <c:pt idx="78">
                  <c:v>36</c:v>
                </c:pt>
                <c:pt idx="79">
                  <c:v>11</c:v>
                </c:pt>
                <c:pt idx="80">
                  <c:v>21</c:v>
                </c:pt>
                <c:pt idx="81">
                  <c:v>21</c:v>
                </c:pt>
                <c:pt idx="82">
                  <c:v>5</c:v>
                </c:pt>
                <c:pt idx="83">
                  <c:v>18</c:v>
                </c:pt>
                <c:pt idx="84">
                  <c:v>27</c:v>
                </c:pt>
                <c:pt idx="85">
                  <c:v>18.8</c:v>
                </c:pt>
                <c:pt idx="86">
                  <c:v>28</c:v>
                </c:pt>
                <c:pt idx="87">
                  <c:v>18</c:v>
                </c:pt>
                <c:pt idx="88">
                  <c:v>17</c:v>
                </c:pt>
                <c:pt idx="89">
                  <c:v>12</c:v>
                </c:pt>
                <c:pt idx="90">
                  <c:v>33</c:v>
                </c:pt>
                <c:pt idx="91">
                  <c:v>34</c:v>
                </c:pt>
                <c:pt idx="92">
                  <c:v>25</c:v>
                </c:pt>
                <c:pt idx="93">
                  <c:v>31</c:v>
                </c:pt>
                <c:pt idx="94">
                  <c:v>20</c:v>
                </c:pt>
                <c:pt idx="95">
                  <c:v>23</c:v>
                </c:pt>
                <c:pt idx="96">
                  <c:v>41</c:v>
                </c:pt>
                <c:pt idx="97">
                  <c:v>26</c:v>
                </c:pt>
                <c:pt idx="98">
                  <c:v>15</c:v>
                </c:pt>
                <c:pt idx="99">
                  <c:v>21</c:v>
                </c:pt>
                <c:pt idx="100">
                  <c:v>2</c:v>
                </c:pt>
                <c:pt idx="101">
                  <c:v>10</c:v>
                </c:pt>
                <c:pt idx="102">
                  <c:v>18</c:v>
                </c:pt>
                <c:pt idx="103">
                  <c:v>8</c:v>
                </c:pt>
                <c:pt idx="104">
                  <c:v>2</c:v>
                </c:pt>
                <c:pt idx="105">
                  <c:v>5.5</c:v>
                </c:pt>
                <c:pt idx="106">
                  <c:v>1</c:v>
                </c:pt>
                <c:pt idx="107">
                  <c:v>1</c:v>
                </c:pt>
                <c:pt idx="109">
                  <c:v>3</c:v>
                </c:pt>
                <c:pt idx="110">
                  <c:v>1</c:v>
                </c:pt>
                <c:pt idx="111">
                  <c:v>2.7</c:v>
                </c:pt>
                <c:pt idx="112">
                  <c:v>8</c:v>
                </c:pt>
                <c:pt idx="113">
                  <c:v>7</c:v>
                </c:pt>
                <c:pt idx="114">
                  <c:v>4</c:v>
                </c:pt>
                <c:pt idx="115">
                  <c:v>1</c:v>
                </c:pt>
                <c:pt idx="116">
                  <c:v>2</c:v>
                </c:pt>
                <c:pt idx="117">
                  <c:v>4</c:v>
                </c:pt>
                <c:pt idx="118">
                  <c:v>8</c:v>
                </c:pt>
                <c:pt idx="119">
                  <c:v>18</c:v>
                </c:pt>
                <c:pt idx="120">
                  <c:v>6</c:v>
                </c:pt>
                <c:pt idx="121">
                  <c:v>4</c:v>
                </c:pt>
                <c:pt idx="122">
                  <c:v>7</c:v>
                </c:pt>
                <c:pt idx="123">
                  <c:v>2</c:v>
                </c:pt>
                <c:pt idx="124">
                  <c:v>14</c:v>
                </c:pt>
                <c:pt idx="125">
                  <c:v>6.7</c:v>
                </c:pt>
                <c:pt idx="126">
                  <c:v>5</c:v>
                </c:pt>
                <c:pt idx="127">
                  <c:v>0</c:v>
                </c:pt>
                <c:pt idx="128">
                  <c:v>8.42</c:v>
                </c:pt>
                <c:pt idx="129">
                  <c:v>8.25</c:v>
                </c:pt>
                <c:pt idx="130">
                  <c:v>12.12</c:v>
                </c:pt>
                <c:pt idx="131">
                  <c:v>10.1</c:v>
                </c:pt>
                <c:pt idx="132">
                  <c:v>3.8</c:v>
                </c:pt>
                <c:pt idx="133">
                  <c:v>6</c:v>
                </c:pt>
                <c:pt idx="134">
                  <c:v>1</c:v>
                </c:pt>
                <c:pt idx="135">
                  <c:v>7</c:v>
                </c:pt>
                <c:pt idx="136">
                  <c:v>43.2</c:v>
                </c:pt>
                <c:pt idx="137">
                  <c:v>41</c:v>
                </c:pt>
                <c:pt idx="138">
                  <c:v>31</c:v>
                </c:pt>
                <c:pt idx="139">
                  <c:v>112.4</c:v>
                </c:pt>
                <c:pt idx="140">
                  <c:v>11.14</c:v>
                </c:pt>
                <c:pt idx="141">
                  <c:v>30.46</c:v>
                </c:pt>
                <c:pt idx="142">
                  <c:v>28.24</c:v>
                </c:pt>
                <c:pt idx="143">
                  <c:v>17</c:v>
                </c:pt>
                <c:pt idx="144">
                  <c:v>5</c:v>
                </c:pt>
                <c:pt idx="145">
                  <c:v>11</c:v>
                </c:pt>
                <c:pt idx="146">
                  <c:v>11.2</c:v>
                </c:pt>
                <c:pt idx="147">
                  <c:v>9</c:v>
                </c:pt>
                <c:pt idx="148">
                  <c:v>23.585648863091699</c:v>
                </c:pt>
                <c:pt idx="149">
                  <c:v>23.729416444990601</c:v>
                </c:pt>
                <c:pt idx="150">
                  <c:v>28.0409001719961</c:v>
                </c:pt>
                <c:pt idx="151">
                  <c:v>21.008924425715101</c:v>
                </c:pt>
                <c:pt idx="152">
                  <c:v>4.3248701706832904</c:v>
                </c:pt>
                <c:pt idx="153">
                  <c:v>14.518532136187799</c:v>
                </c:pt>
                <c:pt idx="154">
                  <c:v>17.232807855523699</c:v>
                </c:pt>
                <c:pt idx="155">
                  <c:v>26</c:v>
                </c:pt>
                <c:pt idx="156">
                  <c:v>40.613007273927053</c:v>
                </c:pt>
                <c:pt idx="157">
                  <c:v>32.957462987643325</c:v>
                </c:pt>
                <c:pt idx="158">
                  <c:v>40.838897119011691</c:v>
                </c:pt>
                <c:pt idx="159">
                  <c:v>30.081456717049967</c:v>
                </c:pt>
                <c:pt idx="160">
                  <c:v>17.54844950075281</c:v>
                </c:pt>
                <c:pt idx="161">
                  <c:v>28.054870878968867</c:v>
                </c:pt>
                <c:pt idx="162">
                  <c:v>9.1934275095700233</c:v>
                </c:pt>
                <c:pt idx="163">
                  <c:v>6.6737116450613261</c:v>
                </c:pt>
                <c:pt idx="164">
                  <c:v>3.5721598048277601</c:v>
                </c:pt>
                <c:pt idx="165">
                  <c:v>6.8389218657468751</c:v>
                </c:pt>
                <c:pt idx="166">
                  <c:v>8.3853717243316677</c:v>
                </c:pt>
                <c:pt idx="167">
                  <c:v>14.1</c:v>
                </c:pt>
                <c:pt idx="168">
                  <c:v>25.5</c:v>
                </c:pt>
                <c:pt idx="169">
                  <c:v>12.6</c:v>
                </c:pt>
                <c:pt idx="170">
                  <c:v>17.5</c:v>
                </c:pt>
                <c:pt idx="171">
                  <c:v>3.3</c:v>
                </c:pt>
                <c:pt idx="172">
                  <c:v>12.9</c:v>
                </c:pt>
                <c:pt idx="173">
                  <c:v>6.5</c:v>
                </c:pt>
                <c:pt idx="174">
                  <c:v>3.7</c:v>
                </c:pt>
                <c:pt idx="175">
                  <c:v>6.9</c:v>
                </c:pt>
                <c:pt idx="176">
                  <c:v>3.7</c:v>
                </c:pt>
                <c:pt idx="177">
                  <c:v>11.9</c:v>
                </c:pt>
                <c:pt idx="178">
                  <c:v>3.4</c:v>
                </c:pt>
                <c:pt idx="179">
                  <c:v>13.8</c:v>
                </c:pt>
                <c:pt idx="180">
                  <c:v>9.5</c:v>
                </c:pt>
                <c:pt idx="181">
                  <c:v>3.4</c:v>
                </c:pt>
                <c:pt idx="182">
                  <c:v>7.7</c:v>
                </c:pt>
                <c:pt idx="183">
                  <c:v>17.5</c:v>
                </c:pt>
                <c:pt idx="184">
                  <c:v>19</c:v>
                </c:pt>
                <c:pt idx="185">
                  <c:v>6.7</c:v>
                </c:pt>
                <c:pt idx="186">
                  <c:v>8.4</c:v>
                </c:pt>
                <c:pt idx="187">
                  <c:v>7.8</c:v>
                </c:pt>
                <c:pt idx="188">
                  <c:v>41.6</c:v>
                </c:pt>
                <c:pt idx="189">
                  <c:v>12</c:v>
                </c:pt>
                <c:pt idx="190">
                  <c:v>30.4</c:v>
                </c:pt>
                <c:pt idx="191">
                  <c:v>25.5</c:v>
                </c:pt>
                <c:pt idx="192">
                  <c:v>21.9</c:v>
                </c:pt>
                <c:pt idx="193">
                  <c:v>19.8</c:v>
                </c:pt>
                <c:pt idx="194">
                  <c:v>59.2</c:v>
                </c:pt>
                <c:pt idx="195">
                  <c:v>31.1</c:v>
                </c:pt>
                <c:pt idx="196">
                  <c:v>33.4</c:v>
                </c:pt>
                <c:pt idx="197">
                  <c:v>54</c:v>
                </c:pt>
                <c:pt idx="198">
                  <c:v>46.9</c:v>
                </c:pt>
                <c:pt idx="199">
                  <c:v>33</c:v>
                </c:pt>
                <c:pt idx="200">
                  <c:v>11</c:v>
                </c:pt>
                <c:pt idx="201">
                  <c:v>15</c:v>
                </c:pt>
                <c:pt idx="202">
                  <c:v>23</c:v>
                </c:pt>
                <c:pt idx="203">
                  <c:v>28</c:v>
                </c:pt>
                <c:pt idx="204">
                  <c:v>24</c:v>
                </c:pt>
                <c:pt idx="205">
                  <c:v>8</c:v>
                </c:pt>
                <c:pt idx="206">
                  <c:v>15</c:v>
                </c:pt>
                <c:pt idx="207">
                  <c:v>22</c:v>
                </c:pt>
                <c:pt idx="208">
                  <c:v>12</c:v>
                </c:pt>
                <c:pt idx="209">
                  <c:v>34</c:v>
                </c:pt>
                <c:pt idx="210">
                  <c:v>19</c:v>
                </c:pt>
              </c:numCache>
            </c:numRef>
          </c:xVal>
          <c:yVal>
            <c:numRef>
              <c:f>Red_all!$BT$2:$BT$212</c:f>
              <c:numCache>
                <c:formatCode>0.0000</c:formatCode>
                <c:ptCount val="211"/>
                <c:pt idx="0">
                  <c:v>3.643724696356275E-2</c:v>
                </c:pt>
                <c:pt idx="1">
                  <c:v>2.2038567493112948E-2</c:v>
                </c:pt>
                <c:pt idx="2">
                  <c:v>2.4725274725274724E-2</c:v>
                </c:pt>
                <c:pt idx="3">
                  <c:v>3.8560479890443401E-2</c:v>
                </c:pt>
                <c:pt idx="4">
                  <c:v>2.9498525073746312E-2</c:v>
                </c:pt>
                <c:pt idx="5">
                  <c:v>4.3321299638989168E-2</c:v>
                </c:pt>
                <c:pt idx="6">
                  <c:v>4.449648711943794E-2</c:v>
                </c:pt>
                <c:pt idx="7">
                  <c:v>4.5702137777481229E-2</c:v>
                </c:pt>
                <c:pt idx="8">
                  <c:v>2.6549576598945947E-2</c:v>
                </c:pt>
                <c:pt idx="9">
                  <c:v>7.6647993354091601E-2</c:v>
                </c:pt>
                <c:pt idx="10">
                  <c:v>7.3422494893924009E-2</c:v>
                </c:pt>
                <c:pt idx="11">
                  <c:v>4.1326371924224801E-2</c:v>
                </c:pt>
                <c:pt idx="12">
                  <c:v>8.2245430809399472E-2</c:v>
                </c:pt>
                <c:pt idx="13">
                  <c:v>3.2786885245901641E-2</c:v>
                </c:pt>
                <c:pt idx="14">
                  <c:v>0.13666666666666666</c:v>
                </c:pt>
                <c:pt idx="15">
                  <c:v>5.8606700953501227E-2</c:v>
                </c:pt>
                <c:pt idx="16">
                  <c:v>8.2159067373697298E-2</c:v>
                </c:pt>
                <c:pt idx="17">
                  <c:v>1.4018938963753247E-2</c:v>
                </c:pt>
                <c:pt idx="18">
                  <c:v>3.1561461794019932E-2</c:v>
                </c:pt>
                <c:pt idx="19">
                  <c:v>3.5460992907801421E-2</c:v>
                </c:pt>
                <c:pt idx="20">
                  <c:v>1.413156137137256E-2</c:v>
                </c:pt>
                <c:pt idx="21">
                  <c:v>1.9033502612963878E-2</c:v>
                </c:pt>
                <c:pt idx="22">
                  <c:v>3.5658833438138943E-2</c:v>
                </c:pt>
                <c:pt idx="23">
                  <c:v>1.2212532725135202E-2</c:v>
                </c:pt>
                <c:pt idx="24">
                  <c:v>1.2320386158884913E-2</c:v>
                </c:pt>
                <c:pt idx="25">
                  <c:v>2.9446455351667686E-3</c:v>
                </c:pt>
                <c:pt idx="26">
                  <c:v>1.609907120743034E-2</c:v>
                </c:pt>
                <c:pt idx="27">
                  <c:v>3.2786885245901641E-2</c:v>
                </c:pt>
                <c:pt idx="28">
                  <c:v>9.3877551020408165E-2</c:v>
                </c:pt>
                <c:pt idx="29">
                  <c:v>1.2624564678442094E-2</c:v>
                </c:pt>
                <c:pt idx="30">
                  <c:v>2.2508240913280585E-2</c:v>
                </c:pt>
                <c:pt idx="31">
                  <c:v>4.4449994929919689E-2</c:v>
                </c:pt>
                <c:pt idx="32">
                  <c:v>3.2544378698224852E-2</c:v>
                </c:pt>
                <c:pt idx="33">
                  <c:v>2.5843927216580135E-2</c:v>
                </c:pt>
                <c:pt idx="34">
                  <c:v>2.2882311409461562E-3</c:v>
                </c:pt>
                <c:pt idx="35">
                  <c:v>1.6260162601626018E-2</c:v>
                </c:pt>
                <c:pt idx="36">
                  <c:v>2.100840336134454E-2</c:v>
                </c:pt>
                <c:pt idx="37">
                  <c:v>0.13815789473684212</c:v>
                </c:pt>
                <c:pt idx="38">
                  <c:v>0.1336206896551724</c:v>
                </c:pt>
                <c:pt idx="39">
                  <c:v>4.4444444444444446E-2</c:v>
                </c:pt>
                <c:pt idx="40">
                  <c:v>4.0909090909090909E-2</c:v>
                </c:pt>
                <c:pt idx="41">
                  <c:v>5.0377833753148617E-2</c:v>
                </c:pt>
                <c:pt idx="42">
                  <c:v>6.2695924764890276E-2</c:v>
                </c:pt>
                <c:pt idx="43">
                  <c:v>0.2</c:v>
                </c:pt>
                <c:pt idx="44">
                  <c:v>0.21812080536912751</c:v>
                </c:pt>
                <c:pt idx="45">
                  <c:v>6.8447412353923209E-2</c:v>
                </c:pt>
                <c:pt idx="46">
                  <c:v>0.11918604651162791</c:v>
                </c:pt>
                <c:pt idx="47">
                  <c:v>5.1044083526682132E-2</c:v>
                </c:pt>
                <c:pt idx="48">
                  <c:v>4.40251572327044E-2</c:v>
                </c:pt>
                <c:pt idx="49">
                  <c:v>3.3823529411764704E-2</c:v>
                </c:pt>
                <c:pt idx="50">
                  <c:v>3.8277511961722487E-2</c:v>
                </c:pt>
                <c:pt idx="51">
                  <c:v>3.3726812816188868E-2</c:v>
                </c:pt>
                <c:pt idx="52">
                  <c:v>5.0092764378478663E-2</c:v>
                </c:pt>
                <c:pt idx="53">
                  <c:v>5.0335570469798654E-2</c:v>
                </c:pt>
                <c:pt idx="54">
                  <c:v>7.512953367875648E-2</c:v>
                </c:pt>
                <c:pt idx="55">
                  <c:v>0.15363128491620112</c:v>
                </c:pt>
                <c:pt idx="56">
                  <c:v>7.9664570230607967E-2</c:v>
                </c:pt>
                <c:pt idx="57">
                  <c:v>0.15185185185185185</c:v>
                </c:pt>
                <c:pt idx="58">
                  <c:v>4.8710601719197708E-2</c:v>
                </c:pt>
                <c:pt idx="59">
                  <c:v>0.16774193548387098</c:v>
                </c:pt>
                <c:pt idx="60">
                  <c:v>0.10975609756097561</c:v>
                </c:pt>
                <c:pt idx="61">
                  <c:v>6.2344139650872821E-2</c:v>
                </c:pt>
                <c:pt idx="62">
                  <c:v>6.8825910931174086E-2</c:v>
                </c:pt>
                <c:pt idx="63">
                  <c:v>4.0257648953301126E-2</c:v>
                </c:pt>
                <c:pt idx="64">
                  <c:v>5.7339449541284407E-2</c:v>
                </c:pt>
                <c:pt idx="65">
                  <c:v>7.9681274900398405E-3</c:v>
                </c:pt>
                <c:pt idx="66">
                  <c:v>0.06</c:v>
                </c:pt>
                <c:pt idx="67">
                  <c:v>1.6622691292875989E-2</c:v>
                </c:pt>
                <c:pt idx="68">
                  <c:v>6.2745098039215685E-2</c:v>
                </c:pt>
                <c:pt idx="69">
                  <c:v>5.0359712230215826E-2</c:v>
                </c:pt>
                <c:pt idx="70">
                  <c:v>5.1768488745980709E-2</c:v>
                </c:pt>
                <c:pt idx="71">
                  <c:v>6.6225165562913912E-2</c:v>
                </c:pt>
                <c:pt idx="72">
                  <c:v>0.10863509749303621</c:v>
                </c:pt>
                <c:pt idx="73">
                  <c:v>2.0491803278688523E-2</c:v>
                </c:pt>
                <c:pt idx="74">
                  <c:v>4.3478260869565216E-2</c:v>
                </c:pt>
                <c:pt idx="75">
                  <c:v>7.1713147410358571E-2</c:v>
                </c:pt>
                <c:pt idx="76">
                  <c:v>7.0833333333333331E-2</c:v>
                </c:pt>
                <c:pt idx="77">
                  <c:v>5.5762081784386616E-2</c:v>
                </c:pt>
                <c:pt idx="78">
                  <c:v>6.9632495164410058E-2</c:v>
                </c:pt>
                <c:pt idx="79">
                  <c:v>5.0925925925925923E-2</c:v>
                </c:pt>
                <c:pt idx="80">
                  <c:v>4.2510121457489877E-2</c:v>
                </c:pt>
                <c:pt idx="81">
                  <c:v>5.1724137931034482E-2</c:v>
                </c:pt>
                <c:pt idx="82">
                  <c:v>1.893939393939394E-2</c:v>
                </c:pt>
                <c:pt idx="83">
                  <c:v>5.0561797752808987E-2</c:v>
                </c:pt>
                <c:pt idx="84">
                  <c:v>5.0373134328358209E-2</c:v>
                </c:pt>
                <c:pt idx="85">
                  <c:v>4.224719101123596E-2</c:v>
                </c:pt>
                <c:pt idx="86">
                  <c:v>6.1002178649237473E-2</c:v>
                </c:pt>
                <c:pt idx="87">
                  <c:v>5.0420168067226892E-2</c:v>
                </c:pt>
                <c:pt idx="88">
                  <c:v>3.2442748091603052E-2</c:v>
                </c:pt>
                <c:pt idx="89">
                  <c:v>2.8037383177570093E-2</c:v>
                </c:pt>
                <c:pt idx="90">
                  <c:v>8.9918256130790186E-2</c:v>
                </c:pt>
                <c:pt idx="91">
                  <c:v>7.505518763796909E-2</c:v>
                </c:pt>
                <c:pt idx="92">
                  <c:v>6.0532687651331719E-2</c:v>
                </c:pt>
                <c:pt idx="93">
                  <c:v>8.683473389355742E-2</c:v>
                </c:pt>
                <c:pt idx="94">
                  <c:v>5.6022408963585436E-2</c:v>
                </c:pt>
                <c:pt idx="95">
                  <c:v>3.6334913112164295E-2</c:v>
                </c:pt>
                <c:pt idx="96">
                  <c:v>7.9303675048355893E-2</c:v>
                </c:pt>
                <c:pt idx="97">
                  <c:v>5.8823529411764705E-2</c:v>
                </c:pt>
                <c:pt idx="98">
                  <c:v>5.1546391752577317E-2</c:v>
                </c:pt>
                <c:pt idx="99">
                  <c:v>3.7300177619893425E-2</c:v>
                </c:pt>
                <c:pt idx="100">
                  <c:v>1.1049723756906077E-2</c:v>
                </c:pt>
                <c:pt idx="101">
                  <c:v>4.2016806722689079E-2</c:v>
                </c:pt>
                <c:pt idx="102">
                  <c:v>5.6782334384858045E-2</c:v>
                </c:pt>
                <c:pt idx="103">
                  <c:v>4.6511627906976744E-2</c:v>
                </c:pt>
                <c:pt idx="104">
                  <c:v>1.0256410256410256E-2</c:v>
                </c:pt>
                <c:pt idx="105">
                  <c:v>3.1791907514450865E-2</c:v>
                </c:pt>
                <c:pt idx="106">
                  <c:v>9.5238095238095247E-3</c:v>
                </c:pt>
                <c:pt idx="107">
                  <c:v>6.6666666666666671E-3</c:v>
                </c:pt>
                <c:pt idx="108">
                  <c:v>0</c:v>
                </c:pt>
                <c:pt idx="109">
                  <c:v>2.4E-2</c:v>
                </c:pt>
                <c:pt idx="110">
                  <c:v>4.7393364928909956E-3</c:v>
                </c:pt>
                <c:pt idx="111">
                  <c:v>1.0344827586206896E-2</c:v>
                </c:pt>
                <c:pt idx="112">
                  <c:v>3.7735849056603772E-2</c:v>
                </c:pt>
                <c:pt idx="113">
                  <c:v>1.9553072625698324E-2</c:v>
                </c:pt>
                <c:pt idx="114">
                  <c:v>1.6194331983805668E-2</c:v>
                </c:pt>
                <c:pt idx="115">
                  <c:v>3.5842293906810036E-3</c:v>
                </c:pt>
                <c:pt idx="116">
                  <c:v>6.2500000000000003E-3</c:v>
                </c:pt>
                <c:pt idx="117">
                  <c:v>1.2048192771084338E-2</c:v>
                </c:pt>
                <c:pt idx="118">
                  <c:v>3.1746031746031744E-2</c:v>
                </c:pt>
                <c:pt idx="119">
                  <c:v>7.6271186440677971E-2</c:v>
                </c:pt>
                <c:pt idx="120">
                  <c:v>2.2556390977443608E-2</c:v>
                </c:pt>
                <c:pt idx="121">
                  <c:v>1.3071895424836602E-2</c:v>
                </c:pt>
                <c:pt idx="122">
                  <c:v>2.2364217252396165E-2</c:v>
                </c:pt>
                <c:pt idx="123">
                  <c:v>7.246376811594203E-3</c:v>
                </c:pt>
                <c:pt idx="124">
                  <c:v>3.3018867924528301E-2</c:v>
                </c:pt>
                <c:pt idx="125">
                  <c:v>2.271186440677966E-2</c:v>
                </c:pt>
                <c:pt idx="126">
                  <c:v>1.7301038062283738E-2</c:v>
                </c:pt>
                <c:pt idx="127">
                  <c:v>0</c:v>
                </c:pt>
                <c:pt idx="128">
                  <c:v>4.4083769633507852E-2</c:v>
                </c:pt>
                <c:pt idx="129">
                  <c:v>4.1666666666666664E-2</c:v>
                </c:pt>
                <c:pt idx="130">
                  <c:v>5.2467532467532461E-2</c:v>
                </c:pt>
                <c:pt idx="131">
                  <c:v>5.1530612244897959E-2</c:v>
                </c:pt>
                <c:pt idx="132">
                  <c:v>1.6740088105726872E-2</c:v>
                </c:pt>
                <c:pt idx="133">
                  <c:v>2.4590163934426229E-2</c:v>
                </c:pt>
                <c:pt idx="134">
                  <c:v>4.5454545454545452E-3</c:v>
                </c:pt>
                <c:pt idx="135">
                  <c:v>4.4871794871794872E-2</c:v>
                </c:pt>
                <c:pt idx="136">
                  <c:v>0.21600000000000003</c:v>
                </c:pt>
                <c:pt idx="137">
                  <c:v>0.2</c:v>
                </c:pt>
                <c:pt idx="138">
                  <c:v>0.1040268456375839</c:v>
                </c:pt>
                <c:pt idx="139">
                  <c:v>0.39383321653819209</c:v>
                </c:pt>
                <c:pt idx="140">
                  <c:v>4.8603839441535783E-2</c:v>
                </c:pt>
                <c:pt idx="141">
                  <c:v>8.4799554565701568E-2</c:v>
                </c:pt>
                <c:pt idx="142">
                  <c:v>8.2693997071742312E-2</c:v>
                </c:pt>
                <c:pt idx="143">
                  <c:v>6.1371841155234655E-2</c:v>
                </c:pt>
                <c:pt idx="144">
                  <c:v>1.7482517482517484E-2</c:v>
                </c:pt>
                <c:pt idx="145">
                  <c:v>5.1162790697674418E-2</c:v>
                </c:pt>
                <c:pt idx="146">
                  <c:v>5.8333333333333327E-2</c:v>
                </c:pt>
                <c:pt idx="147">
                  <c:v>0.04</c:v>
                </c:pt>
                <c:pt idx="148">
                  <c:v>7.9951352078276944E-2</c:v>
                </c:pt>
                <c:pt idx="149">
                  <c:v>6.6843426605607326E-2</c:v>
                </c:pt>
                <c:pt idx="150">
                  <c:v>8.4972424763624543E-2</c:v>
                </c:pt>
                <c:pt idx="151">
                  <c:v>5.9854485543347866E-2</c:v>
                </c:pt>
                <c:pt idx="152">
                  <c:v>1.1752364594248072E-2</c:v>
                </c:pt>
                <c:pt idx="153">
                  <c:v>5.9018423317836584E-2</c:v>
                </c:pt>
                <c:pt idx="154">
                  <c:v>7.0916904755241567E-2</c:v>
                </c:pt>
                <c:pt idx="155">
                  <c:v>8.7837837837837843E-2</c:v>
                </c:pt>
                <c:pt idx="156">
                  <c:v>7.7612465581087017E-2</c:v>
                </c:pt>
                <c:pt idx="157">
                  <c:v>0.10790794352682559</c:v>
                </c:pt>
                <c:pt idx="158">
                  <c:v>3.7252675619515133E-2</c:v>
                </c:pt>
                <c:pt idx="159">
                  <c:v>3.834744200194961E-2</c:v>
                </c:pt>
                <c:pt idx="160">
                  <c:v>4.5206554657707815E-2</c:v>
                </c:pt>
                <c:pt idx="161">
                  <c:v>4.2026778378774089E-2</c:v>
                </c:pt>
                <c:pt idx="162">
                  <c:v>3.6688271710032236E-2</c:v>
                </c:pt>
                <c:pt idx="163">
                  <c:v>2.7554815007489204E-2</c:v>
                </c:pt>
                <c:pt idx="164">
                  <c:v>1.903915863135518E-2</c:v>
                </c:pt>
                <c:pt idx="165">
                  <c:v>2.1293079023695392E-2</c:v>
                </c:pt>
                <c:pt idx="166">
                  <c:v>2.7696801180713836E-2</c:v>
                </c:pt>
                <c:pt idx="167">
                  <c:v>5.6854838709677419E-2</c:v>
                </c:pt>
                <c:pt idx="168">
                  <c:v>7.4999999999999997E-2</c:v>
                </c:pt>
                <c:pt idx="169">
                  <c:v>4.3749999999999997E-2</c:v>
                </c:pt>
                <c:pt idx="170">
                  <c:v>6.2277580071174378E-2</c:v>
                </c:pt>
                <c:pt idx="171">
                  <c:v>1.1036789297658863E-2</c:v>
                </c:pt>
                <c:pt idx="172">
                  <c:v>3.6235955056179776E-2</c:v>
                </c:pt>
                <c:pt idx="173">
                  <c:v>3.591160220994475E-2</c:v>
                </c:pt>
                <c:pt idx="174">
                  <c:v>1.8877551020408164E-2</c:v>
                </c:pt>
                <c:pt idx="175">
                  <c:v>3.2394366197183097E-2</c:v>
                </c:pt>
                <c:pt idx="176">
                  <c:v>1.7788461538461538E-2</c:v>
                </c:pt>
                <c:pt idx="177">
                  <c:v>5.2888888888888888E-2</c:v>
                </c:pt>
                <c:pt idx="178">
                  <c:v>1.7000000000000001E-2</c:v>
                </c:pt>
                <c:pt idx="179">
                  <c:v>7.0050761421319802E-2</c:v>
                </c:pt>
                <c:pt idx="180">
                  <c:v>4.9222797927461141E-2</c:v>
                </c:pt>
                <c:pt idx="181">
                  <c:v>1.7616580310880828E-2</c:v>
                </c:pt>
                <c:pt idx="182">
                  <c:v>3.5981308411214954E-2</c:v>
                </c:pt>
                <c:pt idx="183">
                  <c:v>7.9545454545454544E-2</c:v>
                </c:pt>
                <c:pt idx="184">
                  <c:v>8.520179372197309E-2</c:v>
                </c:pt>
                <c:pt idx="185">
                  <c:v>3.5449735449735453E-2</c:v>
                </c:pt>
                <c:pt idx="186">
                  <c:v>3.870967741935484E-2</c:v>
                </c:pt>
                <c:pt idx="187">
                  <c:v>3.9593908629441621E-2</c:v>
                </c:pt>
                <c:pt idx="188">
                  <c:v>7.5774134790528233E-2</c:v>
                </c:pt>
                <c:pt idx="189">
                  <c:v>2.3575638506876228E-2</c:v>
                </c:pt>
                <c:pt idx="190">
                  <c:v>3.7209302325581395E-2</c:v>
                </c:pt>
                <c:pt idx="191">
                  <c:v>3.294573643410853E-2</c:v>
                </c:pt>
                <c:pt idx="192">
                  <c:v>3.7499999999999999E-2</c:v>
                </c:pt>
                <c:pt idx="193">
                  <c:v>3.4797891036906857E-2</c:v>
                </c:pt>
                <c:pt idx="194">
                  <c:v>0.10628366247755835</c:v>
                </c:pt>
                <c:pt idx="195">
                  <c:v>3.1637843336724314E-2</c:v>
                </c:pt>
                <c:pt idx="196">
                  <c:v>3.323383084577114E-2</c:v>
                </c:pt>
                <c:pt idx="197">
                  <c:v>6.9677419354838704E-2</c:v>
                </c:pt>
                <c:pt idx="198">
                  <c:v>7.6260162601626019E-2</c:v>
                </c:pt>
                <c:pt idx="199">
                  <c:v>0.17553191489361702</c:v>
                </c:pt>
                <c:pt idx="200">
                  <c:v>5.8510638297872342E-2</c:v>
                </c:pt>
                <c:pt idx="201">
                  <c:v>8.9820359281437126E-2</c:v>
                </c:pt>
                <c:pt idx="202">
                  <c:v>0.12365591397849462</c:v>
                </c:pt>
                <c:pt idx="203">
                  <c:v>0.15730337078651685</c:v>
                </c:pt>
                <c:pt idx="204">
                  <c:v>0.1437125748502994</c:v>
                </c:pt>
                <c:pt idx="205">
                  <c:v>5.128205128205128E-2</c:v>
                </c:pt>
                <c:pt idx="206">
                  <c:v>9.4339622641509441E-2</c:v>
                </c:pt>
                <c:pt idx="207">
                  <c:v>0.13924050632911392</c:v>
                </c:pt>
                <c:pt idx="208">
                  <c:v>8.2758620689655171E-2</c:v>
                </c:pt>
                <c:pt idx="209">
                  <c:v>0.25757575757575757</c:v>
                </c:pt>
                <c:pt idx="210">
                  <c:v>0.10734463276836158</c:v>
                </c:pt>
              </c:numCache>
            </c:numRef>
          </c:yVal>
          <c:smooth val="0"/>
          <c:extLst xmlns:c16r2="http://schemas.microsoft.com/office/drawing/2015/06/chart">
            <c:ext xmlns:c16="http://schemas.microsoft.com/office/drawing/2014/chart" uri="{C3380CC4-5D6E-409C-BE32-E72D297353CC}">
              <c16:uniqueId val="{00000007-D7F1-404A-BC44-100C56CA49B3}"/>
            </c:ext>
          </c:extLst>
        </c:ser>
        <c:ser>
          <c:idx val="5"/>
          <c:order val="5"/>
          <c:tx>
            <c:v>Karoo</c:v>
          </c:tx>
          <c:spPr>
            <a:ln w="19050">
              <a:noFill/>
            </a:ln>
          </c:spPr>
          <c:marker>
            <c:symbol val="plus"/>
            <c:size val="7"/>
            <c:spPr>
              <a:noFill/>
              <a:ln w="9525">
                <a:solidFill>
                  <a:schemeClr val="tx1"/>
                </a:solidFill>
              </a:ln>
              <a:effectLst/>
            </c:spPr>
          </c:marker>
          <c:xVal>
            <c:numRef>
              <c:f>Red_all!$AC$213:$AC$528</c:f>
              <c:numCache>
                <c:formatCode>General</c:formatCode>
                <c:ptCount val="316"/>
                <c:pt idx="0">
                  <c:v>14.9</c:v>
                </c:pt>
                <c:pt idx="1">
                  <c:v>40</c:v>
                </c:pt>
                <c:pt idx="2">
                  <c:v>24</c:v>
                </c:pt>
                <c:pt idx="3">
                  <c:v>50</c:v>
                </c:pt>
                <c:pt idx="4">
                  <c:v>54</c:v>
                </c:pt>
                <c:pt idx="5">
                  <c:v>60</c:v>
                </c:pt>
                <c:pt idx="6">
                  <c:v>40.613007273927053</c:v>
                </c:pt>
                <c:pt idx="7">
                  <c:v>32.957462987643325</c:v>
                </c:pt>
                <c:pt idx="8">
                  <c:v>40.838897119011691</c:v>
                </c:pt>
                <c:pt idx="9">
                  <c:v>30.081456717049967</c:v>
                </c:pt>
                <c:pt idx="10">
                  <c:v>17.54844950075281</c:v>
                </c:pt>
                <c:pt idx="11">
                  <c:v>28.054870878968867</c:v>
                </c:pt>
                <c:pt idx="12">
                  <c:v>55.4</c:v>
                </c:pt>
                <c:pt idx="13">
                  <c:v>25.4</c:v>
                </c:pt>
                <c:pt idx="14">
                  <c:v>29.6</c:v>
                </c:pt>
                <c:pt idx="15">
                  <c:v>57</c:v>
                </c:pt>
                <c:pt idx="16">
                  <c:v>52.3</c:v>
                </c:pt>
                <c:pt idx="17">
                  <c:v>85.6</c:v>
                </c:pt>
                <c:pt idx="18">
                  <c:v>45.7</c:v>
                </c:pt>
                <c:pt idx="19">
                  <c:v>41.7</c:v>
                </c:pt>
                <c:pt idx="20">
                  <c:v>46.7</c:v>
                </c:pt>
                <c:pt idx="21">
                  <c:v>45</c:v>
                </c:pt>
                <c:pt idx="22">
                  <c:v>67.7</c:v>
                </c:pt>
                <c:pt idx="23">
                  <c:v>39.6</c:v>
                </c:pt>
                <c:pt idx="24">
                  <c:v>28.659301416474218</c:v>
                </c:pt>
                <c:pt idx="25">
                  <c:v>36.782998212435231</c:v>
                </c:pt>
                <c:pt idx="26">
                  <c:v>31.182197160647576</c:v>
                </c:pt>
                <c:pt idx="27">
                  <c:v>38.33653244956772</c:v>
                </c:pt>
                <c:pt idx="28">
                  <c:v>47.410857247706424</c:v>
                </c:pt>
                <c:pt idx="29">
                  <c:v>46.675397166666677</c:v>
                </c:pt>
                <c:pt idx="30">
                  <c:v>28.652691625615766</c:v>
                </c:pt>
                <c:pt idx="31">
                  <c:v>38.19</c:v>
                </c:pt>
                <c:pt idx="32">
                  <c:v>17.986084625158831</c:v>
                </c:pt>
                <c:pt idx="33">
                  <c:v>13.219746279069769</c:v>
                </c:pt>
                <c:pt idx="34">
                  <c:v>23.47</c:v>
                </c:pt>
                <c:pt idx="35">
                  <c:v>20.260000000000002</c:v>
                </c:pt>
                <c:pt idx="36">
                  <c:v>28.57</c:v>
                </c:pt>
                <c:pt idx="37">
                  <c:v>14.46</c:v>
                </c:pt>
                <c:pt idx="38">
                  <c:v>50.07</c:v>
                </c:pt>
                <c:pt idx="39">
                  <c:v>25.73</c:v>
                </c:pt>
                <c:pt idx="40">
                  <c:v>51.77</c:v>
                </c:pt>
                <c:pt idx="41">
                  <c:v>52</c:v>
                </c:pt>
                <c:pt idx="42">
                  <c:v>29.85</c:v>
                </c:pt>
                <c:pt idx="43">
                  <c:v>32.659999999999997</c:v>
                </c:pt>
                <c:pt idx="44">
                  <c:v>46.02</c:v>
                </c:pt>
                <c:pt idx="45">
                  <c:v>27.4</c:v>
                </c:pt>
                <c:pt idx="46">
                  <c:v>53.97</c:v>
                </c:pt>
                <c:pt idx="47">
                  <c:v>36.37042782608696</c:v>
                </c:pt>
                <c:pt idx="48">
                  <c:v>48.72</c:v>
                </c:pt>
                <c:pt idx="49">
                  <c:v>10.56</c:v>
                </c:pt>
                <c:pt idx="50">
                  <c:v>32.6</c:v>
                </c:pt>
                <c:pt idx="51">
                  <c:v>35.85</c:v>
                </c:pt>
                <c:pt idx="52">
                  <c:v>12.890308530465948</c:v>
                </c:pt>
                <c:pt idx="53">
                  <c:v>22.62</c:v>
                </c:pt>
                <c:pt idx="54">
                  <c:v>36.82</c:v>
                </c:pt>
                <c:pt idx="55">
                  <c:v>15.39</c:v>
                </c:pt>
                <c:pt idx="56">
                  <c:v>23.89</c:v>
                </c:pt>
                <c:pt idx="57">
                  <c:v>31.75</c:v>
                </c:pt>
                <c:pt idx="58">
                  <c:v>13.42</c:v>
                </c:pt>
                <c:pt idx="59">
                  <c:v>26.32</c:v>
                </c:pt>
                <c:pt idx="60">
                  <c:v>75.37</c:v>
                </c:pt>
                <c:pt idx="61">
                  <c:v>24.08</c:v>
                </c:pt>
                <c:pt idx="62">
                  <c:v>22.33</c:v>
                </c:pt>
                <c:pt idx="63">
                  <c:v>25.29</c:v>
                </c:pt>
                <c:pt idx="64">
                  <c:v>25.07</c:v>
                </c:pt>
                <c:pt idx="65">
                  <c:v>35.81</c:v>
                </c:pt>
                <c:pt idx="66">
                  <c:v>28.43</c:v>
                </c:pt>
                <c:pt idx="67">
                  <c:v>26.260567987711212</c:v>
                </c:pt>
                <c:pt idx="68">
                  <c:v>19.010000000000002</c:v>
                </c:pt>
                <c:pt idx="69">
                  <c:v>20.04</c:v>
                </c:pt>
                <c:pt idx="70">
                  <c:v>16.765096520584329</c:v>
                </c:pt>
                <c:pt idx="71">
                  <c:v>4.7300000000000004</c:v>
                </c:pt>
                <c:pt idx="72">
                  <c:v>18.399999999999999</c:v>
                </c:pt>
                <c:pt idx="73">
                  <c:v>24.86</c:v>
                </c:pt>
                <c:pt idx="74">
                  <c:v>25.7</c:v>
                </c:pt>
                <c:pt idx="75">
                  <c:v>6.438968672413794</c:v>
                </c:pt>
                <c:pt idx="76">
                  <c:v>10.08</c:v>
                </c:pt>
                <c:pt idx="77">
                  <c:v>20.11</c:v>
                </c:pt>
                <c:pt idx="78">
                  <c:v>30.62</c:v>
                </c:pt>
                <c:pt idx="79">
                  <c:v>20.86</c:v>
                </c:pt>
                <c:pt idx="80">
                  <c:v>13.295963068181816</c:v>
                </c:pt>
                <c:pt idx="81">
                  <c:v>28.55</c:v>
                </c:pt>
                <c:pt idx="82">
                  <c:v>20.7</c:v>
                </c:pt>
                <c:pt idx="83">
                  <c:v>14.9</c:v>
                </c:pt>
                <c:pt idx="84">
                  <c:v>19.2</c:v>
                </c:pt>
                <c:pt idx="85">
                  <c:v>18.43</c:v>
                </c:pt>
                <c:pt idx="86">
                  <c:v>18.75</c:v>
                </c:pt>
                <c:pt idx="87">
                  <c:v>20.23</c:v>
                </c:pt>
                <c:pt idx="88">
                  <c:v>21.38</c:v>
                </c:pt>
                <c:pt idx="89">
                  <c:v>17.5</c:v>
                </c:pt>
                <c:pt idx="90">
                  <c:v>21.64</c:v>
                </c:pt>
                <c:pt idx="91">
                  <c:v>16.25</c:v>
                </c:pt>
                <c:pt idx="92">
                  <c:v>30.15</c:v>
                </c:pt>
                <c:pt idx="93">
                  <c:v>23.8</c:v>
                </c:pt>
                <c:pt idx="94">
                  <c:v>25.02</c:v>
                </c:pt>
                <c:pt idx="95">
                  <c:v>70.59</c:v>
                </c:pt>
                <c:pt idx="96">
                  <c:v>28.21</c:v>
                </c:pt>
                <c:pt idx="97">
                  <c:v>19.559999999999999</c:v>
                </c:pt>
                <c:pt idx="98">
                  <c:v>17.54</c:v>
                </c:pt>
                <c:pt idx="99">
                  <c:v>23.83</c:v>
                </c:pt>
                <c:pt idx="100">
                  <c:v>23.3</c:v>
                </c:pt>
                <c:pt idx="101">
                  <c:v>22.37</c:v>
                </c:pt>
                <c:pt idx="102">
                  <c:v>18.29</c:v>
                </c:pt>
                <c:pt idx="103">
                  <c:v>21.17</c:v>
                </c:pt>
                <c:pt idx="104">
                  <c:v>24.49</c:v>
                </c:pt>
                <c:pt idx="105">
                  <c:v>18.28</c:v>
                </c:pt>
                <c:pt idx="106">
                  <c:v>19.100000000000001</c:v>
                </c:pt>
                <c:pt idx="107">
                  <c:v>24.74</c:v>
                </c:pt>
                <c:pt idx="108">
                  <c:v>24.38</c:v>
                </c:pt>
                <c:pt idx="109">
                  <c:v>17.11</c:v>
                </c:pt>
                <c:pt idx="110">
                  <c:v>69.17</c:v>
                </c:pt>
                <c:pt idx="111">
                  <c:v>42.9</c:v>
                </c:pt>
                <c:pt idx="112">
                  <c:v>17.510000000000002</c:v>
                </c:pt>
                <c:pt idx="113">
                  <c:v>17.75</c:v>
                </c:pt>
                <c:pt idx="114">
                  <c:v>13.23</c:v>
                </c:pt>
                <c:pt idx="115">
                  <c:v>16.91</c:v>
                </c:pt>
                <c:pt idx="116">
                  <c:v>15.11</c:v>
                </c:pt>
                <c:pt idx="117">
                  <c:v>15.95</c:v>
                </c:pt>
                <c:pt idx="118">
                  <c:v>15.01</c:v>
                </c:pt>
                <c:pt idx="119">
                  <c:v>12.94</c:v>
                </c:pt>
                <c:pt idx="120">
                  <c:v>10.44</c:v>
                </c:pt>
                <c:pt idx="121">
                  <c:v>67.099999999999994</c:v>
                </c:pt>
                <c:pt idx="122">
                  <c:v>85</c:v>
                </c:pt>
                <c:pt idx="123">
                  <c:v>34</c:v>
                </c:pt>
                <c:pt idx="124">
                  <c:v>39</c:v>
                </c:pt>
                <c:pt idx="125">
                  <c:v>43</c:v>
                </c:pt>
                <c:pt idx="126">
                  <c:v>105</c:v>
                </c:pt>
                <c:pt idx="127">
                  <c:v>22</c:v>
                </c:pt>
                <c:pt idx="128">
                  <c:v>88</c:v>
                </c:pt>
                <c:pt idx="129">
                  <c:v>117</c:v>
                </c:pt>
                <c:pt idx="130">
                  <c:v>11.56</c:v>
                </c:pt>
                <c:pt idx="131">
                  <c:v>10.199999999999999</c:v>
                </c:pt>
                <c:pt idx="132">
                  <c:v>14.43</c:v>
                </c:pt>
                <c:pt idx="133">
                  <c:v>19.309999999999999</c:v>
                </c:pt>
                <c:pt idx="134">
                  <c:v>15.51</c:v>
                </c:pt>
                <c:pt idx="135">
                  <c:v>24.63</c:v>
                </c:pt>
                <c:pt idx="136">
                  <c:v>20.58</c:v>
                </c:pt>
                <c:pt idx="137">
                  <c:v>16.440000000000001</c:v>
                </c:pt>
                <c:pt idx="138">
                  <c:v>11.1</c:v>
                </c:pt>
                <c:pt idx="139">
                  <c:v>12.44</c:v>
                </c:pt>
                <c:pt idx="140">
                  <c:v>12.69</c:v>
                </c:pt>
                <c:pt idx="141">
                  <c:v>12.14</c:v>
                </c:pt>
                <c:pt idx="142">
                  <c:v>11.83</c:v>
                </c:pt>
                <c:pt idx="143">
                  <c:v>6.8</c:v>
                </c:pt>
                <c:pt idx="144">
                  <c:v>7.84</c:v>
                </c:pt>
                <c:pt idx="145">
                  <c:v>5.54</c:v>
                </c:pt>
                <c:pt idx="146">
                  <c:v>16.97</c:v>
                </c:pt>
                <c:pt idx="147">
                  <c:v>20.87</c:v>
                </c:pt>
                <c:pt idx="148">
                  <c:v>2.6</c:v>
                </c:pt>
                <c:pt idx="149">
                  <c:v>11.79</c:v>
                </c:pt>
                <c:pt idx="150">
                  <c:v>15.88</c:v>
                </c:pt>
                <c:pt idx="151">
                  <c:v>8.1300000000000008</c:v>
                </c:pt>
                <c:pt idx="152">
                  <c:v>10.01</c:v>
                </c:pt>
                <c:pt idx="153">
                  <c:v>11.18</c:v>
                </c:pt>
                <c:pt idx="154">
                  <c:v>5.58</c:v>
                </c:pt>
                <c:pt idx="155">
                  <c:v>16.239999999999998</c:v>
                </c:pt>
                <c:pt idx="156">
                  <c:v>14.76</c:v>
                </c:pt>
                <c:pt idx="157">
                  <c:v>10.29</c:v>
                </c:pt>
                <c:pt idx="158">
                  <c:v>32.17</c:v>
                </c:pt>
                <c:pt idx="159">
                  <c:v>22.43</c:v>
                </c:pt>
                <c:pt idx="160">
                  <c:v>7.79</c:v>
                </c:pt>
                <c:pt idx="161">
                  <c:v>16.11</c:v>
                </c:pt>
                <c:pt idx="162">
                  <c:v>15.1</c:v>
                </c:pt>
                <c:pt idx="163">
                  <c:v>12.63</c:v>
                </c:pt>
                <c:pt idx="164">
                  <c:v>12.31</c:v>
                </c:pt>
                <c:pt idx="165">
                  <c:v>19.39</c:v>
                </c:pt>
                <c:pt idx="166">
                  <c:v>16.649999999999999</c:v>
                </c:pt>
                <c:pt idx="167">
                  <c:v>21.36</c:v>
                </c:pt>
                <c:pt idx="168">
                  <c:v>6.87</c:v>
                </c:pt>
                <c:pt idx="169">
                  <c:v>14.66</c:v>
                </c:pt>
                <c:pt idx="170">
                  <c:v>19.8</c:v>
                </c:pt>
                <c:pt idx="171">
                  <c:v>8.4499999999999993</c:v>
                </c:pt>
                <c:pt idx="172">
                  <c:v>19.88</c:v>
                </c:pt>
                <c:pt idx="173">
                  <c:v>10.89</c:v>
                </c:pt>
                <c:pt idx="174">
                  <c:v>7.96</c:v>
                </c:pt>
                <c:pt idx="175">
                  <c:v>11.11</c:v>
                </c:pt>
                <c:pt idx="176">
                  <c:v>10.68</c:v>
                </c:pt>
                <c:pt idx="177">
                  <c:v>8.51</c:v>
                </c:pt>
                <c:pt idx="178">
                  <c:v>6.69</c:v>
                </c:pt>
                <c:pt idx="179">
                  <c:v>10.3</c:v>
                </c:pt>
                <c:pt idx="180">
                  <c:v>14.88</c:v>
                </c:pt>
                <c:pt idx="181">
                  <c:v>13.39</c:v>
                </c:pt>
                <c:pt idx="182">
                  <c:v>18.329999999999998</c:v>
                </c:pt>
                <c:pt idx="183">
                  <c:v>19.18</c:v>
                </c:pt>
                <c:pt idx="184">
                  <c:v>12.14</c:v>
                </c:pt>
                <c:pt idx="185">
                  <c:v>23.64</c:v>
                </c:pt>
                <c:pt idx="186">
                  <c:v>45.53</c:v>
                </c:pt>
                <c:pt idx="187">
                  <c:v>49.48</c:v>
                </c:pt>
                <c:pt idx="188">
                  <c:v>11.02</c:v>
                </c:pt>
                <c:pt idx="189">
                  <c:v>24.86</c:v>
                </c:pt>
                <c:pt idx="190">
                  <c:v>15.3</c:v>
                </c:pt>
                <c:pt idx="191">
                  <c:v>17.940000000000001</c:v>
                </c:pt>
                <c:pt idx="192">
                  <c:v>12.38</c:v>
                </c:pt>
                <c:pt idx="193">
                  <c:v>21.99</c:v>
                </c:pt>
                <c:pt idx="194">
                  <c:v>14.41</c:v>
                </c:pt>
                <c:pt idx="195">
                  <c:v>11.86</c:v>
                </c:pt>
                <c:pt idx="196">
                  <c:v>9.7200000000000006</c:v>
                </c:pt>
                <c:pt idx="197">
                  <c:v>8.6300000000000008</c:v>
                </c:pt>
                <c:pt idx="198">
                  <c:v>9.84</c:v>
                </c:pt>
                <c:pt idx="199">
                  <c:v>12.68</c:v>
                </c:pt>
                <c:pt idx="200">
                  <c:v>10.91</c:v>
                </c:pt>
                <c:pt idx="201">
                  <c:v>11.83</c:v>
                </c:pt>
                <c:pt idx="202">
                  <c:v>14.43</c:v>
                </c:pt>
                <c:pt idx="203">
                  <c:v>16.21</c:v>
                </c:pt>
                <c:pt idx="204">
                  <c:v>11.74</c:v>
                </c:pt>
                <c:pt idx="205">
                  <c:v>11.05</c:v>
                </c:pt>
                <c:pt idx="206">
                  <c:v>12.23</c:v>
                </c:pt>
                <c:pt idx="207">
                  <c:v>31.29</c:v>
                </c:pt>
                <c:pt idx="208">
                  <c:v>19.010000000000002</c:v>
                </c:pt>
                <c:pt idx="209">
                  <c:v>20.54</c:v>
                </c:pt>
                <c:pt idx="210">
                  <c:v>21.73</c:v>
                </c:pt>
                <c:pt idx="211">
                  <c:v>19.559999999999999</c:v>
                </c:pt>
                <c:pt idx="212">
                  <c:v>17.73</c:v>
                </c:pt>
                <c:pt idx="213">
                  <c:v>15.94</c:v>
                </c:pt>
                <c:pt idx="214">
                  <c:v>16.68</c:v>
                </c:pt>
                <c:pt idx="215">
                  <c:v>17.989999999999998</c:v>
                </c:pt>
                <c:pt idx="216">
                  <c:v>17.5</c:v>
                </c:pt>
                <c:pt idx="217">
                  <c:v>12.89</c:v>
                </c:pt>
                <c:pt idx="218">
                  <c:v>12.99</c:v>
                </c:pt>
                <c:pt idx="219">
                  <c:v>26.98</c:v>
                </c:pt>
                <c:pt idx="220">
                  <c:v>30.49</c:v>
                </c:pt>
                <c:pt idx="221">
                  <c:v>49.7</c:v>
                </c:pt>
                <c:pt idx="222">
                  <c:v>41.46</c:v>
                </c:pt>
                <c:pt idx="223">
                  <c:v>20.64</c:v>
                </c:pt>
                <c:pt idx="224">
                  <c:v>17.11</c:v>
                </c:pt>
                <c:pt idx="225">
                  <c:v>12.34</c:v>
                </c:pt>
                <c:pt idx="226">
                  <c:v>11.35</c:v>
                </c:pt>
                <c:pt idx="227">
                  <c:v>17.260000000000002</c:v>
                </c:pt>
                <c:pt idx="228">
                  <c:v>4.6500000000000004</c:v>
                </c:pt>
                <c:pt idx="229">
                  <c:v>11.15</c:v>
                </c:pt>
                <c:pt idx="230">
                  <c:v>24.11</c:v>
                </c:pt>
                <c:pt idx="231">
                  <c:v>35.11</c:v>
                </c:pt>
                <c:pt idx="232">
                  <c:v>11.18</c:v>
                </c:pt>
                <c:pt idx="233">
                  <c:v>7.59</c:v>
                </c:pt>
                <c:pt idx="234">
                  <c:v>14.61</c:v>
                </c:pt>
                <c:pt idx="235">
                  <c:v>6.57</c:v>
                </c:pt>
                <c:pt idx="236">
                  <c:v>16.489999999999998</c:v>
                </c:pt>
                <c:pt idx="237">
                  <c:v>14.48</c:v>
                </c:pt>
                <c:pt idx="238">
                  <c:v>4.33</c:v>
                </c:pt>
                <c:pt idx="239">
                  <c:v>11.71</c:v>
                </c:pt>
                <c:pt idx="240">
                  <c:v>6.35</c:v>
                </c:pt>
                <c:pt idx="241">
                  <c:v>1.58</c:v>
                </c:pt>
                <c:pt idx="242">
                  <c:v>1.01</c:v>
                </c:pt>
                <c:pt idx="243">
                  <c:v>7.62</c:v>
                </c:pt>
                <c:pt idx="244">
                  <c:v>8.56</c:v>
                </c:pt>
                <c:pt idx="245">
                  <c:v>11.05</c:v>
                </c:pt>
                <c:pt idx="246">
                  <c:v>8.32</c:v>
                </c:pt>
                <c:pt idx="247">
                  <c:v>6.86</c:v>
                </c:pt>
                <c:pt idx="248">
                  <c:v>2.81</c:v>
                </c:pt>
                <c:pt idx="249">
                  <c:v>8.3800000000000008</c:v>
                </c:pt>
                <c:pt idx="250">
                  <c:v>7.93</c:v>
                </c:pt>
                <c:pt idx="251">
                  <c:v>8.9700000000000006</c:v>
                </c:pt>
                <c:pt idx="252">
                  <c:v>13.57</c:v>
                </c:pt>
                <c:pt idx="253">
                  <c:v>8.64</c:v>
                </c:pt>
                <c:pt idx="254">
                  <c:v>12.72</c:v>
                </c:pt>
                <c:pt idx="255">
                  <c:v>24.814766073871407</c:v>
                </c:pt>
                <c:pt idx="256">
                  <c:v>4.7</c:v>
                </c:pt>
                <c:pt idx="257">
                  <c:v>5.5</c:v>
                </c:pt>
                <c:pt idx="258">
                  <c:v>2</c:v>
                </c:pt>
                <c:pt idx="259">
                  <c:v>19.34</c:v>
                </c:pt>
                <c:pt idx="260">
                  <c:v>14.67</c:v>
                </c:pt>
                <c:pt idx="261">
                  <c:v>16.350000000000001</c:v>
                </c:pt>
                <c:pt idx="262">
                  <c:v>15.85</c:v>
                </c:pt>
                <c:pt idx="263">
                  <c:v>9.01</c:v>
                </c:pt>
                <c:pt idx="264">
                  <c:v>12.21</c:v>
                </c:pt>
                <c:pt idx="265">
                  <c:v>11.98</c:v>
                </c:pt>
                <c:pt idx="266">
                  <c:v>8.2899999999999991</c:v>
                </c:pt>
                <c:pt idx="267">
                  <c:v>8.2100000000000009</c:v>
                </c:pt>
                <c:pt idx="268">
                  <c:v>7.11</c:v>
                </c:pt>
                <c:pt idx="269">
                  <c:v>7.24</c:v>
                </c:pt>
                <c:pt idx="270">
                  <c:v>14.34</c:v>
                </c:pt>
                <c:pt idx="271">
                  <c:v>14.4</c:v>
                </c:pt>
                <c:pt idx="272">
                  <c:v>12.09</c:v>
                </c:pt>
                <c:pt idx="273">
                  <c:v>12.99</c:v>
                </c:pt>
                <c:pt idx="274">
                  <c:v>12.14</c:v>
                </c:pt>
                <c:pt idx="275">
                  <c:v>13.17</c:v>
                </c:pt>
                <c:pt idx="276">
                  <c:v>7.02</c:v>
                </c:pt>
                <c:pt idx="277">
                  <c:v>2.9</c:v>
                </c:pt>
                <c:pt idx="278">
                  <c:v>8.3699999999999992</c:v>
                </c:pt>
                <c:pt idx="279">
                  <c:v>7.01</c:v>
                </c:pt>
                <c:pt idx="280">
                  <c:v>16.68</c:v>
                </c:pt>
                <c:pt idx="281">
                  <c:v>15.88</c:v>
                </c:pt>
                <c:pt idx="282">
                  <c:v>16.87</c:v>
                </c:pt>
                <c:pt idx="283">
                  <c:v>11.15</c:v>
                </c:pt>
                <c:pt idx="284">
                  <c:v>7.81</c:v>
                </c:pt>
                <c:pt idx="285">
                  <c:v>7.96</c:v>
                </c:pt>
                <c:pt idx="286">
                  <c:v>8.58</c:v>
                </c:pt>
                <c:pt idx="287">
                  <c:v>8.23</c:v>
                </c:pt>
                <c:pt idx="288">
                  <c:v>8.4</c:v>
                </c:pt>
                <c:pt idx="289">
                  <c:v>8.39</c:v>
                </c:pt>
                <c:pt idx="290">
                  <c:v>7.68</c:v>
                </c:pt>
                <c:pt idx="291">
                  <c:v>5.47</c:v>
                </c:pt>
                <c:pt idx="292">
                  <c:v>8.83</c:v>
                </c:pt>
                <c:pt idx="293">
                  <c:v>7.95</c:v>
                </c:pt>
                <c:pt idx="294">
                  <c:v>8.4</c:v>
                </c:pt>
                <c:pt idx="295">
                  <c:v>9.59</c:v>
                </c:pt>
                <c:pt idx="296">
                  <c:v>11.38</c:v>
                </c:pt>
                <c:pt idx="297">
                  <c:v>22.97</c:v>
                </c:pt>
                <c:pt idx="298">
                  <c:v>16.350000000000001</c:v>
                </c:pt>
                <c:pt idx="299">
                  <c:v>12.99</c:v>
                </c:pt>
                <c:pt idx="300">
                  <c:v>15.13</c:v>
                </c:pt>
                <c:pt idx="301">
                  <c:v>12.92</c:v>
                </c:pt>
                <c:pt idx="302">
                  <c:v>13.58</c:v>
                </c:pt>
                <c:pt idx="303">
                  <c:v>13.95</c:v>
                </c:pt>
                <c:pt idx="304">
                  <c:v>14.11</c:v>
                </c:pt>
                <c:pt idx="305">
                  <c:v>12.56</c:v>
                </c:pt>
                <c:pt idx="306">
                  <c:v>10.46</c:v>
                </c:pt>
                <c:pt idx="307">
                  <c:v>11.72</c:v>
                </c:pt>
                <c:pt idx="308">
                  <c:v>12.57</c:v>
                </c:pt>
                <c:pt idx="309">
                  <c:v>14.04</c:v>
                </c:pt>
                <c:pt idx="310">
                  <c:v>14.51</c:v>
                </c:pt>
                <c:pt idx="311">
                  <c:v>14.76</c:v>
                </c:pt>
                <c:pt idx="312">
                  <c:v>14.26</c:v>
                </c:pt>
                <c:pt idx="313">
                  <c:v>14.97</c:v>
                </c:pt>
                <c:pt idx="314">
                  <c:v>15.9</c:v>
                </c:pt>
                <c:pt idx="315">
                  <c:v>10.7</c:v>
                </c:pt>
              </c:numCache>
            </c:numRef>
          </c:xVal>
          <c:yVal>
            <c:numRef>
              <c:f>Red_all!$BT$213:$BT$528</c:f>
              <c:numCache>
                <c:formatCode>0.0000</c:formatCode>
                <c:ptCount val="316"/>
                <c:pt idx="0">
                  <c:v>4.2329545454545453E-2</c:v>
                </c:pt>
                <c:pt idx="1">
                  <c:v>9.9255583126550875E-2</c:v>
                </c:pt>
                <c:pt idx="2">
                  <c:v>3.5242290748898681</c:v>
                </c:pt>
                <c:pt idx="3">
                  <c:v>4.5045045045045043E-2</c:v>
                </c:pt>
                <c:pt idx="4">
                  <c:v>4.9090909090909088E-2</c:v>
                </c:pt>
                <c:pt idx="5">
                  <c:v>5.2631578947368418E-2</c:v>
                </c:pt>
                <c:pt idx="6">
                  <c:v>7.7612465581087017E-2</c:v>
                </c:pt>
                <c:pt idx="7">
                  <c:v>0.10790794352682559</c:v>
                </c:pt>
                <c:pt idx="8">
                  <c:v>3.7252675619515133E-2</c:v>
                </c:pt>
                <c:pt idx="9">
                  <c:v>3.834744200194961E-2</c:v>
                </c:pt>
                <c:pt idx="10">
                  <c:v>4.5206554657707815E-2</c:v>
                </c:pt>
                <c:pt idx="11">
                  <c:v>4.2026778378774089E-2</c:v>
                </c:pt>
                <c:pt idx="12">
                  <c:v>5.0045167118337848E-2</c:v>
                </c:pt>
                <c:pt idx="13">
                  <c:v>3.0492196878751498E-2</c:v>
                </c:pt>
                <c:pt idx="14">
                  <c:v>4.7435897435897441E-2</c:v>
                </c:pt>
                <c:pt idx="15">
                  <c:v>6.9767441860465115E-2</c:v>
                </c:pt>
                <c:pt idx="16">
                  <c:v>6.2709832134292556E-2</c:v>
                </c:pt>
                <c:pt idx="17">
                  <c:v>7.7676950998185113E-2</c:v>
                </c:pt>
                <c:pt idx="18">
                  <c:v>6.9347496206373302E-2</c:v>
                </c:pt>
                <c:pt idx="19">
                  <c:v>5.2518891687657436E-2</c:v>
                </c:pt>
                <c:pt idx="20">
                  <c:v>3.5812883435582823E-2</c:v>
                </c:pt>
                <c:pt idx="21">
                  <c:v>3.6885245901639344E-2</c:v>
                </c:pt>
                <c:pt idx="22">
                  <c:v>8.2560975609756102E-2</c:v>
                </c:pt>
                <c:pt idx="23">
                  <c:v>3.2142857142857147E-2</c:v>
                </c:pt>
                <c:pt idx="24">
                  <c:v>2.7478298611111115E-2</c:v>
                </c:pt>
                <c:pt idx="25">
                  <c:v>3.1685185185185191E-2</c:v>
                </c:pt>
                <c:pt idx="26">
                  <c:v>2.9193884642112585E-2</c:v>
                </c:pt>
                <c:pt idx="27">
                  <c:v>4.8120740019474209E-2</c:v>
                </c:pt>
                <c:pt idx="28">
                  <c:v>5.8484848484848487E-2</c:v>
                </c:pt>
                <c:pt idx="29">
                  <c:v>4.7853075170842835E-2</c:v>
                </c:pt>
                <c:pt idx="30">
                  <c:v>2.1141407736207995E-2</c:v>
                </c:pt>
                <c:pt idx="31">
                  <c:v>3.7830234470188503E-2</c:v>
                </c:pt>
                <c:pt idx="32">
                  <c:v>2.0307807807807811E-2</c:v>
                </c:pt>
                <c:pt idx="33">
                  <c:v>2.6202029113365683E-2</c:v>
                </c:pt>
                <c:pt idx="34">
                  <c:v>4.4318138902526526E-2</c:v>
                </c:pt>
                <c:pt idx="35">
                  <c:v>2.5176146036558846E-2</c:v>
                </c:pt>
                <c:pt idx="36">
                  <c:v>2.9371549588263716E-2</c:v>
                </c:pt>
                <c:pt idx="37">
                  <c:v>2.1941005098324837E-2</c:v>
                </c:pt>
                <c:pt idx="38">
                  <c:v>5.298636979343041E-2</c:v>
                </c:pt>
                <c:pt idx="39">
                  <c:v>3.0909505904400371E-2</c:v>
                </c:pt>
                <c:pt idx="40">
                  <c:v>5.4399680558182548E-2</c:v>
                </c:pt>
                <c:pt idx="41">
                  <c:v>5.4893432845274419E-2</c:v>
                </c:pt>
                <c:pt idx="42">
                  <c:v>2.9684951668721909E-2</c:v>
                </c:pt>
                <c:pt idx="43">
                  <c:v>3.1523575117031029E-2</c:v>
                </c:pt>
                <c:pt idx="44">
                  <c:v>4.8298734283495307E-2</c:v>
                </c:pt>
                <c:pt idx="45">
                  <c:v>2.9608817808515236E-2</c:v>
                </c:pt>
                <c:pt idx="46">
                  <c:v>5.5759892550883358E-2</c:v>
                </c:pt>
                <c:pt idx="47">
                  <c:v>7.7252015422362416E-2</c:v>
                </c:pt>
                <c:pt idx="48">
                  <c:v>5.0938898414955455E-2</c:v>
                </c:pt>
                <c:pt idx="49">
                  <c:v>4.6858359957401494E-3</c:v>
                </c:pt>
                <c:pt idx="50">
                  <c:v>4.8538629900391587E-2</c:v>
                </c:pt>
                <c:pt idx="51">
                  <c:v>3.9489337328163551E-2</c:v>
                </c:pt>
                <c:pt idx="52">
                  <c:v>3.1854352544007716E-2</c:v>
                </c:pt>
                <c:pt idx="53">
                  <c:v>5.3410781327477515E-2</c:v>
                </c:pt>
                <c:pt idx="54">
                  <c:v>5.4390215079177497E-2</c:v>
                </c:pt>
                <c:pt idx="55">
                  <c:v>3.5344372229749906E-2</c:v>
                </c:pt>
                <c:pt idx="56">
                  <c:v>4.7605762907757608E-2</c:v>
                </c:pt>
                <c:pt idx="57">
                  <c:v>4.293731827709784E-2</c:v>
                </c:pt>
                <c:pt idx="58">
                  <c:v>2.6006239947289886E-2</c:v>
                </c:pt>
                <c:pt idx="59">
                  <c:v>4.5722227047685228E-2</c:v>
                </c:pt>
                <c:pt idx="60">
                  <c:v>0.11236005307175123</c:v>
                </c:pt>
                <c:pt idx="61">
                  <c:v>4.1988526391044306E-2</c:v>
                </c:pt>
                <c:pt idx="62">
                  <c:v>5.2600584189201924E-2</c:v>
                </c:pt>
                <c:pt idx="63">
                  <c:v>4.6390901586719255E-2</c:v>
                </c:pt>
                <c:pt idx="64">
                  <c:v>5.6656647607855541E-2</c:v>
                </c:pt>
                <c:pt idx="65">
                  <c:v>6.7887542891808372E-2</c:v>
                </c:pt>
                <c:pt idx="66">
                  <c:v>5.4807988895743363E-2</c:v>
                </c:pt>
                <c:pt idx="67">
                  <c:v>4.0846416382252559E-2</c:v>
                </c:pt>
                <c:pt idx="68">
                  <c:v>3.4394789216573185E-2</c:v>
                </c:pt>
                <c:pt idx="69">
                  <c:v>3.7876353739439414E-2</c:v>
                </c:pt>
                <c:pt idx="70">
                  <c:v>3.2982603815937157E-2</c:v>
                </c:pt>
                <c:pt idx="71">
                  <c:v>9.5482256045863797E-3</c:v>
                </c:pt>
                <c:pt idx="72">
                  <c:v>3.2206682886698992E-2</c:v>
                </c:pt>
                <c:pt idx="73">
                  <c:v>5.5162313888210884E-2</c:v>
                </c:pt>
                <c:pt idx="74">
                  <c:v>5.123910919712104E-2</c:v>
                </c:pt>
                <c:pt idx="75">
                  <c:v>1.4353695578805266E-2</c:v>
                </c:pt>
                <c:pt idx="76">
                  <c:v>2.2770398481973434E-2</c:v>
                </c:pt>
                <c:pt idx="77">
                  <c:v>4.0195079050988389E-2</c:v>
                </c:pt>
                <c:pt idx="78">
                  <c:v>5.2043851448967449E-2</c:v>
                </c:pt>
                <c:pt idx="79">
                  <c:v>4.3469200633491703E-2</c:v>
                </c:pt>
                <c:pt idx="80">
                  <c:v>3.0234159779614321E-2</c:v>
                </c:pt>
                <c:pt idx="81">
                  <c:v>4.4142430848678825E-2</c:v>
                </c:pt>
                <c:pt idx="82">
                  <c:v>4.4863459037711315E-2</c:v>
                </c:pt>
                <c:pt idx="83">
                  <c:v>2.7456327854352477E-2</c:v>
                </c:pt>
                <c:pt idx="84">
                  <c:v>4.6783625730994149E-2</c:v>
                </c:pt>
                <c:pt idx="85">
                  <c:v>4.04237585541323E-2</c:v>
                </c:pt>
                <c:pt idx="86">
                  <c:v>3.7660433446482011E-2</c:v>
                </c:pt>
                <c:pt idx="87">
                  <c:v>4.2964850801741533E-2</c:v>
                </c:pt>
                <c:pt idx="88">
                  <c:v>4.6706717640633534E-2</c:v>
                </c:pt>
                <c:pt idx="89">
                  <c:v>3.4643175294466991E-2</c:v>
                </c:pt>
                <c:pt idx="90">
                  <c:v>4.5080515801095768E-2</c:v>
                </c:pt>
                <c:pt idx="91">
                  <c:v>3.1037512415004968E-2</c:v>
                </c:pt>
                <c:pt idx="92">
                  <c:v>5.6254198074483161E-2</c:v>
                </c:pt>
                <c:pt idx="93">
                  <c:v>4.455010014413268E-2</c:v>
                </c:pt>
                <c:pt idx="94">
                  <c:v>6.0956000584709839E-2</c:v>
                </c:pt>
                <c:pt idx="95">
                  <c:v>0.1378387877841131</c:v>
                </c:pt>
                <c:pt idx="96">
                  <c:v>6.1435602595931879E-2</c:v>
                </c:pt>
                <c:pt idx="97">
                  <c:v>3.616462670561698E-2</c:v>
                </c:pt>
                <c:pt idx="98">
                  <c:v>2.9932762210314344E-2</c:v>
                </c:pt>
                <c:pt idx="99">
                  <c:v>4.7817798735828226E-2</c:v>
                </c:pt>
                <c:pt idx="100">
                  <c:v>6.3124813741161176E-2</c:v>
                </c:pt>
                <c:pt idx="101">
                  <c:v>5.5060549374815401E-2</c:v>
                </c:pt>
                <c:pt idx="102">
                  <c:v>3.9397725314492503E-2</c:v>
                </c:pt>
                <c:pt idx="103">
                  <c:v>5.3741876523151912E-2</c:v>
                </c:pt>
                <c:pt idx="104">
                  <c:v>5.3130559291881804E-2</c:v>
                </c:pt>
                <c:pt idx="105">
                  <c:v>4.2264918730202772E-2</c:v>
                </c:pt>
                <c:pt idx="106">
                  <c:v>4.744045105685403E-2</c:v>
                </c:pt>
                <c:pt idx="107">
                  <c:v>6.3540168481610843E-2</c:v>
                </c:pt>
                <c:pt idx="108">
                  <c:v>5.5530247813411072E-2</c:v>
                </c:pt>
                <c:pt idx="109">
                  <c:v>4.4372406639004144E-2</c:v>
                </c:pt>
                <c:pt idx="110">
                  <c:v>0.17527810860806325</c:v>
                </c:pt>
                <c:pt idx="111">
                  <c:v>0.13172843676113857</c:v>
                </c:pt>
                <c:pt idx="112">
                  <c:v>4.8006799363930472E-2</c:v>
                </c:pt>
                <c:pt idx="113">
                  <c:v>2.6840664741195508E-2</c:v>
                </c:pt>
                <c:pt idx="114">
                  <c:v>3.4012905879630816E-2</c:v>
                </c:pt>
                <c:pt idx="115">
                  <c:v>4.2222222222222223E-2</c:v>
                </c:pt>
                <c:pt idx="116">
                  <c:v>3.9374592833876218E-2</c:v>
                </c:pt>
                <c:pt idx="117">
                  <c:v>4.3543543543543541E-2</c:v>
                </c:pt>
                <c:pt idx="118">
                  <c:v>4.1261201825279016E-2</c:v>
                </c:pt>
                <c:pt idx="119">
                  <c:v>4.1490316788508397E-2</c:v>
                </c:pt>
                <c:pt idx="120">
                  <c:v>2.9691988282472055E-2</c:v>
                </c:pt>
                <c:pt idx="121">
                  <c:v>0.20604311244856596</c:v>
                </c:pt>
                <c:pt idx="122">
                  <c:v>7.0480928689883912E-2</c:v>
                </c:pt>
                <c:pt idx="123">
                  <c:v>5.3208137715179966E-2</c:v>
                </c:pt>
                <c:pt idx="124">
                  <c:v>4.8327137546468404E-2</c:v>
                </c:pt>
                <c:pt idx="125">
                  <c:v>6.2409288824383166E-2</c:v>
                </c:pt>
                <c:pt idx="126">
                  <c:v>7.6031860970311366E-2</c:v>
                </c:pt>
                <c:pt idx="127">
                  <c:v>5.3921568627450983E-2</c:v>
                </c:pt>
                <c:pt idx="128">
                  <c:v>7.963800904977375E-2</c:v>
                </c:pt>
                <c:pt idx="129">
                  <c:v>7.9754601226993863E-2</c:v>
                </c:pt>
                <c:pt idx="130">
                  <c:v>3.4211305119857947E-2</c:v>
                </c:pt>
                <c:pt idx="131">
                  <c:v>3.1994981179422829E-2</c:v>
                </c:pt>
                <c:pt idx="132">
                  <c:v>7.2041937094358452E-2</c:v>
                </c:pt>
                <c:pt idx="133">
                  <c:v>8.6013363028953224E-2</c:v>
                </c:pt>
                <c:pt idx="134">
                  <c:v>7.7395209580838314E-2</c:v>
                </c:pt>
                <c:pt idx="135">
                  <c:v>8.3041132838840181E-2</c:v>
                </c:pt>
                <c:pt idx="136">
                  <c:v>8.5217391304347814E-2</c:v>
                </c:pt>
                <c:pt idx="137">
                  <c:v>8.5803757828810029E-2</c:v>
                </c:pt>
                <c:pt idx="138">
                  <c:v>5.1748251748251747E-2</c:v>
                </c:pt>
                <c:pt idx="139">
                  <c:v>5.5859901212393356E-2</c:v>
                </c:pt>
                <c:pt idx="140">
                  <c:v>5.9133271202236722E-2</c:v>
                </c:pt>
                <c:pt idx="141">
                  <c:v>5.4882459312839062E-2</c:v>
                </c:pt>
                <c:pt idx="142">
                  <c:v>5.6226235741444863E-2</c:v>
                </c:pt>
                <c:pt idx="143">
                  <c:v>2.6593664450527962E-2</c:v>
                </c:pt>
                <c:pt idx="144">
                  <c:v>3.1385108086469174E-2</c:v>
                </c:pt>
                <c:pt idx="145">
                  <c:v>2.9945945945945945E-2</c:v>
                </c:pt>
                <c:pt idx="146">
                  <c:v>0</c:v>
                </c:pt>
                <c:pt idx="147">
                  <c:v>8.880851063829788E-2</c:v>
                </c:pt>
                <c:pt idx="148">
                  <c:v>1.2264150943396227E-2</c:v>
                </c:pt>
                <c:pt idx="149">
                  <c:v>0</c:v>
                </c:pt>
                <c:pt idx="150">
                  <c:v>9.1264367816091957E-2</c:v>
                </c:pt>
                <c:pt idx="151">
                  <c:v>0</c:v>
                </c:pt>
                <c:pt idx="152">
                  <c:v>5.4108108108108108E-2</c:v>
                </c:pt>
                <c:pt idx="153">
                  <c:v>6.6153846153846146E-2</c:v>
                </c:pt>
                <c:pt idx="154">
                  <c:v>3.1885714285714288E-2</c:v>
                </c:pt>
                <c:pt idx="155">
                  <c:v>9.4970760233918122E-2</c:v>
                </c:pt>
                <c:pt idx="156">
                  <c:v>8.4827586206896552E-2</c:v>
                </c:pt>
                <c:pt idx="157">
                  <c:v>0</c:v>
                </c:pt>
                <c:pt idx="158">
                  <c:v>0.17389189189189191</c:v>
                </c:pt>
                <c:pt idx="159">
                  <c:v>0</c:v>
                </c:pt>
                <c:pt idx="160">
                  <c:v>0</c:v>
                </c:pt>
                <c:pt idx="161">
                  <c:v>9.7636363636363632E-2</c:v>
                </c:pt>
                <c:pt idx="162">
                  <c:v>0</c:v>
                </c:pt>
                <c:pt idx="163">
                  <c:v>6.7540106951871667E-2</c:v>
                </c:pt>
                <c:pt idx="164">
                  <c:v>6.5478723404255326E-2</c:v>
                </c:pt>
                <c:pt idx="165">
                  <c:v>0</c:v>
                </c:pt>
                <c:pt idx="166">
                  <c:v>0</c:v>
                </c:pt>
                <c:pt idx="167">
                  <c:v>0</c:v>
                </c:pt>
                <c:pt idx="168">
                  <c:v>3.5230769230769232E-2</c:v>
                </c:pt>
                <c:pt idx="169">
                  <c:v>0</c:v>
                </c:pt>
                <c:pt idx="170">
                  <c:v>0.11379310344827587</c:v>
                </c:pt>
                <c:pt idx="171">
                  <c:v>4.8843930635838147E-2</c:v>
                </c:pt>
                <c:pt idx="172">
                  <c:v>0.1024742268041237</c:v>
                </c:pt>
                <c:pt idx="173">
                  <c:v>5.4450000000000005E-2</c:v>
                </c:pt>
                <c:pt idx="174">
                  <c:v>6.9824561403508775E-2</c:v>
                </c:pt>
                <c:pt idx="175">
                  <c:v>0</c:v>
                </c:pt>
                <c:pt idx="176">
                  <c:v>0</c:v>
                </c:pt>
                <c:pt idx="177">
                  <c:v>0</c:v>
                </c:pt>
                <c:pt idx="178">
                  <c:v>3.0271493212669684E-2</c:v>
                </c:pt>
                <c:pt idx="179">
                  <c:v>4.9282296650717705E-2</c:v>
                </c:pt>
                <c:pt idx="180">
                  <c:v>0</c:v>
                </c:pt>
                <c:pt idx="181">
                  <c:v>7.0473684210526313E-2</c:v>
                </c:pt>
                <c:pt idx="182">
                  <c:v>7.9695652173913042E-2</c:v>
                </c:pt>
                <c:pt idx="183">
                  <c:v>0.10202127659574468</c:v>
                </c:pt>
                <c:pt idx="184">
                  <c:v>5.8932038834951461E-2</c:v>
                </c:pt>
                <c:pt idx="185">
                  <c:v>9.9327731092436977E-2</c:v>
                </c:pt>
                <c:pt idx="186">
                  <c:v>0.26625730994152047</c:v>
                </c:pt>
                <c:pt idx="187">
                  <c:v>0.24616915422885571</c:v>
                </c:pt>
                <c:pt idx="188">
                  <c:v>5.5376884422110549E-2</c:v>
                </c:pt>
                <c:pt idx="189">
                  <c:v>0.13966292134831459</c:v>
                </c:pt>
                <c:pt idx="190">
                  <c:v>7.1495327102803735E-2</c:v>
                </c:pt>
                <c:pt idx="191">
                  <c:v>9.645161290322582E-2</c:v>
                </c:pt>
                <c:pt idx="192">
                  <c:v>5.8952380952380957E-2</c:v>
                </c:pt>
                <c:pt idx="193">
                  <c:v>0.10323943661971831</c:v>
                </c:pt>
                <c:pt idx="194">
                  <c:v>6.8619047619047621E-2</c:v>
                </c:pt>
                <c:pt idx="195">
                  <c:v>6.177083333333333E-2</c:v>
                </c:pt>
                <c:pt idx="196">
                  <c:v>4.28193832599119E-2</c:v>
                </c:pt>
                <c:pt idx="197">
                  <c:v>3.6108786610878664E-2</c:v>
                </c:pt>
                <c:pt idx="198">
                  <c:v>4.7766990291262135E-2</c:v>
                </c:pt>
                <c:pt idx="199">
                  <c:v>8.3973509933774837E-2</c:v>
                </c:pt>
                <c:pt idx="200">
                  <c:v>4.417004048582996E-2</c:v>
                </c:pt>
                <c:pt idx="201">
                  <c:v>6.4293478260869563E-2</c:v>
                </c:pt>
                <c:pt idx="202">
                  <c:v>6.2198275862068962E-2</c:v>
                </c:pt>
                <c:pt idx="203">
                  <c:v>9.2628571428571435E-2</c:v>
                </c:pt>
                <c:pt idx="204">
                  <c:v>5.6442307692307694E-2</c:v>
                </c:pt>
                <c:pt idx="205">
                  <c:v>5.972972972972973E-2</c:v>
                </c:pt>
                <c:pt idx="206">
                  <c:v>6.683060109289618E-2</c:v>
                </c:pt>
                <c:pt idx="207">
                  <c:v>0.18625</c:v>
                </c:pt>
                <c:pt idx="208">
                  <c:v>0.16973214285714286</c:v>
                </c:pt>
                <c:pt idx="209">
                  <c:v>0.10925531914893617</c:v>
                </c:pt>
                <c:pt idx="210">
                  <c:v>0.12488505747126437</c:v>
                </c:pt>
                <c:pt idx="211">
                  <c:v>0.12</c:v>
                </c:pt>
                <c:pt idx="212">
                  <c:v>9.2343750000000002E-2</c:v>
                </c:pt>
                <c:pt idx="213">
                  <c:v>8.216494845360825E-2</c:v>
                </c:pt>
                <c:pt idx="214">
                  <c:v>8.8253968253968251E-2</c:v>
                </c:pt>
                <c:pt idx="215">
                  <c:v>8.6908212560386472E-2</c:v>
                </c:pt>
                <c:pt idx="216">
                  <c:v>8.6633663366336627E-2</c:v>
                </c:pt>
                <c:pt idx="217">
                  <c:v>6.8563829787234049E-2</c:v>
                </c:pt>
                <c:pt idx="218">
                  <c:v>6.6275510204081636E-2</c:v>
                </c:pt>
                <c:pt idx="219">
                  <c:v>0.1596449704142012</c:v>
                </c:pt>
                <c:pt idx="220">
                  <c:v>0.20059210526315788</c:v>
                </c:pt>
                <c:pt idx="221">
                  <c:v>0.28895348837209306</c:v>
                </c:pt>
                <c:pt idx="222">
                  <c:v>0.22053191489361704</c:v>
                </c:pt>
                <c:pt idx="223">
                  <c:v>0.12285714285714286</c:v>
                </c:pt>
                <c:pt idx="224">
                  <c:v>8.2589177969783267E-2</c:v>
                </c:pt>
                <c:pt idx="225">
                  <c:v>6.0872138910812945E-2</c:v>
                </c:pt>
                <c:pt idx="226">
                  <c:v>5.8553446141147332E-2</c:v>
                </c:pt>
                <c:pt idx="227">
                  <c:v>8.6425316709228386E-2</c:v>
                </c:pt>
                <c:pt idx="228">
                  <c:v>2.1329296821246735E-2</c:v>
                </c:pt>
                <c:pt idx="229">
                  <c:v>5.6806602812308947E-2</c:v>
                </c:pt>
                <c:pt idx="230">
                  <c:v>0.12517522454701208</c:v>
                </c:pt>
                <c:pt idx="231">
                  <c:v>0.10608853301102886</c:v>
                </c:pt>
                <c:pt idx="232">
                  <c:v>5.0567642136686415E-2</c:v>
                </c:pt>
                <c:pt idx="233">
                  <c:v>3.9748625294579731E-2</c:v>
                </c:pt>
                <c:pt idx="234">
                  <c:v>7.9488574537540796E-2</c:v>
                </c:pt>
                <c:pt idx="235">
                  <c:v>3.2505442311498121E-2</c:v>
                </c:pt>
                <c:pt idx="236">
                  <c:v>6.9539914814658627E-2</c:v>
                </c:pt>
                <c:pt idx="237">
                  <c:v>6.1439239646978956E-2</c:v>
                </c:pt>
                <c:pt idx="238">
                  <c:v>2.2005387000050818E-2</c:v>
                </c:pt>
                <c:pt idx="239">
                  <c:v>6.3873888616156657E-2</c:v>
                </c:pt>
                <c:pt idx="240">
                  <c:v>3.66078634843768E-2</c:v>
                </c:pt>
                <c:pt idx="241">
                  <c:v>7.9967608057495698E-3</c:v>
                </c:pt>
                <c:pt idx="242">
                  <c:v>4.6817781486116908E-3</c:v>
                </c:pt>
                <c:pt idx="243">
                  <c:v>4.6831786614221618E-2</c:v>
                </c:pt>
                <c:pt idx="244">
                  <c:v>4.0634197284724206E-2</c:v>
                </c:pt>
                <c:pt idx="245">
                  <c:v>5.0606823906572021E-2</c:v>
                </c:pt>
                <c:pt idx="246">
                  <c:v>4.4616044616044619E-2</c:v>
                </c:pt>
                <c:pt idx="247">
                  <c:v>3.2612312811980036E-2</c:v>
                </c:pt>
                <c:pt idx="248">
                  <c:v>1.3757649938800489E-2</c:v>
                </c:pt>
                <c:pt idx="249">
                  <c:v>3.9444575194163341E-2</c:v>
                </c:pt>
                <c:pt idx="250">
                  <c:v>3.8515712273544125E-2</c:v>
                </c:pt>
                <c:pt idx="251">
                  <c:v>4.4478603659443651E-2</c:v>
                </c:pt>
                <c:pt idx="252">
                  <c:v>6.7445328031809151E-2</c:v>
                </c:pt>
                <c:pt idx="253">
                  <c:v>4.6441625456890998E-2</c:v>
                </c:pt>
                <c:pt idx="254">
                  <c:v>6.7262439849822858E-2</c:v>
                </c:pt>
                <c:pt idx="255">
                  <c:v>8.9075382803297992E-2</c:v>
                </c:pt>
                <c:pt idx="256">
                  <c:v>1.1084905660377359E-2</c:v>
                </c:pt>
                <c:pt idx="257">
                  <c:v>1.2387387387387387E-2</c:v>
                </c:pt>
                <c:pt idx="258">
                  <c:v>5.2493438320209973E-3</c:v>
                </c:pt>
                <c:pt idx="259">
                  <c:v>9.4341463414634147E-2</c:v>
                </c:pt>
                <c:pt idx="260">
                  <c:v>7.1213592233009715E-2</c:v>
                </c:pt>
                <c:pt idx="261">
                  <c:v>7.6046511627906987E-2</c:v>
                </c:pt>
                <c:pt idx="262">
                  <c:v>8.1701030927835053E-2</c:v>
                </c:pt>
                <c:pt idx="263">
                  <c:v>4.8440860215053762E-2</c:v>
                </c:pt>
                <c:pt idx="264">
                  <c:v>6.5294117647058822E-2</c:v>
                </c:pt>
                <c:pt idx="265">
                  <c:v>6.7303370786516853E-2</c:v>
                </c:pt>
                <c:pt idx="266">
                  <c:v>3.6519823788546249E-2</c:v>
                </c:pt>
                <c:pt idx="267">
                  <c:v>3.4066390041493783E-2</c:v>
                </c:pt>
                <c:pt idx="268">
                  <c:v>3.722513089005236E-2</c:v>
                </c:pt>
                <c:pt idx="269">
                  <c:v>3.7905759162303668E-2</c:v>
                </c:pt>
                <c:pt idx="270">
                  <c:v>6.9611650485436896E-2</c:v>
                </c:pt>
                <c:pt idx="271">
                  <c:v>7.2361809045226128E-2</c:v>
                </c:pt>
                <c:pt idx="272">
                  <c:v>5.9851485148514849E-2</c:v>
                </c:pt>
                <c:pt idx="273">
                  <c:v>6.4306930693069309E-2</c:v>
                </c:pt>
                <c:pt idx="274">
                  <c:v>5.8932038834951461E-2</c:v>
                </c:pt>
                <c:pt idx="275">
                  <c:v>6.2417061611374405E-2</c:v>
                </c:pt>
                <c:pt idx="276">
                  <c:v>3.5276381909547738E-2</c:v>
                </c:pt>
                <c:pt idx="277">
                  <c:v>1.5025906735751295E-2</c:v>
                </c:pt>
                <c:pt idx="278">
                  <c:v>4.2487309644670047E-2</c:v>
                </c:pt>
                <c:pt idx="279">
                  <c:v>3.5404040404040403E-2</c:v>
                </c:pt>
                <c:pt idx="280">
                  <c:v>8.6874999999999994E-2</c:v>
                </c:pt>
                <c:pt idx="281">
                  <c:v>7.7087378640776708E-2</c:v>
                </c:pt>
                <c:pt idx="282">
                  <c:v>8.4773869346733671E-2</c:v>
                </c:pt>
                <c:pt idx="283">
                  <c:v>5.3095238095238098E-2</c:v>
                </c:pt>
                <c:pt idx="284">
                  <c:v>4.1105263157894735E-2</c:v>
                </c:pt>
                <c:pt idx="285">
                  <c:v>4.2116402116402114E-2</c:v>
                </c:pt>
                <c:pt idx="286">
                  <c:v>4.4455958549222796E-2</c:v>
                </c:pt>
                <c:pt idx="287">
                  <c:v>4.156565656565657E-2</c:v>
                </c:pt>
                <c:pt idx="288">
                  <c:v>4.2424242424242427E-2</c:v>
                </c:pt>
                <c:pt idx="289">
                  <c:v>4.6611111111111117E-2</c:v>
                </c:pt>
                <c:pt idx="290">
                  <c:v>3.9183673469387753E-2</c:v>
                </c:pt>
                <c:pt idx="291">
                  <c:v>2.8195876288659792E-2</c:v>
                </c:pt>
                <c:pt idx="292">
                  <c:v>4.7219251336898395E-2</c:v>
                </c:pt>
                <c:pt idx="293">
                  <c:v>3.9750000000000001E-2</c:v>
                </c:pt>
                <c:pt idx="294">
                  <c:v>4.3750000000000004E-2</c:v>
                </c:pt>
                <c:pt idx="295">
                  <c:v>5.0209424083769633E-2</c:v>
                </c:pt>
                <c:pt idx="296">
                  <c:v>6.2185792349726779E-2</c:v>
                </c:pt>
                <c:pt idx="297">
                  <c:v>0.11484999999999999</c:v>
                </c:pt>
                <c:pt idx="298">
                  <c:v>8.4715025906735755E-2</c:v>
                </c:pt>
                <c:pt idx="299">
                  <c:v>6.4306930693069309E-2</c:v>
                </c:pt>
                <c:pt idx="300">
                  <c:v>7.7989690721649491E-2</c:v>
                </c:pt>
                <c:pt idx="301">
                  <c:v>7.258426966292135E-2</c:v>
                </c:pt>
                <c:pt idx="302">
                  <c:v>6.6568627450980397E-2</c:v>
                </c:pt>
                <c:pt idx="303">
                  <c:v>7.0100502512562807E-2</c:v>
                </c:pt>
                <c:pt idx="304">
                  <c:v>6.8829268292682919E-2</c:v>
                </c:pt>
                <c:pt idx="305">
                  <c:v>6.4742268041237117E-2</c:v>
                </c:pt>
                <c:pt idx="306">
                  <c:v>5.1527093596059115E-2</c:v>
                </c:pt>
                <c:pt idx="307">
                  <c:v>5.7450980392156868E-2</c:v>
                </c:pt>
                <c:pt idx="308">
                  <c:v>6.1617647058823534E-2</c:v>
                </c:pt>
                <c:pt idx="309">
                  <c:v>6.8487804878048772E-2</c:v>
                </c:pt>
                <c:pt idx="310">
                  <c:v>7.0096618357487928E-2</c:v>
                </c:pt>
                <c:pt idx="311">
                  <c:v>7.2709359605911322E-2</c:v>
                </c:pt>
                <c:pt idx="312">
                  <c:v>6.7582938388625585E-2</c:v>
                </c:pt>
                <c:pt idx="313">
                  <c:v>7.2669902912621362E-2</c:v>
                </c:pt>
                <c:pt idx="314">
                  <c:v>7.7941176470588236E-2</c:v>
                </c:pt>
                <c:pt idx="315">
                  <c:v>4.652173913043478E-2</c:v>
                </c:pt>
              </c:numCache>
            </c:numRef>
          </c:yVal>
          <c:smooth val="0"/>
          <c:extLst xmlns:c16r2="http://schemas.microsoft.com/office/drawing/2015/06/chart">
            <c:ext xmlns:c16="http://schemas.microsoft.com/office/drawing/2014/chart" uri="{C3380CC4-5D6E-409C-BE32-E72D297353CC}">
              <c16:uniqueId val="{00000008-D7F1-404A-BC44-100C56CA49B3}"/>
            </c:ext>
          </c:extLst>
        </c:ser>
        <c:dLbls>
          <c:showLegendKey val="0"/>
          <c:showVal val="0"/>
          <c:showCatName val="0"/>
          <c:showSerName val="0"/>
          <c:showPercent val="0"/>
          <c:showBubbleSize val="0"/>
        </c:dLbls>
        <c:axId val="409675264"/>
        <c:axId val="409698304"/>
      </c:scatterChart>
      <c:valAx>
        <c:axId val="409675264"/>
        <c:scaling>
          <c:logBase val="10"/>
          <c:orientation val="minMax"/>
          <c:max val="100"/>
          <c:min val="0.1"/>
        </c:scaling>
        <c:delete val="0"/>
        <c:axPos val="b"/>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i="0" baseline="0"/>
                  <a:t>Sr</a:t>
                </a:r>
                <a:endParaRPr lang="ru-RU" sz="1800" b="1" i="0" baseline="0"/>
              </a:p>
            </c:rich>
          </c:tx>
          <c:layout>
            <c:manualLayout>
              <c:xMode val="edge"/>
              <c:yMode val="edge"/>
              <c:x val="0.85138096467449764"/>
              <c:y val="0.77437429970376526"/>
            </c:manualLayout>
          </c:layout>
          <c:overlay val="0"/>
          <c:spPr>
            <a:noFill/>
            <a:ln w="25400">
              <a:noFill/>
            </a:ln>
          </c:spPr>
        </c:title>
        <c:numFmt formatCode="0.0" sourceLinked="0"/>
        <c:majorTickMark val="out"/>
        <c:minorTickMark val="out"/>
        <c:tickLblPos val="nextTo"/>
        <c:spPr>
          <a:noFill/>
          <a:ln w="19050" cap="flat" cmpd="sng" algn="ctr">
            <a:solidFill>
              <a:schemeClr val="tx1"/>
            </a:solidFill>
            <a:round/>
          </a:ln>
          <a:effectLst/>
        </c:spPr>
        <c:txPr>
          <a:bodyPr rot="0" vert="horz"/>
          <a:lstStyle/>
          <a:p>
            <a:pPr>
              <a:defRPr sz="1400" b="0" i="0" u="none" strike="noStrike" baseline="0">
                <a:solidFill>
                  <a:srgbClr val="000000"/>
                </a:solidFill>
                <a:latin typeface="Calibri"/>
                <a:ea typeface="Calibri"/>
                <a:cs typeface="Calibri"/>
              </a:defRPr>
            </a:pPr>
            <a:endParaRPr lang="ru-RU"/>
          </a:p>
        </c:txPr>
        <c:crossAx val="409698304"/>
        <c:crossesAt val="1E-3"/>
        <c:crossBetween val="midCat"/>
      </c:valAx>
      <c:valAx>
        <c:axId val="409698304"/>
        <c:scaling>
          <c:logBase val="10"/>
          <c:orientation val="minMax"/>
          <c:max val="1"/>
          <c:min val="1E-3"/>
        </c:scaling>
        <c:delete val="0"/>
        <c:axPos val="l"/>
        <c:title>
          <c:tx>
            <c:rich>
              <a:bodyPr rot="0" spcFirstLastPara="1" vertOverflow="ellipsis"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i="0" baseline="0"/>
                  <a:t>Rb/Sr</a:t>
                </a:r>
              </a:p>
            </c:rich>
          </c:tx>
          <c:layout>
            <c:manualLayout>
              <c:xMode val="edge"/>
              <c:yMode val="edge"/>
              <c:x val="0.19077384794113847"/>
              <c:y val="5.3153750518027364E-2"/>
            </c:manualLayout>
          </c:layout>
          <c:overlay val="0"/>
          <c:spPr>
            <a:noFill/>
            <a:ln w="25400">
              <a:noFill/>
            </a:ln>
          </c:spPr>
        </c:title>
        <c:numFmt formatCode="General" sourceLinked="1"/>
        <c:majorTickMark val="out"/>
        <c:minorTickMark val="out"/>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ru-RU"/>
          </a:p>
        </c:txPr>
        <c:crossAx val="409675264"/>
        <c:crossesAt val="0.1"/>
        <c:crossBetween val="midCat"/>
      </c:valAx>
      <c:spPr>
        <a:noFill/>
        <a:ln w="25400">
          <a:noFill/>
        </a:ln>
      </c:spPr>
    </c:plotArea>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6597938144329895E-2"/>
          <c:y val="7.1633338043598394E-2"/>
          <c:w val="0.87422680412371134"/>
          <c:h val="0.83954272187097323"/>
        </c:manualLayout>
      </c:layout>
      <c:scatterChart>
        <c:scatterStyle val="lineMarker"/>
        <c:varyColors val="0"/>
        <c:ser>
          <c:idx val="0"/>
          <c:order val="0"/>
          <c:tx>
            <c:v>Ant</c:v>
          </c:tx>
          <c:spPr>
            <a:ln w="19050">
              <a:noFill/>
            </a:ln>
          </c:spPr>
          <c:marker>
            <c:symbol val="circle"/>
            <c:size val="5"/>
            <c:spPr>
              <a:solidFill>
                <a:srgbClr val="F03510"/>
              </a:solidFill>
              <a:ln>
                <a:noFill/>
                <a:prstDash val="solid"/>
              </a:ln>
            </c:spPr>
          </c:marker>
          <c:xVal>
            <c:numRef>
              <c:f>Red_all!$BI$2:$BI$212</c:f>
              <c:numCache>
                <c:formatCode>0.00</c:formatCode>
                <c:ptCount val="211"/>
                <c:pt idx="0">
                  <c:v>3.6666666666666665</c:v>
                </c:pt>
                <c:pt idx="1">
                  <c:v>4.2388059701492535</c:v>
                </c:pt>
                <c:pt idx="2">
                  <c:v>4.3160621761658033</c:v>
                </c:pt>
                <c:pt idx="3">
                  <c:v>3.2512035712688045</c:v>
                </c:pt>
                <c:pt idx="4">
                  <c:v>2.9615384615384612</c:v>
                </c:pt>
                <c:pt idx="5">
                  <c:v>2.9825581395348837</c:v>
                </c:pt>
                <c:pt idx="6">
                  <c:v>3.6897959183673463</c:v>
                </c:pt>
                <c:pt idx="7">
                  <c:v>3.6754463650988183</c:v>
                </c:pt>
                <c:pt idx="8">
                  <c:v>4.7039638784746547</c:v>
                </c:pt>
                <c:pt idx="9">
                  <c:v>2.8418235615374563</c:v>
                </c:pt>
                <c:pt idx="10">
                  <c:v>4.4061446010252832</c:v>
                </c:pt>
                <c:pt idx="11">
                  <c:v>5.9822727788397234</c:v>
                </c:pt>
                <c:pt idx="12">
                  <c:v>4.7374999999999998</c:v>
                </c:pt>
                <c:pt idx="13">
                  <c:v>2.8265895953757223</c:v>
                </c:pt>
                <c:pt idx="14">
                  <c:v>5.5866666666666669</c:v>
                </c:pt>
                <c:pt idx="15">
                  <c:v>4.5811933639859159</c:v>
                </c:pt>
                <c:pt idx="16">
                  <c:v>4.4872491989182945</c:v>
                </c:pt>
                <c:pt idx="17">
                  <c:v>2.3455389687089503</c:v>
                </c:pt>
                <c:pt idx="18">
                  <c:v>3.8561151079136695</c:v>
                </c:pt>
                <c:pt idx="19">
                  <c:v>2.8563535911602207</c:v>
                </c:pt>
                <c:pt idx="20">
                  <c:v>4.5080668813219837</c:v>
                </c:pt>
                <c:pt idx="21">
                  <c:v>4.8276409277343424</c:v>
                </c:pt>
                <c:pt idx="22">
                  <c:v>4.8959177870030661</c:v>
                </c:pt>
                <c:pt idx="23">
                  <c:v>1.9199345672272443</c:v>
                </c:pt>
                <c:pt idx="24">
                  <c:v>1.8753685440798418</c:v>
                </c:pt>
                <c:pt idx="25">
                  <c:v>4.0336384091126645</c:v>
                </c:pt>
                <c:pt idx="26">
                  <c:v>1.9148936170212767</c:v>
                </c:pt>
                <c:pt idx="27">
                  <c:v>2.6344827586206896</c:v>
                </c:pt>
                <c:pt idx="28">
                  <c:v>2.9148936170212769</c:v>
                </c:pt>
                <c:pt idx="29">
                  <c:v>2.5133049961814478</c:v>
                </c:pt>
                <c:pt idx="30">
                  <c:v>2.1904213566294115</c:v>
                </c:pt>
                <c:pt idx="31">
                  <c:v>2.1560493421763636</c:v>
                </c:pt>
                <c:pt idx="32">
                  <c:v>3.3184079601990053</c:v>
                </c:pt>
                <c:pt idx="33">
                  <c:v>3.2316833111298853</c:v>
                </c:pt>
                <c:pt idx="34">
                  <c:v>2.2543118674742546</c:v>
                </c:pt>
                <c:pt idx="35">
                  <c:v>1.8963414634146343</c:v>
                </c:pt>
                <c:pt idx="36">
                  <c:v>1.8652482269503547</c:v>
                </c:pt>
                <c:pt idx="37">
                  <c:v>1.8072289156626506</c:v>
                </c:pt>
                <c:pt idx="38">
                  <c:v>3.2013888888888893</c:v>
                </c:pt>
                <c:pt idx="39">
                  <c:v>2.4588235294117649</c:v>
                </c:pt>
                <c:pt idx="40">
                  <c:v>4.2307692307692308</c:v>
                </c:pt>
                <c:pt idx="41">
                  <c:v>3.5890410958904111</c:v>
                </c:pt>
                <c:pt idx="42">
                  <c:v>3.1818181818181821</c:v>
                </c:pt>
                <c:pt idx="43">
                  <c:v>2.6234309623430958</c:v>
                </c:pt>
                <c:pt idx="44">
                  <c:v>2.9949494949494948</c:v>
                </c:pt>
                <c:pt idx="45">
                  <c:v>3.7850467289719623</c:v>
                </c:pt>
                <c:pt idx="46">
                  <c:v>3.8538011695906431</c:v>
                </c:pt>
                <c:pt idx="47">
                  <c:v>3.5978260869565215</c:v>
                </c:pt>
                <c:pt idx="48">
                  <c:v>3.3225806451612905</c:v>
                </c:pt>
                <c:pt idx="49">
                  <c:v>3.3877551020408161</c:v>
                </c:pt>
                <c:pt idx="50">
                  <c:v>3.4685990338164254</c:v>
                </c:pt>
                <c:pt idx="51">
                  <c:v>3.4107142857142851</c:v>
                </c:pt>
                <c:pt idx="52">
                  <c:v>2.6590909090909087</c:v>
                </c:pt>
                <c:pt idx="53">
                  <c:v>2.5089820359281441</c:v>
                </c:pt>
                <c:pt idx="54">
                  <c:v>3.765765765765765</c:v>
                </c:pt>
                <c:pt idx="55">
                  <c:v>2.5614035087719298</c:v>
                </c:pt>
                <c:pt idx="56">
                  <c:v>3.207253886010363</c:v>
                </c:pt>
                <c:pt idx="57">
                  <c:v>3.2052401746724888</c:v>
                </c:pt>
                <c:pt idx="58">
                  <c:v>3.59375</c:v>
                </c:pt>
                <c:pt idx="59">
                  <c:v>2.2863070539419086</c:v>
                </c:pt>
                <c:pt idx="60">
                  <c:v>2.6318407960199006</c:v>
                </c:pt>
                <c:pt idx="61">
                  <c:v>2.9082125603864735</c:v>
                </c:pt>
                <c:pt idx="62">
                  <c:v>2.8235294117647061</c:v>
                </c:pt>
                <c:pt idx="63">
                  <c:v>4.0094339622641506</c:v>
                </c:pt>
                <c:pt idx="64">
                  <c:v>2.9449541284403669</c:v>
                </c:pt>
                <c:pt idx="65">
                  <c:v>2.2666666666666666</c:v>
                </c:pt>
                <c:pt idx="66">
                  <c:v>2.6947368421052635</c:v>
                </c:pt>
                <c:pt idx="67">
                  <c:v>2.6681415929203545</c:v>
                </c:pt>
                <c:pt idx="68">
                  <c:v>2.708333333333333</c:v>
                </c:pt>
                <c:pt idx="69">
                  <c:v>2.4351851851851851</c:v>
                </c:pt>
                <c:pt idx="70">
                  <c:v>2.8975409836065578</c:v>
                </c:pt>
                <c:pt idx="71">
                  <c:v>2.7579908675799087</c:v>
                </c:pt>
                <c:pt idx="72">
                  <c:v>2.6376146788990824</c:v>
                </c:pt>
                <c:pt idx="73">
                  <c:v>1.7376237623762376</c:v>
                </c:pt>
                <c:pt idx="74">
                  <c:v>2.2716049382716048</c:v>
                </c:pt>
                <c:pt idx="75">
                  <c:v>2.6293436293436292</c:v>
                </c:pt>
                <c:pt idx="76">
                  <c:v>3.32</c:v>
                </c:pt>
                <c:pt idx="77">
                  <c:v>2.3103448275862073</c:v>
                </c:pt>
                <c:pt idx="78">
                  <c:v>2.6022304832713754</c:v>
                </c:pt>
                <c:pt idx="79">
                  <c:v>2.2542372881355934</c:v>
                </c:pt>
                <c:pt idx="80">
                  <c:v>2.2222222222222219</c:v>
                </c:pt>
                <c:pt idx="81">
                  <c:v>2.0606060606060606</c:v>
                </c:pt>
                <c:pt idx="82">
                  <c:v>2.038147138964578</c:v>
                </c:pt>
                <c:pt idx="83">
                  <c:v>1.6707692307692308</c:v>
                </c:pt>
                <c:pt idx="84">
                  <c:v>2.4440298507462686</c:v>
                </c:pt>
                <c:pt idx="85">
                  <c:v>3.5989304812834226</c:v>
                </c:pt>
                <c:pt idx="86">
                  <c:v>2.4313725490196081</c:v>
                </c:pt>
                <c:pt idx="87">
                  <c:v>2.0424242424242425</c:v>
                </c:pt>
                <c:pt idx="88">
                  <c:v>1.7155963302752293</c:v>
                </c:pt>
                <c:pt idx="89">
                  <c:v>1.7657142857142856</c:v>
                </c:pt>
                <c:pt idx="90">
                  <c:v>1.9166666666666667</c:v>
                </c:pt>
                <c:pt idx="91">
                  <c:v>2.3626373626373622</c:v>
                </c:pt>
                <c:pt idx="92">
                  <c:v>2.3442622950819669</c:v>
                </c:pt>
                <c:pt idx="93">
                  <c:v>1.8904761904761904</c:v>
                </c:pt>
                <c:pt idx="94">
                  <c:v>1.7277486910994764</c:v>
                </c:pt>
                <c:pt idx="95">
                  <c:v>1.8</c:v>
                </c:pt>
                <c:pt idx="96">
                  <c:v>1.8942307692307692</c:v>
                </c:pt>
                <c:pt idx="97">
                  <c:v>1.857843137254902</c:v>
                </c:pt>
                <c:pt idx="98">
                  <c:v>1.8794642857142856</c:v>
                </c:pt>
                <c:pt idx="99">
                  <c:v>2.2448979591836737</c:v>
                </c:pt>
                <c:pt idx="100">
                  <c:v>2.2195121951219514</c:v>
                </c:pt>
                <c:pt idx="101">
                  <c:v>2.1036585365853662</c:v>
                </c:pt>
                <c:pt idx="102">
                  <c:v>2.2608695652173911</c:v>
                </c:pt>
                <c:pt idx="103">
                  <c:v>4.6804733727810657</c:v>
                </c:pt>
                <c:pt idx="104">
                  <c:v>1.5912408759124088</c:v>
                </c:pt>
                <c:pt idx="105">
                  <c:v>2.236842105263158</c:v>
                </c:pt>
                <c:pt idx="106">
                  <c:v>2.6734693877551021</c:v>
                </c:pt>
                <c:pt idx="107">
                  <c:v>2.7558139534883721</c:v>
                </c:pt>
                <c:pt idx="108">
                  <c:v>2.4177215189873418</c:v>
                </c:pt>
                <c:pt idx="109">
                  <c:v>2.4076923076923076</c:v>
                </c:pt>
                <c:pt idx="110">
                  <c:v>1.7912087912087911</c:v>
                </c:pt>
                <c:pt idx="111">
                  <c:v>3.4324324324324325</c:v>
                </c:pt>
                <c:pt idx="112">
                  <c:v>2.1265822784810124</c:v>
                </c:pt>
                <c:pt idx="113">
                  <c:v>2.4033149171270716</c:v>
                </c:pt>
                <c:pt idx="114">
                  <c:v>2.0786163522012577</c:v>
                </c:pt>
                <c:pt idx="115">
                  <c:v>2.125</c:v>
                </c:pt>
                <c:pt idx="116">
                  <c:v>3.5214285714285714</c:v>
                </c:pt>
                <c:pt idx="117">
                  <c:v>3.6344086021505375</c:v>
                </c:pt>
                <c:pt idx="118">
                  <c:v>2.1556603773584908</c:v>
                </c:pt>
                <c:pt idx="119">
                  <c:v>2.3156249999999998</c:v>
                </c:pt>
                <c:pt idx="120">
                  <c:v>1.6748768472906406</c:v>
                </c:pt>
                <c:pt idx="121">
                  <c:v>2.1327014218009479</c:v>
                </c:pt>
                <c:pt idx="122">
                  <c:v>1.489795918367347</c:v>
                </c:pt>
                <c:pt idx="123">
                  <c:v>1.5052631578947369</c:v>
                </c:pt>
                <c:pt idx="124">
                  <c:v>1.6320754716981132</c:v>
                </c:pt>
                <c:pt idx="125">
                  <c:v>1.7</c:v>
                </c:pt>
                <c:pt idx="126">
                  <c:v>2.0237288135593219</c:v>
                </c:pt>
                <c:pt idx="127">
                  <c:v>1.5308641975308641</c:v>
                </c:pt>
                <c:pt idx="128">
                  <c:v>2.3696969696969701</c:v>
                </c:pt>
                <c:pt idx="129">
                  <c:v>2.5316455696202529</c:v>
                </c:pt>
                <c:pt idx="130">
                  <c:v>2.5891891891891889</c:v>
                </c:pt>
                <c:pt idx="131">
                  <c:v>2.8698224852071004</c:v>
                </c:pt>
                <c:pt idx="132">
                  <c:v>1.6285714285714286</c:v>
                </c:pt>
                <c:pt idx="133">
                  <c:v>1.6511627906976745</c:v>
                </c:pt>
                <c:pt idx="134">
                  <c:v>1.8092485549132948</c:v>
                </c:pt>
                <c:pt idx="135">
                  <c:v>2.3305084745762712</c:v>
                </c:pt>
                <c:pt idx="136">
                  <c:v>1.9425742574257427</c:v>
                </c:pt>
                <c:pt idx="137">
                  <c:v>1.9521912350597612</c:v>
                </c:pt>
                <c:pt idx="138">
                  <c:v>1.82394709954585</c:v>
                </c:pt>
                <c:pt idx="139">
                  <c:v>1.8102450144258</c:v>
                </c:pt>
                <c:pt idx="140">
                  <c:v>1.79654292930575</c:v>
                </c:pt>
                <c:pt idx="141">
                  <c:v>1.7828408441857</c:v>
                </c:pt>
                <c:pt idx="142">
                  <c:v>1.76913875906565</c:v>
                </c:pt>
                <c:pt idx="143">
                  <c:v>1.7554366739456</c:v>
                </c:pt>
                <c:pt idx="144">
                  <c:v>1.74173458882555</c:v>
                </c:pt>
                <c:pt idx="145">
                  <c:v>1.7280325037055</c:v>
                </c:pt>
                <c:pt idx="146">
                  <c:v>1.71433041858545</c:v>
                </c:pt>
                <c:pt idx="147">
                  <c:v>1.7006283334654</c:v>
                </c:pt>
                <c:pt idx="148">
                  <c:v>1.68692624834534</c:v>
                </c:pt>
                <c:pt idx="149">
                  <c:v>1.67322416322529</c:v>
                </c:pt>
                <c:pt idx="150">
                  <c:v>1.65952207810524</c:v>
                </c:pt>
                <c:pt idx="151">
                  <c:v>1.64581999298519</c:v>
                </c:pt>
                <c:pt idx="152">
                  <c:v>1.63211790786514</c:v>
                </c:pt>
                <c:pt idx="153">
                  <c:v>1.61841582274509</c:v>
                </c:pt>
                <c:pt idx="154">
                  <c:v>1.60471373762504</c:v>
                </c:pt>
                <c:pt idx="155">
                  <c:v>5.2246696035242284</c:v>
                </c:pt>
                <c:pt idx="156">
                  <c:v>7.8784657582381206</c:v>
                </c:pt>
                <c:pt idx="157">
                  <c:v>6.3246833325570293</c:v>
                </c:pt>
                <c:pt idx="158">
                  <c:v>7.430374231865974</c:v>
                </c:pt>
                <c:pt idx="159">
                  <c:v>6.1201888082403171</c:v>
                </c:pt>
                <c:pt idx="160">
                  <c:v>3.3084716067565592</c:v>
                </c:pt>
                <c:pt idx="161">
                  <c:v>10.641268368575664</c:v>
                </c:pt>
                <c:pt idx="162">
                  <c:v>4.851961720283394</c:v>
                </c:pt>
                <c:pt idx="163">
                  <c:v>4.8361076471657949</c:v>
                </c:pt>
                <c:pt idx="164">
                  <c:v>3.6575477411510793</c:v>
                </c:pt>
                <c:pt idx="165">
                  <c:v>7.0087345769893812</c:v>
                </c:pt>
                <c:pt idx="166">
                  <c:v>5.700453673363473</c:v>
                </c:pt>
                <c:pt idx="167">
                  <c:v>3.2579185520361991</c:v>
                </c:pt>
                <c:pt idx="168">
                  <c:v>3.2</c:v>
                </c:pt>
                <c:pt idx="169">
                  <c:v>3.918367346938775</c:v>
                </c:pt>
                <c:pt idx="170">
                  <c:v>4.1484716157205241</c:v>
                </c:pt>
                <c:pt idx="171">
                  <c:v>3.9574468085106385</c:v>
                </c:pt>
                <c:pt idx="172">
                  <c:v>3.900414937759336</c:v>
                </c:pt>
                <c:pt idx="173">
                  <c:v>3.8636363636363638</c:v>
                </c:pt>
                <c:pt idx="174">
                  <c:v>3.8741721854304632</c:v>
                </c:pt>
                <c:pt idx="175">
                  <c:v>3.9666666666666668</c:v>
                </c:pt>
                <c:pt idx="176">
                  <c:v>3.7230769230769232</c:v>
                </c:pt>
                <c:pt idx="177">
                  <c:v>3.8023952095808382</c:v>
                </c:pt>
                <c:pt idx="178">
                  <c:v>3.75</c:v>
                </c:pt>
                <c:pt idx="179">
                  <c:v>3.75</c:v>
                </c:pt>
                <c:pt idx="180">
                  <c:v>3.778501628664495</c:v>
                </c:pt>
                <c:pt idx="181">
                  <c:v>3.6708860759493667</c:v>
                </c:pt>
                <c:pt idx="182">
                  <c:v>3.7604456824512535</c:v>
                </c:pt>
                <c:pt idx="183">
                  <c:v>3.7846153846153849</c:v>
                </c:pt>
                <c:pt idx="184">
                  <c:v>3.8414634146341466</c:v>
                </c:pt>
                <c:pt idx="185">
                  <c:v>3.7577639751552794</c:v>
                </c:pt>
                <c:pt idx="186">
                  <c:v>3.8208955223880596</c:v>
                </c:pt>
                <c:pt idx="187">
                  <c:v>3.7654320987654315</c:v>
                </c:pt>
                <c:pt idx="188">
                  <c:v>10.455927051671733</c:v>
                </c:pt>
                <c:pt idx="189">
                  <c:v>10</c:v>
                </c:pt>
                <c:pt idx="190">
                  <c:v>9.6091205211726383</c:v>
                </c:pt>
                <c:pt idx="191">
                  <c:v>9.685314685314685</c:v>
                </c:pt>
                <c:pt idx="192">
                  <c:v>8.9430894308943092</c:v>
                </c:pt>
                <c:pt idx="193">
                  <c:v>8.3730158730158735</c:v>
                </c:pt>
                <c:pt idx="194">
                  <c:v>13.103448275862069</c:v>
                </c:pt>
                <c:pt idx="195">
                  <c:v>12.421524663677129</c:v>
                </c:pt>
                <c:pt idx="196">
                  <c:v>12.614678899082568</c:v>
                </c:pt>
                <c:pt idx="197">
                  <c:v>14.684684684684685</c:v>
                </c:pt>
                <c:pt idx="198">
                  <c:v>9.7839506172839492</c:v>
                </c:pt>
                <c:pt idx="199">
                  <c:v>1.5772870662460567</c:v>
                </c:pt>
                <c:pt idx="200">
                  <c:v>1.554605518849592</c:v>
                </c:pt>
                <c:pt idx="201">
                  <c:v>1.0010010010010011</c:v>
                </c:pt>
                <c:pt idx="202">
                  <c:v>1.2570710245128851</c:v>
                </c:pt>
                <c:pt idx="203">
                  <c:v>1.5317845289762575</c:v>
                </c:pt>
                <c:pt idx="204">
                  <c:v>1.310615989515072</c:v>
                </c:pt>
                <c:pt idx="205">
                  <c:v>1.1385199240986719</c:v>
                </c:pt>
                <c:pt idx="206">
                  <c:v>0.71736011477761841</c:v>
                </c:pt>
                <c:pt idx="207">
                  <c:v>1.6286644951140066</c:v>
                </c:pt>
                <c:pt idx="208">
                  <c:v>1.6518004625041294</c:v>
                </c:pt>
                <c:pt idx="209">
                  <c:v>1.4498006524102935</c:v>
                </c:pt>
                <c:pt idx="210">
                  <c:v>1.0702818408847663</c:v>
                </c:pt>
              </c:numCache>
            </c:numRef>
          </c:xVal>
          <c:yVal>
            <c:numRef>
              <c:f>Red_all!$BJ$2:$BJ$212</c:f>
              <c:numCache>
                <c:formatCode>0.00</c:formatCode>
                <c:ptCount val="211"/>
                <c:pt idx="0">
                  <c:v>0.60185185185185186</c:v>
                </c:pt>
                <c:pt idx="1">
                  <c:v>0.71641791044776126</c:v>
                </c:pt>
                <c:pt idx="2">
                  <c:v>0.70466321243523322</c:v>
                </c:pt>
                <c:pt idx="3">
                  <c:v>0.90120861302551747</c:v>
                </c:pt>
                <c:pt idx="4">
                  <c:v>0.63736263736263732</c:v>
                </c:pt>
                <c:pt idx="5">
                  <c:v>0.60465116279069775</c:v>
                </c:pt>
                <c:pt idx="6">
                  <c:v>0.86530612244897953</c:v>
                </c:pt>
                <c:pt idx="7">
                  <c:v>0.86925120020063362</c:v>
                </c:pt>
                <c:pt idx="8">
                  <c:v>1.3058893203662134</c:v>
                </c:pt>
                <c:pt idx="9">
                  <c:v>0.72398510945469008</c:v>
                </c:pt>
                <c:pt idx="10">
                  <c:v>1.6367805823296799</c:v>
                </c:pt>
                <c:pt idx="11">
                  <c:v>1.3636658418763281</c:v>
                </c:pt>
                <c:pt idx="12">
                  <c:v>2.1125000000000003</c:v>
                </c:pt>
                <c:pt idx="13">
                  <c:v>0.52601156069364163</c:v>
                </c:pt>
                <c:pt idx="14">
                  <c:v>1.8177777777777777</c:v>
                </c:pt>
                <c:pt idx="15">
                  <c:v>1.6517046050832711</c:v>
                </c:pt>
                <c:pt idx="16">
                  <c:v>1.736640530136611</c:v>
                </c:pt>
                <c:pt idx="17">
                  <c:v>0.69912787112403152</c:v>
                </c:pt>
                <c:pt idx="18">
                  <c:v>0.90647482014388492</c:v>
                </c:pt>
                <c:pt idx="19">
                  <c:v>0.28176795580110497</c:v>
                </c:pt>
                <c:pt idx="20">
                  <c:v>0.6373912932696304</c:v>
                </c:pt>
                <c:pt idx="21">
                  <c:v>0.44835861453731851</c:v>
                </c:pt>
                <c:pt idx="22">
                  <c:v>0.59782695793875584</c:v>
                </c:pt>
                <c:pt idx="23">
                  <c:v>0.17519681562402636</c:v>
                </c:pt>
                <c:pt idx="24">
                  <c:v>0.22927425041834296</c:v>
                </c:pt>
                <c:pt idx="25">
                  <c:v>0.30682483798407206</c:v>
                </c:pt>
                <c:pt idx="26">
                  <c:v>0.18085106382978725</c:v>
                </c:pt>
                <c:pt idx="27">
                  <c:v>0.2620689655172414</c:v>
                </c:pt>
                <c:pt idx="28">
                  <c:v>0.23404255319148939</c:v>
                </c:pt>
                <c:pt idx="29">
                  <c:v>0.12507551672732042</c:v>
                </c:pt>
                <c:pt idx="30">
                  <c:v>0.25578534143204623</c:v>
                </c:pt>
                <c:pt idx="31">
                  <c:v>0.24596825718328003</c:v>
                </c:pt>
                <c:pt idx="32">
                  <c:v>0.56716417910447758</c:v>
                </c:pt>
                <c:pt idx="33">
                  <c:v>0.71597240337800183</c:v>
                </c:pt>
                <c:pt idx="34">
                  <c:v>0.82907042320852142</c:v>
                </c:pt>
                <c:pt idx="35">
                  <c:v>0.18902439024390244</c:v>
                </c:pt>
                <c:pt idx="36">
                  <c:v>0.1773049645390071</c:v>
                </c:pt>
                <c:pt idx="37">
                  <c:v>0.6144578313253013</c:v>
                </c:pt>
                <c:pt idx="38">
                  <c:v>0.88194444444444453</c:v>
                </c:pt>
                <c:pt idx="39">
                  <c:v>0.86274509803921584</c:v>
                </c:pt>
                <c:pt idx="40">
                  <c:v>0.90384615384615385</c:v>
                </c:pt>
                <c:pt idx="41">
                  <c:v>0.63470319634703198</c:v>
                </c:pt>
                <c:pt idx="42">
                  <c:v>0.88961038961038963</c:v>
                </c:pt>
                <c:pt idx="43">
                  <c:v>0.77824267782426781</c:v>
                </c:pt>
                <c:pt idx="44">
                  <c:v>0.86868686868686873</c:v>
                </c:pt>
                <c:pt idx="45">
                  <c:v>0.73831775700934577</c:v>
                </c:pt>
                <c:pt idx="46">
                  <c:v>1.5555555555555556</c:v>
                </c:pt>
                <c:pt idx="47">
                  <c:v>0.66847826086956519</c:v>
                </c:pt>
                <c:pt idx="48">
                  <c:v>0.56774193548387097</c:v>
                </c:pt>
                <c:pt idx="49">
                  <c:v>0.57653061224489788</c:v>
                </c:pt>
                <c:pt idx="50">
                  <c:v>0.5748792270531401</c:v>
                </c:pt>
                <c:pt idx="51">
                  <c:v>0.59375</c:v>
                </c:pt>
                <c:pt idx="52">
                  <c:v>0.58522727272727271</c:v>
                </c:pt>
                <c:pt idx="53">
                  <c:v>0.60479041916167664</c:v>
                </c:pt>
                <c:pt idx="54">
                  <c:v>0.68018018018018012</c:v>
                </c:pt>
                <c:pt idx="55">
                  <c:v>0.83771929824561409</c:v>
                </c:pt>
                <c:pt idx="56">
                  <c:v>0.84455958549222798</c:v>
                </c:pt>
                <c:pt idx="57">
                  <c:v>0.79475982532751088</c:v>
                </c:pt>
                <c:pt idx="58">
                  <c:v>0.7142857142857143</c:v>
                </c:pt>
                <c:pt idx="59">
                  <c:v>0.75933609958506221</c:v>
                </c:pt>
                <c:pt idx="60">
                  <c:v>0.85572139303482597</c:v>
                </c:pt>
                <c:pt idx="61">
                  <c:v>0.22705314009661837</c:v>
                </c:pt>
                <c:pt idx="62">
                  <c:v>0.1990950226244344</c:v>
                </c:pt>
                <c:pt idx="63">
                  <c:v>0</c:v>
                </c:pt>
                <c:pt idx="64">
                  <c:v>0.22018348623853209</c:v>
                </c:pt>
                <c:pt idx="65">
                  <c:v>0.16888888888888889</c:v>
                </c:pt>
                <c:pt idx="66">
                  <c:v>0.23157894736842105</c:v>
                </c:pt>
                <c:pt idx="67">
                  <c:v>0.23893805309734517</c:v>
                </c:pt>
                <c:pt idx="68">
                  <c:v>0.24537037037037038</c:v>
                </c:pt>
                <c:pt idx="69">
                  <c:v>0.21759259259259256</c:v>
                </c:pt>
                <c:pt idx="70">
                  <c:v>0.29918032786885246</c:v>
                </c:pt>
                <c:pt idx="71">
                  <c:v>0.26940639269406391</c:v>
                </c:pt>
                <c:pt idx="72">
                  <c:v>0.22477064220183485</c:v>
                </c:pt>
                <c:pt idx="73">
                  <c:v>0.30693069306930693</c:v>
                </c:pt>
                <c:pt idx="74">
                  <c:v>0.75308641975308643</c:v>
                </c:pt>
                <c:pt idx="75">
                  <c:v>0.86872586872586877</c:v>
                </c:pt>
                <c:pt idx="76">
                  <c:v>0.68500000000000005</c:v>
                </c:pt>
                <c:pt idx="77">
                  <c:v>0.77832512315270952</c:v>
                </c:pt>
                <c:pt idx="78">
                  <c:v>0.85873605947955389</c:v>
                </c:pt>
                <c:pt idx="79">
                  <c:v>0.72033898305084743</c:v>
                </c:pt>
                <c:pt idx="80">
                  <c:v>0.48888888888888887</c:v>
                </c:pt>
                <c:pt idx="81">
                  <c:v>0.47878787878787882</c:v>
                </c:pt>
                <c:pt idx="82">
                  <c:v>0.43051771117166215</c:v>
                </c:pt>
                <c:pt idx="83">
                  <c:v>0.43076923076923074</c:v>
                </c:pt>
                <c:pt idx="84">
                  <c:v>0.73134328358208944</c:v>
                </c:pt>
                <c:pt idx="85">
                  <c:v>0.8128342245989304</c:v>
                </c:pt>
                <c:pt idx="86">
                  <c:v>0.75294117647058822</c:v>
                </c:pt>
                <c:pt idx="87">
                  <c:v>0.46363636363636368</c:v>
                </c:pt>
                <c:pt idx="88">
                  <c:v>0.16972477064220182</c:v>
                </c:pt>
                <c:pt idx="89">
                  <c:v>0.22285714285714286</c:v>
                </c:pt>
                <c:pt idx="90">
                  <c:v>0.23958333333333334</c:v>
                </c:pt>
                <c:pt idx="91">
                  <c:v>0.2032967032967033</c:v>
                </c:pt>
                <c:pt idx="92">
                  <c:v>0.18032786885245902</c:v>
                </c:pt>
                <c:pt idx="93">
                  <c:v>0.24761904761904763</c:v>
                </c:pt>
                <c:pt idx="94">
                  <c:v>0.1780104712041885</c:v>
                </c:pt>
                <c:pt idx="95">
                  <c:v>0.185</c:v>
                </c:pt>
                <c:pt idx="96">
                  <c:v>0.13461538461538464</c:v>
                </c:pt>
                <c:pt idx="97">
                  <c:v>0.14215686274509803</c:v>
                </c:pt>
                <c:pt idx="98">
                  <c:v>0.1607142857142857</c:v>
                </c:pt>
                <c:pt idx="99">
                  <c:v>0.18367346938775511</c:v>
                </c:pt>
                <c:pt idx="100">
                  <c:v>0.17682926829268292</c:v>
                </c:pt>
                <c:pt idx="101">
                  <c:v>0.16463414634146342</c:v>
                </c:pt>
                <c:pt idx="102">
                  <c:v>0.20289855072463769</c:v>
                </c:pt>
                <c:pt idx="103">
                  <c:v>0.24852071005917159</c:v>
                </c:pt>
                <c:pt idx="104">
                  <c:v>8.0291970802919707E-2</c:v>
                </c:pt>
                <c:pt idx="105">
                  <c:v>0.18421052631578949</c:v>
                </c:pt>
                <c:pt idx="106">
                  <c:v>0.17006802721088435</c:v>
                </c:pt>
                <c:pt idx="107">
                  <c:v>0.16860465116279069</c:v>
                </c:pt>
                <c:pt idx="108">
                  <c:v>0.17721518987341772</c:v>
                </c:pt>
                <c:pt idx="109">
                  <c:v>0.16153846153846152</c:v>
                </c:pt>
                <c:pt idx="110">
                  <c:v>0.13736263736263735</c:v>
                </c:pt>
                <c:pt idx="111">
                  <c:v>0.28228228228228225</c:v>
                </c:pt>
                <c:pt idx="112">
                  <c:v>0.10759493670886076</c:v>
                </c:pt>
                <c:pt idx="113">
                  <c:v>0.143646408839779</c:v>
                </c:pt>
                <c:pt idx="114">
                  <c:v>0.24528301886792453</c:v>
                </c:pt>
                <c:pt idx="115">
                  <c:v>0.20833333333333334</c:v>
                </c:pt>
                <c:pt idx="116">
                  <c:v>0.15</c:v>
                </c:pt>
                <c:pt idx="117">
                  <c:v>0.16666666666666666</c:v>
                </c:pt>
                <c:pt idx="118">
                  <c:v>0.15094339622641509</c:v>
                </c:pt>
                <c:pt idx="119">
                  <c:v>0.3125</c:v>
                </c:pt>
                <c:pt idx="120">
                  <c:v>0.13793103448275865</c:v>
                </c:pt>
                <c:pt idx="121">
                  <c:v>0.17535545023696683</c:v>
                </c:pt>
                <c:pt idx="122">
                  <c:v>0.12244897959183673</c:v>
                </c:pt>
                <c:pt idx="123">
                  <c:v>0.11578947368421053</c:v>
                </c:pt>
                <c:pt idx="124">
                  <c:v>0.16981132075471697</c:v>
                </c:pt>
                <c:pt idx="125">
                  <c:v>0.13157894736842105</c:v>
                </c:pt>
                <c:pt idx="126">
                  <c:v>0.24406779661016947</c:v>
                </c:pt>
                <c:pt idx="127">
                  <c:v>0.18518518518518517</c:v>
                </c:pt>
                <c:pt idx="128">
                  <c:v>0.52727272727272734</c:v>
                </c:pt>
                <c:pt idx="129">
                  <c:v>0.57594936708860756</c:v>
                </c:pt>
                <c:pt idx="130">
                  <c:v>0.56756756756756754</c:v>
                </c:pt>
                <c:pt idx="131">
                  <c:v>0.43786982248520712</c:v>
                </c:pt>
                <c:pt idx="132">
                  <c:v>0.12857142857142859</c:v>
                </c:pt>
                <c:pt idx="133">
                  <c:v>0.12790697674418605</c:v>
                </c:pt>
                <c:pt idx="134">
                  <c:v>0.13294797687861273</c:v>
                </c:pt>
                <c:pt idx="135">
                  <c:v>0.2711864406779661</c:v>
                </c:pt>
                <c:pt idx="136">
                  <c:v>0.85940594059405939</c:v>
                </c:pt>
                <c:pt idx="137">
                  <c:v>0.86653386454183268</c:v>
                </c:pt>
                <c:pt idx="138">
                  <c:v>0.84375</c:v>
                </c:pt>
                <c:pt idx="139">
                  <c:v>0.6</c:v>
                </c:pt>
                <c:pt idx="140">
                  <c:v>0.65384615384615385</c:v>
                </c:pt>
                <c:pt idx="141">
                  <c:v>0.72826086956521741</c:v>
                </c:pt>
                <c:pt idx="142">
                  <c:v>0.69230769230769229</c:v>
                </c:pt>
                <c:pt idx="143">
                  <c:v>0.3604651162790698</c:v>
                </c:pt>
                <c:pt idx="144">
                  <c:v>0.42682926829268292</c:v>
                </c:pt>
                <c:pt idx="145">
                  <c:v>0.35245901639344263</c:v>
                </c:pt>
                <c:pt idx="146">
                  <c:v>0.40090875421390165</c:v>
                </c:pt>
                <c:pt idx="147">
                  <c:v>0.46277665995975853</c:v>
                </c:pt>
                <c:pt idx="148">
                  <c:v>0.6595144586386521</c:v>
                </c:pt>
                <c:pt idx="149">
                  <c:v>1.0783626870103962</c:v>
                </c:pt>
                <c:pt idx="150">
                  <c:v>1.1722448921322666</c:v>
                </c:pt>
                <c:pt idx="151">
                  <c:v>0.71829996438544663</c:v>
                </c:pt>
                <c:pt idx="152">
                  <c:v>0.47017077194163293</c:v>
                </c:pt>
                <c:pt idx="153">
                  <c:v>0.45248026794224483</c:v>
                </c:pt>
                <c:pt idx="154">
                  <c:v>0.48915279775195997</c:v>
                </c:pt>
                <c:pt idx="155">
                  <c:v>0.5396475770925111</c:v>
                </c:pt>
                <c:pt idx="156">
                  <c:v>1.2174895071895788</c:v>
                </c:pt>
                <c:pt idx="157">
                  <c:v>0.94590830993835795</c:v>
                </c:pt>
                <c:pt idx="158">
                  <c:v>1.7195276084044615</c:v>
                </c:pt>
                <c:pt idx="159">
                  <c:v>1.8206253624034876</c:v>
                </c:pt>
                <c:pt idx="160">
                  <c:v>1.1055137490970155</c:v>
                </c:pt>
                <c:pt idx="161">
                  <c:v>1.8075550695395255</c:v>
                </c:pt>
                <c:pt idx="162">
                  <c:v>0.4025905955921924</c:v>
                </c:pt>
                <c:pt idx="163">
                  <c:v>0.39281100245730599</c:v>
                </c:pt>
                <c:pt idx="164">
                  <c:v>0.33955254732484058</c:v>
                </c:pt>
                <c:pt idx="165">
                  <c:v>0.66138414523700839</c:v>
                </c:pt>
                <c:pt idx="166">
                  <c:v>0.46147866983326352</c:v>
                </c:pt>
                <c:pt idx="167">
                  <c:v>0.84162895927601811</c:v>
                </c:pt>
                <c:pt idx="168">
                  <c:v>0.82666666666666666</c:v>
                </c:pt>
                <c:pt idx="169">
                  <c:v>1.0081632653061225</c:v>
                </c:pt>
                <c:pt idx="170">
                  <c:v>1.0393013100436681</c:v>
                </c:pt>
                <c:pt idx="171">
                  <c:v>1.0127659574468084</c:v>
                </c:pt>
                <c:pt idx="172">
                  <c:v>1.004149377593361</c:v>
                </c:pt>
                <c:pt idx="173">
                  <c:v>0.43831168831168832</c:v>
                </c:pt>
                <c:pt idx="174">
                  <c:v>0.40397350993377484</c:v>
                </c:pt>
                <c:pt idx="175">
                  <c:v>0.40666666666666668</c:v>
                </c:pt>
                <c:pt idx="176">
                  <c:v>0.33846153846153848</c:v>
                </c:pt>
                <c:pt idx="177">
                  <c:v>0.35029940119760478</c:v>
                </c:pt>
                <c:pt idx="178">
                  <c:v>0.40384615384615385</c:v>
                </c:pt>
                <c:pt idx="179">
                  <c:v>0.38815789473684209</c:v>
                </c:pt>
                <c:pt idx="180">
                  <c:v>0.39413680781758959</c:v>
                </c:pt>
                <c:pt idx="181">
                  <c:v>0.37974683544303794</c:v>
                </c:pt>
                <c:pt idx="182">
                  <c:v>0.34818941504178275</c:v>
                </c:pt>
                <c:pt idx="183">
                  <c:v>0.33846153846153848</c:v>
                </c:pt>
                <c:pt idx="184">
                  <c:v>0.34146341463414637</c:v>
                </c:pt>
                <c:pt idx="185">
                  <c:v>0.33850931677018636</c:v>
                </c:pt>
                <c:pt idx="186">
                  <c:v>0.34328358208955223</c:v>
                </c:pt>
                <c:pt idx="187">
                  <c:v>0.33950617283950618</c:v>
                </c:pt>
                <c:pt idx="188">
                  <c:v>1.2492401215805471</c:v>
                </c:pt>
                <c:pt idx="189">
                  <c:v>1.1333333333333333</c:v>
                </c:pt>
                <c:pt idx="190">
                  <c:v>1.1661237785016287</c:v>
                </c:pt>
                <c:pt idx="191">
                  <c:v>1.1468531468531469</c:v>
                </c:pt>
                <c:pt idx="192">
                  <c:v>0.84552845528455289</c:v>
                </c:pt>
                <c:pt idx="193">
                  <c:v>0.80952380952380953</c:v>
                </c:pt>
                <c:pt idx="194">
                  <c:v>2.0948275862068968</c:v>
                </c:pt>
                <c:pt idx="195">
                  <c:v>2.0538116591928253</c:v>
                </c:pt>
                <c:pt idx="196">
                  <c:v>2.0642201834862384</c:v>
                </c:pt>
                <c:pt idx="197">
                  <c:v>1.6801801801801801</c:v>
                </c:pt>
                <c:pt idx="198">
                  <c:v>1.1728395061728394</c:v>
                </c:pt>
                <c:pt idx="199">
                  <c:v>0.54022082018927453</c:v>
                </c:pt>
                <c:pt idx="200">
                  <c:v>0.53284104158569767</c:v>
                </c:pt>
                <c:pt idx="201">
                  <c:v>0.39305972639305969</c:v>
                </c:pt>
                <c:pt idx="202">
                  <c:v>0.45285983658076684</c:v>
                </c:pt>
                <c:pt idx="203">
                  <c:v>0.46847076844523872</c:v>
                </c:pt>
                <c:pt idx="204">
                  <c:v>0.38368283093053734</c:v>
                </c:pt>
                <c:pt idx="205">
                  <c:v>0.35787476280834918</c:v>
                </c:pt>
                <c:pt idx="206">
                  <c:v>0.37876614060258251</c:v>
                </c:pt>
                <c:pt idx="207">
                  <c:v>0.82768729641693817</c:v>
                </c:pt>
                <c:pt idx="208">
                  <c:v>0.8440700363396102</c:v>
                </c:pt>
                <c:pt idx="209">
                  <c:v>0.65132294309532435</c:v>
                </c:pt>
                <c:pt idx="210">
                  <c:v>0.59721726721369961</c:v>
                </c:pt>
              </c:numCache>
            </c:numRef>
          </c:yVal>
          <c:smooth val="0"/>
          <c:extLst xmlns:c16r2="http://schemas.microsoft.com/office/drawing/2015/06/chart">
            <c:ext xmlns:c16="http://schemas.microsoft.com/office/drawing/2014/chart" uri="{C3380CC4-5D6E-409C-BE32-E72D297353CC}">
              <c16:uniqueId val="{00000000-A883-4AC7-8B64-AA7DB079E988}"/>
            </c:ext>
          </c:extLst>
        </c:ser>
        <c:ser>
          <c:idx val="1"/>
          <c:order val="1"/>
          <c:tx>
            <c:v>Karoo</c:v>
          </c:tx>
          <c:spPr>
            <a:ln w="19050">
              <a:noFill/>
            </a:ln>
          </c:spPr>
          <c:marker>
            <c:symbol val="plus"/>
            <c:size val="8"/>
            <c:spPr>
              <a:noFill/>
              <a:ln>
                <a:solidFill>
                  <a:schemeClr val="tx1"/>
                </a:solidFill>
                <a:prstDash val="solid"/>
              </a:ln>
            </c:spPr>
          </c:marker>
          <c:xVal>
            <c:numRef>
              <c:f>Red_all!$BI$213:$BI$528</c:f>
              <c:numCache>
                <c:formatCode>0.00</c:formatCode>
                <c:ptCount val="316"/>
                <c:pt idx="0">
                  <c:v>1.3097345132743363</c:v>
                </c:pt>
                <c:pt idx="1">
                  <c:v>5.0420168067226889</c:v>
                </c:pt>
                <c:pt idx="2">
                  <c:v>8.1818181818181817</c:v>
                </c:pt>
                <c:pt idx="3">
                  <c:v>12.918660287081341</c:v>
                </c:pt>
                <c:pt idx="4">
                  <c:v>8.2758620689655178</c:v>
                </c:pt>
                <c:pt idx="5">
                  <c:v>9.8901098901098905</c:v>
                </c:pt>
                <c:pt idx="6">
                  <c:v>7.8784657582381206</c:v>
                </c:pt>
                <c:pt idx="7">
                  <c:v>6.3246833325570293</c:v>
                </c:pt>
                <c:pt idx="8">
                  <c:v>7.430374231865974</c:v>
                </c:pt>
                <c:pt idx="9">
                  <c:v>6.1201888082403171</c:v>
                </c:pt>
                <c:pt idx="10">
                  <c:v>3.3084716067565592</c:v>
                </c:pt>
                <c:pt idx="11">
                  <c:v>10.641268368575664</c:v>
                </c:pt>
                <c:pt idx="12">
                  <c:v>16.440677966101696</c:v>
                </c:pt>
                <c:pt idx="13">
                  <c:v>5.6391752577319583</c:v>
                </c:pt>
                <c:pt idx="14">
                  <c:v>6.7133333333333338</c:v>
                </c:pt>
                <c:pt idx="15">
                  <c:v>20.584070796460182</c:v>
                </c:pt>
                <c:pt idx="16">
                  <c:v>15.258064516129034</c:v>
                </c:pt>
                <c:pt idx="17">
                  <c:v>15.02469135802469</c:v>
                </c:pt>
                <c:pt idx="18">
                  <c:v>13.872549019607844</c:v>
                </c:pt>
                <c:pt idx="19">
                  <c:v>7.4161849710982661</c:v>
                </c:pt>
                <c:pt idx="20">
                  <c:v>9.2687500000000007</c:v>
                </c:pt>
                <c:pt idx="21">
                  <c:v>14.80952380952381</c:v>
                </c:pt>
                <c:pt idx="22">
                  <c:v>14.189393939393939</c:v>
                </c:pt>
                <c:pt idx="23">
                  <c:v>8.1890243902439028</c:v>
                </c:pt>
                <c:pt idx="24">
                  <c:v>15.49421661409043</c:v>
                </c:pt>
                <c:pt idx="25">
                  <c:v>8.7617613850206979</c:v>
                </c:pt>
                <c:pt idx="26">
                  <c:v>8.4117887842816224</c:v>
                </c:pt>
                <c:pt idx="27">
                  <c:v>9.3645640074211496</c:v>
                </c:pt>
                <c:pt idx="28">
                  <c:v>5.5079365079365079</c:v>
                </c:pt>
                <c:pt idx="29">
                  <c:v>5.5208576089489645</c:v>
                </c:pt>
                <c:pt idx="30">
                  <c:v>6.7969791203909384</c:v>
                </c:pt>
                <c:pt idx="31">
                  <c:v>12.695652173913043</c:v>
                </c:pt>
                <c:pt idx="32">
                  <c:v>6.4994507506407917</c:v>
                </c:pt>
                <c:pt idx="33">
                  <c:v>4.2699167657550525</c:v>
                </c:pt>
                <c:pt idx="34">
                  <c:v>8.9924812030075181</c:v>
                </c:pt>
                <c:pt idx="35">
                  <c:v>9.0793650793650791</c:v>
                </c:pt>
                <c:pt idx="36">
                  <c:v>7.5747508305647848</c:v>
                </c:pt>
                <c:pt idx="37">
                  <c:v>6.1441176470588239</c:v>
                </c:pt>
                <c:pt idx="38">
                  <c:v>8.5552407932011327</c:v>
                </c:pt>
                <c:pt idx="39">
                  <c:v>13.856603773584906</c:v>
                </c:pt>
                <c:pt idx="40">
                  <c:v>8.3038961038961041</c:v>
                </c:pt>
                <c:pt idx="41">
                  <c:v>8.7166666666666668</c:v>
                </c:pt>
                <c:pt idx="42">
                  <c:v>8.1868131868131861</c:v>
                </c:pt>
                <c:pt idx="43">
                  <c:v>8.5777777777777775</c:v>
                </c:pt>
                <c:pt idx="44">
                  <c:v>8.7339743589743595</c:v>
                </c:pt>
                <c:pt idx="45">
                  <c:v>7.7231833910034604</c:v>
                </c:pt>
                <c:pt idx="46">
                  <c:v>8.7150837988826808</c:v>
                </c:pt>
                <c:pt idx="47">
                  <c:v>4.2827225130890048</c:v>
                </c:pt>
                <c:pt idx="48">
                  <c:v>8.541795665634675</c:v>
                </c:pt>
                <c:pt idx="49">
                  <c:v>7.7661016949152541</c:v>
                </c:pt>
                <c:pt idx="50">
                  <c:v>11.330578512396695</c:v>
                </c:pt>
                <c:pt idx="51">
                  <c:v>7.6809815950920246</c:v>
                </c:pt>
                <c:pt idx="52">
                  <c:v>13.037272006344169</c:v>
                </c:pt>
                <c:pt idx="53">
                  <c:v>8.241935483870968</c:v>
                </c:pt>
                <c:pt idx="54">
                  <c:v>10.529411764705882</c:v>
                </c:pt>
                <c:pt idx="55">
                  <c:v>4.8250000000000002</c:v>
                </c:pt>
                <c:pt idx="56">
                  <c:v>9.1813186813186807</c:v>
                </c:pt>
                <c:pt idx="57">
                  <c:v>6.255319148936171</c:v>
                </c:pt>
                <c:pt idx="58">
                  <c:v>8.7044198895027627</c:v>
                </c:pt>
                <c:pt idx="59">
                  <c:v>14.878787878787879</c:v>
                </c:pt>
                <c:pt idx="60">
                  <c:v>11.523121387283236</c:v>
                </c:pt>
                <c:pt idx="61">
                  <c:v>9.7137681159420293</c:v>
                </c:pt>
                <c:pt idx="62">
                  <c:v>6.3278688524590168</c:v>
                </c:pt>
                <c:pt idx="63">
                  <c:v>8.9870129870129869</c:v>
                </c:pt>
                <c:pt idx="64">
                  <c:v>7.413669064748202</c:v>
                </c:pt>
                <c:pt idx="65">
                  <c:v>8.7290167865707424</c:v>
                </c:pt>
                <c:pt idx="66">
                  <c:v>8.9238845144356951</c:v>
                </c:pt>
                <c:pt idx="67">
                  <c:v>4.740296803652968</c:v>
                </c:pt>
                <c:pt idx="68">
                  <c:v>8.4382470119521926</c:v>
                </c:pt>
                <c:pt idx="69">
                  <c:v>9.3252032520325194</c:v>
                </c:pt>
                <c:pt idx="70">
                  <c:v>5.215414073719483</c:v>
                </c:pt>
                <c:pt idx="71">
                  <c:v>7.8562874251497004</c:v>
                </c:pt>
                <c:pt idx="72">
                  <c:v>7.8151515151515154</c:v>
                </c:pt>
                <c:pt idx="73">
                  <c:v>5.2798742138364778</c:v>
                </c:pt>
                <c:pt idx="74">
                  <c:v>4.7796610169491522</c:v>
                </c:pt>
                <c:pt idx="75">
                  <c:v>3.1418459025319905</c:v>
                </c:pt>
                <c:pt idx="76">
                  <c:v>6.1235521235521233</c:v>
                </c:pt>
                <c:pt idx="77">
                  <c:v>5.5301204819277112</c:v>
                </c:pt>
                <c:pt idx="78">
                  <c:v>5.6293929712460065</c:v>
                </c:pt>
                <c:pt idx="79">
                  <c:v>7.9478827361563518</c:v>
                </c:pt>
                <c:pt idx="80">
                  <c:v>4.4902978955998911</c:v>
                </c:pt>
                <c:pt idx="81">
                  <c:v>5.539184952978057</c:v>
                </c:pt>
                <c:pt idx="82">
                  <c:v>7.5400593471810087</c:v>
                </c:pt>
                <c:pt idx="83">
                  <c:v>6.8888888888888893</c:v>
                </c:pt>
                <c:pt idx="84">
                  <c:v>6.2046332046332049</c:v>
                </c:pt>
                <c:pt idx="85">
                  <c:v>4.212230215827339</c:v>
                </c:pt>
                <c:pt idx="86">
                  <c:v>6.0641891891891886</c:v>
                </c:pt>
                <c:pt idx="87">
                  <c:v>8.0206185567010309</c:v>
                </c:pt>
                <c:pt idx="88">
                  <c:v>6.4501718213058412</c:v>
                </c:pt>
                <c:pt idx="89">
                  <c:v>6.5649350649350646</c:v>
                </c:pt>
                <c:pt idx="90">
                  <c:v>6.6071428571428577</c:v>
                </c:pt>
                <c:pt idx="91">
                  <c:v>5.8066666666666675</c:v>
                </c:pt>
                <c:pt idx="92">
                  <c:v>6.5605095541401273</c:v>
                </c:pt>
                <c:pt idx="93">
                  <c:v>4.5139318885448914</c:v>
                </c:pt>
                <c:pt idx="94">
                  <c:v>4.4821428571428577</c:v>
                </c:pt>
                <c:pt idx="95">
                  <c:v>5.5740740740740735</c:v>
                </c:pt>
                <c:pt idx="96">
                  <c:v>6.344086021505376</c:v>
                </c:pt>
                <c:pt idx="97">
                  <c:v>4.3252279635258359</c:v>
                </c:pt>
                <c:pt idx="98">
                  <c:v>4.3678160919540225</c:v>
                </c:pt>
                <c:pt idx="99">
                  <c:v>4.1662269129287592</c:v>
                </c:pt>
                <c:pt idx="100">
                  <c:v>5.7737704918032788</c:v>
                </c:pt>
                <c:pt idx="101">
                  <c:v>5.4226415094339622</c:v>
                </c:pt>
                <c:pt idx="102">
                  <c:v>4.8255813953488378</c:v>
                </c:pt>
                <c:pt idx="103">
                  <c:v>6.2068965517241388</c:v>
                </c:pt>
                <c:pt idx="104">
                  <c:v>5.6919642857142856</c:v>
                </c:pt>
                <c:pt idx="105">
                  <c:v>3.9105431309904155</c:v>
                </c:pt>
                <c:pt idx="106">
                  <c:v>6.2862745098039223</c:v>
                </c:pt>
                <c:pt idx="107">
                  <c:v>4.0625</c:v>
                </c:pt>
                <c:pt idx="108">
                  <c:v>4.830645161290323</c:v>
                </c:pt>
                <c:pt idx="109">
                  <c:v>3.471518987341772</c:v>
                </c:pt>
                <c:pt idx="110">
                  <c:v>3.3881987577639752</c:v>
                </c:pt>
                <c:pt idx="111">
                  <c:v>3.0167785234899331</c:v>
                </c:pt>
                <c:pt idx="112">
                  <c:v>3.542124542124542</c:v>
                </c:pt>
                <c:pt idx="113">
                  <c:v>7.5207100591715985</c:v>
                </c:pt>
                <c:pt idx="114">
                  <c:v>3.7049180327868849</c:v>
                </c:pt>
                <c:pt idx="115">
                  <c:v>3.711678832116788</c:v>
                </c:pt>
                <c:pt idx="116">
                  <c:v>3.9328063241106719</c:v>
                </c:pt>
                <c:pt idx="117">
                  <c:v>3.4558823529411762</c:v>
                </c:pt>
                <c:pt idx="118">
                  <c:v>3.6074766355140189</c:v>
                </c:pt>
                <c:pt idx="119">
                  <c:v>3.1639871382636655</c:v>
                </c:pt>
                <c:pt idx="120">
                  <c:v>3.1480000000000001</c:v>
                </c:pt>
                <c:pt idx="121">
                  <c:v>3.1917808219178085</c:v>
                </c:pt>
                <c:pt idx="122">
                  <c:v>18.987341772151897</c:v>
                </c:pt>
                <c:pt idx="123">
                  <c:v>8.2949308755760374</c:v>
                </c:pt>
                <c:pt idx="124">
                  <c:v>11.111111111111112</c:v>
                </c:pt>
                <c:pt idx="125">
                  <c:v>8.938547486033519</c:v>
                </c:pt>
                <c:pt idx="126">
                  <c:v>16.47058823529412</c:v>
                </c:pt>
                <c:pt idx="127">
                  <c:v>4.4554455445544559</c:v>
                </c:pt>
                <c:pt idx="128">
                  <c:v>10.734463276836157</c:v>
                </c:pt>
                <c:pt idx="129">
                  <c:v>16.071428571428573</c:v>
                </c:pt>
                <c:pt idx="130">
                  <c:v>6.7971698113207548</c:v>
                </c:pt>
                <c:pt idx="131">
                  <c:v>6.97489539748954</c:v>
                </c:pt>
                <c:pt idx="132">
                  <c:v>2.1365313653136533</c:v>
                </c:pt>
                <c:pt idx="133">
                  <c:v>2.1007194244604319</c:v>
                </c:pt>
                <c:pt idx="134">
                  <c:v>2.1391941391941391</c:v>
                </c:pt>
                <c:pt idx="135">
                  <c:v>3.1179039301310043</c:v>
                </c:pt>
                <c:pt idx="136">
                  <c:v>2.3598726114649682</c:v>
                </c:pt>
                <c:pt idx="137">
                  <c:v>2.3479623824451412</c:v>
                </c:pt>
                <c:pt idx="138">
                  <c:v>2.2277992277992276</c:v>
                </c:pt>
                <c:pt idx="139">
                  <c:v>2.6315789473684208</c:v>
                </c:pt>
                <c:pt idx="140">
                  <c:v>2.9370629370629375</c:v>
                </c:pt>
                <c:pt idx="141">
                  <c:v>3.2346153846153847</c:v>
                </c:pt>
                <c:pt idx="142">
                  <c:v>3.1234042553191488</c:v>
                </c:pt>
                <c:pt idx="143">
                  <c:v>3.9072847682119209</c:v>
                </c:pt>
                <c:pt idx="144">
                  <c:v>4.1489361702127665</c:v>
                </c:pt>
                <c:pt idx="145">
                  <c:v>1.9834710743801653</c:v>
                </c:pt>
                <c:pt idx="146">
                  <c:v>2.1385135135135136</c:v>
                </c:pt>
                <c:pt idx="147">
                  <c:v>2.3896713615023475</c:v>
                </c:pt>
                <c:pt idx="148">
                  <c:v>2.3100303951367778</c:v>
                </c:pt>
                <c:pt idx="149">
                  <c:v>2.4189602446483183</c:v>
                </c:pt>
                <c:pt idx="150">
                  <c:v>2.9872881355932206</c:v>
                </c:pt>
                <c:pt idx="151">
                  <c:v>2.7335766423357661</c:v>
                </c:pt>
                <c:pt idx="152">
                  <c:v>2.5333333333333332</c:v>
                </c:pt>
                <c:pt idx="153">
                  <c:v>2.6260162601626016</c:v>
                </c:pt>
                <c:pt idx="154">
                  <c:v>2.4707692307692306</c:v>
                </c:pt>
                <c:pt idx="155">
                  <c:v>2.5</c:v>
                </c:pt>
                <c:pt idx="156">
                  <c:v>2.2468750000000002</c:v>
                </c:pt>
                <c:pt idx="157">
                  <c:v>2.6666666666666665</c:v>
                </c:pt>
                <c:pt idx="158">
                  <c:v>2.8932926829268295</c:v>
                </c:pt>
                <c:pt idx="159">
                  <c:v>2.9437229437229435</c:v>
                </c:pt>
                <c:pt idx="160">
                  <c:v>2.1398305084745761</c:v>
                </c:pt>
                <c:pt idx="161">
                  <c:v>2.9105058365758758</c:v>
                </c:pt>
                <c:pt idx="162">
                  <c:v>2.8358662613981762</c:v>
                </c:pt>
                <c:pt idx="163">
                  <c:v>2.7658227848101267</c:v>
                </c:pt>
                <c:pt idx="164">
                  <c:v>3.3349753694581281</c:v>
                </c:pt>
                <c:pt idx="165">
                  <c:v>2.9512195121951219</c:v>
                </c:pt>
                <c:pt idx="166">
                  <c:v>3.0116731517509732</c:v>
                </c:pt>
                <c:pt idx="167">
                  <c:v>3.0926640926640929</c:v>
                </c:pt>
                <c:pt idx="168">
                  <c:v>2.779342723004695</c:v>
                </c:pt>
                <c:pt idx="169">
                  <c:v>3.1119133574007218</c:v>
                </c:pt>
                <c:pt idx="170">
                  <c:v>3.0523809523809522</c:v>
                </c:pt>
                <c:pt idx="171">
                  <c:v>3.2984496124031004</c:v>
                </c:pt>
                <c:pt idx="172">
                  <c:v>3.0060060060060061</c:v>
                </c:pt>
                <c:pt idx="173">
                  <c:v>3.5042735042735043</c:v>
                </c:pt>
                <c:pt idx="174">
                  <c:v>3.7</c:v>
                </c:pt>
                <c:pt idx="175">
                  <c:v>3.0588235294117649</c:v>
                </c:pt>
                <c:pt idx="176">
                  <c:v>3.541666666666667</c:v>
                </c:pt>
                <c:pt idx="177">
                  <c:v>3.4038461538461537</c:v>
                </c:pt>
                <c:pt idx="178">
                  <c:v>3.3581395348837209</c:v>
                </c:pt>
                <c:pt idx="179">
                  <c:v>4.5235849056603774</c:v>
                </c:pt>
                <c:pt idx="180">
                  <c:v>4.947826086956522</c:v>
                </c:pt>
                <c:pt idx="181">
                  <c:v>5.2028985507246377</c:v>
                </c:pt>
                <c:pt idx="182">
                  <c:v>5.7509293680297402</c:v>
                </c:pt>
                <c:pt idx="183">
                  <c:v>2.3303030303030305</c:v>
                </c:pt>
                <c:pt idx="184">
                  <c:v>2.7802197802197801</c:v>
                </c:pt>
                <c:pt idx="185">
                  <c:v>2.8561643835616439</c:v>
                </c:pt>
                <c:pt idx="186">
                  <c:v>2.7420814479638009</c:v>
                </c:pt>
                <c:pt idx="187">
                  <c:v>3.5931677018633539</c:v>
                </c:pt>
                <c:pt idx="188">
                  <c:v>4.3714285714285719</c:v>
                </c:pt>
                <c:pt idx="189">
                  <c:v>5.3051948051948052</c:v>
                </c:pt>
                <c:pt idx="190">
                  <c:v>4.1801801801801792</c:v>
                </c:pt>
                <c:pt idx="191">
                  <c:v>2.6428571428571428</c:v>
                </c:pt>
                <c:pt idx="192">
                  <c:v>4.0882352941176467</c:v>
                </c:pt>
                <c:pt idx="193">
                  <c:v>4.1502590673575126</c:v>
                </c:pt>
                <c:pt idx="194">
                  <c:v>4.2158590308370041</c:v>
                </c:pt>
                <c:pt idx="195">
                  <c:v>2.0523809523809522</c:v>
                </c:pt>
                <c:pt idx="196">
                  <c:v>2.5833333333333335</c:v>
                </c:pt>
                <c:pt idx="197">
                  <c:v>2.6292682926829269</c:v>
                </c:pt>
                <c:pt idx="198">
                  <c:v>2.6717171717171717</c:v>
                </c:pt>
                <c:pt idx="199">
                  <c:v>1.8703703703703702</c:v>
                </c:pt>
                <c:pt idx="200">
                  <c:v>3.187192118226601</c:v>
                </c:pt>
                <c:pt idx="201">
                  <c:v>2.5784313725490193</c:v>
                </c:pt>
                <c:pt idx="202">
                  <c:v>2.7637130801687761</c:v>
                </c:pt>
                <c:pt idx="203">
                  <c:v>2.3503649635036497</c:v>
                </c:pt>
                <c:pt idx="204">
                  <c:v>3.2401960784313726</c:v>
                </c:pt>
                <c:pt idx="205">
                  <c:v>3.0473372781065091</c:v>
                </c:pt>
                <c:pt idx="206">
                  <c:v>3.2418604651162792</c:v>
                </c:pt>
                <c:pt idx="207">
                  <c:v>2.7954545454545454</c:v>
                </c:pt>
                <c:pt idx="208">
                  <c:v>2.8733333333333331</c:v>
                </c:pt>
                <c:pt idx="209">
                  <c:v>2.8215962441314555</c:v>
                </c:pt>
                <c:pt idx="210">
                  <c:v>2.4067278287461775</c:v>
                </c:pt>
                <c:pt idx="211">
                  <c:v>2.2691131498470947</c:v>
                </c:pt>
                <c:pt idx="212">
                  <c:v>2.7900763358778624</c:v>
                </c:pt>
                <c:pt idx="213">
                  <c:v>2.8097165991902835</c:v>
                </c:pt>
                <c:pt idx="214">
                  <c:v>3.0958333333333332</c:v>
                </c:pt>
                <c:pt idx="215">
                  <c:v>2.8181818181818183</c:v>
                </c:pt>
                <c:pt idx="216">
                  <c:v>2.557377049180328</c:v>
                </c:pt>
                <c:pt idx="217">
                  <c:v>2.938967136150235</c:v>
                </c:pt>
                <c:pt idx="218">
                  <c:v>2.78125</c:v>
                </c:pt>
                <c:pt idx="219">
                  <c:v>2.6028571428571428</c:v>
                </c:pt>
                <c:pt idx="220">
                  <c:v>2.4938016528925622</c:v>
                </c:pt>
                <c:pt idx="221">
                  <c:v>2.210762331838565</c:v>
                </c:pt>
                <c:pt idx="222">
                  <c:v>2.4974093264248709</c:v>
                </c:pt>
                <c:pt idx="223">
                  <c:v>2.3514644351464433</c:v>
                </c:pt>
                <c:pt idx="224">
                  <c:v>2.8178571428571431</c:v>
                </c:pt>
                <c:pt idx="225">
                  <c:v>2.8652173913043479</c:v>
                </c:pt>
                <c:pt idx="226">
                  <c:v>2.6962962962962962</c:v>
                </c:pt>
                <c:pt idx="227">
                  <c:v>2.7106227106227108</c:v>
                </c:pt>
                <c:pt idx="228">
                  <c:v>3.0533333333333332</c:v>
                </c:pt>
                <c:pt idx="229">
                  <c:v>2.3914728682170541</c:v>
                </c:pt>
                <c:pt idx="230">
                  <c:v>2.2530712530712531</c:v>
                </c:pt>
                <c:pt idx="231">
                  <c:v>1.6089743589743588</c:v>
                </c:pt>
                <c:pt idx="232">
                  <c:v>2.4406779661016951</c:v>
                </c:pt>
                <c:pt idx="233">
                  <c:v>2.2179487179487181</c:v>
                </c:pt>
                <c:pt idx="234">
                  <c:v>2.2712933753943219</c:v>
                </c:pt>
                <c:pt idx="235">
                  <c:v>2.1787072243346008</c:v>
                </c:pt>
                <c:pt idx="236">
                  <c:v>2.6706349206349209</c:v>
                </c:pt>
                <c:pt idx="237">
                  <c:v>1.6787003610108304</c:v>
                </c:pt>
                <c:pt idx="238">
                  <c:v>1.7219730941704035</c:v>
                </c:pt>
                <c:pt idx="239">
                  <c:v>1.7438423645320198</c:v>
                </c:pt>
                <c:pt idx="240">
                  <c:v>1.8636363636363633</c:v>
                </c:pt>
                <c:pt idx="241">
                  <c:v>1.7437722419928827</c:v>
                </c:pt>
                <c:pt idx="242">
                  <c:v>2.1521739130434785</c:v>
                </c:pt>
                <c:pt idx="243">
                  <c:v>1.75</c:v>
                </c:pt>
                <c:pt idx="244">
                  <c:v>2.1434782608695651</c:v>
                </c:pt>
                <c:pt idx="245">
                  <c:v>1.6837606837606838</c:v>
                </c:pt>
                <c:pt idx="246">
                  <c:v>1.7383177570093458</c:v>
                </c:pt>
                <c:pt idx="247">
                  <c:v>2.1476793248945145</c:v>
                </c:pt>
                <c:pt idx="248">
                  <c:v>2.0407239819004523</c:v>
                </c:pt>
                <c:pt idx="249">
                  <c:v>2.0987124463519313</c:v>
                </c:pt>
                <c:pt idx="250">
                  <c:v>2.2051282051282053</c:v>
                </c:pt>
                <c:pt idx="251">
                  <c:v>1.9</c:v>
                </c:pt>
                <c:pt idx="252">
                  <c:v>2.1675126903553297</c:v>
                </c:pt>
                <c:pt idx="253">
                  <c:v>1.7230046948356808</c:v>
                </c:pt>
                <c:pt idx="254">
                  <c:v>2.3493975903614452</c:v>
                </c:pt>
                <c:pt idx="255">
                  <c:v>1.9463304235370187</c:v>
                </c:pt>
                <c:pt idx="256">
                  <c:v>5.4634146341463419</c:v>
                </c:pt>
                <c:pt idx="257">
                  <c:v>5.4098360655737707</c:v>
                </c:pt>
                <c:pt idx="258">
                  <c:v>5.2450980392156854</c:v>
                </c:pt>
                <c:pt idx="259">
                  <c:v>3.1863799283154122</c:v>
                </c:pt>
                <c:pt idx="260">
                  <c:v>3.5338345864661656</c:v>
                </c:pt>
                <c:pt idx="261">
                  <c:v>3.0971223021582732</c:v>
                </c:pt>
                <c:pt idx="262">
                  <c:v>3.3782771535580522</c:v>
                </c:pt>
                <c:pt idx="263">
                  <c:v>2.3604651162790695</c:v>
                </c:pt>
                <c:pt idx="264">
                  <c:v>2.1870229007633588</c:v>
                </c:pt>
                <c:pt idx="265">
                  <c:v>2.6163265306122447</c:v>
                </c:pt>
                <c:pt idx="266">
                  <c:v>3.9534883720930232</c:v>
                </c:pt>
                <c:pt idx="267">
                  <c:v>3.1739130434782608</c:v>
                </c:pt>
                <c:pt idx="268">
                  <c:v>2.3461538461538458</c:v>
                </c:pt>
                <c:pt idx="269">
                  <c:v>2.5977011494252871</c:v>
                </c:pt>
                <c:pt idx="270">
                  <c:v>3.121621621621621</c:v>
                </c:pt>
                <c:pt idx="271">
                  <c:v>3.2511210762331837</c:v>
                </c:pt>
                <c:pt idx="272">
                  <c:v>3.1146788990825685</c:v>
                </c:pt>
                <c:pt idx="273">
                  <c:v>3.25</c:v>
                </c:pt>
                <c:pt idx="274">
                  <c:v>3.20873786407767</c:v>
                </c:pt>
                <c:pt idx="275">
                  <c:v>3.284313725490196</c:v>
                </c:pt>
                <c:pt idx="276">
                  <c:v>2.52</c:v>
                </c:pt>
                <c:pt idx="277">
                  <c:v>2.539906103286385</c:v>
                </c:pt>
                <c:pt idx="278">
                  <c:v>2.3139013452914798</c:v>
                </c:pt>
                <c:pt idx="279">
                  <c:v>2.427807486631016</c:v>
                </c:pt>
                <c:pt idx="280">
                  <c:v>2.2698412698412698</c:v>
                </c:pt>
                <c:pt idx="281">
                  <c:v>2.1574468085106382</c:v>
                </c:pt>
                <c:pt idx="282">
                  <c:v>2.234817813765182</c:v>
                </c:pt>
                <c:pt idx="283">
                  <c:v>2.0526315789473686</c:v>
                </c:pt>
                <c:pt idx="284">
                  <c:v>2.6195121951219513</c:v>
                </c:pt>
                <c:pt idx="285">
                  <c:v>3.3461538461538458</c:v>
                </c:pt>
                <c:pt idx="286">
                  <c:v>2.7259615384615383</c:v>
                </c:pt>
                <c:pt idx="287">
                  <c:v>2.5270935960591134</c:v>
                </c:pt>
                <c:pt idx="288">
                  <c:v>2.6238532110091741</c:v>
                </c:pt>
                <c:pt idx="289">
                  <c:v>2.5412844036697244</c:v>
                </c:pt>
                <c:pt idx="290">
                  <c:v>2.5728155339805823</c:v>
                </c:pt>
                <c:pt idx="291">
                  <c:v>2.4768211920529803</c:v>
                </c:pt>
                <c:pt idx="292">
                  <c:v>2.5348837209302326</c:v>
                </c:pt>
                <c:pt idx="293">
                  <c:v>2.5761904761904764</c:v>
                </c:pt>
                <c:pt idx="294">
                  <c:v>2.2844827586206899</c:v>
                </c:pt>
                <c:pt idx="295">
                  <c:v>2.6289592760180995</c:v>
                </c:pt>
                <c:pt idx="296">
                  <c:v>2.5087719298245617</c:v>
                </c:pt>
                <c:pt idx="297">
                  <c:v>2.3617021276595747</c:v>
                </c:pt>
                <c:pt idx="298">
                  <c:v>2.1171875</c:v>
                </c:pt>
                <c:pt idx="299">
                  <c:v>4.6504424778761067</c:v>
                </c:pt>
                <c:pt idx="300">
                  <c:v>3.44</c:v>
                </c:pt>
                <c:pt idx="301">
                  <c:v>3.3362831858407085</c:v>
                </c:pt>
                <c:pt idx="302">
                  <c:v>3.4755555555555557</c:v>
                </c:pt>
                <c:pt idx="303">
                  <c:v>3.453061224489796</c:v>
                </c:pt>
                <c:pt idx="304">
                  <c:v>3.4309623430962337</c:v>
                </c:pt>
                <c:pt idx="305">
                  <c:v>3.3981900452488687</c:v>
                </c:pt>
                <c:pt idx="306">
                  <c:v>3.3283582089552244</c:v>
                </c:pt>
                <c:pt idx="307">
                  <c:v>3.3507109004739339</c:v>
                </c:pt>
                <c:pt idx="308">
                  <c:v>3.4644351464435141</c:v>
                </c:pt>
                <c:pt idx="309">
                  <c:v>3.5283842794759823</c:v>
                </c:pt>
                <c:pt idx="310">
                  <c:v>3.4827586206896552</c:v>
                </c:pt>
                <c:pt idx="311">
                  <c:v>3.6352941176470588</c:v>
                </c:pt>
                <c:pt idx="312">
                  <c:v>3.19758064516129</c:v>
                </c:pt>
                <c:pt idx="313">
                  <c:v>3.8458498023715419</c:v>
                </c:pt>
                <c:pt idx="314">
                  <c:v>2.716049382716049</c:v>
                </c:pt>
                <c:pt idx="315">
                  <c:v>2.5475285171102664</c:v>
                </c:pt>
              </c:numCache>
            </c:numRef>
          </c:xVal>
          <c:yVal>
            <c:numRef>
              <c:f>Red_all!$BJ$213:$BJ$528</c:f>
              <c:numCache>
                <c:formatCode>0.00</c:formatCode>
                <c:ptCount val="316"/>
                <c:pt idx="0">
                  <c:v>1.3141592920353984</c:v>
                </c:pt>
                <c:pt idx="1">
                  <c:v>0.6428571428571429</c:v>
                </c:pt>
                <c:pt idx="2">
                  <c:v>1.4848484848484851</c:v>
                </c:pt>
                <c:pt idx="3">
                  <c:v>2.5933014354066986</c:v>
                </c:pt>
                <c:pt idx="4">
                  <c:v>2.327586206896552</c:v>
                </c:pt>
                <c:pt idx="5">
                  <c:v>1.7582417582417582</c:v>
                </c:pt>
                <c:pt idx="6">
                  <c:v>1.2174895071895788</c:v>
                </c:pt>
                <c:pt idx="7">
                  <c:v>0.94590830993835795</c:v>
                </c:pt>
                <c:pt idx="8">
                  <c:v>1.7195276084044615</c:v>
                </c:pt>
                <c:pt idx="9">
                  <c:v>1.8206253624034876</c:v>
                </c:pt>
                <c:pt idx="10">
                  <c:v>1.1055137490970155</c:v>
                </c:pt>
                <c:pt idx="11">
                  <c:v>1.8075550695395255</c:v>
                </c:pt>
                <c:pt idx="12">
                  <c:v>3.5084745762711864</c:v>
                </c:pt>
                <c:pt idx="13">
                  <c:v>1.4072164948453609</c:v>
                </c:pt>
                <c:pt idx="14">
                  <c:v>1.8466666666666667</c:v>
                </c:pt>
                <c:pt idx="15">
                  <c:v>4.0088495575221241</c:v>
                </c:pt>
                <c:pt idx="16">
                  <c:v>3.2822580645161294</c:v>
                </c:pt>
                <c:pt idx="17">
                  <c:v>3.7469135802469133</c:v>
                </c:pt>
                <c:pt idx="18">
                  <c:v>3.3431372549019609</c:v>
                </c:pt>
                <c:pt idx="19">
                  <c:v>2.0635838150289016</c:v>
                </c:pt>
                <c:pt idx="20">
                  <c:v>3.4874999999999998</c:v>
                </c:pt>
                <c:pt idx="21">
                  <c:v>4.2380952380952381</c:v>
                </c:pt>
                <c:pt idx="22">
                  <c:v>2.6515151515151514</c:v>
                </c:pt>
                <c:pt idx="23">
                  <c:v>2.8841463414634152</c:v>
                </c:pt>
                <c:pt idx="24">
                  <c:v>2.8128286014721344</c:v>
                </c:pt>
                <c:pt idx="25">
                  <c:v>2.5863756115920209</c:v>
                </c:pt>
                <c:pt idx="26">
                  <c:v>2.5632419156774451</c:v>
                </c:pt>
                <c:pt idx="27">
                  <c:v>3.0380333951762526</c:v>
                </c:pt>
                <c:pt idx="28">
                  <c:v>1.4825396825396826</c:v>
                </c:pt>
                <c:pt idx="29">
                  <c:v>1.5753903518993244</c:v>
                </c:pt>
                <c:pt idx="30">
                  <c:v>2.1235006663705014</c:v>
                </c:pt>
                <c:pt idx="31">
                  <c:v>2.2391304347826089</c:v>
                </c:pt>
                <c:pt idx="32">
                  <c:v>1.3925302087147569</c:v>
                </c:pt>
                <c:pt idx="33">
                  <c:v>0.86444708680142679</c:v>
                </c:pt>
                <c:pt idx="34">
                  <c:v>1.2218045112781954</c:v>
                </c:pt>
                <c:pt idx="35">
                  <c:v>1.7407407407407409</c:v>
                </c:pt>
                <c:pt idx="36">
                  <c:v>1.7142857142857144</c:v>
                </c:pt>
                <c:pt idx="37">
                  <c:v>0.9</c:v>
                </c:pt>
                <c:pt idx="38">
                  <c:v>1.8385269121813033</c:v>
                </c:pt>
                <c:pt idx="39">
                  <c:v>1.4301886792452831</c:v>
                </c:pt>
                <c:pt idx="40">
                  <c:v>1.779220779220779</c:v>
                </c:pt>
                <c:pt idx="41">
                  <c:v>1.8277777777777777</c:v>
                </c:pt>
                <c:pt idx="42">
                  <c:v>1.7307692307692306</c:v>
                </c:pt>
                <c:pt idx="43">
                  <c:v>2.0095238095238095</c:v>
                </c:pt>
                <c:pt idx="44">
                  <c:v>2.016025641025641</c:v>
                </c:pt>
                <c:pt idx="45">
                  <c:v>1.7370242214532869</c:v>
                </c:pt>
                <c:pt idx="46">
                  <c:v>1.8212290502793294</c:v>
                </c:pt>
                <c:pt idx="47">
                  <c:v>0.84764397905759137</c:v>
                </c:pt>
                <c:pt idx="48">
                  <c:v>2.0030959752321982</c:v>
                </c:pt>
                <c:pt idx="49">
                  <c:v>1.7220338983050847</c:v>
                </c:pt>
                <c:pt idx="50">
                  <c:v>1.3663911845730028</c:v>
                </c:pt>
                <c:pt idx="51">
                  <c:v>1.4601226993865031</c:v>
                </c:pt>
                <c:pt idx="52">
                  <c:v>1.3164155432196671</c:v>
                </c:pt>
                <c:pt idx="53">
                  <c:v>1.1548387096774193</c:v>
                </c:pt>
                <c:pt idx="54">
                  <c:v>1.3627450980392157</c:v>
                </c:pt>
                <c:pt idx="55">
                  <c:v>0.65714285714285725</c:v>
                </c:pt>
                <c:pt idx="56">
                  <c:v>1.2774725274725276</c:v>
                </c:pt>
                <c:pt idx="57">
                  <c:v>1.3900709219858156</c:v>
                </c:pt>
                <c:pt idx="58">
                  <c:v>1.3038674033149171</c:v>
                </c:pt>
                <c:pt idx="59">
                  <c:v>1.9141414141414141</c:v>
                </c:pt>
                <c:pt idx="60">
                  <c:v>1.8179190751445087</c:v>
                </c:pt>
                <c:pt idx="61">
                  <c:v>1.4021739130434785</c:v>
                </c:pt>
                <c:pt idx="62">
                  <c:v>0.8401639344262295</c:v>
                </c:pt>
                <c:pt idx="63">
                  <c:v>1.2363636363636363</c:v>
                </c:pt>
                <c:pt idx="64">
                  <c:v>1.2805755395683454</c:v>
                </c:pt>
                <c:pt idx="65">
                  <c:v>1.2853717026378897</c:v>
                </c:pt>
                <c:pt idx="66">
                  <c:v>1.2178477690288714</c:v>
                </c:pt>
                <c:pt idx="67">
                  <c:v>0.86757990867579904</c:v>
                </c:pt>
                <c:pt idx="68">
                  <c:v>1.1752988047808766</c:v>
                </c:pt>
                <c:pt idx="69">
                  <c:v>1.2737127371273713</c:v>
                </c:pt>
                <c:pt idx="70">
                  <c:v>0.86668262326471979</c:v>
                </c:pt>
                <c:pt idx="71">
                  <c:v>1.0778443113772456</c:v>
                </c:pt>
                <c:pt idx="72">
                  <c:v>1.2242424242424244</c:v>
                </c:pt>
                <c:pt idx="73">
                  <c:v>0.83018867924528306</c:v>
                </c:pt>
                <c:pt idx="74">
                  <c:v>0.95641646489104126</c:v>
                </c:pt>
                <c:pt idx="75">
                  <c:v>0.58725837190307661</c:v>
                </c:pt>
                <c:pt idx="76">
                  <c:v>0.96525096525096532</c:v>
                </c:pt>
                <c:pt idx="77">
                  <c:v>0.87048192771084343</c:v>
                </c:pt>
                <c:pt idx="78">
                  <c:v>1.1309904153354633</c:v>
                </c:pt>
                <c:pt idx="79">
                  <c:v>1.0325732899022801</c:v>
                </c:pt>
                <c:pt idx="80">
                  <c:v>0.74938507789013387</c:v>
                </c:pt>
                <c:pt idx="81">
                  <c:v>1.0501567398119123</c:v>
                </c:pt>
                <c:pt idx="82">
                  <c:v>1.0267062314540059</c:v>
                </c:pt>
                <c:pt idx="83">
                  <c:v>0.9965277777777779</c:v>
                </c:pt>
                <c:pt idx="84">
                  <c:v>0.86218714100426153</c:v>
                </c:pt>
                <c:pt idx="85">
                  <c:v>0.82733812949640284</c:v>
                </c:pt>
                <c:pt idx="86">
                  <c:v>0.8614864864864864</c:v>
                </c:pt>
                <c:pt idx="87">
                  <c:v>1.0687285223367697</c:v>
                </c:pt>
                <c:pt idx="88">
                  <c:v>0.95876288659793807</c:v>
                </c:pt>
                <c:pt idx="89">
                  <c:v>1.0324675324675325</c:v>
                </c:pt>
                <c:pt idx="90">
                  <c:v>0.98051948051948046</c:v>
                </c:pt>
                <c:pt idx="91">
                  <c:v>0.9900000000000001</c:v>
                </c:pt>
                <c:pt idx="92">
                  <c:v>0.94267515923566869</c:v>
                </c:pt>
                <c:pt idx="93">
                  <c:v>0.86687306501547978</c:v>
                </c:pt>
                <c:pt idx="94">
                  <c:v>0.74642857142857144</c:v>
                </c:pt>
                <c:pt idx="95">
                  <c:v>0.86111111111111105</c:v>
                </c:pt>
                <c:pt idx="96">
                  <c:v>0.978494623655914</c:v>
                </c:pt>
                <c:pt idx="97">
                  <c:v>0.7750759878419452</c:v>
                </c:pt>
                <c:pt idx="98">
                  <c:v>0.81609195402298851</c:v>
                </c:pt>
                <c:pt idx="99">
                  <c:v>0.84432717678100266</c:v>
                </c:pt>
                <c:pt idx="100">
                  <c:v>1.0524590163934426</c:v>
                </c:pt>
                <c:pt idx="101">
                  <c:v>1.0339622641509436</c:v>
                </c:pt>
                <c:pt idx="102">
                  <c:v>0.72965116279069764</c:v>
                </c:pt>
                <c:pt idx="103">
                  <c:v>0.89224137931034486</c:v>
                </c:pt>
                <c:pt idx="104">
                  <c:v>0.7857142857142857</c:v>
                </c:pt>
                <c:pt idx="105">
                  <c:v>0.69009584664536749</c:v>
                </c:pt>
                <c:pt idx="106">
                  <c:v>1.1176470588235294</c:v>
                </c:pt>
                <c:pt idx="107">
                  <c:v>0.875</c:v>
                </c:pt>
                <c:pt idx="108">
                  <c:v>0.65322580645161299</c:v>
                </c:pt>
                <c:pt idx="109">
                  <c:v>0.61392405063291133</c:v>
                </c:pt>
                <c:pt idx="110">
                  <c:v>0.65217391304347827</c:v>
                </c:pt>
                <c:pt idx="111">
                  <c:v>0.48993288590604028</c:v>
                </c:pt>
                <c:pt idx="112">
                  <c:v>0.60805860805860801</c:v>
                </c:pt>
                <c:pt idx="113">
                  <c:v>1.4082840236686391</c:v>
                </c:pt>
                <c:pt idx="114">
                  <c:v>0.78688524590163933</c:v>
                </c:pt>
                <c:pt idx="115">
                  <c:v>0.58394160583941601</c:v>
                </c:pt>
                <c:pt idx="116">
                  <c:v>0.58102766798418981</c:v>
                </c:pt>
                <c:pt idx="117">
                  <c:v>0.51470588235294112</c:v>
                </c:pt>
                <c:pt idx="118">
                  <c:v>0.58878504672897192</c:v>
                </c:pt>
                <c:pt idx="119">
                  <c:v>0.50803858520900325</c:v>
                </c:pt>
                <c:pt idx="120">
                  <c:v>0.56399999999999995</c:v>
                </c:pt>
                <c:pt idx="121">
                  <c:v>0.53424657534246578</c:v>
                </c:pt>
                <c:pt idx="122">
                  <c:v>3.6708860759493667</c:v>
                </c:pt>
                <c:pt idx="123">
                  <c:v>1.6221198156682028</c:v>
                </c:pt>
                <c:pt idx="124">
                  <c:v>1.3386243386243386</c:v>
                </c:pt>
                <c:pt idx="125">
                  <c:v>1.6703910614525141</c:v>
                </c:pt>
                <c:pt idx="126">
                  <c:v>3.7117647058823526</c:v>
                </c:pt>
                <c:pt idx="127">
                  <c:v>0.82673267326732669</c:v>
                </c:pt>
                <c:pt idx="128">
                  <c:v>2.0677966101694918</c:v>
                </c:pt>
                <c:pt idx="129">
                  <c:v>3.7023809523809526</c:v>
                </c:pt>
                <c:pt idx="130">
                  <c:v>0.58490566037735847</c:v>
                </c:pt>
                <c:pt idx="131">
                  <c:v>0.59832635983263593</c:v>
                </c:pt>
                <c:pt idx="132">
                  <c:v>0.58671586715867163</c:v>
                </c:pt>
                <c:pt idx="133">
                  <c:v>0.58273381294964033</c:v>
                </c:pt>
                <c:pt idx="134">
                  <c:v>0.58241758241758246</c:v>
                </c:pt>
                <c:pt idx="135">
                  <c:v>1.3624454148471616</c:v>
                </c:pt>
                <c:pt idx="136">
                  <c:v>0.55414012738853502</c:v>
                </c:pt>
                <c:pt idx="137">
                  <c:v>0.5642633228840126</c:v>
                </c:pt>
                <c:pt idx="138">
                  <c:v>0.49420849420849422</c:v>
                </c:pt>
                <c:pt idx="139">
                  <c:v>0.6210526315789473</c:v>
                </c:pt>
                <c:pt idx="140">
                  <c:v>0.59790209790209792</c:v>
                </c:pt>
                <c:pt idx="141">
                  <c:v>0.55769230769230771</c:v>
                </c:pt>
                <c:pt idx="142">
                  <c:v>0.50638297872340421</c:v>
                </c:pt>
                <c:pt idx="143">
                  <c:v>0.39072847682119205</c:v>
                </c:pt>
                <c:pt idx="144">
                  <c:v>0.38829787234042556</c:v>
                </c:pt>
                <c:pt idx="145">
                  <c:v>0.42148760330578516</c:v>
                </c:pt>
                <c:pt idx="146">
                  <c:v>0.5101351351351352</c:v>
                </c:pt>
                <c:pt idx="147">
                  <c:v>0.43661971830985918</c:v>
                </c:pt>
                <c:pt idx="148">
                  <c:v>0.53191489361702127</c:v>
                </c:pt>
                <c:pt idx="149">
                  <c:v>0.51376146788990829</c:v>
                </c:pt>
                <c:pt idx="150">
                  <c:v>0.58898305084745761</c:v>
                </c:pt>
                <c:pt idx="151">
                  <c:v>0.52189781021897808</c:v>
                </c:pt>
                <c:pt idx="152">
                  <c:v>0.39523809523809522</c:v>
                </c:pt>
                <c:pt idx="153">
                  <c:v>0.50406504065040647</c:v>
                </c:pt>
                <c:pt idx="154">
                  <c:v>0.48000000000000004</c:v>
                </c:pt>
                <c:pt idx="155">
                  <c:v>0.48170731707317077</c:v>
                </c:pt>
                <c:pt idx="156">
                  <c:v>0.52187499999999998</c:v>
                </c:pt>
                <c:pt idx="157">
                  <c:v>0.56737588652482274</c:v>
                </c:pt>
                <c:pt idx="158">
                  <c:v>0.55487804878048785</c:v>
                </c:pt>
                <c:pt idx="159">
                  <c:v>0.54112554112554112</c:v>
                </c:pt>
                <c:pt idx="160">
                  <c:v>0.4152542372881356</c:v>
                </c:pt>
                <c:pt idx="161">
                  <c:v>0.54863813229571989</c:v>
                </c:pt>
                <c:pt idx="162">
                  <c:v>0.55015197568389063</c:v>
                </c:pt>
                <c:pt idx="163">
                  <c:v>0.54113924050632911</c:v>
                </c:pt>
                <c:pt idx="164">
                  <c:v>0.49261083743842371</c:v>
                </c:pt>
                <c:pt idx="165">
                  <c:v>0.53658536585365857</c:v>
                </c:pt>
                <c:pt idx="166">
                  <c:v>0.57198443579766545</c:v>
                </c:pt>
                <c:pt idx="167">
                  <c:v>0.55212355212355213</c:v>
                </c:pt>
                <c:pt idx="168">
                  <c:v>0.39906103286384975</c:v>
                </c:pt>
                <c:pt idx="169">
                  <c:v>0.4873646209386282</c:v>
                </c:pt>
                <c:pt idx="170">
                  <c:v>0.45238095238095233</c:v>
                </c:pt>
                <c:pt idx="171">
                  <c:v>0.50775193798449614</c:v>
                </c:pt>
                <c:pt idx="172">
                  <c:v>0.5645645645645645</c:v>
                </c:pt>
                <c:pt idx="173">
                  <c:v>0.53418803418803418</c:v>
                </c:pt>
                <c:pt idx="174">
                  <c:v>0.56666666666666676</c:v>
                </c:pt>
                <c:pt idx="175">
                  <c:v>0.45798319327731096</c:v>
                </c:pt>
                <c:pt idx="176">
                  <c:v>0.56250000000000011</c:v>
                </c:pt>
                <c:pt idx="177">
                  <c:v>0.4038461538461538</c:v>
                </c:pt>
                <c:pt idx="178">
                  <c:v>0.51627906976744198</c:v>
                </c:pt>
                <c:pt idx="179">
                  <c:v>0.72169811320754718</c:v>
                </c:pt>
                <c:pt idx="180">
                  <c:v>0.79130434782608705</c:v>
                </c:pt>
                <c:pt idx="181">
                  <c:v>0.66666666666666663</c:v>
                </c:pt>
                <c:pt idx="182">
                  <c:v>0.9182156133828997</c:v>
                </c:pt>
                <c:pt idx="183">
                  <c:v>0.76060606060606062</c:v>
                </c:pt>
                <c:pt idx="184">
                  <c:v>0.82417582417582413</c:v>
                </c:pt>
                <c:pt idx="185">
                  <c:v>0.80821917808219179</c:v>
                </c:pt>
                <c:pt idx="186">
                  <c:v>1.3303167420814479</c:v>
                </c:pt>
                <c:pt idx="187">
                  <c:v>1.7049689440993789</c:v>
                </c:pt>
                <c:pt idx="188">
                  <c:v>1.0514285714285714</c:v>
                </c:pt>
                <c:pt idx="189">
                  <c:v>0.81818181818181812</c:v>
                </c:pt>
                <c:pt idx="190">
                  <c:v>0.71171171171171166</c:v>
                </c:pt>
                <c:pt idx="191">
                  <c:v>0.78571428571428559</c:v>
                </c:pt>
                <c:pt idx="192">
                  <c:v>0.58823529411764708</c:v>
                </c:pt>
                <c:pt idx="193">
                  <c:v>1.2435233160621761</c:v>
                </c:pt>
                <c:pt idx="194">
                  <c:v>0.67400881057268724</c:v>
                </c:pt>
                <c:pt idx="195">
                  <c:v>0.57619047619047614</c:v>
                </c:pt>
                <c:pt idx="196">
                  <c:v>0.61842105263157898</c:v>
                </c:pt>
                <c:pt idx="197">
                  <c:v>0.59024390243902447</c:v>
                </c:pt>
                <c:pt idx="198">
                  <c:v>0.59090909090909083</c:v>
                </c:pt>
                <c:pt idx="199">
                  <c:v>0.81018518518518512</c:v>
                </c:pt>
                <c:pt idx="200">
                  <c:v>0.57635467980295574</c:v>
                </c:pt>
                <c:pt idx="201">
                  <c:v>0.6029411764705882</c:v>
                </c:pt>
                <c:pt idx="202">
                  <c:v>0.59493670886075944</c:v>
                </c:pt>
                <c:pt idx="203">
                  <c:v>0.63138686131386856</c:v>
                </c:pt>
                <c:pt idx="204">
                  <c:v>0.6029411764705882</c:v>
                </c:pt>
                <c:pt idx="205">
                  <c:v>0.4674556213017752</c:v>
                </c:pt>
                <c:pt idx="206">
                  <c:v>0.59069767441860466</c:v>
                </c:pt>
                <c:pt idx="207">
                  <c:v>1.2954545454545454</c:v>
                </c:pt>
                <c:pt idx="208">
                  <c:v>1.36</c:v>
                </c:pt>
                <c:pt idx="209">
                  <c:v>0.58685446009389675</c:v>
                </c:pt>
                <c:pt idx="210">
                  <c:v>0.71253822629969421</c:v>
                </c:pt>
                <c:pt idx="211">
                  <c:v>0.60244648318042815</c:v>
                </c:pt>
                <c:pt idx="212">
                  <c:v>0.58015267175572516</c:v>
                </c:pt>
                <c:pt idx="213">
                  <c:v>0.5910931174089068</c:v>
                </c:pt>
                <c:pt idx="214">
                  <c:v>0.66250000000000009</c:v>
                </c:pt>
                <c:pt idx="215">
                  <c:v>0.66528925619834711</c:v>
                </c:pt>
                <c:pt idx="216">
                  <c:v>0.61885245901639341</c:v>
                </c:pt>
                <c:pt idx="217">
                  <c:v>0.57746478873239437</c:v>
                </c:pt>
                <c:pt idx="218">
                  <c:v>0.61607142857142849</c:v>
                </c:pt>
                <c:pt idx="219">
                  <c:v>0.79428571428571426</c:v>
                </c:pt>
                <c:pt idx="220">
                  <c:v>0.87603305785123975</c:v>
                </c:pt>
                <c:pt idx="221">
                  <c:v>0.75784753363228696</c:v>
                </c:pt>
                <c:pt idx="222">
                  <c:v>0.75129533678756477</c:v>
                </c:pt>
                <c:pt idx="223">
                  <c:v>0.73640167364016729</c:v>
                </c:pt>
                <c:pt idx="224">
                  <c:v>0.60714285714285721</c:v>
                </c:pt>
                <c:pt idx="225">
                  <c:v>0.62173913043478268</c:v>
                </c:pt>
                <c:pt idx="226">
                  <c:v>0.49259259259259258</c:v>
                </c:pt>
                <c:pt idx="227">
                  <c:v>0.51648351648351642</c:v>
                </c:pt>
                <c:pt idx="228">
                  <c:v>0.66222222222222227</c:v>
                </c:pt>
                <c:pt idx="229">
                  <c:v>0.64341085271317822</c:v>
                </c:pt>
                <c:pt idx="230">
                  <c:v>0.71990171990171992</c:v>
                </c:pt>
                <c:pt idx="231">
                  <c:v>0.49038461538461536</c:v>
                </c:pt>
                <c:pt idx="232">
                  <c:v>0.49152542372881353</c:v>
                </c:pt>
                <c:pt idx="233">
                  <c:v>0.57692307692307687</c:v>
                </c:pt>
                <c:pt idx="234">
                  <c:v>0.55835962145110407</c:v>
                </c:pt>
                <c:pt idx="235">
                  <c:v>0.51330798479087458</c:v>
                </c:pt>
                <c:pt idx="236">
                  <c:v>0.67460317460317454</c:v>
                </c:pt>
                <c:pt idx="237">
                  <c:v>0.50180505415162446</c:v>
                </c:pt>
                <c:pt idx="238">
                  <c:v>0</c:v>
                </c:pt>
                <c:pt idx="239">
                  <c:v>0</c:v>
                </c:pt>
                <c:pt idx="240">
                  <c:v>0</c:v>
                </c:pt>
                <c:pt idx="241">
                  <c:v>0.42348754448398573</c:v>
                </c:pt>
                <c:pt idx="242">
                  <c:v>0.61304347826086958</c:v>
                </c:pt>
                <c:pt idx="243">
                  <c:v>0</c:v>
                </c:pt>
                <c:pt idx="244">
                  <c:v>0</c:v>
                </c:pt>
                <c:pt idx="245">
                  <c:v>0.34379624350008969</c:v>
                </c:pt>
                <c:pt idx="246">
                  <c:v>0</c:v>
                </c:pt>
                <c:pt idx="247">
                  <c:v>0.6033755274261603</c:v>
                </c:pt>
                <c:pt idx="248">
                  <c:v>0.36199095022624439</c:v>
                </c:pt>
                <c:pt idx="249">
                  <c:v>0</c:v>
                </c:pt>
                <c:pt idx="250">
                  <c:v>0.4102564102564103</c:v>
                </c:pt>
                <c:pt idx="251">
                  <c:v>0</c:v>
                </c:pt>
                <c:pt idx="252">
                  <c:v>0</c:v>
                </c:pt>
                <c:pt idx="253">
                  <c:v>0</c:v>
                </c:pt>
                <c:pt idx="254">
                  <c:v>0.6506024096385542</c:v>
                </c:pt>
                <c:pt idx="255">
                  <c:v>0.38570966698997738</c:v>
                </c:pt>
                <c:pt idx="256">
                  <c:v>0.20487804878048782</c:v>
                </c:pt>
                <c:pt idx="257">
                  <c:v>0.22950819672131145</c:v>
                </c:pt>
                <c:pt idx="258">
                  <c:v>0.23529411764705882</c:v>
                </c:pt>
                <c:pt idx="259">
                  <c:v>0.79211469534050172</c:v>
                </c:pt>
                <c:pt idx="260">
                  <c:v>0.76691729323308266</c:v>
                </c:pt>
                <c:pt idx="261">
                  <c:v>0.74820143884892099</c:v>
                </c:pt>
                <c:pt idx="262">
                  <c:v>0.80149812734082404</c:v>
                </c:pt>
                <c:pt idx="263">
                  <c:v>0.48062015503875966</c:v>
                </c:pt>
                <c:pt idx="264">
                  <c:v>0.46183206106870228</c:v>
                </c:pt>
                <c:pt idx="265">
                  <c:v>0.55510204081632653</c:v>
                </c:pt>
                <c:pt idx="266">
                  <c:v>0.48837209302325579</c:v>
                </c:pt>
                <c:pt idx="267">
                  <c:v>0.55434782608695654</c:v>
                </c:pt>
                <c:pt idx="268">
                  <c:v>0.43956043956043955</c:v>
                </c:pt>
                <c:pt idx="269">
                  <c:v>0.40804597701149425</c:v>
                </c:pt>
                <c:pt idx="270">
                  <c:v>0.66216216216216206</c:v>
                </c:pt>
                <c:pt idx="271">
                  <c:v>0.6188340807174888</c:v>
                </c:pt>
                <c:pt idx="272">
                  <c:v>0.54587155963302747</c:v>
                </c:pt>
                <c:pt idx="273">
                  <c:v>0.57692307692307687</c:v>
                </c:pt>
                <c:pt idx="274">
                  <c:v>0.98543689320388339</c:v>
                </c:pt>
                <c:pt idx="275">
                  <c:v>0.75490196078431371</c:v>
                </c:pt>
                <c:pt idx="276">
                  <c:v>0</c:v>
                </c:pt>
                <c:pt idx="277">
                  <c:v>0</c:v>
                </c:pt>
                <c:pt idx="278">
                  <c:v>0</c:v>
                </c:pt>
                <c:pt idx="279">
                  <c:v>0</c:v>
                </c:pt>
                <c:pt idx="280">
                  <c:v>0.73015873015873023</c:v>
                </c:pt>
                <c:pt idx="281">
                  <c:v>0.74468085106382975</c:v>
                </c:pt>
                <c:pt idx="282">
                  <c:v>0.82591093117408898</c:v>
                </c:pt>
                <c:pt idx="283">
                  <c:v>0.83400809716599189</c:v>
                </c:pt>
                <c:pt idx="284">
                  <c:v>0</c:v>
                </c:pt>
                <c:pt idx="285">
                  <c:v>0</c:v>
                </c:pt>
                <c:pt idx="286">
                  <c:v>0</c:v>
                </c:pt>
                <c:pt idx="287">
                  <c:v>0</c:v>
                </c:pt>
                <c:pt idx="288">
                  <c:v>0</c:v>
                </c:pt>
                <c:pt idx="289">
                  <c:v>0</c:v>
                </c:pt>
                <c:pt idx="290">
                  <c:v>0.53883495145631066</c:v>
                </c:pt>
                <c:pt idx="291">
                  <c:v>0</c:v>
                </c:pt>
                <c:pt idx="292">
                  <c:v>0</c:v>
                </c:pt>
                <c:pt idx="293">
                  <c:v>0</c:v>
                </c:pt>
                <c:pt idx="294">
                  <c:v>0.43103448275862072</c:v>
                </c:pt>
                <c:pt idx="295">
                  <c:v>0</c:v>
                </c:pt>
                <c:pt idx="296">
                  <c:v>0.46052631578947373</c:v>
                </c:pt>
                <c:pt idx="297">
                  <c:v>0.84042553191489366</c:v>
                </c:pt>
                <c:pt idx="298">
                  <c:v>0.74609375</c:v>
                </c:pt>
                <c:pt idx="299">
                  <c:v>0.70353982300884965</c:v>
                </c:pt>
                <c:pt idx="300">
                  <c:v>0.56799999999999995</c:v>
                </c:pt>
                <c:pt idx="301">
                  <c:v>0.50442477876106195</c:v>
                </c:pt>
                <c:pt idx="302">
                  <c:v>0.56444444444444442</c:v>
                </c:pt>
                <c:pt idx="303">
                  <c:v>0.6</c:v>
                </c:pt>
                <c:pt idx="304">
                  <c:v>0.56903765690376573</c:v>
                </c:pt>
                <c:pt idx="305">
                  <c:v>0.63800904977375561</c:v>
                </c:pt>
                <c:pt idx="306">
                  <c:v>0.59203980099502496</c:v>
                </c:pt>
                <c:pt idx="307">
                  <c:v>0.60663507109004744</c:v>
                </c:pt>
                <c:pt idx="308">
                  <c:v>0.54811715481171552</c:v>
                </c:pt>
                <c:pt idx="309">
                  <c:v>0.66812227074235808</c:v>
                </c:pt>
                <c:pt idx="310">
                  <c:v>0.60775862068965514</c:v>
                </c:pt>
                <c:pt idx="311">
                  <c:v>0.57647058823529418</c:v>
                </c:pt>
                <c:pt idx="312">
                  <c:v>0.59677419354838712</c:v>
                </c:pt>
                <c:pt idx="313">
                  <c:v>0.6166007905138341</c:v>
                </c:pt>
                <c:pt idx="314">
                  <c:v>0.49382716049382713</c:v>
                </c:pt>
                <c:pt idx="315">
                  <c:v>0.41444866920152096</c:v>
                </c:pt>
              </c:numCache>
            </c:numRef>
          </c:yVal>
          <c:smooth val="0"/>
          <c:extLst xmlns:c16r2="http://schemas.microsoft.com/office/drawing/2015/06/chart">
            <c:ext xmlns:c16="http://schemas.microsoft.com/office/drawing/2014/chart" uri="{C3380CC4-5D6E-409C-BE32-E72D297353CC}">
              <c16:uniqueId val="{00000001-A883-4AC7-8B64-AA7DB079E988}"/>
            </c:ext>
          </c:extLst>
        </c:ser>
        <c:ser>
          <c:idx val="2"/>
          <c:order val="2"/>
          <c:tx>
            <c:v>Ferrar</c:v>
          </c:tx>
          <c:spPr>
            <a:ln w="19050">
              <a:noFill/>
            </a:ln>
          </c:spPr>
          <c:marker>
            <c:symbol val="triangle"/>
            <c:size val="9"/>
            <c:spPr>
              <a:solidFill>
                <a:schemeClr val="bg2">
                  <a:lumMod val="75000"/>
                </a:schemeClr>
              </a:solidFill>
              <a:ln>
                <a:solidFill>
                  <a:schemeClr val="bg2">
                    <a:lumMod val="50000"/>
                  </a:schemeClr>
                </a:solidFill>
                <a:prstDash val="solid"/>
              </a:ln>
            </c:spPr>
          </c:marker>
          <c:xVal>
            <c:numRef>
              <c:f>Red_all!$CV$6:$CV$124</c:f>
              <c:numCache>
                <c:formatCode>General</c:formatCode>
                <c:ptCount val="119"/>
                <c:pt idx="0">
                  <c:v>2.6548672566371678</c:v>
                </c:pt>
                <c:pt idx="1">
                  <c:v>2.2222222222222223</c:v>
                </c:pt>
                <c:pt idx="2">
                  <c:v>2.8248587570621471</c:v>
                </c:pt>
                <c:pt idx="3">
                  <c:v>1.9083969465648853</c:v>
                </c:pt>
                <c:pt idx="4">
                  <c:v>2.2821576763485476</c:v>
                </c:pt>
                <c:pt idx="5">
                  <c:v>2.7272727272727271</c:v>
                </c:pt>
                <c:pt idx="6">
                  <c:v>3.125</c:v>
                </c:pt>
                <c:pt idx="7">
                  <c:v>1.727447216890595</c:v>
                </c:pt>
                <c:pt idx="8">
                  <c:v>2.3094688221709005</c:v>
                </c:pt>
                <c:pt idx="9">
                  <c:v>2.0270270270270268</c:v>
                </c:pt>
                <c:pt idx="10">
                  <c:v>2.335456475583864</c:v>
                </c:pt>
                <c:pt idx="11">
                  <c:v>2.3012552301255229</c:v>
                </c:pt>
                <c:pt idx="12">
                  <c:v>3.333333333333333</c:v>
                </c:pt>
                <c:pt idx="13">
                  <c:v>3.1690140845070425</c:v>
                </c:pt>
                <c:pt idx="14">
                  <c:v>3.069466882067851</c:v>
                </c:pt>
                <c:pt idx="15">
                  <c:v>3.4136546184738954</c:v>
                </c:pt>
                <c:pt idx="16">
                  <c:v>2.6525198938992043</c:v>
                </c:pt>
                <c:pt idx="17">
                  <c:v>2.5943396226415092</c:v>
                </c:pt>
                <c:pt idx="18">
                  <c:v>2.5896414342629486</c:v>
                </c:pt>
                <c:pt idx="19">
                  <c:v>2.3985239852398523</c:v>
                </c:pt>
                <c:pt idx="20">
                  <c:v>2.7613412228796843</c:v>
                </c:pt>
                <c:pt idx="21">
                  <c:v>3.5460992907801421</c:v>
                </c:pt>
                <c:pt idx="22">
                  <c:v>3.6363636363636362</c:v>
                </c:pt>
                <c:pt idx="23">
                  <c:v>3.4722222222222223</c:v>
                </c:pt>
                <c:pt idx="24">
                  <c:v>1.9230769230769229</c:v>
                </c:pt>
                <c:pt idx="25">
                  <c:v>2.0408163265306123</c:v>
                </c:pt>
                <c:pt idx="26">
                  <c:v>1.6326530612244896</c:v>
                </c:pt>
                <c:pt idx="27">
                  <c:v>2.1739130434782608</c:v>
                </c:pt>
                <c:pt idx="28">
                  <c:v>1.6279069767441861</c:v>
                </c:pt>
                <c:pt idx="29">
                  <c:v>1.9230769230769229</c:v>
                </c:pt>
                <c:pt idx="30">
                  <c:v>1.6666666666666665</c:v>
                </c:pt>
                <c:pt idx="31">
                  <c:v>1.7077798861480078</c:v>
                </c:pt>
                <c:pt idx="32">
                  <c:v>1.8214936247723132</c:v>
                </c:pt>
                <c:pt idx="33">
                  <c:v>1.7341040462427744</c:v>
                </c:pt>
                <c:pt idx="34">
                  <c:v>3.0927835051546388</c:v>
                </c:pt>
                <c:pt idx="35">
                  <c:v>1.5625</c:v>
                </c:pt>
                <c:pt idx="36">
                  <c:v>3.0555555555555554</c:v>
                </c:pt>
                <c:pt idx="37">
                  <c:v>2.6530612244897958</c:v>
                </c:pt>
                <c:pt idx="38">
                  <c:v>1.7543859649122806</c:v>
                </c:pt>
                <c:pt idx="39">
                  <c:v>2.5</c:v>
                </c:pt>
                <c:pt idx="40">
                  <c:v>1.7857142857142858</c:v>
                </c:pt>
                <c:pt idx="41">
                  <c:v>2.916666666666667</c:v>
                </c:pt>
                <c:pt idx="42">
                  <c:v>2.9629629629629628</c:v>
                </c:pt>
                <c:pt idx="43">
                  <c:v>3.333333333333333</c:v>
                </c:pt>
                <c:pt idx="44">
                  <c:v>1.7391304347826089</c:v>
                </c:pt>
                <c:pt idx="45">
                  <c:v>1.8433179723502304</c:v>
                </c:pt>
                <c:pt idx="46">
                  <c:v>1.5454545454545452</c:v>
                </c:pt>
                <c:pt idx="47">
                  <c:v>1.8691588785046731</c:v>
                </c:pt>
                <c:pt idx="48">
                  <c:v>1.8518518518518516</c:v>
                </c:pt>
                <c:pt idx="49">
                  <c:v>3.1192660550458711</c:v>
                </c:pt>
                <c:pt idx="50">
                  <c:v>3.3212341197822144</c:v>
                </c:pt>
                <c:pt idx="51">
                  <c:v>2.7888446215139444</c:v>
                </c:pt>
                <c:pt idx="52">
                  <c:v>2.6857142857142859</c:v>
                </c:pt>
                <c:pt idx="53">
                  <c:v>2.585551330798479</c:v>
                </c:pt>
                <c:pt idx="54">
                  <c:v>2.7555555555555555</c:v>
                </c:pt>
                <c:pt idx="55">
                  <c:v>2.3694779116465865</c:v>
                </c:pt>
                <c:pt idx="56">
                  <c:v>2.4175824175824174</c:v>
                </c:pt>
                <c:pt idx="57">
                  <c:v>2.3214285714285716</c:v>
                </c:pt>
                <c:pt idx="58">
                  <c:v>3.1045751633986929</c:v>
                </c:pt>
                <c:pt idx="59">
                  <c:v>2.2181146025878005</c:v>
                </c:pt>
                <c:pt idx="60">
                  <c:v>2.4667931688804554</c:v>
                </c:pt>
                <c:pt idx="61">
                  <c:v>2.0942408376963351</c:v>
                </c:pt>
                <c:pt idx="62">
                  <c:v>2.1825396825396823</c:v>
                </c:pt>
                <c:pt idx="63">
                  <c:v>2.2727272727272725</c:v>
                </c:pt>
                <c:pt idx="64">
                  <c:v>2.0637898686679175</c:v>
                </c:pt>
                <c:pt idx="65">
                  <c:v>4.4554455445544559</c:v>
                </c:pt>
                <c:pt idx="66">
                  <c:v>2.3131672597864767</c:v>
                </c:pt>
                <c:pt idx="67">
                  <c:v>2.2813688212927756</c:v>
                </c:pt>
                <c:pt idx="68">
                  <c:v>2.9629629629629628</c:v>
                </c:pt>
                <c:pt idx="69">
                  <c:v>2.8846153846153846</c:v>
                </c:pt>
                <c:pt idx="70">
                  <c:v>2.0484171322160147</c:v>
                </c:pt>
                <c:pt idx="71">
                  <c:v>2.1466905187835419</c:v>
                </c:pt>
                <c:pt idx="72">
                  <c:v>3.3248081841432224</c:v>
                </c:pt>
                <c:pt idx="73">
                  <c:v>3.0303030303030303</c:v>
                </c:pt>
                <c:pt idx="74">
                  <c:v>2.6385224274406331</c:v>
                </c:pt>
                <c:pt idx="75">
                  <c:v>2.8328611898017</c:v>
                </c:pt>
                <c:pt idx="76">
                  <c:v>2.5787965616045843</c:v>
                </c:pt>
                <c:pt idx="77">
                  <c:v>2.7777777777777777</c:v>
                </c:pt>
                <c:pt idx="78">
                  <c:v>2.150537634408602</c:v>
                </c:pt>
                <c:pt idx="79">
                  <c:v>2.4208566108007448</c:v>
                </c:pt>
                <c:pt idx="80">
                  <c:v>2.3853211009174311</c:v>
                </c:pt>
                <c:pt idx="81">
                  <c:v>2.3032629558541267</c:v>
                </c:pt>
                <c:pt idx="82">
                  <c:v>1.910828025477707</c:v>
                </c:pt>
                <c:pt idx="83">
                  <c:v>2</c:v>
                </c:pt>
                <c:pt idx="84">
                  <c:v>2.0109689213893969</c:v>
                </c:pt>
                <c:pt idx="85">
                  <c:v>2.4482109227871942</c:v>
                </c:pt>
                <c:pt idx="86">
                  <c:v>2.5641025641025643</c:v>
                </c:pt>
                <c:pt idx="87">
                  <c:v>1.7699115044247788</c:v>
                </c:pt>
                <c:pt idx="88">
                  <c:v>1.9332161687170473</c:v>
                </c:pt>
                <c:pt idx="89">
                  <c:v>1.9332161687170473</c:v>
                </c:pt>
                <c:pt idx="90">
                  <c:v>1.9677996422182469</c:v>
                </c:pt>
                <c:pt idx="91">
                  <c:v>2</c:v>
                </c:pt>
                <c:pt idx="92">
                  <c:v>1.9704433497536948</c:v>
                </c:pt>
                <c:pt idx="93">
                  <c:v>0</c:v>
                </c:pt>
                <c:pt idx="94">
                  <c:v>2.2222222222222223</c:v>
                </c:pt>
                <c:pt idx="95">
                  <c:v>1.9762845849802373</c:v>
                </c:pt>
                <c:pt idx="96">
                  <c:v>2.2304832713754648</c:v>
                </c:pt>
                <c:pt idx="97">
                  <c:v>2.0242914979757085</c:v>
                </c:pt>
                <c:pt idx="98">
                  <c:v>2.2026431718061672</c:v>
                </c:pt>
                <c:pt idx="99">
                  <c:v>1.7621145374449338</c:v>
                </c:pt>
                <c:pt idx="100">
                  <c:v>2.2123893805309738</c:v>
                </c:pt>
                <c:pt idx="101">
                  <c:v>2.0370370370370368</c:v>
                </c:pt>
                <c:pt idx="102">
                  <c:v>2.192982456140351</c:v>
                </c:pt>
                <c:pt idx="103">
                  <c:v>1.8957345971563981</c:v>
                </c:pt>
                <c:pt idx="104">
                  <c:v>1.9083969465648853</c:v>
                </c:pt>
                <c:pt idx="105">
                  <c:v>2.7450980392156863</c:v>
                </c:pt>
                <c:pt idx="106">
                  <c:v>3.4482758620689657</c:v>
                </c:pt>
                <c:pt idx="107">
                  <c:v>1.8484288354898335</c:v>
                </c:pt>
                <c:pt idx="108">
                  <c:v>2.376599634369287</c:v>
                </c:pt>
                <c:pt idx="109">
                  <c:v>1.9366197183098592</c:v>
                </c:pt>
                <c:pt idx="110">
                  <c:v>3.3057851239669422</c:v>
                </c:pt>
                <c:pt idx="111">
                  <c:v>2.0761245674740483</c:v>
                </c:pt>
                <c:pt idx="112">
                  <c:v>3.3210332103321032</c:v>
                </c:pt>
                <c:pt idx="113">
                  <c:v>3.4722222222222223</c:v>
                </c:pt>
                <c:pt idx="114">
                  <c:v>2.4154589371980677</c:v>
                </c:pt>
                <c:pt idx="115">
                  <c:v>2.4038461538461537</c:v>
                </c:pt>
                <c:pt idx="116">
                  <c:v>3.1802120141342756</c:v>
                </c:pt>
                <c:pt idx="117">
                  <c:v>3.4722222222222223</c:v>
                </c:pt>
                <c:pt idx="118">
                  <c:v>2.258064516129032</c:v>
                </c:pt>
              </c:numCache>
            </c:numRef>
          </c:xVal>
          <c:yVal>
            <c:numRef>
              <c:f>Red_all!$CU$6:$CU$124</c:f>
              <c:numCache>
                <c:formatCode>General</c:formatCode>
                <c:ptCount val="119"/>
                <c:pt idx="0">
                  <c:v>0.88495575221238931</c:v>
                </c:pt>
                <c:pt idx="1">
                  <c:v>0.63492063492063489</c:v>
                </c:pt>
                <c:pt idx="2">
                  <c:v>0.56497175141242939</c:v>
                </c:pt>
                <c:pt idx="3">
                  <c:v>0.38167938931297707</c:v>
                </c:pt>
                <c:pt idx="4">
                  <c:v>0.82987551867219911</c:v>
                </c:pt>
                <c:pt idx="5">
                  <c:v>0.90909090909090906</c:v>
                </c:pt>
                <c:pt idx="6">
                  <c:v>1.4204545454545454</c:v>
                </c:pt>
                <c:pt idx="7">
                  <c:v>0</c:v>
                </c:pt>
                <c:pt idx="8">
                  <c:v>1.1547344110854503</c:v>
                </c:pt>
                <c:pt idx="9">
                  <c:v>0.2252252252252252</c:v>
                </c:pt>
                <c:pt idx="10">
                  <c:v>1.2738853503184713</c:v>
                </c:pt>
                <c:pt idx="11">
                  <c:v>0.83682008368200833</c:v>
                </c:pt>
                <c:pt idx="12">
                  <c:v>0</c:v>
                </c:pt>
                <c:pt idx="13">
                  <c:v>0.88028169014084512</c:v>
                </c:pt>
                <c:pt idx="14">
                  <c:v>0.48465266558966069</c:v>
                </c:pt>
                <c:pt idx="15">
                  <c:v>0.20080321285140559</c:v>
                </c:pt>
                <c:pt idx="16">
                  <c:v>2.1220159151193636</c:v>
                </c:pt>
                <c:pt idx="17">
                  <c:v>0.94339622641509424</c:v>
                </c:pt>
                <c:pt idx="18">
                  <c:v>1.1952191235059761</c:v>
                </c:pt>
                <c:pt idx="19">
                  <c:v>1.4760147601476015</c:v>
                </c:pt>
                <c:pt idx="20">
                  <c:v>0.98619329388560151</c:v>
                </c:pt>
                <c:pt idx="21">
                  <c:v>1.4184397163120568</c:v>
                </c:pt>
                <c:pt idx="22">
                  <c:v>2.5454545454545454</c:v>
                </c:pt>
                <c:pt idx="23">
                  <c:v>2.4305555555555558</c:v>
                </c:pt>
                <c:pt idx="24">
                  <c:v>1.3076923076923077</c:v>
                </c:pt>
                <c:pt idx="25">
                  <c:v>1.2653061224489794</c:v>
                </c:pt>
                <c:pt idx="26">
                  <c:v>1.2244897959183672</c:v>
                </c:pt>
                <c:pt idx="27">
                  <c:v>1.4130434782608696</c:v>
                </c:pt>
                <c:pt idx="28">
                  <c:v>1.3023255813953487</c:v>
                </c:pt>
                <c:pt idx="29">
                  <c:v>1.3076923076923077</c:v>
                </c:pt>
                <c:pt idx="30">
                  <c:v>1.2888888888888888</c:v>
                </c:pt>
                <c:pt idx="31">
                  <c:v>1.3263757115749528</c:v>
                </c:pt>
                <c:pt idx="32">
                  <c:v>1.2604735883424407</c:v>
                </c:pt>
                <c:pt idx="33">
                  <c:v>1.3391136801541426</c:v>
                </c:pt>
                <c:pt idx="34">
                  <c:v>0</c:v>
                </c:pt>
                <c:pt idx="35">
                  <c:v>0</c:v>
                </c:pt>
                <c:pt idx="36">
                  <c:v>0</c:v>
                </c:pt>
                <c:pt idx="37">
                  <c:v>1.8224489795918366</c:v>
                </c:pt>
                <c:pt idx="38">
                  <c:v>0</c:v>
                </c:pt>
                <c:pt idx="39">
                  <c:v>0</c:v>
                </c:pt>
                <c:pt idx="40">
                  <c:v>0</c:v>
                </c:pt>
                <c:pt idx="41">
                  <c:v>0</c:v>
                </c:pt>
                <c:pt idx="42">
                  <c:v>0</c:v>
                </c:pt>
                <c:pt idx="43">
                  <c:v>1.8074074074074074</c:v>
                </c:pt>
                <c:pt idx="44">
                  <c:v>1.465217391304348</c:v>
                </c:pt>
                <c:pt idx="45">
                  <c:v>1.7096774193548387</c:v>
                </c:pt>
                <c:pt idx="46">
                  <c:v>1.5636363636363635</c:v>
                </c:pt>
                <c:pt idx="47">
                  <c:v>1.3738317757009346</c:v>
                </c:pt>
                <c:pt idx="48">
                  <c:v>1.2722222222222221</c:v>
                </c:pt>
                <c:pt idx="49">
                  <c:v>2.5229357798165135</c:v>
                </c:pt>
                <c:pt idx="50">
                  <c:v>2.5771324863883849</c:v>
                </c:pt>
                <c:pt idx="51">
                  <c:v>0</c:v>
                </c:pt>
                <c:pt idx="52">
                  <c:v>0</c:v>
                </c:pt>
                <c:pt idx="53">
                  <c:v>2.8517110266159698</c:v>
                </c:pt>
                <c:pt idx="54">
                  <c:v>2.9333333333333331</c:v>
                </c:pt>
                <c:pt idx="55">
                  <c:v>2.8112449799196786</c:v>
                </c:pt>
                <c:pt idx="56">
                  <c:v>2.8205128205128207</c:v>
                </c:pt>
                <c:pt idx="57">
                  <c:v>0</c:v>
                </c:pt>
                <c:pt idx="58">
                  <c:v>2.7777777777777777</c:v>
                </c:pt>
                <c:pt idx="59">
                  <c:v>1.8484288354898335</c:v>
                </c:pt>
                <c:pt idx="60">
                  <c:v>1.8975332068311197</c:v>
                </c:pt>
                <c:pt idx="61">
                  <c:v>1.745200698080279</c:v>
                </c:pt>
                <c:pt idx="62">
                  <c:v>2.1825396825396823</c:v>
                </c:pt>
                <c:pt idx="63">
                  <c:v>1.8939393939393938</c:v>
                </c:pt>
                <c:pt idx="64">
                  <c:v>1.6885553470919323</c:v>
                </c:pt>
                <c:pt idx="65">
                  <c:v>4.9504950495049505</c:v>
                </c:pt>
                <c:pt idx="66">
                  <c:v>1.4003558718861211</c:v>
                </c:pt>
                <c:pt idx="67">
                  <c:v>0</c:v>
                </c:pt>
                <c:pt idx="68">
                  <c:v>0</c:v>
                </c:pt>
                <c:pt idx="69">
                  <c:v>0</c:v>
                </c:pt>
                <c:pt idx="70">
                  <c:v>1.3333333333333333</c:v>
                </c:pt>
                <c:pt idx="71">
                  <c:v>1.3685152057245082</c:v>
                </c:pt>
                <c:pt idx="72">
                  <c:v>1.70076726342711</c:v>
                </c:pt>
                <c:pt idx="73">
                  <c:v>1.5589225589225588</c:v>
                </c:pt>
                <c:pt idx="74">
                  <c:v>1.8021108179419525</c:v>
                </c:pt>
                <c:pt idx="75">
                  <c:v>1.5014164305949009</c:v>
                </c:pt>
                <c:pt idx="76">
                  <c:v>1.6217765042979941</c:v>
                </c:pt>
                <c:pt idx="77">
                  <c:v>1.6018518518518519</c:v>
                </c:pt>
                <c:pt idx="78">
                  <c:v>1.2885304659498209</c:v>
                </c:pt>
                <c:pt idx="79">
                  <c:v>1.3445065176908753</c:v>
                </c:pt>
                <c:pt idx="80">
                  <c:v>1.310091743119266</c:v>
                </c:pt>
                <c:pt idx="81">
                  <c:v>1.3570057581573898</c:v>
                </c:pt>
                <c:pt idx="82">
                  <c:v>1.4203821656050954</c:v>
                </c:pt>
                <c:pt idx="83">
                  <c:v>1.3272727272727272</c:v>
                </c:pt>
                <c:pt idx="84">
                  <c:v>1.3126142595978063</c:v>
                </c:pt>
                <c:pt idx="85">
                  <c:v>1.3220338983050848</c:v>
                </c:pt>
                <c:pt idx="86">
                  <c:v>1.2967032967032968</c:v>
                </c:pt>
                <c:pt idx="87">
                  <c:v>1.3274336283185841</c:v>
                </c:pt>
                <c:pt idx="88">
                  <c:v>1.2618629173989453</c:v>
                </c:pt>
                <c:pt idx="89">
                  <c:v>1.2302284710017575</c:v>
                </c:pt>
                <c:pt idx="90">
                  <c:v>1.3398926654740608</c:v>
                </c:pt>
                <c:pt idx="91">
                  <c:v>1.5</c:v>
                </c:pt>
                <c:pt idx="92">
                  <c:v>1.9704433497536948</c:v>
                </c:pt>
                <c:pt idx="93">
                  <c:v>0</c:v>
                </c:pt>
                <c:pt idx="94">
                  <c:v>1.7777777777777777</c:v>
                </c:pt>
                <c:pt idx="95">
                  <c:v>1.9762845849802373</c:v>
                </c:pt>
                <c:pt idx="96">
                  <c:v>2.6022304832713754</c:v>
                </c:pt>
                <c:pt idx="97">
                  <c:v>2.42914979757085</c:v>
                </c:pt>
                <c:pt idx="98">
                  <c:v>2.643171806167401</c:v>
                </c:pt>
                <c:pt idx="99">
                  <c:v>3.0837004405286343</c:v>
                </c:pt>
                <c:pt idx="100">
                  <c:v>1.7699115044247788</c:v>
                </c:pt>
                <c:pt idx="101">
                  <c:v>1.3333333333333333</c:v>
                </c:pt>
                <c:pt idx="102">
                  <c:v>2.192982456140351</c:v>
                </c:pt>
                <c:pt idx="103">
                  <c:v>1.8957345971563981</c:v>
                </c:pt>
                <c:pt idx="104">
                  <c:v>1.7175572519083968</c:v>
                </c:pt>
                <c:pt idx="105">
                  <c:v>1.2941176470588236</c:v>
                </c:pt>
                <c:pt idx="106">
                  <c:v>1.2758620689655173</c:v>
                </c:pt>
                <c:pt idx="107">
                  <c:v>1.3253234750462106</c:v>
                </c:pt>
                <c:pt idx="108">
                  <c:v>1.340036563071298</c:v>
                </c:pt>
                <c:pt idx="109">
                  <c:v>1.2693661971830987</c:v>
                </c:pt>
                <c:pt idx="110">
                  <c:v>1.4008264462809918</c:v>
                </c:pt>
                <c:pt idx="111">
                  <c:v>1.4048442906574392</c:v>
                </c:pt>
                <c:pt idx="112">
                  <c:v>1.6346863468634685</c:v>
                </c:pt>
                <c:pt idx="113">
                  <c:v>1.7708333333333333</c:v>
                </c:pt>
                <c:pt idx="114">
                  <c:v>1.6473429951690823</c:v>
                </c:pt>
                <c:pt idx="115">
                  <c:v>1.6009615384615385</c:v>
                </c:pt>
                <c:pt idx="116">
                  <c:v>1.4487632508833921</c:v>
                </c:pt>
                <c:pt idx="117">
                  <c:v>1.7534722222222223</c:v>
                </c:pt>
                <c:pt idx="118">
                  <c:v>1.4903225806451612</c:v>
                </c:pt>
              </c:numCache>
            </c:numRef>
          </c:yVal>
          <c:smooth val="0"/>
          <c:extLst xmlns:c16r2="http://schemas.microsoft.com/office/drawing/2015/06/chart">
            <c:ext xmlns:c16="http://schemas.microsoft.com/office/drawing/2014/chart" uri="{C3380CC4-5D6E-409C-BE32-E72D297353CC}">
              <c16:uniqueId val="{00000002-A883-4AC7-8B64-AA7DB079E988}"/>
            </c:ext>
          </c:extLst>
        </c:ser>
        <c:dLbls>
          <c:showLegendKey val="0"/>
          <c:showVal val="0"/>
          <c:showCatName val="0"/>
          <c:showSerName val="0"/>
          <c:showPercent val="0"/>
          <c:showBubbleSize val="0"/>
        </c:dLbls>
        <c:axId val="409655168"/>
        <c:axId val="409788800"/>
      </c:scatterChart>
      <c:valAx>
        <c:axId val="409655168"/>
        <c:scaling>
          <c:logBase val="10"/>
          <c:orientation val="minMax"/>
          <c:min val="0.1"/>
        </c:scaling>
        <c:delete val="0"/>
        <c:axPos val="b"/>
        <c:title>
          <c:tx>
            <c:rich>
              <a:bodyPr/>
              <a:lstStyle/>
              <a:p>
                <a:pPr>
                  <a:defRPr sz="1600" b="1" i="0" u="none" strike="noStrike" baseline="0">
                    <a:solidFill>
                      <a:srgbClr val="000000"/>
                    </a:solidFill>
                    <a:latin typeface="Arial Cyr"/>
                    <a:ea typeface="Arial Cyr"/>
                    <a:cs typeface="Arial Cyr"/>
                  </a:defRPr>
                </a:pPr>
                <a:r>
                  <a:rPr lang="en-US" sz="1600"/>
                  <a:t>Nb/Yb</a:t>
                </a:r>
              </a:p>
            </c:rich>
          </c:tx>
          <c:layout>
            <c:manualLayout>
              <c:xMode val="edge"/>
              <c:yMode val="edge"/>
              <c:x val="0.75257731958762886"/>
              <c:y val="0.79942813738540552"/>
            </c:manualLayout>
          </c:layout>
          <c:overlay val="0"/>
          <c:spPr>
            <a:noFill/>
            <a:ln w="25400">
              <a:noFill/>
            </a:ln>
          </c:spPr>
        </c:title>
        <c:numFmt formatCode="0.0" sourceLinked="0"/>
        <c:majorTickMark val="out"/>
        <c:minorTickMark val="out"/>
        <c:tickLblPos val="nextTo"/>
        <c:spPr>
          <a:ln w="127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409788800"/>
        <c:crossesAt val="0.1"/>
        <c:crossBetween val="midCat"/>
      </c:valAx>
      <c:valAx>
        <c:axId val="409788800"/>
        <c:scaling>
          <c:logBase val="10"/>
          <c:orientation val="minMax"/>
          <c:min val="0.1"/>
        </c:scaling>
        <c:delete val="0"/>
        <c:axPos val="l"/>
        <c:title>
          <c:tx>
            <c:rich>
              <a:bodyPr rot="0" vert="horz"/>
              <a:lstStyle/>
              <a:p>
                <a:pPr algn="ctr">
                  <a:defRPr sz="1600" b="1" i="0" u="none" strike="noStrike" baseline="0">
                    <a:solidFill>
                      <a:srgbClr val="000000"/>
                    </a:solidFill>
                    <a:latin typeface="Arial Cyr"/>
                    <a:ea typeface="Arial Cyr"/>
                    <a:cs typeface="Arial Cyr"/>
                  </a:defRPr>
                </a:pPr>
                <a:r>
                  <a:rPr lang="en-US" sz="1600"/>
                  <a:t>Th/Yb</a:t>
                </a:r>
              </a:p>
            </c:rich>
          </c:tx>
          <c:layout>
            <c:manualLayout>
              <c:xMode val="edge"/>
              <c:yMode val="edge"/>
              <c:x val="0.12577319587628866"/>
              <c:y val="0.10315186246418338"/>
            </c:manualLayout>
          </c:layout>
          <c:overlay val="0"/>
          <c:spPr>
            <a:noFill/>
            <a:ln w="25400">
              <a:noFill/>
            </a:ln>
          </c:spPr>
        </c:title>
        <c:numFmt formatCode="0.0" sourceLinked="0"/>
        <c:majorTickMark val="out"/>
        <c:minorTickMark val="out"/>
        <c:tickLblPos val="nextTo"/>
        <c:spPr>
          <a:ln w="127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409655168"/>
        <c:crossesAt val="0.1"/>
        <c:crossBetween val="midCat"/>
      </c:valAx>
      <c:spPr>
        <a:solidFill>
          <a:srgbClr val="FFFFFF"/>
        </a:solidFill>
        <a:ln w="12700">
          <a:noFill/>
          <a:prstDash val="solid"/>
        </a:ln>
      </c:spPr>
    </c:plotArea>
    <c:plotVisOnly val="1"/>
    <c:dispBlanksAs val="gap"/>
    <c:showDLblsOverMax val="0"/>
  </c:chart>
  <c:spPr>
    <a:solidFill>
      <a:srgbClr val="FFFFFF"/>
    </a:solidFill>
    <a:ln w="6350">
      <a:noFill/>
    </a:ln>
  </c:spPr>
  <c:txPr>
    <a:bodyPr/>
    <a:lstStyle/>
    <a:p>
      <a:pPr>
        <a:defRPr sz="80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852595123430158"/>
          <c:y val="4.6012346123829935E-2"/>
          <c:w val="0.9041933792442054"/>
          <c:h val="0.83742331288343563"/>
        </c:manualLayout>
      </c:layout>
      <c:scatterChart>
        <c:scatterStyle val="lineMarker"/>
        <c:varyColors val="0"/>
        <c:ser>
          <c:idx val="11"/>
          <c:order val="0"/>
          <c:tx>
            <c:v>Ant</c:v>
          </c:tx>
          <c:spPr>
            <a:ln w="19050">
              <a:noFill/>
            </a:ln>
          </c:spPr>
          <c:marker>
            <c:symbol val="circle"/>
            <c:size val="5"/>
            <c:spPr>
              <a:solidFill>
                <a:srgbClr val="FF0000"/>
              </a:solidFill>
              <a:ln>
                <a:noFill/>
                <a:prstDash val="solid"/>
              </a:ln>
            </c:spPr>
          </c:marker>
          <c:xVal>
            <c:numRef>
              <c:f>Red_all!$AA$2:$AA$212</c:f>
              <c:numCache>
                <c:formatCode>General</c:formatCode>
                <c:ptCount val="211"/>
                <c:pt idx="0">
                  <c:v>137</c:v>
                </c:pt>
                <c:pt idx="1">
                  <c:v>138</c:v>
                </c:pt>
                <c:pt idx="2">
                  <c:v>140</c:v>
                </c:pt>
                <c:pt idx="3">
                  <c:v>164</c:v>
                </c:pt>
                <c:pt idx="4">
                  <c:v>116</c:v>
                </c:pt>
                <c:pt idx="5">
                  <c:v>115</c:v>
                </c:pt>
                <c:pt idx="6">
                  <c:v>173</c:v>
                </c:pt>
                <c:pt idx="7">
                  <c:v>109</c:v>
                </c:pt>
                <c:pt idx="8">
                  <c:v>149</c:v>
                </c:pt>
                <c:pt idx="9">
                  <c:v>116.26437815584799</c:v>
                </c:pt>
                <c:pt idx="10">
                  <c:v>157</c:v>
                </c:pt>
                <c:pt idx="11">
                  <c:v>151</c:v>
                </c:pt>
                <c:pt idx="12">
                  <c:v>212</c:v>
                </c:pt>
                <c:pt idx="13">
                  <c:v>106</c:v>
                </c:pt>
                <c:pt idx="14">
                  <c:v>188</c:v>
                </c:pt>
                <c:pt idx="15">
                  <c:v>152</c:v>
                </c:pt>
                <c:pt idx="16">
                  <c:v>125</c:v>
                </c:pt>
                <c:pt idx="17">
                  <c:v>38</c:v>
                </c:pt>
                <c:pt idx="18">
                  <c:v>82</c:v>
                </c:pt>
                <c:pt idx="19">
                  <c:v>111</c:v>
                </c:pt>
                <c:pt idx="20">
                  <c:v>132</c:v>
                </c:pt>
                <c:pt idx="21">
                  <c:v>135</c:v>
                </c:pt>
                <c:pt idx="22">
                  <c:v>124</c:v>
                </c:pt>
                <c:pt idx="23">
                  <c:v>122</c:v>
                </c:pt>
                <c:pt idx="24">
                  <c:v>111</c:v>
                </c:pt>
                <c:pt idx="25">
                  <c:v>90</c:v>
                </c:pt>
                <c:pt idx="26">
                  <c:v>136</c:v>
                </c:pt>
                <c:pt idx="27">
                  <c:v>75</c:v>
                </c:pt>
                <c:pt idx="28">
                  <c:v>78</c:v>
                </c:pt>
                <c:pt idx="29">
                  <c:v>108</c:v>
                </c:pt>
                <c:pt idx="30">
                  <c:v>95.7</c:v>
                </c:pt>
                <c:pt idx="31">
                  <c:v>91.6</c:v>
                </c:pt>
                <c:pt idx="32">
                  <c:v>134</c:v>
                </c:pt>
                <c:pt idx="33">
                  <c:v>132</c:v>
                </c:pt>
                <c:pt idx="34">
                  <c:v>116</c:v>
                </c:pt>
                <c:pt idx="35">
                  <c:v>84</c:v>
                </c:pt>
                <c:pt idx="36">
                  <c:v>77</c:v>
                </c:pt>
                <c:pt idx="37">
                  <c:v>41</c:v>
                </c:pt>
                <c:pt idx="38">
                  <c:v>89</c:v>
                </c:pt>
                <c:pt idx="39">
                  <c:v>169</c:v>
                </c:pt>
                <c:pt idx="40">
                  <c:v>178</c:v>
                </c:pt>
                <c:pt idx="41">
                  <c:v>133</c:v>
                </c:pt>
                <c:pt idx="42">
                  <c:v>86</c:v>
                </c:pt>
                <c:pt idx="43">
                  <c:v>139</c:v>
                </c:pt>
                <c:pt idx="44">
                  <c:v>109</c:v>
                </c:pt>
                <c:pt idx="45">
                  <c:v>137</c:v>
                </c:pt>
                <c:pt idx="46">
                  <c:v>98</c:v>
                </c:pt>
                <c:pt idx="47">
                  <c:v>114</c:v>
                </c:pt>
                <c:pt idx="48">
                  <c:v>113</c:v>
                </c:pt>
                <c:pt idx="49">
                  <c:v>122</c:v>
                </c:pt>
                <c:pt idx="50">
                  <c:v>134</c:v>
                </c:pt>
                <c:pt idx="51">
                  <c:v>128</c:v>
                </c:pt>
                <c:pt idx="52">
                  <c:v>94</c:v>
                </c:pt>
                <c:pt idx="53">
                  <c:v>80</c:v>
                </c:pt>
                <c:pt idx="54">
                  <c:v>132</c:v>
                </c:pt>
                <c:pt idx="55">
                  <c:v>127</c:v>
                </c:pt>
                <c:pt idx="56">
                  <c:v>105</c:v>
                </c:pt>
                <c:pt idx="57">
                  <c:v>130</c:v>
                </c:pt>
                <c:pt idx="58">
                  <c:v>137</c:v>
                </c:pt>
                <c:pt idx="59">
                  <c:v>135</c:v>
                </c:pt>
                <c:pt idx="60">
                  <c:v>108</c:v>
                </c:pt>
                <c:pt idx="61">
                  <c:v>126</c:v>
                </c:pt>
                <c:pt idx="62">
                  <c:v>134</c:v>
                </c:pt>
                <c:pt idx="63">
                  <c:v>128</c:v>
                </c:pt>
                <c:pt idx="64">
                  <c:v>132</c:v>
                </c:pt>
                <c:pt idx="65">
                  <c:v>153</c:v>
                </c:pt>
                <c:pt idx="66">
                  <c:v>120</c:v>
                </c:pt>
                <c:pt idx="67">
                  <c:v>131</c:v>
                </c:pt>
                <c:pt idx="68">
                  <c:v>135</c:v>
                </c:pt>
                <c:pt idx="69">
                  <c:v>127</c:v>
                </c:pt>
                <c:pt idx="70">
                  <c:v>165</c:v>
                </c:pt>
                <c:pt idx="71">
                  <c:v>142</c:v>
                </c:pt>
                <c:pt idx="72">
                  <c:v>132</c:v>
                </c:pt>
                <c:pt idx="73">
                  <c:v>92</c:v>
                </c:pt>
                <c:pt idx="74">
                  <c:v>142</c:v>
                </c:pt>
                <c:pt idx="75">
                  <c:v>155</c:v>
                </c:pt>
                <c:pt idx="76">
                  <c:v>113</c:v>
                </c:pt>
                <c:pt idx="77">
                  <c:v>113</c:v>
                </c:pt>
                <c:pt idx="78">
                  <c:v>165</c:v>
                </c:pt>
                <c:pt idx="79">
                  <c:v>124</c:v>
                </c:pt>
                <c:pt idx="80">
                  <c:v>146</c:v>
                </c:pt>
                <c:pt idx="81">
                  <c:v>177</c:v>
                </c:pt>
                <c:pt idx="82">
                  <c:v>191</c:v>
                </c:pt>
                <c:pt idx="83">
                  <c:v>175</c:v>
                </c:pt>
                <c:pt idx="84">
                  <c:v>168</c:v>
                </c:pt>
                <c:pt idx="85">
                  <c:v>139</c:v>
                </c:pt>
                <c:pt idx="86">
                  <c:v>140</c:v>
                </c:pt>
                <c:pt idx="87">
                  <c:v>173</c:v>
                </c:pt>
                <c:pt idx="88">
                  <c:v>98</c:v>
                </c:pt>
                <c:pt idx="89">
                  <c:v>81</c:v>
                </c:pt>
                <c:pt idx="90">
                  <c:v>91</c:v>
                </c:pt>
                <c:pt idx="91">
                  <c:v>91</c:v>
                </c:pt>
                <c:pt idx="92">
                  <c:v>84</c:v>
                </c:pt>
                <c:pt idx="93">
                  <c:v>93</c:v>
                </c:pt>
                <c:pt idx="94">
                  <c:v>82</c:v>
                </c:pt>
                <c:pt idx="95">
                  <c:v>97</c:v>
                </c:pt>
                <c:pt idx="96">
                  <c:v>109</c:v>
                </c:pt>
                <c:pt idx="97">
                  <c:v>97</c:v>
                </c:pt>
                <c:pt idx="98">
                  <c:v>100</c:v>
                </c:pt>
                <c:pt idx="99">
                  <c:v>98</c:v>
                </c:pt>
                <c:pt idx="100">
                  <c:v>69</c:v>
                </c:pt>
                <c:pt idx="101">
                  <c:v>72</c:v>
                </c:pt>
                <c:pt idx="102">
                  <c:v>100</c:v>
                </c:pt>
                <c:pt idx="103">
                  <c:v>88</c:v>
                </c:pt>
                <c:pt idx="104">
                  <c:v>56</c:v>
                </c:pt>
                <c:pt idx="105">
                  <c:v>56</c:v>
                </c:pt>
                <c:pt idx="106">
                  <c:v>63</c:v>
                </c:pt>
                <c:pt idx="107">
                  <c:v>74</c:v>
                </c:pt>
                <c:pt idx="108">
                  <c:v>69</c:v>
                </c:pt>
                <c:pt idx="109">
                  <c:v>56</c:v>
                </c:pt>
                <c:pt idx="110">
                  <c:v>75</c:v>
                </c:pt>
                <c:pt idx="111">
                  <c:v>184</c:v>
                </c:pt>
                <c:pt idx="112">
                  <c:v>64</c:v>
                </c:pt>
                <c:pt idx="113">
                  <c:v>100</c:v>
                </c:pt>
                <c:pt idx="114">
                  <c:v>142</c:v>
                </c:pt>
                <c:pt idx="115">
                  <c:v>86</c:v>
                </c:pt>
                <c:pt idx="116">
                  <c:v>80</c:v>
                </c:pt>
                <c:pt idx="117">
                  <c:v>104</c:v>
                </c:pt>
                <c:pt idx="118">
                  <c:v>94</c:v>
                </c:pt>
                <c:pt idx="119">
                  <c:v>147</c:v>
                </c:pt>
                <c:pt idx="120">
                  <c:v>88</c:v>
                </c:pt>
                <c:pt idx="121">
                  <c:v>96</c:v>
                </c:pt>
                <c:pt idx="122">
                  <c:v>78</c:v>
                </c:pt>
                <c:pt idx="123">
                  <c:v>77</c:v>
                </c:pt>
                <c:pt idx="124">
                  <c:v>90</c:v>
                </c:pt>
                <c:pt idx="125">
                  <c:v>76</c:v>
                </c:pt>
                <c:pt idx="126">
                  <c:v>136</c:v>
                </c:pt>
                <c:pt idx="127">
                  <c:v>64</c:v>
                </c:pt>
                <c:pt idx="128">
                  <c:v>59</c:v>
                </c:pt>
                <c:pt idx="129">
                  <c:v>58</c:v>
                </c:pt>
                <c:pt idx="130">
                  <c:v>69</c:v>
                </c:pt>
                <c:pt idx="131">
                  <c:v>70</c:v>
                </c:pt>
                <c:pt idx="132">
                  <c:v>73</c:v>
                </c:pt>
                <c:pt idx="133">
                  <c:v>84</c:v>
                </c:pt>
                <c:pt idx="134">
                  <c:v>86</c:v>
                </c:pt>
                <c:pt idx="135">
                  <c:v>66</c:v>
                </c:pt>
                <c:pt idx="136">
                  <c:v>228</c:v>
                </c:pt>
                <c:pt idx="137">
                  <c:v>229</c:v>
                </c:pt>
                <c:pt idx="138">
                  <c:v>83</c:v>
                </c:pt>
                <c:pt idx="139">
                  <c:v>52</c:v>
                </c:pt>
                <c:pt idx="140">
                  <c:v>83</c:v>
                </c:pt>
                <c:pt idx="141">
                  <c:v>149</c:v>
                </c:pt>
                <c:pt idx="142">
                  <c:v>101</c:v>
                </c:pt>
                <c:pt idx="143">
                  <c:v>212</c:v>
                </c:pt>
                <c:pt idx="144">
                  <c:v>177</c:v>
                </c:pt>
                <c:pt idx="145">
                  <c:v>173</c:v>
                </c:pt>
                <c:pt idx="146">
                  <c:v>173</c:v>
                </c:pt>
                <c:pt idx="147">
                  <c:v>291</c:v>
                </c:pt>
                <c:pt idx="148">
                  <c:v>270</c:v>
                </c:pt>
                <c:pt idx="149">
                  <c:v>210</c:v>
                </c:pt>
                <c:pt idx="150">
                  <c:v>205</c:v>
                </c:pt>
                <c:pt idx="151">
                  <c:v>252</c:v>
                </c:pt>
                <c:pt idx="152">
                  <c:v>275</c:v>
                </c:pt>
                <c:pt idx="153">
                  <c:v>192</c:v>
                </c:pt>
                <c:pt idx="154">
                  <c:v>190</c:v>
                </c:pt>
                <c:pt idx="155">
                  <c:v>289</c:v>
                </c:pt>
                <c:pt idx="156">
                  <c:v>445.22701488719423</c:v>
                </c:pt>
                <c:pt idx="157">
                  <c:v>403.92290440851792</c:v>
                </c:pt>
                <c:pt idx="158">
                  <c:v>361.87510847535918</c:v>
                </c:pt>
                <c:pt idx="159">
                  <c:v>326.9742882586641</c:v>
                </c:pt>
                <c:pt idx="160">
                  <c:v>150.81845960008073</c:v>
                </c:pt>
                <c:pt idx="161">
                  <c:v>338.3547344954207</c:v>
                </c:pt>
                <c:pt idx="162">
                  <c:v>77</c:v>
                </c:pt>
                <c:pt idx="163">
                  <c:v>80</c:v>
                </c:pt>
                <c:pt idx="164">
                  <c:v>69</c:v>
                </c:pt>
                <c:pt idx="165">
                  <c:v>131</c:v>
                </c:pt>
                <c:pt idx="166">
                  <c:v>104</c:v>
                </c:pt>
                <c:pt idx="167">
                  <c:v>122</c:v>
                </c:pt>
                <c:pt idx="168">
                  <c:v>123</c:v>
                </c:pt>
                <c:pt idx="169">
                  <c:v>164</c:v>
                </c:pt>
                <c:pt idx="170">
                  <c:v>163</c:v>
                </c:pt>
                <c:pt idx="171">
                  <c:v>160</c:v>
                </c:pt>
                <c:pt idx="172">
                  <c:v>163</c:v>
                </c:pt>
                <c:pt idx="173">
                  <c:v>159</c:v>
                </c:pt>
                <c:pt idx="174">
                  <c:v>155</c:v>
                </c:pt>
                <c:pt idx="175">
                  <c:v>153</c:v>
                </c:pt>
                <c:pt idx="176">
                  <c:v>159</c:v>
                </c:pt>
                <c:pt idx="177">
                  <c:v>167</c:v>
                </c:pt>
                <c:pt idx="178">
                  <c:v>154</c:v>
                </c:pt>
                <c:pt idx="179">
                  <c:v>150</c:v>
                </c:pt>
                <c:pt idx="180">
                  <c:v>155</c:v>
                </c:pt>
                <c:pt idx="181">
                  <c:v>155</c:v>
                </c:pt>
                <c:pt idx="182">
                  <c:v>177</c:v>
                </c:pt>
                <c:pt idx="183">
                  <c:v>164</c:v>
                </c:pt>
                <c:pt idx="184">
                  <c:v>168</c:v>
                </c:pt>
                <c:pt idx="185">
                  <c:v>161</c:v>
                </c:pt>
                <c:pt idx="186">
                  <c:v>172</c:v>
                </c:pt>
                <c:pt idx="187">
                  <c:v>163</c:v>
                </c:pt>
                <c:pt idx="188">
                  <c:v>373</c:v>
                </c:pt>
                <c:pt idx="189">
                  <c:v>343</c:v>
                </c:pt>
                <c:pt idx="190">
                  <c:v>517</c:v>
                </c:pt>
                <c:pt idx="191">
                  <c:v>481</c:v>
                </c:pt>
                <c:pt idx="192">
                  <c:v>413</c:v>
                </c:pt>
                <c:pt idx="193">
                  <c:v>408</c:v>
                </c:pt>
                <c:pt idx="194">
                  <c:v>568</c:v>
                </c:pt>
                <c:pt idx="195">
                  <c:v>479</c:v>
                </c:pt>
                <c:pt idx="196">
                  <c:v>477</c:v>
                </c:pt>
                <c:pt idx="197">
                  <c:v>444</c:v>
                </c:pt>
                <c:pt idx="198">
                  <c:v>344</c:v>
                </c:pt>
                <c:pt idx="199">
                  <c:v>115</c:v>
                </c:pt>
                <c:pt idx="200">
                  <c:v>117</c:v>
                </c:pt>
                <c:pt idx="201">
                  <c:v>108</c:v>
                </c:pt>
                <c:pt idx="202">
                  <c:v>123</c:v>
                </c:pt>
                <c:pt idx="203">
                  <c:v>150</c:v>
                </c:pt>
                <c:pt idx="204">
                  <c:v>116</c:v>
                </c:pt>
                <c:pt idx="205">
                  <c:v>94</c:v>
                </c:pt>
                <c:pt idx="206">
                  <c:v>100</c:v>
                </c:pt>
                <c:pt idx="207">
                  <c:v>145</c:v>
                </c:pt>
                <c:pt idx="208">
                  <c:v>132</c:v>
                </c:pt>
                <c:pt idx="209">
                  <c:v>108</c:v>
                </c:pt>
                <c:pt idx="210">
                  <c:v>107</c:v>
                </c:pt>
              </c:numCache>
            </c:numRef>
          </c:xVal>
          <c:yVal>
            <c:numRef>
              <c:f>Red_all!$AM$2:$AM$212</c:f>
              <c:numCache>
                <c:formatCode>General</c:formatCode>
                <c:ptCount val="211"/>
                <c:pt idx="0">
                  <c:v>0.34</c:v>
                </c:pt>
                <c:pt idx="1">
                  <c:v>0.26</c:v>
                </c:pt>
                <c:pt idx="2">
                  <c:v>0.23</c:v>
                </c:pt>
                <c:pt idx="3">
                  <c:v>0.342765368581748</c:v>
                </c:pt>
                <c:pt idx="4">
                  <c:v>0.25</c:v>
                </c:pt>
                <c:pt idx="5">
                  <c:v>0.18</c:v>
                </c:pt>
                <c:pt idx="6">
                  <c:v>0.43</c:v>
                </c:pt>
                <c:pt idx="7" formatCode="0.00">
                  <c:v>0.249810917467955</c:v>
                </c:pt>
                <c:pt idx="8" formatCode="0.00">
                  <c:v>0.41345043619917199</c:v>
                </c:pt>
                <c:pt idx="9" formatCode="0.00">
                  <c:v>0.20031818944694699</c:v>
                </c:pt>
                <c:pt idx="10" formatCode="0.00">
                  <c:v>0.52705425487705304</c:v>
                </c:pt>
                <c:pt idx="11" formatCode="0.00">
                  <c:v>0.39625607772472299</c:v>
                </c:pt>
                <c:pt idx="12">
                  <c:v>0.92</c:v>
                </c:pt>
                <c:pt idx="13">
                  <c:v>0.17</c:v>
                </c:pt>
                <c:pt idx="14">
                  <c:v>0.81</c:v>
                </c:pt>
                <c:pt idx="15">
                  <c:v>0.54540724687509601</c:v>
                </c:pt>
                <c:pt idx="16">
                  <c:v>0.53030230947047896</c:v>
                </c:pt>
                <c:pt idx="17">
                  <c:v>7.9706785450682993E-2</c:v>
                </c:pt>
                <c:pt idx="18">
                  <c:v>0.23</c:v>
                </c:pt>
                <c:pt idx="19">
                  <c:v>0.11</c:v>
                </c:pt>
                <c:pt idx="20">
                  <c:v>0.217105314507511</c:v>
                </c:pt>
                <c:pt idx="21">
                  <c:v>0.22226287537318301</c:v>
                </c:pt>
                <c:pt idx="22">
                  <c:v>0.26326408443684901</c:v>
                </c:pt>
                <c:pt idx="23">
                  <c:v>8.7583919925221299E-2</c:v>
                </c:pt>
                <c:pt idx="24">
                  <c:v>0.119988449545052</c:v>
                </c:pt>
                <c:pt idx="25">
                  <c:v>0.124155224249433</c:v>
                </c:pt>
                <c:pt idx="26">
                  <c:v>0.1</c:v>
                </c:pt>
                <c:pt idx="27">
                  <c:v>0.06</c:v>
                </c:pt>
                <c:pt idx="28">
                  <c:v>0.09</c:v>
                </c:pt>
                <c:pt idx="29">
                  <c:v>0.13358784240834401</c:v>
                </c:pt>
                <c:pt idx="30">
                  <c:v>0.16014300171562301</c:v>
                </c:pt>
                <c:pt idx="31">
                  <c:v>0.147250961383009</c:v>
                </c:pt>
                <c:pt idx="32">
                  <c:v>0.28999999999999998</c:v>
                </c:pt>
                <c:pt idx="33">
                  <c:v>0.29175778270681102</c:v>
                </c:pt>
                <c:pt idx="34">
                  <c:v>0.15170095681051299</c:v>
                </c:pt>
                <c:pt idx="35">
                  <c:v>0.09</c:v>
                </c:pt>
                <c:pt idx="36">
                  <c:v>7.0000000000000007E-2</c:v>
                </c:pt>
                <c:pt idx="37">
                  <c:v>0.11</c:v>
                </c:pt>
                <c:pt idx="38">
                  <c:v>0.2</c:v>
                </c:pt>
                <c:pt idx="39">
                  <c:v>0.46</c:v>
                </c:pt>
                <c:pt idx="40">
                  <c:v>0.48</c:v>
                </c:pt>
                <c:pt idx="41">
                  <c:v>0.4</c:v>
                </c:pt>
                <c:pt idx="42">
                  <c:v>0.2</c:v>
                </c:pt>
                <c:pt idx="43">
                  <c:v>0.47</c:v>
                </c:pt>
                <c:pt idx="44">
                  <c:v>0.41</c:v>
                </c:pt>
                <c:pt idx="45">
                  <c:v>0.38</c:v>
                </c:pt>
                <c:pt idx="46">
                  <c:v>0.61</c:v>
                </c:pt>
                <c:pt idx="47">
                  <c:v>0.24</c:v>
                </c:pt>
                <c:pt idx="48">
                  <c:v>0.19</c:v>
                </c:pt>
                <c:pt idx="49">
                  <c:v>0.25</c:v>
                </c:pt>
                <c:pt idx="50">
                  <c:v>0.27</c:v>
                </c:pt>
                <c:pt idx="51">
                  <c:v>0.3</c:v>
                </c:pt>
                <c:pt idx="52">
                  <c:v>0.19</c:v>
                </c:pt>
                <c:pt idx="53">
                  <c:v>0.2</c:v>
                </c:pt>
                <c:pt idx="54">
                  <c:v>0.36</c:v>
                </c:pt>
                <c:pt idx="55">
                  <c:v>0.43</c:v>
                </c:pt>
                <c:pt idx="56">
                  <c:v>0.33</c:v>
                </c:pt>
                <c:pt idx="57">
                  <c:v>0.39</c:v>
                </c:pt>
                <c:pt idx="58">
                  <c:v>0.38</c:v>
                </c:pt>
                <c:pt idx="59">
                  <c:v>0.47</c:v>
                </c:pt>
                <c:pt idx="60">
                  <c:v>0.41</c:v>
                </c:pt>
                <c:pt idx="61">
                  <c:v>0.17</c:v>
                </c:pt>
                <c:pt idx="62">
                  <c:v>0.16</c:v>
                </c:pt>
                <c:pt idx="64">
                  <c:v>0.17</c:v>
                </c:pt>
                <c:pt idx="65">
                  <c:v>0.11</c:v>
                </c:pt>
                <c:pt idx="66">
                  <c:v>0.15</c:v>
                </c:pt>
                <c:pt idx="67">
                  <c:v>0.17</c:v>
                </c:pt>
                <c:pt idx="68">
                  <c:v>0.17</c:v>
                </c:pt>
                <c:pt idx="69">
                  <c:v>0.16</c:v>
                </c:pt>
                <c:pt idx="70">
                  <c:v>0.2</c:v>
                </c:pt>
                <c:pt idx="71">
                  <c:v>0.18</c:v>
                </c:pt>
                <c:pt idx="72">
                  <c:v>0.17</c:v>
                </c:pt>
                <c:pt idx="73">
                  <c:v>0.17</c:v>
                </c:pt>
                <c:pt idx="74">
                  <c:v>0.48</c:v>
                </c:pt>
                <c:pt idx="75">
                  <c:v>0.51</c:v>
                </c:pt>
                <c:pt idx="76">
                  <c:v>0.2</c:v>
                </c:pt>
                <c:pt idx="77">
                  <c:v>0.38</c:v>
                </c:pt>
                <c:pt idx="78">
                  <c:v>0.5</c:v>
                </c:pt>
                <c:pt idx="79">
                  <c:v>0.45</c:v>
                </c:pt>
                <c:pt idx="80">
                  <c:v>0.3</c:v>
                </c:pt>
                <c:pt idx="81">
                  <c:v>0.37</c:v>
                </c:pt>
                <c:pt idx="82">
                  <c:v>0.41</c:v>
                </c:pt>
                <c:pt idx="83">
                  <c:v>0.41</c:v>
                </c:pt>
                <c:pt idx="84">
                  <c:v>0.45</c:v>
                </c:pt>
                <c:pt idx="85">
                  <c:v>0.27</c:v>
                </c:pt>
                <c:pt idx="86">
                  <c:v>0.49</c:v>
                </c:pt>
                <c:pt idx="87">
                  <c:v>0.73</c:v>
                </c:pt>
                <c:pt idx="88">
                  <c:v>0.11</c:v>
                </c:pt>
                <c:pt idx="89">
                  <c:v>0.11</c:v>
                </c:pt>
                <c:pt idx="90">
                  <c:v>0.13</c:v>
                </c:pt>
                <c:pt idx="91">
                  <c:v>0.11</c:v>
                </c:pt>
                <c:pt idx="92">
                  <c:v>0.1</c:v>
                </c:pt>
                <c:pt idx="93">
                  <c:v>0.13</c:v>
                </c:pt>
                <c:pt idx="94">
                  <c:v>0.1</c:v>
                </c:pt>
                <c:pt idx="95">
                  <c:v>0.11</c:v>
                </c:pt>
                <c:pt idx="96">
                  <c:v>0.1</c:v>
                </c:pt>
                <c:pt idx="97">
                  <c:v>0.09</c:v>
                </c:pt>
                <c:pt idx="98">
                  <c:v>0.11</c:v>
                </c:pt>
                <c:pt idx="99">
                  <c:v>0.11</c:v>
                </c:pt>
                <c:pt idx="100">
                  <c:v>0.08</c:v>
                </c:pt>
                <c:pt idx="101">
                  <c:v>0.08</c:v>
                </c:pt>
                <c:pt idx="102">
                  <c:v>0.11</c:v>
                </c:pt>
                <c:pt idx="103">
                  <c:v>0.11</c:v>
                </c:pt>
                <c:pt idx="104">
                  <c:v>0.03</c:v>
                </c:pt>
                <c:pt idx="105">
                  <c:v>0.06</c:v>
                </c:pt>
                <c:pt idx="106">
                  <c:v>7.0000000000000007E-2</c:v>
                </c:pt>
                <c:pt idx="107">
                  <c:v>0.08</c:v>
                </c:pt>
                <c:pt idx="108">
                  <c:v>7.0000000000000007E-2</c:v>
                </c:pt>
                <c:pt idx="109">
                  <c:v>0.06</c:v>
                </c:pt>
                <c:pt idx="110">
                  <c:v>7.0000000000000007E-2</c:v>
                </c:pt>
                <c:pt idx="111">
                  <c:v>0.23</c:v>
                </c:pt>
                <c:pt idx="112">
                  <c:v>0.04</c:v>
                </c:pt>
                <c:pt idx="113">
                  <c:v>0.09</c:v>
                </c:pt>
                <c:pt idx="114">
                  <c:v>0.24</c:v>
                </c:pt>
                <c:pt idx="115">
                  <c:v>0.11</c:v>
                </c:pt>
                <c:pt idx="116">
                  <c:v>0.06</c:v>
                </c:pt>
                <c:pt idx="117">
                  <c:v>0.08</c:v>
                </c:pt>
                <c:pt idx="118">
                  <c:v>0.1</c:v>
                </c:pt>
                <c:pt idx="119">
                  <c:v>0.28999999999999998</c:v>
                </c:pt>
                <c:pt idx="120">
                  <c:v>0.1</c:v>
                </c:pt>
                <c:pt idx="121">
                  <c:v>0.1</c:v>
                </c:pt>
                <c:pt idx="122">
                  <c:v>0.08</c:v>
                </c:pt>
                <c:pt idx="123">
                  <c:v>7.0000000000000007E-2</c:v>
                </c:pt>
                <c:pt idx="124">
                  <c:v>0.11</c:v>
                </c:pt>
                <c:pt idx="125">
                  <c:v>7.0000000000000007E-2</c:v>
                </c:pt>
                <c:pt idx="126">
                  <c:v>0.21</c:v>
                </c:pt>
                <c:pt idx="127">
                  <c:v>0.08</c:v>
                </c:pt>
                <c:pt idx="128">
                  <c:v>0.16</c:v>
                </c:pt>
                <c:pt idx="129">
                  <c:v>0.15</c:v>
                </c:pt>
                <c:pt idx="130">
                  <c:v>0.19</c:v>
                </c:pt>
                <c:pt idx="131">
                  <c:v>0.15</c:v>
                </c:pt>
                <c:pt idx="132">
                  <c:v>0.05</c:v>
                </c:pt>
                <c:pt idx="133">
                  <c:v>0.06</c:v>
                </c:pt>
                <c:pt idx="134">
                  <c:v>0.06</c:v>
                </c:pt>
                <c:pt idx="135">
                  <c:v>0.09</c:v>
                </c:pt>
                <c:pt idx="136">
                  <c:v>0.86</c:v>
                </c:pt>
                <c:pt idx="137">
                  <c:v>0.87</c:v>
                </c:pt>
                <c:pt idx="138">
                  <c:v>0.34</c:v>
                </c:pt>
                <c:pt idx="139">
                  <c:v>0.16</c:v>
                </c:pt>
                <c:pt idx="140">
                  <c:v>0.16</c:v>
                </c:pt>
                <c:pt idx="141">
                  <c:v>0.24</c:v>
                </c:pt>
                <c:pt idx="142">
                  <c:v>0.21</c:v>
                </c:pt>
                <c:pt idx="143">
                  <c:v>0.3</c:v>
                </c:pt>
                <c:pt idx="144">
                  <c:v>0.33</c:v>
                </c:pt>
                <c:pt idx="145">
                  <c:v>0.33</c:v>
                </c:pt>
                <c:pt idx="146">
                  <c:v>0.35</c:v>
                </c:pt>
                <c:pt idx="147">
                  <c:v>0.59</c:v>
                </c:pt>
                <c:pt idx="148">
                  <c:v>0.62476450982287401</c:v>
                </c:pt>
                <c:pt idx="149">
                  <c:v>0.93420834594971003</c:v>
                </c:pt>
                <c:pt idx="150">
                  <c:v>0.48863767681342002</c:v>
                </c:pt>
                <c:pt idx="151">
                  <c:v>0.53619999753098702</c:v>
                </c:pt>
                <c:pt idx="152">
                  <c:v>0.369950441319571</c:v>
                </c:pt>
                <c:pt idx="153">
                  <c:v>0.37464267319538802</c:v>
                </c:pt>
                <c:pt idx="154">
                  <c:v>0.36458779703530397</c:v>
                </c:pt>
                <c:pt idx="155">
                  <c:v>0.64</c:v>
                </c:pt>
                <c:pt idx="156">
                  <c:v>1.2836245431507416</c:v>
                </c:pt>
                <c:pt idx="157">
                  <c:v>1.0591291124265412</c:v>
                </c:pt>
                <c:pt idx="158">
                  <c:v>0.91169477018139145</c:v>
                </c:pt>
                <c:pt idx="159">
                  <c:v>0.95717182492473862</c:v>
                </c:pt>
                <c:pt idx="160">
                  <c:v>0.54300098181104872</c:v>
                </c:pt>
                <c:pt idx="161">
                  <c:v>1.1433410130452391</c:v>
                </c:pt>
                <c:pt idx="162">
                  <c:v>0.13054518808981974</c:v>
                </c:pt>
                <c:pt idx="163">
                  <c:v>0.14431259767054391</c:v>
                </c:pt>
                <c:pt idx="164">
                  <c:v>9.8353980412090786E-2</c:v>
                </c:pt>
                <c:pt idx="165">
                  <c:v>0.21148173094491862</c:v>
                </c:pt>
                <c:pt idx="166">
                  <c:v>0.14781052002827913</c:v>
                </c:pt>
                <c:pt idx="167">
                  <c:v>0.56999999999999995</c:v>
                </c:pt>
                <c:pt idx="168">
                  <c:v>0.65</c:v>
                </c:pt>
                <c:pt idx="169">
                  <c:v>0.46</c:v>
                </c:pt>
                <c:pt idx="170">
                  <c:v>0.45</c:v>
                </c:pt>
                <c:pt idx="171">
                  <c:v>0.45</c:v>
                </c:pt>
                <c:pt idx="172">
                  <c:v>0.46</c:v>
                </c:pt>
                <c:pt idx="173">
                  <c:v>0.49</c:v>
                </c:pt>
                <c:pt idx="174">
                  <c:v>0.43</c:v>
                </c:pt>
                <c:pt idx="175">
                  <c:v>0.44</c:v>
                </c:pt>
                <c:pt idx="176">
                  <c:v>0.41</c:v>
                </c:pt>
                <c:pt idx="177">
                  <c:v>0.42</c:v>
                </c:pt>
                <c:pt idx="178">
                  <c:v>0.45</c:v>
                </c:pt>
                <c:pt idx="179">
                  <c:v>0.43</c:v>
                </c:pt>
                <c:pt idx="180">
                  <c:v>0.44</c:v>
                </c:pt>
                <c:pt idx="181">
                  <c:v>0.43</c:v>
                </c:pt>
                <c:pt idx="182">
                  <c:v>0.45</c:v>
                </c:pt>
                <c:pt idx="183">
                  <c:v>0.39</c:v>
                </c:pt>
                <c:pt idx="184">
                  <c:v>0.4</c:v>
                </c:pt>
                <c:pt idx="185">
                  <c:v>0.39</c:v>
                </c:pt>
                <c:pt idx="186">
                  <c:v>0.41</c:v>
                </c:pt>
                <c:pt idx="187">
                  <c:v>0.39</c:v>
                </c:pt>
                <c:pt idx="188">
                  <c:v>0.94</c:v>
                </c:pt>
                <c:pt idx="189">
                  <c:v>0.63</c:v>
                </c:pt>
                <c:pt idx="190">
                  <c:v>0.73</c:v>
                </c:pt>
                <c:pt idx="191">
                  <c:v>0.52</c:v>
                </c:pt>
                <c:pt idx="192">
                  <c:v>0.51</c:v>
                </c:pt>
                <c:pt idx="193">
                  <c:v>0.94</c:v>
                </c:pt>
                <c:pt idx="194">
                  <c:v>0.86</c:v>
                </c:pt>
                <c:pt idx="195">
                  <c:v>0.84</c:v>
                </c:pt>
                <c:pt idx="196">
                  <c:v>0.85</c:v>
                </c:pt>
                <c:pt idx="197">
                  <c:v>0.98</c:v>
                </c:pt>
                <c:pt idx="198">
                  <c:v>0.86</c:v>
                </c:pt>
                <c:pt idx="199">
                  <c:v>0.218</c:v>
                </c:pt>
                <c:pt idx="200">
                  <c:v>0.249</c:v>
                </c:pt>
                <c:pt idx="201">
                  <c:v>0.253</c:v>
                </c:pt>
                <c:pt idx="202">
                  <c:v>0.29399999999999998</c:v>
                </c:pt>
                <c:pt idx="203">
                  <c:v>0.38700000000000001</c:v>
                </c:pt>
                <c:pt idx="204">
                  <c:v>0.245</c:v>
                </c:pt>
                <c:pt idx="205">
                  <c:v>0.17199999999999999</c:v>
                </c:pt>
                <c:pt idx="206">
                  <c:v>0.23499999999999999</c:v>
                </c:pt>
                <c:pt idx="207">
                  <c:v>0.36199999999999999</c:v>
                </c:pt>
                <c:pt idx="208">
                  <c:v>0.42599999999999999</c:v>
                </c:pt>
                <c:pt idx="209">
                  <c:v>0.30299999999999999</c:v>
                </c:pt>
                <c:pt idx="210">
                  <c:v>0.33800000000000002</c:v>
                </c:pt>
              </c:numCache>
            </c:numRef>
          </c:yVal>
          <c:smooth val="0"/>
          <c:extLst xmlns:c16r2="http://schemas.microsoft.com/office/drawing/2015/06/chart">
            <c:ext xmlns:c16="http://schemas.microsoft.com/office/drawing/2014/chart" uri="{C3380CC4-5D6E-409C-BE32-E72D297353CC}">
              <c16:uniqueId val="{00000000-AD54-4EBB-B631-F21FE6B8B231}"/>
            </c:ext>
          </c:extLst>
        </c:ser>
        <c:ser>
          <c:idx val="0"/>
          <c:order val="1"/>
          <c:tx>
            <c:v>Karoo</c:v>
          </c:tx>
          <c:spPr>
            <a:ln w="19050">
              <a:noFill/>
            </a:ln>
          </c:spPr>
          <c:marker>
            <c:symbol val="plus"/>
            <c:size val="8"/>
            <c:spPr>
              <a:noFill/>
              <a:ln>
                <a:solidFill>
                  <a:schemeClr val="tx1"/>
                </a:solidFill>
                <a:prstDash val="solid"/>
              </a:ln>
            </c:spPr>
          </c:marker>
          <c:dPt>
            <c:idx val="126"/>
            <c:marker>
              <c:spPr>
                <a:noFill/>
                <a:ln w="9525">
                  <a:solidFill>
                    <a:schemeClr val="tx1"/>
                  </a:solidFill>
                  <a:prstDash val="solid"/>
                </a:ln>
              </c:spPr>
            </c:marker>
            <c:bubble3D val="0"/>
            <c:extLst xmlns:c16r2="http://schemas.microsoft.com/office/drawing/2015/06/chart">
              <c:ext xmlns:c16="http://schemas.microsoft.com/office/drawing/2014/chart" uri="{C3380CC4-5D6E-409C-BE32-E72D297353CC}">
                <c16:uniqueId val="{00000001-AD54-4EBB-B631-F21FE6B8B231}"/>
              </c:ext>
            </c:extLst>
          </c:dPt>
          <c:xVal>
            <c:numRef>
              <c:f>Red_all!$AA$213:$AA$528</c:f>
              <c:numCache>
                <c:formatCode>General</c:formatCode>
                <c:ptCount val="316"/>
                <c:pt idx="0">
                  <c:v>123</c:v>
                </c:pt>
                <c:pt idx="1">
                  <c:v>301</c:v>
                </c:pt>
                <c:pt idx="2">
                  <c:v>327</c:v>
                </c:pt>
                <c:pt idx="3">
                  <c:v>425</c:v>
                </c:pt>
                <c:pt idx="4">
                  <c:v>396</c:v>
                </c:pt>
                <c:pt idx="5">
                  <c:v>333</c:v>
                </c:pt>
                <c:pt idx="6">
                  <c:v>445.22701488719423</c:v>
                </c:pt>
                <c:pt idx="7">
                  <c:v>403.92290440851792</c:v>
                </c:pt>
                <c:pt idx="8">
                  <c:v>361.87510847535918</c:v>
                </c:pt>
                <c:pt idx="9">
                  <c:v>326.9742882586641</c:v>
                </c:pt>
                <c:pt idx="10">
                  <c:v>150.81845960008073</c:v>
                </c:pt>
                <c:pt idx="11">
                  <c:v>338.3547344954207</c:v>
                </c:pt>
                <c:pt idx="12">
                  <c:v>426</c:v>
                </c:pt>
                <c:pt idx="13">
                  <c:v>345</c:v>
                </c:pt>
                <c:pt idx="14">
                  <c:v>236</c:v>
                </c:pt>
                <c:pt idx="15">
                  <c:v>298</c:v>
                </c:pt>
                <c:pt idx="16">
                  <c:v>281</c:v>
                </c:pt>
                <c:pt idx="17">
                  <c:v>404</c:v>
                </c:pt>
                <c:pt idx="18">
                  <c:v>234</c:v>
                </c:pt>
                <c:pt idx="19">
                  <c:v>310</c:v>
                </c:pt>
                <c:pt idx="20">
                  <c:v>453</c:v>
                </c:pt>
                <c:pt idx="21">
                  <c:v>385</c:v>
                </c:pt>
                <c:pt idx="22">
                  <c:v>307</c:v>
                </c:pt>
                <c:pt idx="23">
                  <c:v>445</c:v>
                </c:pt>
                <c:pt idx="24">
                  <c:v>422.03548745188613</c:v>
                </c:pt>
                <c:pt idx="25">
                  <c:v>437.76999041450767</c:v>
                </c:pt>
                <c:pt idx="26">
                  <c:v>399.18556612702366</c:v>
                </c:pt>
                <c:pt idx="27">
                  <c:v>312.46368414985579</c:v>
                </c:pt>
                <c:pt idx="28">
                  <c:v>332.44918899082569</c:v>
                </c:pt>
                <c:pt idx="29">
                  <c:v>397.37687888888888</c:v>
                </c:pt>
                <c:pt idx="30">
                  <c:v>370.92086699507388</c:v>
                </c:pt>
                <c:pt idx="31">
                  <c:v>375</c:v>
                </c:pt>
                <c:pt idx="32">
                  <c:v>304.00140076238881</c:v>
                </c:pt>
                <c:pt idx="33">
                  <c:v>183.53340232558139</c:v>
                </c:pt>
                <c:pt idx="34">
                  <c:v>393</c:v>
                </c:pt>
                <c:pt idx="35">
                  <c:v>297</c:v>
                </c:pt>
                <c:pt idx="36">
                  <c:v>421</c:v>
                </c:pt>
                <c:pt idx="37">
                  <c:v>468</c:v>
                </c:pt>
                <c:pt idx="38">
                  <c:v>487</c:v>
                </c:pt>
                <c:pt idx="39">
                  <c:v>341</c:v>
                </c:pt>
                <c:pt idx="40">
                  <c:v>516</c:v>
                </c:pt>
                <c:pt idx="41">
                  <c:v>479</c:v>
                </c:pt>
                <c:pt idx="42">
                  <c:v>498</c:v>
                </c:pt>
                <c:pt idx="43">
                  <c:v>409</c:v>
                </c:pt>
                <c:pt idx="44">
                  <c:v>419</c:v>
                </c:pt>
                <c:pt idx="45">
                  <c:v>360</c:v>
                </c:pt>
                <c:pt idx="46">
                  <c:v>462</c:v>
                </c:pt>
                <c:pt idx="47">
                  <c:v>295.79851124437783</c:v>
                </c:pt>
                <c:pt idx="48">
                  <c:v>418</c:v>
                </c:pt>
                <c:pt idx="49">
                  <c:v>368</c:v>
                </c:pt>
                <c:pt idx="50">
                  <c:v>455</c:v>
                </c:pt>
                <c:pt idx="51">
                  <c:v>407</c:v>
                </c:pt>
                <c:pt idx="52">
                  <c:v>134.36756129032258</c:v>
                </c:pt>
                <c:pt idx="53">
                  <c:v>338</c:v>
                </c:pt>
                <c:pt idx="54">
                  <c:v>352</c:v>
                </c:pt>
                <c:pt idx="55">
                  <c:v>291</c:v>
                </c:pt>
                <c:pt idx="56">
                  <c:v>397</c:v>
                </c:pt>
                <c:pt idx="57">
                  <c:v>329</c:v>
                </c:pt>
                <c:pt idx="58">
                  <c:v>362</c:v>
                </c:pt>
                <c:pt idx="59">
                  <c:v>215</c:v>
                </c:pt>
                <c:pt idx="60">
                  <c:v>382</c:v>
                </c:pt>
                <c:pt idx="61">
                  <c:v>302</c:v>
                </c:pt>
                <c:pt idx="62">
                  <c:v>246</c:v>
                </c:pt>
                <c:pt idx="63">
                  <c:v>381.7</c:v>
                </c:pt>
                <c:pt idx="64">
                  <c:v>261</c:v>
                </c:pt>
                <c:pt idx="65">
                  <c:v>414</c:v>
                </c:pt>
                <c:pt idx="66">
                  <c:v>368</c:v>
                </c:pt>
                <c:pt idx="67">
                  <c:v>336.33187342549917</c:v>
                </c:pt>
                <c:pt idx="68">
                  <c:v>245</c:v>
                </c:pt>
                <c:pt idx="69">
                  <c:v>360</c:v>
                </c:pt>
                <c:pt idx="70">
                  <c:v>271.19379867197875</c:v>
                </c:pt>
                <c:pt idx="71">
                  <c:v>301</c:v>
                </c:pt>
                <c:pt idx="72">
                  <c:v>293</c:v>
                </c:pt>
                <c:pt idx="73">
                  <c:v>284</c:v>
                </c:pt>
                <c:pt idx="74">
                  <c:v>367</c:v>
                </c:pt>
                <c:pt idx="75">
                  <c:v>208.62682413793101</c:v>
                </c:pt>
                <c:pt idx="76">
                  <c:v>225</c:v>
                </c:pt>
                <c:pt idx="77">
                  <c:v>288</c:v>
                </c:pt>
                <c:pt idx="78">
                  <c:v>288</c:v>
                </c:pt>
                <c:pt idx="79">
                  <c:v>267</c:v>
                </c:pt>
                <c:pt idx="80">
                  <c:v>221.77605823863632</c:v>
                </c:pt>
                <c:pt idx="81">
                  <c:v>288</c:v>
                </c:pt>
                <c:pt idx="82">
                  <c:v>263</c:v>
                </c:pt>
                <c:pt idx="83">
                  <c:v>244</c:v>
                </c:pt>
                <c:pt idx="84">
                  <c:v>205</c:v>
                </c:pt>
                <c:pt idx="85">
                  <c:v>224</c:v>
                </c:pt>
                <c:pt idx="86">
                  <c:v>246</c:v>
                </c:pt>
                <c:pt idx="87">
                  <c:v>249</c:v>
                </c:pt>
                <c:pt idx="88">
                  <c:v>225</c:v>
                </c:pt>
                <c:pt idx="89">
                  <c:v>252</c:v>
                </c:pt>
                <c:pt idx="90">
                  <c:v>230</c:v>
                </c:pt>
                <c:pt idx="91">
                  <c:v>233</c:v>
                </c:pt>
                <c:pt idx="92">
                  <c:v>251</c:v>
                </c:pt>
                <c:pt idx="93">
                  <c:v>259</c:v>
                </c:pt>
                <c:pt idx="94">
                  <c:v>215</c:v>
                </c:pt>
                <c:pt idx="95">
                  <c:v>263</c:v>
                </c:pt>
                <c:pt idx="96">
                  <c:v>210</c:v>
                </c:pt>
                <c:pt idx="97">
                  <c:v>252</c:v>
                </c:pt>
                <c:pt idx="98">
                  <c:v>263</c:v>
                </c:pt>
                <c:pt idx="99">
                  <c:v>286</c:v>
                </c:pt>
                <c:pt idx="100">
                  <c:v>199.5</c:v>
                </c:pt>
                <c:pt idx="101">
                  <c:v>183</c:v>
                </c:pt>
                <c:pt idx="102">
                  <c:v>253</c:v>
                </c:pt>
                <c:pt idx="103">
                  <c:v>172</c:v>
                </c:pt>
                <c:pt idx="104">
                  <c:v>154.5</c:v>
                </c:pt>
                <c:pt idx="105">
                  <c:v>223</c:v>
                </c:pt>
                <c:pt idx="106">
                  <c:v>179.5</c:v>
                </c:pt>
                <c:pt idx="107">
                  <c:v>253</c:v>
                </c:pt>
                <c:pt idx="108">
                  <c:v>169.5</c:v>
                </c:pt>
                <c:pt idx="109">
                  <c:v>205</c:v>
                </c:pt>
                <c:pt idx="110">
                  <c:v>208</c:v>
                </c:pt>
                <c:pt idx="111">
                  <c:v>179.5</c:v>
                </c:pt>
                <c:pt idx="112">
                  <c:v>168.5</c:v>
                </c:pt>
                <c:pt idx="113">
                  <c:v>224</c:v>
                </c:pt>
                <c:pt idx="114">
                  <c:v>146.5</c:v>
                </c:pt>
                <c:pt idx="115">
                  <c:v>167.5</c:v>
                </c:pt>
                <c:pt idx="116">
                  <c:v>150.5</c:v>
                </c:pt>
                <c:pt idx="117">
                  <c:v>152.5</c:v>
                </c:pt>
                <c:pt idx="118">
                  <c:v>176</c:v>
                </c:pt>
                <c:pt idx="119">
                  <c:v>163.5</c:v>
                </c:pt>
                <c:pt idx="120">
                  <c:v>135</c:v>
                </c:pt>
                <c:pt idx="121">
                  <c:v>152</c:v>
                </c:pt>
                <c:pt idx="122">
                  <c:v>460</c:v>
                </c:pt>
                <c:pt idx="123">
                  <c:v>274</c:v>
                </c:pt>
                <c:pt idx="124">
                  <c:v>284</c:v>
                </c:pt>
                <c:pt idx="125">
                  <c:v>283</c:v>
                </c:pt>
                <c:pt idx="126">
                  <c:v>501</c:v>
                </c:pt>
                <c:pt idx="127">
                  <c:v>168</c:v>
                </c:pt>
                <c:pt idx="128">
                  <c:v>429</c:v>
                </c:pt>
                <c:pt idx="129">
                  <c:v>525</c:v>
                </c:pt>
                <c:pt idx="130">
                  <c:v>92</c:v>
                </c:pt>
                <c:pt idx="131">
                  <c:v>105</c:v>
                </c:pt>
                <c:pt idx="132">
                  <c:v>104</c:v>
                </c:pt>
                <c:pt idx="133">
                  <c:v>104</c:v>
                </c:pt>
                <c:pt idx="134">
                  <c:v>104</c:v>
                </c:pt>
                <c:pt idx="135">
                  <c:v>121</c:v>
                </c:pt>
                <c:pt idx="136">
                  <c:v>123</c:v>
                </c:pt>
                <c:pt idx="137">
                  <c:v>124</c:v>
                </c:pt>
                <c:pt idx="138">
                  <c:v>94</c:v>
                </c:pt>
                <c:pt idx="139">
                  <c:v>116</c:v>
                </c:pt>
                <c:pt idx="140">
                  <c:v>118</c:v>
                </c:pt>
                <c:pt idx="141">
                  <c:v>108</c:v>
                </c:pt>
                <c:pt idx="142">
                  <c:v>82</c:v>
                </c:pt>
                <c:pt idx="143">
                  <c:v>62</c:v>
                </c:pt>
                <c:pt idx="144">
                  <c:v>81</c:v>
                </c:pt>
                <c:pt idx="145">
                  <c:v>88</c:v>
                </c:pt>
                <c:pt idx="146">
                  <c:v>113</c:v>
                </c:pt>
                <c:pt idx="147">
                  <c:v>83</c:v>
                </c:pt>
                <c:pt idx="148">
                  <c:v>121</c:v>
                </c:pt>
                <c:pt idx="149">
                  <c:v>124</c:v>
                </c:pt>
                <c:pt idx="150">
                  <c:v>108</c:v>
                </c:pt>
                <c:pt idx="151">
                  <c:v>113</c:v>
                </c:pt>
                <c:pt idx="152">
                  <c:v>80</c:v>
                </c:pt>
                <c:pt idx="153">
                  <c:v>97</c:v>
                </c:pt>
                <c:pt idx="154">
                  <c:v>120</c:v>
                </c:pt>
                <c:pt idx="155">
                  <c:v>122</c:v>
                </c:pt>
                <c:pt idx="156">
                  <c:v>105</c:v>
                </c:pt>
                <c:pt idx="157">
                  <c:v>109</c:v>
                </c:pt>
                <c:pt idx="158">
                  <c:v>136</c:v>
                </c:pt>
                <c:pt idx="159">
                  <c:v>97</c:v>
                </c:pt>
                <c:pt idx="160">
                  <c:v>72</c:v>
                </c:pt>
                <c:pt idx="161">
                  <c:v>106</c:v>
                </c:pt>
                <c:pt idx="162">
                  <c:v>129</c:v>
                </c:pt>
                <c:pt idx="163">
                  <c:v>120</c:v>
                </c:pt>
                <c:pt idx="164">
                  <c:v>92</c:v>
                </c:pt>
                <c:pt idx="165">
                  <c:v>130</c:v>
                </c:pt>
                <c:pt idx="166">
                  <c:v>103</c:v>
                </c:pt>
                <c:pt idx="167">
                  <c:v>104</c:v>
                </c:pt>
                <c:pt idx="168">
                  <c:v>75</c:v>
                </c:pt>
                <c:pt idx="169">
                  <c:v>109</c:v>
                </c:pt>
                <c:pt idx="170">
                  <c:v>81</c:v>
                </c:pt>
                <c:pt idx="171">
                  <c:v>105</c:v>
                </c:pt>
                <c:pt idx="172">
                  <c:v>122</c:v>
                </c:pt>
                <c:pt idx="173">
                  <c:v>98</c:v>
                </c:pt>
                <c:pt idx="174">
                  <c:v>105</c:v>
                </c:pt>
                <c:pt idx="175">
                  <c:v>83</c:v>
                </c:pt>
                <c:pt idx="176">
                  <c:v>96</c:v>
                </c:pt>
                <c:pt idx="177">
                  <c:v>78</c:v>
                </c:pt>
                <c:pt idx="178">
                  <c:v>79</c:v>
                </c:pt>
                <c:pt idx="179">
                  <c:v>96</c:v>
                </c:pt>
                <c:pt idx="180">
                  <c:v>105</c:v>
                </c:pt>
                <c:pt idx="181">
                  <c:v>92</c:v>
                </c:pt>
                <c:pt idx="182">
                  <c:v>105</c:v>
                </c:pt>
                <c:pt idx="183">
                  <c:v>139</c:v>
                </c:pt>
                <c:pt idx="184">
                  <c:v>80</c:v>
                </c:pt>
                <c:pt idx="185">
                  <c:v>59</c:v>
                </c:pt>
                <c:pt idx="186">
                  <c:v>73</c:v>
                </c:pt>
                <c:pt idx="187">
                  <c:v>117</c:v>
                </c:pt>
                <c:pt idx="188">
                  <c:v>74</c:v>
                </c:pt>
                <c:pt idx="189">
                  <c:v>106</c:v>
                </c:pt>
                <c:pt idx="190">
                  <c:v>92.885000000000005</c:v>
                </c:pt>
                <c:pt idx="191">
                  <c:v>78</c:v>
                </c:pt>
                <c:pt idx="192">
                  <c:v>86</c:v>
                </c:pt>
                <c:pt idx="193">
                  <c:v>77</c:v>
                </c:pt>
                <c:pt idx="194">
                  <c:v>100</c:v>
                </c:pt>
                <c:pt idx="195">
                  <c:v>103.52500000000001</c:v>
                </c:pt>
                <c:pt idx="196">
                  <c:v>91</c:v>
                </c:pt>
                <c:pt idx="197">
                  <c:v>87.965000000000003</c:v>
                </c:pt>
                <c:pt idx="198">
                  <c:v>87.13</c:v>
                </c:pt>
                <c:pt idx="199">
                  <c:v>90</c:v>
                </c:pt>
                <c:pt idx="200">
                  <c:v>80.17</c:v>
                </c:pt>
                <c:pt idx="201">
                  <c:v>86.194999999999993</c:v>
                </c:pt>
                <c:pt idx="202">
                  <c:v>93</c:v>
                </c:pt>
                <c:pt idx="203">
                  <c:v>106</c:v>
                </c:pt>
                <c:pt idx="204">
                  <c:v>79.045000000000002</c:v>
                </c:pt>
                <c:pt idx="205">
                  <c:v>53.73</c:v>
                </c:pt>
                <c:pt idx="206">
                  <c:v>84.23</c:v>
                </c:pt>
                <c:pt idx="207">
                  <c:v>111.43</c:v>
                </c:pt>
                <c:pt idx="208">
                  <c:v>66.584999999999994</c:v>
                </c:pt>
                <c:pt idx="209">
                  <c:v>80.135000000000005</c:v>
                </c:pt>
                <c:pt idx="210">
                  <c:v>139.83500000000001</c:v>
                </c:pt>
                <c:pt idx="211">
                  <c:v>122.625</c:v>
                </c:pt>
                <c:pt idx="212">
                  <c:v>96.075000000000003</c:v>
                </c:pt>
                <c:pt idx="213">
                  <c:v>92.07</c:v>
                </c:pt>
                <c:pt idx="214">
                  <c:v>93.135000000000005</c:v>
                </c:pt>
                <c:pt idx="215">
                  <c:v>98.784999999999997</c:v>
                </c:pt>
                <c:pt idx="216">
                  <c:v>96.03</c:v>
                </c:pt>
                <c:pt idx="217">
                  <c:v>84.46</c:v>
                </c:pt>
                <c:pt idx="218">
                  <c:v>86.29</c:v>
                </c:pt>
                <c:pt idx="219">
                  <c:v>147.83500000000001</c:v>
                </c:pt>
                <c:pt idx="220">
                  <c:v>215</c:v>
                </c:pt>
                <c:pt idx="221">
                  <c:v>87.334999999999994</c:v>
                </c:pt>
                <c:pt idx="222">
                  <c:v>77.944999999999993</c:v>
                </c:pt>
                <c:pt idx="223">
                  <c:v>96.965000000000003</c:v>
                </c:pt>
                <c:pt idx="224">
                  <c:v>107</c:v>
                </c:pt>
                <c:pt idx="225">
                  <c:v>88</c:v>
                </c:pt>
                <c:pt idx="226">
                  <c:v>104.3</c:v>
                </c:pt>
                <c:pt idx="227">
                  <c:v>98</c:v>
                </c:pt>
                <c:pt idx="228">
                  <c:v>86</c:v>
                </c:pt>
                <c:pt idx="229">
                  <c:v>94</c:v>
                </c:pt>
                <c:pt idx="230">
                  <c:v>151</c:v>
                </c:pt>
                <c:pt idx="231">
                  <c:v>106</c:v>
                </c:pt>
                <c:pt idx="232">
                  <c:v>85.5</c:v>
                </c:pt>
                <c:pt idx="233">
                  <c:v>109.5</c:v>
                </c:pt>
                <c:pt idx="234">
                  <c:v>111.5</c:v>
                </c:pt>
                <c:pt idx="235">
                  <c:v>85</c:v>
                </c:pt>
                <c:pt idx="236">
                  <c:v>87.5</c:v>
                </c:pt>
                <c:pt idx="237">
                  <c:v>89.5</c:v>
                </c:pt>
                <c:pt idx="238">
                  <c:v>71</c:v>
                </c:pt>
                <c:pt idx="239">
                  <c:v>64</c:v>
                </c:pt>
                <c:pt idx="240">
                  <c:v>66</c:v>
                </c:pt>
                <c:pt idx="241">
                  <c:v>87.5</c:v>
                </c:pt>
                <c:pt idx="242">
                  <c:v>72.5</c:v>
                </c:pt>
                <c:pt idx="243">
                  <c:v>60</c:v>
                </c:pt>
                <c:pt idx="244">
                  <c:v>71</c:v>
                </c:pt>
                <c:pt idx="245">
                  <c:v>66.5</c:v>
                </c:pt>
                <c:pt idx="246">
                  <c:v>64.5</c:v>
                </c:pt>
                <c:pt idx="247">
                  <c:v>70.5</c:v>
                </c:pt>
                <c:pt idx="248">
                  <c:v>64.5</c:v>
                </c:pt>
                <c:pt idx="249">
                  <c:v>68.5</c:v>
                </c:pt>
                <c:pt idx="250">
                  <c:v>58.5</c:v>
                </c:pt>
                <c:pt idx="251">
                  <c:v>65.5</c:v>
                </c:pt>
                <c:pt idx="252">
                  <c:v>58.5</c:v>
                </c:pt>
                <c:pt idx="253">
                  <c:v>59</c:v>
                </c:pt>
                <c:pt idx="254">
                  <c:v>113</c:v>
                </c:pt>
                <c:pt idx="255">
                  <c:v>100.73564541723665</c:v>
                </c:pt>
                <c:pt idx="256">
                  <c:v>80</c:v>
                </c:pt>
                <c:pt idx="257">
                  <c:v>79</c:v>
                </c:pt>
                <c:pt idx="258">
                  <c:v>80</c:v>
                </c:pt>
                <c:pt idx="259">
                  <c:v>108.39</c:v>
                </c:pt>
                <c:pt idx="260">
                  <c:v>106</c:v>
                </c:pt>
                <c:pt idx="261">
                  <c:v>107.33</c:v>
                </c:pt>
                <c:pt idx="262">
                  <c:v>100</c:v>
                </c:pt>
                <c:pt idx="263">
                  <c:v>92.06</c:v>
                </c:pt>
                <c:pt idx="264">
                  <c:v>92.02</c:v>
                </c:pt>
                <c:pt idx="265">
                  <c:v>97</c:v>
                </c:pt>
                <c:pt idx="266">
                  <c:v>55.42</c:v>
                </c:pt>
                <c:pt idx="267">
                  <c:v>55.435000000000002</c:v>
                </c:pt>
                <c:pt idx="268">
                  <c:v>71</c:v>
                </c:pt>
                <c:pt idx="269">
                  <c:v>77</c:v>
                </c:pt>
                <c:pt idx="270">
                  <c:v>83.95</c:v>
                </c:pt>
                <c:pt idx="271">
                  <c:v>90.144999999999996</c:v>
                </c:pt>
                <c:pt idx="272">
                  <c:v>85.01</c:v>
                </c:pt>
                <c:pt idx="273">
                  <c:v>82.415000000000006</c:v>
                </c:pt>
                <c:pt idx="274">
                  <c:v>79.034999999999997</c:v>
                </c:pt>
                <c:pt idx="275">
                  <c:v>82.355000000000004</c:v>
                </c:pt>
                <c:pt idx="276">
                  <c:v>78</c:v>
                </c:pt>
                <c:pt idx="277">
                  <c:v>78</c:v>
                </c:pt>
                <c:pt idx="278">
                  <c:v>79</c:v>
                </c:pt>
                <c:pt idx="279">
                  <c:v>71</c:v>
                </c:pt>
                <c:pt idx="280">
                  <c:v>95.855000000000004</c:v>
                </c:pt>
                <c:pt idx="281">
                  <c:v>93.76</c:v>
                </c:pt>
                <c:pt idx="282">
                  <c:v>94.94</c:v>
                </c:pt>
                <c:pt idx="283">
                  <c:v>92.745000000000005</c:v>
                </c:pt>
                <c:pt idx="284">
                  <c:v>81</c:v>
                </c:pt>
                <c:pt idx="285">
                  <c:v>79</c:v>
                </c:pt>
                <c:pt idx="286">
                  <c:v>79</c:v>
                </c:pt>
                <c:pt idx="287">
                  <c:v>71.204999999999998</c:v>
                </c:pt>
                <c:pt idx="288">
                  <c:v>74.805000000000007</c:v>
                </c:pt>
                <c:pt idx="289">
                  <c:v>72.385000000000005</c:v>
                </c:pt>
                <c:pt idx="290">
                  <c:v>74.47</c:v>
                </c:pt>
                <c:pt idx="291">
                  <c:v>50</c:v>
                </c:pt>
                <c:pt idx="292">
                  <c:v>80</c:v>
                </c:pt>
                <c:pt idx="293">
                  <c:v>78</c:v>
                </c:pt>
                <c:pt idx="294">
                  <c:v>81</c:v>
                </c:pt>
                <c:pt idx="295">
                  <c:v>81</c:v>
                </c:pt>
                <c:pt idx="296">
                  <c:v>83</c:v>
                </c:pt>
                <c:pt idx="297">
                  <c:v>124</c:v>
                </c:pt>
                <c:pt idx="298">
                  <c:v>109.705</c:v>
                </c:pt>
                <c:pt idx="299">
                  <c:v>107</c:v>
                </c:pt>
                <c:pt idx="300">
                  <c:v>96.58</c:v>
                </c:pt>
                <c:pt idx="301">
                  <c:v>88.48</c:v>
                </c:pt>
                <c:pt idx="302">
                  <c:v>91.965000000000003</c:v>
                </c:pt>
                <c:pt idx="303">
                  <c:v>100.8</c:v>
                </c:pt>
                <c:pt idx="304">
                  <c:v>102</c:v>
                </c:pt>
                <c:pt idx="305">
                  <c:v>88.31</c:v>
                </c:pt>
                <c:pt idx="306">
                  <c:v>80.28</c:v>
                </c:pt>
                <c:pt idx="307">
                  <c:v>81.73</c:v>
                </c:pt>
                <c:pt idx="308">
                  <c:v>93.49</c:v>
                </c:pt>
                <c:pt idx="309">
                  <c:v>95.38</c:v>
                </c:pt>
                <c:pt idx="310">
                  <c:v>95.69</c:v>
                </c:pt>
                <c:pt idx="311">
                  <c:v>107</c:v>
                </c:pt>
                <c:pt idx="312">
                  <c:v>106</c:v>
                </c:pt>
                <c:pt idx="313">
                  <c:v>105</c:v>
                </c:pt>
                <c:pt idx="314">
                  <c:v>92.3</c:v>
                </c:pt>
                <c:pt idx="315">
                  <c:v>121.6</c:v>
                </c:pt>
              </c:numCache>
            </c:numRef>
          </c:xVal>
          <c:yVal>
            <c:numRef>
              <c:f>Red_all!$AM$213:$AM$528</c:f>
              <c:numCache>
                <c:formatCode>General</c:formatCode>
                <c:ptCount val="316"/>
                <c:pt idx="0">
                  <c:v>0.67</c:v>
                </c:pt>
                <c:pt idx="1">
                  <c:v>0.87</c:v>
                </c:pt>
                <c:pt idx="2">
                  <c:v>1.1299999999999999</c:v>
                </c:pt>
                <c:pt idx="3">
                  <c:v>1.24</c:v>
                </c:pt>
                <c:pt idx="4">
                  <c:v>1.1299999999999999</c:v>
                </c:pt>
                <c:pt idx="5">
                  <c:v>1.1000000000000001</c:v>
                </c:pt>
                <c:pt idx="6">
                  <c:v>1.2836245431507416</c:v>
                </c:pt>
                <c:pt idx="7">
                  <c:v>1.0591291124265412</c:v>
                </c:pt>
                <c:pt idx="8">
                  <c:v>0.91169477018139145</c:v>
                </c:pt>
                <c:pt idx="9">
                  <c:v>0.95717182492473862</c:v>
                </c:pt>
                <c:pt idx="10">
                  <c:v>0.54300098181104872</c:v>
                </c:pt>
                <c:pt idx="11">
                  <c:v>1.1433410130452391</c:v>
                </c:pt>
                <c:pt idx="12">
                  <c:v>1.18</c:v>
                </c:pt>
                <c:pt idx="13">
                  <c:v>0.62</c:v>
                </c:pt>
                <c:pt idx="14">
                  <c:v>0.52</c:v>
                </c:pt>
                <c:pt idx="15">
                  <c:v>0.6</c:v>
                </c:pt>
                <c:pt idx="16">
                  <c:v>0.9</c:v>
                </c:pt>
                <c:pt idx="17">
                  <c:v>1.23</c:v>
                </c:pt>
                <c:pt idx="18">
                  <c:v>1.01</c:v>
                </c:pt>
                <c:pt idx="19">
                  <c:v>0.62</c:v>
                </c:pt>
                <c:pt idx="20">
                  <c:v>1.01</c:v>
                </c:pt>
                <c:pt idx="21">
                  <c:v>1.27</c:v>
                </c:pt>
                <c:pt idx="22">
                  <c:v>0.34</c:v>
                </c:pt>
                <c:pt idx="23">
                  <c:v>0.74</c:v>
                </c:pt>
                <c:pt idx="24">
                  <c:v>1.0303043756735952</c:v>
                </c:pt>
                <c:pt idx="25">
                  <c:v>0.97529048445595845</c:v>
                </c:pt>
                <c:pt idx="26">
                  <c:v>0.92485164632627648</c:v>
                </c:pt>
                <c:pt idx="27">
                  <c:v>0.91380888760806911</c:v>
                </c:pt>
                <c:pt idx="28">
                  <c:v>0.52221544403669717</c:v>
                </c:pt>
                <c:pt idx="29">
                  <c:v>0.71376752777777785</c:v>
                </c:pt>
                <c:pt idx="30">
                  <c:v>0.84514267980295554</c:v>
                </c:pt>
                <c:pt idx="31">
                  <c:v>0.83</c:v>
                </c:pt>
                <c:pt idx="32">
                  <c:v>0.53206894332909771</c:v>
                </c:pt>
                <c:pt idx="33">
                  <c:v>0.24688729302325579</c:v>
                </c:pt>
                <c:pt idx="34">
                  <c:v>0.72</c:v>
                </c:pt>
                <c:pt idx="35">
                  <c:v>0.57999999999999996</c:v>
                </c:pt>
                <c:pt idx="36">
                  <c:v>0.97</c:v>
                </c:pt>
                <c:pt idx="37">
                  <c:v>0.68</c:v>
                </c:pt>
                <c:pt idx="38">
                  <c:v>1.2</c:v>
                </c:pt>
                <c:pt idx="39">
                  <c:v>0.92</c:v>
                </c:pt>
                <c:pt idx="40">
                  <c:v>1.32</c:v>
                </c:pt>
                <c:pt idx="41">
                  <c:v>1.25</c:v>
                </c:pt>
                <c:pt idx="42">
                  <c:v>1.24</c:v>
                </c:pt>
                <c:pt idx="43">
                  <c:v>1.19</c:v>
                </c:pt>
                <c:pt idx="44">
                  <c:v>1.21</c:v>
                </c:pt>
                <c:pt idx="45">
                  <c:v>0.92</c:v>
                </c:pt>
                <c:pt idx="46">
                  <c:v>1.27</c:v>
                </c:pt>
                <c:pt idx="47">
                  <c:v>0.59134949235382306</c:v>
                </c:pt>
                <c:pt idx="48">
                  <c:v>1.19</c:v>
                </c:pt>
                <c:pt idx="49">
                  <c:v>0.98</c:v>
                </c:pt>
                <c:pt idx="50">
                  <c:v>1.1200000000000001</c:v>
                </c:pt>
                <c:pt idx="51">
                  <c:v>0.96</c:v>
                </c:pt>
                <c:pt idx="52">
                  <c:v>0.34406682724014337</c:v>
                </c:pt>
                <c:pt idx="53">
                  <c:v>0.8</c:v>
                </c:pt>
                <c:pt idx="54">
                  <c:v>0.91</c:v>
                </c:pt>
                <c:pt idx="56">
                  <c:v>1.01</c:v>
                </c:pt>
                <c:pt idx="57">
                  <c:v>0.69</c:v>
                </c:pt>
                <c:pt idx="58">
                  <c:v>0.96</c:v>
                </c:pt>
                <c:pt idx="59">
                  <c:v>0.78</c:v>
                </c:pt>
                <c:pt idx="60">
                  <c:v>1.3</c:v>
                </c:pt>
                <c:pt idx="61">
                  <c:v>0.84</c:v>
                </c:pt>
                <c:pt idx="62">
                  <c:v>0.45</c:v>
                </c:pt>
                <c:pt idx="63">
                  <c:v>1.03</c:v>
                </c:pt>
                <c:pt idx="64">
                  <c:v>0.73</c:v>
                </c:pt>
                <c:pt idx="65">
                  <c:v>1.1299999999999999</c:v>
                </c:pt>
                <c:pt idx="66">
                  <c:v>0.97</c:v>
                </c:pt>
                <c:pt idx="67">
                  <c:v>0.65080919662058356</c:v>
                </c:pt>
                <c:pt idx="68">
                  <c:v>0.65</c:v>
                </c:pt>
                <c:pt idx="69">
                  <c:v>0.99</c:v>
                </c:pt>
                <c:pt idx="70">
                  <c:v>0.61890375458167335</c:v>
                </c:pt>
                <c:pt idx="71">
                  <c:v>0.76</c:v>
                </c:pt>
                <c:pt idx="72">
                  <c:v>0.75</c:v>
                </c:pt>
                <c:pt idx="73">
                  <c:v>0.56999999999999995</c:v>
                </c:pt>
                <c:pt idx="74">
                  <c:v>0.83</c:v>
                </c:pt>
                <c:pt idx="75">
                  <c:v>0.41006223017241389</c:v>
                </c:pt>
                <c:pt idx="76">
                  <c:v>0.5</c:v>
                </c:pt>
                <c:pt idx="77">
                  <c:v>0.6</c:v>
                </c:pt>
                <c:pt idx="78">
                  <c:v>0.72</c:v>
                </c:pt>
                <c:pt idx="79">
                  <c:v>0.7</c:v>
                </c:pt>
                <c:pt idx="80">
                  <c:v>0.49481274857954555</c:v>
                </c:pt>
                <c:pt idx="81">
                  <c:v>0.7</c:v>
                </c:pt>
                <c:pt idx="82">
                  <c:v>0.74</c:v>
                </c:pt>
                <c:pt idx="83">
                  <c:v>0.64</c:v>
                </c:pt>
                <c:pt idx="84">
                  <c:v>0.45772649130998694</c:v>
                </c:pt>
                <c:pt idx="86">
                  <c:v>0.55000000000000004</c:v>
                </c:pt>
                <c:pt idx="87">
                  <c:v>0.68</c:v>
                </c:pt>
                <c:pt idx="88">
                  <c:v>0.65</c:v>
                </c:pt>
                <c:pt idx="89">
                  <c:v>0.68</c:v>
                </c:pt>
                <c:pt idx="90">
                  <c:v>0.63</c:v>
                </c:pt>
                <c:pt idx="91">
                  <c:v>0.59</c:v>
                </c:pt>
                <c:pt idx="92">
                  <c:v>0.63</c:v>
                </c:pt>
                <c:pt idx="93">
                  <c:v>0.6</c:v>
                </c:pt>
                <c:pt idx="95">
                  <c:v>0.57999999999999996</c:v>
                </c:pt>
                <c:pt idx="96">
                  <c:v>0.55000000000000004</c:v>
                </c:pt>
                <c:pt idx="97">
                  <c:v>0.55000000000000004</c:v>
                </c:pt>
                <c:pt idx="98">
                  <c:v>0.61</c:v>
                </c:pt>
                <c:pt idx="99">
                  <c:v>0.67</c:v>
                </c:pt>
                <c:pt idx="100">
                  <c:v>0.6</c:v>
                </c:pt>
                <c:pt idx="101">
                  <c:v>0.53</c:v>
                </c:pt>
                <c:pt idx="102">
                  <c:v>0.54</c:v>
                </c:pt>
                <c:pt idx="103">
                  <c:v>0</c:v>
                </c:pt>
                <c:pt idx="105">
                  <c:v>0.5</c:v>
                </c:pt>
                <c:pt idx="106">
                  <c:v>0.53</c:v>
                </c:pt>
                <c:pt idx="107">
                  <c:v>0.63</c:v>
                </c:pt>
                <c:pt idx="120">
                  <c:v>0.31</c:v>
                </c:pt>
                <c:pt idx="122">
                  <c:v>1.57</c:v>
                </c:pt>
                <c:pt idx="123">
                  <c:v>0.89</c:v>
                </c:pt>
                <c:pt idx="124">
                  <c:v>0.91</c:v>
                </c:pt>
                <c:pt idx="125">
                  <c:v>0.6</c:v>
                </c:pt>
                <c:pt idx="126">
                  <c:v>1.25</c:v>
                </c:pt>
                <c:pt idx="127">
                  <c:v>0.25</c:v>
                </c:pt>
                <c:pt idx="128">
                  <c:v>0.74</c:v>
                </c:pt>
                <c:pt idx="129">
                  <c:v>1.21</c:v>
                </c:pt>
                <c:pt idx="130">
                  <c:v>0.31</c:v>
                </c:pt>
                <c:pt idx="131">
                  <c:v>0.34</c:v>
                </c:pt>
                <c:pt idx="132">
                  <c:v>0.33</c:v>
                </c:pt>
                <c:pt idx="133">
                  <c:v>0.34</c:v>
                </c:pt>
                <c:pt idx="134">
                  <c:v>0.33</c:v>
                </c:pt>
                <c:pt idx="135">
                  <c:v>0.69</c:v>
                </c:pt>
                <c:pt idx="136">
                  <c:v>0.37</c:v>
                </c:pt>
                <c:pt idx="137">
                  <c:v>0.38</c:v>
                </c:pt>
                <c:pt idx="138">
                  <c:v>0.28999999999999998</c:v>
                </c:pt>
                <c:pt idx="139">
                  <c:v>0.33</c:v>
                </c:pt>
                <c:pt idx="140">
                  <c:v>0.36</c:v>
                </c:pt>
                <c:pt idx="141">
                  <c:v>0.31</c:v>
                </c:pt>
                <c:pt idx="142">
                  <c:v>0.27</c:v>
                </c:pt>
                <c:pt idx="143">
                  <c:v>0.15</c:v>
                </c:pt>
                <c:pt idx="144">
                  <c:v>0.19</c:v>
                </c:pt>
                <c:pt idx="145">
                  <c:v>0.22</c:v>
                </c:pt>
                <c:pt idx="146">
                  <c:v>0.3</c:v>
                </c:pt>
                <c:pt idx="147">
                  <c:v>0.18</c:v>
                </c:pt>
                <c:pt idx="148">
                  <c:v>0.34</c:v>
                </c:pt>
                <c:pt idx="149">
                  <c:v>0.36</c:v>
                </c:pt>
                <c:pt idx="150">
                  <c:v>0.24</c:v>
                </c:pt>
                <c:pt idx="151">
                  <c:v>0.28000000000000003</c:v>
                </c:pt>
                <c:pt idx="152">
                  <c:v>0.19</c:v>
                </c:pt>
                <c:pt idx="153">
                  <c:v>0.22</c:v>
                </c:pt>
                <c:pt idx="154">
                  <c:v>0.31</c:v>
                </c:pt>
                <c:pt idx="155">
                  <c:v>0.32</c:v>
                </c:pt>
                <c:pt idx="156">
                  <c:v>0.31</c:v>
                </c:pt>
                <c:pt idx="157">
                  <c:v>0.31</c:v>
                </c:pt>
                <c:pt idx="158">
                  <c:v>0.36</c:v>
                </c:pt>
                <c:pt idx="159">
                  <c:v>0.23</c:v>
                </c:pt>
                <c:pt idx="160">
                  <c:v>0.19</c:v>
                </c:pt>
                <c:pt idx="161">
                  <c:v>0.28000000000000003</c:v>
                </c:pt>
                <c:pt idx="162">
                  <c:v>0.35</c:v>
                </c:pt>
                <c:pt idx="163">
                  <c:v>0.32</c:v>
                </c:pt>
                <c:pt idx="164">
                  <c:v>0.2</c:v>
                </c:pt>
                <c:pt idx="165">
                  <c:v>0.28999999999999998</c:v>
                </c:pt>
                <c:pt idx="166">
                  <c:v>0.28000000000000003</c:v>
                </c:pt>
                <c:pt idx="167">
                  <c:v>0.26</c:v>
                </c:pt>
                <c:pt idx="168">
                  <c:v>0.18</c:v>
                </c:pt>
                <c:pt idx="169">
                  <c:v>0.27</c:v>
                </c:pt>
                <c:pt idx="170">
                  <c:v>0.19</c:v>
                </c:pt>
                <c:pt idx="171">
                  <c:v>0.25</c:v>
                </c:pt>
                <c:pt idx="172">
                  <c:v>0.38</c:v>
                </c:pt>
                <c:pt idx="173">
                  <c:v>0.25</c:v>
                </c:pt>
                <c:pt idx="174">
                  <c:v>0.28000000000000003</c:v>
                </c:pt>
                <c:pt idx="175">
                  <c:v>0.24</c:v>
                </c:pt>
                <c:pt idx="176">
                  <c:v>0.27</c:v>
                </c:pt>
                <c:pt idx="177">
                  <c:v>0.19</c:v>
                </c:pt>
                <c:pt idx="178">
                  <c:v>0.23</c:v>
                </c:pt>
                <c:pt idx="179">
                  <c:v>0.32</c:v>
                </c:pt>
                <c:pt idx="180">
                  <c:v>0.42</c:v>
                </c:pt>
                <c:pt idx="181">
                  <c:v>0.28000000000000003</c:v>
                </c:pt>
                <c:pt idx="182">
                  <c:v>0.56999999999999995</c:v>
                </c:pt>
                <c:pt idx="183">
                  <c:v>0.43</c:v>
                </c:pt>
                <c:pt idx="184">
                  <c:v>0.4</c:v>
                </c:pt>
                <c:pt idx="185">
                  <c:v>0.28000000000000003</c:v>
                </c:pt>
                <c:pt idx="186">
                  <c:v>0.98</c:v>
                </c:pt>
                <c:pt idx="187">
                  <c:v>2.1</c:v>
                </c:pt>
                <c:pt idx="188">
                  <c:v>0.28999999999999998</c:v>
                </c:pt>
                <c:pt idx="189">
                  <c:v>0.56000000000000005</c:v>
                </c:pt>
                <c:pt idx="190">
                  <c:v>0.34</c:v>
                </c:pt>
                <c:pt idx="191">
                  <c:v>0.22</c:v>
                </c:pt>
                <c:pt idx="192">
                  <c:v>0.31</c:v>
                </c:pt>
                <c:pt idx="193">
                  <c:v>0.75</c:v>
                </c:pt>
                <c:pt idx="194">
                  <c:v>0.38</c:v>
                </c:pt>
                <c:pt idx="195">
                  <c:v>0.22</c:v>
                </c:pt>
                <c:pt idx="196">
                  <c:v>0.22</c:v>
                </c:pt>
                <c:pt idx="197">
                  <c:v>0.21</c:v>
                </c:pt>
                <c:pt idx="198">
                  <c:v>0.21</c:v>
                </c:pt>
                <c:pt idx="199">
                  <c:v>0.24</c:v>
                </c:pt>
                <c:pt idx="200">
                  <c:v>0.26</c:v>
                </c:pt>
                <c:pt idx="201">
                  <c:v>0.2</c:v>
                </c:pt>
                <c:pt idx="202">
                  <c:v>0.24</c:v>
                </c:pt>
                <c:pt idx="203">
                  <c:v>0.32</c:v>
                </c:pt>
                <c:pt idx="204">
                  <c:v>0.25</c:v>
                </c:pt>
                <c:pt idx="205">
                  <c:v>0.16</c:v>
                </c:pt>
                <c:pt idx="206">
                  <c:v>0.27</c:v>
                </c:pt>
                <c:pt idx="207">
                  <c:v>0.72</c:v>
                </c:pt>
                <c:pt idx="208">
                  <c:v>0.43</c:v>
                </c:pt>
                <c:pt idx="209">
                  <c:v>0.25</c:v>
                </c:pt>
                <c:pt idx="210">
                  <c:v>0.44</c:v>
                </c:pt>
                <c:pt idx="211">
                  <c:v>0.38</c:v>
                </c:pt>
                <c:pt idx="212">
                  <c:v>0.28000000000000003</c:v>
                </c:pt>
                <c:pt idx="213">
                  <c:v>0.27</c:v>
                </c:pt>
                <c:pt idx="214">
                  <c:v>0.32</c:v>
                </c:pt>
                <c:pt idx="215">
                  <c:v>0.32</c:v>
                </c:pt>
                <c:pt idx="216">
                  <c:v>0.27</c:v>
                </c:pt>
                <c:pt idx="217">
                  <c:v>0.25</c:v>
                </c:pt>
                <c:pt idx="218">
                  <c:v>0.27</c:v>
                </c:pt>
                <c:pt idx="219">
                  <c:v>0.55000000000000004</c:v>
                </c:pt>
                <c:pt idx="220">
                  <c:v>0.81</c:v>
                </c:pt>
                <c:pt idx="221">
                  <c:v>0.28000000000000003</c:v>
                </c:pt>
                <c:pt idx="222">
                  <c:v>0.31</c:v>
                </c:pt>
                <c:pt idx="223">
                  <c:v>0.35</c:v>
                </c:pt>
                <c:pt idx="226">
                  <c:v>0.26</c:v>
                </c:pt>
                <c:pt idx="227">
                  <c:v>0.28999999999999998</c:v>
                </c:pt>
                <c:pt idx="230">
                  <c:v>0.56999999999999995</c:v>
                </c:pt>
                <c:pt idx="232">
                  <c:v>0.9</c:v>
                </c:pt>
                <c:pt idx="241">
                  <c:v>0.27</c:v>
                </c:pt>
                <c:pt idx="245">
                  <c:v>0.18155995384615387</c:v>
                </c:pt>
                <c:pt idx="248">
                  <c:v>0.24</c:v>
                </c:pt>
                <c:pt idx="250">
                  <c:v>0.19</c:v>
                </c:pt>
                <c:pt idx="255">
                  <c:v>0.76831437701778382</c:v>
                </c:pt>
                <c:pt idx="259">
                  <c:v>0.46200000000000002</c:v>
                </c:pt>
                <c:pt idx="260">
                  <c:v>0.52100000000000002</c:v>
                </c:pt>
                <c:pt idx="261">
                  <c:v>0.39600000000000002</c:v>
                </c:pt>
                <c:pt idx="262">
                  <c:v>0.48800000000000004</c:v>
                </c:pt>
                <c:pt idx="263">
                  <c:v>0.28600000000000003</c:v>
                </c:pt>
                <c:pt idx="264">
                  <c:v>0.27500000000000002</c:v>
                </c:pt>
                <c:pt idx="265">
                  <c:v>0.36700000000000005</c:v>
                </c:pt>
                <c:pt idx="266">
                  <c:v>0.15400000000000003</c:v>
                </c:pt>
                <c:pt idx="267">
                  <c:v>0.19800000000000001</c:v>
                </c:pt>
                <c:pt idx="268">
                  <c:v>0.158</c:v>
                </c:pt>
                <c:pt idx="269">
                  <c:v>0.191</c:v>
                </c:pt>
                <c:pt idx="270">
                  <c:v>0.30800000000000005</c:v>
                </c:pt>
                <c:pt idx="271">
                  <c:v>0.26400000000000001</c:v>
                </c:pt>
                <c:pt idx="272">
                  <c:v>0.26400000000000001</c:v>
                </c:pt>
                <c:pt idx="273">
                  <c:v>0.23100000000000001</c:v>
                </c:pt>
                <c:pt idx="274">
                  <c:v>0.31900000000000001</c:v>
                </c:pt>
                <c:pt idx="275">
                  <c:v>0.24200000000000002</c:v>
                </c:pt>
                <c:pt idx="276">
                  <c:v>0.18</c:v>
                </c:pt>
                <c:pt idx="277">
                  <c:v>0.16900000000000001</c:v>
                </c:pt>
                <c:pt idx="278">
                  <c:v>0.191</c:v>
                </c:pt>
                <c:pt idx="279">
                  <c:v>0.158</c:v>
                </c:pt>
                <c:pt idx="280">
                  <c:v>0.36300000000000004</c:v>
                </c:pt>
                <c:pt idx="281">
                  <c:v>0.35200000000000004</c:v>
                </c:pt>
                <c:pt idx="282">
                  <c:v>0.35200000000000004</c:v>
                </c:pt>
                <c:pt idx="283">
                  <c:v>0.34100000000000003</c:v>
                </c:pt>
                <c:pt idx="284">
                  <c:v>0.21300000000000005</c:v>
                </c:pt>
                <c:pt idx="285">
                  <c:v>0.16900000000000001</c:v>
                </c:pt>
                <c:pt idx="286">
                  <c:v>0.191</c:v>
                </c:pt>
                <c:pt idx="287">
                  <c:v>0.15400000000000003</c:v>
                </c:pt>
                <c:pt idx="288">
                  <c:v>0.18700000000000003</c:v>
                </c:pt>
                <c:pt idx="289">
                  <c:v>0.16500000000000001</c:v>
                </c:pt>
                <c:pt idx="290">
                  <c:v>0.14300000000000002</c:v>
                </c:pt>
                <c:pt idx="291">
                  <c:v>0.14000000000000001</c:v>
                </c:pt>
                <c:pt idx="292">
                  <c:v>0.191</c:v>
                </c:pt>
                <c:pt idx="293">
                  <c:v>0.158</c:v>
                </c:pt>
                <c:pt idx="294">
                  <c:v>0.2</c:v>
                </c:pt>
                <c:pt idx="295">
                  <c:v>0.22</c:v>
                </c:pt>
                <c:pt idx="296">
                  <c:v>0.19</c:v>
                </c:pt>
                <c:pt idx="297">
                  <c:v>0.42200000000000004</c:v>
                </c:pt>
                <c:pt idx="299">
                  <c:v>0.28999999999999998</c:v>
                </c:pt>
                <c:pt idx="300">
                  <c:v>0.29700000000000004</c:v>
                </c:pt>
                <c:pt idx="301">
                  <c:v>0.24200000000000002</c:v>
                </c:pt>
                <c:pt idx="302">
                  <c:v>0.24200000000000002</c:v>
                </c:pt>
                <c:pt idx="303">
                  <c:v>0.30800000000000005</c:v>
                </c:pt>
                <c:pt idx="304">
                  <c:v>0.27900000000000003</c:v>
                </c:pt>
                <c:pt idx="305">
                  <c:v>0.25300000000000006</c:v>
                </c:pt>
                <c:pt idx="306">
                  <c:v>0.20900000000000002</c:v>
                </c:pt>
                <c:pt idx="307">
                  <c:v>0.23100000000000001</c:v>
                </c:pt>
                <c:pt idx="308">
                  <c:v>0.25300000000000006</c:v>
                </c:pt>
                <c:pt idx="309">
                  <c:v>0.23100000000000001</c:v>
                </c:pt>
                <c:pt idx="310">
                  <c:v>0.23100000000000001</c:v>
                </c:pt>
                <c:pt idx="311">
                  <c:v>0.27900000000000003</c:v>
                </c:pt>
                <c:pt idx="312">
                  <c:v>0.32300000000000006</c:v>
                </c:pt>
                <c:pt idx="313">
                  <c:v>0.31200000000000006</c:v>
                </c:pt>
                <c:pt idx="314">
                  <c:v>0.28000000000000003</c:v>
                </c:pt>
                <c:pt idx="315">
                  <c:v>0.28999999999999998</c:v>
                </c:pt>
              </c:numCache>
            </c:numRef>
          </c:yVal>
          <c:smooth val="0"/>
          <c:extLst xmlns:c16r2="http://schemas.microsoft.com/office/drawing/2015/06/chart">
            <c:ext xmlns:c16="http://schemas.microsoft.com/office/drawing/2014/chart" uri="{C3380CC4-5D6E-409C-BE32-E72D297353CC}">
              <c16:uniqueId val="{00000002-AD54-4EBB-B631-F21FE6B8B231}"/>
            </c:ext>
          </c:extLst>
        </c:ser>
        <c:ser>
          <c:idx val="1"/>
          <c:order val="2"/>
          <c:tx>
            <c:v>Ferrar</c:v>
          </c:tx>
          <c:spPr>
            <a:ln w="19050">
              <a:noFill/>
            </a:ln>
          </c:spPr>
          <c:marker>
            <c:symbol val="triangle"/>
            <c:size val="9"/>
            <c:spPr>
              <a:solidFill>
                <a:schemeClr val="bg2">
                  <a:lumMod val="90000"/>
                </a:schemeClr>
              </a:solidFill>
              <a:ln>
                <a:solidFill>
                  <a:schemeClr val="bg2">
                    <a:lumMod val="75000"/>
                  </a:schemeClr>
                </a:solidFill>
                <a:prstDash val="solid"/>
              </a:ln>
            </c:spPr>
          </c:marker>
          <c:xVal>
            <c:numRef>
              <c:f>Лист1!$AM$2:$AM$134</c:f>
              <c:numCache>
                <c:formatCode>General</c:formatCode>
                <c:ptCount val="133"/>
                <c:pt idx="0">
                  <c:v>139</c:v>
                </c:pt>
                <c:pt idx="1">
                  <c:v>115</c:v>
                </c:pt>
                <c:pt idx="2">
                  <c:v>150</c:v>
                </c:pt>
                <c:pt idx="3">
                  <c:v>137</c:v>
                </c:pt>
                <c:pt idx="4">
                  <c:v>149</c:v>
                </c:pt>
                <c:pt idx="5">
                  <c:v>131</c:v>
                </c:pt>
                <c:pt idx="6">
                  <c:v>160</c:v>
                </c:pt>
                <c:pt idx="7">
                  <c:v>75</c:v>
                </c:pt>
                <c:pt idx="8">
                  <c:v>210</c:v>
                </c:pt>
                <c:pt idx="9">
                  <c:v>226</c:v>
                </c:pt>
                <c:pt idx="10">
                  <c:v>211</c:v>
                </c:pt>
                <c:pt idx="11">
                  <c:v>197</c:v>
                </c:pt>
                <c:pt idx="12">
                  <c:v>190</c:v>
                </c:pt>
                <c:pt idx="13">
                  <c:v>216</c:v>
                </c:pt>
                <c:pt idx="14">
                  <c:v>200</c:v>
                </c:pt>
                <c:pt idx="15">
                  <c:v>209</c:v>
                </c:pt>
                <c:pt idx="16">
                  <c:v>323</c:v>
                </c:pt>
                <c:pt idx="17">
                  <c:v>297</c:v>
                </c:pt>
                <c:pt idx="18">
                  <c:v>310</c:v>
                </c:pt>
                <c:pt idx="19">
                  <c:v>297</c:v>
                </c:pt>
                <c:pt idx="20">
                  <c:v>163</c:v>
                </c:pt>
                <c:pt idx="21">
                  <c:v>165</c:v>
                </c:pt>
                <c:pt idx="22">
                  <c:v>206</c:v>
                </c:pt>
                <c:pt idx="23">
                  <c:v>209</c:v>
                </c:pt>
                <c:pt idx="24">
                  <c:v>214</c:v>
                </c:pt>
                <c:pt idx="25">
                  <c:v>140</c:v>
                </c:pt>
                <c:pt idx="26">
                  <c:v>148</c:v>
                </c:pt>
                <c:pt idx="27">
                  <c:v>183</c:v>
                </c:pt>
                <c:pt idx="28">
                  <c:v>105</c:v>
                </c:pt>
                <c:pt idx="29">
                  <c:v>92</c:v>
                </c:pt>
                <c:pt idx="30">
                  <c:v>94</c:v>
                </c:pt>
                <c:pt idx="31">
                  <c:v>71</c:v>
                </c:pt>
                <c:pt idx="32">
                  <c:v>81</c:v>
                </c:pt>
                <c:pt idx="33">
                  <c:v>101</c:v>
                </c:pt>
                <c:pt idx="34">
                  <c:v>229</c:v>
                </c:pt>
                <c:pt idx="35">
                  <c:v>221</c:v>
                </c:pt>
                <c:pt idx="36">
                  <c:v>227</c:v>
                </c:pt>
                <c:pt idx="37">
                  <c:v>234</c:v>
                </c:pt>
                <c:pt idx="38">
                  <c:v>234</c:v>
                </c:pt>
                <c:pt idx="39">
                  <c:v>238</c:v>
                </c:pt>
                <c:pt idx="40">
                  <c:v>152</c:v>
                </c:pt>
                <c:pt idx="41">
                  <c:v>126</c:v>
                </c:pt>
                <c:pt idx="42">
                  <c:v>192</c:v>
                </c:pt>
                <c:pt idx="43">
                  <c:v>241</c:v>
                </c:pt>
                <c:pt idx="44">
                  <c:v>201</c:v>
                </c:pt>
                <c:pt idx="45">
                  <c:v>197</c:v>
                </c:pt>
                <c:pt idx="46">
                  <c:v>93</c:v>
                </c:pt>
                <c:pt idx="47">
                  <c:v>99</c:v>
                </c:pt>
                <c:pt idx="48">
                  <c:v>110</c:v>
                </c:pt>
                <c:pt idx="49">
                  <c:v>126</c:v>
                </c:pt>
                <c:pt idx="50">
                  <c:v>143</c:v>
                </c:pt>
                <c:pt idx="51">
                  <c:v>184</c:v>
                </c:pt>
                <c:pt idx="52">
                  <c:v>82</c:v>
                </c:pt>
                <c:pt idx="53">
                  <c:v>80</c:v>
                </c:pt>
                <c:pt idx="54">
                  <c:v>237</c:v>
                </c:pt>
                <c:pt idx="55">
                  <c:v>112</c:v>
                </c:pt>
                <c:pt idx="56">
                  <c:v>126</c:v>
                </c:pt>
                <c:pt idx="57">
                  <c:v>122</c:v>
                </c:pt>
                <c:pt idx="58">
                  <c:v>125</c:v>
                </c:pt>
                <c:pt idx="59">
                  <c:v>191</c:v>
                </c:pt>
                <c:pt idx="60">
                  <c:v>196</c:v>
                </c:pt>
                <c:pt idx="61">
                  <c:v>237</c:v>
                </c:pt>
                <c:pt idx="62">
                  <c:v>239</c:v>
                </c:pt>
                <c:pt idx="63">
                  <c:v>248</c:v>
                </c:pt>
                <c:pt idx="64">
                  <c:v>338</c:v>
                </c:pt>
                <c:pt idx="65">
                  <c:v>254</c:v>
                </c:pt>
                <c:pt idx="66">
                  <c:v>178</c:v>
                </c:pt>
                <c:pt idx="67">
                  <c:v>127</c:v>
                </c:pt>
                <c:pt idx="68">
                  <c:v>108</c:v>
                </c:pt>
                <c:pt idx="69">
                  <c:v>124</c:v>
                </c:pt>
                <c:pt idx="70">
                  <c:v>148</c:v>
                </c:pt>
                <c:pt idx="71">
                  <c:v>141</c:v>
                </c:pt>
                <c:pt idx="72">
                  <c:v>164</c:v>
                </c:pt>
                <c:pt idx="73">
                  <c:v>240</c:v>
                </c:pt>
                <c:pt idx="74">
                  <c:v>252</c:v>
                </c:pt>
                <c:pt idx="75">
                  <c:v>241</c:v>
                </c:pt>
                <c:pt idx="76">
                  <c:v>234</c:v>
                </c:pt>
                <c:pt idx="77">
                  <c:v>240</c:v>
                </c:pt>
                <c:pt idx="78">
                  <c:v>240</c:v>
                </c:pt>
                <c:pt idx="79">
                  <c:v>239</c:v>
                </c:pt>
                <c:pt idx="80">
                  <c:v>231</c:v>
                </c:pt>
                <c:pt idx="81">
                  <c:v>222</c:v>
                </c:pt>
                <c:pt idx="82">
                  <c:v>124</c:v>
                </c:pt>
                <c:pt idx="83">
                  <c:v>106</c:v>
                </c:pt>
                <c:pt idx="84">
                  <c:v>236</c:v>
                </c:pt>
                <c:pt idx="85">
                  <c:v>236</c:v>
                </c:pt>
                <c:pt idx="86">
                  <c:v>196</c:v>
                </c:pt>
                <c:pt idx="87">
                  <c:v>130</c:v>
                </c:pt>
                <c:pt idx="88">
                  <c:v>182</c:v>
                </c:pt>
                <c:pt idx="89">
                  <c:v>137</c:v>
                </c:pt>
                <c:pt idx="90">
                  <c:v>165</c:v>
                </c:pt>
                <c:pt idx="91">
                  <c:v>140</c:v>
                </c:pt>
                <c:pt idx="92">
                  <c:v>229</c:v>
                </c:pt>
                <c:pt idx="93">
                  <c:v>243</c:v>
                </c:pt>
                <c:pt idx="94">
                  <c:v>243</c:v>
                </c:pt>
                <c:pt idx="95">
                  <c:v>226</c:v>
                </c:pt>
                <c:pt idx="96">
                  <c:v>130</c:v>
                </c:pt>
                <c:pt idx="97">
                  <c:v>238</c:v>
                </c:pt>
                <c:pt idx="98">
                  <c:v>242</c:v>
                </c:pt>
                <c:pt idx="99">
                  <c:v>240</c:v>
                </c:pt>
                <c:pt idx="100">
                  <c:v>239</c:v>
                </c:pt>
                <c:pt idx="101">
                  <c:v>90</c:v>
                </c:pt>
                <c:pt idx="102">
                  <c:v>241</c:v>
                </c:pt>
                <c:pt idx="103">
                  <c:v>238</c:v>
                </c:pt>
                <c:pt idx="104">
                  <c:v>241</c:v>
                </c:pt>
                <c:pt idx="105">
                  <c:v>83</c:v>
                </c:pt>
                <c:pt idx="106">
                  <c:v>81</c:v>
                </c:pt>
                <c:pt idx="107">
                  <c:v>105</c:v>
                </c:pt>
                <c:pt idx="108">
                  <c:v>85</c:v>
                </c:pt>
                <c:pt idx="109">
                  <c:v>87</c:v>
                </c:pt>
                <c:pt idx="110">
                  <c:v>115</c:v>
                </c:pt>
                <c:pt idx="111">
                  <c:v>108</c:v>
                </c:pt>
                <c:pt idx="112">
                  <c:v>99</c:v>
                </c:pt>
                <c:pt idx="113">
                  <c:v>90</c:v>
                </c:pt>
                <c:pt idx="114">
                  <c:v>94</c:v>
                </c:pt>
                <c:pt idx="115">
                  <c:v>237</c:v>
                </c:pt>
                <c:pt idx="116">
                  <c:v>95</c:v>
                </c:pt>
                <c:pt idx="117">
                  <c:v>88</c:v>
                </c:pt>
                <c:pt idx="118">
                  <c:v>130</c:v>
                </c:pt>
                <c:pt idx="119">
                  <c:v>86</c:v>
                </c:pt>
                <c:pt idx="120">
                  <c:v>75</c:v>
                </c:pt>
                <c:pt idx="121">
                  <c:v>241</c:v>
                </c:pt>
                <c:pt idx="122">
                  <c:v>235</c:v>
                </c:pt>
                <c:pt idx="123">
                  <c:v>240</c:v>
                </c:pt>
                <c:pt idx="124">
                  <c:v>96</c:v>
                </c:pt>
                <c:pt idx="125">
                  <c:v>115</c:v>
                </c:pt>
                <c:pt idx="126">
                  <c:v>140</c:v>
                </c:pt>
                <c:pt idx="127">
                  <c:v>101</c:v>
                </c:pt>
                <c:pt idx="128">
                  <c:v>102</c:v>
                </c:pt>
                <c:pt idx="129">
                  <c:v>111</c:v>
                </c:pt>
                <c:pt idx="130">
                  <c:v>140</c:v>
                </c:pt>
                <c:pt idx="131">
                  <c:v>130</c:v>
                </c:pt>
                <c:pt idx="132">
                  <c:v>106</c:v>
                </c:pt>
              </c:numCache>
            </c:numRef>
          </c:xVal>
          <c:yVal>
            <c:numRef>
              <c:f>Лист1!$BH$2:$BH$133</c:f>
              <c:numCache>
                <c:formatCode>General</c:formatCode>
                <c:ptCount val="132"/>
                <c:pt idx="0">
                  <c:v>0</c:v>
                </c:pt>
                <c:pt idx="1">
                  <c:v>0</c:v>
                </c:pt>
                <c:pt idx="2">
                  <c:v>0</c:v>
                </c:pt>
                <c:pt idx="3">
                  <c:v>2</c:v>
                </c:pt>
                <c:pt idx="4">
                  <c:v>2</c:v>
                </c:pt>
                <c:pt idx="5">
                  <c:v>0</c:v>
                </c:pt>
                <c:pt idx="6">
                  <c:v>2</c:v>
                </c:pt>
                <c:pt idx="7">
                  <c:v>2</c:v>
                </c:pt>
                <c:pt idx="8">
                  <c:v>2</c:v>
                </c:pt>
                <c:pt idx="9">
                  <c:v>2</c:v>
                </c:pt>
                <c:pt idx="10">
                  <c:v>2</c:v>
                </c:pt>
                <c:pt idx="11">
                  <c:v>2</c:v>
                </c:pt>
                <c:pt idx="12">
                  <c:v>2</c:v>
                </c:pt>
                <c:pt idx="13">
                  <c:v>2</c:v>
                </c:pt>
                <c:pt idx="14">
                  <c:v>3</c:v>
                </c:pt>
                <c:pt idx="15">
                  <c:v>0</c:v>
                </c:pt>
                <c:pt idx="16">
                  <c:v>3</c:v>
                </c:pt>
                <c:pt idx="17">
                  <c:v>1</c:v>
                </c:pt>
                <c:pt idx="18">
                  <c:v>2</c:v>
                </c:pt>
                <c:pt idx="19">
                  <c:v>2</c:v>
                </c:pt>
                <c:pt idx="20">
                  <c:v>1</c:v>
                </c:pt>
                <c:pt idx="21">
                  <c:v>2</c:v>
                </c:pt>
                <c:pt idx="22">
                  <c:v>3</c:v>
                </c:pt>
                <c:pt idx="23">
                  <c:v>2</c:v>
                </c:pt>
                <c:pt idx="24">
                  <c:v>3</c:v>
                </c:pt>
                <c:pt idx="25">
                  <c:v>3</c:v>
                </c:pt>
                <c:pt idx="26">
                  <c:v>3</c:v>
                </c:pt>
                <c:pt idx="27">
                  <c:v>3</c:v>
                </c:pt>
                <c:pt idx="28">
                  <c:v>1.3</c:v>
                </c:pt>
                <c:pt idx="29">
                  <c:v>0.9</c:v>
                </c:pt>
                <c:pt idx="30">
                  <c:v>0.9</c:v>
                </c:pt>
                <c:pt idx="31">
                  <c:v>0.6</c:v>
                </c:pt>
                <c:pt idx="32">
                  <c:v>0.7</c:v>
                </c:pt>
                <c:pt idx="33">
                  <c:v>1.1000000000000001</c:v>
                </c:pt>
                <c:pt idx="34">
                  <c:v>1.84</c:v>
                </c:pt>
                <c:pt idx="35">
                  <c:v>1.82</c:v>
                </c:pt>
                <c:pt idx="36">
                  <c:v>1.82</c:v>
                </c:pt>
                <c:pt idx="37">
                  <c:v>1.98</c:v>
                </c:pt>
                <c:pt idx="38">
                  <c:v>1.62</c:v>
                </c:pt>
                <c:pt idx="39">
                  <c:v>1.83</c:v>
                </c:pt>
                <c:pt idx="43">
                  <c:v>1.86</c:v>
                </c:pt>
                <c:pt idx="44">
                  <c:v>1.56</c:v>
                </c:pt>
                <c:pt idx="50">
                  <c:v>0.94</c:v>
                </c:pt>
                <c:pt idx="51">
                  <c:v>1.35</c:v>
                </c:pt>
                <c:pt idx="54">
                  <c:v>1.81</c:v>
                </c:pt>
                <c:pt idx="61">
                  <c:v>1.81</c:v>
                </c:pt>
                <c:pt idx="62">
                  <c:v>2.2400000000000002</c:v>
                </c:pt>
                <c:pt idx="63">
                  <c:v>3.8</c:v>
                </c:pt>
                <c:pt idx="64">
                  <c:v>3.4</c:v>
                </c:pt>
                <c:pt idx="67">
                  <c:v>2.4</c:v>
                </c:pt>
                <c:pt idx="68">
                  <c:v>2</c:v>
                </c:pt>
                <c:pt idx="69">
                  <c:v>2.6</c:v>
                </c:pt>
                <c:pt idx="70">
                  <c:v>2.5</c:v>
                </c:pt>
                <c:pt idx="72">
                  <c:v>3.1</c:v>
                </c:pt>
                <c:pt idx="73">
                  <c:v>4</c:v>
                </c:pt>
                <c:pt idx="74">
                  <c:v>3</c:v>
                </c:pt>
                <c:pt idx="75">
                  <c:v>3</c:v>
                </c:pt>
                <c:pt idx="76">
                  <c:v>3</c:v>
                </c:pt>
                <c:pt idx="77">
                  <c:v>3</c:v>
                </c:pt>
                <c:pt idx="78">
                  <c:v>4</c:v>
                </c:pt>
                <c:pt idx="79">
                  <c:v>5</c:v>
                </c:pt>
                <c:pt idx="80">
                  <c:v>1.82</c:v>
                </c:pt>
                <c:pt idx="84">
                  <c:v>1.88</c:v>
                </c:pt>
                <c:pt idx="85">
                  <c:v>2.0699999999999998</c:v>
                </c:pt>
                <c:pt idx="86">
                  <c:v>1.56</c:v>
                </c:pt>
                <c:pt idx="87">
                  <c:v>0.97</c:v>
                </c:pt>
                <c:pt idx="88">
                  <c:v>1.18</c:v>
                </c:pt>
                <c:pt idx="89">
                  <c:v>0.99</c:v>
                </c:pt>
                <c:pt idx="90">
                  <c:v>1.56</c:v>
                </c:pt>
                <c:pt idx="91">
                  <c:v>1.24</c:v>
                </c:pt>
                <c:pt idx="92">
                  <c:v>2.11</c:v>
                </c:pt>
                <c:pt idx="93">
                  <c:v>2.0499999999999998</c:v>
                </c:pt>
                <c:pt idx="94">
                  <c:v>1.96</c:v>
                </c:pt>
                <c:pt idx="95">
                  <c:v>2.0299999999999998</c:v>
                </c:pt>
                <c:pt idx="96">
                  <c:v>1.23</c:v>
                </c:pt>
                <c:pt idx="97">
                  <c:v>1.36</c:v>
                </c:pt>
                <c:pt idx="98">
                  <c:v>1.83</c:v>
                </c:pt>
                <c:pt idx="99">
                  <c:v>2.0699999999999998</c:v>
                </c:pt>
                <c:pt idx="100">
                  <c:v>1.62</c:v>
                </c:pt>
                <c:pt idx="101">
                  <c:v>1.03</c:v>
                </c:pt>
                <c:pt idx="102">
                  <c:v>2.29</c:v>
                </c:pt>
                <c:pt idx="103">
                  <c:v>1.88</c:v>
                </c:pt>
                <c:pt idx="104">
                  <c:v>1.9</c:v>
                </c:pt>
                <c:pt idx="105">
                  <c:v>1.1000000000000001</c:v>
                </c:pt>
                <c:pt idx="106">
                  <c:v>1.1499999999999999</c:v>
                </c:pt>
                <c:pt idx="107">
                  <c:v>1.03</c:v>
                </c:pt>
                <c:pt idx="108">
                  <c:v>0.85</c:v>
                </c:pt>
                <c:pt idx="109">
                  <c:v>1.22</c:v>
                </c:pt>
                <c:pt idx="110">
                  <c:v>1.17</c:v>
                </c:pt>
                <c:pt idx="111">
                  <c:v>1.1399999999999999</c:v>
                </c:pt>
                <c:pt idx="112">
                  <c:v>1.18</c:v>
                </c:pt>
                <c:pt idx="113">
                  <c:v>1.1200000000000001</c:v>
                </c:pt>
                <c:pt idx="114">
                  <c:v>0.98</c:v>
                </c:pt>
                <c:pt idx="115">
                  <c:v>1.83</c:v>
                </c:pt>
                <c:pt idx="116">
                  <c:v>1</c:v>
                </c:pt>
                <c:pt idx="117">
                  <c:v>0.86</c:v>
                </c:pt>
                <c:pt idx="118">
                  <c:v>1.4</c:v>
                </c:pt>
                <c:pt idx="119">
                  <c:v>0.75</c:v>
                </c:pt>
                <c:pt idx="120">
                  <c:v>0.98</c:v>
                </c:pt>
                <c:pt idx="121">
                  <c:v>1.98</c:v>
                </c:pt>
                <c:pt idx="122">
                  <c:v>1.82</c:v>
                </c:pt>
                <c:pt idx="123">
                  <c:v>1.82</c:v>
                </c:pt>
                <c:pt idx="124">
                  <c:v>1.04</c:v>
                </c:pt>
                <c:pt idx="125">
                  <c:v>0.81</c:v>
                </c:pt>
                <c:pt idx="126">
                  <c:v>1.5</c:v>
                </c:pt>
                <c:pt idx="127">
                  <c:v>0.98</c:v>
                </c:pt>
                <c:pt idx="128">
                  <c:v>1.18</c:v>
                </c:pt>
                <c:pt idx="129">
                  <c:v>0.92</c:v>
                </c:pt>
                <c:pt idx="130">
                  <c:v>1.52</c:v>
                </c:pt>
                <c:pt idx="131">
                  <c:v>1.4</c:v>
                </c:pt>
              </c:numCache>
            </c:numRef>
          </c:yVal>
          <c:smooth val="0"/>
          <c:extLst xmlns:c16r2="http://schemas.microsoft.com/office/drawing/2015/06/chart">
            <c:ext xmlns:c16="http://schemas.microsoft.com/office/drawing/2014/chart" uri="{C3380CC4-5D6E-409C-BE32-E72D297353CC}">
              <c16:uniqueId val="{00000003-AD54-4EBB-B631-F21FE6B8B231}"/>
            </c:ext>
          </c:extLst>
        </c:ser>
        <c:dLbls>
          <c:showLegendKey val="0"/>
          <c:showVal val="0"/>
          <c:showCatName val="0"/>
          <c:showSerName val="0"/>
          <c:showPercent val="0"/>
          <c:showBubbleSize val="0"/>
        </c:dLbls>
        <c:axId val="429994752"/>
        <c:axId val="429997056"/>
      </c:scatterChart>
      <c:valAx>
        <c:axId val="429994752"/>
        <c:scaling>
          <c:logBase val="10"/>
          <c:orientation val="minMax"/>
          <c:min val="10"/>
        </c:scaling>
        <c:delete val="0"/>
        <c:axPos val="b"/>
        <c:title>
          <c:tx>
            <c:rich>
              <a:bodyPr/>
              <a:lstStyle/>
              <a:p>
                <a:pPr>
                  <a:defRPr sz="1600" b="0" i="0" u="none" strike="noStrike" baseline="0">
                    <a:solidFill>
                      <a:srgbClr val="000000"/>
                    </a:solidFill>
                    <a:latin typeface="Arial Cyr"/>
                    <a:ea typeface="Arial Cyr"/>
                    <a:cs typeface="Arial Cyr"/>
                  </a:defRPr>
                </a:pPr>
                <a:r>
                  <a:rPr lang="en-US" sz="1600"/>
                  <a:t>Zr</a:t>
                </a:r>
              </a:p>
            </c:rich>
          </c:tx>
          <c:layout>
            <c:manualLayout>
              <c:xMode val="edge"/>
              <c:yMode val="edge"/>
              <c:x val="0.89022123731539538"/>
              <c:y val="0.78527607361963192"/>
            </c:manualLayout>
          </c:layout>
          <c:overlay val="0"/>
          <c:spPr>
            <a:noFill/>
            <a:ln w="25400">
              <a:noFill/>
            </a:ln>
          </c:spPr>
        </c:title>
        <c:numFmt formatCode="General" sourceLinked="1"/>
        <c:majorTickMark val="out"/>
        <c:minorTickMark val="out"/>
        <c:tickLblPos val="nextTo"/>
        <c:spPr>
          <a:ln w="127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429997056"/>
        <c:crossesAt val="0.1"/>
        <c:crossBetween val="midCat"/>
      </c:valAx>
      <c:valAx>
        <c:axId val="429997056"/>
        <c:scaling>
          <c:logBase val="10"/>
          <c:orientation val="minMax"/>
          <c:min val="0.1"/>
        </c:scaling>
        <c:delete val="0"/>
        <c:axPos val="l"/>
        <c:title>
          <c:tx>
            <c:rich>
              <a:bodyPr rot="0" vert="horz"/>
              <a:lstStyle/>
              <a:p>
                <a:pPr algn="ctr">
                  <a:defRPr sz="1600" b="1" i="0" u="none" strike="noStrike" baseline="0">
                    <a:solidFill>
                      <a:srgbClr val="000000"/>
                    </a:solidFill>
                    <a:latin typeface="Arial Cyr"/>
                    <a:ea typeface="Arial Cyr"/>
                    <a:cs typeface="Arial Cyr"/>
                  </a:defRPr>
                </a:pPr>
                <a:r>
                  <a:rPr lang="en-US" sz="1600"/>
                  <a:t>U</a:t>
                </a:r>
              </a:p>
            </c:rich>
          </c:tx>
          <c:layout>
            <c:manualLayout>
              <c:xMode val="edge"/>
              <c:yMode val="edge"/>
              <c:x val="0.14105144042623413"/>
              <c:y val="7.9754601226993863E-2"/>
            </c:manualLayout>
          </c:layout>
          <c:overlay val="0"/>
          <c:spPr>
            <a:noFill/>
            <a:ln w="25400">
              <a:noFill/>
            </a:ln>
          </c:spPr>
        </c:title>
        <c:numFmt formatCode="General" sourceLinked="1"/>
        <c:majorTickMark val="out"/>
        <c:minorTickMark val="out"/>
        <c:tickLblPos val="nextTo"/>
        <c:spPr>
          <a:ln w="127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429994752"/>
        <c:crossesAt val="10"/>
        <c:crossBetween val="midCat"/>
      </c:valAx>
      <c:spPr>
        <a:solidFill>
          <a:srgbClr val="FFFFFF"/>
        </a:solidFill>
        <a:ln w="25400">
          <a:noFill/>
        </a:ln>
      </c:spPr>
    </c:plotArea>
    <c:plotVisOnly val="1"/>
    <c:dispBlanksAs val="gap"/>
    <c:showDLblsOverMax val="0"/>
  </c:chart>
  <c:spPr>
    <a:solidFill>
      <a:srgbClr val="FFFFFF"/>
    </a:solidFill>
    <a:ln w="6350">
      <a:noFill/>
    </a:ln>
  </c:spPr>
  <c:txPr>
    <a:bodyPr/>
    <a:lstStyle/>
    <a:p>
      <a:pPr>
        <a:defRPr sz="80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9037727426418088E-2"/>
          <c:y val="7.1022825792937949E-2"/>
          <c:w val="0.88703019481215961"/>
          <c:h val="0.84091025738838532"/>
        </c:manualLayout>
      </c:layout>
      <c:scatterChart>
        <c:scatterStyle val="lineMarker"/>
        <c:varyColors val="0"/>
        <c:ser>
          <c:idx val="22"/>
          <c:order val="0"/>
          <c:tx>
            <c:v>Ant</c:v>
          </c:tx>
          <c:spPr>
            <a:ln w="19050">
              <a:noFill/>
            </a:ln>
          </c:spPr>
          <c:marker>
            <c:symbol val="circle"/>
            <c:size val="5"/>
            <c:spPr>
              <a:solidFill>
                <a:srgbClr val="FF0000"/>
              </a:solidFill>
              <a:ln>
                <a:noFill/>
                <a:prstDash val="solid"/>
              </a:ln>
            </c:spPr>
          </c:marker>
          <c:dPt>
            <c:idx val="125"/>
            <c:marker>
              <c:symbol val="circle"/>
              <c:size val="3"/>
            </c:marker>
            <c:bubble3D val="0"/>
            <c:extLst xmlns:c16r2="http://schemas.microsoft.com/office/drawing/2015/06/chart">
              <c:ext xmlns:c16="http://schemas.microsoft.com/office/drawing/2014/chart" uri="{C3380CC4-5D6E-409C-BE32-E72D297353CC}">
                <c16:uniqueId val="{00000000-42F6-4AD0-8252-759D3B632FC5}"/>
              </c:ext>
            </c:extLst>
          </c:dPt>
          <c:xVal>
            <c:numRef>
              <c:f>Red_all!$AP$2:$AP$212</c:f>
              <c:numCache>
                <c:formatCode>General</c:formatCode>
                <c:ptCount val="211"/>
                <c:pt idx="0">
                  <c:v>37.82</c:v>
                </c:pt>
                <c:pt idx="1">
                  <c:v>40.19</c:v>
                </c:pt>
                <c:pt idx="2">
                  <c:v>39.159999999999997</c:v>
                </c:pt>
                <c:pt idx="3" formatCode="0.00">
                  <c:v>34.824032206183702</c:v>
                </c:pt>
                <c:pt idx="4" formatCode="0.00">
                  <c:v>29.92</c:v>
                </c:pt>
                <c:pt idx="5" formatCode="0.00">
                  <c:v>29.09</c:v>
                </c:pt>
                <c:pt idx="6" formatCode="0.00">
                  <c:v>48.87</c:v>
                </c:pt>
                <c:pt idx="7" formatCode="0.00">
                  <c:v>28.415830736460801</c:v>
                </c:pt>
                <c:pt idx="8" formatCode="0.00">
                  <c:v>47.148960674185503</c:v>
                </c:pt>
                <c:pt idx="9" formatCode="0.00">
                  <c:v>32.289560062186197</c:v>
                </c:pt>
                <c:pt idx="10" formatCode="0.00">
                  <c:v>49.267075713929103</c:v>
                </c:pt>
                <c:pt idx="11" formatCode="0.00">
                  <c:v>46.867711534029802</c:v>
                </c:pt>
                <c:pt idx="12" formatCode="0.00">
                  <c:v>65.989999999999995</c:v>
                </c:pt>
                <c:pt idx="13" formatCode="0.00">
                  <c:v>25.37</c:v>
                </c:pt>
                <c:pt idx="14" formatCode="0.00">
                  <c:v>63.16</c:v>
                </c:pt>
                <c:pt idx="15" formatCode="0.00">
                  <c:v>45.8474833114728</c:v>
                </c:pt>
                <c:pt idx="16" formatCode="0.00">
                  <c:v>38.443620180928001</c:v>
                </c:pt>
                <c:pt idx="17" formatCode="0.00">
                  <c:v>9.8521673843579602</c:v>
                </c:pt>
                <c:pt idx="18">
                  <c:v>21.56</c:v>
                </c:pt>
                <c:pt idx="19">
                  <c:v>19.39</c:v>
                </c:pt>
                <c:pt idx="20" formatCode="0.0">
                  <c:v>30.005143328299901</c:v>
                </c:pt>
                <c:pt idx="21" formatCode="0.0">
                  <c:v>35.554664766532802</c:v>
                </c:pt>
                <c:pt idx="22" formatCode="0.0">
                  <c:v>26.031200515807601</c:v>
                </c:pt>
                <c:pt idx="23" formatCode="0.0">
                  <c:v>16.2058957716396</c:v>
                </c:pt>
                <c:pt idx="24" formatCode="0.0">
                  <c:v>17.896434988917498</c:v>
                </c:pt>
                <c:pt idx="25" formatCode="0.0">
                  <c:v>20.6889269904716</c:v>
                </c:pt>
                <c:pt idx="26" formatCode="0.0">
                  <c:v>18.32</c:v>
                </c:pt>
                <c:pt idx="27" formatCode="0.0">
                  <c:v>15.04</c:v>
                </c:pt>
                <c:pt idx="28" formatCode="0.0">
                  <c:v>15.17</c:v>
                </c:pt>
                <c:pt idx="29" formatCode="0.0">
                  <c:v>19.719744661012399</c:v>
                </c:pt>
                <c:pt idx="30" formatCode="0.0">
                  <c:v>20.8907997175559</c:v>
                </c:pt>
                <c:pt idx="31" formatCode="0.0">
                  <c:v>19.782212455378598</c:v>
                </c:pt>
                <c:pt idx="32" formatCode="0.0">
                  <c:v>26.34</c:v>
                </c:pt>
                <c:pt idx="33" formatCode="0.0">
                  <c:v>26.749917333678699</c:v>
                </c:pt>
                <c:pt idx="34" formatCode="0.0">
                  <c:v>18.887250119117699</c:v>
                </c:pt>
                <c:pt idx="35">
                  <c:v>12.66</c:v>
                </c:pt>
                <c:pt idx="36">
                  <c:v>10.63</c:v>
                </c:pt>
                <c:pt idx="37">
                  <c:v>8.5299999999999994</c:v>
                </c:pt>
                <c:pt idx="38">
                  <c:v>23.55</c:v>
                </c:pt>
                <c:pt idx="39">
                  <c:v>54.48</c:v>
                </c:pt>
                <c:pt idx="40">
                  <c:v>56.94</c:v>
                </c:pt>
                <c:pt idx="41">
                  <c:v>39.11</c:v>
                </c:pt>
                <c:pt idx="42">
                  <c:v>24.62</c:v>
                </c:pt>
                <c:pt idx="43">
                  <c:v>30.92</c:v>
                </c:pt>
                <c:pt idx="44">
                  <c:v>27.72</c:v>
                </c:pt>
                <c:pt idx="45">
                  <c:v>38.47</c:v>
                </c:pt>
                <c:pt idx="46">
                  <c:v>27.94</c:v>
                </c:pt>
                <c:pt idx="47">
                  <c:v>33.18</c:v>
                </c:pt>
                <c:pt idx="48">
                  <c:v>27.41</c:v>
                </c:pt>
                <c:pt idx="49">
                  <c:v>34.42</c:v>
                </c:pt>
                <c:pt idx="50">
                  <c:v>35.71</c:v>
                </c:pt>
                <c:pt idx="51">
                  <c:v>39.06</c:v>
                </c:pt>
                <c:pt idx="52">
                  <c:v>21.65</c:v>
                </c:pt>
                <c:pt idx="53">
                  <c:v>18.809999999999999</c:v>
                </c:pt>
                <c:pt idx="54">
                  <c:v>40.549999999999997</c:v>
                </c:pt>
                <c:pt idx="55">
                  <c:v>27.87</c:v>
                </c:pt>
                <c:pt idx="56">
                  <c:v>30.33</c:v>
                </c:pt>
                <c:pt idx="57">
                  <c:v>37.43</c:v>
                </c:pt>
                <c:pt idx="58">
                  <c:v>41.76</c:v>
                </c:pt>
                <c:pt idx="59">
                  <c:v>28.67</c:v>
                </c:pt>
                <c:pt idx="60">
                  <c:v>27.22</c:v>
                </c:pt>
                <c:pt idx="61">
                  <c:v>23.01</c:v>
                </c:pt>
                <c:pt idx="62">
                  <c:v>26.09</c:v>
                </c:pt>
                <c:pt idx="63">
                  <c:v>25.4</c:v>
                </c:pt>
                <c:pt idx="64">
                  <c:v>26.46</c:v>
                </c:pt>
                <c:pt idx="65">
                  <c:v>20.56</c:v>
                </c:pt>
                <c:pt idx="66">
                  <c:v>21.62</c:v>
                </c:pt>
                <c:pt idx="67">
                  <c:v>26.39</c:v>
                </c:pt>
                <c:pt idx="68">
                  <c:v>26.3</c:v>
                </c:pt>
                <c:pt idx="69">
                  <c:v>22.81</c:v>
                </c:pt>
                <c:pt idx="70">
                  <c:v>31.18</c:v>
                </c:pt>
                <c:pt idx="71">
                  <c:v>26.62</c:v>
                </c:pt>
                <c:pt idx="72">
                  <c:v>26.24</c:v>
                </c:pt>
                <c:pt idx="73">
                  <c:v>16.5</c:v>
                </c:pt>
                <c:pt idx="74">
                  <c:v>29.01</c:v>
                </c:pt>
                <c:pt idx="75">
                  <c:v>36.380000000000003</c:v>
                </c:pt>
                <c:pt idx="76">
                  <c:v>24.84</c:v>
                </c:pt>
                <c:pt idx="77">
                  <c:v>23.65</c:v>
                </c:pt>
                <c:pt idx="78">
                  <c:v>36.53</c:v>
                </c:pt>
                <c:pt idx="79">
                  <c:v>27.91</c:v>
                </c:pt>
                <c:pt idx="80">
                  <c:v>28.5</c:v>
                </c:pt>
                <c:pt idx="81">
                  <c:v>35.75</c:v>
                </c:pt>
                <c:pt idx="82">
                  <c:v>40.47</c:v>
                </c:pt>
                <c:pt idx="83">
                  <c:v>34.58</c:v>
                </c:pt>
                <c:pt idx="84">
                  <c:v>33.53</c:v>
                </c:pt>
                <c:pt idx="85">
                  <c:v>34.56</c:v>
                </c:pt>
                <c:pt idx="86">
                  <c:v>30.93</c:v>
                </c:pt>
                <c:pt idx="87">
                  <c:v>33.83</c:v>
                </c:pt>
                <c:pt idx="88">
                  <c:v>15.46</c:v>
                </c:pt>
                <c:pt idx="89">
                  <c:v>12.58</c:v>
                </c:pt>
                <c:pt idx="90">
                  <c:v>16.239999999999998</c:v>
                </c:pt>
                <c:pt idx="91">
                  <c:v>16.66</c:v>
                </c:pt>
                <c:pt idx="92">
                  <c:v>16.71</c:v>
                </c:pt>
                <c:pt idx="93">
                  <c:v>17.95</c:v>
                </c:pt>
                <c:pt idx="94">
                  <c:v>12.83</c:v>
                </c:pt>
                <c:pt idx="95">
                  <c:v>14.09</c:v>
                </c:pt>
                <c:pt idx="96">
                  <c:v>17.489999999999998</c:v>
                </c:pt>
                <c:pt idx="97">
                  <c:v>15.86</c:v>
                </c:pt>
                <c:pt idx="98">
                  <c:v>17.07</c:v>
                </c:pt>
                <c:pt idx="99">
                  <c:v>17.260000000000002</c:v>
                </c:pt>
                <c:pt idx="100">
                  <c:v>15.13</c:v>
                </c:pt>
                <c:pt idx="101">
                  <c:v>14.13</c:v>
                </c:pt>
                <c:pt idx="102">
                  <c:v>18.98</c:v>
                </c:pt>
                <c:pt idx="103">
                  <c:v>20.32</c:v>
                </c:pt>
                <c:pt idx="104">
                  <c:v>8.5299999999999994</c:v>
                </c:pt>
                <c:pt idx="105">
                  <c:v>10.19</c:v>
                </c:pt>
                <c:pt idx="106">
                  <c:v>15.04</c:v>
                </c:pt>
                <c:pt idx="107">
                  <c:v>18.11</c:v>
                </c:pt>
                <c:pt idx="108">
                  <c:v>14.13</c:v>
                </c:pt>
                <c:pt idx="109">
                  <c:v>11.4</c:v>
                </c:pt>
                <c:pt idx="110">
                  <c:v>13.28</c:v>
                </c:pt>
                <c:pt idx="111">
                  <c:v>37.72</c:v>
                </c:pt>
                <c:pt idx="112">
                  <c:v>11.77</c:v>
                </c:pt>
                <c:pt idx="113">
                  <c:v>15.78</c:v>
                </c:pt>
                <c:pt idx="114">
                  <c:v>29.06</c:v>
                </c:pt>
                <c:pt idx="115">
                  <c:v>16.989999999999998</c:v>
                </c:pt>
                <c:pt idx="116">
                  <c:v>13.79</c:v>
                </c:pt>
                <c:pt idx="117">
                  <c:v>19.46</c:v>
                </c:pt>
                <c:pt idx="118">
                  <c:v>19.27</c:v>
                </c:pt>
                <c:pt idx="119">
                  <c:v>30.17</c:v>
                </c:pt>
                <c:pt idx="120">
                  <c:v>15.45</c:v>
                </c:pt>
                <c:pt idx="121">
                  <c:v>19.27</c:v>
                </c:pt>
                <c:pt idx="122">
                  <c:v>12.56</c:v>
                </c:pt>
                <c:pt idx="123">
                  <c:v>12.19</c:v>
                </c:pt>
                <c:pt idx="124">
                  <c:v>14.7</c:v>
                </c:pt>
                <c:pt idx="125">
                  <c:v>14.94</c:v>
                </c:pt>
                <c:pt idx="126">
                  <c:v>26.31</c:v>
                </c:pt>
                <c:pt idx="127">
                  <c:v>10.4</c:v>
                </c:pt>
                <c:pt idx="128">
                  <c:v>13.18</c:v>
                </c:pt>
                <c:pt idx="129">
                  <c:v>12.69</c:v>
                </c:pt>
                <c:pt idx="130">
                  <c:v>15.97</c:v>
                </c:pt>
                <c:pt idx="131">
                  <c:v>15.45</c:v>
                </c:pt>
                <c:pt idx="132">
                  <c:v>9.76</c:v>
                </c:pt>
                <c:pt idx="133">
                  <c:v>11.78</c:v>
                </c:pt>
                <c:pt idx="134">
                  <c:v>12.22</c:v>
                </c:pt>
                <c:pt idx="135">
                  <c:v>10.11</c:v>
                </c:pt>
                <c:pt idx="136">
                  <c:v>49.21</c:v>
                </c:pt>
                <c:pt idx="137">
                  <c:v>49.49</c:v>
                </c:pt>
                <c:pt idx="138">
                  <c:v>21.6</c:v>
                </c:pt>
                <c:pt idx="139">
                  <c:v>11.7</c:v>
                </c:pt>
                <c:pt idx="140">
                  <c:v>16.399999999999999</c:v>
                </c:pt>
                <c:pt idx="141">
                  <c:v>28.1</c:v>
                </c:pt>
                <c:pt idx="142">
                  <c:v>23.1</c:v>
                </c:pt>
                <c:pt idx="143">
                  <c:v>42.93</c:v>
                </c:pt>
                <c:pt idx="144">
                  <c:v>39.86</c:v>
                </c:pt>
                <c:pt idx="145">
                  <c:v>31.64</c:v>
                </c:pt>
                <c:pt idx="146">
                  <c:v>33.323147145350703</c:v>
                </c:pt>
                <c:pt idx="147">
                  <c:v>60.22</c:v>
                </c:pt>
                <c:pt idx="148">
                  <c:v>59.162507382944497</c:v>
                </c:pt>
                <c:pt idx="149">
                  <c:v>56.579699800773902</c:v>
                </c:pt>
                <c:pt idx="150">
                  <c:v>47.0674706707265</c:v>
                </c:pt>
                <c:pt idx="151">
                  <c:v>51.990953047943599</c:v>
                </c:pt>
                <c:pt idx="152">
                  <c:v>60.120470294933199</c:v>
                </c:pt>
                <c:pt idx="153">
                  <c:v>37.506913885535603</c:v>
                </c:pt>
                <c:pt idx="154">
                  <c:v>35.462287553463703</c:v>
                </c:pt>
                <c:pt idx="155">
                  <c:v>62.19</c:v>
                </c:pt>
                <c:pt idx="156">
                  <c:v>120.35637913334662</c:v>
                </c:pt>
                <c:pt idx="157">
                  <c:v>105.26305444926091</c:v>
                </c:pt>
                <c:pt idx="158">
                  <c:v>100.5873275008412</c:v>
                </c:pt>
                <c:pt idx="159">
                  <c:v>92.353028785428748</c:v>
                </c:pt>
                <c:pt idx="160">
                  <c:v>38.162039918096305</c:v>
                </c:pt>
                <c:pt idx="161">
                  <c:v>107.26014942267253</c:v>
                </c:pt>
                <c:pt idx="162">
                  <c:v>18.739991684518571</c:v>
                </c:pt>
                <c:pt idx="163">
                  <c:v>20.047483906346976</c:v>
                </c:pt>
                <c:pt idx="164">
                  <c:v>15.087055585899121</c:v>
                </c:pt>
                <c:pt idx="165">
                  <c:v>29.123816337546618</c:v>
                </c:pt>
                <c:pt idx="166">
                  <c:v>19.779929416192449</c:v>
                </c:pt>
                <c:pt idx="167">
                  <c:v>31.79</c:v>
                </c:pt>
                <c:pt idx="168">
                  <c:v>32.07</c:v>
                </c:pt>
                <c:pt idx="169">
                  <c:v>38.729999999999997</c:v>
                </c:pt>
                <c:pt idx="170">
                  <c:v>36.74</c:v>
                </c:pt>
                <c:pt idx="171">
                  <c:v>38.07</c:v>
                </c:pt>
                <c:pt idx="172">
                  <c:v>38.590000000000003</c:v>
                </c:pt>
                <c:pt idx="173">
                  <c:v>30.62</c:v>
                </c:pt>
                <c:pt idx="174">
                  <c:v>29.34</c:v>
                </c:pt>
                <c:pt idx="175">
                  <c:v>29.87</c:v>
                </c:pt>
                <c:pt idx="176">
                  <c:v>30.59</c:v>
                </c:pt>
                <c:pt idx="177">
                  <c:v>31.92</c:v>
                </c:pt>
                <c:pt idx="178">
                  <c:v>31.47</c:v>
                </c:pt>
                <c:pt idx="179">
                  <c:v>30.52</c:v>
                </c:pt>
                <c:pt idx="180">
                  <c:v>30.8</c:v>
                </c:pt>
                <c:pt idx="181">
                  <c:v>31.15</c:v>
                </c:pt>
                <c:pt idx="182">
                  <c:v>35.659999999999997</c:v>
                </c:pt>
                <c:pt idx="183">
                  <c:v>32.17</c:v>
                </c:pt>
                <c:pt idx="184">
                  <c:v>33.020000000000003</c:v>
                </c:pt>
                <c:pt idx="185">
                  <c:v>32.46</c:v>
                </c:pt>
                <c:pt idx="186">
                  <c:v>33.93</c:v>
                </c:pt>
                <c:pt idx="187">
                  <c:v>32.200000000000003</c:v>
                </c:pt>
                <c:pt idx="188">
                  <c:v>93.21</c:v>
                </c:pt>
                <c:pt idx="189">
                  <c:v>66.010000000000005</c:v>
                </c:pt>
                <c:pt idx="190">
                  <c:v>103.43</c:v>
                </c:pt>
                <c:pt idx="191">
                  <c:v>94.63</c:v>
                </c:pt>
                <c:pt idx="192">
                  <c:v>71.150000000000006</c:v>
                </c:pt>
                <c:pt idx="193">
                  <c:v>70.239999999999995</c:v>
                </c:pt>
                <c:pt idx="194">
                  <c:v>150.04</c:v>
                </c:pt>
                <c:pt idx="195">
                  <c:v>140.38</c:v>
                </c:pt>
                <c:pt idx="196">
                  <c:v>137.87</c:v>
                </c:pt>
                <c:pt idx="197">
                  <c:v>111.49</c:v>
                </c:pt>
                <c:pt idx="198">
                  <c:v>92.43</c:v>
                </c:pt>
                <c:pt idx="199">
                  <c:v>22.712</c:v>
                </c:pt>
                <c:pt idx="200">
                  <c:v>22.483000000000001</c:v>
                </c:pt>
                <c:pt idx="201">
                  <c:v>20.042000000000002</c:v>
                </c:pt>
                <c:pt idx="202">
                  <c:v>23.587</c:v>
                </c:pt>
                <c:pt idx="203">
                  <c:v>30.016999999999999</c:v>
                </c:pt>
                <c:pt idx="204">
                  <c:v>21.145</c:v>
                </c:pt>
                <c:pt idx="205">
                  <c:v>16.021000000000001</c:v>
                </c:pt>
                <c:pt idx="206">
                  <c:v>18.288</c:v>
                </c:pt>
                <c:pt idx="207">
                  <c:v>30.913</c:v>
                </c:pt>
                <c:pt idx="208">
                  <c:v>28.957999999999998</c:v>
                </c:pt>
                <c:pt idx="209">
                  <c:v>23.495000000000001</c:v>
                </c:pt>
                <c:pt idx="210">
                  <c:v>24.257999999999999</c:v>
                </c:pt>
              </c:numCache>
            </c:numRef>
          </c:xVal>
          <c:yVal>
            <c:numRef>
              <c:f>Red_all!$BM$2:$BM$212</c:f>
              <c:numCache>
                <c:formatCode>0.00</c:formatCode>
                <c:ptCount val="211"/>
                <c:pt idx="0">
                  <c:v>8.3858093126385818</c:v>
                </c:pt>
                <c:pt idx="1">
                  <c:v>9.9480198019801982</c:v>
                </c:pt>
                <c:pt idx="2">
                  <c:v>9.4589371980676322</c:v>
                </c:pt>
                <c:pt idx="3">
                  <c:v>7.7805543722650343</c:v>
                </c:pt>
                <c:pt idx="4">
                  <c:v>10.142372881355932</c:v>
                </c:pt>
                <c:pt idx="5">
                  <c:v>9.4142394822006477</c:v>
                </c:pt>
                <c:pt idx="6">
                  <c:v>8.5887521968365537</c:v>
                </c:pt>
                <c:pt idx="7">
                  <c:v>8.4673746880572445</c:v>
                </c:pt>
                <c:pt idx="8">
                  <c:v>7.7866492923079642</c:v>
                </c:pt>
                <c:pt idx="9">
                  <c:v>8.2786725725358785</c:v>
                </c:pt>
                <c:pt idx="10">
                  <c:v>7.521593016334732</c:v>
                </c:pt>
                <c:pt idx="11">
                  <c:v>7.6548275563340615</c:v>
                </c:pt>
                <c:pt idx="12">
                  <c:v>6.9830687830687834</c:v>
                </c:pt>
                <c:pt idx="13">
                  <c:v>10.107569721115539</c:v>
                </c:pt>
                <c:pt idx="14">
                  <c:v>7.8949999999999996</c:v>
                </c:pt>
                <c:pt idx="15">
                  <c:v>8.0790201967652866</c:v>
                </c:pt>
                <c:pt idx="16">
                  <c:v>6.4196874857245989</c:v>
                </c:pt>
                <c:pt idx="17">
                  <c:v>6.1972225184495047</c:v>
                </c:pt>
                <c:pt idx="18">
                  <c:v>9.0588235294117645</c:v>
                </c:pt>
                <c:pt idx="19">
                  <c:v>8.8136363636363626</c:v>
                </c:pt>
                <c:pt idx="20">
                  <c:v>9.911210700504526</c:v>
                </c:pt>
                <c:pt idx="21">
                  <c:v>14.02993289553433</c:v>
                </c:pt>
                <c:pt idx="22">
                  <c:v>9.8404472819064921</c:v>
                </c:pt>
                <c:pt idx="23">
                  <c:v>9.0974464805875819</c:v>
                </c:pt>
                <c:pt idx="24">
                  <c:v>9.8087784493005383</c:v>
                </c:pt>
                <c:pt idx="25">
                  <c:v>18.471731753460332</c:v>
                </c:pt>
                <c:pt idx="26">
                  <c:v>11.819354838709677</c:v>
                </c:pt>
                <c:pt idx="27">
                  <c:v>10.978102189781021</c:v>
                </c:pt>
                <c:pt idx="28">
                  <c:v>12.135999999999999</c:v>
                </c:pt>
                <c:pt idx="29">
                  <c:v>11.182656173575742</c:v>
                </c:pt>
                <c:pt idx="30">
                  <c:v>10.736382478011592</c:v>
                </c:pt>
                <c:pt idx="31">
                  <c:v>11.995382140228202</c:v>
                </c:pt>
                <c:pt idx="32">
                  <c:v>10.663967611336032</c:v>
                </c:pt>
                <c:pt idx="33">
                  <c:v>11.47221247459091</c:v>
                </c:pt>
                <c:pt idx="34">
                  <c:v>12.080938581655607</c:v>
                </c:pt>
                <c:pt idx="35">
                  <c:v>12.534653465346535</c:v>
                </c:pt>
                <c:pt idx="36">
                  <c:v>6.7707006369426752</c:v>
                </c:pt>
                <c:pt idx="37">
                  <c:v>0</c:v>
                </c:pt>
                <c:pt idx="38">
                  <c:v>9.8535564853556483</c:v>
                </c:pt>
                <c:pt idx="39">
                  <c:v>9.08</c:v>
                </c:pt>
                <c:pt idx="40">
                  <c:v>9.49</c:v>
                </c:pt>
                <c:pt idx="41">
                  <c:v>8.0143442622950829</c:v>
                </c:pt>
                <c:pt idx="42">
                  <c:v>8.206666666666667</c:v>
                </c:pt>
                <c:pt idx="43">
                  <c:v>5.2318104906937393</c:v>
                </c:pt>
                <c:pt idx="44">
                  <c:v>10.460377358490566</c:v>
                </c:pt>
                <c:pt idx="45">
                  <c:v>6.7255244755244759</c:v>
                </c:pt>
                <c:pt idx="46">
                  <c:v>6.9850000000000003</c:v>
                </c:pt>
                <c:pt idx="47">
                  <c:v>8.8480000000000008</c:v>
                </c:pt>
                <c:pt idx="48">
                  <c:v>8.1094674556213029</c:v>
                </c:pt>
                <c:pt idx="49">
                  <c:v>9.9479768786127174</c:v>
                </c:pt>
                <c:pt idx="50">
                  <c:v>12.573943661971832</c:v>
                </c:pt>
                <c:pt idx="51">
                  <c:v>9.5268292682926852</c:v>
                </c:pt>
                <c:pt idx="52">
                  <c:v>11.102564102564102</c:v>
                </c:pt>
                <c:pt idx="53">
                  <c:v>6.915441176470587</c:v>
                </c:pt>
                <c:pt idx="54">
                  <c:v>9.195011337868479</c:v>
                </c:pt>
                <c:pt idx="55">
                  <c:v>5.6531440162271807</c:v>
                </c:pt>
                <c:pt idx="56">
                  <c:v>7.8372093023255811</c:v>
                </c:pt>
                <c:pt idx="57">
                  <c:v>8.2083333333333339</c:v>
                </c:pt>
                <c:pt idx="58">
                  <c:v>9.7798594847775178</c:v>
                </c:pt>
                <c:pt idx="59">
                  <c:v>6.1391862955032126</c:v>
                </c:pt>
                <c:pt idx="60">
                  <c:v>8.6412698412698408</c:v>
                </c:pt>
                <c:pt idx="61">
                  <c:v>5.338747099767982</c:v>
                </c:pt>
                <c:pt idx="62">
                  <c:v>7.6735294117647062</c:v>
                </c:pt>
                <c:pt idx="63">
                  <c:v>0</c:v>
                </c:pt>
                <c:pt idx="64">
                  <c:v>7.3704735376044574</c:v>
                </c:pt>
                <c:pt idx="65">
                  <c:v>9.3881278538812776</c:v>
                </c:pt>
                <c:pt idx="66">
                  <c:v>8.2835249042145609</c:v>
                </c:pt>
                <c:pt idx="67">
                  <c:v>6.5483870967741931</c:v>
                </c:pt>
                <c:pt idx="68">
                  <c:v>8.5667752442996754</c:v>
                </c:pt>
                <c:pt idx="69">
                  <c:v>6.7886904761904763</c:v>
                </c:pt>
                <c:pt idx="70">
                  <c:v>6.5780590717299576</c:v>
                </c:pt>
                <c:pt idx="71">
                  <c:v>6.3532219570405726</c:v>
                </c:pt>
                <c:pt idx="72">
                  <c:v>8.0490797546012267</c:v>
                </c:pt>
                <c:pt idx="73">
                  <c:v>10.3125</c:v>
                </c:pt>
                <c:pt idx="74">
                  <c:v>9.67</c:v>
                </c:pt>
                <c:pt idx="75">
                  <c:v>9.0950000000000006</c:v>
                </c:pt>
                <c:pt idx="76">
                  <c:v>7.9108280254777066</c:v>
                </c:pt>
                <c:pt idx="77">
                  <c:v>8.8246268656716413</c:v>
                </c:pt>
                <c:pt idx="78">
                  <c:v>9.1325000000000003</c:v>
                </c:pt>
                <c:pt idx="79">
                  <c:v>9.3033333333333328</c:v>
                </c:pt>
                <c:pt idx="80">
                  <c:v>11.354581673306773</c:v>
                </c:pt>
                <c:pt idx="81">
                  <c:v>10.042134831460674</c:v>
                </c:pt>
                <c:pt idx="82">
                  <c:v>10.1175</c:v>
                </c:pt>
                <c:pt idx="83">
                  <c:v>10.943037974683543</c:v>
                </c:pt>
                <c:pt idx="84">
                  <c:v>8.8469656992084431</c:v>
                </c:pt>
                <c:pt idx="85">
                  <c:v>11.294117647058824</c:v>
                </c:pt>
                <c:pt idx="86">
                  <c:v>8.033766233766233</c:v>
                </c:pt>
                <c:pt idx="87">
                  <c:v>9.7774566473988429</c:v>
                </c:pt>
                <c:pt idx="88">
                  <c:v>9.7848101265822791</c:v>
                </c:pt>
                <c:pt idx="89">
                  <c:v>9.828125</c:v>
                </c:pt>
                <c:pt idx="90">
                  <c:v>10.477419354838709</c:v>
                </c:pt>
                <c:pt idx="91">
                  <c:v>9.4659090909090917</c:v>
                </c:pt>
                <c:pt idx="92">
                  <c:v>4.6938202247191017</c:v>
                </c:pt>
                <c:pt idx="93">
                  <c:v>6.9844357976653697</c:v>
                </c:pt>
                <c:pt idx="94">
                  <c:v>8.3856209150326801</c:v>
                </c:pt>
                <c:pt idx="95">
                  <c:v>9.032051282051281</c:v>
                </c:pt>
                <c:pt idx="96">
                  <c:v>7.9863013698630132</c:v>
                </c:pt>
                <c:pt idx="97">
                  <c:v>9.4970059880239521</c:v>
                </c:pt>
                <c:pt idx="98">
                  <c:v>7.5866666666666669</c:v>
                </c:pt>
                <c:pt idx="99">
                  <c:v>9.279569892473118</c:v>
                </c:pt>
                <c:pt idx="100">
                  <c:v>12.931623931623934</c:v>
                </c:pt>
                <c:pt idx="101">
                  <c:v>8.6687116564417188</c:v>
                </c:pt>
                <c:pt idx="102">
                  <c:v>8.4732142857142847</c:v>
                </c:pt>
                <c:pt idx="103">
                  <c:v>14.111111111111112</c:v>
                </c:pt>
                <c:pt idx="104">
                  <c:v>12.014084507042254</c:v>
                </c:pt>
                <c:pt idx="105">
                  <c:v>0</c:v>
                </c:pt>
                <c:pt idx="106">
                  <c:v>16.34782608695652</c:v>
                </c:pt>
                <c:pt idx="107">
                  <c:v>14.259842519685039</c:v>
                </c:pt>
                <c:pt idx="108">
                  <c:v>8.1676300578034695</c:v>
                </c:pt>
                <c:pt idx="109">
                  <c:v>8.4444444444444446</c:v>
                </c:pt>
                <c:pt idx="110">
                  <c:v>10.53968253968254</c:v>
                </c:pt>
                <c:pt idx="111">
                  <c:v>10.085561497326202</c:v>
                </c:pt>
                <c:pt idx="112">
                  <c:v>7.6428571428571423</c:v>
                </c:pt>
                <c:pt idx="113">
                  <c:v>8.5760869565217384</c:v>
                </c:pt>
                <c:pt idx="114">
                  <c:v>8.9969040247678009</c:v>
                </c:pt>
                <c:pt idx="115">
                  <c:v>10.618749999999999</c:v>
                </c:pt>
                <c:pt idx="116">
                  <c:v>14.82795698924731</c:v>
                </c:pt>
                <c:pt idx="117">
                  <c:v>21.622222222222224</c:v>
                </c:pt>
                <c:pt idx="118">
                  <c:v>8.0966386554621845</c:v>
                </c:pt>
                <c:pt idx="119">
                  <c:v>8.3805555555555564</c:v>
                </c:pt>
                <c:pt idx="120">
                  <c:v>9.9677419354838701</c:v>
                </c:pt>
                <c:pt idx="121">
                  <c:v>8.6801801801801783</c:v>
                </c:pt>
                <c:pt idx="122">
                  <c:v>10.380165289256199</c:v>
                </c:pt>
                <c:pt idx="123">
                  <c:v>9.674603174603174</c:v>
                </c:pt>
                <c:pt idx="124">
                  <c:v>10</c:v>
                </c:pt>
                <c:pt idx="125">
                  <c:v>13.339285714285712</c:v>
                </c:pt>
                <c:pt idx="126">
                  <c:v>7.3697478991596634</c:v>
                </c:pt>
                <c:pt idx="127">
                  <c:v>10.097087378640778</c:v>
                </c:pt>
                <c:pt idx="128">
                  <c:v>6.5572139303482588</c:v>
                </c:pt>
                <c:pt idx="129">
                  <c:v>6.3449999999999998</c:v>
                </c:pt>
                <c:pt idx="130">
                  <c:v>6.28740157480315</c:v>
                </c:pt>
                <c:pt idx="131">
                  <c:v>6.7173913043478262</c:v>
                </c:pt>
                <c:pt idx="132">
                  <c:v>15.015384615384615</c:v>
                </c:pt>
                <c:pt idx="133">
                  <c:v>14.365853658536585</c:v>
                </c:pt>
                <c:pt idx="134">
                  <c:v>12.469387755102042</c:v>
                </c:pt>
                <c:pt idx="135">
                  <c:v>9.4485981308411198</c:v>
                </c:pt>
                <c:pt idx="136">
                  <c:v>7.0805755395683452</c:v>
                </c:pt>
                <c:pt idx="137">
                  <c:v>7.1933139534883725</c:v>
                </c:pt>
                <c:pt idx="138">
                  <c:v>8.0898876404494384</c:v>
                </c:pt>
                <c:pt idx="139">
                  <c:v>5.3917050691244235</c:v>
                </c:pt>
                <c:pt idx="140">
                  <c:v>10.933333333333332</c:v>
                </c:pt>
                <c:pt idx="141">
                  <c:v>6.9382716049382722</c:v>
                </c:pt>
                <c:pt idx="142">
                  <c:v>7.8839590443686012</c:v>
                </c:pt>
                <c:pt idx="143">
                  <c:v>14.602040816326531</c:v>
                </c:pt>
                <c:pt idx="144">
                  <c:v>13.51186440677966</c:v>
                </c:pt>
                <c:pt idx="145">
                  <c:v>13.350210970464135</c:v>
                </c:pt>
                <c:pt idx="146">
                  <c:v>14.363425493685648</c:v>
                </c:pt>
                <c:pt idx="147">
                  <c:v>12.314928425357873</c:v>
                </c:pt>
                <c:pt idx="148">
                  <c:v>18.112606144196754</c:v>
                </c:pt>
                <c:pt idx="149">
                  <c:v>19.945048458867298</c:v>
                </c:pt>
                <c:pt idx="150">
                  <c:v>25.227699042524936</c:v>
                </c:pt>
                <c:pt idx="151">
                  <c:v>11.104998377620023</c:v>
                </c:pt>
                <c:pt idx="152">
                  <c:v>22.919705637748095</c:v>
                </c:pt>
                <c:pt idx="153">
                  <c:v>22.202620991415259</c:v>
                </c:pt>
                <c:pt idx="154">
                  <c:v>11.874240414282175</c:v>
                </c:pt>
                <c:pt idx="155">
                  <c:v>15.946153846153846</c:v>
                </c:pt>
                <c:pt idx="156">
                  <c:v>17.61148578643774</c:v>
                </c:pt>
                <c:pt idx="157">
                  <c:v>18.158302195817029</c:v>
                </c:pt>
                <c:pt idx="158">
                  <c:v>15.003742467754373</c:v>
                </c:pt>
                <c:pt idx="159">
                  <c:v>11.850524836971424</c:v>
                </c:pt>
                <c:pt idx="160">
                  <c:v>8.3587089011627356</c:v>
                </c:pt>
                <c:pt idx="161">
                  <c:v>15.006273541406534</c:v>
                </c:pt>
                <c:pt idx="162">
                  <c:v>22.295405425915508</c:v>
                </c:pt>
                <c:pt idx="163">
                  <c:v>17.815210868673109</c:v>
                </c:pt>
                <c:pt idx="164">
                  <c:v>18.632336989450248</c:v>
                </c:pt>
                <c:pt idx="165">
                  <c:v>18.463640311183735</c:v>
                </c:pt>
                <c:pt idx="166">
                  <c:v>15.512381905427391</c:v>
                </c:pt>
                <c:pt idx="167">
                  <c:v>7.6052631578947372</c:v>
                </c:pt>
                <c:pt idx="168">
                  <c:v>7.7651331719128329</c:v>
                </c:pt>
                <c:pt idx="169">
                  <c:v>8.703370786516853</c:v>
                </c:pt>
                <c:pt idx="170">
                  <c:v>7.8841201716738203</c:v>
                </c:pt>
                <c:pt idx="171">
                  <c:v>8.3854625550660788</c:v>
                </c:pt>
                <c:pt idx="172">
                  <c:v>9.1445497630331776</c:v>
                </c:pt>
                <c:pt idx="173">
                  <c:v>2.6695727986050568</c:v>
                </c:pt>
                <c:pt idx="174">
                  <c:v>7.4656488549618318</c:v>
                </c:pt>
                <c:pt idx="175">
                  <c:v>14.935</c:v>
                </c:pt>
                <c:pt idx="176">
                  <c:v>7.9869451697127936</c:v>
                </c:pt>
                <c:pt idx="177">
                  <c:v>12.324324324324326</c:v>
                </c:pt>
                <c:pt idx="178">
                  <c:v>5.2802013422818792</c:v>
                </c:pt>
                <c:pt idx="179">
                  <c:v>9.1377245508982039</c:v>
                </c:pt>
                <c:pt idx="180">
                  <c:v>10.335570469798657</c:v>
                </c:pt>
                <c:pt idx="181">
                  <c:v>6.5856236786469333</c:v>
                </c:pt>
                <c:pt idx="182">
                  <c:v>16.135746606334841</c:v>
                </c:pt>
                <c:pt idx="183">
                  <c:v>12.919678714859437</c:v>
                </c:pt>
                <c:pt idx="184">
                  <c:v>12.700000000000001</c:v>
                </c:pt>
                <c:pt idx="185">
                  <c:v>10.677631578947368</c:v>
                </c:pt>
                <c:pt idx="186">
                  <c:v>17.857894736842105</c:v>
                </c:pt>
                <c:pt idx="187">
                  <c:v>13.586497890295359</c:v>
                </c:pt>
                <c:pt idx="188">
                  <c:v>18.24070450097847</c:v>
                </c:pt>
                <c:pt idx="189">
                  <c:v>15.386946386946388</c:v>
                </c:pt>
                <c:pt idx="190">
                  <c:v>23.295045045045043</c:v>
                </c:pt>
                <c:pt idx="191">
                  <c:v>23.539800995024876</c:v>
                </c:pt>
                <c:pt idx="192">
                  <c:v>24.037162162162165</c:v>
                </c:pt>
                <c:pt idx="193">
                  <c:v>24.907801418439718</c:v>
                </c:pt>
                <c:pt idx="194">
                  <c:v>19.561929595827902</c:v>
                </c:pt>
                <c:pt idx="195">
                  <c:v>24.329289428076258</c:v>
                </c:pt>
                <c:pt idx="196">
                  <c:v>24.445035460992909</c:v>
                </c:pt>
                <c:pt idx="197">
                  <c:v>23.130705394190869</c:v>
                </c:pt>
                <c:pt idx="198">
                  <c:v>19.216216216216218</c:v>
                </c:pt>
                <c:pt idx="199">
                  <c:v>6.6004068584713744</c:v>
                </c:pt>
                <c:pt idx="200">
                  <c:v>7.8365284071104915</c:v>
                </c:pt>
                <c:pt idx="201">
                  <c:v>8.4780033840947553</c:v>
                </c:pt>
                <c:pt idx="202">
                  <c:v>8.7197781885397401</c:v>
                </c:pt>
                <c:pt idx="203">
                  <c:v>7.6030901722391082</c:v>
                </c:pt>
                <c:pt idx="204">
                  <c:v>9.3108762659621309</c:v>
                </c:pt>
                <c:pt idx="205">
                  <c:v>8.7212847033206327</c:v>
                </c:pt>
                <c:pt idx="206">
                  <c:v>8.955925563173361</c:v>
                </c:pt>
                <c:pt idx="207">
                  <c:v>5.4433879204085223</c:v>
                </c:pt>
                <c:pt idx="208">
                  <c:v>5.2698817106460414</c:v>
                </c:pt>
                <c:pt idx="209">
                  <c:v>6.2753739316239319</c:v>
                </c:pt>
                <c:pt idx="210">
                  <c:v>6.5209677419354835</c:v>
                </c:pt>
              </c:numCache>
            </c:numRef>
          </c:yVal>
          <c:smooth val="0"/>
          <c:extLst xmlns:c16r2="http://schemas.microsoft.com/office/drawing/2015/06/chart">
            <c:ext xmlns:c16="http://schemas.microsoft.com/office/drawing/2014/chart" uri="{C3380CC4-5D6E-409C-BE32-E72D297353CC}">
              <c16:uniqueId val="{00000001-42F6-4AD0-8252-759D3B632FC5}"/>
            </c:ext>
          </c:extLst>
        </c:ser>
        <c:ser>
          <c:idx val="0"/>
          <c:order val="1"/>
          <c:tx>
            <c:v>Karoo</c:v>
          </c:tx>
          <c:spPr>
            <a:ln w="19050">
              <a:noFill/>
            </a:ln>
          </c:spPr>
          <c:marker>
            <c:symbol val="plus"/>
            <c:size val="8"/>
            <c:spPr>
              <a:noFill/>
              <a:ln>
                <a:solidFill>
                  <a:schemeClr val="tx1"/>
                </a:solidFill>
                <a:prstDash val="solid"/>
              </a:ln>
            </c:spPr>
          </c:marker>
          <c:xVal>
            <c:numRef>
              <c:f>Red_all!$AP$213:$AP$528</c:f>
              <c:numCache>
                <c:formatCode>General</c:formatCode>
                <c:ptCount val="316"/>
                <c:pt idx="0">
                  <c:v>35.299999999999997</c:v>
                </c:pt>
                <c:pt idx="1">
                  <c:v>68.400000000000006</c:v>
                </c:pt>
                <c:pt idx="2">
                  <c:v>122</c:v>
                </c:pt>
                <c:pt idx="3">
                  <c:v>139</c:v>
                </c:pt>
                <c:pt idx="4">
                  <c:v>138</c:v>
                </c:pt>
                <c:pt idx="5">
                  <c:v>110</c:v>
                </c:pt>
                <c:pt idx="6">
                  <c:v>120.35637913334662</c:v>
                </c:pt>
                <c:pt idx="7">
                  <c:v>105.26305444926091</c:v>
                </c:pt>
                <c:pt idx="8">
                  <c:v>100.5873275008412</c:v>
                </c:pt>
                <c:pt idx="9">
                  <c:v>92.353028785428748</c:v>
                </c:pt>
                <c:pt idx="10">
                  <c:v>38.162039918096305</c:v>
                </c:pt>
                <c:pt idx="11">
                  <c:v>107.26014942267253</c:v>
                </c:pt>
                <c:pt idx="12">
                  <c:v>152.6</c:v>
                </c:pt>
                <c:pt idx="13">
                  <c:v>100.7</c:v>
                </c:pt>
                <c:pt idx="14">
                  <c:v>83.1</c:v>
                </c:pt>
                <c:pt idx="15">
                  <c:v>130.9</c:v>
                </c:pt>
                <c:pt idx="16">
                  <c:v>109.9</c:v>
                </c:pt>
                <c:pt idx="17">
                  <c:v>148.1</c:v>
                </c:pt>
                <c:pt idx="18">
                  <c:v>150.19999999999999</c:v>
                </c:pt>
                <c:pt idx="19">
                  <c:v>104.7</c:v>
                </c:pt>
                <c:pt idx="20">
                  <c:v>177.5</c:v>
                </c:pt>
                <c:pt idx="21">
                  <c:v>154.4</c:v>
                </c:pt>
                <c:pt idx="22">
                  <c:v>95.7</c:v>
                </c:pt>
                <c:pt idx="23">
                  <c:v>148.1</c:v>
                </c:pt>
                <c:pt idx="24">
                  <c:v>138.52071131639724</c:v>
                </c:pt>
                <c:pt idx="25">
                  <c:v>143.53466865284975</c:v>
                </c:pt>
                <c:pt idx="26">
                  <c:v>132.78969464508097</c:v>
                </c:pt>
                <c:pt idx="27">
                  <c:v>139.01065590778097</c:v>
                </c:pt>
                <c:pt idx="28">
                  <c:v>85.773528440366945</c:v>
                </c:pt>
                <c:pt idx="29">
                  <c:v>92.15099833333332</c:v>
                </c:pt>
                <c:pt idx="30">
                  <c:v>114.81702463054185</c:v>
                </c:pt>
                <c:pt idx="31">
                  <c:v>114.16</c:v>
                </c:pt>
                <c:pt idx="32">
                  <c:v>81.12023379923761</c:v>
                </c:pt>
                <c:pt idx="33">
                  <c:v>26.602699302325579</c:v>
                </c:pt>
                <c:pt idx="34">
                  <c:v>69.430000000000007</c:v>
                </c:pt>
                <c:pt idx="35">
                  <c:v>78.34</c:v>
                </c:pt>
                <c:pt idx="36">
                  <c:v>109.75</c:v>
                </c:pt>
                <c:pt idx="37">
                  <c:v>79.78</c:v>
                </c:pt>
                <c:pt idx="38">
                  <c:v>138.76</c:v>
                </c:pt>
                <c:pt idx="39">
                  <c:v>101.66</c:v>
                </c:pt>
                <c:pt idx="40">
                  <c:v>156.1</c:v>
                </c:pt>
                <c:pt idx="41">
                  <c:v>144.55000000000001</c:v>
                </c:pt>
                <c:pt idx="42">
                  <c:v>145.74</c:v>
                </c:pt>
                <c:pt idx="43">
                  <c:v>138.15</c:v>
                </c:pt>
                <c:pt idx="44">
                  <c:v>136.44</c:v>
                </c:pt>
                <c:pt idx="45">
                  <c:v>107.22</c:v>
                </c:pt>
                <c:pt idx="46">
                  <c:v>142.4</c:v>
                </c:pt>
                <c:pt idx="47">
                  <c:v>71.090654752623678</c:v>
                </c:pt>
                <c:pt idx="48">
                  <c:v>141.19</c:v>
                </c:pt>
                <c:pt idx="49">
                  <c:v>105.36</c:v>
                </c:pt>
                <c:pt idx="50">
                  <c:v>128.87</c:v>
                </c:pt>
                <c:pt idx="51">
                  <c:v>115.34</c:v>
                </c:pt>
                <c:pt idx="52">
                  <c:v>37.187710681003587</c:v>
                </c:pt>
                <c:pt idx="53">
                  <c:v>78.34</c:v>
                </c:pt>
                <c:pt idx="54">
                  <c:v>101.69</c:v>
                </c:pt>
                <c:pt idx="55">
                  <c:v>52.4</c:v>
                </c:pt>
                <c:pt idx="56">
                  <c:v>104.66</c:v>
                </c:pt>
                <c:pt idx="57">
                  <c:v>87.83</c:v>
                </c:pt>
                <c:pt idx="58">
                  <c:v>98.95</c:v>
                </c:pt>
                <c:pt idx="59">
                  <c:v>77</c:v>
                </c:pt>
                <c:pt idx="60">
                  <c:v>125.01</c:v>
                </c:pt>
                <c:pt idx="61">
                  <c:v>80.680000000000007</c:v>
                </c:pt>
                <c:pt idx="62">
                  <c:v>53.6</c:v>
                </c:pt>
                <c:pt idx="63">
                  <c:v>107.04</c:v>
                </c:pt>
                <c:pt idx="64">
                  <c:v>71.14</c:v>
                </c:pt>
                <c:pt idx="65">
                  <c:v>121.83</c:v>
                </c:pt>
                <c:pt idx="66">
                  <c:v>105.55</c:v>
                </c:pt>
                <c:pt idx="67">
                  <c:v>80.528312596006131</c:v>
                </c:pt>
                <c:pt idx="68">
                  <c:v>68.72</c:v>
                </c:pt>
                <c:pt idx="69">
                  <c:v>107.84</c:v>
                </c:pt>
                <c:pt idx="70">
                  <c:v>81.721823107569719</c:v>
                </c:pt>
                <c:pt idx="71">
                  <c:v>77.430000000000007</c:v>
                </c:pt>
                <c:pt idx="72">
                  <c:v>82.12</c:v>
                </c:pt>
                <c:pt idx="73">
                  <c:v>68.22</c:v>
                </c:pt>
                <c:pt idx="74">
                  <c:v>84.4</c:v>
                </c:pt>
                <c:pt idx="75">
                  <c:v>47.925124224137939</c:v>
                </c:pt>
                <c:pt idx="76">
                  <c:v>55.66</c:v>
                </c:pt>
                <c:pt idx="77">
                  <c:v>71.739999999999995</c:v>
                </c:pt>
                <c:pt idx="78">
                  <c:v>76.650000000000006</c:v>
                </c:pt>
                <c:pt idx="79">
                  <c:v>74.45</c:v>
                </c:pt>
                <c:pt idx="80">
                  <c:v>61.058454545454538</c:v>
                </c:pt>
                <c:pt idx="81">
                  <c:v>78.17</c:v>
                </c:pt>
                <c:pt idx="82">
                  <c:v>75.97</c:v>
                </c:pt>
                <c:pt idx="83">
                  <c:v>69.05</c:v>
                </c:pt>
                <c:pt idx="84">
                  <c:v>54.56</c:v>
                </c:pt>
                <c:pt idx="85">
                  <c:v>54.78</c:v>
                </c:pt>
                <c:pt idx="86">
                  <c:v>63.08</c:v>
                </c:pt>
                <c:pt idx="87">
                  <c:v>74.150000000000006</c:v>
                </c:pt>
                <c:pt idx="88">
                  <c:v>59.61</c:v>
                </c:pt>
                <c:pt idx="89">
                  <c:v>76.78</c:v>
                </c:pt>
                <c:pt idx="90">
                  <c:v>69.8</c:v>
                </c:pt>
                <c:pt idx="91">
                  <c:v>67.38</c:v>
                </c:pt>
                <c:pt idx="92">
                  <c:v>73.88</c:v>
                </c:pt>
                <c:pt idx="93">
                  <c:v>68.05</c:v>
                </c:pt>
                <c:pt idx="94">
                  <c:v>51.46</c:v>
                </c:pt>
                <c:pt idx="95">
                  <c:v>70.2</c:v>
                </c:pt>
                <c:pt idx="96">
                  <c:v>62.48</c:v>
                </c:pt>
                <c:pt idx="97">
                  <c:v>62.05</c:v>
                </c:pt>
                <c:pt idx="98">
                  <c:v>64.510000000000005</c:v>
                </c:pt>
                <c:pt idx="99">
                  <c:v>68.44</c:v>
                </c:pt>
                <c:pt idx="100">
                  <c:v>63.36</c:v>
                </c:pt>
                <c:pt idx="101">
                  <c:v>53.28</c:v>
                </c:pt>
                <c:pt idx="102">
                  <c:v>65.739999999999995</c:v>
                </c:pt>
                <c:pt idx="103">
                  <c:v>49.27</c:v>
                </c:pt>
                <c:pt idx="104">
                  <c:v>40.950000000000003</c:v>
                </c:pt>
                <c:pt idx="105">
                  <c:v>50.45</c:v>
                </c:pt>
                <c:pt idx="106">
                  <c:v>58.2</c:v>
                </c:pt>
                <c:pt idx="107">
                  <c:v>61.46</c:v>
                </c:pt>
                <c:pt idx="108">
                  <c:v>42.59</c:v>
                </c:pt>
                <c:pt idx="109">
                  <c:v>47.72</c:v>
                </c:pt>
                <c:pt idx="110">
                  <c:v>48.08</c:v>
                </c:pt>
                <c:pt idx="111">
                  <c:v>33.94</c:v>
                </c:pt>
                <c:pt idx="112">
                  <c:v>38.79</c:v>
                </c:pt>
                <c:pt idx="113">
                  <c:v>55.84</c:v>
                </c:pt>
                <c:pt idx="114">
                  <c:v>37.47</c:v>
                </c:pt>
                <c:pt idx="115">
                  <c:v>42.67</c:v>
                </c:pt>
                <c:pt idx="116">
                  <c:v>38.47</c:v>
                </c:pt>
                <c:pt idx="117">
                  <c:v>36.049999999999997</c:v>
                </c:pt>
                <c:pt idx="118">
                  <c:v>45.57</c:v>
                </c:pt>
                <c:pt idx="119">
                  <c:v>39.06</c:v>
                </c:pt>
                <c:pt idx="120">
                  <c:v>34.450000000000003</c:v>
                </c:pt>
                <c:pt idx="121">
                  <c:v>38.21</c:v>
                </c:pt>
                <c:pt idx="122">
                  <c:v>145</c:v>
                </c:pt>
                <c:pt idx="123">
                  <c:v>82</c:v>
                </c:pt>
                <c:pt idx="124">
                  <c:v>66.3</c:v>
                </c:pt>
                <c:pt idx="125">
                  <c:v>75.8</c:v>
                </c:pt>
                <c:pt idx="126">
                  <c:v>158</c:v>
                </c:pt>
                <c:pt idx="127">
                  <c:v>34.9</c:v>
                </c:pt>
                <c:pt idx="128">
                  <c:v>108</c:v>
                </c:pt>
                <c:pt idx="129">
                  <c:v>167</c:v>
                </c:pt>
                <c:pt idx="130">
                  <c:v>24.6</c:v>
                </c:pt>
                <c:pt idx="131">
                  <c:v>28.4</c:v>
                </c:pt>
                <c:pt idx="132">
                  <c:v>22.2</c:v>
                </c:pt>
                <c:pt idx="133">
                  <c:v>22.9</c:v>
                </c:pt>
                <c:pt idx="134">
                  <c:v>22.3</c:v>
                </c:pt>
                <c:pt idx="135">
                  <c:v>37.4</c:v>
                </c:pt>
                <c:pt idx="136">
                  <c:v>25.5</c:v>
                </c:pt>
                <c:pt idx="137">
                  <c:v>26.3</c:v>
                </c:pt>
                <c:pt idx="138">
                  <c:v>20.5</c:v>
                </c:pt>
                <c:pt idx="139">
                  <c:v>25.7</c:v>
                </c:pt>
                <c:pt idx="140">
                  <c:v>26</c:v>
                </c:pt>
                <c:pt idx="141">
                  <c:v>23.7</c:v>
                </c:pt>
                <c:pt idx="142">
                  <c:v>18.2</c:v>
                </c:pt>
                <c:pt idx="143">
                  <c:v>13.5</c:v>
                </c:pt>
                <c:pt idx="144">
                  <c:v>17.399999999999999</c:v>
                </c:pt>
                <c:pt idx="145">
                  <c:v>18.36</c:v>
                </c:pt>
                <c:pt idx="146">
                  <c:v>24.29</c:v>
                </c:pt>
                <c:pt idx="147">
                  <c:v>16.62</c:v>
                </c:pt>
                <c:pt idx="148">
                  <c:v>27.87</c:v>
                </c:pt>
                <c:pt idx="149">
                  <c:v>28.23</c:v>
                </c:pt>
                <c:pt idx="150">
                  <c:v>24.61</c:v>
                </c:pt>
                <c:pt idx="151">
                  <c:v>25.36</c:v>
                </c:pt>
                <c:pt idx="152">
                  <c:v>16.829999999999998</c:v>
                </c:pt>
                <c:pt idx="153">
                  <c:v>22.85</c:v>
                </c:pt>
                <c:pt idx="154">
                  <c:v>28.04</c:v>
                </c:pt>
                <c:pt idx="155">
                  <c:v>29.06</c:v>
                </c:pt>
                <c:pt idx="156">
                  <c:v>26.72</c:v>
                </c:pt>
                <c:pt idx="157">
                  <c:v>25.82</c:v>
                </c:pt>
                <c:pt idx="158">
                  <c:v>30.87</c:v>
                </c:pt>
                <c:pt idx="159">
                  <c:v>21.74</c:v>
                </c:pt>
                <c:pt idx="160">
                  <c:v>18.18</c:v>
                </c:pt>
                <c:pt idx="161">
                  <c:v>23.13</c:v>
                </c:pt>
                <c:pt idx="162">
                  <c:v>30.46</c:v>
                </c:pt>
                <c:pt idx="163">
                  <c:v>27.57</c:v>
                </c:pt>
                <c:pt idx="164">
                  <c:v>18.46</c:v>
                </c:pt>
                <c:pt idx="165">
                  <c:v>29.53</c:v>
                </c:pt>
                <c:pt idx="166">
                  <c:v>24.82</c:v>
                </c:pt>
                <c:pt idx="167">
                  <c:v>23.08</c:v>
                </c:pt>
                <c:pt idx="168">
                  <c:v>18.350000000000001</c:v>
                </c:pt>
                <c:pt idx="169">
                  <c:v>25.26</c:v>
                </c:pt>
                <c:pt idx="170">
                  <c:v>17.07</c:v>
                </c:pt>
                <c:pt idx="171">
                  <c:v>25.14</c:v>
                </c:pt>
                <c:pt idx="172">
                  <c:v>32.32</c:v>
                </c:pt>
                <c:pt idx="173">
                  <c:v>21.73</c:v>
                </c:pt>
                <c:pt idx="174">
                  <c:v>23.89</c:v>
                </c:pt>
                <c:pt idx="175">
                  <c:v>20.37</c:v>
                </c:pt>
                <c:pt idx="176">
                  <c:v>22.65</c:v>
                </c:pt>
                <c:pt idx="177">
                  <c:v>16.55</c:v>
                </c:pt>
                <c:pt idx="178">
                  <c:v>17.41</c:v>
                </c:pt>
                <c:pt idx="179">
                  <c:v>22.19</c:v>
                </c:pt>
                <c:pt idx="180">
                  <c:v>23.45</c:v>
                </c:pt>
                <c:pt idx="181">
                  <c:v>23.69</c:v>
                </c:pt>
                <c:pt idx="182">
                  <c:v>30.44</c:v>
                </c:pt>
                <c:pt idx="183">
                  <c:v>29.872499999999999</c:v>
                </c:pt>
                <c:pt idx="184">
                  <c:v>16.936499999999999</c:v>
                </c:pt>
                <c:pt idx="185">
                  <c:v>12.8</c:v>
                </c:pt>
                <c:pt idx="186">
                  <c:v>24.08</c:v>
                </c:pt>
                <c:pt idx="187">
                  <c:v>43.88</c:v>
                </c:pt>
                <c:pt idx="188">
                  <c:v>19.899999999999999</c:v>
                </c:pt>
                <c:pt idx="189">
                  <c:v>42.125999999999998</c:v>
                </c:pt>
                <c:pt idx="190">
                  <c:v>23.7195</c:v>
                </c:pt>
                <c:pt idx="191">
                  <c:v>16.89</c:v>
                </c:pt>
                <c:pt idx="192">
                  <c:v>20.91</c:v>
                </c:pt>
                <c:pt idx="193">
                  <c:v>24.339000000000002</c:v>
                </c:pt>
                <c:pt idx="194">
                  <c:v>23.55</c:v>
                </c:pt>
                <c:pt idx="195">
                  <c:v>20.7165</c:v>
                </c:pt>
                <c:pt idx="196">
                  <c:v>19.96</c:v>
                </c:pt>
                <c:pt idx="197">
                  <c:v>17.64</c:v>
                </c:pt>
                <c:pt idx="198">
                  <c:v>17.745000000000001</c:v>
                </c:pt>
                <c:pt idx="199">
                  <c:v>19.78</c:v>
                </c:pt>
                <c:pt idx="200">
                  <c:v>18.931500000000003</c:v>
                </c:pt>
                <c:pt idx="201">
                  <c:v>17.104500000000002</c:v>
                </c:pt>
                <c:pt idx="202">
                  <c:v>19.96</c:v>
                </c:pt>
                <c:pt idx="203">
                  <c:v>24.37</c:v>
                </c:pt>
                <c:pt idx="204">
                  <c:v>16.7895</c:v>
                </c:pt>
                <c:pt idx="205">
                  <c:v>12.862500000000001</c:v>
                </c:pt>
                <c:pt idx="206">
                  <c:v>20.076000000000001</c:v>
                </c:pt>
                <c:pt idx="207">
                  <c:v>32.466000000000001</c:v>
                </c:pt>
                <c:pt idx="208">
                  <c:v>18.511499999999998</c:v>
                </c:pt>
                <c:pt idx="209">
                  <c:v>18.059999999999999</c:v>
                </c:pt>
                <c:pt idx="210">
                  <c:v>30.807000000000002</c:v>
                </c:pt>
                <c:pt idx="211">
                  <c:v>27.762000000000004</c:v>
                </c:pt>
                <c:pt idx="212">
                  <c:v>23.352</c:v>
                </c:pt>
                <c:pt idx="213">
                  <c:v>21.608999999999998</c:v>
                </c:pt>
                <c:pt idx="214">
                  <c:v>22.2075</c:v>
                </c:pt>
                <c:pt idx="215">
                  <c:v>23.299500000000002</c:v>
                </c:pt>
                <c:pt idx="216">
                  <c:v>22.743000000000002</c:v>
                </c:pt>
                <c:pt idx="217">
                  <c:v>20.2545</c:v>
                </c:pt>
                <c:pt idx="218">
                  <c:v>21.157499999999999</c:v>
                </c:pt>
                <c:pt idx="219">
                  <c:v>37.1175</c:v>
                </c:pt>
                <c:pt idx="220">
                  <c:v>50.893500000000003</c:v>
                </c:pt>
                <c:pt idx="221">
                  <c:v>21.430500000000002</c:v>
                </c:pt>
                <c:pt idx="222">
                  <c:v>18.102</c:v>
                </c:pt>
                <c:pt idx="223">
                  <c:v>23.572500000000002</c:v>
                </c:pt>
                <c:pt idx="224">
                  <c:v>24.88</c:v>
                </c:pt>
                <c:pt idx="225">
                  <c:v>22.67</c:v>
                </c:pt>
                <c:pt idx="226">
                  <c:v>25.21</c:v>
                </c:pt>
                <c:pt idx="227">
                  <c:v>24.08</c:v>
                </c:pt>
                <c:pt idx="228">
                  <c:v>24.7</c:v>
                </c:pt>
                <c:pt idx="229">
                  <c:v>25.28</c:v>
                </c:pt>
                <c:pt idx="230">
                  <c:v>40.24</c:v>
                </c:pt>
                <c:pt idx="231">
                  <c:v>23.66</c:v>
                </c:pt>
                <c:pt idx="232">
                  <c:v>21.25</c:v>
                </c:pt>
                <c:pt idx="233">
                  <c:v>28.26</c:v>
                </c:pt>
                <c:pt idx="234">
                  <c:v>28.19</c:v>
                </c:pt>
                <c:pt idx="235">
                  <c:v>21.9</c:v>
                </c:pt>
                <c:pt idx="236">
                  <c:v>25.36</c:v>
                </c:pt>
                <c:pt idx="237">
                  <c:v>21.48</c:v>
                </c:pt>
                <c:pt idx="238">
                  <c:v>15.52</c:v>
                </c:pt>
                <c:pt idx="239">
                  <c:v>14.37</c:v>
                </c:pt>
                <c:pt idx="240">
                  <c:v>15.84</c:v>
                </c:pt>
                <c:pt idx="241">
                  <c:v>20.57</c:v>
                </c:pt>
                <c:pt idx="242">
                  <c:v>20.21</c:v>
                </c:pt>
                <c:pt idx="243">
                  <c:v>14.29</c:v>
                </c:pt>
                <c:pt idx="244">
                  <c:v>18.489999999999998</c:v>
                </c:pt>
                <c:pt idx="245">
                  <c:v>17.079999999999998</c:v>
                </c:pt>
                <c:pt idx="246">
                  <c:v>16.12</c:v>
                </c:pt>
                <c:pt idx="247">
                  <c:v>19.93</c:v>
                </c:pt>
                <c:pt idx="248">
                  <c:v>17.16</c:v>
                </c:pt>
                <c:pt idx="249">
                  <c:v>18.47</c:v>
                </c:pt>
                <c:pt idx="250">
                  <c:v>15.95</c:v>
                </c:pt>
                <c:pt idx="251">
                  <c:v>15.98</c:v>
                </c:pt>
                <c:pt idx="252">
                  <c:v>16.12</c:v>
                </c:pt>
                <c:pt idx="253">
                  <c:v>15.33</c:v>
                </c:pt>
                <c:pt idx="254">
                  <c:v>22.35</c:v>
                </c:pt>
                <c:pt idx="255">
                  <c:v>15.200582325581397</c:v>
                </c:pt>
                <c:pt idx="256">
                  <c:v>18</c:v>
                </c:pt>
                <c:pt idx="257">
                  <c:v>17.2</c:v>
                </c:pt>
                <c:pt idx="258">
                  <c:v>18.3</c:v>
                </c:pt>
                <c:pt idx="259">
                  <c:v>29.04</c:v>
                </c:pt>
                <c:pt idx="260">
                  <c:v>29.87</c:v>
                </c:pt>
                <c:pt idx="261">
                  <c:v>27.929000000000002</c:v>
                </c:pt>
                <c:pt idx="262">
                  <c:v>30.332000000000004</c:v>
                </c:pt>
                <c:pt idx="263">
                  <c:v>20.724</c:v>
                </c:pt>
                <c:pt idx="264">
                  <c:v>21.042999999999999</c:v>
                </c:pt>
                <c:pt idx="265">
                  <c:v>22.203000000000003</c:v>
                </c:pt>
                <c:pt idx="266">
                  <c:v>15.059000000000001</c:v>
                </c:pt>
                <c:pt idx="267">
                  <c:v>15.983000000000001</c:v>
                </c:pt>
                <c:pt idx="268">
                  <c:v>14.525</c:v>
                </c:pt>
                <c:pt idx="269">
                  <c:v>15.603000000000002</c:v>
                </c:pt>
                <c:pt idx="270">
                  <c:v>21.67</c:v>
                </c:pt>
                <c:pt idx="271">
                  <c:v>22.077000000000002</c:v>
                </c:pt>
                <c:pt idx="272">
                  <c:v>21.417000000000002</c:v>
                </c:pt>
                <c:pt idx="273">
                  <c:v>20.922000000000001</c:v>
                </c:pt>
                <c:pt idx="274">
                  <c:v>21.285</c:v>
                </c:pt>
                <c:pt idx="275">
                  <c:v>24.079000000000004</c:v>
                </c:pt>
                <c:pt idx="276">
                  <c:v>15.68</c:v>
                </c:pt>
                <c:pt idx="277">
                  <c:v>16.978000000000002</c:v>
                </c:pt>
                <c:pt idx="278">
                  <c:v>16.648000000000003</c:v>
                </c:pt>
                <c:pt idx="279">
                  <c:v>14.118000000000002</c:v>
                </c:pt>
                <c:pt idx="280">
                  <c:v>26.037000000000003</c:v>
                </c:pt>
                <c:pt idx="281">
                  <c:v>26.388999999999999</c:v>
                </c:pt>
                <c:pt idx="282">
                  <c:v>26.521000000000001</c:v>
                </c:pt>
                <c:pt idx="283">
                  <c:v>25.85</c:v>
                </c:pt>
                <c:pt idx="284">
                  <c:v>16.714000000000002</c:v>
                </c:pt>
                <c:pt idx="285">
                  <c:v>16.219000000000001</c:v>
                </c:pt>
                <c:pt idx="286">
                  <c:v>16.659000000000002</c:v>
                </c:pt>
                <c:pt idx="287">
                  <c:v>15.884</c:v>
                </c:pt>
                <c:pt idx="288">
                  <c:v>16.555</c:v>
                </c:pt>
                <c:pt idx="289">
                  <c:v>16.071000000000002</c:v>
                </c:pt>
                <c:pt idx="290">
                  <c:v>15.609</c:v>
                </c:pt>
                <c:pt idx="291">
                  <c:v>11.32</c:v>
                </c:pt>
                <c:pt idx="292">
                  <c:v>17.781000000000002</c:v>
                </c:pt>
                <c:pt idx="293">
                  <c:v>16.175000000000001</c:v>
                </c:pt>
                <c:pt idx="294">
                  <c:v>17.29</c:v>
                </c:pt>
                <c:pt idx="295">
                  <c:v>17.46</c:v>
                </c:pt>
                <c:pt idx="296">
                  <c:v>17.96</c:v>
                </c:pt>
                <c:pt idx="297">
                  <c:v>36.414999999999999</c:v>
                </c:pt>
                <c:pt idx="298">
                  <c:v>28.105</c:v>
                </c:pt>
                <c:pt idx="299">
                  <c:v>24.051000000000002</c:v>
                </c:pt>
                <c:pt idx="300">
                  <c:v>24.376000000000001</c:v>
                </c:pt>
                <c:pt idx="301">
                  <c:v>22.693000000000001</c:v>
                </c:pt>
                <c:pt idx="302">
                  <c:v>23.551000000000002</c:v>
                </c:pt>
                <c:pt idx="303">
                  <c:v>24.882000000000001</c:v>
                </c:pt>
                <c:pt idx="304">
                  <c:v>25.492000000000004</c:v>
                </c:pt>
                <c:pt idx="305">
                  <c:v>21.934000000000005</c:v>
                </c:pt>
                <c:pt idx="306">
                  <c:v>20.768000000000001</c:v>
                </c:pt>
                <c:pt idx="307">
                  <c:v>21.417000000000002</c:v>
                </c:pt>
                <c:pt idx="308">
                  <c:v>23.21</c:v>
                </c:pt>
                <c:pt idx="309">
                  <c:v>24.981000000000002</c:v>
                </c:pt>
                <c:pt idx="310">
                  <c:v>24.849</c:v>
                </c:pt>
                <c:pt idx="311">
                  <c:v>26.482000000000003</c:v>
                </c:pt>
                <c:pt idx="312">
                  <c:v>24.645</c:v>
                </c:pt>
                <c:pt idx="313">
                  <c:v>27.504999999999999</c:v>
                </c:pt>
                <c:pt idx="314">
                  <c:v>22.21</c:v>
                </c:pt>
                <c:pt idx="315">
                  <c:v>24.27</c:v>
                </c:pt>
              </c:numCache>
            </c:numRef>
          </c:xVal>
          <c:yVal>
            <c:numRef>
              <c:f>Red_all!$BM$213:$BM$528</c:f>
              <c:numCache>
                <c:formatCode>0.00</c:formatCode>
                <c:ptCount val="316"/>
                <c:pt idx="0">
                  <c:v>6.1284722222222223</c:v>
                </c:pt>
                <c:pt idx="1">
                  <c:v>16.682926829268297</c:v>
                </c:pt>
                <c:pt idx="2">
                  <c:v>14.523809523809524</c:v>
                </c:pt>
                <c:pt idx="3">
                  <c:v>17.160493827160494</c:v>
                </c:pt>
                <c:pt idx="4">
                  <c:v>11.694915254237287</c:v>
                </c:pt>
                <c:pt idx="5">
                  <c:v>6.2146892655367232</c:v>
                </c:pt>
                <c:pt idx="6">
                  <c:v>17.61148578643774</c:v>
                </c:pt>
                <c:pt idx="7">
                  <c:v>18.158302195817029</c:v>
                </c:pt>
                <c:pt idx="8">
                  <c:v>15.003742467754373</c:v>
                </c:pt>
                <c:pt idx="9">
                  <c:v>11.850524836971424</c:v>
                </c:pt>
                <c:pt idx="10">
                  <c:v>8.3587089011627356</c:v>
                </c:pt>
                <c:pt idx="11">
                  <c:v>15.006273541406534</c:v>
                </c:pt>
                <c:pt idx="12">
                  <c:v>15.78076525336091</c:v>
                </c:pt>
                <c:pt idx="13">
                  <c:v>0</c:v>
                </c:pt>
                <c:pt idx="14">
                  <c:v>0</c:v>
                </c:pt>
                <c:pt idx="15">
                  <c:v>26.18</c:v>
                </c:pt>
                <c:pt idx="16">
                  <c:v>0</c:v>
                </c:pt>
                <c:pt idx="17">
                  <c:v>18.512499999999999</c:v>
                </c:pt>
                <c:pt idx="18">
                  <c:v>0</c:v>
                </c:pt>
                <c:pt idx="19">
                  <c:v>20.94</c:v>
                </c:pt>
                <c:pt idx="20">
                  <c:v>22.1875</c:v>
                </c:pt>
                <c:pt idx="21">
                  <c:v>22.057142857142857</c:v>
                </c:pt>
                <c:pt idx="22">
                  <c:v>0</c:v>
                </c:pt>
                <c:pt idx="23">
                  <c:v>16.455555555555556</c:v>
                </c:pt>
                <c:pt idx="24">
                  <c:v>20.264900662251655</c:v>
                </c:pt>
                <c:pt idx="25">
                  <c:v>18.176043557168786</c:v>
                </c:pt>
                <c:pt idx="26">
                  <c:v>18.047008978109556</c:v>
                </c:pt>
                <c:pt idx="27">
                  <c:v>20.849331006399069</c:v>
                </c:pt>
                <c:pt idx="28">
                  <c:v>16.759999999999998</c:v>
                </c:pt>
                <c:pt idx="29">
                  <c:v>14.155290102389076</c:v>
                </c:pt>
                <c:pt idx="30">
                  <c:v>15.164585698070372</c:v>
                </c:pt>
                <c:pt idx="31">
                  <c:v>12.841394825646793</c:v>
                </c:pt>
                <c:pt idx="32">
                  <c:v>20.66745722513976</c:v>
                </c:pt>
                <c:pt idx="33">
                  <c:v>11.811594202898551</c:v>
                </c:pt>
                <c:pt idx="34">
                  <c:v>11.419407894736842</c:v>
                </c:pt>
                <c:pt idx="35">
                  <c:v>0</c:v>
                </c:pt>
                <c:pt idx="36">
                  <c:v>10.624394966118103</c:v>
                </c:pt>
                <c:pt idx="37">
                  <c:v>0</c:v>
                </c:pt>
                <c:pt idx="38">
                  <c:v>13.931726907630519</c:v>
                </c:pt>
                <c:pt idx="39">
                  <c:v>20.130693069306929</c:v>
                </c:pt>
                <c:pt idx="40">
                  <c:v>14.657276995305164</c:v>
                </c:pt>
                <c:pt idx="41">
                  <c:v>2.537745786516854</c:v>
                </c:pt>
                <c:pt idx="42">
                  <c:v>13.519480519480521</c:v>
                </c:pt>
                <c:pt idx="43">
                  <c:v>14.838882921589688</c:v>
                </c:pt>
                <c:pt idx="44">
                  <c:v>13.535714285714285</c:v>
                </c:pt>
                <c:pt idx="45">
                  <c:v>10.775879396984925</c:v>
                </c:pt>
                <c:pt idx="46">
                  <c:v>12.361111111111112</c:v>
                </c:pt>
                <c:pt idx="47">
                  <c:v>19.236436704621564</c:v>
                </c:pt>
                <c:pt idx="48">
                  <c:v>13.446666666666667</c:v>
                </c:pt>
                <c:pt idx="49">
                  <c:v>10.696446700507614</c:v>
                </c:pt>
                <c:pt idx="50">
                  <c:v>23.388384754990927</c:v>
                </c:pt>
                <c:pt idx="51">
                  <c:v>5.2546697038724375</c:v>
                </c:pt>
                <c:pt idx="52">
                  <c:v>12.931795045809299</c:v>
                </c:pt>
                <c:pt idx="53">
                  <c:v>0</c:v>
                </c:pt>
                <c:pt idx="54">
                  <c:v>20.176587301587301</c:v>
                </c:pt>
                <c:pt idx="55">
                  <c:v>0</c:v>
                </c:pt>
                <c:pt idx="56">
                  <c:v>13.539456662354462</c:v>
                </c:pt>
                <c:pt idx="57">
                  <c:v>13.148203592814372</c:v>
                </c:pt>
                <c:pt idx="58">
                  <c:v>12.081807081807083</c:v>
                </c:pt>
                <c:pt idx="59">
                  <c:v>0</c:v>
                </c:pt>
                <c:pt idx="60">
                  <c:v>16.601593625498008</c:v>
                </c:pt>
                <c:pt idx="61">
                  <c:v>0</c:v>
                </c:pt>
                <c:pt idx="62">
                  <c:v>18.807017543859651</c:v>
                </c:pt>
                <c:pt idx="63">
                  <c:v>12.094915254237289</c:v>
                </c:pt>
                <c:pt idx="64">
                  <c:v>11.758677685950413</c:v>
                </c:pt>
                <c:pt idx="65">
                  <c:v>17.916176470588237</c:v>
                </c:pt>
                <c:pt idx="66">
                  <c:v>0</c:v>
                </c:pt>
                <c:pt idx="67">
                  <c:v>21.275362318840582</c:v>
                </c:pt>
                <c:pt idx="68">
                  <c:v>12.141342756183745</c:v>
                </c:pt>
                <c:pt idx="69">
                  <c:v>15.040446304044631</c:v>
                </c:pt>
                <c:pt idx="70">
                  <c:v>23.128153380423814</c:v>
                </c:pt>
                <c:pt idx="71">
                  <c:v>11.157060518731988</c:v>
                </c:pt>
                <c:pt idx="72">
                  <c:v>12.461305007587255</c:v>
                </c:pt>
                <c:pt idx="73">
                  <c:v>0</c:v>
                </c:pt>
                <c:pt idx="74">
                  <c:v>10.683544303797468</c:v>
                </c:pt>
                <c:pt idx="75">
                  <c:v>18.522527794031596</c:v>
                </c:pt>
                <c:pt idx="76">
                  <c:v>7.126760563380282</c:v>
                </c:pt>
                <c:pt idx="77">
                  <c:v>0</c:v>
                </c:pt>
                <c:pt idx="78">
                  <c:v>0</c:v>
                </c:pt>
                <c:pt idx="79">
                  <c:v>17.476525821596244</c:v>
                </c:pt>
                <c:pt idx="80">
                  <c:v>21.126539166884989</c:v>
                </c:pt>
                <c:pt idx="81">
                  <c:v>15.14922480620155</c:v>
                </c:pt>
                <c:pt idx="82">
                  <c:v>12.393148450244698</c:v>
                </c:pt>
                <c:pt idx="83">
                  <c:v>6.7962598425196843</c:v>
                </c:pt>
                <c:pt idx="84">
                  <c:v>17.918856168060746</c:v>
                </c:pt>
                <c:pt idx="85">
                  <c:v>0</c:v>
                </c:pt>
                <c:pt idx="86">
                  <c:v>4.3205479452054796</c:v>
                </c:pt>
                <c:pt idx="87">
                  <c:v>13.506375227686704</c:v>
                </c:pt>
                <c:pt idx="88">
                  <c:v>0</c:v>
                </c:pt>
                <c:pt idx="89">
                  <c:v>13.192439862542955</c:v>
                </c:pt>
                <c:pt idx="90">
                  <c:v>0</c:v>
                </c:pt>
                <c:pt idx="91">
                  <c:v>4.5712347354138396</c:v>
                </c:pt>
                <c:pt idx="92">
                  <c:v>13.965973534971644</c:v>
                </c:pt>
                <c:pt idx="93">
                  <c:v>0</c:v>
                </c:pt>
                <c:pt idx="94">
                  <c:v>0</c:v>
                </c:pt>
                <c:pt idx="95">
                  <c:v>0.47073023536511771</c:v>
                </c:pt>
                <c:pt idx="96">
                  <c:v>8.4939775415318511E-2</c:v>
                </c:pt>
                <c:pt idx="97">
                  <c:v>9.650077760497668</c:v>
                </c:pt>
                <c:pt idx="98">
                  <c:v>1.9721797615408132</c:v>
                </c:pt>
                <c:pt idx="99">
                  <c:v>3.6994594594594594</c:v>
                </c:pt>
                <c:pt idx="100">
                  <c:v>8.787794729542302</c:v>
                </c:pt>
                <c:pt idx="101">
                  <c:v>9.9588785046728976</c:v>
                </c:pt>
                <c:pt idx="102">
                  <c:v>0</c:v>
                </c:pt>
                <c:pt idx="103">
                  <c:v>3.8734276729559749</c:v>
                </c:pt>
                <c:pt idx="104">
                  <c:v>6.1302395209580842</c:v>
                </c:pt>
                <c:pt idx="105">
                  <c:v>0</c:v>
                </c:pt>
                <c:pt idx="106">
                  <c:v>8.7125748502994025</c:v>
                </c:pt>
                <c:pt idx="107">
                  <c:v>11.842003853564547</c:v>
                </c:pt>
                <c:pt idx="108">
                  <c:v>4.6093073593073592</c:v>
                </c:pt>
                <c:pt idx="109">
                  <c:v>0</c:v>
                </c:pt>
                <c:pt idx="110">
                  <c:v>7.7799352750809065</c:v>
                </c:pt>
                <c:pt idx="111">
                  <c:v>0</c:v>
                </c:pt>
                <c:pt idx="112">
                  <c:v>4.368243243243243</c:v>
                </c:pt>
                <c:pt idx="113">
                  <c:v>8.8775834658187609</c:v>
                </c:pt>
                <c:pt idx="114">
                  <c:v>0</c:v>
                </c:pt>
                <c:pt idx="115">
                  <c:v>2.9427586206896552</c:v>
                </c:pt>
                <c:pt idx="116">
                  <c:v>0</c:v>
                </c:pt>
                <c:pt idx="117">
                  <c:v>6.4145907473309602</c:v>
                </c:pt>
                <c:pt idx="118">
                  <c:v>0</c:v>
                </c:pt>
                <c:pt idx="119">
                  <c:v>0</c:v>
                </c:pt>
                <c:pt idx="120">
                  <c:v>13.404669260700391</c:v>
                </c:pt>
                <c:pt idx="121">
                  <c:v>0</c:v>
                </c:pt>
                <c:pt idx="122">
                  <c:v>17.159763313609467</c:v>
                </c:pt>
                <c:pt idx="123">
                  <c:v>18.981481481481481</c:v>
                </c:pt>
                <c:pt idx="124">
                  <c:v>15.6</c:v>
                </c:pt>
                <c:pt idx="125">
                  <c:v>15.791666666666666</c:v>
                </c:pt>
                <c:pt idx="126">
                  <c:v>16.205128205128204</c:v>
                </c:pt>
                <c:pt idx="127">
                  <c:v>14.851063829787233</c:v>
                </c:pt>
                <c:pt idx="128">
                  <c:v>14.438502673796791</c:v>
                </c:pt>
                <c:pt idx="129">
                  <c:v>14.752650176678445</c:v>
                </c:pt>
                <c:pt idx="130">
                  <c:v>18.636363636363637</c:v>
                </c:pt>
                <c:pt idx="131">
                  <c:v>16.045197740112993</c:v>
                </c:pt>
                <c:pt idx="132">
                  <c:v>7.2549019607843137</c:v>
                </c:pt>
                <c:pt idx="133">
                  <c:v>7.2698412698412698</c:v>
                </c:pt>
                <c:pt idx="134">
                  <c:v>6.7781155015197569</c:v>
                </c:pt>
                <c:pt idx="135">
                  <c:v>6.9516728624535311</c:v>
                </c:pt>
                <c:pt idx="136">
                  <c:v>7.634730538922156</c:v>
                </c:pt>
                <c:pt idx="137">
                  <c:v>6.9028871391076114</c:v>
                </c:pt>
                <c:pt idx="138">
                  <c:v>7.4007220216606502</c:v>
                </c:pt>
                <c:pt idx="139">
                  <c:v>7.23943661971831</c:v>
                </c:pt>
                <c:pt idx="140">
                  <c:v>7.2423398328690807</c:v>
                </c:pt>
                <c:pt idx="141">
                  <c:v>8.5251798561151091</c:v>
                </c:pt>
                <c:pt idx="142">
                  <c:v>7.4285714285714279</c:v>
                </c:pt>
                <c:pt idx="143">
                  <c:v>10.546875</c:v>
                </c:pt>
                <c:pt idx="144">
                  <c:v>10.545454545454545</c:v>
                </c:pt>
                <c:pt idx="145">
                  <c:v>6.8252788104089221</c:v>
                </c:pt>
                <c:pt idx="146">
                  <c:v>7.6383647798742134</c:v>
                </c:pt>
                <c:pt idx="147">
                  <c:v>6.6215139442231088</c:v>
                </c:pt>
                <c:pt idx="148">
                  <c:v>7.5940054495912808</c:v>
                </c:pt>
                <c:pt idx="149">
                  <c:v>7.692098092643052</c:v>
                </c:pt>
                <c:pt idx="150">
                  <c:v>6.9716713881019832</c:v>
                </c:pt>
                <c:pt idx="151">
                  <c:v>8.0253164556962027</c:v>
                </c:pt>
                <c:pt idx="152">
                  <c:v>7.5133928571428559</c:v>
                </c:pt>
                <c:pt idx="153">
                  <c:v>8.045774647887324</c:v>
                </c:pt>
                <c:pt idx="154">
                  <c:v>7.9209039548022595</c:v>
                </c:pt>
                <c:pt idx="155">
                  <c:v>8.8868501529051986</c:v>
                </c:pt>
                <c:pt idx="156">
                  <c:v>7.569405099150142</c:v>
                </c:pt>
                <c:pt idx="157">
                  <c:v>7.5718475073313778</c:v>
                </c:pt>
                <c:pt idx="158">
                  <c:v>8.1883289124668437</c:v>
                </c:pt>
                <c:pt idx="159">
                  <c:v>7.3445945945945939</c:v>
                </c:pt>
                <c:pt idx="160">
                  <c:v>6.4014084507042259</c:v>
                </c:pt>
                <c:pt idx="161">
                  <c:v>7.948453608247422</c:v>
                </c:pt>
                <c:pt idx="162">
                  <c:v>8.4143646408839778</c:v>
                </c:pt>
                <c:pt idx="163">
                  <c:v>8.181008902077151</c:v>
                </c:pt>
                <c:pt idx="164">
                  <c:v>8.4292237442922389</c:v>
                </c:pt>
                <c:pt idx="165">
                  <c:v>8.841317365269461</c:v>
                </c:pt>
                <c:pt idx="166">
                  <c:v>8.6180555555555554</c:v>
                </c:pt>
                <c:pt idx="167">
                  <c:v>8.4233576642335759</c:v>
                </c:pt>
                <c:pt idx="168">
                  <c:v>9.3622448979591848</c:v>
                </c:pt>
                <c:pt idx="169">
                  <c:v>8.9574468085106389</c:v>
                </c:pt>
                <c:pt idx="170">
                  <c:v>8.0518867924528301</c:v>
                </c:pt>
                <c:pt idx="171">
                  <c:v>8.3245033112582778</c:v>
                </c:pt>
                <c:pt idx="172">
                  <c:v>8.7588075880758804</c:v>
                </c:pt>
                <c:pt idx="173">
                  <c:v>7.9597069597069599</c:v>
                </c:pt>
                <c:pt idx="174">
                  <c:v>7.9899665551839458</c:v>
                </c:pt>
                <c:pt idx="175">
                  <c:v>10.55440414507772</c:v>
                </c:pt>
                <c:pt idx="176">
                  <c:v>9.0963855421686741</c:v>
                </c:pt>
                <c:pt idx="177">
                  <c:v>11.10738255033557</c:v>
                </c:pt>
                <c:pt idx="178">
                  <c:v>5.1508875739644973</c:v>
                </c:pt>
                <c:pt idx="179">
                  <c:v>8.3735849056603779</c:v>
                </c:pt>
                <c:pt idx="180">
                  <c:v>10.15151515151515</c:v>
                </c:pt>
                <c:pt idx="181">
                  <c:v>9.7892561983471076</c:v>
                </c:pt>
                <c:pt idx="182">
                  <c:v>9.9477124183006538</c:v>
                </c:pt>
                <c:pt idx="183">
                  <c:v>7.4681249999999997</c:v>
                </c:pt>
                <c:pt idx="184">
                  <c:v>4.2341249999999997</c:v>
                </c:pt>
                <c:pt idx="185">
                  <c:v>1.9753086419753085</c:v>
                </c:pt>
                <c:pt idx="186">
                  <c:v>4.3861566484517303</c:v>
                </c:pt>
                <c:pt idx="187">
                  <c:v>5.2207019631171931</c:v>
                </c:pt>
                <c:pt idx="188">
                  <c:v>3.0615384615384613</c:v>
                </c:pt>
                <c:pt idx="189">
                  <c:v>10.531499999999999</c:v>
                </c:pt>
                <c:pt idx="190">
                  <c:v>3.6491538461538462</c:v>
                </c:pt>
                <c:pt idx="191">
                  <c:v>2.5360360360360361</c:v>
                </c:pt>
                <c:pt idx="192">
                  <c:v>2.8742268041237113</c:v>
                </c:pt>
                <c:pt idx="193">
                  <c:v>6.0847500000000005</c:v>
                </c:pt>
                <c:pt idx="194">
                  <c:v>2.8305288461538463</c:v>
                </c:pt>
                <c:pt idx="195">
                  <c:v>2.8378767123287671</c:v>
                </c:pt>
                <c:pt idx="196">
                  <c:v>2.357944477259303</c:v>
                </c:pt>
                <c:pt idx="197">
                  <c:v>2.7955625990491288</c:v>
                </c:pt>
                <c:pt idx="198">
                  <c:v>2.9575</c:v>
                </c:pt>
                <c:pt idx="199">
                  <c:v>3.4854625550660798</c:v>
                </c:pt>
                <c:pt idx="200">
                  <c:v>3.5787334593572786</c:v>
                </c:pt>
                <c:pt idx="201">
                  <c:v>2.6193721286370599</c:v>
                </c:pt>
                <c:pt idx="202">
                  <c:v>2.6057441253263707</c:v>
                </c:pt>
                <c:pt idx="203">
                  <c:v>3.2865812542144304</c:v>
                </c:pt>
                <c:pt idx="204">
                  <c:v>3.210229445506692</c:v>
                </c:pt>
                <c:pt idx="205">
                  <c:v>2.1617647058823528</c:v>
                </c:pt>
                <c:pt idx="206">
                  <c:v>2.9436950146627567</c:v>
                </c:pt>
                <c:pt idx="207">
                  <c:v>8.0962593516209491</c:v>
                </c:pt>
                <c:pt idx="208">
                  <c:v>2.2995652173913039</c:v>
                </c:pt>
                <c:pt idx="209">
                  <c:v>3.1030927835051543</c:v>
                </c:pt>
                <c:pt idx="210">
                  <c:v>6.3129098360655744</c:v>
                </c:pt>
                <c:pt idx="211">
                  <c:v>6.5476415094339631</c:v>
                </c:pt>
                <c:pt idx="212">
                  <c:v>4.047140381282496</c:v>
                </c:pt>
                <c:pt idx="213">
                  <c:v>3.8246017699115038</c:v>
                </c:pt>
                <c:pt idx="214">
                  <c:v>2.5093220338983051</c:v>
                </c:pt>
                <c:pt idx="215">
                  <c:v>2.4919251336898398</c:v>
                </c:pt>
                <c:pt idx="216">
                  <c:v>2.7335336538461541</c:v>
                </c:pt>
                <c:pt idx="217">
                  <c:v>2.8092233009708738</c:v>
                </c:pt>
                <c:pt idx="218">
                  <c:v>8.0446768060836504</c:v>
                </c:pt>
                <c:pt idx="219">
                  <c:v>4.1013812154696128</c:v>
                </c:pt>
                <c:pt idx="220">
                  <c:v>25.446750000000002</c:v>
                </c:pt>
                <c:pt idx="221">
                  <c:v>4.6893873085339166</c:v>
                </c:pt>
                <c:pt idx="222">
                  <c:v>2.3693717277486912</c:v>
                </c:pt>
                <c:pt idx="223">
                  <c:v>3.6377314814814814</c:v>
                </c:pt>
                <c:pt idx="224">
                  <c:v>0</c:v>
                </c:pt>
                <c:pt idx="225">
                  <c:v>0</c:v>
                </c:pt>
                <c:pt idx="226">
                  <c:v>8.1585760517799351</c:v>
                </c:pt>
                <c:pt idx="227">
                  <c:v>9.1558935361216722</c:v>
                </c:pt>
                <c:pt idx="228">
                  <c:v>0</c:v>
                </c:pt>
                <c:pt idx="229">
                  <c:v>0</c:v>
                </c:pt>
                <c:pt idx="230">
                  <c:v>5.7567954220314732</c:v>
                </c:pt>
                <c:pt idx="231">
                  <c:v>0</c:v>
                </c:pt>
                <c:pt idx="232">
                  <c:v>0</c:v>
                </c:pt>
                <c:pt idx="233">
                  <c:v>0</c:v>
                </c:pt>
                <c:pt idx="234">
                  <c:v>0</c:v>
                </c:pt>
                <c:pt idx="235">
                  <c:v>0</c:v>
                </c:pt>
                <c:pt idx="236">
                  <c:v>5.0317460317460316</c:v>
                </c:pt>
                <c:pt idx="237">
                  <c:v>2.0457142857142858</c:v>
                </c:pt>
                <c:pt idx="238">
                  <c:v>0</c:v>
                </c:pt>
                <c:pt idx="239">
                  <c:v>0</c:v>
                </c:pt>
                <c:pt idx="240">
                  <c:v>0</c:v>
                </c:pt>
                <c:pt idx="241">
                  <c:v>9.0219298245614041</c:v>
                </c:pt>
                <c:pt idx="242">
                  <c:v>2.7991689750692523</c:v>
                </c:pt>
                <c:pt idx="243">
                  <c:v>0</c:v>
                </c:pt>
                <c:pt idx="244">
                  <c:v>0</c:v>
                </c:pt>
                <c:pt idx="245">
                  <c:v>8.1934161203016664</c:v>
                </c:pt>
                <c:pt idx="246">
                  <c:v>0</c:v>
                </c:pt>
                <c:pt idx="247">
                  <c:v>3.2942148760330578</c:v>
                </c:pt>
                <c:pt idx="248">
                  <c:v>5.7777777777777777</c:v>
                </c:pt>
                <c:pt idx="249">
                  <c:v>3.0681063122923589</c:v>
                </c:pt>
                <c:pt idx="250">
                  <c:v>7.7427184466019412</c:v>
                </c:pt>
                <c:pt idx="251">
                  <c:v>2.2796005706134097</c:v>
                </c:pt>
                <c:pt idx="252">
                  <c:v>0</c:v>
                </c:pt>
                <c:pt idx="253">
                  <c:v>0</c:v>
                </c:pt>
                <c:pt idx="254">
                  <c:v>4.4700000000000006</c:v>
                </c:pt>
                <c:pt idx="255">
                  <c:v>5.3679026651216697</c:v>
                </c:pt>
                <c:pt idx="256">
                  <c:v>0</c:v>
                </c:pt>
                <c:pt idx="257">
                  <c:v>0</c:v>
                </c:pt>
                <c:pt idx="258">
                  <c:v>0</c:v>
                </c:pt>
                <c:pt idx="259">
                  <c:v>3.9419030813085376</c:v>
                </c:pt>
                <c:pt idx="260">
                  <c:v>12.083333333333327</c:v>
                </c:pt>
                <c:pt idx="261">
                  <c:v>4.7073992920950616</c:v>
                </c:pt>
                <c:pt idx="262">
                  <c:v>6.8039479587258871</c:v>
                </c:pt>
                <c:pt idx="263">
                  <c:v>3.8067597354886109</c:v>
                </c:pt>
                <c:pt idx="264">
                  <c:v>5.9059781083356713</c:v>
                </c:pt>
                <c:pt idx="265">
                  <c:v>9.9342281879194658</c:v>
                </c:pt>
                <c:pt idx="266">
                  <c:v>3.2708514335360563</c:v>
                </c:pt>
                <c:pt idx="267">
                  <c:v>3.8072891853263457</c:v>
                </c:pt>
                <c:pt idx="268">
                  <c:v>4.8708920187793412</c:v>
                </c:pt>
                <c:pt idx="269">
                  <c:v>4.2794843664289628</c:v>
                </c:pt>
                <c:pt idx="270">
                  <c:v>3.7543312543312535</c:v>
                </c:pt>
                <c:pt idx="271">
                  <c:v>2.6811999028418754</c:v>
                </c:pt>
                <c:pt idx="272">
                  <c:v>4.245193260654113</c:v>
                </c:pt>
                <c:pt idx="273">
                  <c:v>3.057877813504823</c:v>
                </c:pt>
                <c:pt idx="274">
                  <c:v>3.2298937784522006</c:v>
                </c:pt>
                <c:pt idx="275">
                  <c:v>4.0537037037037038</c:v>
                </c:pt>
                <c:pt idx="276">
                  <c:v>33.290870488322582</c:v>
                </c:pt>
                <c:pt idx="277">
                  <c:v>3.1883568075117372</c:v>
                </c:pt>
                <c:pt idx="278">
                  <c:v>4.4800861141011854</c:v>
                </c:pt>
                <c:pt idx="279">
                  <c:v>2.6870955462504766</c:v>
                </c:pt>
                <c:pt idx="280">
                  <c:v>3.9378402903811254</c:v>
                </c:pt>
                <c:pt idx="281">
                  <c:v>5.035107803854225</c:v>
                </c:pt>
                <c:pt idx="282">
                  <c:v>4.2494792501201726</c:v>
                </c:pt>
                <c:pt idx="283">
                  <c:v>4.7914735866543099</c:v>
                </c:pt>
                <c:pt idx="284">
                  <c:v>8.2865642042637546</c:v>
                </c:pt>
                <c:pt idx="285">
                  <c:v>2.2706145877082458</c:v>
                </c:pt>
                <c:pt idx="286">
                  <c:v>4.2057561221913664</c:v>
                </c:pt>
                <c:pt idx="287">
                  <c:v>4.7189542483660141</c:v>
                </c:pt>
                <c:pt idx="288">
                  <c:v>4.9804452466907314</c:v>
                </c:pt>
                <c:pt idx="289">
                  <c:v>3.0220007521624668</c:v>
                </c:pt>
                <c:pt idx="290">
                  <c:v>2.6402232746955341</c:v>
                </c:pt>
                <c:pt idx="291">
                  <c:v>1.7282442748091604</c:v>
                </c:pt>
                <c:pt idx="292">
                  <c:v>9.1986549405069855</c:v>
                </c:pt>
                <c:pt idx="293">
                  <c:v>3.8659177820267678</c:v>
                </c:pt>
                <c:pt idx="294">
                  <c:v>2.3114973262032081</c:v>
                </c:pt>
                <c:pt idx="295">
                  <c:v>2.3357859531772576</c:v>
                </c:pt>
                <c:pt idx="296">
                  <c:v>2.7212121212121216</c:v>
                </c:pt>
                <c:pt idx="297">
                  <c:v>14.606899318090651</c:v>
                </c:pt>
                <c:pt idx="298">
                  <c:v>5.5863645398529114</c:v>
                </c:pt>
                <c:pt idx="299">
                  <c:v>11.259831460674153</c:v>
                </c:pt>
                <c:pt idx="300">
                  <c:v>5.6269621421975984</c:v>
                </c:pt>
                <c:pt idx="301">
                  <c:v>4.6123983739837398</c:v>
                </c:pt>
                <c:pt idx="302">
                  <c:v>3.3067958438640828</c:v>
                </c:pt>
                <c:pt idx="303">
                  <c:v>3.4496048800776373</c:v>
                </c:pt>
                <c:pt idx="304">
                  <c:v>8.1107222398981857</c:v>
                </c:pt>
                <c:pt idx="305">
                  <c:v>5.7090057261842793</c:v>
                </c:pt>
                <c:pt idx="306">
                  <c:v>4.3584470094438617</c:v>
                </c:pt>
                <c:pt idx="307">
                  <c:v>3.865186789388197</c:v>
                </c:pt>
                <c:pt idx="308">
                  <c:v>5.3319549735814382</c:v>
                </c:pt>
                <c:pt idx="309">
                  <c:v>4.8506796116504853</c:v>
                </c:pt>
                <c:pt idx="310">
                  <c:v>4.9118402846412339</c:v>
                </c:pt>
                <c:pt idx="311">
                  <c:v>4.979691613388491</c:v>
                </c:pt>
                <c:pt idx="312">
                  <c:v>5.0824912353062484</c:v>
                </c:pt>
                <c:pt idx="313">
                  <c:v>5.8935076065995284</c:v>
                </c:pt>
                <c:pt idx="314">
                  <c:v>6.8975155279503104</c:v>
                </c:pt>
                <c:pt idx="315">
                  <c:v>9.6309523809523814</c:v>
                </c:pt>
              </c:numCache>
            </c:numRef>
          </c:yVal>
          <c:smooth val="0"/>
          <c:extLst xmlns:c16r2="http://schemas.microsoft.com/office/drawing/2015/06/chart">
            <c:ext xmlns:c16="http://schemas.microsoft.com/office/drawing/2014/chart" uri="{C3380CC4-5D6E-409C-BE32-E72D297353CC}">
              <c16:uniqueId val="{00000002-42F6-4AD0-8252-759D3B632FC5}"/>
            </c:ext>
          </c:extLst>
        </c:ser>
        <c:ser>
          <c:idx val="1"/>
          <c:order val="2"/>
          <c:tx>
            <c:v>Ferrar</c:v>
          </c:tx>
          <c:spPr>
            <a:ln w="19050">
              <a:noFill/>
            </a:ln>
          </c:spPr>
          <c:marker>
            <c:symbol val="triangle"/>
            <c:size val="9"/>
            <c:spPr>
              <a:solidFill>
                <a:schemeClr val="tx2">
                  <a:lumMod val="40000"/>
                  <a:lumOff val="60000"/>
                </a:schemeClr>
              </a:solidFill>
              <a:ln>
                <a:noFill/>
                <a:prstDash val="solid"/>
              </a:ln>
            </c:spPr>
          </c:marker>
          <c:xVal>
            <c:numRef>
              <c:f>Red_all!$CI$2:$CI$124</c:f>
              <c:numCache>
                <c:formatCode>General</c:formatCode>
                <c:ptCount val="123"/>
                <c:pt idx="0" formatCode="0.00">
                  <c:v>33.700000000000003</c:v>
                </c:pt>
                <c:pt idx="1">
                  <c:v>26.7</c:v>
                </c:pt>
                <c:pt idx="2">
                  <c:v>31.5</c:v>
                </c:pt>
                <c:pt idx="3">
                  <c:v>29.3</c:v>
                </c:pt>
                <c:pt idx="4">
                  <c:v>39.200000000000003</c:v>
                </c:pt>
                <c:pt idx="5">
                  <c:v>31</c:v>
                </c:pt>
                <c:pt idx="6">
                  <c:v>39.6</c:v>
                </c:pt>
                <c:pt idx="7">
                  <c:v>16.899999999999999</c:v>
                </c:pt>
                <c:pt idx="8">
                  <c:v>42.5</c:v>
                </c:pt>
                <c:pt idx="9">
                  <c:v>45.5</c:v>
                </c:pt>
                <c:pt idx="10">
                  <c:v>43.5</c:v>
                </c:pt>
                <c:pt idx="11">
                  <c:v>51.6</c:v>
                </c:pt>
                <c:pt idx="12">
                  <c:v>43.9</c:v>
                </c:pt>
                <c:pt idx="13">
                  <c:v>41.3</c:v>
                </c:pt>
                <c:pt idx="14">
                  <c:v>46.4</c:v>
                </c:pt>
                <c:pt idx="15">
                  <c:v>47.3</c:v>
                </c:pt>
                <c:pt idx="16">
                  <c:v>76.599999999999994</c:v>
                </c:pt>
                <c:pt idx="17">
                  <c:v>68.3</c:v>
                </c:pt>
                <c:pt idx="18">
                  <c:v>65.400000000000006</c:v>
                </c:pt>
                <c:pt idx="19">
                  <c:v>64.5</c:v>
                </c:pt>
                <c:pt idx="20">
                  <c:v>38.700000000000003</c:v>
                </c:pt>
                <c:pt idx="21">
                  <c:v>44.3</c:v>
                </c:pt>
                <c:pt idx="22">
                  <c:v>53.2</c:v>
                </c:pt>
                <c:pt idx="23">
                  <c:v>57</c:v>
                </c:pt>
                <c:pt idx="24">
                  <c:v>55.2</c:v>
                </c:pt>
                <c:pt idx="25">
                  <c:v>32.799999999999997</c:v>
                </c:pt>
                <c:pt idx="26">
                  <c:v>37.9</c:v>
                </c:pt>
                <c:pt idx="27">
                  <c:v>43</c:v>
                </c:pt>
                <c:pt idx="28">
                  <c:v>25</c:v>
                </c:pt>
                <c:pt idx="29">
                  <c:v>24</c:v>
                </c:pt>
                <c:pt idx="30">
                  <c:v>24</c:v>
                </c:pt>
                <c:pt idx="31">
                  <c:v>18.600000000000001</c:v>
                </c:pt>
                <c:pt idx="32">
                  <c:v>20.5</c:v>
                </c:pt>
                <c:pt idx="33">
                  <c:v>25.5</c:v>
                </c:pt>
                <c:pt idx="34">
                  <c:v>57.2</c:v>
                </c:pt>
                <c:pt idx="35">
                  <c:v>55</c:v>
                </c:pt>
                <c:pt idx="36">
                  <c:v>56.5</c:v>
                </c:pt>
                <c:pt idx="37">
                  <c:v>58.2</c:v>
                </c:pt>
                <c:pt idx="38">
                  <c:v>34.409999999999997</c:v>
                </c:pt>
                <c:pt idx="39">
                  <c:v>32.9</c:v>
                </c:pt>
                <c:pt idx="40">
                  <c:v>44.4</c:v>
                </c:pt>
                <c:pt idx="41">
                  <c:v>55.9</c:v>
                </c:pt>
                <c:pt idx="42">
                  <c:v>54.6</c:v>
                </c:pt>
                <c:pt idx="43">
                  <c:v>20.6</c:v>
                </c:pt>
                <c:pt idx="44">
                  <c:v>28.3</c:v>
                </c:pt>
                <c:pt idx="45">
                  <c:v>25.8</c:v>
                </c:pt>
                <c:pt idx="46">
                  <c:v>29.8</c:v>
                </c:pt>
                <c:pt idx="47">
                  <c:v>31</c:v>
                </c:pt>
                <c:pt idx="48">
                  <c:v>43.6</c:v>
                </c:pt>
                <c:pt idx="49">
                  <c:v>22</c:v>
                </c:pt>
                <c:pt idx="50">
                  <c:v>22.5</c:v>
                </c:pt>
                <c:pt idx="51">
                  <c:v>56.4</c:v>
                </c:pt>
                <c:pt idx="52">
                  <c:v>55.9</c:v>
                </c:pt>
                <c:pt idx="53">
                  <c:v>62.5</c:v>
                </c:pt>
                <c:pt idx="54">
                  <c:v>81.400000000000006</c:v>
                </c:pt>
                <c:pt idx="55">
                  <c:v>68.599999999999994</c:v>
                </c:pt>
                <c:pt idx="56">
                  <c:v>46</c:v>
                </c:pt>
                <c:pt idx="57">
                  <c:v>38.6</c:v>
                </c:pt>
                <c:pt idx="58">
                  <c:v>35</c:v>
                </c:pt>
                <c:pt idx="59">
                  <c:v>37.299999999999997</c:v>
                </c:pt>
                <c:pt idx="60">
                  <c:v>36.4</c:v>
                </c:pt>
                <c:pt idx="61">
                  <c:v>38.6</c:v>
                </c:pt>
                <c:pt idx="62">
                  <c:v>41.4</c:v>
                </c:pt>
                <c:pt idx="63">
                  <c:v>61.8</c:v>
                </c:pt>
                <c:pt idx="64">
                  <c:v>53.47</c:v>
                </c:pt>
                <c:pt idx="65">
                  <c:v>59.3</c:v>
                </c:pt>
                <c:pt idx="66">
                  <c:v>58.9</c:v>
                </c:pt>
                <c:pt idx="67">
                  <c:v>60.6</c:v>
                </c:pt>
                <c:pt idx="68">
                  <c:v>56.5</c:v>
                </c:pt>
                <c:pt idx="69">
                  <c:v>54.3</c:v>
                </c:pt>
                <c:pt idx="70">
                  <c:v>61.7</c:v>
                </c:pt>
                <c:pt idx="71">
                  <c:v>52.01</c:v>
                </c:pt>
                <c:pt idx="72">
                  <c:v>29.57</c:v>
                </c:pt>
                <c:pt idx="73">
                  <c:v>19.329999999999998</c:v>
                </c:pt>
                <c:pt idx="74">
                  <c:v>56.9</c:v>
                </c:pt>
                <c:pt idx="75">
                  <c:v>60</c:v>
                </c:pt>
                <c:pt idx="76">
                  <c:v>49.4</c:v>
                </c:pt>
                <c:pt idx="77">
                  <c:v>33.200000000000003</c:v>
                </c:pt>
                <c:pt idx="78">
                  <c:v>47.6</c:v>
                </c:pt>
                <c:pt idx="79">
                  <c:v>38.4</c:v>
                </c:pt>
                <c:pt idx="80">
                  <c:v>43.5</c:v>
                </c:pt>
                <c:pt idx="81">
                  <c:v>36.9</c:v>
                </c:pt>
                <c:pt idx="82">
                  <c:v>62.4</c:v>
                </c:pt>
                <c:pt idx="83">
                  <c:v>62.5</c:v>
                </c:pt>
                <c:pt idx="84">
                  <c:v>61.6</c:v>
                </c:pt>
                <c:pt idx="85">
                  <c:v>59.2</c:v>
                </c:pt>
                <c:pt idx="86">
                  <c:v>36.700000000000003</c:v>
                </c:pt>
                <c:pt idx="87">
                  <c:v>58.5</c:v>
                </c:pt>
                <c:pt idx="88">
                  <c:v>56.1</c:v>
                </c:pt>
                <c:pt idx="89">
                  <c:v>56</c:v>
                </c:pt>
                <c:pt idx="90">
                  <c:v>56</c:v>
                </c:pt>
                <c:pt idx="91">
                  <c:v>23.3</c:v>
                </c:pt>
                <c:pt idx="92">
                  <c:v>57.3</c:v>
                </c:pt>
                <c:pt idx="93">
                  <c:v>59.1</c:v>
                </c:pt>
                <c:pt idx="94">
                  <c:v>57.9</c:v>
                </c:pt>
                <c:pt idx="95">
                  <c:v>21</c:v>
                </c:pt>
                <c:pt idx="96">
                  <c:v>19.5</c:v>
                </c:pt>
                <c:pt idx="97">
                  <c:v>25.9</c:v>
                </c:pt>
                <c:pt idx="98">
                  <c:v>23</c:v>
                </c:pt>
                <c:pt idx="99">
                  <c:v>24.3</c:v>
                </c:pt>
                <c:pt idx="100">
                  <c:v>27.2</c:v>
                </c:pt>
                <c:pt idx="101">
                  <c:v>28.6</c:v>
                </c:pt>
                <c:pt idx="102">
                  <c:v>26.1</c:v>
                </c:pt>
                <c:pt idx="103">
                  <c:v>23.6</c:v>
                </c:pt>
                <c:pt idx="104">
                  <c:v>25.9</c:v>
                </c:pt>
                <c:pt idx="105">
                  <c:v>57.5</c:v>
                </c:pt>
                <c:pt idx="106">
                  <c:v>23</c:v>
                </c:pt>
                <c:pt idx="107">
                  <c:v>22.4</c:v>
                </c:pt>
                <c:pt idx="108">
                  <c:v>32.200000000000003</c:v>
                </c:pt>
                <c:pt idx="109">
                  <c:v>24.3</c:v>
                </c:pt>
                <c:pt idx="110">
                  <c:v>19.7</c:v>
                </c:pt>
                <c:pt idx="111">
                  <c:v>56.8</c:v>
                </c:pt>
                <c:pt idx="112">
                  <c:v>57.9</c:v>
                </c:pt>
                <c:pt idx="113">
                  <c:v>56.5</c:v>
                </c:pt>
                <c:pt idx="114">
                  <c:v>25.1</c:v>
                </c:pt>
                <c:pt idx="115">
                  <c:v>30.6</c:v>
                </c:pt>
                <c:pt idx="116">
                  <c:v>33.1</c:v>
                </c:pt>
                <c:pt idx="117">
                  <c:v>35.299999999999997</c:v>
                </c:pt>
                <c:pt idx="118">
                  <c:v>26</c:v>
                </c:pt>
                <c:pt idx="119">
                  <c:v>22.57</c:v>
                </c:pt>
                <c:pt idx="120">
                  <c:v>32.799999999999997</c:v>
                </c:pt>
                <c:pt idx="121">
                  <c:v>35.299999999999997</c:v>
                </c:pt>
                <c:pt idx="122">
                  <c:v>33.5</c:v>
                </c:pt>
              </c:numCache>
            </c:numRef>
          </c:xVal>
          <c:yVal>
            <c:numRef>
              <c:f>Red_all!$CX$2:$CX$124</c:f>
              <c:numCache>
                <c:formatCode>General</c:formatCode>
                <c:ptCount val="123"/>
                <c:pt idx="0">
                  <c:v>4.8142857142857149</c:v>
                </c:pt>
                <c:pt idx="1">
                  <c:v>0</c:v>
                </c:pt>
                <c:pt idx="2">
                  <c:v>10.5</c:v>
                </c:pt>
                <c:pt idx="3">
                  <c:v>14.65</c:v>
                </c:pt>
                <c:pt idx="4">
                  <c:v>19.600000000000001</c:v>
                </c:pt>
                <c:pt idx="5">
                  <c:v>5.166666666666667</c:v>
                </c:pt>
                <c:pt idx="6">
                  <c:v>7.92</c:v>
                </c:pt>
                <c:pt idx="7">
                  <c:v>4.2249999999999996</c:v>
                </c:pt>
                <c:pt idx="8">
                  <c:v>0</c:v>
                </c:pt>
                <c:pt idx="9">
                  <c:v>7.583333333333333</c:v>
                </c:pt>
                <c:pt idx="10">
                  <c:v>0</c:v>
                </c:pt>
                <c:pt idx="11">
                  <c:v>17.2</c:v>
                </c:pt>
                <c:pt idx="12">
                  <c:v>0</c:v>
                </c:pt>
                <c:pt idx="13">
                  <c:v>0</c:v>
                </c:pt>
                <c:pt idx="14">
                  <c:v>11.6</c:v>
                </c:pt>
                <c:pt idx="15">
                  <c:v>7.8833333333333329</c:v>
                </c:pt>
                <c:pt idx="16">
                  <c:v>7.6599999999999993</c:v>
                </c:pt>
                <c:pt idx="17">
                  <c:v>13.66</c:v>
                </c:pt>
                <c:pt idx="18">
                  <c:v>16.350000000000001</c:v>
                </c:pt>
                <c:pt idx="19">
                  <c:v>7.166666666666667</c:v>
                </c:pt>
                <c:pt idx="20">
                  <c:v>5.5285714285714294</c:v>
                </c:pt>
                <c:pt idx="21">
                  <c:v>5.5374999999999996</c:v>
                </c:pt>
                <c:pt idx="22">
                  <c:v>6.65</c:v>
                </c:pt>
                <c:pt idx="23">
                  <c:v>6.333333333333333</c:v>
                </c:pt>
                <c:pt idx="24">
                  <c:v>5.5200000000000005</c:v>
                </c:pt>
                <c:pt idx="25">
                  <c:v>4.6857142857142851</c:v>
                </c:pt>
                <c:pt idx="26">
                  <c:v>4.2111111111111112</c:v>
                </c:pt>
                <c:pt idx="27">
                  <c:v>3.9090909090909092</c:v>
                </c:pt>
                <c:pt idx="28">
                  <c:v>5</c:v>
                </c:pt>
                <c:pt idx="29">
                  <c:v>6</c:v>
                </c:pt>
                <c:pt idx="30">
                  <c:v>6</c:v>
                </c:pt>
                <c:pt idx="31">
                  <c:v>4.6500000000000004</c:v>
                </c:pt>
                <c:pt idx="32">
                  <c:v>6.833333333333333</c:v>
                </c:pt>
                <c:pt idx="33">
                  <c:v>5.0999999999999996</c:v>
                </c:pt>
                <c:pt idx="34">
                  <c:v>4.7666666666666666</c:v>
                </c:pt>
                <c:pt idx="35">
                  <c:v>5.5</c:v>
                </c:pt>
                <c:pt idx="36">
                  <c:v>5.1363636363636367</c:v>
                </c:pt>
                <c:pt idx="37">
                  <c:v>5.290909090909091</c:v>
                </c:pt>
                <c:pt idx="38">
                  <c:v>0</c:v>
                </c:pt>
                <c:pt idx="39">
                  <c:v>0</c:v>
                </c:pt>
                <c:pt idx="40">
                  <c:v>0</c:v>
                </c:pt>
                <c:pt idx="41">
                  <c:v>0</c:v>
                </c:pt>
                <c:pt idx="42">
                  <c:v>0</c:v>
                </c:pt>
                <c:pt idx="43">
                  <c:v>0</c:v>
                </c:pt>
                <c:pt idx="44">
                  <c:v>0</c:v>
                </c:pt>
                <c:pt idx="45">
                  <c:v>0</c:v>
                </c:pt>
                <c:pt idx="46">
                  <c:v>0</c:v>
                </c:pt>
                <c:pt idx="47">
                  <c:v>0</c:v>
                </c:pt>
                <c:pt idx="48">
                  <c:v>0</c:v>
                </c:pt>
                <c:pt idx="49">
                  <c:v>1.6923076923076923</c:v>
                </c:pt>
                <c:pt idx="50">
                  <c:v>2.8125</c:v>
                </c:pt>
                <c:pt idx="51">
                  <c:v>5.127272727272727</c:v>
                </c:pt>
                <c:pt idx="52">
                  <c:v>4.6583333333333332</c:v>
                </c:pt>
                <c:pt idx="53">
                  <c:v>0</c:v>
                </c:pt>
                <c:pt idx="54">
                  <c:v>0</c:v>
                </c:pt>
                <c:pt idx="55">
                  <c:v>0</c:v>
                </c:pt>
                <c:pt idx="56">
                  <c:v>0</c:v>
                </c:pt>
                <c:pt idx="57">
                  <c:v>0</c:v>
                </c:pt>
                <c:pt idx="58">
                  <c:v>0</c:v>
                </c:pt>
                <c:pt idx="59">
                  <c:v>0</c:v>
                </c:pt>
                <c:pt idx="60">
                  <c:v>0</c:v>
                </c:pt>
                <c:pt idx="61">
                  <c:v>0</c:v>
                </c:pt>
                <c:pt idx="62">
                  <c:v>0</c:v>
                </c:pt>
                <c:pt idx="63">
                  <c:v>5.6181818181818182</c:v>
                </c:pt>
                <c:pt idx="64">
                  <c:v>3.8192857142857144</c:v>
                </c:pt>
                <c:pt idx="65">
                  <c:v>4.9416666666666664</c:v>
                </c:pt>
                <c:pt idx="66">
                  <c:v>3.9266666666666667</c:v>
                </c:pt>
                <c:pt idx="67">
                  <c:v>4.3285714285714283</c:v>
                </c:pt>
                <c:pt idx="68">
                  <c:v>4.708333333333333</c:v>
                </c:pt>
                <c:pt idx="69">
                  <c:v>10.86</c:v>
                </c:pt>
                <c:pt idx="70">
                  <c:v>4.4071428571428575</c:v>
                </c:pt>
                <c:pt idx="71">
                  <c:v>0</c:v>
                </c:pt>
                <c:pt idx="72">
                  <c:v>0</c:v>
                </c:pt>
                <c:pt idx="73">
                  <c:v>0</c:v>
                </c:pt>
                <c:pt idx="74">
                  <c:v>4.7416666666666663</c:v>
                </c:pt>
                <c:pt idx="75">
                  <c:v>5.4545454545454541</c:v>
                </c:pt>
                <c:pt idx="76">
                  <c:v>4.1166666666666663</c:v>
                </c:pt>
                <c:pt idx="77">
                  <c:v>3.0181818181818185</c:v>
                </c:pt>
                <c:pt idx="78">
                  <c:v>3.4</c:v>
                </c:pt>
                <c:pt idx="79">
                  <c:v>4.2666666666666666</c:v>
                </c:pt>
                <c:pt idx="80">
                  <c:v>3.9545454545454546</c:v>
                </c:pt>
                <c:pt idx="81">
                  <c:v>3.3545454545454545</c:v>
                </c:pt>
                <c:pt idx="82">
                  <c:v>4.4571428571428573</c:v>
                </c:pt>
                <c:pt idx="83">
                  <c:v>4.4642857142857144</c:v>
                </c:pt>
                <c:pt idx="84">
                  <c:v>4.7384615384615385</c:v>
                </c:pt>
                <c:pt idx="85">
                  <c:v>3.4823529411764707</c:v>
                </c:pt>
                <c:pt idx="86">
                  <c:v>4.5875000000000004</c:v>
                </c:pt>
                <c:pt idx="87">
                  <c:v>5.3181818181818183</c:v>
                </c:pt>
                <c:pt idx="88">
                  <c:v>4.3153846153846152</c:v>
                </c:pt>
                <c:pt idx="89">
                  <c:v>4.666666666666667</c:v>
                </c:pt>
                <c:pt idx="90">
                  <c:v>5.0909090909090908</c:v>
                </c:pt>
                <c:pt idx="91">
                  <c:v>5.8250000000000002</c:v>
                </c:pt>
                <c:pt idx="92">
                  <c:v>4.7749999999999995</c:v>
                </c:pt>
                <c:pt idx="93">
                  <c:v>5.372727272727273</c:v>
                </c:pt>
                <c:pt idx="94">
                  <c:v>4.453846153846154</c:v>
                </c:pt>
                <c:pt idx="95">
                  <c:v>5.25</c:v>
                </c:pt>
                <c:pt idx="96">
                  <c:v>4.875</c:v>
                </c:pt>
                <c:pt idx="97">
                  <c:v>4.3166666666666664</c:v>
                </c:pt>
                <c:pt idx="98">
                  <c:v>5.75</c:v>
                </c:pt>
                <c:pt idx="99">
                  <c:v>3.4714285714285715</c:v>
                </c:pt>
                <c:pt idx="100">
                  <c:v>3.4</c:v>
                </c:pt>
                <c:pt idx="101">
                  <c:v>4.7666666666666666</c:v>
                </c:pt>
                <c:pt idx="102">
                  <c:v>3.7285714285714286</c:v>
                </c:pt>
                <c:pt idx="103">
                  <c:v>3.3714285714285714</c:v>
                </c:pt>
                <c:pt idx="104">
                  <c:v>4.3166666666666664</c:v>
                </c:pt>
                <c:pt idx="105">
                  <c:v>4.791666666666667</c:v>
                </c:pt>
                <c:pt idx="106">
                  <c:v>4.5999999999999996</c:v>
                </c:pt>
                <c:pt idx="107">
                  <c:v>4.4799999999999995</c:v>
                </c:pt>
                <c:pt idx="108">
                  <c:v>3.5777777777777779</c:v>
                </c:pt>
                <c:pt idx="109">
                  <c:v>4.05</c:v>
                </c:pt>
                <c:pt idx="110">
                  <c:v>2.8142857142857141</c:v>
                </c:pt>
                <c:pt idx="111">
                  <c:v>9.4666666666666668</c:v>
                </c:pt>
                <c:pt idx="112">
                  <c:v>5.79</c:v>
                </c:pt>
                <c:pt idx="113">
                  <c:v>6.2777777777777777</c:v>
                </c:pt>
                <c:pt idx="114">
                  <c:v>3.1375000000000002</c:v>
                </c:pt>
                <c:pt idx="115">
                  <c:v>3.8250000000000002</c:v>
                </c:pt>
                <c:pt idx="116">
                  <c:v>2.7583333333333333</c:v>
                </c:pt>
                <c:pt idx="117">
                  <c:v>3.53</c:v>
                </c:pt>
                <c:pt idx="118">
                  <c:v>4.333333333333333</c:v>
                </c:pt>
                <c:pt idx="119">
                  <c:v>4.5140000000000002</c:v>
                </c:pt>
                <c:pt idx="120">
                  <c:v>6.56</c:v>
                </c:pt>
                <c:pt idx="121">
                  <c:v>3.53</c:v>
                </c:pt>
                <c:pt idx="122">
                  <c:v>3.7222222222222223</c:v>
                </c:pt>
              </c:numCache>
            </c:numRef>
          </c:yVal>
          <c:smooth val="0"/>
          <c:extLst xmlns:c16r2="http://schemas.microsoft.com/office/drawing/2015/06/chart">
            <c:ext xmlns:c16="http://schemas.microsoft.com/office/drawing/2014/chart" uri="{C3380CC4-5D6E-409C-BE32-E72D297353CC}">
              <c16:uniqueId val="{00000003-42F6-4AD0-8252-759D3B632FC5}"/>
            </c:ext>
          </c:extLst>
        </c:ser>
        <c:dLbls>
          <c:showLegendKey val="0"/>
          <c:showVal val="0"/>
          <c:showCatName val="0"/>
          <c:showSerName val="0"/>
          <c:showPercent val="0"/>
          <c:showBubbleSize val="0"/>
        </c:dLbls>
        <c:axId val="430711552"/>
        <c:axId val="430713856"/>
      </c:scatterChart>
      <c:valAx>
        <c:axId val="430711552"/>
        <c:scaling>
          <c:logBase val="10"/>
          <c:orientation val="minMax"/>
          <c:min val="1"/>
        </c:scaling>
        <c:delete val="0"/>
        <c:axPos val="b"/>
        <c:title>
          <c:tx>
            <c:rich>
              <a:bodyPr/>
              <a:lstStyle/>
              <a:p>
                <a:pPr>
                  <a:defRPr sz="1600" b="1" i="0" u="none" strike="noStrike" baseline="0">
                    <a:solidFill>
                      <a:srgbClr val="000000"/>
                    </a:solidFill>
                    <a:latin typeface="Arial Cyr"/>
                    <a:ea typeface="Arial Cyr"/>
                    <a:cs typeface="Arial Cyr"/>
                  </a:defRPr>
                </a:pPr>
                <a:r>
                  <a:rPr lang="en-US" sz="1600"/>
                  <a:t>Ce</a:t>
                </a:r>
              </a:p>
            </c:rich>
          </c:tx>
          <c:layout>
            <c:manualLayout>
              <c:xMode val="edge"/>
              <c:yMode val="edge"/>
              <c:x val="0.86262291481347253"/>
              <c:y val="0.80587240515390113"/>
            </c:manualLayout>
          </c:layout>
          <c:overlay val="0"/>
          <c:spPr>
            <a:noFill/>
            <a:ln w="25400">
              <a:noFill/>
            </a:ln>
          </c:spPr>
        </c:title>
        <c:numFmt formatCode="General" sourceLinked="1"/>
        <c:majorTickMark val="out"/>
        <c:minorTickMark val="out"/>
        <c:tickLblPos val="nextTo"/>
        <c:spPr>
          <a:ln w="127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430713856"/>
        <c:crossesAt val="1"/>
        <c:crossBetween val="midCat"/>
      </c:valAx>
      <c:valAx>
        <c:axId val="430713856"/>
        <c:scaling>
          <c:logBase val="10"/>
          <c:orientation val="minMax"/>
          <c:min val="1"/>
        </c:scaling>
        <c:delete val="0"/>
        <c:axPos val="l"/>
        <c:title>
          <c:tx>
            <c:rich>
              <a:bodyPr rot="0" vert="horz"/>
              <a:lstStyle/>
              <a:p>
                <a:pPr algn="ctr">
                  <a:defRPr sz="1600" b="1" i="0" u="none" strike="noStrike" baseline="0">
                    <a:solidFill>
                      <a:srgbClr val="000000"/>
                    </a:solidFill>
                    <a:latin typeface="Arial Cyr"/>
                    <a:ea typeface="Arial Cyr"/>
                    <a:cs typeface="Arial Cyr"/>
                  </a:defRPr>
                </a:pPr>
                <a:r>
                  <a:rPr lang="en-US" sz="1600"/>
                  <a:t>Ce/Pb</a:t>
                </a:r>
              </a:p>
            </c:rich>
          </c:tx>
          <c:layout>
            <c:manualLayout>
              <c:xMode val="edge"/>
              <c:yMode val="edge"/>
              <c:x val="0.13668061366806136"/>
              <c:y val="0.11553030303030302"/>
            </c:manualLayout>
          </c:layout>
          <c:overlay val="0"/>
          <c:spPr>
            <a:noFill/>
            <a:ln w="25400">
              <a:noFill/>
            </a:ln>
          </c:spPr>
        </c:title>
        <c:numFmt formatCode="0" sourceLinked="0"/>
        <c:majorTickMark val="out"/>
        <c:minorTickMark val="out"/>
        <c:tickLblPos val="nextTo"/>
        <c:spPr>
          <a:ln w="12700">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430711552"/>
        <c:crossesAt val="1"/>
        <c:crossBetween val="midCat"/>
      </c:valAx>
      <c:spPr>
        <a:solidFill>
          <a:srgbClr val="FFFFFF"/>
        </a:solidFill>
        <a:ln w="12700">
          <a:noFill/>
          <a:prstDash val="solid"/>
        </a:ln>
      </c:spPr>
    </c:plotArea>
    <c:plotVisOnly val="1"/>
    <c:dispBlanksAs val="gap"/>
    <c:showDLblsOverMax val="0"/>
  </c:chart>
  <c:spPr>
    <a:solidFill>
      <a:srgbClr val="FFFFFF"/>
    </a:solidFill>
    <a:ln w="6350">
      <a:noFill/>
    </a:ln>
  </c:spPr>
  <c:txPr>
    <a:bodyPr/>
    <a:lstStyle/>
    <a:p>
      <a:pPr>
        <a:defRPr sz="80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544989316216298"/>
          <c:y val="3.3830701329931524E-2"/>
          <c:w val="0.86183083506855862"/>
          <c:h val="0.84687050721452883"/>
        </c:manualLayout>
      </c:layout>
      <c:scatterChart>
        <c:scatterStyle val="lineMarker"/>
        <c:varyColors val="0"/>
        <c:ser>
          <c:idx val="0"/>
          <c:order val="0"/>
          <c:spPr>
            <a:ln w="19050" cap="rnd">
              <a:noFill/>
              <a:round/>
            </a:ln>
            <a:effectLst/>
          </c:spPr>
          <c:marker>
            <c:symbol val="triangle"/>
            <c:size val="12"/>
            <c:spPr>
              <a:solidFill>
                <a:srgbClr val="7030A0"/>
              </a:solidFill>
              <a:ln w="9525">
                <a:solidFill>
                  <a:schemeClr val="tx1"/>
                </a:solidFill>
              </a:ln>
              <a:effectLst/>
            </c:spPr>
          </c:marker>
          <c:dPt>
            <c:idx val="20"/>
            <c:bubble3D val="0"/>
            <c:extLst xmlns:c16r2="http://schemas.microsoft.com/office/drawing/2015/06/chart">
              <c:ext xmlns:c16="http://schemas.microsoft.com/office/drawing/2014/chart" uri="{C3380CC4-5D6E-409C-BE32-E72D297353CC}">
                <c16:uniqueId val="{00000000-F206-4763-B348-D546ECCC7D30}"/>
              </c:ext>
            </c:extLst>
          </c:dPt>
          <c:xVal>
            <c:numRef>
              <c:f>Лист1!$BH$2:$BH$22</c:f>
              <c:numCache>
                <c:formatCode>General</c:formatCode>
                <c:ptCount val="21"/>
                <c:pt idx="0">
                  <c:v>0.76530612244897955</c:v>
                </c:pt>
                <c:pt idx="1">
                  <c:v>0.88495575221238931</c:v>
                </c:pt>
                <c:pt idx="2">
                  <c:v>0.63492063492063489</c:v>
                </c:pt>
                <c:pt idx="3">
                  <c:v>0.56497175141242939</c:v>
                </c:pt>
                <c:pt idx="4">
                  <c:v>0.82987551867219911</c:v>
                </c:pt>
                <c:pt idx="5">
                  <c:v>1.4204545454545454</c:v>
                </c:pt>
                <c:pt idx="6">
                  <c:v>1.1547344110854503</c:v>
                </c:pt>
                <c:pt idx="7">
                  <c:v>0.2252252252252252</c:v>
                </c:pt>
                <c:pt idx="8">
                  <c:v>1.2738853503184713</c:v>
                </c:pt>
                <c:pt idx="9">
                  <c:v>0.83682008368200833</c:v>
                </c:pt>
                <c:pt idx="10">
                  <c:v>0.48465266558966069</c:v>
                </c:pt>
                <c:pt idx="11">
                  <c:v>0.20080321285140559</c:v>
                </c:pt>
                <c:pt idx="12">
                  <c:v>2.1220159151193636</c:v>
                </c:pt>
                <c:pt idx="13">
                  <c:v>0.94339622641509424</c:v>
                </c:pt>
                <c:pt idx="14">
                  <c:v>1.1952191235059761</c:v>
                </c:pt>
                <c:pt idx="15">
                  <c:v>1.4760147601476015</c:v>
                </c:pt>
                <c:pt idx="16">
                  <c:v>1.4184397163120568</c:v>
                </c:pt>
                <c:pt idx="17">
                  <c:v>1.8224489795918366</c:v>
                </c:pt>
                <c:pt idx="18">
                  <c:v>1.1345454545454545</c:v>
                </c:pt>
                <c:pt idx="19">
                  <c:v>1.8074074074074074</c:v>
                </c:pt>
                <c:pt idx="20">
                  <c:v>1.465217391304348</c:v>
                </c:pt>
              </c:numCache>
            </c:numRef>
          </c:xVal>
          <c:yVal>
            <c:numRef>
              <c:f>Лист1!$BO$2:$BO$22</c:f>
              <c:numCache>
                <c:formatCode>General</c:formatCode>
                <c:ptCount val="21"/>
                <c:pt idx="0">
                  <c:v>38.042000000000002</c:v>
                </c:pt>
                <c:pt idx="1">
                  <c:v>38.152000000000001</c:v>
                </c:pt>
                <c:pt idx="2">
                  <c:v>38.046999999999997</c:v>
                </c:pt>
                <c:pt idx="3">
                  <c:v>38.156999999999996</c:v>
                </c:pt>
                <c:pt idx="4">
                  <c:v>38.549999999999997</c:v>
                </c:pt>
                <c:pt idx="5">
                  <c:v>38.398000000000003</c:v>
                </c:pt>
                <c:pt idx="6">
                  <c:v>38.426000000000002</c:v>
                </c:pt>
                <c:pt idx="7">
                  <c:v>38.529000000000003</c:v>
                </c:pt>
                <c:pt idx="8">
                  <c:v>38.343000000000004</c:v>
                </c:pt>
                <c:pt idx="9">
                  <c:v>38.590000000000003</c:v>
                </c:pt>
                <c:pt idx="10">
                  <c:v>37.950000000000003</c:v>
                </c:pt>
                <c:pt idx="11">
                  <c:v>37.81</c:v>
                </c:pt>
                <c:pt idx="12">
                  <c:v>38.987000000000002</c:v>
                </c:pt>
                <c:pt idx="13">
                  <c:v>38.688000000000002</c:v>
                </c:pt>
                <c:pt idx="14">
                  <c:v>38.640999999999998</c:v>
                </c:pt>
                <c:pt idx="15">
                  <c:v>38.57</c:v>
                </c:pt>
                <c:pt idx="16">
                  <c:v>38.822000000000003</c:v>
                </c:pt>
                <c:pt idx="17">
                  <c:v>38.652999999999999</c:v>
                </c:pt>
                <c:pt idx="18">
                  <c:v>38.686999999999998</c:v>
                </c:pt>
                <c:pt idx="19">
                  <c:v>38.627000000000002</c:v>
                </c:pt>
                <c:pt idx="20">
                  <c:v>38.634</c:v>
                </c:pt>
              </c:numCache>
            </c:numRef>
          </c:yVal>
          <c:smooth val="0"/>
          <c:extLst xmlns:c16r2="http://schemas.microsoft.com/office/drawing/2015/06/chart">
            <c:ext xmlns:c16="http://schemas.microsoft.com/office/drawing/2014/chart" uri="{C3380CC4-5D6E-409C-BE32-E72D297353CC}">
              <c16:uniqueId val="{00000001-F206-4763-B348-D546ECCC7D30}"/>
            </c:ext>
          </c:extLst>
        </c:ser>
        <c:dLbls>
          <c:showLegendKey val="0"/>
          <c:showVal val="0"/>
          <c:showCatName val="0"/>
          <c:showSerName val="0"/>
          <c:showPercent val="0"/>
          <c:showBubbleSize val="0"/>
        </c:dLbls>
        <c:axId val="324185088"/>
        <c:axId val="409507328"/>
      </c:scatterChart>
      <c:valAx>
        <c:axId val="324185088"/>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baseline="0">
                    <a:solidFill>
                      <a:schemeClr val="tx1"/>
                    </a:solidFill>
                    <a:latin typeface="Arial" panose="020B0604020202020204" pitchFamily="34" charset="0"/>
                    <a:cs typeface="Arial" panose="020B0604020202020204" pitchFamily="34" charset="0"/>
                  </a:rPr>
                  <a:t>Th/Yb</a:t>
                </a:r>
                <a:endParaRPr lang="ru-RU" sz="1600" b="1" baseline="0">
                  <a:solidFill>
                    <a:schemeClr val="tx1"/>
                  </a:solidFill>
                  <a:latin typeface="Arial" panose="020B0604020202020204" pitchFamily="34" charset="0"/>
                  <a:cs typeface="Arial" panose="020B0604020202020204" pitchFamily="34" charset="0"/>
                </a:endParaRPr>
              </a:p>
            </c:rich>
          </c:tx>
          <c:layout>
            <c:manualLayout>
              <c:xMode val="edge"/>
              <c:yMode val="edge"/>
              <c:x val="0.85220749555225928"/>
              <c:y val="0.77628147040279183"/>
            </c:manualLayout>
          </c:layout>
          <c:overlay val="0"/>
          <c:spPr>
            <a:noFill/>
            <a:ln>
              <a:noFill/>
            </a:ln>
            <a:effectLst/>
          </c:spPr>
        </c:title>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ru-RU"/>
          </a:p>
        </c:txPr>
        <c:crossAx val="409507328"/>
        <c:crosses val="autoZero"/>
        <c:crossBetween val="midCat"/>
      </c:valAx>
      <c:valAx>
        <c:axId val="409507328"/>
        <c:scaling>
          <c:orientation val="minMax"/>
        </c:scaling>
        <c:delete val="0"/>
        <c:axPos val="l"/>
        <c:title>
          <c:tx>
            <c:rich>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US" sz="1400" b="1" baseline="30000">
                    <a:solidFill>
                      <a:schemeClr val="tx1"/>
                    </a:solidFill>
                    <a:latin typeface="Arial" panose="020B0604020202020204" pitchFamily="34" charset="0"/>
                    <a:cs typeface="Arial" panose="020B0604020202020204" pitchFamily="34" charset="0"/>
                  </a:rPr>
                  <a:t>208</a:t>
                </a:r>
                <a:r>
                  <a:rPr lang="en-US" sz="1400" b="1" baseline="0">
                    <a:solidFill>
                      <a:schemeClr val="tx1"/>
                    </a:solidFill>
                    <a:latin typeface="Arial" panose="020B0604020202020204" pitchFamily="34" charset="0"/>
                    <a:cs typeface="Arial" panose="020B0604020202020204" pitchFamily="34" charset="0"/>
                  </a:rPr>
                  <a:t>Pb/</a:t>
                </a:r>
                <a:r>
                  <a:rPr lang="en-US" sz="1400" b="1" baseline="30000">
                    <a:solidFill>
                      <a:schemeClr val="tx1"/>
                    </a:solidFill>
                    <a:latin typeface="Arial" panose="020B0604020202020204" pitchFamily="34" charset="0"/>
                    <a:cs typeface="Arial" panose="020B0604020202020204" pitchFamily="34" charset="0"/>
                  </a:rPr>
                  <a:t>204</a:t>
                </a:r>
                <a:r>
                  <a:rPr lang="en-US" sz="1400" b="1" baseline="0">
                    <a:solidFill>
                      <a:schemeClr val="tx1"/>
                    </a:solidFill>
                    <a:latin typeface="Arial" panose="020B0604020202020204" pitchFamily="34" charset="0"/>
                    <a:cs typeface="Arial" panose="020B0604020202020204" pitchFamily="34" charset="0"/>
                  </a:rPr>
                  <a:t>Pb</a:t>
                </a:r>
              </a:p>
            </c:rich>
          </c:tx>
          <c:layout>
            <c:manualLayout>
              <c:xMode val="edge"/>
              <c:yMode val="edge"/>
              <c:x val="0.12105263341165852"/>
              <c:y val="5.8718378239461279E-2"/>
            </c:manualLayout>
          </c:layout>
          <c:overlay val="0"/>
          <c:spPr>
            <a:noFill/>
            <a:ln>
              <a:noFill/>
            </a:ln>
            <a:effectLst/>
          </c:spPr>
        </c:title>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ru-RU"/>
          </a:p>
        </c:txPr>
        <c:crossAx val="324185088"/>
        <c:crosses val="autoZero"/>
        <c:crossBetween val="midCat"/>
        <c:majorUnit val="0.4"/>
      </c:valAx>
      <c:spPr>
        <a:solidFill>
          <a:schemeClr val="accent4">
            <a:lumMod val="20000"/>
            <a:lumOff val="80000"/>
          </a:schemeClr>
        </a:solid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ru-RU"/>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316796184790627"/>
          <c:y val="7.6050760645210616E-2"/>
          <c:w val="0.79513663733209805"/>
          <c:h val="0.80563752346490669"/>
        </c:manualLayout>
      </c:layout>
      <c:scatterChart>
        <c:scatterStyle val="lineMarker"/>
        <c:varyColors val="0"/>
        <c:ser>
          <c:idx val="7"/>
          <c:order val="0"/>
          <c:tx>
            <c:v>2</c:v>
          </c:tx>
          <c:spPr>
            <a:ln w="19050">
              <a:noFill/>
            </a:ln>
          </c:spPr>
          <c:marker>
            <c:symbol val="circle"/>
            <c:size val="21"/>
            <c:spPr>
              <a:solidFill>
                <a:schemeClr val="bg2">
                  <a:lumMod val="90000"/>
                </a:schemeClr>
              </a:solidFill>
              <a:ln>
                <a:solidFill>
                  <a:srgbClr val="0000FF"/>
                </a:solidFill>
                <a:prstDash val="solid"/>
              </a:ln>
            </c:spPr>
          </c:marker>
          <c:xVal>
            <c:numRef>
              <c:f>'рис7Pb-Nd'!$X$23:$X$26</c:f>
              <c:numCache>
                <c:formatCode>General</c:formatCode>
                <c:ptCount val="4"/>
                <c:pt idx="0">
                  <c:v>15.441000000000001</c:v>
                </c:pt>
                <c:pt idx="1">
                  <c:v>15.461</c:v>
                </c:pt>
                <c:pt idx="2">
                  <c:v>15.827999999999999</c:v>
                </c:pt>
                <c:pt idx="3">
                  <c:v>15.62</c:v>
                </c:pt>
              </c:numCache>
            </c:numRef>
          </c:xVal>
          <c:yVal>
            <c:numRef>
              <c:f>'рис7Pb-Nd'!$AA$23:$AA$26</c:f>
              <c:numCache>
                <c:formatCode>General</c:formatCode>
                <c:ptCount val="4"/>
                <c:pt idx="0">
                  <c:v>0.51319999999999999</c:v>
                </c:pt>
                <c:pt idx="1">
                  <c:v>0.51232</c:v>
                </c:pt>
                <c:pt idx="2">
                  <c:v>0.51280000000000003</c:v>
                </c:pt>
                <c:pt idx="3">
                  <c:v>0.51265000000000005</c:v>
                </c:pt>
              </c:numCache>
            </c:numRef>
          </c:yVal>
          <c:smooth val="0"/>
          <c:extLst xmlns:c16r2="http://schemas.microsoft.com/office/drawing/2015/06/chart">
            <c:ext xmlns:c16="http://schemas.microsoft.com/office/drawing/2014/chart" uri="{C3380CC4-5D6E-409C-BE32-E72D297353CC}">
              <c16:uniqueId val="{00000000-0A68-4EC1-8837-78459C01B96D}"/>
            </c:ext>
          </c:extLst>
        </c:ser>
        <c:ser>
          <c:idx val="10"/>
          <c:order val="1"/>
          <c:tx>
            <c:v>3</c:v>
          </c:tx>
          <c:spPr>
            <a:ln w="19050">
              <a:noFill/>
            </a:ln>
          </c:spPr>
          <c:marker>
            <c:symbol val="plus"/>
            <c:size val="9"/>
            <c:spPr>
              <a:noFill/>
              <a:ln>
                <a:solidFill>
                  <a:schemeClr val="accent1">
                    <a:lumMod val="50000"/>
                  </a:schemeClr>
                </a:solidFill>
              </a:ln>
            </c:spPr>
          </c:marker>
          <c:xVal>
            <c:numRef>
              <c:f>феррар!$P$2:$P$36</c:f>
              <c:numCache>
                <c:formatCode>General</c:formatCode>
                <c:ptCount val="35"/>
                <c:pt idx="0">
                  <c:v>15.423999999999999</c:v>
                </c:pt>
                <c:pt idx="1">
                  <c:v>15.34</c:v>
                </c:pt>
                <c:pt idx="2">
                  <c:v>15.334</c:v>
                </c:pt>
                <c:pt idx="3">
                  <c:v>15.548999999999999</c:v>
                </c:pt>
                <c:pt idx="4">
                  <c:v>15.579000000000001</c:v>
                </c:pt>
                <c:pt idx="5">
                  <c:v>15.46</c:v>
                </c:pt>
                <c:pt idx="6">
                  <c:v>15.365</c:v>
                </c:pt>
                <c:pt idx="7">
                  <c:v>15.404</c:v>
                </c:pt>
                <c:pt idx="8">
                  <c:v>15.41</c:v>
                </c:pt>
                <c:pt idx="9">
                  <c:v>15.346</c:v>
                </c:pt>
                <c:pt idx="10">
                  <c:v>15.414999999999999</c:v>
                </c:pt>
                <c:pt idx="11">
                  <c:v>15.33</c:v>
                </c:pt>
                <c:pt idx="12">
                  <c:v>15.526999999999999</c:v>
                </c:pt>
                <c:pt idx="13">
                  <c:v>15.416</c:v>
                </c:pt>
                <c:pt idx="14">
                  <c:v>15.497999999999999</c:v>
                </c:pt>
                <c:pt idx="15">
                  <c:v>15.124000000000001</c:v>
                </c:pt>
                <c:pt idx="16">
                  <c:v>15.483000000000001</c:v>
                </c:pt>
                <c:pt idx="17">
                  <c:v>15.499000000000001</c:v>
                </c:pt>
                <c:pt idx="18">
                  <c:v>15.3</c:v>
                </c:pt>
                <c:pt idx="19">
                  <c:v>15.234999999999999</c:v>
                </c:pt>
                <c:pt idx="20">
                  <c:v>15.217000000000001</c:v>
                </c:pt>
                <c:pt idx="21">
                  <c:v>15.303000000000001</c:v>
                </c:pt>
                <c:pt idx="22">
                  <c:v>15.41</c:v>
                </c:pt>
                <c:pt idx="23">
                  <c:v>15.282</c:v>
                </c:pt>
                <c:pt idx="24">
                  <c:v>15.42</c:v>
                </c:pt>
                <c:pt idx="25">
                  <c:v>15.359</c:v>
                </c:pt>
                <c:pt idx="26">
                  <c:v>15.548</c:v>
                </c:pt>
                <c:pt idx="27">
                  <c:v>15.521000000000001</c:v>
                </c:pt>
                <c:pt idx="28">
                  <c:v>15.564</c:v>
                </c:pt>
                <c:pt idx="29">
                  <c:v>15.342000000000001</c:v>
                </c:pt>
                <c:pt idx="30">
                  <c:v>15.337999999999999</c:v>
                </c:pt>
                <c:pt idx="31">
                  <c:v>15.521000000000001</c:v>
                </c:pt>
                <c:pt idx="32">
                  <c:v>15.397</c:v>
                </c:pt>
                <c:pt idx="33">
                  <c:v>15.433</c:v>
                </c:pt>
                <c:pt idx="34">
                  <c:v>15.598000000000001</c:v>
                </c:pt>
              </c:numCache>
            </c:numRef>
          </c:xVal>
          <c:yVal>
            <c:numRef>
              <c:f>феррар!$N$2:$N$36</c:f>
              <c:numCache>
                <c:formatCode>General</c:formatCode>
                <c:ptCount val="35"/>
                <c:pt idx="0">
                  <c:v>0.51229599999999997</c:v>
                </c:pt>
                <c:pt idx="1">
                  <c:v>0.51231300000000002</c:v>
                </c:pt>
                <c:pt idx="2">
                  <c:v>0.512355</c:v>
                </c:pt>
                <c:pt idx="3">
                  <c:v>0.512463</c:v>
                </c:pt>
                <c:pt idx="4">
                  <c:v>0.51242299999999996</c:v>
                </c:pt>
                <c:pt idx="5">
                  <c:v>0.51233499999999998</c:v>
                </c:pt>
                <c:pt idx="6">
                  <c:v>0.51233499999999998</c:v>
                </c:pt>
                <c:pt idx="8">
                  <c:v>0.51231199999999999</c:v>
                </c:pt>
                <c:pt idx="9">
                  <c:v>0.51239800000000002</c:v>
                </c:pt>
                <c:pt idx="10">
                  <c:v>0.51235799999999998</c:v>
                </c:pt>
                <c:pt idx="11">
                  <c:v>0.51215200000000005</c:v>
                </c:pt>
                <c:pt idx="12">
                  <c:v>0.51211200000000001</c:v>
                </c:pt>
                <c:pt idx="13">
                  <c:v>0.51192400000000005</c:v>
                </c:pt>
                <c:pt idx="14">
                  <c:v>0.51197400000000004</c:v>
                </c:pt>
                <c:pt idx="15">
                  <c:v>0.51197400000000004</c:v>
                </c:pt>
                <c:pt idx="16">
                  <c:v>0.51199300000000003</c:v>
                </c:pt>
                <c:pt idx="17">
                  <c:v>0.51193900000000003</c:v>
                </c:pt>
                <c:pt idx="18">
                  <c:v>0.51222699999999999</c:v>
                </c:pt>
                <c:pt idx="19">
                  <c:v>0.51204899999999998</c:v>
                </c:pt>
                <c:pt idx="21">
                  <c:v>0.51217400000000002</c:v>
                </c:pt>
                <c:pt idx="22">
                  <c:v>0.51239000000000001</c:v>
                </c:pt>
                <c:pt idx="23">
                  <c:v>0.51200599999999996</c:v>
                </c:pt>
                <c:pt idx="24">
                  <c:v>0.51207599999999998</c:v>
                </c:pt>
                <c:pt idx="25">
                  <c:v>0.51239699999999999</c:v>
                </c:pt>
                <c:pt idx="26">
                  <c:v>0.51234800000000003</c:v>
                </c:pt>
                <c:pt idx="27">
                  <c:v>0.51236999999999999</c:v>
                </c:pt>
                <c:pt idx="28">
                  <c:v>0.51228600000000002</c:v>
                </c:pt>
                <c:pt idx="29">
                  <c:v>0.51231000000000004</c:v>
                </c:pt>
                <c:pt idx="30">
                  <c:v>0.51228899999999999</c:v>
                </c:pt>
                <c:pt idx="31">
                  <c:v>0.51229800000000003</c:v>
                </c:pt>
                <c:pt idx="32">
                  <c:v>0.51227</c:v>
                </c:pt>
                <c:pt idx="33">
                  <c:v>0.51228099999999999</c:v>
                </c:pt>
                <c:pt idx="34">
                  <c:v>0.51222100000000004</c:v>
                </c:pt>
              </c:numCache>
            </c:numRef>
          </c:yVal>
          <c:smooth val="0"/>
          <c:extLst xmlns:c16r2="http://schemas.microsoft.com/office/drawing/2015/06/chart">
            <c:ext xmlns:c16="http://schemas.microsoft.com/office/drawing/2014/chart" uri="{C3380CC4-5D6E-409C-BE32-E72D297353CC}">
              <c16:uniqueId val="{00000001-0A68-4EC1-8837-78459C01B96D}"/>
            </c:ext>
          </c:extLst>
        </c:ser>
        <c:ser>
          <c:idx val="11"/>
          <c:order val="2"/>
          <c:tx>
            <c:v>4</c:v>
          </c:tx>
          <c:spPr>
            <a:ln w="19050">
              <a:noFill/>
            </a:ln>
          </c:spPr>
          <c:marker>
            <c:symbol val="circle"/>
            <c:size val="9"/>
            <c:spPr>
              <a:solidFill>
                <a:srgbClr val="FF0000"/>
              </a:solidFill>
              <a:ln>
                <a:solidFill>
                  <a:schemeClr val="tx1"/>
                </a:solidFill>
              </a:ln>
            </c:spPr>
          </c:marker>
          <c:xVal>
            <c:numRef>
              <c:f>феррар!$Q$38:$Q$50</c:f>
              <c:numCache>
                <c:formatCode>General</c:formatCode>
                <c:ptCount val="13"/>
                <c:pt idx="0">
                  <c:v>15.477</c:v>
                </c:pt>
                <c:pt idx="1">
                  <c:v>15.489000000000001</c:v>
                </c:pt>
                <c:pt idx="2">
                  <c:v>15.461</c:v>
                </c:pt>
                <c:pt idx="3">
                  <c:v>15.478999999999999</c:v>
                </c:pt>
                <c:pt idx="4">
                  <c:v>15.481999999999999</c:v>
                </c:pt>
                <c:pt idx="5">
                  <c:v>15.42</c:v>
                </c:pt>
                <c:pt idx="6">
                  <c:v>15.525</c:v>
                </c:pt>
                <c:pt idx="7">
                  <c:v>15.579000000000001</c:v>
                </c:pt>
                <c:pt idx="8">
                  <c:v>15.589</c:v>
                </c:pt>
                <c:pt idx="9">
                  <c:v>15.516</c:v>
                </c:pt>
                <c:pt idx="10">
                  <c:v>15.43</c:v>
                </c:pt>
                <c:pt idx="11">
                  <c:v>15.53</c:v>
                </c:pt>
                <c:pt idx="12">
                  <c:v>15.537000000000001</c:v>
                </c:pt>
              </c:numCache>
            </c:numRef>
          </c:xVal>
          <c:yVal>
            <c:numRef>
              <c:f>феррар!$O$38:$O$50</c:f>
              <c:numCache>
                <c:formatCode>0.000000</c:formatCode>
                <c:ptCount val="13"/>
                <c:pt idx="0">
                  <c:v>0.51283100000000004</c:v>
                </c:pt>
                <c:pt idx="1">
                  <c:v>0.51282899999999998</c:v>
                </c:pt>
                <c:pt idx="2">
                  <c:v>0.51280099999999995</c:v>
                </c:pt>
                <c:pt idx="3">
                  <c:v>0.51277300000000003</c:v>
                </c:pt>
                <c:pt idx="4">
                  <c:v>0.51281600000000005</c:v>
                </c:pt>
                <c:pt idx="5">
                  <c:v>0.51266699999999998</c:v>
                </c:pt>
                <c:pt idx="6">
                  <c:v>0.51258199999999998</c:v>
                </c:pt>
                <c:pt idx="7">
                  <c:v>0.51249800000000001</c:v>
                </c:pt>
                <c:pt idx="8">
                  <c:v>0.51279600000000003</c:v>
                </c:pt>
                <c:pt idx="9">
                  <c:v>0.51277300000000003</c:v>
                </c:pt>
                <c:pt idx="10">
                  <c:v>0.51185800000000004</c:v>
                </c:pt>
                <c:pt idx="11">
                  <c:v>0.51238799999999995</c:v>
                </c:pt>
                <c:pt idx="12">
                  <c:v>0.51233200000000001</c:v>
                </c:pt>
              </c:numCache>
            </c:numRef>
          </c:yVal>
          <c:smooth val="0"/>
          <c:extLst xmlns:c16r2="http://schemas.microsoft.com/office/drawing/2015/06/chart">
            <c:ext xmlns:c16="http://schemas.microsoft.com/office/drawing/2014/chart" uri="{C3380CC4-5D6E-409C-BE32-E72D297353CC}">
              <c16:uniqueId val="{00000002-0A68-4EC1-8837-78459C01B96D}"/>
            </c:ext>
          </c:extLst>
        </c:ser>
        <c:ser>
          <c:idx val="12"/>
          <c:order val="3"/>
          <c:tx>
            <c:v>5</c:v>
          </c:tx>
          <c:spPr>
            <a:ln w="19050">
              <a:noFill/>
            </a:ln>
          </c:spPr>
          <c:marker>
            <c:symbol val="triangle"/>
            <c:size val="10"/>
            <c:spPr>
              <a:solidFill>
                <a:srgbClr val="FFC000"/>
              </a:solidFill>
              <a:ln>
                <a:solidFill>
                  <a:schemeClr val="accent1">
                    <a:lumMod val="75000"/>
                  </a:schemeClr>
                </a:solidFill>
              </a:ln>
            </c:spPr>
          </c:marker>
          <c:xVal>
            <c:numRef>
              <c:f>феррар!$AU$62:$AU$85</c:f>
              <c:numCache>
                <c:formatCode>General</c:formatCode>
                <c:ptCount val="24"/>
                <c:pt idx="0">
                  <c:v>15.56</c:v>
                </c:pt>
                <c:pt idx="1">
                  <c:v>15.724</c:v>
                </c:pt>
                <c:pt idx="2">
                  <c:v>15.554</c:v>
                </c:pt>
                <c:pt idx="3">
                  <c:v>15.606</c:v>
                </c:pt>
                <c:pt idx="4">
                  <c:v>15.599</c:v>
                </c:pt>
                <c:pt idx="5">
                  <c:v>15.606999999999999</c:v>
                </c:pt>
                <c:pt idx="6">
                  <c:v>15.582000000000001</c:v>
                </c:pt>
                <c:pt idx="7">
                  <c:v>15.557</c:v>
                </c:pt>
                <c:pt idx="8">
                  <c:v>15.587999999999999</c:v>
                </c:pt>
                <c:pt idx="9">
                  <c:v>15.563000000000001</c:v>
                </c:pt>
                <c:pt idx="10">
                  <c:v>15.526999999999999</c:v>
                </c:pt>
                <c:pt idx="11">
                  <c:v>15.539</c:v>
                </c:pt>
                <c:pt idx="12">
                  <c:v>15.585000000000001</c:v>
                </c:pt>
                <c:pt idx="13">
                  <c:v>15.688000000000001</c:v>
                </c:pt>
                <c:pt idx="14">
                  <c:v>15.54</c:v>
                </c:pt>
                <c:pt idx="15">
                  <c:v>16.398</c:v>
                </c:pt>
                <c:pt idx="16">
                  <c:v>15.721</c:v>
                </c:pt>
                <c:pt idx="17">
                  <c:v>15.627000000000001</c:v>
                </c:pt>
                <c:pt idx="18">
                  <c:v>15.611000000000001</c:v>
                </c:pt>
                <c:pt idx="19">
                  <c:v>15.58</c:v>
                </c:pt>
                <c:pt idx="20">
                  <c:v>15.666</c:v>
                </c:pt>
                <c:pt idx="21">
                  <c:v>15.652699999999999</c:v>
                </c:pt>
                <c:pt idx="22">
                  <c:v>15.6363</c:v>
                </c:pt>
                <c:pt idx="23">
                  <c:v>15.664099999999999</c:v>
                </c:pt>
              </c:numCache>
            </c:numRef>
          </c:xVal>
          <c:yVal>
            <c:numRef>
              <c:f>феррар!$AR$62:$AR$85</c:f>
              <c:numCache>
                <c:formatCode>General</c:formatCode>
                <c:ptCount val="24"/>
                <c:pt idx="0">
                  <c:v>0.51232</c:v>
                </c:pt>
                <c:pt idx="1">
                  <c:v>0.51239999999999997</c:v>
                </c:pt>
                <c:pt idx="2">
                  <c:v>0.51251000000000002</c:v>
                </c:pt>
                <c:pt idx="3">
                  <c:v>0.51232999999999995</c:v>
                </c:pt>
                <c:pt idx="4">
                  <c:v>0.51229999999999998</c:v>
                </c:pt>
                <c:pt idx="5">
                  <c:v>0.51226000000000005</c:v>
                </c:pt>
                <c:pt idx="6">
                  <c:v>0.51248000000000005</c:v>
                </c:pt>
                <c:pt idx="7">
                  <c:v>0.51252500000000001</c:v>
                </c:pt>
                <c:pt idx="8">
                  <c:v>0.51246599999999998</c:v>
                </c:pt>
                <c:pt idx="9">
                  <c:v>0.51247299999999996</c:v>
                </c:pt>
                <c:pt idx="10">
                  <c:v>0.51249699999999998</c:v>
                </c:pt>
                <c:pt idx="11">
                  <c:v>0.512513</c:v>
                </c:pt>
                <c:pt idx="12">
                  <c:v>0.51237999999999995</c:v>
                </c:pt>
                <c:pt idx="13">
                  <c:v>0.51249</c:v>
                </c:pt>
                <c:pt idx="14">
                  <c:v>0.51249400000000001</c:v>
                </c:pt>
                <c:pt idx="15">
                  <c:v>0.51250499999999999</c:v>
                </c:pt>
                <c:pt idx="16">
                  <c:v>0.51238099999999998</c:v>
                </c:pt>
                <c:pt idx="17">
                  <c:v>0.51234900000000005</c:v>
                </c:pt>
                <c:pt idx="18">
                  <c:v>0.51236000000000004</c:v>
                </c:pt>
                <c:pt idx="19">
                  <c:v>0.512405</c:v>
                </c:pt>
                <c:pt idx="20">
                  <c:v>0.51234999999999997</c:v>
                </c:pt>
                <c:pt idx="21">
                  <c:v>0.51234599999999997</c:v>
                </c:pt>
                <c:pt idx="22">
                  <c:v>0.51233300000000004</c:v>
                </c:pt>
                <c:pt idx="23">
                  <c:v>0.51224700000000001</c:v>
                </c:pt>
              </c:numCache>
            </c:numRef>
          </c:yVal>
          <c:smooth val="0"/>
          <c:extLst xmlns:c16r2="http://schemas.microsoft.com/office/drawing/2015/06/chart">
            <c:ext xmlns:c16="http://schemas.microsoft.com/office/drawing/2014/chart" uri="{C3380CC4-5D6E-409C-BE32-E72D297353CC}">
              <c16:uniqueId val="{00000003-0A68-4EC1-8837-78459C01B96D}"/>
            </c:ext>
          </c:extLst>
        </c:ser>
        <c:ser>
          <c:idx val="3"/>
          <c:order val="4"/>
          <c:tx>
            <c:v>6</c:v>
          </c:tx>
          <c:spPr>
            <a:ln w="19050">
              <a:noFill/>
            </a:ln>
          </c:spPr>
          <c:marker>
            <c:symbol val="diamond"/>
            <c:size val="8"/>
            <c:spPr>
              <a:solidFill>
                <a:schemeClr val="accent1">
                  <a:lumMod val="75000"/>
                </a:schemeClr>
              </a:solidFill>
            </c:spPr>
          </c:marker>
          <c:dPt>
            <c:idx val="0"/>
            <c:marker>
              <c:spPr>
                <a:solidFill>
                  <a:schemeClr val="accent1">
                    <a:lumMod val="75000"/>
                  </a:schemeClr>
                </a:solidFill>
                <a:ln>
                  <a:solidFill>
                    <a:schemeClr val="tx1"/>
                  </a:solidFill>
                </a:ln>
              </c:spPr>
            </c:marker>
            <c:bubble3D val="0"/>
            <c:extLst xmlns:c16r2="http://schemas.microsoft.com/office/drawing/2015/06/chart">
              <c:ext xmlns:c16="http://schemas.microsoft.com/office/drawing/2014/chart" uri="{C3380CC4-5D6E-409C-BE32-E72D297353CC}">
                <c16:uniqueId val="{00000004-0A68-4EC1-8837-78459C01B96D}"/>
              </c:ext>
            </c:extLst>
          </c:dPt>
          <c:dPt>
            <c:idx val="1"/>
            <c:marker>
              <c:spPr>
                <a:solidFill>
                  <a:schemeClr val="accent1">
                    <a:lumMod val="75000"/>
                  </a:schemeClr>
                </a:solidFill>
                <a:ln>
                  <a:solidFill>
                    <a:schemeClr val="tx1"/>
                  </a:solidFill>
                </a:ln>
              </c:spPr>
            </c:marker>
            <c:bubble3D val="0"/>
            <c:extLst xmlns:c16r2="http://schemas.microsoft.com/office/drawing/2015/06/chart">
              <c:ext xmlns:c16="http://schemas.microsoft.com/office/drawing/2014/chart" uri="{C3380CC4-5D6E-409C-BE32-E72D297353CC}">
                <c16:uniqueId val="{00000005-0A68-4EC1-8837-78459C01B96D}"/>
              </c:ext>
            </c:extLst>
          </c:dPt>
          <c:xVal>
            <c:numRef>
              <c:f>феррар!$E$50:$E$52</c:f>
              <c:numCache>
                <c:formatCode>General</c:formatCode>
                <c:ptCount val="3"/>
                <c:pt idx="0">
                  <c:v>15.701000000000001</c:v>
                </c:pt>
                <c:pt idx="1">
                  <c:v>15.723699999999999</c:v>
                </c:pt>
                <c:pt idx="2">
                  <c:v>15.585800000000001</c:v>
                </c:pt>
              </c:numCache>
            </c:numRef>
          </c:xVal>
          <c:yVal>
            <c:numRef>
              <c:f>феррар!$B$50:$B$52</c:f>
              <c:numCache>
                <c:formatCode>General</c:formatCode>
                <c:ptCount val="3"/>
                <c:pt idx="0">
                  <c:v>0.51263999999999998</c:v>
                </c:pt>
                <c:pt idx="1">
                  <c:v>0.51264600000000005</c:v>
                </c:pt>
                <c:pt idx="2">
                  <c:v>0.51264900000000002</c:v>
                </c:pt>
              </c:numCache>
            </c:numRef>
          </c:yVal>
          <c:smooth val="0"/>
          <c:extLst xmlns:c16r2="http://schemas.microsoft.com/office/drawing/2015/06/chart">
            <c:ext xmlns:c16="http://schemas.microsoft.com/office/drawing/2014/chart" uri="{C3380CC4-5D6E-409C-BE32-E72D297353CC}">
              <c16:uniqueId val="{00000006-0A68-4EC1-8837-78459C01B96D}"/>
            </c:ext>
          </c:extLst>
        </c:ser>
        <c:dLbls>
          <c:showLegendKey val="0"/>
          <c:showVal val="0"/>
          <c:showCatName val="0"/>
          <c:showSerName val="0"/>
          <c:showPercent val="0"/>
          <c:showBubbleSize val="0"/>
        </c:dLbls>
        <c:axId val="329651328"/>
        <c:axId val="329652864"/>
      </c:scatterChart>
      <c:valAx>
        <c:axId val="329651328"/>
        <c:scaling>
          <c:orientation val="minMax"/>
          <c:max val="15.9"/>
          <c:min val="15.3"/>
        </c:scaling>
        <c:delete val="0"/>
        <c:axPos val="b"/>
        <c:title>
          <c:tx>
            <c:rich>
              <a:bodyPr/>
              <a:lstStyle/>
              <a:p>
                <a:pPr>
                  <a:defRPr sz="1100" b="0" i="0" u="none" strike="noStrike" baseline="0">
                    <a:solidFill>
                      <a:srgbClr val="000000"/>
                    </a:solidFill>
                    <a:latin typeface="Calibri"/>
                    <a:ea typeface="Calibri"/>
                    <a:cs typeface="Calibri"/>
                  </a:defRPr>
                </a:pPr>
                <a:r>
                  <a:rPr lang="ru-RU" sz="1425" b="1" i="0" u="none" strike="noStrike" baseline="30000">
                    <a:solidFill>
                      <a:srgbClr val="000000"/>
                    </a:solidFill>
                    <a:latin typeface="Arial Cyr"/>
                    <a:cs typeface="Arial Cyr"/>
                  </a:rPr>
                  <a:t>207</a:t>
                </a:r>
                <a:r>
                  <a:rPr lang="ru-RU" sz="1425" b="1" i="0" u="none" strike="noStrike" baseline="0">
                    <a:solidFill>
                      <a:srgbClr val="000000"/>
                    </a:solidFill>
                    <a:latin typeface="Arial Cyr"/>
                    <a:cs typeface="Arial Cyr"/>
                  </a:rPr>
                  <a:t>Pb/</a:t>
                </a:r>
                <a:r>
                  <a:rPr lang="ru-RU" sz="1425" b="1" i="0" u="none" strike="noStrike" baseline="30000">
                    <a:solidFill>
                      <a:srgbClr val="000000"/>
                    </a:solidFill>
                    <a:latin typeface="Arial Cyr"/>
                    <a:cs typeface="Arial Cyr"/>
                  </a:rPr>
                  <a:t>204</a:t>
                </a:r>
                <a:r>
                  <a:rPr lang="ru-RU" sz="1425" b="1" i="0" u="none" strike="noStrike" baseline="0">
                    <a:solidFill>
                      <a:srgbClr val="000000"/>
                    </a:solidFill>
                    <a:latin typeface="Arial Cyr"/>
                    <a:cs typeface="Arial Cyr"/>
                  </a:rPr>
                  <a:t>Pb</a:t>
                </a:r>
              </a:p>
            </c:rich>
          </c:tx>
          <c:layout>
            <c:manualLayout>
              <c:xMode val="edge"/>
              <c:yMode val="edge"/>
              <c:x val="0.76461530543976119"/>
              <c:y val="0.82736912740276392"/>
            </c:manualLayout>
          </c:layout>
          <c:overlay val="0"/>
          <c:spPr>
            <a:noFill/>
            <a:ln w="25400">
              <a:noFill/>
            </a:ln>
          </c:spPr>
        </c:title>
        <c:numFmt formatCode="General" sourceLinked="1"/>
        <c:majorTickMark val="out"/>
        <c:minorTickMark val="none"/>
        <c:tickLblPos val="nextTo"/>
        <c:spPr>
          <a:ln w="28575">
            <a:solidFill>
              <a:srgbClr val="000000"/>
            </a:solidFill>
            <a:prstDash val="solid"/>
          </a:ln>
        </c:spPr>
        <c:txPr>
          <a:bodyPr rot="0" vert="horz"/>
          <a:lstStyle/>
          <a:p>
            <a:pPr>
              <a:defRPr sz="1425" b="0" i="0" u="none" strike="noStrike" baseline="0">
                <a:solidFill>
                  <a:srgbClr val="000000"/>
                </a:solidFill>
                <a:latin typeface="Arial Cyr"/>
                <a:ea typeface="Arial Cyr"/>
                <a:cs typeface="Arial Cyr"/>
              </a:defRPr>
            </a:pPr>
            <a:endParaRPr lang="ru-RU"/>
          </a:p>
        </c:txPr>
        <c:crossAx val="329652864"/>
        <c:crossesAt val="0.51180000000000003"/>
        <c:crossBetween val="midCat"/>
      </c:valAx>
      <c:valAx>
        <c:axId val="329652864"/>
        <c:scaling>
          <c:orientation val="minMax"/>
          <c:max val="0.51319999999999999"/>
          <c:min val="0.51180000000000003"/>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425" b="1" i="0" u="none" strike="noStrike" baseline="30000">
                    <a:solidFill>
                      <a:srgbClr val="000000"/>
                    </a:solidFill>
                    <a:latin typeface="Arial Cyr"/>
                    <a:cs typeface="Arial Cyr"/>
                  </a:rPr>
                  <a:t>143</a:t>
                </a:r>
                <a:r>
                  <a:rPr lang="ru-RU" sz="1425" b="1" i="0" u="none" strike="noStrike" baseline="0">
                    <a:solidFill>
                      <a:srgbClr val="000000"/>
                    </a:solidFill>
                    <a:latin typeface="Arial Cyr"/>
                    <a:cs typeface="Arial Cyr"/>
                  </a:rPr>
                  <a:t>Nd/</a:t>
                </a:r>
                <a:r>
                  <a:rPr lang="ru-RU" sz="1425" b="1" i="0" u="none" strike="noStrike" baseline="30000">
                    <a:solidFill>
                      <a:srgbClr val="000000"/>
                    </a:solidFill>
                    <a:latin typeface="Arial Cyr"/>
                    <a:cs typeface="Arial Cyr"/>
                  </a:rPr>
                  <a:t>144</a:t>
                </a:r>
                <a:r>
                  <a:rPr lang="ru-RU" sz="1425" b="1" i="0" u="none" strike="noStrike" baseline="0">
                    <a:solidFill>
                      <a:srgbClr val="000000"/>
                    </a:solidFill>
                    <a:latin typeface="Arial Cyr"/>
                    <a:cs typeface="Arial Cyr"/>
                  </a:rPr>
                  <a:t>Nd</a:t>
                </a:r>
              </a:p>
            </c:rich>
          </c:tx>
          <c:layout>
            <c:manualLayout>
              <c:xMode val="edge"/>
              <c:yMode val="edge"/>
              <c:x val="0.11957993812864896"/>
              <c:y val="0.10404590202923662"/>
            </c:manualLayout>
          </c:layout>
          <c:overlay val="0"/>
          <c:spPr>
            <a:noFill/>
            <a:ln w="25400">
              <a:noFill/>
            </a:ln>
          </c:spPr>
        </c:title>
        <c:numFmt formatCode="General" sourceLinked="1"/>
        <c:majorTickMark val="out"/>
        <c:minorTickMark val="none"/>
        <c:tickLblPos val="nextTo"/>
        <c:spPr>
          <a:ln w="19050">
            <a:solidFill>
              <a:srgbClr val="000000"/>
            </a:solidFill>
            <a:prstDash val="solid"/>
          </a:ln>
        </c:spPr>
        <c:txPr>
          <a:bodyPr rot="0" vert="horz"/>
          <a:lstStyle/>
          <a:p>
            <a:pPr>
              <a:defRPr sz="1425" b="0" i="0" u="none" strike="noStrike" baseline="0">
                <a:solidFill>
                  <a:srgbClr val="000000"/>
                </a:solidFill>
                <a:latin typeface="Arial Cyr"/>
                <a:ea typeface="Arial Cyr"/>
                <a:cs typeface="Arial Cyr"/>
              </a:defRPr>
            </a:pPr>
            <a:endParaRPr lang="ru-RU"/>
          </a:p>
        </c:txPr>
        <c:crossAx val="329651328"/>
        <c:crossesAt val="15.3"/>
        <c:crossBetween val="midCat"/>
      </c:valAx>
      <c:spPr>
        <a:solidFill>
          <a:srgbClr val="FFFFFF"/>
        </a:solidFill>
        <a:ln w="19050">
          <a:noFill/>
          <a:prstDash val="solid"/>
        </a:ln>
      </c:spPr>
    </c:plotArea>
    <c:legend>
      <c:legendPos val="b"/>
      <c:legendEntry>
        <c:idx val="0"/>
        <c:txPr>
          <a:bodyPr/>
          <a:lstStyle/>
          <a:p>
            <a:pPr>
              <a:defRPr sz="1400" b="0" i="1" u="none" strike="noStrike" baseline="0">
                <a:solidFill>
                  <a:srgbClr val="000000"/>
                </a:solidFill>
                <a:latin typeface="Arial Cyr"/>
                <a:ea typeface="Arial Cyr"/>
                <a:cs typeface="Arial Cyr"/>
              </a:defRPr>
            </a:pPr>
            <a:endParaRPr lang="ru-RU"/>
          </a:p>
        </c:txPr>
      </c:legendEntry>
      <c:legendEntry>
        <c:idx val="1"/>
        <c:txPr>
          <a:bodyPr/>
          <a:lstStyle/>
          <a:p>
            <a:pPr>
              <a:defRPr sz="1400" b="0" i="1" u="none" strike="noStrike" baseline="0">
                <a:solidFill>
                  <a:srgbClr val="000000"/>
                </a:solidFill>
                <a:latin typeface="Arial Cyr"/>
                <a:ea typeface="Arial Cyr"/>
                <a:cs typeface="Arial Cyr"/>
              </a:defRPr>
            </a:pPr>
            <a:endParaRPr lang="ru-RU"/>
          </a:p>
        </c:txPr>
      </c:legendEntry>
      <c:legendEntry>
        <c:idx val="2"/>
        <c:txPr>
          <a:bodyPr/>
          <a:lstStyle/>
          <a:p>
            <a:pPr>
              <a:defRPr sz="1400" b="0" i="1" u="none" strike="noStrike" baseline="0">
                <a:solidFill>
                  <a:srgbClr val="000000"/>
                </a:solidFill>
                <a:latin typeface="Arial Cyr"/>
                <a:ea typeface="Arial Cyr"/>
                <a:cs typeface="Arial Cyr"/>
              </a:defRPr>
            </a:pPr>
            <a:endParaRPr lang="ru-RU"/>
          </a:p>
        </c:txPr>
      </c:legendEntry>
      <c:legendEntry>
        <c:idx val="3"/>
        <c:txPr>
          <a:bodyPr/>
          <a:lstStyle/>
          <a:p>
            <a:pPr>
              <a:defRPr sz="1400" b="0" i="1" u="none" strike="noStrike" baseline="0">
                <a:solidFill>
                  <a:srgbClr val="000000"/>
                </a:solidFill>
                <a:latin typeface="Arial Cyr"/>
                <a:ea typeface="Arial Cyr"/>
                <a:cs typeface="Arial Cyr"/>
              </a:defRPr>
            </a:pPr>
            <a:endParaRPr lang="ru-RU"/>
          </a:p>
        </c:txPr>
      </c:legendEntry>
      <c:legendEntry>
        <c:idx val="4"/>
        <c:txPr>
          <a:bodyPr/>
          <a:lstStyle/>
          <a:p>
            <a:pPr>
              <a:defRPr sz="1400" b="0" i="1" u="none" strike="noStrike" baseline="0">
                <a:solidFill>
                  <a:srgbClr val="000000"/>
                </a:solidFill>
                <a:latin typeface="Arial Cyr"/>
                <a:ea typeface="Arial Cyr"/>
                <a:cs typeface="Arial Cyr"/>
              </a:defRPr>
            </a:pPr>
            <a:endParaRPr lang="ru-RU"/>
          </a:p>
        </c:txPr>
      </c:legendEntry>
      <c:layout>
        <c:manualLayout>
          <c:xMode val="edge"/>
          <c:yMode val="edge"/>
          <c:x val="0.40167029774872914"/>
          <c:y val="0.95364914337164175"/>
          <c:w val="0.28961499093659043"/>
          <c:h val="4.635085662835825E-2"/>
        </c:manualLayout>
      </c:layout>
      <c:overlay val="0"/>
      <c:spPr>
        <a:solidFill>
          <a:srgbClr val="FFFFFF"/>
        </a:solidFill>
        <a:ln w="3175">
          <a:noFill/>
          <a:prstDash val="solid"/>
        </a:ln>
      </c:spPr>
      <c:txPr>
        <a:bodyPr/>
        <a:lstStyle/>
        <a:p>
          <a:pPr>
            <a:defRPr sz="1400" b="0" i="0" u="none" strike="noStrike" baseline="0">
              <a:solidFill>
                <a:srgbClr val="000000"/>
              </a:solidFill>
              <a:latin typeface="Arial Cyr"/>
              <a:ea typeface="Arial Cyr"/>
              <a:cs typeface="Arial Cyr"/>
            </a:defRPr>
          </a:pPr>
          <a:endParaRPr lang="ru-RU"/>
        </a:p>
      </c:txPr>
    </c:legend>
    <c:plotVisOnly val="1"/>
    <c:dispBlanksAs val="gap"/>
    <c:showDLblsOverMax val="0"/>
  </c:chart>
  <c:spPr>
    <a:solidFill>
      <a:srgbClr val="FFFFFF"/>
    </a:solidFill>
    <a:ln w="6350">
      <a:noFill/>
    </a:ln>
  </c:spPr>
  <c:txPr>
    <a:bodyPr/>
    <a:lstStyle/>
    <a:p>
      <a:pPr>
        <a:defRPr sz="120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153718285214348"/>
          <c:y val="5.7060367454068242E-2"/>
          <c:w val="0.84681014873140847"/>
          <c:h val="0.80212124526100903"/>
        </c:manualLayout>
      </c:layout>
      <c:scatterChart>
        <c:scatterStyle val="lineMarker"/>
        <c:varyColors val="0"/>
        <c:ser>
          <c:idx val="0"/>
          <c:order val="0"/>
          <c:tx>
            <c:strRef>
              <c:f>Лист1!$BM$1</c:f>
              <c:strCache>
                <c:ptCount val="1"/>
                <c:pt idx="0">
                  <c:v>PB206_PB204</c:v>
                </c:pt>
              </c:strCache>
            </c:strRef>
          </c:tx>
          <c:spPr>
            <a:ln w="19050" cap="rnd">
              <a:noFill/>
              <a:round/>
            </a:ln>
            <a:effectLst/>
          </c:spPr>
          <c:marker>
            <c:symbol val="triangle"/>
            <c:size val="10"/>
            <c:spPr>
              <a:solidFill>
                <a:schemeClr val="accent1">
                  <a:lumMod val="60000"/>
                  <a:lumOff val="40000"/>
                </a:schemeClr>
              </a:solidFill>
              <a:ln w="9525">
                <a:solidFill>
                  <a:schemeClr val="accent1"/>
                </a:solidFill>
              </a:ln>
              <a:effectLst/>
            </c:spPr>
          </c:marker>
          <c:xVal>
            <c:numRef>
              <c:f>Лист1!$BH$2:$BH$22</c:f>
              <c:numCache>
                <c:formatCode>General</c:formatCode>
                <c:ptCount val="21"/>
                <c:pt idx="0">
                  <c:v>0.76530612244897955</c:v>
                </c:pt>
                <c:pt idx="1">
                  <c:v>0.88495575221238931</c:v>
                </c:pt>
                <c:pt idx="2">
                  <c:v>0.63492063492063489</c:v>
                </c:pt>
                <c:pt idx="3">
                  <c:v>0.56497175141242939</c:v>
                </c:pt>
                <c:pt idx="4">
                  <c:v>0.82987551867219911</c:v>
                </c:pt>
                <c:pt idx="5">
                  <c:v>1.4204545454545454</c:v>
                </c:pt>
                <c:pt idx="6">
                  <c:v>1.1547344110854503</c:v>
                </c:pt>
                <c:pt idx="7">
                  <c:v>0.2252252252252252</c:v>
                </c:pt>
                <c:pt idx="8">
                  <c:v>1.2738853503184713</c:v>
                </c:pt>
                <c:pt idx="9">
                  <c:v>0.83682008368200833</c:v>
                </c:pt>
                <c:pt idx="10">
                  <c:v>0.48465266558966069</c:v>
                </c:pt>
                <c:pt idx="11">
                  <c:v>0.20080321285140559</c:v>
                </c:pt>
                <c:pt idx="12">
                  <c:v>2.1220159151193636</c:v>
                </c:pt>
                <c:pt idx="13">
                  <c:v>0.94339622641509424</c:v>
                </c:pt>
                <c:pt idx="14">
                  <c:v>1.1952191235059761</c:v>
                </c:pt>
                <c:pt idx="15">
                  <c:v>1.4760147601476015</c:v>
                </c:pt>
                <c:pt idx="16">
                  <c:v>1.4184397163120568</c:v>
                </c:pt>
                <c:pt idx="17">
                  <c:v>1.8224489795918366</c:v>
                </c:pt>
                <c:pt idx="18">
                  <c:v>1.1345454545454545</c:v>
                </c:pt>
                <c:pt idx="19">
                  <c:v>1.8074074074074074</c:v>
                </c:pt>
                <c:pt idx="20">
                  <c:v>1.465217391304348</c:v>
                </c:pt>
              </c:numCache>
            </c:numRef>
          </c:xVal>
          <c:yVal>
            <c:numRef>
              <c:f>Лист1!$BM$2:$BM$22</c:f>
              <c:numCache>
                <c:formatCode>General</c:formatCode>
                <c:ptCount val="21"/>
                <c:pt idx="0">
                  <c:v>18.376999999999999</c:v>
                </c:pt>
                <c:pt idx="1">
                  <c:v>18.236000000000001</c:v>
                </c:pt>
                <c:pt idx="2">
                  <c:v>18.166</c:v>
                </c:pt>
                <c:pt idx="3">
                  <c:v>18.213999999999999</c:v>
                </c:pt>
                <c:pt idx="4">
                  <c:v>18.350000000000001</c:v>
                </c:pt>
                <c:pt idx="5">
                  <c:v>18.306000000000001</c:v>
                </c:pt>
                <c:pt idx="6">
                  <c:v>18.286000000000001</c:v>
                </c:pt>
                <c:pt idx="7">
                  <c:v>18.454999999999998</c:v>
                </c:pt>
                <c:pt idx="8">
                  <c:v>18.291</c:v>
                </c:pt>
                <c:pt idx="9">
                  <c:v>18.684000000000001</c:v>
                </c:pt>
                <c:pt idx="10">
                  <c:v>18.242999999999999</c:v>
                </c:pt>
                <c:pt idx="11">
                  <c:v>18.088999999999999</c:v>
                </c:pt>
                <c:pt idx="12">
                  <c:v>18.946999999999999</c:v>
                </c:pt>
                <c:pt idx="13">
                  <c:v>18.870999999999999</c:v>
                </c:pt>
                <c:pt idx="14">
                  <c:v>18.895</c:v>
                </c:pt>
                <c:pt idx="15">
                  <c:v>18.84</c:v>
                </c:pt>
                <c:pt idx="16">
                  <c:v>18.91</c:v>
                </c:pt>
                <c:pt idx="17">
                  <c:v>18.853000000000002</c:v>
                </c:pt>
                <c:pt idx="18">
                  <c:v>18.898</c:v>
                </c:pt>
                <c:pt idx="19">
                  <c:v>18.8</c:v>
                </c:pt>
                <c:pt idx="20">
                  <c:v>18.864000000000001</c:v>
                </c:pt>
              </c:numCache>
            </c:numRef>
          </c:yVal>
          <c:smooth val="0"/>
          <c:extLst xmlns:c16r2="http://schemas.microsoft.com/office/drawing/2015/06/chart">
            <c:ext xmlns:c16="http://schemas.microsoft.com/office/drawing/2014/chart" uri="{C3380CC4-5D6E-409C-BE32-E72D297353CC}">
              <c16:uniqueId val="{00000000-ECBA-4F41-A055-620C22D994A6}"/>
            </c:ext>
          </c:extLst>
        </c:ser>
        <c:dLbls>
          <c:showLegendKey val="0"/>
          <c:showVal val="0"/>
          <c:showCatName val="0"/>
          <c:showSerName val="0"/>
          <c:showPercent val="0"/>
          <c:showBubbleSize val="0"/>
        </c:dLbls>
        <c:axId val="335544704"/>
        <c:axId val="335547008"/>
      </c:scatterChart>
      <c:valAx>
        <c:axId val="335544704"/>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Th/Yb</a:t>
                </a:r>
                <a:endParaRPr lang="ru-RU" sz="1600"/>
              </a:p>
            </c:rich>
          </c:tx>
          <c:layout>
            <c:manualLayout>
              <c:xMode val="edge"/>
              <c:yMode val="edge"/>
              <c:x val="0.84862970253718295"/>
              <c:y val="0.74236111111111114"/>
            </c:manualLayout>
          </c:layout>
          <c:overlay val="0"/>
          <c:spPr>
            <a:noFill/>
            <a:ln>
              <a:noFill/>
            </a:ln>
            <a:effectLst/>
          </c:spPr>
        </c:title>
        <c:numFmt formatCode="General" sourceLinked="1"/>
        <c:majorTickMark val="out"/>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35547008"/>
        <c:crosses val="autoZero"/>
        <c:crossBetween val="midCat"/>
      </c:valAx>
      <c:valAx>
        <c:axId val="335547008"/>
        <c:scaling>
          <c:orientation val="minMax"/>
        </c:scaling>
        <c:delete val="0"/>
        <c:axPos val="l"/>
        <c:majorGridlines>
          <c:spPr>
            <a:ln w="9525" cap="flat" cmpd="sng" algn="ctr">
              <a:noFill/>
              <a:round/>
            </a:ln>
            <a:effectLst/>
          </c:spPr>
        </c:majorGridlines>
        <c:minorGridlines>
          <c:spPr>
            <a:ln w="9525" cap="flat" cmpd="sng" algn="ctr">
              <a:noFill/>
              <a:round/>
            </a:ln>
            <a:effectLst/>
          </c:spPr>
        </c:minorGridlines>
        <c:title>
          <c:tx>
            <c:rich>
              <a:bodyPr rot="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aseline="30000"/>
                  <a:t>206</a:t>
                </a:r>
                <a:r>
                  <a:rPr lang="en-US" sz="1400"/>
                  <a:t>Pb/</a:t>
                </a:r>
                <a:r>
                  <a:rPr lang="en-US" sz="1400" baseline="30000"/>
                  <a:t>204</a:t>
                </a:r>
                <a:r>
                  <a:rPr lang="en-US" sz="1400"/>
                  <a:t>Pb</a:t>
                </a:r>
              </a:p>
            </c:rich>
          </c:tx>
          <c:layout>
            <c:manualLayout>
              <c:xMode val="edge"/>
              <c:yMode val="edge"/>
              <c:x val="0.10555555555555556"/>
              <c:y val="5.9683581219014292E-2"/>
            </c:manualLayout>
          </c:layout>
          <c:overlay val="0"/>
          <c:spPr>
            <a:noFill/>
            <a:ln>
              <a:noFill/>
            </a:ln>
            <a:effectLst/>
          </c:spPr>
        </c:title>
        <c:numFmt formatCode="General" sourceLinked="1"/>
        <c:majorTickMark val="out"/>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35544704"/>
        <c:crossesAt val="0"/>
        <c:crossBetween val="midCat"/>
        <c:majorUnit val="0.2"/>
      </c:valAx>
      <c:spPr>
        <a:solidFill>
          <a:schemeClr val="accent2">
            <a:lumMod val="20000"/>
            <a:lumOff val="80000"/>
          </a:schemeClr>
        </a:solidFill>
        <a:ln w="25400">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baseline="0"/>
      </a:pPr>
      <a:endParaRPr lang="ru-RU"/>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431673558790763"/>
          <c:y val="8.6567113681102356E-2"/>
          <c:w val="0.83992879518252161"/>
          <c:h val="0.80895522388059704"/>
        </c:manualLayout>
      </c:layout>
      <c:scatterChart>
        <c:scatterStyle val="lineMarker"/>
        <c:varyColors val="0"/>
        <c:ser>
          <c:idx val="0"/>
          <c:order val="0"/>
          <c:tx>
            <c:v>738</c:v>
          </c:tx>
          <c:spPr>
            <a:ln w="19050">
              <a:noFill/>
            </a:ln>
          </c:spPr>
          <c:marker>
            <c:symbol val="triangle"/>
            <c:size val="6"/>
            <c:spPr>
              <a:solidFill>
                <a:srgbClr val="339966"/>
              </a:solidFill>
              <a:ln>
                <a:solidFill>
                  <a:srgbClr val="000080"/>
                </a:solidFill>
                <a:prstDash val="solid"/>
              </a:ln>
            </c:spPr>
          </c:marker>
          <c:xVal>
            <c:numRef>
              <c:f>Sheet1!$E$15:$E$20</c:f>
              <c:numCache>
                <c:formatCode>0.00</c:formatCode>
                <c:ptCount val="6"/>
                <c:pt idx="0">
                  <c:v>17.751999999999999</c:v>
                </c:pt>
                <c:pt idx="1">
                  <c:v>17.777000000000001</c:v>
                </c:pt>
                <c:pt idx="2">
                  <c:v>17.768000000000001</c:v>
                </c:pt>
                <c:pt idx="3">
                  <c:v>17.817</c:v>
                </c:pt>
                <c:pt idx="4">
                  <c:v>17.734999999999999</c:v>
                </c:pt>
                <c:pt idx="5">
                  <c:v>17.739000000000001</c:v>
                </c:pt>
              </c:numCache>
            </c:numRef>
          </c:xVal>
          <c:yVal>
            <c:numRef>
              <c:f>Sheet1!$G$15:$G$20</c:f>
              <c:numCache>
                <c:formatCode>0.00</c:formatCode>
                <c:ptCount val="6"/>
                <c:pt idx="0">
                  <c:v>38.936999999999998</c:v>
                </c:pt>
                <c:pt idx="1">
                  <c:v>39.142000000000003</c:v>
                </c:pt>
                <c:pt idx="2">
                  <c:v>39.043999999999997</c:v>
                </c:pt>
                <c:pt idx="3">
                  <c:v>39.005000000000003</c:v>
                </c:pt>
                <c:pt idx="4">
                  <c:v>38.932000000000002</c:v>
                </c:pt>
                <c:pt idx="5">
                  <c:v>38.966000000000001</c:v>
                </c:pt>
              </c:numCache>
            </c:numRef>
          </c:yVal>
          <c:smooth val="0"/>
          <c:extLst xmlns:c16r2="http://schemas.microsoft.com/office/drawing/2015/06/chart">
            <c:ext xmlns:c16="http://schemas.microsoft.com/office/drawing/2014/chart" uri="{C3380CC4-5D6E-409C-BE32-E72D297353CC}">
              <c16:uniqueId val="{00000000-0A22-42CB-A1D7-F163D20C37DC}"/>
            </c:ext>
          </c:extLst>
        </c:ser>
        <c:ser>
          <c:idx val="2"/>
          <c:order val="1"/>
          <c:tx>
            <c:v>Kerguelen</c:v>
          </c:tx>
          <c:spPr>
            <a:ln w="19050">
              <a:noFill/>
            </a:ln>
          </c:spPr>
          <c:marker>
            <c:symbol val="x"/>
            <c:size val="7"/>
            <c:spPr>
              <a:solidFill>
                <a:srgbClr val="339966"/>
              </a:solidFill>
              <a:ln>
                <a:solidFill>
                  <a:srgbClr val="FF0000"/>
                </a:solidFill>
                <a:prstDash val="solid"/>
              </a:ln>
            </c:spPr>
          </c:marker>
          <c:xVal>
            <c:numRef>
              <c:f>Sheet1!$E$23:$E$31</c:f>
              <c:numCache>
                <c:formatCode>0.000</c:formatCode>
                <c:ptCount val="9"/>
                <c:pt idx="0">
                  <c:v>17.466000000000001</c:v>
                </c:pt>
                <c:pt idx="1">
                  <c:v>18.274999999999999</c:v>
                </c:pt>
                <c:pt idx="2">
                  <c:v>18.305</c:v>
                </c:pt>
                <c:pt idx="3">
                  <c:v>17.98</c:v>
                </c:pt>
                <c:pt idx="4">
                  <c:v>18.2</c:v>
                </c:pt>
                <c:pt idx="5">
                  <c:v>17.978000000000002</c:v>
                </c:pt>
                <c:pt idx="6">
                  <c:v>18.065000000000001</c:v>
                </c:pt>
                <c:pt idx="7">
                  <c:v>18.111999999999998</c:v>
                </c:pt>
                <c:pt idx="8">
                  <c:v>18.111999999999998</c:v>
                </c:pt>
              </c:numCache>
            </c:numRef>
          </c:xVal>
          <c:yVal>
            <c:numRef>
              <c:f>Sheet1!$G$23:$G$31</c:f>
              <c:numCache>
                <c:formatCode>0.000</c:formatCode>
                <c:ptCount val="9"/>
                <c:pt idx="0">
                  <c:v>37.976999999999997</c:v>
                </c:pt>
                <c:pt idx="1">
                  <c:v>38.459000000000003</c:v>
                </c:pt>
                <c:pt idx="2">
                  <c:v>38.494999999999997</c:v>
                </c:pt>
                <c:pt idx="3">
                  <c:v>38.204000000000001</c:v>
                </c:pt>
                <c:pt idx="4">
                  <c:v>38.435000000000002</c:v>
                </c:pt>
                <c:pt idx="5">
                  <c:v>38.213000000000001</c:v>
                </c:pt>
                <c:pt idx="6">
                  <c:v>38.027999999999999</c:v>
                </c:pt>
                <c:pt idx="7">
                  <c:v>38.405000000000001</c:v>
                </c:pt>
                <c:pt idx="8">
                  <c:v>38.405000000000001</c:v>
                </c:pt>
              </c:numCache>
            </c:numRef>
          </c:yVal>
          <c:smooth val="0"/>
          <c:extLst xmlns:c16r2="http://schemas.microsoft.com/office/drawing/2015/06/chart">
            <c:ext xmlns:c16="http://schemas.microsoft.com/office/drawing/2014/chart" uri="{C3380CC4-5D6E-409C-BE32-E72D297353CC}">
              <c16:uniqueId val="{00000001-0A22-42CB-A1D7-F163D20C37DC}"/>
            </c:ext>
          </c:extLst>
        </c:ser>
        <c:ser>
          <c:idx val="3"/>
          <c:order val="2"/>
          <c:tx>
            <c:v>Naturalist</c:v>
          </c:tx>
          <c:spPr>
            <a:ln w="19050">
              <a:noFill/>
            </a:ln>
          </c:spPr>
          <c:marker>
            <c:symbol val="diamond"/>
            <c:size val="5"/>
            <c:spPr>
              <a:solidFill>
                <a:srgbClr val="000000"/>
              </a:solidFill>
              <a:ln>
                <a:solidFill>
                  <a:srgbClr val="000000"/>
                </a:solidFill>
                <a:prstDash val="solid"/>
              </a:ln>
            </c:spPr>
          </c:marker>
          <c:xVal>
            <c:numRef>
              <c:f>Sheet1!$E$34</c:f>
              <c:numCache>
                <c:formatCode>General</c:formatCode>
                <c:ptCount val="1"/>
                <c:pt idx="0">
                  <c:v>18.087</c:v>
                </c:pt>
              </c:numCache>
            </c:numRef>
          </c:xVal>
          <c:yVal>
            <c:numRef>
              <c:f>Sheet1!$G$34</c:f>
              <c:numCache>
                <c:formatCode>0.00</c:formatCode>
                <c:ptCount val="1"/>
                <c:pt idx="0">
                  <c:v>39.22</c:v>
                </c:pt>
              </c:numCache>
            </c:numRef>
          </c:yVal>
          <c:smooth val="0"/>
          <c:extLst xmlns:c16r2="http://schemas.microsoft.com/office/drawing/2015/06/chart">
            <c:ext xmlns:c16="http://schemas.microsoft.com/office/drawing/2014/chart" uri="{C3380CC4-5D6E-409C-BE32-E72D297353CC}">
              <c16:uniqueId val="{00000002-0A22-42CB-A1D7-F163D20C37DC}"/>
            </c:ext>
          </c:extLst>
        </c:ser>
        <c:ser>
          <c:idx val="4"/>
          <c:order val="3"/>
          <c:tx>
            <c:v>Af.Nik</c:v>
          </c:tx>
          <c:spPr>
            <a:ln w="19050">
              <a:noFill/>
            </a:ln>
          </c:spPr>
          <c:marker>
            <c:symbol val="circle"/>
            <c:size val="7"/>
            <c:spPr>
              <a:solidFill>
                <a:srgbClr val="339966"/>
              </a:solidFill>
              <a:ln>
                <a:solidFill>
                  <a:srgbClr val="FF6600"/>
                </a:solidFill>
                <a:prstDash val="solid"/>
              </a:ln>
            </c:spPr>
          </c:marker>
          <c:xVal>
            <c:numRef>
              <c:f>Sheet1!$H$38:$H$48</c:f>
              <c:numCache>
                <c:formatCode>General</c:formatCode>
                <c:ptCount val="11"/>
                <c:pt idx="0">
                  <c:v>17.832000000000001</c:v>
                </c:pt>
                <c:pt idx="1">
                  <c:v>17.855887021584547</c:v>
                </c:pt>
                <c:pt idx="2">
                  <c:v>18.088576428300843</c:v>
                </c:pt>
                <c:pt idx="3">
                  <c:v>18.173999999999999</c:v>
                </c:pt>
                <c:pt idx="4">
                  <c:v>18.117999999999999</c:v>
                </c:pt>
                <c:pt idx="5">
                  <c:v>18.056288008243875</c:v>
                </c:pt>
                <c:pt idx="6">
                  <c:v>18.069569329506098</c:v>
                </c:pt>
                <c:pt idx="7">
                  <c:v>17.805258598951365</c:v>
                </c:pt>
                <c:pt idx="9">
                  <c:v>18.382000000000001</c:v>
                </c:pt>
                <c:pt idx="10">
                  <c:v>18.042397709620744</c:v>
                </c:pt>
              </c:numCache>
            </c:numRef>
          </c:xVal>
          <c:yVal>
            <c:numRef>
              <c:f>Sheet1!$K$38:$K$48</c:f>
              <c:numCache>
                <c:formatCode>General</c:formatCode>
                <c:ptCount val="11"/>
                <c:pt idx="0">
                  <c:v>38.127000000000002</c:v>
                </c:pt>
                <c:pt idx="1">
                  <c:v>38.082999999999998</c:v>
                </c:pt>
                <c:pt idx="2">
                  <c:v>38.097000000000001</c:v>
                </c:pt>
                <c:pt idx="3">
                  <c:v>38.247999999999998</c:v>
                </c:pt>
                <c:pt idx="4">
                  <c:v>38.164999999999999</c:v>
                </c:pt>
                <c:pt idx="5">
                  <c:v>37.924999999999997</c:v>
                </c:pt>
                <c:pt idx="6">
                  <c:v>37.81</c:v>
                </c:pt>
                <c:pt idx="7">
                  <c:v>37.918999999999997</c:v>
                </c:pt>
                <c:pt idx="9">
                  <c:v>38.412999999999997</c:v>
                </c:pt>
                <c:pt idx="10">
                  <c:v>38.087444444444444</c:v>
                </c:pt>
              </c:numCache>
            </c:numRef>
          </c:yVal>
          <c:smooth val="0"/>
          <c:extLst xmlns:c16r2="http://schemas.microsoft.com/office/drawing/2015/06/chart">
            <c:ext xmlns:c16="http://schemas.microsoft.com/office/drawing/2014/chart" uri="{C3380CC4-5D6E-409C-BE32-E72D297353CC}">
              <c16:uniqueId val="{00000003-0A22-42CB-A1D7-F163D20C37DC}"/>
            </c:ext>
          </c:extLst>
        </c:ser>
        <c:ser>
          <c:idx val="5"/>
          <c:order val="4"/>
          <c:tx>
            <c:v>Broken</c:v>
          </c:tx>
          <c:spPr>
            <a:ln w="19050">
              <a:noFill/>
            </a:ln>
          </c:spPr>
          <c:marker>
            <c:symbol val="plus"/>
            <c:size val="6"/>
            <c:spPr>
              <a:solidFill>
                <a:srgbClr val="00FF00"/>
              </a:solidFill>
              <a:ln>
                <a:solidFill>
                  <a:srgbClr val="FF0000"/>
                </a:solidFill>
                <a:prstDash val="solid"/>
              </a:ln>
            </c:spPr>
          </c:marker>
          <c:xVal>
            <c:numRef>
              <c:f>Sheet1!$D$52:$D$55</c:f>
              <c:numCache>
                <c:formatCode>General</c:formatCode>
                <c:ptCount val="4"/>
                <c:pt idx="0">
                  <c:v>18.001999999999999</c:v>
                </c:pt>
                <c:pt idx="1">
                  <c:v>18.472999999999999</c:v>
                </c:pt>
                <c:pt idx="2">
                  <c:v>17.997</c:v>
                </c:pt>
                <c:pt idx="3">
                  <c:v>17.981999999999999</c:v>
                </c:pt>
              </c:numCache>
            </c:numRef>
          </c:xVal>
          <c:yVal>
            <c:numRef>
              <c:f>Sheet1!$F$52:$F$55</c:f>
              <c:numCache>
                <c:formatCode>General</c:formatCode>
                <c:ptCount val="4"/>
                <c:pt idx="0">
                  <c:v>38.878999999999998</c:v>
                </c:pt>
                <c:pt idx="1">
                  <c:v>39.222999999999999</c:v>
                </c:pt>
                <c:pt idx="2">
                  <c:v>39.273000000000003</c:v>
                </c:pt>
                <c:pt idx="3">
                  <c:v>39.058999999999997</c:v>
                </c:pt>
              </c:numCache>
            </c:numRef>
          </c:yVal>
          <c:smooth val="0"/>
          <c:extLst xmlns:c16r2="http://schemas.microsoft.com/office/drawing/2015/06/chart">
            <c:ext xmlns:c16="http://schemas.microsoft.com/office/drawing/2014/chart" uri="{C3380CC4-5D6E-409C-BE32-E72D297353CC}">
              <c16:uniqueId val="{00000004-0A22-42CB-A1D7-F163D20C37DC}"/>
            </c:ext>
          </c:extLst>
        </c:ser>
        <c:ser>
          <c:idx val="12"/>
          <c:order val="5"/>
          <c:spPr>
            <a:ln w="19050">
              <a:noFill/>
            </a:ln>
          </c:spPr>
          <c:marker>
            <c:symbol val="triangle"/>
            <c:size val="8"/>
            <c:spPr>
              <a:solidFill>
                <a:srgbClr val="00FF00"/>
              </a:solidFill>
              <a:ln>
                <a:solidFill>
                  <a:srgbClr val="000000"/>
                </a:solidFill>
                <a:prstDash val="solid"/>
              </a:ln>
            </c:spPr>
          </c:marker>
          <c:xVal>
            <c:numRef>
              <c:f>ultrabasicKerg_Jetty!$P$2:$P$21</c:f>
              <c:numCache>
                <c:formatCode>General</c:formatCode>
                <c:ptCount val="20"/>
                <c:pt idx="0">
                  <c:v>18.7</c:v>
                </c:pt>
                <c:pt idx="1">
                  <c:v>18.23</c:v>
                </c:pt>
                <c:pt idx="2">
                  <c:v>18.04</c:v>
                </c:pt>
                <c:pt idx="3">
                  <c:v>18.72</c:v>
                </c:pt>
                <c:pt idx="4">
                  <c:v>18.239999999999998</c:v>
                </c:pt>
                <c:pt idx="5">
                  <c:v>18.09</c:v>
                </c:pt>
                <c:pt idx="6">
                  <c:v>17.940000000000001</c:v>
                </c:pt>
                <c:pt idx="7">
                  <c:v>17.809999999999999</c:v>
                </c:pt>
                <c:pt idx="8">
                  <c:v>18.170000000000002</c:v>
                </c:pt>
                <c:pt idx="9">
                  <c:v>18.97</c:v>
                </c:pt>
                <c:pt idx="10">
                  <c:v>19.329999999999998</c:v>
                </c:pt>
                <c:pt idx="11">
                  <c:v>18</c:v>
                </c:pt>
                <c:pt idx="12">
                  <c:v>19.7</c:v>
                </c:pt>
                <c:pt idx="13">
                  <c:v>18.13</c:v>
                </c:pt>
                <c:pt idx="14">
                  <c:v>17.87</c:v>
                </c:pt>
                <c:pt idx="15">
                  <c:v>17.77</c:v>
                </c:pt>
                <c:pt idx="16">
                  <c:v>18</c:v>
                </c:pt>
                <c:pt idx="17">
                  <c:v>17.940000000000001</c:v>
                </c:pt>
                <c:pt idx="18">
                  <c:v>17.940000000000001</c:v>
                </c:pt>
                <c:pt idx="19">
                  <c:v>17.78</c:v>
                </c:pt>
              </c:numCache>
            </c:numRef>
          </c:xVal>
          <c:yVal>
            <c:numRef>
              <c:f>ultrabasicKerg_Jetty!$R$2:$R$21</c:f>
              <c:numCache>
                <c:formatCode>General</c:formatCode>
                <c:ptCount val="20"/>
                <c:pt idx="0">
                  <c:v>38.700000000000003</c:v>
                </c:pt>
                <c:pt idx="1">
                  <c:v>38.799999999999997</c:v>
                </c:pt>
                <c:pt idx="2">
                  <c:v>39.11</c:v>
                </c:pt>
                <c:pt idx="3">
                  <c:v>39.6</c:v>
                </c:pt>
                <c:pt idx="4">
                  <c:v>38.4</c:v>
                </c:pt>
                <c:pt idx="5">
                  <c:v>38.729999999999997</c:v>
                </c:pt>
                <c:pt idx="6">
                  <c:v>38.51</c:v>
                </c:pt>
                <c:pt idx="7">
                  <c:v>38.19</c:v>
                </c:pt>
                <c:pt idx="8">
                  <c:v>38.79</c:v>
                </c:pt>
                <c:pt idx="9">
                  <c:v>38.799999999999997</c:v>
                </c:pt>
                <c:pt idx="10">
                  <c:v>39.799999999999997</c:v>
                </c:pt>
                <c:pt idx="11">
                  <c:v>38.6</c:v>
                </c:pt>
                <c:pt idx="12">
                  <c:v>41.5</c:v>
                </c:pt>
                <c:pt idx="13">
                  <c:v>38.64</c:v>
                </c:pt>
                <c:pt idx="14">
                  <c:v>38.369999999999997</c:v>
                </c:pt>
                <c:pt idx="15">
                  <c:v>38.020000000000003</c:v>
                </c:pt>
                <c:pt idx="16">
                  <c:v>38.869999999999997</c:v>
                </c:pt>
                <c:pt idx="17">
                  <c:v>38.340000000000003</c:v>
                </c:pt>
                <c:pt idx="18">
                  <c:v>38.36</c:v>
                </c:pt>
                <c:pt idx="19">
                  <c:v>38.11</c:v>
                </c:pt>
              </c:numCache>
            </c:numRef>
          </c:yVal>
          <c:smooth val="0"/>
          <c:extLst xmlns:c16r2="http://schemas.microsoft.com/office/drawing/2015/06/chart">
            <c:ext xmlns:c16="http://schemas.microsoft.com/office/drawing/2014/chart" uri="{C3380CC4-5D6E-409C-BE32-E72D297353CC}">
              <c16:uniqueId val="{00000005-0A22-42CB-A1D7-F163D20C37DC}"/>
            </c:ext>
          </c:extLst>
        </c:ser>
        <c:ser>
          <c:idx val="8"/>
          <c:order val="6"/>
          <c:spPr>
            <a:ln w="19050">
              <a:noFill/>
            </a:ln>
          </c:spPr>
          <c:marker>
            <c:symbol val="star"/>
            <c:size val="8"/>
            <c:spPr>
              <a:solidFill>
                <a:schemeClr val="bg2">
                  <a:lumMod val="75000"/>
                </a:schemeClr>
              </a:solidFill>
              <a:ln>
                <a:solidFill>
                  <a:srgbClr val="0000FF"/>
                </a:solidFill>
                <a:prstDash val="solid"/>
              </a:ln>
            </c:spPr>
          </c:marker>
          <c:xVal>
            <c:numRef>
              <c:f>ultrabasicKerg_Jetty!$N$25:$N$30</c:f>
              <c:numCache>
                <c:formatCode>General</c:formatCode>
                <c:ptCount val="6"/>
                <c:pt idx="0">
                  <c:v>18.379200000000001</c:v>
                </c:pt>
                <c:pt idx="1">
                  <c:v>18.356999999999999</c:v>
                </c:pt>
                <c:pt idx="2">
                  <c:v>18.352599999999999</c:v>
                </c:pt>
                <c:pt idx="3">
                  <c:v>18.702000000000002</c:v>
                </c:pt>
                <c:pt idx="4">
                  <c:v>18.701000000000001</c:v>
                </c:pt>
                <c:pt idx="5">
                  <c:v>18.463999999999999</c:v>
                </c:pt>
              </c:numCache>
            </c:numRef>
          </c:xVal>
          <c:yVal>
            <c:numRef>
              <c:f>ultrabasicKerg_Jetty!$S$25:$S$29</c:f>
              <c:numCache>
                <c:formatCode>General</c:formatCode>
                <c:ptCount val="5"/>
                <c:pt idx="0">
                  <c:v>38.469299999999997</c:v>
                </c:pt>
                <c:pt idx="1">
                  <c:v>38.539400000000001</c:v>
                </c:pt>
                <c:pt idx="2">
                  <c:v>38.627699999999997</c:v>
                </c:pt>
                <c:pt idx="3">
                  <c:v>39.226999999999997</c:v>
                </c:pt>
                <c:pt idx="4">
                  <c:v>39.062199999999997</c:v>
                </c:pt>
              </c:numCache>
            </c:numRef>
          </c:yVal>
          <c:smooth val="0"/>
          <c:extLst xmlns:c16r2="http://schemas.microsoft.com/office/drawing/2015/06/chart">
            <c:ext xmlns:c16="http://schemas.microsoft.com/office/drawing/2014/chart" uri="{C3380CC4-5D6E-409C-BE32-E72D297353CC}">
              <c16:uniqueId val="{00000006-0A22-42CB-A1D7-F163D20C37DC}"/>
            </c:ext>
          </c:extLst>
        </c:ser>
        <c:ser>
          <c:idx val="10"/>
          <c:order val="7"/>
          <c:spPr>
            <a:ln w="19050">
              <a:noFill/>
            </a:ln>
          </c:spPr>
          <c:marker>
            <c:symbol val="diamond"/>
            <c:size val="8"/>
            <c:spPr>
              <a:solidFill>
                <a:schemeClr val="accent6">
                  <a:lumMod val="60000"/>
                  <a:lumOff val="40000"/>
                </a:schemeClr>
              </a:solidFill>
              <a:ln>
                <a:solidFill>
                  <a:srgbClr val="000000"/>
                </a:solidFill>
                <a:prstDash val="solid"/>
              </a:ln>
            </c:spPr>
          </c:marker>
          <c:xVal>
            <c:numRef>
              <c:f>ultrabasicKerg_Jetty!$N$30:$N$39</c:f>
              <c:numCache>
                <c:formatCode>General</c:formatCode>
                <c:ptCount val="10"/>
                <c:pt idx="0">
                  <c:v>18.463999999999999</c:v>
                </c:pt>
                <c:pt idx="1">
                  <c:v>17.713000000000001</c:v>
                </c:pt>
                <c:pt idx="2">
                  <c:v>18.27</c:v>
                </c:pt>
                <c:pt idx="3">
                  <c:v>18.067</c:v>
                </c:pt>
                <c:pt idx="4">
                  <c:v>18.055</c:v>
                </c:pt>
                <c:pt idx="5">
                  <c:v>18.228000000000002</c:v>
                </c:pt>
                <c:pt idx="6">
                  <c:v>18.39</c:v>
                </c:pt>
                <c:pt idx="7">
                  <c:v>18.446000000000002</c:v>
                </c:pt>
                <c:pt idx="8">
                  <c:v>18.474</c:v>
                </c:pt>
                <c:pt idx="9">
                  <c:v>18.600000000000001</c:v>
                </c:pt>
              </c:numCache>
            </c:numRef>
          </c:xVal>
          <c:yVal>
            <c:numRef>
              <c:f>ultrabasicKerg_Jetty!$S$30:$S$39</c:f>
              <c:numCache>
                <c:formatCode>General</c:formatCode>
                <c:ptCount val="10"/>
                <c:pt idx="0">
                  <c:v>39.11</c:v>
                </c:pt>
                <c:pt idx="1">
                  <c:v>39.07</c:v>
                </c:pt>
                <c:pt idx="2">
                  <c:v>38.96</c:v>
                </c:pt>
                <c:pt idx="3">
                  <c:v>38.700000000000003</c:v>
                </c:pt>
                <c:pt idx="4">
                  <c:v>39.24</c:v>
                </c:pt>
                <c:pt idx="5">
                  <c:v>38.81</c:v>
                </c:pt>
                <c:pt idx="6">
                  <c:v>38.880000000000003</c:v>
                </c:pt>
                <c:pt idx="7">
                  <c:v>39.020000000000003</c:v>
                </c:pt>
                <c:pt idx="8">
                  <c:v>39.07</c:v>
                </c:pt>
                <c:pt idx="9">
                  <c:v>38.71</c:v>
                </c:pt>
              </c:numCache>
            </c:numRef>
          </c:yVal>
          <c:smooth val="0"/>
          <c:extLst xmlns:c16r2="http://schemas.microsoft.com/office/drawing/2015/06/chart">
            <c:ext xmlns:c16="http://schemas.microsoft.com/office/drawing/2014/chart" uri="{C3380CC4-5D6E-409C-BE32-E72D297353CC}">
              <c16:uniqueId val="{00000007-0A22-42CB-A1D7-F163D20C37DC}"/>
            </c:ext>
          </c:extLst>
        </c:ser>
        <c:ser>
          <c:idx val="1"/>
          <c:order val="8"/>
          <c:spPr>
            <a:ln w="19050">
              <a:noFill/>
            </a:ln>
          </c:spPr>
          <c:marker>
            <c:symbol val="square"/>
            <c:size val="8"/>
            <c:spPr>
              <a:solidFill>
                <a:srgbClr val="7030A0"/>
              </a:solidFill>
              <a:ln>
                <a:solidFill>
                  <a:srgbClr val="FF00FF"/>
                </a:solidFill>
                <a:prstDash val="solid"/>
              </a:ln>
            </c:spPr>
          </c:marker>
          <c:xVal>
            <c:numRef>
              <c:f>ultrabasicKerg_Jetty!$AR$17:$AR$30</c:f>
              <c:numCache>
                <c:formatCode>0.0000</c:formatCode>
                <c:ptCount val="14"/>
                <c:pt idx="0">
                  <c:v>18.680499999999999</c:v>
                </c:pt>
                <c:pt idx="1">
                  <c:v>18.618600000000001</c:v>
                </c:pt>
                <c:pt idx="2">
                  <c:v>18.706099999999999</c:v>
                </c:pt>
                <c:pt idx="3">
                  <c:v>18.751799999999999</c:v>
                </c:pt>
                <c:pt idx="4">
                  <c:v>18.980899999999998</c:v>
                </c:pt>
                <c:pt idx="5">
                  <c:v>18.4252</c:v>
                </c:pt>
                <c:pt idx="6">
                  <c:v>18.741800000000001</c:v>
                </c:pt>
                <c:pt idx="7">
                  <c:v>18.6389</c:v>
                </c:pt>
                <c:pt idx="8">
                  <c:v>18.946300000000001</c:v>
                </c:pt>
                <c:pt idx="9" formatCode="General">
                  <c:v>18.613499999999998</c:v>
                </c:pt>
                <c:pt idx="10" formatCode="0.000">
                  <c:v>18.558</c:v>
                </c:pt>
                <c:pt idx="11" formatCode="General">
                  <c:v>18.558</c:v>
                </c:pt>
                <c:pt idx="12" formatCode="General">
                  <c:v>18.620999999999999</c:v>
                </c:pt>
                <c:pt idx="13" formatCode="0.000">
                  <c:v>18.446000000000002</c:v>
                </c:pt>
              </c:numCache>
            </c:numRef>
          </c:xVal>
          <c:yVal>
            <c:numRef>
              <c:f>ultrabasicKerg_Jetty!$AT$17:$AT$30</c:f>
              <c:numCache>
                <c:formatCode>0.0000</c:formatCode>
                <c:ptCount val="14"/>
                <c:pt idx="0">
                  <c:v>39.185899999999997</c:v>
                </c:pt>
                <c:pt idx="1">
                  <c:v>38.973599999999998</c:v>
                </c:pt>
                <c:pt idx="2">
                  <c:v>39.002299999999998</c:v>
                </c:pt>
                <c:pt idx="3">
                  <c:v>39.215200000000003</c:v>
                </c:pt>
                <c:pt idx="4">
                  <c:v>39.563499999999998</c:v>
                </c:pt>
                <c:pt idx="5">
                  <c:v>38.729300000000002</c:v>
                </c:pt>
                <c:pt idx="6">
                  <c:v>39.202100000000002</c:v>
                </c:pt>
                <c:pt idx="7">
                  <c:v>39.109900000000003</c:v>
                </c:pt>
                <c:pt idx="8">
                  <c:v>39.851900000000001</c:v>
                </c:pt>
                <c:pt idx="9" formatCode="General">
                  <c:v>38.941400000000002</c:v>
                </c:pt>
                <c:pt idx="10" formatCode="0.000">
                  <c:v>39.067999999999998</c:v>
                </c:pt>
                <c:pt idx="11" formatCode="General">
                  <c:v>39.067999999999998</c:v>
                </c:pt>
                <c:pt idx="12" formatCode="General">
                  <c:v>38.895000000000003</c:v>
                </c:pt>
                <c:pt idx="13" formatCode="0.000">
                  <c:v>39.292099999999998</c:v>
                </c:pt>
              </c:numCache>
            </c:numRef>
          </c:yVal>
          <c:smooth val="0"/>
          <c:extLst xmlns:c16r2="http://schemas.microsoft.com/office/drawing/2015/06/chart">
            <c:ext xmlns:c16="http://schemas.microsoft.com/office/drawing/2014/chart" uri="{C3380CC4-5D6E-409C-BE32-E72D297353CC}">
              <c16:uniqueId val="{00000008-0A22-42CB-A1D7-F163D20C37DC}"/>
            </c:ext>
          </c:extLst>
        </c:ser>
        <c:ser>
          <c:idx val="6"/>
          <c:order val="9"/>
          <c:spPr>
            <a:ln w="19050">
              <a:noFill/>
            </a:ln>
          </c:spPr>
          <c:marker>
            <c:symbol val="circle"/>
            <c:size val="8"/>
            <c:spPr>
              <a:solidFill>
                <a:srgbClr val="FFCC00"/>
              </a:solidFill>
              <a:ln>
                <a:solidFill>
                  <a:srgbClr val="008080"/>
                </a:solidFill>
                <a:prstDash val="solid"/>
              </a:ln>
            </c:spPr>
          </c:marker>
          <c:xVal>
            <c:numRef>
              <c:f>ultrabasicKerg_Jetty!$AK$9:$AK$11</c:f>
              <c:numCache>
                <c:formatCode>General</c:formatCode>
                <c:ptCount val="3"/>
                <c:pt idx="0">
                  <c:v>19.761900000000001</c:v>
                </c:pt>
                <c:pt idx="1">
                  <c:v>20.3735</c:v>
                </c:pt>
                <c:pt idx="2">
                  <c:v>20.2501</c:v>
                </c:pt>
              </c:numCache>
            </c:numRef>
          </c:xVal>
          <c:yVal>
            <c:numRef>
              <c:f>ultrabasicKerg_Jetty!$AI$9:$AI$11</c:f>
              <c:numCache>
                <c:formatCode>General</c:formatCode>
                <c:ptCount val="3"/>
                <c:pt idx="0">
                  <c:v>39.623899999999999</c:v>
                </c:pt>
                <c:pt idx="1">
                  <c:v>40.316099999999999</c:v>
                </c:pt>
                <c:pt idx="2">
                  <c:v>40.123800000000003</c:v>
                </c:pt>
              </c:numCache>
            </c:numRef>
          </c:yVal>
          <c:smooth val="0"/>
          <c:extLst xmlns:c16r2="http://schemas.microsoft.com/office/drawing/2015/06/chart">
            <c:ext xmlns:c16="http://schemas.microsoft.com/office/drawing/2014/chart" uri="{C3380CC4-5D6E-409C-BE32-E72D297353CC}">
              <c16:uniqueId val="{00000009-0A22-42CB-A1D7-F163D20C37DC}"/>
            </c:ext>
          </c:extLst>
        </c:ser>
        <c:dLbls>
          <c:showLegendKey val="0"/>
          <c:showVal val="0"/>
          <c:showCatName val="0"/>
          <c:showSerName val="0"/>
          <c:showPercent val="0"/>
          <c:showBubbleSize val="0"/>
        </c:dLbls>
        <c:axId val="239235840"/>
        <c:axId val="241385472"/>
      </c:scatterChart>
      <c:valAx>
        <c:axId val="239235840"/>
        <c:scaling>
          <c:orientation val="minMax"/>
          <c:max val="19.5"/>
        </c:scaling>
        <c:delete val="0"/>
        <c:axPos val="b"/>
        <c:title>
          <c:tx>
            <c:rich>
              <a:bodyPr/>
              <a:lstStyle/>
              <a:p>
                <a:pPr>
                  <a:defRPr sz="1100" b="0" i="0" u="none" strike="noStrike" baseline="0">
                    <a:solidFill>
                      <a:srgbClr val="000000"/>
                    </a:solidFill>
                    <a:latin typeface="Calibri"/>
                    <a:ea typeface="Calibri"/>
                    <a:cs typeface="Calibri"/>
                  </a:defRPr>
                </a:pPr>
                <a:r>
                  <a:rPr lang="ru-RU" sz="1125" b="1" i="0" u="none" strike="noStrike" baseline="30000">
                    <a:solidFill>
                      <a:srgbClr val="000000"/>
                    </a:solidFill>
                    <a:latin typeface="Arial Cyr"/>
                    <a:cs typeface="Arial Cyr"/>
                  </a:rPr>
                  <a:t>206</a:t>
                </a:r>
                <a:r>
                  <a:rPr lang="ru-RU" sz="1125" b="1" i="0" u="none" strike="noStrike" baseline="0">
                    <a:solidFill>
                      <a:srgbClr val="000000"/>
                    </a:solidFill>
                    <a:latin typeface="Arial Cyr"/>
                    <a:cs typeface="Arial Cyr"/>
                  </a:rPr>
                  <a:t>Pb/</a:t>
                </a:r>
                <a:r>
                  <a:rPr lang="ru-RU" sz="1125" b="1" i="0" u="none" strike="noStrike" baseline="30000">
                    <a:solidFill>
                      <a:srgbClr val="000000"/>
                    </a:solidFill>
                    <a:latin typeface="Arial Cyr"/>
                    <a:cs typeface="Arial Cyr"/>
                  </a:rPr>
                  <a:t>204</a:t>
                </a:r>
                <a:r>
                  <a:rPr lang="ru-RU" sz="1125" b="1" i="0" u="none" strike="noStrike" baseline="0">
                    <a:solidFill>
                      <a:srgbClr val="000000"/>
                    </a:solidFill>
                    <a:latin typeface="Arial Cyr"/>
                    <a:cs typeface="Arial Cyr"/>
                  </a:rPr>
                  <a:t>Pb</a:t>
                </a:r>
              </a:p>
            </c:rich>
          </c:tx>
          <c:layout>
            <c:manualLayout>
              <c:xMode val="edge"/>
              <c:yMode val="edge"/>
              <c:x val="0.77877773371853698"/>
              <c:y val="0.82686567164179103"/>
            </c:manualLayout>
          </c:layout>
          <c:overlay val="0"/>
          <c:spPr>
            <a:noFill/>
            <a:ln w="25400">
              <a:noFill/>
            </a:ln>
          </c:spPr>
        </c:title>
        <c:numFmt formatCode="0.0" sourceLinked="0"/>
        <c:majorTickMark val="out"/>
        <c:minorTickMark val="none"/>
        <c:tickLblPos val="nextTo"/>
        <c:spPr>
          <a:ln w="19050">
            <a:solidFill>
              <a:srgbClr val="000000"/>
            </a:solidFill>
            <a:prstDash val="solid"/>
          </a:ln>
        </c:spPr>
        <c:txPr>
          <a:bodyPr rot="0" vert="horz"/>
          <a:lstStyle/>
          <a:p>
            <a:pPr>
              <a:defRPr sz="1000" b="0" i="0" u="none" strike="noStrike" baseline="0">
                <a:solidFill>
                  <a:srgbClr val="000000"/>
                </a:solidFill>
                <a:latin typeface="Arial CYR"/>
                <a:ea typeface="Arial CYR"/>
                <a:cs typeface="Arial CYR"/>
              </a:defRPr>
            </a:pPr>
            <a:endParaRPr lang="ru-RU"/>
          </a:p>
        </c:txPr>
        <c:crossAx val="241385472"/>
        <c:crossesAt val="37.5"/>
        <c:crossBetween val="midCat"/>
      </c:valAx>
      <c:valAx>
        <c:axId val="241385472"/>
        <c:scaling>
          <c:orientation val="minMax"/>
          <c:max val="40.5"/>
          <c:min val="37.5"/>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125" b="1" i="0" u="none" strike="noStrike" baseline="30000">
                    <a:solidFill>
                      <a:srgbClr val="000000"/>
                    </a:solidFill>
                    <a:latin typeface="Arial Cyr"/>
                    <a:cs typeface="Arial Cyr"/>
                  </a:rPr>
                  <a:t>208</a:t>
                </a:r>
                <a:r>
                  <a:rPr lang="ru-RU" sz="1125" b="1" i="0" u="none" strike="noStrike" baseline="0">
                    <a:solidFill>
                      <a:srgbClr val="000000"/>
                    </a:solidFill>
                    <a:latin typeface="Arial Cyr"/>
                    <a:cs typeface="Arial Cyr"/>
                  </a:rPr>
                  <a:t>Pb/</a:t>
                </a:r>
                <a:r>
                  <a:rPr lang="ru-RU" sz="1125" b="1" i="0" u="none" strike="noStrike" baseline="30000">
                    <a:solidFill>
                      <a:srgbClr val="000000"/>
                    </a:solidFill>
                    <a:latin typeface="Arial Cyr"/>
                    <a:cs typeface="Arial Cyr"/>
                  </a:rPr>
                  <a:t>204</a:t>
                </a:r>
                <a:r>
                  <a:rPr lang="ru-RU" sz="1125" b="1" i="0" u="none" strike="noStrike" baseline="0">
                    <a:solidFill>
                      <a:srgbClr val="000000"/>
                    </a:solidFill>
                    <a:latin typeface="Arial Cyr"/>
                    <a:cs typeface="Arial Cyr"/>
                  </a:rPr>
                  <a:t>Pb</a:t>
                </a:r>
              </a:p>
            </c:rich>
          </c:tx>
          <c:layout>
            <c:manualLayout>
              <c:xMode val="edge"/>
              <c:yMode val="edge"/>
              <c:x val="0.11690666364546158"/>
              <c:y val="0.10403451033464567"/>
            </c:manualLayout>
          </c:layout>
          <c:overlay val="0"/>
          <c:spPr>
            <a:noFill/>
            <a:ln w="25400">
              <a:noFill/>
            </a:ln>
          </c:spPr>
        </c:title>
        <c:numFmt formatCode="0.0" sourceLinked="0"/>
        <c:majorTickMark val="out"/>
        <c:minorTickMark val="none"/>
        <c:tickLblPos val="nextTo"/>
        <c:spPr>
          <a:ln w="19050">
            <a:solidFill>
              <a:srgbClr val="000000"/>
            </a:solidFill>
            <a:prstDash val="solid"/>
          </a:ln>
        </c:spPr>
        <c:txPr>
          <a:bodyPr rot="0" vert="horz"/>
          <a:lstStyle/>
          <a:p>
            <a:pPr>
              <a:defRPr sz="1000" b="0" i="0" u="none" strike="noStrike" baseline="0">
                <a:solidFill>
                  <a:srgbClr val="000000"/>
                </a:solidFill>
                <a:latin typeface="Arial Cyr"/>
                <a:ea typeface="Arial Cyr"/>
                <a:cs typeface="Arial Cyr"/>
              </a:defRPr>
            </a:pPr>
            <a:endParaRPr lang="ru-RU"/>
          </a:p>
        </c:txPr>
        <c:crossAx val="239235840"/>
        <c:crosses val="autoZero"/>
        <c:crossBetween val="midCat"/>
      </c:valAx>
      <c:spPr>
        <a:solidFill>
          <a:srgbClr val="FFFFFF"/>
        </a:solidFill>
        <a:ln w="12700">
          <a:noFill/>
          <a:prstDash val="solid"/>
        </a:ln>
      </c:spPr>
    </c:plotArea>
    <c:plotVisOnly val="1"/>
    <c:dispBlanksAs val="gap"/>
    <c:showDLblsOverMax val="0"/>
  </c:chart>
  <c:spPr>
    <a:solidFill>
      <a:srgbClr val="FFFFFF"/>
    </a:solidFill>
    <a:ln w="6350">
      <a:noFill/>
    </a:ln>
  </c:spPr>
  <c:txPr>
    <a:bodyPr/>
    <a:lstStyle/>
    <a:p>
      <a:pPr>
        <a:defRPr sz="1125"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4815546580662657E-2"/>
          <c:y val="0.14509746815489816"/>
          <c:w val="0.86162361623616235"/>
          <c:h val="0.7259485552975744"/>
        </c:manualLayout>
      </c:layout>
      <c:scatterChart>
        <c:scatterStyle val="lineMarker"/>
        <c:varyColors val="0"/>
        <c:ser>
          <c:idx val="0"/>
          <c:order val="0"/>
          <c:tx>
            <c:v>Bunbury</c:v>
          </c:tx>
          <c:spPr>
            <a:ln w="19050">
              <a:noFill/>
            </a:ln>
          </c:spPr>
          <c:marker>
            <c:symbol val="diamond"/>
            <c:size val="6"/>
            <c:spPr>
              <a:solidFill>
                <a:srgbClr val="00FF00"/>
              </a:solidFill>
              <a:ln>
                <a:solidFill>
                  <a:srgbClr val="000000"/>
                </a:solidFill>
                <a:prstDash val="solid"/>
              </a:ln>
            </c:spPr>
          </c:marker>
          <c:xVal>
            <c:numRef>
              <c:f>Sheet1!$E$2:$E$6</c:f>
              <c:numCache>
                <c:formatCode>0.00</c:formatCode>
                <c:ptCount val="5"/>
                <c:pt idx="0">
                  <c:v>18.001000000000001</c:v>
                </c:pt>
                <c:pt idx="1">
                  <c:v>18.048999999999999</c:v>
                </c:pt>
                <c:pt idx="2">
                  <c:v>17.995999999999999</c:v>
                </c:pt>
                <c:pt idx="3">
                  <c:v>18.032</c:v>
                </c:pt>
                <c:pt idx="4">
                  <c:v>18.045999999999999</c:v>
                </c:pt>
              </c:numCache>
            </c:numRef>
          </c:xVal>
          <c:yVal>
            <c:numRef>
              <c:f>Sheet1!$F$2:$F$6</c:f>
              <c:numCache>
                <c:formatCode>General</c:formatCode>
                <c:ptCount val="5"/>
                <c:pt idx="0">
                  <c:v>15.63</c:v>
                </c:pt>
                <c:pt idx="1">
                  <c:v>15.717000000000001</c:v>
                </c:pt>
                <c:pt idx="2">
                  <c:v>15.608000000000001</c:v>
                </c:pt>
                <c:pt idx="3">
                  <c:v>15.661</c:v>
                </c:pt>
                <c:pt idx="4">
                  <c:v>15.673999999999999</c:v>
                </c:pt>
              </c:numCache>
            </c:numRef>
          </c:yVal>
          <c:smooth val="0"/>
          <c:extLst xmlns:c16r2="http://schemas.microsoft.com/office/drawing/2015/06/chart">
            <c:ext xmlns:c16="http://schemas.microsoft.com/office/drawing/2014/chart" uri="{C3380CC4-5D6E-409C-BE32-E72D297353CC}">
              <c16:uniqueId val="{00000000-2E20-4EC7-A490-8E338BF94B16}"/>
            </c:ext>
          </c:extLst>
        </c:ser>
        <c:ser>
          <c:idx val="2"/>
          <c:order val="1"/>
          <c:tx>
            <c:v>738</c:v>
          </c:tx>
          <c:spPr>
            <a:ln w="19050">
              <a:noFill/>
            </a:ln>
          </c:spPr>
          <c:marker>
            <c:symbol val="triangle"/>
            <c:size val="7"/>
            <c:spPr>
              <a:solidFill>
                <a:srgbClr val="339966"/>
              </a:solidFill>
              <a:ln>
                <a:solidFill>
                  <a:srgbClr val="000000"/>
                </a:solidFill>
                <a:prstDash val="solid"/>
              </a:ln>
            </c:spPr>
          </c:marker>
          <c:xVal>
            <c:numRef>
              <c:f>Sheet1!$E$15:$E$20</c:f>
              <c:numCache>
                <c:formatCode>0.00</c:formatCode>
                <c:ptCount val="6"/>
                <c:pt idx="0">
                  <c:v>17.751999999999999</c:v>
                </c:pt>
                <c:pt idx="1">
                  <c:v>17.777000000000001</c:v>
                </c:pt>
                <c:pt idx="2">
                  <c:v>17.768000000000001</c:v>
                </c:pt>
                <c:pt idx="3">
                  <c:v>17.817</c:v>
                </c:pt>
                <c:pt idx="4">
                  <c:v>17.734999999999999</c:v>
                </c:pt>
                <c:pt idx="5">
                  <c:v>17.739000000000001</c:v>
                </c:pt>
              </c:numCache>
            </c:numRef>
          </c:xVal>
          <c:yVal>
            <c:numRef>
              <c:f>Sheet1!$F$15:$F$20</c:f>
              <c:numCache>
                <c:formatCode>0.00</c:formatCode>
                <c:ptCount val="6"/>
                <c:pt idx="0">
                  <c:v>15.712</c:v>
                </c:pt>
                <c:pt idx="1">
                  <c:v>15.747999999999999</c:v>
                </c:pt>
                <c:pt idx="2">
                  <c:v>15.744</c:v>
                </c:pt>
                <c:pt idx="3">
                  <c:v>15.75</c:v>
                </c:pt>
                <c:pt idx="4">
                  <c:v>15.721</c:v>
                </c:pt>
                <c:pt idx="5">
                  <c:v>15.725</c:v>
                </c:pt>
              </c:numCache>
            </c:numRef>
          </c:yVal>
          <c:smooth val="0"/>
          <c:extLst xmlns:c16r2="http://schemas.microsoft.com/office/drawing/2015/06/chart">
            <c:ext xmlns:c16="http://schemas.microsoft.com/office/drawing/2014/chart" uri="{C3380CC4-5D6E-409C-BE32-E72D297353CC}">
              <c16:uniqueId val="{00000001-2E20-4EC7-A490-8E338BF94B16}"/>
            </c:ext>
          </c:extLst>
        </c:ser>
        <c:ser>
          <c:idx val="3"/>
          <c:order val="2"/>
          <c:tx>
            <c:v>Kerguelen</c:v>
          </c:tx>
          <c:spPr>
            <a:ln w="19050">
              <a:noFill/>
            </a:ln>
          </c:spPr>
          <c:marker>
            <c:symbol val="x"/>
            <c:size val="6"/>
            <c:spPr>
              <a:solidFill>
                <a:srgbClr val="339966"/>
              </a:solidFill>
              <a:ln>
                <a:solidFill>
                  <a:srgbClr val="FF0000"/>
                </a:solidFill>
                <a:prstDash val="solid"/>
              </a:ln>
            </c:spPr>
          </c:marker>
          <c:xVal>
            <c:numRef>
              <c:f>Sheet1!$E$23:$E$31</c:f>
              <c:numCache>
                <c:formatCode>0.000</c:formatCode>
                <c:ptCount val="9"/>
                <c:pt idx="0">
                  <c:v>17.466000000000001</c:v>
                </c:pt>
                <c:pt idx="1">
                  <c:v>18.274999999999999</c:v>
                </c:pt>
                <c:pt idx="2">
                  <c:v>18.305</c:v>
                </c:pt>
                <c:pt idx="3">
                  <c:v>17.98</c:v>
                </c:pt>
                <c:pt idx="4">
                  <c:v>18.2</c:v>
                </c:pt>
                <c:pt idx="5">
                  <c:v>17.978000000000002</c:v>
                </c:pt>
                <c:pt idx="6">
                  <c:v>18.065000000000001</c:v>
                </c:pt>
                <c:pt idx="7">
                  <c:v>18.111999999999998</c:v>
                </c:pt>
                <c:pt idx="8">
                  <c:v>18.111999999999998</c:v>
                </c:pt>
              </c:numCache>
            </c:numRef>
          </c:xVal>
          <c:yVal>
            <c:numRef>
              <c:f>Sheet1!$F$23:$F$31</c:f>
              <c:numCache>
                <c:formatCode>0.000</c:formatCode>
                <c:ptCount val="9"/>
                <c:pt idx="0">
                  <c:v>15.461</c:v>
                </c:pt>
                <c:pt idx="1">
                  <c:v>15.643000000000001</c:v>
                </c:pt>
                <c:pt idx="2">
                  <c:v>15.613</c:v>
                </c:pt>
                <c:pt idx="3">
                  <c:v>15.587</c:v>
                </c:pt>
                <c:pt idx="4">
                  <c:v>15.625</c:v>
                </c:pt>
                <c:pt idx="5">
                  <c:v>15.587</c:v>
                </c:pt>
                <c:pt idx="6">
                  <c:v>15.574</c:v>
                </c:pt>
                <c:pt idx="7">
                  <c:v>15.585000000000001</c:v>
                </c:pt>
                <c:pt idx="8">
                  <c:v>15.585000000000001</c:v>
                </c:pt>
              </c:numCache>
            </c:numRef>
          </c:yVal>
          <c:smooth val="0"/>
          <c:extLst xmlns:c16r2="http://schemas.microsoft.com/office/drawing/2015/06/chart">
            <c:ext xmlns:c16="http://schemas.microsoft.com/office/drawing/2014/chart" uri="{C3380CC4-5D6E-409C-BE32-E72D297353CC}">
              <c16:uniqueId val="{00000002-2E20-4EC7-A490-8E338BF94B16}"/>
            </c:ext>
          </c:extLst>
        </c:ser>
        <c:ser>
          <c:idx val="4"/>
          <c:order val="3"/>
          <c:tx>
            <c:v>Naturalist</c:v>
          </c:tx>
          <c:spPr>
            <a:ln w="19050">
              <a:noFill/>
            </a:ln>
          </c:spPr>
          <c:marker>
            <c:symbol val="star"/>
            <c:size val="8"/>
            <c:spPr>
              <a:solidFill>
                <a:schemeClr val="accent6">
                  <a:lumMod val="60000"/>
                  <a:lumOff val="40000"/>
                </a:schemeClr>
              </a:solidFill>
              <a:ln>
                <a:solidFill>
                  <a:srgbClr val="339966"/>
                </a:solidFill>
                <a:prstDash val="solid"/>
              </a:ln>
            </c:spPr>
          </c:marker>
          <c:xVal>
            <c:numRef>
              <c:f>Sheet1!$E$34</c:f>
              <c:numCache>
                <c:formatCode>General</c:formatCode>
                <c:ptCount val="1"/>
                <c:pt idx="0">
                  <c:v>18.087</c:v>
                </c:pt>
              </c:numCache>
            </c:numRef>
          </c:xVal>
          <c:yVal>
            <c:numRef>
              <c:f>Sheet1!$F$34</c:f>
              <c:numCache>
                <c:formatCode>General</c:formatCode>
                <c:ptCount val="1"/>
                <c:pt idx="0">
                  <c:v>15.701000000000001</c:v>
                </c:pt>
              </c:numCache>
            </c:numRef>
          </c:yVal>
          <c:smooth val="0"/>
          <c:extLst xmlns:c16r2="http://schemas.microsoft.com/office/drawing/2015/06/chart">
            <c:ext xmlns:c16="http://schemas.microsoft.com/office/drawing/2014/chart" uri="{C3380CC4-5D6E-409C-BE32-E72D297353CC}">
              <c16:uniqueId val="{00000003-2E20-4EC7-A490-8E338BF94B16}"/>
            </c:ext>
          </c:extLst>
        </c:ser>
        <c:ser>
          <c:idx val="5"/>
          <c:order val="4"/>
          <c:tx>
            <c:v>Nikitin</c:v>
          </c:tx>
          <c:spPr>
            <a:ln w="19050">
              <a:noFill/>
            </a:ln>
          </c:spPr>
          <c:marker>
            <c:symbol val="circle"/>
            <c:size val="7"/>
            <c:spPr>
              <a:solidFill>
                <a:srgbClr val="339966"/>
              </a:solidFill>
              <a:ln>
                <a:solidFill>
                  <a:srgbClr val="FF9900"/>
                </a:solidFill>
                <a:prstDash val="solid"/>
              </a:ln>
            </c:spPr>
          </c:marker>
          <c:xVal>
            <c:numRef>
              <c:f>Sheet1!$H$38:$H$47</c:f>
              <c:numCache>
                <c:formatCode>General</c:formatCode>
                <c:ptCount val="10"/>
                <c:pt idx="0">
                  <c:v>17.832000000000001</c:v>
                </c:pt>
                <c:pt idx="1">
                  <c:v>17.855887021584547</c:v>
                </c:pt>
                <c:pt idx="2">
                  <c:v>18.088576428300843</c:v>
                </c:pt>
                <c:pt idx="3">
                  <c:v>18.173999999999999</c:v>
                </c:pt>
                <c:pt idx="4">
                  <c:v>18.117999999999999</c:v>
                </c:pt>
                <c:pt idx="5">
                  <c:v>18.056288008243875</c:v>
                </c:pt>
                <c:pt idx="6">
                  <c:v>18.069569329506098</c:v>
                </c:pt>
                <c:pt idx="7">
                  <c:v>17.805258598951365</c:v>
                </c:pt>
                <c:pt idx="9">
                  <c:v>18.382000000000001</c:v>
                </c:pt>
              </c:numCache>
            </c:numRef>
          </c:xVal>
          <c:yVal>
            <c:numRef>
              <c:f>Sheet1!$J$38:$J$47</c:f>
              <c:numCache>
                <c:formatCode>General</c:formatCode>
                <c:ptCount val="10"/>
                <c:pt idx="0">
                  <c:v>15.602</c:v>
                </c:pt>
                <c:pt idx="1">
                  <c:v>15.568710896596967</c:v>
                </c:pt>
                <c:pt idx="2">
                  <c:v>15.581552788917552</c:v>
                </c:pt>
                <c:pt idx="3">
                  <c:v>15.579000000000001</c:v>
                </c:pt>
                <c:pt idx="4">
                  <c:v>15.577</c:v>
                </c:pt>
                <c:pt idx="5">
                  <c:v>15.529492093405084</c:v>
                </c:pt>
                <c:pt idx="6">
                  <c:v>15.515885730277287</c:v>
                </c:pt>
                <c:pt idx="7">
                  <c:v>15.529871421895409</c:v>
                </c:pt>
                <c:pt idx="9">
                  <c:v>15.625</c:v>
                </c:pt>
              </c:numCache>
            </c:numRef>
          </c:yVal>
          <c:smooth val="0"/>
          <c:extLst xmlns:c16r2="http://schemas.microsoft.com/office/drawing/2015/06/chart">
            <c:ext xmlns:c16="http://schemas.microsoft.com/office/drawing/2014/chart" uri="{C3380CC4-5D6E-409C-BE32-E72D297353CC}">
              <c16:uniqueId val="{00000004-2E20-4EC7-A490-8E338BF94B16}"/>
            </c:ext>
          </c:extLst>
        </c:ser>
        <c:ser>
          <c:idx val="6"/>
          <c:order val="5"/>
          <c:tx>
            <c:v>Broken</c:v>
          </c:tx>
          <c:spPr>
            <a:ln w="19050">
              <a:noFill/>
            </a:ln>
          </c:spPr>
          <c:marker>
            <c:symbol val="plus"/>
            <c:size val="7"/>
            <c:spPr>
              <a:solidFill>
                <a:srgbClr val="00FF00"/>
              </a:solidFill>
              <a:ln>
                <a:solidFill>
                  <a:srgbClr val="FF0000"/>
                </a:solidFill>
                <a:prstDash val="solid"/>
              </a:ln>
            </c:spPr>
          </c:marker>
          <c:xVal>
            <c:numRef>
              <c:f>Sheet1!$D$52:$D$55</c:f>
              <c:numCache>
                <c:formatCode>General</c:formatCode>
                <c:ptCount val="4"/>
                <c:pt idx="0">
                  <c:v>18.001999999999999</c:v>
                </c:pt>
                <c:pt idx="1">
                  <c:v>18.472999999999999</c:v>
                </c:pt>
                <c:pt idx="2">
                  <c:v>17.997</c:v>
                </c:pt>
                <c:pt idx="3">
                  <c:v>17.981999999999999</c:v>
                </c:pt>
              </c:numCache>
            </c:numRef>
          </c:xVal>
          <c:yVal>
            <c:numRef>
              <c:f>Sheet1!$E$52:$E$55</c:f>
              <c:numCache>
                <c:formatCode>General</c:formatCode>
                <c:ptCount val="4"/>
                <c:pt idx="0">
                  <c:v>15.542999999999999</c:v>
                </c:pt>
                <c:pt idx="1">
                  <c:v>15.614000000000001</c:v>
                </c:pt>
                <c:pt idx="2">
                  <c:v>15.65</c:v>
                </c:pt>
                <c:pt idx="3">
                  <c:v>15.625</c:v>
                </c:pt>
              </c:numCache>
            </c:numRef>
          </c:yVal>
          <c:smooth val="0"/>
          <c:extLst xmlns:c16r2="http://schemas.microsoft.com/office/drawing/2015/06/chart">
            <c:ext xmlns:c16="http://schemas.microsoft.com/office/drawing/2014/chart" uri="{C3380CC4-5D6E-409C-BE32-E72D297353CC}">
              <c16:uniqueId val="{00000005-2E20-4EC7-A490-8E338BF94B16}"/>
            </c:ext>
          </c:extLst>
        </c:ser>
        <c:ser>
          <c:idx val="11"/>
          <c:order val="6"/>
          <c:tx>
            <c:v>Кергелен(Бор)</c:v>
          </c:tx>
          <c:spPr>
            <a:ln w="19050">
              <a:noFill/>
            </a:ln>
          </c:spPr>
          <c:marker>
            <c:symbol val="triangle"/>
            <c:size val="9"/>
            <c:spPr>
              <a:solidFill>
                <a:srgbClr val="00FF00"/>
              </a:solidFill>
              <a:ln>
                <a:solidFill>
                  <a:srgbClr val="000000"/>
                </a:solidFill>
                <a:prstDash val="solid"/>
              </a:ln>
            </c:spPr>
          </c:marker>
          <c:xVal>
            <c:numRef>
              <c:f>ultrabasicKerg_Jetty!$P$2:$P$21</c:f>
              <c:numCache>
                <c:formatCode>General</c:formatCode>
                <c:ptCount val="20"/>
                <c:pt idx="0">
                  <c:v>18.7</c:v>
                </c:pt>
                <c:pt idx="1">
                  <c:v>18.23</c:v>
                </c:pt>
                <c:pt idx="2">
                  <c:v>18.04</c:v>
                </c:pt>
                <c:pt idx="3">
                  <c:v>18.72</c:v>
                </c:pt>
                <c:pt idx="4">
                  <c:v>18.239999999999998</c:v>
                </c:pt>
                <c:pt idx="5">
                  <c:v>18.09</c:v>
                </c:pt>
                <c:pt idx="6">
                  <c:v>17.940000000000001</c:v>
                </c:pt>
                <c:pt idx="7">
                  <c:v>17.809999999999999</c:v>
                </c:pt>
                <c:pt idx="8">
                  <c:v>18.170000000000002</c:v>
                </c:pt>
                <c:pt idx="9">
                  <c:v>18.97</c:v>
                </c:pt>
                <c:pt idx="10">
                  <c:v>19.329999999999998</c:v>
                </c:pt>
                <c:pt idx="11">
                  <c:v>18</c:v>
                </c:pt>
                <c:pt idx="12">
                  <c:v>19.7</c:v>
                </c:pt>
                <c:pt idx="13">
                  <c:v>18.13</c:v>
                </c:pt>
                <c:pt idx="14">
                  <c:v>17.87</c:v>
                </c:pt>
                <c:pt idx="15">
                  <c:v>17.77</c:v>
                </c:pt>
                <c:pt idx="16">
                  <c:v>18</c:v>
                </c:pt>
                <c:pt idx="17">
                  <c:v>17.940000000000001</c:v>
                </c:pt>
                <c:pt idx="18">
                  <c:v>17.940000000000001</c:v>
                </c:pt>
                <c:pt idx="19">
                  <c:v>17.78</c:v>
                </c:pt>
              </c:numCache>
            </c:numRef>
          </c:xVal>
          <c:yVal>
            <c:numRef>
              <c:f>ultrabasicKerg_Jetty!$Q$2:$Q$21</c:f>
              <c:numCache>
                <c:formatCode>General</c:formatCode>
                <c:ptCount val="20"/>
                <c:pt idx="0">
                  <c:v>15.8</c:v>
                </c:pt>
                <c:pt idx="1">
                  <c:v>15.66</c:v>
                </c:pt>
                <c:pt idx="2">
                  <c:v>15.73</c:v>
                </c:pt>
                <c:pt idx="3">
                  <c:v>16.3</c:v>
                </c:pt>
                <c:pt idx="4">
                  <c:v>15.51</c:v>
                </c:pt>
                <c:pt idx="5">
                  <c:v>15.6</c:v>
                </c:pt>
                <c:pt idx="6">
                  <c:v>15.26</c:v>
                </c:pt>
                <c:pt idx="7">
                  <c:v>15.67</c:v>
                </c:pt>
                <c:pt idx="8">
                  <c:v>15.7</c:v>
                </c:pt>
                <c:pt idx="9">
                  <c:v>15.66</c:v>
                </c:pt>
                <c:pt idx="10">
                  <c:v>15.54</c:v>
                </c:pt>
                <c:pt idx="11">
                  <c:v>15.6</c:v>
                </c:pt>
                <c:pt idx="12">
                  <c:v>16.7</c:v>
                </c:pt>
                <c:pt idx="13">
                  <c:v>15.29</c:v>
                </c:pt>
                <c:pt idx="14">
                  <c:v>15.52</c:v>
                </c:pt>
                <c:pt idx="15">
                  <c:v>15.39</c:v>
                </c:pt>
                <c:pt idx="16">
                  <c:v>15.62</c:v>
                </c:pt>
                <c:pt idx="17">
                  <c:v>15.6</c:v>
                </c:pt>
                <c:pt idx="18">
                  <c:v>15.6</c:v>
                </c:pt>
                <c:pt idx="19">
                  <c:v>15.42</c:v>
                </c:pt>
              </c:numCache>
            </c:numRef>
          </c:yVal>
          <c:smooth val="0"/>
          <c:extLst xmlns:c16r2="http://schemas.microsoft.com/office/drawing/2015/06/chart">
            <c:ext xmlns:c16="http://schemas.microsoft.com/office/drawing/2014/chart" uri="{C3380CC4-5D6E-409C-BE32-E72D297353CC}">
              <c16:uniqueId val="{00000006-2E20-4EC7-A490-8E338BF94B16}"/>
            </c:ext>
          </c:extLst>
        </c:ser>
        <c:ser>
          <c:idx val="7"/>
          <c:order val="7"/>
          <c:tx>
            <c:v>Jetty_ultrabasic</c:v>
          </c:tx>
          <c:spPr>
            <a:ln w="19050">
              <a:noFill/>
            </a:ln>
          </c:spPr>
          <c:marker>
            <c:symbol val="star"/>
            <c:size val="8"/>
            <c:spPr>
              <a:solidFill>
                <a:srgbClr val="B89FC1"/>
              </a:solidFill>
              <a:ln>
                <a:solidFill>
                  <a:srgbClr val="3366FF"/>
                </a:solidFill>
                <a:prstDash val="solid"/>
              </a:ln>
            </c:spPr>
          </c:marker>
          <c:xVal>
            <c:numRef>
              <c:f>ultrabasicKerg_Jetty!$N$25:$N$29</c:f>
              <c:numCache>
                <c:formatCode>General</c:formatCode>
                <c:ptCount val="5"/>
                <c:pt idx="0">
                  <c:v>18.379200000000001</c:v>
                </c:pt>
                <c:pt idx="1">
                  <c:v>18.356999999999999</c:v>
                </c:pt>
                <c:pt idx="2">
                  <c:v>18.352599999999999</c:v>
                </c:pt>
                <c:pt idx="3">
                  <c:v>18.702000000000002</c:v>
                </c:pt>
                <c:pt idx="4">
                  <c:v>18.701000000000001</c:v>
                </c:pt>
              </c:numCache>
            </c:numRef>
          </c:xVal>
          <c:yVal>
            <c:numRef>
              <c:f>ultrabasicKerg_Jetty!$R$25:$R$29</c:f>
              <c:numCache>
                <c:formatCode>General</c:formatCode>
                <c:ptCount val="5"/>
                <c:pt idx="0">
                  <c:v>15.617100000000001</c:v>
                </c:pt>
                <c:pt idx="1">
                  <c:v>15.642300000000001</c:v>
                </c:pt>
                <c:pt idx="2">
                  <c:v>15.6677</c:v>
                </c:pt>
                <c:pt idx="3">
                  <c:v>15.563000000000001</c:v>
                </c:pt>
                <c:pt idx="4">
                  <c:v>15.679600000000001</c:v>
                </c:pt>
              </c:numCache>
            </c:numRef>
          </c:yVal>
          <c:smooth val="0"/>
          <c:extLst xmlns:c16r2="http://schemas.microsoft.com/office/drawing/2015/06/chart">
            <c:ext xmlns:c16="http://schemas.microsoft.com/office/drawing/2014/chart" uri="{C3380CC4-5D6E-409C-BE32-E72D297353CC}">
              <c16:uniqueId val="{00000007-2E20-4EC7-A490-8E338BF94B16}"/>
            </c:ext>
          </c:extLst>
        </c:ser>
        <c:ser>
          <c:idx val="9"/>
          <c:order val="8"/>
          <c:tx>
            <c:v>Kerguelen</c:v>
          </c:tx>
          <c:spPr>
            <a:ln w="19050">
              <a:noFill/>
            </a:ln>
          </c:spPr>
          <c:marker>
            <c:symbol val="diamond"/>
            <c:size val="8"/>
            <c:spPr>
              <a:solidFill>
                <a:schemeClr val="accent6">
                  <a:lumMod val="40000"/>
                  <a:lumOff val="60000"/>
                </a:schemeClr>
              </a:solidFill>
              <a:ln>
                <a:solidFill>
                  <a:srgbClr val="000000"/>
                </a:solidFill>
                <a:prstDash val="solid"/>
              </a:ln>
            </c:spPr>
          </c:marker>
          <c:xVal>
            <c:numRef>
              <c:f>ultrabasicKerg_Jetty!$N$30:$N$39</c:f>
              <c:numCache>
                <c:formatCode>General</c:formatCode>
                <c:ptCount val="10"/>
                <c:pt idx="0">
                  <c:v>18.463999999999999</c:v>
                </c:pt>
                <c:pt idx="1">
                  <c:v>17.713000000000001</c:v>
                </c:pt>
                <c:pt idx="2">
                  <c:v>18.27</c:v>
                </c:pt>
                <c:pt idx="3">
                  <c:v>18.067</c:v>
                </c:pt>
                <c:pt idx="4">
                  <c:v>18.055</c:v>
                </c:pt>
                <c:pt idx="5">
                  <c:v>18.228000000000002</c:v>
                </c:pt>
                <c:pt idx="6">
                  <c:v>18.39</c:v>
                </c:pt>
                <c:pt idx="7">
                  <c:v>18.446000000000002</c:v>
                </c:pt>
                <c:pt idx="8">
                  <c:v>18.474</c:v>
                </c:pt>
                <c:pt idx="9">
                  <c:v>18.600000000000001</c:v>
                </c:pt>
              </c:numCache>
            </c:numRef>
          </c:xVal>
          <c:yVal>
            <c:numRef>
              <c:f>ultrabasicKerg_Jetty!$R$30:$R$39</c:f>
              <c:numCache>
                <c:formatCode>General</c:formatCode>
                <c:ptCount val="10"/>
                <c:pt idx="0">
                  <c:v>15.6</c:v>
                </c:pt>
                <c:pt idx="1">
                  <c:v>15.574</c:v>
                </c:pt>
                <c:pt idx="2">
                  <c:v>15.53</c:v>
                </c:pt>
                <c:pt idx="3">
                  <c:v>15.49</c:v>
                </c:pt>
                <c:pt idx="4">
                  <c:v>15.628</c:v>
                </c:pt>
                <c:pt idx="5">
                  <c:v>15.563000000000001</c:v>
                </c:pt>
                <c:pt idx="6">
                  <c:v>15.563000000000001</c:v>
                </c:pt>
                <c:pt idx="7">
                  <c:v>15.585000000000001</c:v>
                </c:pt>
                <c:pt idx="8">
                  <c:v>15.573</c:v>
                </c:pt>
                <c:pt idx="9">
                  <c:v>15.67</c:v>
                </c:pt>
              </c:numCache>
            </c:numRef>
          </c:yVal>
          <c:smooth val="0"/>
          <c:extLst xmlns:c16r2="http://schemas.microsoft.com/office/drawing/2015/06/chart">
            <c:ext xmlns:c16="http://schemas.microsoft.com/office/drawing/2014/chart" uri="{C3380CC4-5D6E-409C-BE32-E72D297353CC}">
              <c16:uniqueId val="{00000008-2E20-4EC7-A490-8E338BF94B16}"/>
            </c:ext>
          </c:extLst>
        </c:ser>
        <c:ser>
          <c:idx val="1"/>
          <c:order val="9"/>
          <c:tx>
            <c:v>Jetty-bas</c:v>
          </c:tx>
          <c:spPr>
            <a:ln w="19050">
              <a:noFill/>
            </a:ln>
          </c:spPr>
          <c:marker>
            <c:symbol val="square"/>
            <c:size val="8"/>
            <c:spPr>
              <a:solidFill>
                <a:srgbClr val="7030A0"/>
              </a:solidFill>
              <a:ln>
                <a:solidFill>
                  <a:srgbClr val="FF00FF"/>
                </a:solidFill>
                <a:prstDash val="solid"/>
              </a:ln>
            </c:spPr>
          </c:marker>
          <c:xVal>
            <c:numRef>
              <c:f>ultrabasicKerg_Jetty!$AR$17:$AR$30</c:f>
              <c:numCache>
                <c:formatCode>0.0000</c:formatCode>
                <c:ptCount val="14"/>
                <c:pt idx="0">
                  <c:v>18.680499999999999</c:v>
                </c:pt>
                <c:pt idx="1">
                  <c:v>18.618600000000001</c:v>
                </c:pt>
                <c:pt idx="2">
                  <c:v>18.706099999999999</c:v>
                </c:pt>
                <c:pt idx="3">
                  <c:v>18.751799999999999</c:v>
                </c:pt>
                <c:pt idx="4">
                  <c:v>18.980899999999998</c:v>
                </c:pt>
                <c:pt idx="5">
                  <c:v>18.4252</c:v>
                </c:pt>
                <c:pt idx="6">
                  <c:v>18.741800000000001</c:v>
                </c:pt>
                <c:pt idx="7">
                  <c:v>18.6389</c:v>
                </c:pt>
                <c:pt idx="8">
                  <c:v>18.946300000000001</c:v>
                </c:pt>
                <c:pt idx="9" formatCode="General">
                  <c:v>18.613499999999998</c:v>
                </c:pt>
                <c:pt idx="10" formatCode="0.000">
                  <c:v>18.558</c:v>
                </c:pt>
                <c:pt idx="11" formatCode="General">
                  <c:v>18.558</c:v>
                </c:pt>
                <c:pt idx="12" formatCode="General">
                  <c:v>18.620999999999999</c:v>
                </c:pt>
                <c:pt idx="13" formatCode="0.000">
                  <c:v>18.446000000000002</c:v>
                </c:pt>
              </c:numCache>
            </c:numRef>
          </c:xVal>
          <c:yVal>
            <c:numRef>
              <c:f>ultrabasicKerg_Jetty!$AS$17:$AS$30</c:f>
              <c:numCache>
                <c:formatCode>0.0000</c:formatCode>
                <c:ptCount val="14"/>
                <c:pt idx="0">
                  <c:v>15.7811</c:v>
                </c:pt>
                <c:pt idx="1">
                  <c:v>15.6388</c:v>
                </c:pt>
                <c:pt idx="2">
                  <c:v>15.681699999999999</c:v>
                </c:pt>
                <c:pt idx="3">
                  <c:v>15.6739</c:v>
                </c:pt>
                <c:pt idx="4">
                  <c:v>15.653700000000001</c:v>
                </c:pt>
                <c:pt idx="5">
                  <c:v>15.656000000000001</c:v>
                </c:pt>
                <c:pt idx="6">
                  <c:v>15.6653</c:v>
                </c:pt>
                <c:pt idx="7">
                  <c:v>15.621</c:v>
                </c:pt>
                <c:pt idx="8">
                  <c:v>15.680899999999999</c:v>
                </c:pt>
                <c:pt idx="9" formatCode="General">
                  <c:v>15.629300000000001</c:v>
                </c:pt>
                <c:pt idx="10" formatCode="0.000">
                  <c:v>15.618</c:v>
                </c:pt>
                <c:pt idx="11" formatCode="General">
                  <c:v>15.618</c:v>
                </c:pt>
                <c:pt idx="12" formatCode="General">
                  <c:v>15.574</c:v>
                </c:pt>
                <c:pt idx="13" formatCode="0.000">
                  <c:v>15.6234</c:v>
                </c:pt>
              </c:numCache>
            </c:numRef>
          </c:yVal>
          <c:smooth val="0"/>
          <c:extLst xmlns:c16r2="http://schemas.microsoft.com/office/drawing/2015/06/chart">
            <c:ext xmlns:c16="http://schemas.microsoft.com/office/drawing/2014/chart" uri="{C3380CC4-5D6E-409C-BE32-E72D297353CC}">
              <c16:uniqueId val="{00000009-2E20-4EC7-A490-8E338BF94B16}"/>
            </c:ext>
          </c:extLst>
        </c:ser>
        <c:dLbls>
          <c:showLegendKey val="0"/>
          <c:showVal val="0"/>
          <c:showCatName val="0"/>
          <c:showSerName val="0"/>
          <c:showPercent val="0"/>
          <c:showBubbleSize val="0"/>
        </c:dLbls>
        <c:axId val="241882624"/>
        <c:axId val="241961216"/>
      </c:scatterChart>
      <c:valAx>
        <c:axId val="241882624"/>
        <c:scaling>
          <c:orientation val="minMax"/>
          <c:max val="19.5"/>
          <c:min val="17"/>
        </c:scaling>
        <c:delete val="0"/>
        <c:axPos val="b"/>
        <c:title>
          <c:tx>
            <c:rich>
              <a:bodyPr/>
              <a:lstStyle/>
              <a:p>
                <a:pPr>
                  <a:defRPr sz="1100" b="0" i="0" u="none" strike="noStrike" baseline="0">
                    <a:solidFill>
                      <a:srgbClr val="000000"/>
                    </a:solidFill>
                    <a:latin typeface="Calibri"/>
                    <a:ea typeface="Calibri"/>
                    <a:cs typeface="Calibri"/>
                  </a:defRPr>
                </a:pPr>
                <a:r>
                  <a:rPr lang="ru-RU" sz="1100" b="1" i="0" u="none" strike="noStrike" baseline="30000">
                    <a:solidFill>
                      <a:srgbClr val="000000"/>
                    </a:solidFill>
                    <a:latin typeface="Arial"/>
                    <a:cs typeface="Arial"/>
                  </a:rPr>
                  <a:t>206</a:t>
                </a:r>
                <a:r>
                  <a:rPr lang="ru-RU" sz="1100" b="1" i="0" u="none" strike="noStrike" baseline="0">
                    <a:solidFill>
                      <a:srgbClr val="000000"/>
                    </a:solidFill>
                    <a:latin typeface="Arial"/>
                    <a:cs typeface="Arial"/>
                  </a:rPr>
                  <a:t>Pb/</a:t>
                </a:r>
                <a:r>
                  <a:rPr lang="ru-RU" sz="1100" b="1" i="0" u="none" strike="noStrike" baseline="30000">
                    <a:solidFill>
                      <a:srgbClr val="000000"/>
                    </a:solidFill>
                    <a:latin typeface="Arial"/>
                    <a:cs typeface="Arial"/>
                  </a:rPr>
                  <a:t>204</a:t>
                </a:r>
                <a:r>
                  <a:rPr lang="ru-RU" sz="1100" b="1" i="0" u="none" strike="noStrike" baseline="0">
                    <a:solidFill>
                      <a:srgbClr val="000000"/>
                    </a:solidFill>
                    <a:latin typeface="Arial"/>
                    <a:cs typeface="Arial"/>
                  </a:rPr>
                  <a:t>Pb</a:t>
                </a:r>
              </a:p>
            </c:rich>
          </c:tx>
          <c:layout>
            <c:manualLayout>
              <c:xMode val="edge"/>
              <c:yMode val="edge"/>
              <c:x val="0.79520295202952018"/>
              <c:y val="0.80600827184495183"/>
            </c:manualLayout>
          </c:layout>
          <c:overlay val="0"/>
          <c:spPr>
            <a:noFill/>
            <a:ln w="25400">
              <a:noFill/>
            </a:ln>
          </c:spPr>
        </c:title>
        <c:numFmt formatCode="0.0" sourceLinked="0"/>
        <c:majorTickMark val="out"/>
        <c:minorTickMark val="none"/>
        <c:tickLblPos val="nextTo"/>
        <c:spPr>
          <a:ln w="19050">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ru-RU"/>
          </a:p>
        </c:txPr>
        <c:crossAx val="241961216"/>
        <c:crossesAt val="15.4"/>
        <c:crossBetween val="midCat"/>
      </c:valAx>
      <c:valAx>
        <c:axId val="241961216"/>
        <c:scaling>
          <c:orientation val="minMax"/>
          <c:max val="15.75"/>
          <c:min val="15.4"/>
        </c:scaling>
        <c:delete val="0"/>
        <c:axPos val="l"/>
        <c:title>
          <c:tx>
            <c:rich>
              <a:bodyPr rot="0" vert="horz"/>
              <a:lstStyle/>
              <a:p>
                <a:pPr algn="ctr">
                  <a:defRPr sz="1100" b="0" i="0" u="none" strike="noStrike" baseline="0">
                    <a:solidFill>
                      <a:srgbClr val="000000"/>
                    </a:solidFill>
                    <a:latin typeface="Calibri"/>
                    <a:ea typeface="Calibri"/>
                    <a:cs typeface="Calibri"/>
                  </a:defRPr>
                </a:pPr>
                <a:r>
                  <a:rPr lang="ru-RU" sz="1100" b="1" i="0" u="none" strike="noStrike" baseline="30000">
                    <a:solidFill>
                      <a:srgbClr val="000000"/>
                    </a:solidFill>
                    <a:latin typeface="Arial"/>
                    <a:cs typeface="Arial"/>
                  </a:rPr>
                  <a:t>207</a:t>
                </a:r>
                <a:r>
                  <a:rPr lang="ru-RU" sz="1100" b="1" i="0" u="none" strike="noStrike" baseline="0">
                    <a:solidFill>
                      <a:srgbClr val="000000"/>
                    </a:solidFill>
                    <a:latin typeface="Arial"/>
                    <a:cs typeface="Arial"/>
                  </a:rPr>
                  <a:t>Pb/</a:t>
                </a:r>
                <a:r>
                  <a:rPr lang="ru-RU" sz="1100" b="1" i="0" u="none" strike="noStrike" baseline="30000">
                    <a:solidFill>
                      <a:srgbClr val="000000"/>
                    </a:solidFill>
                    <a:latin typeface="Arial"/>
                    <a:cs typeface="Arial"/>
                  </a:rPr>
                  <a:t>204</a:t>
                </a:r>
                <a:r>
                  <a:rPr lang="ru-RU" sz="1100" b="1" i="0" u="none" strike="noStrike" baseline="0">
                    <a:solidFill>
                      <a:srgbClr val="000000"/>
                    </a:solidFill>
                    <a:latin typeface="Arial"/>
                    <a:cs typeface="Arial"/>
                  </a:rPr>
                  <a:t>Pb</a:t>
                </a:r>
              </a:p>
            </c:rich>
          </c:tx>
          <c:layout>
            <c:manualLayout>
              <c:xMode val="edge"/>
              <c:yMode val="edge"/>
              <c:x val="0.10332103321033211"/>
              <c:y val="0.15451925652150622"/>
            </c:manualLayout>
          </c:layout>
          <c:overlay val="0"/>
          <c:spPr>
            <a:noFill/>
            <a:ln w="25400">
              <a:noFill/>
            </a:ln>
          </c:spPr>
        </c:title>
        <c:numFmt formatCode="General" sourceLinked="1"/>
        <c:majorTickMark val="out"/>
        <c:minorTickMark val="none"/>
        <c:tickLblPos val="nextTo"/>
        <c:spPr>
          <a:ln w="19050">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ru-RU"/>
          </a:p>
        </c:txPr>
        <c:crossAx val="241882624"/>
        <c:crossesAt val="16.5"/>
        <c:crossBetween val="midCat"/>
      </c:valAx>
      <c:spPr>
        <a:solidFill>
          <a:srgbClr val="FFFFFF"/>
        </a:solidFill>
        <a:ln w="12700">
          <a:noFill/>
          <a:prstDash val="solid"/>
        </a:ln>
      </c:spPr>
    </c:plotArea>
    <c:legend>
      <c:legendPos val="r"/>
      <c:legendEntry>
        <c:idx val="0"/>
        <c:txPr>
          <a:bodyPr/>
          <a:lstStyle/>
          <a:p>
            <a:pPr>
              <a:defRPr sz="825" b="0" i="0" u="none" strike="noStrike" baseline="0">
                <a:solidFill>
                  <a:srgbClr val="000000"/>
                </a:solidFill>
                <a:latin typeface="Arial"/>
                <a:ea typeface="Arial"/>
                <a:cs typeface="Arial"/>
              </a:defRPr>
            </a:pPr>
            <a:endParaRPr lang="ru-RU"/>
          </a:p>
        </c:txPr>
      </c:legendEntry>
      <c:layout>
        <c:manualLayout>
          <c:xMode val="edge"/>
          <c:yMode val="edge"/>
          <c:x val="1.107011070110701E-2"/>
          <c:y val="2.3323615160349854E-2"/>
          <c:w val="0.98154981549815501"/>
          <c:h val="9.7775008819798379E-2"/>
        </c:manualLayout>
      </c:layout>
      <c:overlay val="0"/>
      <c:spPr>
        <a:solidFill>
          <a:srgbClr val="CCCC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ru-RU"/>
        </a:p>
      </c:txPr>
    </c:legend>
    <c:plotVisOnly val="1"/>
    <c:dispBlanksAs val="gap"/>
    <c:showDLblsOverMax val="0"/>
  </c:chart>
  <c:spPr>
    <a:solidFill>
      <a:srgbClr val="FFFFFF"/>
    </a:solidFill>
    <a:ln w="6350">
      <a:noFill/>
    </a:ln>
  </c:spPr>
  <c:txPr>
    <a:bodyPr/>
    <a:lstStyle/>
    <a:p>
      <a:pPr>
        <a:defRPr sz="1100" b="0" i="0" u="none" strike="noStrike" baseline="0">
          <a:solidFill>
            <a:srgbClr val="000000"/>
          </a:solidFill>
          <a:latin typeface="Arial"/>
          <a:ea typeface="Arial"/>
          <a:cs typeface="Arial"/>
        </a:defRPr>
      </a:pPr>
      <a:endParaRPr lang="ru-RU"/>
    </a:p>
  </c:txPr>
  <c:externalData r:id="rId2">
    <c:autoUpdate val="0"/>
  </c:externalData>
  <c:userShapes r:id="rId3"/>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401395151148679"/>
          <c:y val="6.6350877192982452E-2"/>
          <c:w val="0.84605597964376589"/>
          <c:h val="0.8403508771929824"/>
        </c:manualLayout>
      </c:layout>
      <c:scatterChart>
        <c:scatterStyle val="lineMarker"/>
        <c:varyColors val="0"/>
        <c:ser>
          <c:idx val="2"/>
          <c:order val="0"/>
          <c:tx>
            <c:v>HiTi_Karoo</c:v>
          </c:tx>
          <c:spPr>
            <a:ln w="28575">
              <a:noFill/>
            </a:ln>
          </c:spPr>
          <c:marker>
            <c:symbol val="plus"/>
            <c:size val="8"/>
            <c:spPr>
              <a:noFill/>
              <a:ln>
                <a:solidFill>
                  <a:srgbClr val="FF0000"/>
                </a:solidFill>
                <a:prstDash val="solid"/>
              </a:ln>
            </c:spPr>
          </c:marker>
          <c:xVal>
            <c:numRef>
              <c:f>'GOLD-19'!$D$28:$D$54</c:f>
              <c:numCache>
                <c:formatCode>General</c:formatCode>
                <c:ptCount val="27"/>
                <c:pt idx="0">
                  <c:v>17.196999999999999</c:v>
                </c:pt>
                <c:pt idx="1">
                  <c:v>17.247</c:v>
                </c:pt>
                <c:pt idx="2">
                  <c:v>17.207999999999998</c:v>
                </c:pt>
                <c:pt idx="3">
                  <c:v>17.62</c:v>
                </c:pt>
                <c:pt idx="4">
                  <c:v>17.533999999999999</c:v>
                </c:pt>
                <c:pt idx="5">
                  <c:v>17.303999999999998</c:v>
                </c:pt>
                <c:pt idx="6">
                  <c:v>17.155000000000001</c:v>
                </c:pt>
                <c:pt idx="7">
                  <c:v>17.236999999999998</c:v>
                </c:pt>
                <c:pt idx="8">
                  <c:v>17.199000000000002</c:v>
                </c:pt>
                <c:pt idx="9">
                  <c:v>17.376999999999999</c:v>
                </c:pt>
                <c:pt idx="10">
                  <c:v>17.372</c:v>
                </c:pt>
                <c:pt idx="11">
                  <c:v>17.158000000000001</c:v>
                </c:pt>
                <c:pt idx="12">
                  <c:v>17.462</c:v>
                </c:pt>
                <c:pt idx="13">
                  <c:v>17.048999999999999</c:v>
                </c:pt>
                <c:pt idx="14">
                  <c:v>17.314</c:v>
                </c:pt>
                <c:pt idx="15">
                  <c:v>16.77</c:v>
                </c:pt>
                <c:pt idx="16">
                  <c:v>17.202000000000002</c:v>
                </c:pt>
                <c:pt idx="17">
                  <c:v>17.155000000000001</c:v>
                </c:pt>
                <c:pt idx="18">
                  <c:v>16.965</c:v>
                </c:pt>
                <c:pt idx="19">
                  <c:v>16.852</c:v>
                </c:pt>
                <c:pt idx="20">
                  <c:v>16.614999999999998</c:v>
                </c:pt>
                <c:pt idx="21">
                  <c:v>16.885000000000002</c:v>
                </c:pt>
                <c:pt idx="22">
                  <c:v>17.41</c:v>
                </c:pt>
                <c:pt idx="23">
                  <c:v>16.617999999999999</c:v>
                </c:pt>
                <c:pt idx="24">
                  <c:v>16.896000000000001</c:v>
                </c:pt>
                <c:pt idx="25">
                  <c:v>17.28</c:v>
                </c:pt>
                <c:pt idx="26">
                  <c:v>17.599</c:v>
                </c:pt>
              </c:numCache>
            </c:numRef>
          </c:xVal>
          <c:yVal>
            <c:numRef>
              <c:f>'GOLD-19'!$E$28:$E$54</c:f>
              <c:numCache>
                <c:formatCode>General</c:formatCode>
                <c:ptCount val="27"/>
                <c:pt idx="0">
                  <c:v>15.423999999999999</c:v>
                </c:pt>
                <c:pt idx="1">
                  <c:v>15.34</c:v>
                </c:pt>
                <c:pt idx="2">
                  <c:v>15.334</c:v>
                </c:pt>
                <c:pt idx="3">
                  <c:v>15.548999999999999</c:v>
                </c:pt>
                <c:pt idx="4">
                  <c:v>15.579000000000001</c:v>
                </c:pt>
                <c:pt idx="5">
                  <c:v>15.46</c:v>
                </c:pt>
                <c:pt idx="6">
                  <c:v>15.365</c:v>
                </c:pt>
                <c:pt idx="7">
                  <c:v>15.404</c:v>
                </c:pt>
                <c:pt idx="8">
                  <c:v>15.41</c:v>
                </c:pt>
                <c:pt idx="9">
                  <c:v>15.346</c:v>
                </c:pt>
                <c:pt idx="10">
                  <c:v>15.414999999999999</c:v>
                </c:pt>
                <c:pt idx="11">
                  <c:v>15.33</c:v>
                </c:pt>
                <c:pt idx="12">
                  <c:v>15.526999999999999</c:v>
                </c:pt>
                <c:pt idx="13">
                  <c:v>15.416</c:v>
                </c:pt>
                <c:pt idx="14">
                  <c:v>15.497999999999999</c:v>
                </c:pt>
                <c:pt idx="15">
                  <c:v>15.124000000000001</c:v>
                </c:pt>
                <c:pt idx="16">
                  <c:v>15.483000000000001</c:v>
                </c:pt>
                <c:pt idx="17">
                  <c:v>15.499000000000001</c:v>
                </c:pt>
                <c:pt idx="18">
                  <c:v>15.3</c:v>
                </c:pt>
                <c:pt idx="19">
                  <c:v>15.234999999999999</c:v>
                </c:pt>
                <c:pt idx="20">
                  <c:v>15.217000000000001</c:v>
                </c:pt>
                <c:pt idx="21">
                  <c:v>15.303000000000001</c:v>
                </c:pt>
                <c:pt idx="22">
                  <c:v>15.41</c:v>
                </c:pt>
                <c:pt idx="23">
                  <c:v>15.282</c:v>
                </c:pt>
                <c:pt idx="24">
                  <c:v>15.42</c:v>
                </c:pt>
                <c:pt idx="25">
                  <c:v>15.359</c:v>
                </c:pt>
                <c:pt idx="26">
                  <c:v>15.548</c:v>
                </c:pt>
              </c:numCache>
            </c:numRef>
          </c:yVal>
          <c:smooth val="0"/>
          <c:extLst xmlns:c16r2="http://schemas.microsoft.com/office/drawing/2015/06/chart">
            <c:ext xmlns:c16="http://schemas.microsoft.com/office/drawing/2014/chart" uri="{C3380CC4-5D6E-409C-BE32-E72D297353CC}">
              <c16:uniqueId val="{00000000-4CEF-4A2E-9E2D-89F8E630395F}"/>
            </c:ext>
          </c:extLst>
        </c:ser>
        <c:ser>
          <c:idx val="3"/>
          <c:order val="1"/>
          <c:tx>
            <c:v>Low_Ti_Karoo</c:v>
          </c:tx>
          <c:spPr>
            <a:ln w="28575">
              <a:noFill/>
            </a:ln>
          </c:spPr>
          <c:marker>
            <c:symbol val="x"/>
            <c:size val="7"/>
            <c:spPr>
              <a:noFill/>
              <a:ln>
                <a:solidFill>
                  <a:srgbClr val="FF0000"/>
                </a:solidFill>
                <a:prstDash val="solid"/>
              </a:ln>
            </c:spPr>
          </c:marker>
          <c:xVal>
            <c:numRef>
              <c:f>'GOLD-19'!$D$55:$D$62</c:f>
              <c:numCache>
                <c:formatCode>General</c:formatCode>
                <c:ptCount val="8"/>
                <c:pt idx="0">
                  <c:v>17.908999999999999</c:v>
                </c:pt>
                <c:pt idx="1">
                  <c:v>18.018999999999998</c:v>
                </c:pt>
                <c:pt idx="2">
                  <c:v>17.824000000000002</c:v>
                </c:pt>
                <c:pt idx="3">
                  <c:v>17.745999999999999</c:v>
                </c:pt>
                <c:pt idx="4">
                  <c:v>17.93</c:v>
                </c:pt>
                <c:pt idx="5">
                  <c:v>17.75</c:v>
                </c:pt>
                <c:pt idx="6">
                  <c:v>17.606000000000002</c:v>
                </c:pt>
                <c:pt idx="7" formatCode="0.000">
                  <c:v>17.983000000000001</c:v>
                </c:pt>
              </c:numCache>
            </c:numRef>
          </c:xVal>
          <c:yVal>
            <c:numRef>
              <c:f>'GOLD-19'!$E$55:$E$62</c:f>
              <c:numCache>
                <c:formatCode>General</c:formatCode>
                <c:ptCount val="8"/>
                <c:pt idx="0">
                  <c:v>15.521000000000001</c:v>
                </c:pt>
                <c:pt idx="1">
                  <c:v>15.564</c:v>
                </c:pt>
                <c:pt idx="2">
                  <c:v>15.342000000000001</c:v>
                </c:pt>
                <c:pt idx="3">
                  <c:v>15.337999999999999</c:v>
                </c:pt>
                <c:pt idx="4">
                  <c:v>15.521000000000001</c:v>
                </c:pt>
                <c:pt idx="5">
                  <c:v>15.397</c:v>
                </c:pt>
                <c:pt idx="6">
                  <c:v>15.433</c:v>
                </c:pt>
                <c:pt idx="7">
                  <c:v>15.598000000000001</c:v>
                </c:pt>
              </c:numCache>
            </c:numRef>
          </c:yVal>
          <c:smooth val="0"/>
          <c:extLst xmlns:c16r2="http://schemas.microsoft.com/office/drawing/2015/06/chart">
            <c:ext xmlns:c16="http://schemas.microsoft.com/office/drawing/2014/chart" uri="{C3380CC4-5D6E-409C-BE32-E72D297353CC}">
              <c16:uniqueId val="{00000001-4CEF-4A2E-9E2D-89F8E630395F}"/>
            </c:ext>
          </c:extLst>
        </c:ser>
        <c:ser>
          <c:idx val="4"/>
          <c:order val="2"/>
          <c:spPr>
            <a:ln w="28575">
              <a:noFill/>
            </a:ln>
          </c:spPr>
          <c:marker>
            <c:symbol val="star"/>
            <c:size val="8"/>
            <c:spPr>
              <a:noFill/>
              <a:ln>
                <a:solidFill>
                  <a:srgbClr val="FF0000"/>
                </a:solidFill>
                <a:prstDash val="solid"/>
              </a:ln>
            </c:spPr>
          </c:marker>
          <c:xVal>
            <c:numRef>
              <c:f>'GOLD-19'!$O$38</c:f>
              <c:numCache>
                <c:formatCode>0.0000</c:formatCode>
                <c:ptCount val="1"/>
                <c:pt idx="0">
                  <c:v>17.471</c:v>
                </c:pt>
              </c:numCache>
            </c:numRef>
          </c:xVal>
          <c:yVal>
            <c:numRef>
              <c:f>'GOLD-19'!$P$38</c:f>
              <c:numCache>
                <c:formatCode>0.0000</c:formatCode>
                <c:ptCount val="1"/>
                <c:pt idx="0">
                  <c:v>15.534000000000001</c:v>
                </c:pt>
              </c:numCache>
            </c:numRef>
          </c:yVal>
          <c:smooth val="0"/>
          <c:extLst xmlns:c16r2="http://schemas.microsoft.com/office/drawing/2015/06/chart">
            <c:ext xmlns:c16="http://schemas.microsoft.com/office/drawing/2014/chart" uri="{C3380CC4-5D6E-409C-BE32-E72D297353CC}">
              <c16:uniqueId val="{00000002-4CEF-4A2E-9E2D-89F8E630395F}"/>
            </c:ext>
          </c:extLst>
        </c:ser>
        <c:ser>
          <c:idx val="5"/>
          <c:order val="3"/>
          <c:tx>
            <c:v>D-FP</c:v>
          </c:tx>
          <c:spPr>
            <a:ln w="28575">
              <a:noFill/>
            </a:ln>
          </c:spPr>
          <c:marker>
            <c:symbol val="circle"/>
            <c:size val="6"/>
            <c:spPr>
              <a:solidFill>
                <a:srgbClr val="FF0000"/>
              </a:solidFill>
              <a:ln>
                <a:solidFill>
                  <a:srgbClr val="000000"/>
                </a:solidFill>
                <a:prstDash val="solid"/>
              </a:ln>
            </c:spPr>
          </c:marker>
          <c:xVal>
            <c:numRef>
              <c:f>рис!$O$38:$O$43</c:f>
              <c:numCache>
                <c:formatCode>General</c:formatCode>
                <c:ptCount val="6"/>
                <c:pt idx="0">
                  <c:v>17.82</c:v>
                </c:pt>
                <c:pt idx="1">
                  <c:v>17.818000000000001</c:v>
                </c:pt>
                <c:pt idx="2">
                  <c:v>17.721</c:v>
                </c:pt>
                <c:pt idx="3">
                  <c:v>17.896000000000001</c:v>
                </c:pt>
                <c:pt idx="4">
                  <c:v>17.619</c:v>
                </c:pt>
                <c:pt idx="5">
                  <c:v>17.349</c:v>
                </c:pt>
              </c:numCache>
            </c:numRef>
          </c:xVal>
          <c:yVal>
            <c:numRef>
              <c:f>рис!$P$38:$P$43</c:f>
              <c:numCache>
                <c:formatCode>General</c:formatCode>
                <c:ptCount val="6"/>
                <c:pt idx="0">
                  <c:v>15.477</c:v>
                </c:pt>
                <c:pt idx="1">
                  <c:v>15.489000000000001</c:v>
                </c:pt>
                <c:pt idx="2">
                  <c:v>15.461</c:v>
                </c:pt>
                <c:pt idx="3">
                  <c:v>15.478999999999999</c:v>
                </c:pt>
                <c:pt idx="4">
                  <c:v>15.481999999999999</c:v>
                </c:pt>
                <c:pt idx="5">
                  <c:v>15.42</c:v>
                </c:pt>
              </c:numCache>
            </c:numRef>
          </c:yVal>
          <c:smooth val="0"/>
          <c:extLst xmlns:c16r2="http://schemas.microsoft.com/office/drawing/2015/06/chart">
            <c:ext xmlns:c16="http://schemas.microsoft.com/office/drawing/2014/chart" uri="{C3380CC4-5D6E-409C-BE32-E72D297353CC}">
              <c16:uniqueId val="{00000003-4CEF-4A2E-9E2D-89F8E630395F}"/>
            </c:ext>
          </c:extLst>
        </c:ser>
        <c:ser>
          <c:idx val="6"/>
          <c:order val="4"/>
          <c:tx>
            <c:v>E-FP</c:v>
          </c:tx>
          <c:spPr>
            <a:ln w="28575">
              <a:noFill/>
            </a:ln>
          </c:spPr>
          <c:marker>
            <c:symbol val="diamond"/>
            <c:size val="6"/>
            <c:spPr>
              <a:solidFill>
                <a:srgbClr val="000000"/>
              </a:solidFill>
              <a:ln>
                <a:solidFill>
                  <a:srgbClr val="000000"/>
                </a:solidFill>
                <a:prstDash val="solid"/>
              </a:ln>
            </c:spPr>
          </c:marker>
          <c:xVal>
            <c:numRef>
              <c:f>рис!$O$44:$O$45</c:f>
              <c:numCache>
                <c:formatCode>General</c:formatCode>
                <c:ptCount val="2"/>
                <c:pt idx="0">
                  <c:v>17.908000000000001</c:v>
                </c:pt>
                <c:pt idx="1">
                  <c:v>17.867999999999999</c:v>
                </c:pt>
              </c:numCache>
            </c:numRef>
          </c:xVal>
          <c:yVal>
            <c:numRef>
              <c:f>рис!$P$44:$P$45</c:f>
              <c:numCache>
                <c:formatCode>General</c:formatCode>
                <c:ptCount val="2"/>
                <c:pt idx="0">
                  <c:v>15.525</c:v>
                </c:pt>
                <c:pt idx="1">
                  <c:v>15.579000000000001</c:v>
                </c:pt>
              </c:numCache>
            </c:numRef>
          </c:yVal>
          <c:smooth val="0"/>
          <c:extLst xmlns:c16r2="http://schemas.microsoft.com/office/drawing/2015/06/chart">
            <c:ext xmlns:c16="http://schemas.microsoft.com/office/drawing/2014/chart" uri="{C3380CC4-5D6E-409C-BE32-E72D297353CC}">
              <c16:uniqueId val="{00000004-4CEF-4A2E-9E2D-89F8E630395F}"/>
            </c:ext>
          </c:extLst>
        </c:ser>
        <c:ser>
          <c:idx val="7"/>
          <c:order val="5"/>
          <c:tx>
            <c:v>другие(сТ-1,СТ3)</c:v>
          </c:tx>
          <c:spPr>
            <a:ln w="28575">
              <a:noFill/>
            </a:ln>
          </c:spPr>
          <c:marker>
            <c:symbol val="circle"/>
            <c:size val="7"/>
            <c:spPr>
              <a:solidFill>
                <a:srgbClr val="FF0000"/>
              </a:solidFill>
              <a:ln>
                <a:solidFill>
                  <a:srgbClr val="000000"/>
                </a:solidFill>
                <a:prstDash val="solid"/>
              </a:ln>
            </c:spPr>
          </c:marker>
          <c:xVal>
            <c:numRef>
              <c:f>рис!$O$46:$O$50</c:f>
              <c:numCache>
                <c:formatCode>General</c:formatCode>
                <c:ptCount val="5"/>
                <c:pt idx="0">
                  <c:v>18.201000000000001</c:v>
                </c:pt>
                <c:pt idx="1">
                  <c:v>17.673999999999999</c:v>
                </c:pt>
                <c:pt idx="2">
                  <c:v>17.012</c:v>
                </c:pt>
                <c:pt idx="3">
                  <c:v>17.28</c:v>
                </c:pt>
                <c:pt idx="4">
                  <c:v>17.285</c:v>
                </c:pt>
              </c:numCache>
            </c:numRef>
          </c:xVal>
          <c:yVal>
            <c:numRef>
              <c:f>рис!$P$46:$P$50</c:f>
              <c:numCache>
                <c:formatCode>General</c:formatCode>
                <c:ptCount val="5"/>
                <c:pt idx="0">
                  <c:v>15.589</c:v>
                </c:pt>
                <c:pt idx="1">
                  <c:v>15.516</c:v>
                </c:pt>
                <c:pt idx="2">
                  <c:v>15.43</c:v>
                </c:pt>
                <c:pt idx="3">
                  <c:v>15.53</c:v>
                </c:pt>
                <c:pt idx="4">
                  <c:v>15.537000000000001</c:v>
                </c:pt>
              </c:numCache>
            </c:numRef>
          </c:yVal>
          <c:smooth val="0"/>
          <c:extLst xmlns:c16r2="http://schemas.microsoft.com/office/drawing/2015/06/chart">
            <c:ext xmlns:c16="http://schemas.microsoft.com/office/drawing/2014/chart" uri="{C3380CC4-5D6E-409C-BE32-E72D297353CC}">
              <c16:uniqueId val="{00000005-4CEF-4A2E-9E2D-89F8E630395F}"/>
            </c:ext>
          </c:extLst>
        </c:ser>
        <c:ser>
          <c:idx val="0"/>
          <c:order val="6"/>
          <c:spPr>
            <a:ln w="28575">
              <a:noFill/>
            </a:ln>
          </c:spPr>
          <c:marker>
            <c:symbol val="circle"/>
            <c:size val="13"/>
            <c:spPr>
              <a:solidFill>
                <a:srgbClr val="C0C0C0"/>
              </a:solidFill>
              <a:ln>
                <a:solidFill>
                  <a:srgbClr val="000080"/>
                </a:solidFill>
                <a:prstDash val="solid"/>
              </a:ln>
            </c:spPr>
          </c:marker>
          <c:xVal>
            <c:numRef>
              <c:f>рис!$L$51:$L$54</c:f>
              <c:numCache>
                <c:formatCode>General</c:formatCode>
                <c:ptCount val="4"/>
                <c:pt idx="0">
                  <c:v>18.59</c:v>
                </c:pt>
                <c:pt idx="1">
                  <c:v>18.106000000000002</c:v>
                </c:pt>
                <c:pt idx="2">
                  <c:v>17.535</c:v>
                </c:pt>
                <c:pt idx="3">
                  <c:v>21.611999999999998</c:v>
                </c:pt>
              </c:numCache>
            </c:numRef>
          </c:xVal>
          <c:yVal>
            <c:numRef>
              <c:f>рис!$M$51:$M$54</c:f>
              <c:numCache>
                <c:formatCode>General</c:formatCode>
                <c:ptCount val="4"/>
                <c:pt idx="0">
                  <c:v>15.62</c:v>
                </c:pt>
                <c:pt idx="1">
                  <c:v>15.441000000000001</c:v>
                </c:pt>
                <c:pt idx="2">
                  <c:v>15.461</c:v>
                </c:pt>
                <c:pt idx="3">
                  <c:v>15.827999999999999</c:v>
                </c:pt>
              </c:numCache>
            </c:numRef>
          </c:yVal>
          <c:smooth val="0"/>
          <c:extLst xmlns:c16r2="http://schemas.microsoft.com/office/drawing/2015/06/chart">
            <c:ext xmlns:c16="http://schemas.microsoft.com/office/drawing/2014/chart" uri="{C3380CC4-5D6E-409C-BE32-E72D297353CC}">
              <c16:uniqueId val="{00000006-4CEF-4A2E-9E2D-89F8E630395F}"/>
            </c:ext>
          </c:extLst>
        </c:ser>
        <c:ser>
          <c:idx val="1"/>
          <c:order val="7"/>
          <c:tx>
            <c:v>Kerg.</c:v>
          </c:tx>
          <c:spPr>
            <a:ln w="28575">
              <a:noFill/>
            </a:ln>
          </c:spPr>
          <c:marker>
            <c:symbol val="triangle"/>
            <c:size val="8"/>
            <c:spPr>
              <a:solidFill>
                <a:srgbClr val="92D050"/>
              </a:solidFill>
              <a:ln>
                <a:solidFill>
                  <a:schemeClr val="tx1"/>
                </a:solidFill>
              </a:ln>
            </c:spPr>
          </c:marker>
          <c:xVal>
            <c:numRef>
              <c:f>Лист3!$E$2:$E$43</c:f>
              <c:numCache>
                <c:formatCode>General</c:formatCode>
                <c:ptCount val="42"/>
                <c:pt idx="0">
                  <c:v>18.7</c:v>
                </c:pt>
                <c:pt idx="1">
                  <c:v>18.23</c:v>
                </c:pt>
                <c:pt idx="2">
                  <c:v>18.04</c:v>
                </c:pt>
                <c:pt idx="3">
                  <c:v>18.72</c:v>
                </c:pt>
                <c:pt idx="4">
                  <c:v>18.239999999999998</c:v>
                </c:pt>
                <c:pt idx="5">
                  <c:v>18.09</c:v>
                </c:pt>
                <c:pt idx="6">
                  <c:v>17.940000000000001</c:v>
                </c:pt>
                <c:pt idx="7">
                  <c:v>17.809999999999999</c:v>
                </c:pt>
                <c:pt idx="8">
                  <c:v>18.170000000000002</c:v>
                </c:pt>
                <c:pt idx="9">
                  <c:v>18.97</c:v>
                </c:pt>
                <c:pt idx="10">
                  <c:v>19.329999999999998</c:v>
                </c:pt>
                <c:pt idx="11">
                  <c:v>18</c:v>
                </c:pt>
                <c:pt idx="12">
                  <c:v>19.7</c:v>
                </c:pt>
                <c:pt idx="13">
                  <c:v>18.13</c:v>
                </c:pt>
                <c:pt idx="14">
                  <c:v>17.87</c:v>
                </c:pt>
                <c:pt idx="15">
                  <c:v>17.77</c:v>
                </c:pt>
                <c:pt idx="16">
                  <c:v>18</c:v>
                </c:pt>
                <c:pt idx="17">
                  <c:v>17.940000000000001</c:v>
                </c:pt>
                <c:pt idx="18">
                  <c:v>17.940000000000001</c:v>
                </c:pt>
                <c:pt idx="19">
                  <c:v>17.78</c:v>
                </c:pt>
                <c:pt idx="20">
                  <c:v>17.734999999999999</c:v>
                </c:pt>
                <c:pt idx="21">
                  <c:v>17.751999999999999</c:v>
                </c:pt>
                <c:pt idx="22">
                  <c:v>17.777000000000001</c:v>
                </c:pt>
                <c:pt idx="23">
                  <c:v>17.768000000000001</c:v>
                </c:pt>
                <c:pt idx="24">
                  <c:v>17.817</c:v>
                </c:pt>
                <c:pt idx="25">
                  <c:v>17.734999999999999</c:v>
                </c:pt>
                <c:pt idx="26">
                  <c:v>17.739000000000001</c:v>
                </c:pt>
                <c:pt idx="27" formatCode="0.00">
                  <c:v>17.751999999999999</c:v>
                </c:pt>
                <c:pt idx="28" formatCode="0.00">
                  <c:v>17.777000000000001</c:v>
                </c:pt>
                <c:pt idx="29" formatCode="0.00">
                  <c:v>17.768000000000001</c:v>
                </c:pt>
                <c:pt idx="30" formatCode="0.00">
                  <c:v>17.817</c:v>
                </c:pt>
                <c:pt idx="31" formatCode="0.00">
                  <c:v>17.734999999999999</c:v>
                </c:pt>
                <c:pt idx="32" formatCode="0.00">
                  <c:v>17.739000000000001</c:v>
                </c:pt>
                <c:pt idx="33" formatCode="0.000">
                  <c:v>17.466000000000001</c:v>
                </c:pt>
                <c:pt idx="34" formatCode="0.000">
                  <c:v>18.274999999999999</c:v>
                </c:pt>
                <c:pt idx="35" formatCode="0.000">
                  <c:v>18.305</c:v>
                </c:pt>
                <c:pt idx="36" formatCode="0.000">
                  <c:v>17.98</c:v>
                </c:pt>
                <c:pt idx="37" formatCode="0.000">
                  <c:v>18.2</c:v>
                </c:pt>
                <c:pt idx="38" formatCode="0.000">
                  <c:v>17.978000000000002</c:v>
                </c:pt>
                <c:pt idx="39" formatCode="0.000">
                  <c:v>18.065000000000001</c:v>
                </c:pt>
                <c:pt idx="40" formatCode="0.000">
                  <c:v>18.111999999999998</c:v>
                </c:pt>
                <c:pt idx="41" formatCode="0.000">
                  <c:v>18.111999999999998</c:v>
                </c:pt>
              </c:numCache>
            </c:numRef>
          </c:xVal>
          <c:yVal>
            <c:numRef>
              <c:f>Лист3!$F$2:$F$43</c:f>
              <c:numCache>
                <c:formatCode>General</c:formatCode>
                <c:ptCount val="42"/>
                <c:pt idx="0">
                  <c:v>15.8</c:v>
                </c:pt>
                <c:pt idx="1">
                  <c:v>15.66</c:v>
                </c:pt>
                <c:pt idx="2">
                  <c:v>15.73</c:v>
                </c:pt>
                <c:pt idx="3">
                  <c:v>16.3</c:v>
                </c:pt>
                <c:pt idx="4">
                  <c:v>15.51</c:v>
                </c:pt>
                <c:pt idx="5">
                  <c:v>15.6</c:v>
                </c:pt>
                <c:pt idx="6">
                  <c:v>15.26</c:v>
                </c:pt>
                <c:pt idx="7">
                  <c:v>15.67</c:v>
                </c:pt>
                <c:pt idx="8">
                  <c:v>15.7</c:v>
                </c:pt>
                <c:pt idx="9">
                  <c:v>15.66</c:v>
                </c:pt>
                <c:pt idx="10">
                  <c:v>15.54</c:v>
                </c:pt>
                <c:pt idx="11">
                  <c:v>15.6</c:v>
                </c:pt>
                <c:pt idx="12">
                  <c:v>16.7</c:v>
                </c:pt>
                <c:pt idx="13">
                  <c:v>15.29</c:v>
                </c:pt>
                <c:pt idx="14">
                  <c:v>15.52</c:v>
                </c:pt>
                <c:pt idx="15">
                  <c:v>15.39</c:v>
                </c:pt>
                <c:pt idx="16">
                  <c:v>15.62</c:v>
                </c:pt>
                <c:pt idx="17">
                  <c:v>15.6</c:v>
                </c:pt>
                <c:pt idx="18">
                  <c:v>15.6</c:v>
                </c:pt>
                <c:pt idx="19">
                  <c:v>15.42</c:v>
                </c:pt>
                <c:pt idx="20">
                  <c:v>15.712</c:v>
                </c:pt>
                <c:pt idx="21">
                  <c:v>15.712</c:v>
                </c:pt>
                <c:pt idx="22">
                  <c:v>15.747999999999999</c:v>
                </c:pt>
                <c:pt idx="23">
                  <c:v>15.744</c:v>
                </c:pt>
                <c:pt idx="24">
                  <c:v>15.75</c:v>
                </c:pt>
                <c:pt idx="25">
                  <c:v>15.721</c:v>
                </c:pt>
                <c:pt idx="26">
                  <c:v>15.725</c:v>
                </c:pt>
                <c:pt idx="27" formatCode="0.00">
                  <c:v>15.712</c:v>
                </c:pt>
                <c:pt idx="28" formatCode="0.00">
                  <c:v>15.747999999999999</c:v>
                </c:pt>
                <c:pt idx="29" formatCode="0.00">
                  <c:v>15.744</c:v>
                </c:pt>
                <c:pt idx="30" formatCode="0.00">
                  <c:v>15.75</c:v>
                </c:pt>
                <c:pt idx="31" formatCode="0.00">
                  <c:v>15.721</c:v>
                </c:pt>
                <c:pt idx="32" formatCode="0.00">
                  <c:v>15.725</c:v>
                </c:pt>
                <c:pt idx="33" formatCode="0.000">
                  <c:v>15.461</c:v>
                </c:pt>
                <c:pt idx="34" formatCode="0.000">
                  <c:v>15.643000000000001</c:v>
                </c:pt>
                <c:pt idx="35" formatCode="0.000">
                  <c:v>15.613</c:v>
                </c:pt>
                <c:pt idx="36" formatCode="0.000">
                  <c:v>15.587</c:v>
                </c:pt>
                <c:pt idx="37" formatCode="0.000">
                  <c:v>15.625</c:v>
                </c:pt>
                <c:pt idx="38" formatCode="0.000">
                  <c:v>15.587</c:v>
                </c:pt>
                <c:pt idx="39" formatCode="0.000">
                  <c:v>15.574</c:v>
                </c:pt>
                <c:pt idx="40" formatCode="0.000">
                  <c:v>15.585000000000001</c:v>
                </c:pt>
                <c:pt idx="41" formatCode="0.000">
                  <c:v>15.585000000000001</c:v>
                </c:pt>
              </c:numCache>
            </c:numRef>
          </c:yVal>
          <c:smooth val="0"/>
          <c:extLst xmlns:c16r2="http://schemas.microsoft.com/office/drawing/2015/06/chart">
            <c:ext xmlns:c16="http://schemas.microsoft.com/office/drawing/2014/chart" uri="{C3380CC4-5D6E-409C-BE32-E72D297353CC}">
              <c16:uniqueId val="{00000007-4CEF-4A2E-9E2D-89F8E630395F}"/>
            </c:ext>
          </c:extLst>
        </c:ser>
        <c:ser>
          <c:idx val="8"/>
          <c:order val="8"/>
          <c:tx>
            <c:v>Af.Nik.</c:v>
          </c:tx>
          <c:spPr>
            <a:ln w="28575">
              <a:noFill/>
            </a:ln>
          </c:spPr>
          <c:marker>
            <c:symbol val="diamond"/>
            <c:size val="7"/>
            <c:spPr>
              <a:solidFill>
                <a:schemeClr val="accent3">
                  <a:lumMod val="75000"/>
                </a:schemeClr>
              </a:solidFill>
            </c:spPr>
          </c:marker>
          <c:xVal>
            <c:numRef>
              <c:f>Лист3!$E$44:$E$63</c:f>
              <c:numCache>
                <c:formatCode>General</c:formatCode>
                <c:ptCount val="20"/>
                <c:pt idx="0">
                  <c:v>17.832000000000001</c:v>
                </c:pt>
                <c:pt idx="1">
                  <c:v>17.855887021584547</c:v>
                </c:pt>
                <c:pt idx="2">
                  <c:v>18.088576428300843</c:v>
                </c:pt>
                <c:pt idx="3">
                  <c:v>18.173999999999999</c:v>
                </c:pt>
                <c:pt idx="4">
                  <c:v>18.117999999999999</c:v>
                </c:pt>
                <c:pt idx="5">
                  <c:v>18.056288008243875</c:v>
                </c:pt>
                <c:pt idx="6">
                  <c:v>18.069569329506098</c:v>
                </c:pt>
                <c:pt idx="7">
                  <c:v>17.805258598951365</c:v>
                </c:pt>
                <c:pt idx="8">
                  <c:v>18.382000000000001</c:v>
                </c:pt>
                <c:pt idx="9">
                  <c:v>18.042397709620744</c:v>
                </c:pt>
                <c:pt idx="10">
                  <c:v>18.001999999999999</c:v>
                </c:pt>
                <c:pt idx="11">
                  <c:v>18.472999999999999</c:v>
                </c:pt>
                <c:pt idx="12">
                  <c:v>17.997</c:v>
                </c:pt>
                <c:pt idx="13">
                  <c:v>17.981999999999999</c:v>
                </c:pt>
                <c:pt idx="14">
                  <c:v>18.087</c:v>
                </c:pt>
                <c:pt idx="15">
                  <c:v>18.001000000000001</c:v>
                </c:pt>
                <c:pt idx="16" formatCode="0.00">
                  <c:v>18.048999999999999</c:v>
                </c:pt>
                <c:pt idx="17">
                  <c:v>17.995999999999999</c:v>
                </c:pt>
                <c:pt idx="18">
                  <c:v>18.032</c:v>
                </c:pt>
                <c:pt idx="19">
                  <c:v>18.045999999999999</c:v>
                </c:pt>
              </c:numCache>
            </c:numRef>
          </c:xVal>
          <c:yVal>
            <c:numRef>
              <c:f>Лист3!$F$44:$F$63</c:f>
              <c:numCache>
                <c:formatCode>General</c:formatCode>
                <c:ptCount val="20"/>
                <c:pt idx="0">
                  <c:v>15.602</c:v>
                </c:pt>
                <c:pt idx="1">
                  <c:v>15.568710896596967</c:v>
                </c:pt>
                <c:pt idx="2">
                  <c:v>15.581552788917552</c:v>
                </c:pt>
                <c:pt idx="3">
                  <c:v>15.579000000000001</c:v>
                </c:pt>
                <c:pt idx="4">
                  <c:v>15.577</c:v>
                </c:pt>
                <c:pt idx="5">
                  <c:v>15.529492093405084</c:v>
                </c:pt>
                <c:pt idx="6">
                  <c:v>15.515885730277287</c:v>
                </c:pt>
                <c:pt idx="7">
                  <c:v>15.529871421895409</c:v>
                </c:pt>
                <c:pt idx="8">
                  <c:v>15.625</c:v>
                </c:pt>
                <c:pt idx="9">
                  <c:v>15.567612547899147</c:v>
                </c:pt>
                <c:pt idx="10">
                  <c:v>15.542999999999999</c:v>
                </c:pt>
                <c:pt idx="11">
                  <c:v>15.614000000000001</c:v>
                </c:pt>
                <c:pt idx="12">
                  <c:v>15.65</c:v>
                </c:pt>
                <c:pt idx="13">
                  <c:v>15.625</c:v>
                </c:pt>
                <c:pt idx="14">
                  <c:v>15.701000000000001</c:v>
                </c:pt>
                <c:pt idx="15" formatCode="0.000">
                  <c:v>15.63</c:v>
                </c:pt>
                <c:pt idx="16" formatCode="0.000">
                  <c:v>15.717000000000001</c:v>
                </c:pt>
                <c:pt idx="17" formatCode="0.000">
                  <c:v>15.608000000000001</c:v>
                </c:pt>
                <c:pt idx="18" formatCode="0.000">
                  <c:v>15.661</c:v>
                </c:pt>
                <c:pt idx="19" formatCode="0.000">
                  <c:v>15.673999999999999</c:v>
                </c:pt>
              </c:numCache>
            </c:numRef>
          </c:yVal>
          <c:smooth val="0"/>
          <c:extLst xmlns:c16r2="http://schemas.microsoft.com/office/drawing/2015/06/chart">
            <c:ext xmlns:c16="http://schemas.microsoft.com/office/drawing/2014/chart" uri="{C3380CC4-5D6E-409C-BE32-E72D297353CC}">
              <c16:uniqueId val="{00000008-4CEF-4A2E-9E2D-89F8E630395F}"/>
            </c:ext>
          </c:extLst>
        </c:ser>
        <c:dLbls>
          <c:showLegendKey val="0"/>
          <c:showVal val="0"/>
          <c:showCatName val="0"/>
          <c:showSerName val="0"/>
          <c:showPercent val="0"/>
          <c:showBubbleSize val="0"/>
        </c:dLbls>
        <c:axId val="320516864"/>
        <c:axId val="320525056"/>
      </c:scatterChart>
      <c:valAx>
        <c:axId val="320516864"/>
        <c:scaling>
          <c:orientation val="minMax"/>
          <c:max val="19.5"/>
          <c:min val="16.5"/>
        </c:scaling>
        <c:delete val="0"/>
        <c:axPos val="b"/>
        <c:title>
          <c:tx>
            <c:rich>
              <a:bodyPr/>
              <a:lstStyle/>
              <a:p>
                <a:pPr>
                  <a:defRPr sz="1175" b="1" i="0" u="none" strike="noStrike" baseline="30000">
                    <a:solidFill>
                      <a:srgbClr val="000000"/>
                    </a:solidFill>
                    <a:latin typeface="Arial Cyr"/>
                    <a:ea typeface="Arial Cyr"/>
                    <a:cs typeface="Arial Cyr"/>
                  </a:defRPr>
                </a:pPr>
                <a:r>
                  <a:rPr lang="ru-RU" sz="1175" b="1" i="0" u="none" strike="noStrike" baseline="30000">
                    <a:solidFill>
                      <a:srgbClr val="000000"/>
                    </a:solidFill>
                    <a:latin typeface="Arial Cyr"/>
                    <a:cs typeface="Arial Cyr"/>
                  </a:rPr>
                  <a:t>206</a:t>
                </a:r>
                <a:r>
                  <a:rPr lang="ru-RU" sz="1175" b="1" i="0" u="none" strike="noStrike" baseline="0">
                    <a:solidFill>
                      <a:srgbClr val="000000"/>
                    </a:solidFill>
                    <a:latin typeface="Arial Cyr"/>
                    <a:cs typeface="Arial Cyr"/>
                  </a:rPr>
                  <a:t>Pb/</a:t>
                </a:r>
                <a:r>
                  <a:rPr lang="ru-RU" sz="1175" b="1" i="0" u="none" strike="noStrike" baseline="30000">
                    <a:solidFill>
                      <a:srgbClr val="000000"/>
                    </a:solidFill>
                    <a:latin typeface="Arial Cyr"/>
                    <a:cs typeface="Arial Cyr"/>
                  </a:rPr>
                  <a:t>204</a:t>
                </a:r>
                <a:r>
                  <a:rPr lang="ru-RU" sz="1175" b="1" i="0" u="none" strike="noStrike" baseline="0">
                    <a:solidFill>
                      <a:srgbClr val="000000"/>
                    </a:solidFill>
                    <a:latin typeface="Arial Cyr"/>
                    <a:cs typeface="Arial Cyr"/>
                  </a:rPr>
                  <a:t>Pb</a:t>
                </a:r>
              </a:p>
            </c:rich>
          </c:tx>
          <c:layout>
            <c:manualLayout>
              <c:xMode val="edge"/>
              <c:yMode val="edge"/>
              <c:x val="0.79007633587786263"/>
              <c:y val="0.83245614035087723"/>
            </c:manualLayout>
          </c:layout>
          <c:overlay val="0"/>
          <c:spPr>
            <a:noFill/>
            <a:ln w="25400">
              <a:noFill/>
            </a:ln>
          </c:spPr>
        </c:title>
        <c:numFmt formatCode="0.0" sourceLinked="0"/>
        <c:majorTickMark val="out"/>
        <c:minorTickMark val="none"/>
        <c:tickLblPos val="nextTo"/>
        <c:spPr>
          <a:ln w="28575">
            <a:solidFill>
              <a:srgbClr val="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320525056"/>
        <c:crossesAt val="15.1"/>
        <c:crossBetween val="midCat"/>
      </c:valAx>
      <c:valAx>
        <c:axId val="320525056"/>
        <c:scaling>
          <c:orientation val="minMax"/>
          <c:max val="15.9"/>
          <c:min val="15.1"/>
        </c:scaling>
        <c:delete val="0"/>
        <c:axPos val="l"/>
        <c:title>
          <c:tx>
            <c:rich>
              <a:bodyPr rot="0" vert="horz"/>
              <a:lstStyle/>
              <a:p>
                <a:pPr>
                  <a:defRPr sz="1200" b="1" i="0" u="none" strike="noStrike" baseline="30000">
                    <a:solidFill>
                      <a:srgbClr val="000000"/>
                    </a:solidFill>
                    <a:latin typeface="Arial Cyr"/>
                    <a:ea typeface="Arial Cyr"/>
                    <a:cs typeface="Arial Cyr"/>
                  </a:defRPr>
                </a:pPr>
                <a:r>
                  <a:rPr lang="ru-RU" sz="1200" b="1" i="0" u="none" strike="noStrike" baseline="30000">
                    <a:solidFill>
                      <a:srgbClr val="000000"/>
                    </a:solidFill>
                    <a:latin typeface="Arial Cyr"/>
                    <a:cs typeface="Arial Cyr"/>
                  </a:rPr>
                  <a:t>207</a:t>
                </a:r>
                <a:r>
                  <a:rPr lang="ru-RU" sz="1200" b="1" i="0" u="none" strike="noStrike" baseline="0">
                    <a:solidFill>
                      <a:srgbClr val="000000"/>
                    </a:solidFill>
                    <a:latin typeface="Arial Cyr"/>
                    <a:cs typeface="Arial Cyr"/>
                  </a:rPr>
                  <a:t>Pb/</a:t>
                </a:r>
                <a:r>
                  <a:rPr lang="ru-RU" sz="1200" b="1" i="0" u="none" strike="noStrike" baseline="30000">
                    <a:solidFill>
                      <a:srgbClr val="000000"/>
                    </a:solidFill>
                    <a:latin typeface="Arial Cyr"/>
                    <a:cs typeface="Arial Cyr"/>
                  </a:rPr>
                  <a:t>204</a:t>
                </a:r>
                <a:r>
                  <a:rPr lang="ru-RU" sz="1200" b="1" i="0" u="none" strike="noStrike" baseline="0">
                    <a:solidFill>
                      <a:srgbClr val="000000"/>
                    </a:solidFill>
                    <a:latin typeface="Arial Cyr"/>
                    <a:cs typeface="Arial Cyr"/>
                  </a:rPr>
                  <a:t>Pb</a:t>
                </a:r>
              </a:p>
            </c:rich>
          </c:tx>
          <c:layout>
            <c:manualLayout>
              <c:xMode val="edge"/>
              <c:yMode val="edge"/>
              <c:x val="0.12404580152671756"/>
              <c:y val="8.3333333333333329E-2"/>
            </c:manualLayout>
          </c:layout>
          <c:overlay val="0"/>
          <c:spPr>
            <a:noFill/>
            <a:ln w="25400">
              <a:noFill/>
            </a:ln>
          </c:spPr>
        </c:title>
        <c:numFmt formatCode="0.0" sourceLinked="0"/>
        <c:majorTickMark val="out"/>
        <c:minorTickMark val="none"/>
        <c:tickLblPos val="nextTo"/>
        <c:spPr>
          <a:ln w="28575">
            <a:solidFill>
              <a:sysClr val="windowText" lastClr="000000"/>
            </a:solidFill>
            <a:prstDash val="solid"/>
          </a:ln>
        </c:spPr>
        <c:txPr>
          <a:bodyPr rot="0" vert="horz"/>
          <a:lstStyle/>
          <a:p>
            <a:pPr>
              <a:defRPr sz="1400" b="0" i="0" u="none" strike="noStrike" baseline="0">
                <a:solidFill>
                  <a:srgbClr val="000000"/>
                </a:solidFill>
                <a:latin typeface="Arial Cyr"/>
                <a:ea typeface="Arial Cyr"/>
                <a:cs typeface="Arial Cyr"/>
              </a:defRPr>
            </a:pPr>
            <a:endParaRPr lang="ru-RU"/>
          </a:p>
        </c:txPr>
        <c:crossAx val="320516864"/>
        <c:crossesAt val="16.5"/>
        <c:crossBetween val="midCat"/>
      </c:valAx>
      <c:spPr>
        <a:solidFill>
          <a:srgbClr val="FFFFFF"/>
        </a:solidFill>
        <a:ln w="28575">
          <a:noFill/>
          <a:prstDash val="solid"/>
        </a:ln>
      </c:spPr>
    </c:plotArea>
    <c:plotVisOnly val="1"/>
    <c:dispBlanksAs val="gap"/>
    <c:showDLblsOverMax val="0"/>
  </c:chart>
  <c:spPr>
    <a:solidFill>
      <a:schemeClr val="accent4">
        <a:lumMod val="60000"/>
        <a:lumOff val="40000"/>
      </a:schemeClr>
    </a:solidFill>
    <a:ln w="9525">
      <a:noFill/>
    </a:ln>
  </c:spPr>
  <c:txPr>
    <a:bodyPr/>
    <a:lstStyle/>
    <a:p>
      <a:pPr>
        <a:defRPr sz="1075"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0">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alpha val="54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tx1"/>
    </cs:fontRef>
    <cs:spPr>
      <a:ln w="9525" cap="rnd">
        <a:solidFill>
          <a:schemeClr val="phClr">
            <a:alpha val="50000"/>
          </a:scheme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15000"/>
            <a:lumOff val="8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alpha val="54000"/>
          </a:schemeClr>
        </a:solidFill>
        <a:round/>
      </a:ln>
    </cs:spPr>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alpha val="54000"/>
          </a:schemeClr>
        </a:solidFill>
        <a:round/>
      </a:ln>
    </cs:spPr>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drawing1.xml><?xml version="1.0" encoding="utf-8"?>
<c:userShapes xmlns:c="http://schemas.openxmlformats.org/drawingml/2006/chart">
  <cdr:relSizeAnchor xmlns:cdr="http://schemas.openxmlformats.org/drawingml/2006/chartDrawing">
    <cdr:from>
      <cdr:x>0.80144</cdr:x>
      <cdr:y>0.41659</cdr:y>
    </cdr:from>
    <cdr:to>
      <cdr:x>0.9038</cdr:x>
      <cdr:y>0.48414</cdr:y>
    </cdr:to>
    <cdr:sp macro="" textlink="">
      <cdr:nvSpPr>
        <cdr:cNvPr id="17410" name="Text Box 2"/>
        <cdr:cNvSpPr txBox="1">
          <a:spLocks xmlns:a="http://schemas.openxmlformats.org/drawingml/2006/main" noChangeArrowheads="1"/>
        </cdr:cNvSpPr>
      </cdr:nvSpPr>
      <cdr:spPr bwMode="auto">
        <a:xfrm xmlns:a="http://schemas.openxmlformats.org/drawingml/2006/main">
          <a:off x="3335934" y="1142790"/>
          <a:ext cx="426079" cy="18530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100" b="1" i="1" u="none" strike="noStrike" baseline="0">
              <a:solidFill>
                <a:schemeClr val="accent1"/>
              </a:solidFill>
              <a:latin typeface="Arial Cyr"/>
              <a:cs typeface="Arial Cyr"/>
            </a:rPr>
            <a:t>Karoo</a:t>
          </a:r>
          <a:endParaRPr lang="ru-RU" sz="1100" b="1" i="1" u="none" strike="noStrike" baseline="0">
            <a:solidFill>
              <a:schemeClr val="accent1"/>
            </a:solidFill>
            <a:latin typeface="Arial Cyr"/>
            <a:cs typeface="Arial Cyr"/>
          </a:endParaRPr>
        </a:p>
      </cdr:txBody>
    </cdr:sp>
  </cdr:relSizeAnchor>
  <cdr:relSizeAnchor xmlns:cdr="http://schemas.openxmlformats.org/drawingml/2006/chartDrawing">
    <cdr:from>
      <cdr:x>0.12375</cdr:x>
      <cdr:y>0.4774</cdr:y>
    </cdr:from>
    <cdr:to>
      <cdr:x>0.36102</cdr:x>
      <cdr:y>0.56573</cdr:y>
    </cdr:to>
    <cdr:sp macro="" textlink="">
      <cdr:nvSpPr>
        <cdr:cNvPr id="17411" name="Text Box 3"/>
        <cdr:cNvSpPr txBox="1">
          <a:spLocks xmlns:a="http://schemas.openxmlformats.org/drawingml/2006/main" noChangeArrowheads="1"/>
        </cdr:cNvSpPr>
      </cdr:nvSpPr>
      <cdr:spPr bwMode="auto">
        <a:xfrm xmlns:a="http://schemas.openxmlformats.org/drawingml/2006/main">
          <a:off x="410939" y="1039632"/>
          <a:ext cx="787908" cy="19236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100" b="0" i="0" u="none" strike="noStrike" baseline="0" dirty="0" smtClean="0">
              <a:solidFill>
                <a:srgbClr val="000000"/>
              </a:solidFill>
              <a:latin typeface="Arial Cyr"/>
              <a:cs typeface="Arial Cyr"/>
            </a:rPr>
            <a:t>Siberian </a:t>
          </a:r>
          <a:r>
            <a:rPr lang="en-US" sz="1100" b="0" i="0" u="none" strike="noStrike" baseline="0" dirty="0">
              <a:solidFill>
                <a:srgbClr val="000000"/>
              </a:solidFill>
              <a:latin typeface="Arial Cyr"/>
              <a:cs typeface="Arial Cyr"/>
            </a:rPr>
            <a:t>LIP</a:t>
          </a:r>
          <a:endParaRPr lang="ru-RU" sz="1100" b="0" i="0" u="none" strike="noStrike" baseline="0" dirty="0">
            <a:solidFill>
              <a:srgbClr val="000000"/>
            </a:solidFill>
            <a:latin typeface="Arial Cyr"/>
            <a:cs typeface="Arial Cyr"/>
          </a:endParaRPr>
        </a:p>
      </cdr:txBody>
    </cdr:sp>
  </cdr:relSizeAnchor>
  <cdr:relSizeAnchor xmlns:cdr="http://schemas.openxmlformats.org/drawingml/2006/chartDrawing">
    <cdr:from>
      <cdr:x>0.49</cdr:x>
      <cdr:y>0.22855</cdr:y>
    </cdr:from>
    <cdr:to>
      <cdr:x>0.74438</cdr:x>
      <cdr:y>0.6174</cdr:y>
    </cdr:to>
    <cdr:sp macro="" textlink="">
      <cdr:nvSpPr>
        <cdr:cNvPr id="17412" name="Freeform 4"/>
        <cdr:cNvSpPr>
          <a:spLocks xmlns:a="http://schemas.openxmlformats.org/drawingml/2006/main"/>
        </cdr:cNvSpPr>
      </cdr:nvSpPr>
      <cdr:spPr bwMode="auto">
        <a:xfrm xmlns:a="http://schemas.openxmlformats.org/drawingml/2006/main">
          <a:off x="1912083" y="612727"/>
          <a:ext cx="990973" cy="1037059"/>
        </a:xfrm>
        <a:custGeom xmlns:a="http://schemas.openxmlformats.org/drawingml/2006/main">
          <a:avLst/>
          <a:gdLst>
            <a:gd name="T0" fmla="*/ 81412 w 990303"/>
            <a:gd name="T1" fmla="*/ 914522 h 1036593"/>
            <a:gd name="T2" fmla="*/ 271314 w 990303"/>
            <a:gd name="T3" fmla="*/ 857250 h 1036593"/>
            <a:gd name="T4" fmla="*/ 908891 w 990303"/>
            <a:gd name="T5" fmla="*/ 165598 h 1036593"/>
            <a:gd name="T6" fmla="*/ 759788 w 990303"/>
            <a:gd name="T7" fmla="*/ 124820 h 1036593"/>
            <a:gd name="T8" fmla="*/ 81412 w 990303"/>
            <a:gd name="T9" fmla="*/ 914522 h 1036593"/>
          </a:gdLst>
          <a:ahLst/>
          <a:cxnLst>
            <a:cxn ang="0">
              <a:pos x="T0" y="T1"/>
            </a:cxn>
            <a:cxn ang="0">
              <a:pos x="T2" y="T3"/>
            </a:cxn>
            <a:cxn ang="0">
              <a:pos x="T4" y="T5"/>
            </a:cxn>
            <a:cxn ang="0">
              <a:pos x="T6" y="T7"/>
            </a:cxn>
            <a:cxn ang="0">
              <a:pos x="T8" y="T9"/>
            </a:cxn>
          </a:cxnLst>
          <a:rect l="0" t="0" r="r" b="b"/>
          <a:pathLst>
            <a:path w="990303" h="1036593">
              <a:moveTo>
                <a:pt x="81412" y="914522"/>
              </a:moveTo>
              <a:cubicBezTo>
                <a:pt x="0" y="1036593"/>
                <a:pt x="133401" y="982071"/>
                <a:pt x="271314" y="857250"/>
              </a:cubicBezTo>
              <a:cubicBezTo>
                <a:pt x="409227" y="732429"/>
                <a:pt x="827479" y="287669"/>
                <a:pt x="908891" y="165598"/>
              </a:cubicBezTo>
              <a:cubicBezTo>
                <a:pt x="990303" y="43527"/>
                <a:pt x="897702" y="0"/>
                <a:pt x="759788" y="124820"/>
              </a:cubicBezTo>
              <a:cubicBezTo>
                <a:pt x="621874" y="249640"/>
                <a:pt x="167734" y="800345"/>
                <a:pt x="81412" y="914522"/>
              </a:cubicBezTo>
              <a:close/>
            </a:path>
          </a:pathLst>
        </a:custGeom>
        <a:noFill xmlns:a="http://schemas.openxmlformats.org/drawingml/2006/main"/>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0.19577</cdr:x>
      <cdr:y>0.17664</cdr:y>
    </cdr:from>
    <cdr:to>
      <cdr:x>0.67585</cdr:x>
      <cdr:y>0.28617</cdr:y>
    </cdr:to>
    <cdr:sp macro="" textlink="">
      <cdr:nvSpPr>
        <cdr:cNvPr id="17413" name="Text Box 5"/>
        <cdr:cNvSpPr txBox="1">
          <a:spLocks xmlns:a="http://schemas.openxmlformats.org/drawingml/2006/main" noChangeArrowheads="1"/>
        </cdr:cNvSpPr>
      </cdr:nvSpPr>
      <cdr:spPr bwMode="auto">
        <a:xfrm xmlns:a="http://schemas.openxmlformats.org/drawingml/2006/main">
          <a:off x="650091" y="384678"/>
          <a:ext cx="1594219" cy="23852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400" b="0" i="0" u="none" strike="noStrike" baseline="0" dirty="0" err="1" smtClean="0">
              <a:solidFill>
                <a:srgbClr val="000000"/>
              </a:solidFill>
              <a:latin typeface="Arial Cyr"/>
              <a:cs typeface="Arial Cyr"/>
            </a:rPr>
            <a:t>Almannryggen</a:t>
          </a:r>
          <a:r>
            <a:rPr lang="en-US" sz="1400" b="0" i="0" u="none" strike="noStrike" baseline="0" dirty="0" smtClean="0">
              <a:solidFill>
                <a:srgbClr val="000000"/>
              </a:solidFill>
              <a:latin typeface="Arial Cyr"/>
              <a:cs typeface="Arial Cyr"/>
            </a:rPr>
            <a:t> </a:t>
          </a:r>
          <a:r>
            <a:rPr lang="en-US" sz="1400" b="0" i="0" u="none" strike="noStrike" baseline="0" dirty="0">
              <a:solidFill>
                <a:srgbClr val="000000"/>
              </a:solidFill>
              <a:latin typeface="Arial Cyr"/>
              <a:cs typeface="Arial Cyr"/>
            </a:rPr>
            <a:t>(Ant</a:t>
          </a:r>
          <a:r>
            <a:rPr lang="en-US" sz="1000" b="0" i="0" u="none" strike="noStrike" baseline="0" dirty="0">
              <a:solidFill>
                <a:srgbClr val="000000"/>
              </a:solidFill>
              <a:latin typeface="Arial Cyr"/>
              <a:cs typeface="Arial Cyr"/>
            </a:rPr>
            <a:t>)</a:t>
          </a:r>
          <a:endParaRPr lang="ru-RU" sz="1000" b="0" i="0" u="none" strike="noStrike" baseline="0" dirty="0">
            <a:solidFill>
              <a:srgbClr val="000000"/>
            </a:solidFill>
            <a:latin typeface="Arial Cyr"/>
            <a:cs typeface="Arial Cyr"/>
          </a:endParaRPr>
        </a:p>
      </cdr:txBody>
    </cdr:sp>
  </cdr:relSizeAnchor>
  <cdr:relSizeAnchor xmlns:cdr="http://schemas.openxmlformats.org/drawingml/2006/chartDrawing">
    <cdr:from>
      <cdr:x>0.4722</cdr:x>
      <cdr:y>0.28882</cdr:y>
    </cdr:from>
    <cdr:to>
      <cdr:x>0.60097</cdr:x>
      <cdr:y>0.38959</cdr:y>
    </cdr:to>
    <cdr:sp macro="" textlink="">
      <cdr:nvSpPr>
        <cdr:cNvPr id="17414" name="Line 6"/>
        <cdr:cNvSpPr>
          <a:spLocks xmlns:a="http://schemas.openxmlformats.org/drawingml/2006/main" noChangeShapeType="1"/>
        </cdr:cNvSpPr>
      </cdr:nvSpPr>
      <cdr:spPr bwMode="auto">
        <a:xfrm xmlns:a="http://schemas.openxmlformats.org/drawingml/2006/main">
          <a:off x="1842724" y="773462"/>
          <a:ext cx="501663" cy="268748"/>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prstDash val="dash"/>
          <a:round/>
          <a:headEnd/>
          <a:tailEnd type="triangle" w="sm" len="lg"/>
        </a:ln>
      </cdr:spPr>
      <cdr:txBody>
        <a:bodyPr xmlns:a="http://schemas.openxmlformats.org/drawingml/2006/main"/>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0.21538</cdr:x>
      <cdr:y>0.04999</cdr:y>
    </cdr:from>
    <cdr:to>
      <cdr:x>0.36025</cdr:x>
      <cdr:y>0.65</cdr:y>
    </cdr:to>
    <cdr:sp macro="" textlink="">
      <cdr:nvSpPr>
        <cdr:cNvPr id="18433" name="Oval 1"/>
        <cdr:cNvSpPr>
          <a:spLocks xmlns:a="http://schemas.openxmlformats.org/drawingml/2006/main" noChangeArrowheads="1"/>
        </cdr:cNvSpPr>
      </cdr:nvSpPr>
      <cdr:spPr bwMode="auto">
        <a:xfrm xmlns:a="http://schemas.openxmlformats.org/drawingml/2006/main" rot="-1563244">
          <a:off x="842249" y="132217"/>
          <a:ext cx="564370" cy="1548794"/>
        </a:xfrm>
        <a:prstGeom xmlns:a="http://schemas.openxmlformats.org/drawingml/2006/main" prst="ellipse">
          <a:avLst/>
        </a:prstGeom>
        <a:noFill xmlns:a="http://schemas.openxmlformats.org/drawingml/2006/main"/>
        <a:ln xmlns:a="http://schemas.openxmlformats.org/drawingml/2006/main" w="28575" algn="ctr">
          <a:solidFill>
            <a:srgbClr xmlns:mc="http://schemas.openxmlformats.org/markup-compatibility/2006" xmlns:a14="http://schemas.microsoft.com/office/drawing/2010/main" val="000000" mc:Ignorable="a14" a14:legacySpreadsheetColorIndex="8"/>
          </a:solidFill>
          <a:prstDash val="sysDot"/>
          <a:round/>
          <a:headEnd/>
          <a:tailEnd/>
        </a:ln>
        <a:effectLst xmlns:a="http://schemas.openxmlformats.org/drawingml/2006/mai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0.32977</cdr:x>
      <cdr:y>0.14221</cdr:y>
    </cdr:from>
    <cdr:to>
      <cdr:x>0.48016</cdr:x>
      <cdr:y>0.21047</cdr:y>
    </cdr:to>
    <cdr:sp macro="" textlink="">
      <cdr:nvSpPr>
        <cdr:cNvPr id="18434" name="Text Box 2"/>
        <cdr:cNvSpPr txBox="1">
          <a:spLocks xmlns:a="http://schemas.openxmlformats.org/drawingml/2006/main" noChangeArrowheads="1"/>
        </cdr:cNvSpPr>
      </cdr:nvSpPr>
      <cdr:spPr bwMode="auto">
        <a:xfrm xmlns:a="http://schemas.openxmlformats.org/drawingml/2006/main">
          <a:off x="1382066" y="386047"/>
          <a:ext cx="630301" cy="185307"/>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100" b="0" i="0" u="none" strike="noStrike" baseline="0">
              <a:solidFill>
                <a:srgbClr val="000000"/>
              </a:solidFill>
              <a:latin typeface="Arial"/>
              <a:cs typeface="Arial"/>
            </a:rPr>
            <a:t>piroxenite</a:t>
          </a:r>
          <a:endParaRPr lang="ru-RU" sz="1100" b="0" i="0" u="none" strike="noStrike" baseline="0">
            <a:solidFill>
              <a:srgbClr val="000000"/>
            </a:solidFill>
            <a:latin typeface="Arial"/>
            <a:cs typeface="Arial"/>
          </a:endParaRPr>
        </a:p>
      </cdr:txBody>
    </cdr:sp>
  </cdr:relSizeAnchor>
  <cdr:relSizeAnchor xmlns:cdr="http://schemas.openxmlformats.org/drawingml/2006/chartDrawing">
    <cdr:from>
      <cdr:x>0.55074</cdr:x>
      <cdr:y>0.63205</cdr:y>
    </cdr:from>
    <cdr:to>
      <cdr:x>0.84145</cdr:x>
      <cdr:y>0.82033</cdr:y>
    </cdr:to>
    <cdr:sp macro="" textlink="">
      <cdr:nvSpPr>
        <cdr:cNvPr id="18435" name="Oval 3"/>
        <cdr:cNvSpPr>
          <a:spLocks xmlns:a="http://schemas.openxmlformats.org/drawingml/2006/main" noChangeArrowheads="1"/>
        </cdr:cNvSpPr>
      </cdr:nvSpPr>
      <cdr:spPr bwMode="auto">
        <a:xfrm xmlns:a="http://schemas.openxmlformats.org/drawingml/2006/main">
          <a:off x="2308148" y="1715766"/>
          <a:ext cx="1218382" cy="511125"/>
        </a:xfrm>
        <a:prstGeom xmlns:a="http://schemas.openxmlformats.org/drawingml/2006/main" prst="ellipse">
          <a:avLst/>
        </a:prstGeom>
        <a:noFill xmlns:a="http://schemas.openxmlformats.org/drawingml/2006/main"/>
        <a:ln xmlns:a="http://schemas.openxmlformats.org/drawingml/2006/main" w="28575" algn="ctr">
          <a:solidFill>
            <a:srgbClr xmlns:mc="http://schemas.openxmlformats.org/markup-compatibility/2006" xmlns:a14="http://schemas.microsoft.com/office/drawing/2010/main" val="000000" mc:Ignorable="a14" a14:legacySpreadsheetColorIndex="8"/>
          </a:solidFill>
          <a:prstDash val="sysDot"/>
          <a:round/>
          <a:headEnd/>
          <a:tailEnd/>
        </a:ln>
        <a:effectLst xmlns:a="http://schemas.openxmlformats.org/drawingml/2006/mai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0.81839</cdr:x>
      <cdr:y>0.59332</cdr:y>
    </cdr:from>
    <cdr:to>
      <cdr:x>0.9613</cdr:x>
      <cdr:y>0.66158</cdr:y>
    </cdr:to>
    <cdr:sp macro="" textlink="">
      <cdr:nvSpPr>
        <cdr:cNvPr id="18436" name="Text Box 4"/>
        <cdr:cNvSpPr txBox="1">
          <a:spLocks xmlns:a="http://schemas.openxmlformats.org/drawingml/2006/main" noChangeArrowheads="1"/>
        </cdr:cNvSpPr>
      </cdr:nvSpPr>
      <cdr:spPr bwMode="auto">
        <a:xfrm xmlns:a="http://schemas.openxmlformats.org/drawingml/2006/main">
          <a:off x="3264384" y="1359082"/>
          <a:ext cx="570040" cy="15635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100" b="0" i="0" u="none" strike="noStrike" baseline="0" dirty="0">
              <a:solidFill>
                <a:srgbClr val="000000"/>
              </a:solidFill>
              <a:latin typeface="Arial"/>
              <a:cs typeface="Arial"/>
            </a:rPr>
            <a:t>peridotite</a:t>
          </a:r>
          <a:endParaRPr lang="ru-RU" sz="1100" b="0" i="0" u="none" strike="noStrike" baseline="0" dirty="0">
            <a:solidFill>
              <a:srgbClr val="000000"/>
            </a:solidFill>
            <a:latin typeface="Arial"/>
            <a:cs typeface="Arial"/>
          </a:endParaRPr>
        </a:p>
      </cdr:txBody>
    </cdr:sp>
  </cdr:relSizeAnchor>
  <cdr:relSizeAnchor xmlns:cdr="http://schemas.openxmlformats.org/drawingml/2006/chartDrawing">
    <cdr:from>
      <cdr:x>0.56463</cdr:x>
      <cdr:y>0.52456</cdr:y>
    </cdr:from>
    <cdr:to>
      <cdr:x>0.69957</cdr:x>
      <cdr:y>0.62702</cdr:y>
    </cdr:to>
    <cdr:sp macro="" textlink="">
      <cdr:nvSpPr>
        <cdr:cNvPr id="18437" name="Text Box 5"/>
        <cdr:cNvSpPr txBox="1">
          <a:spLocks xmlns:a="http://schemas.openxmlformats.org/drawingml/2006/main" noChangeArrowheads="1"/>
        </cdr:cNvSpPr>
      </cdr:nvSpPr>
      <cdr:spPr bwMode="auto">
        <a:xfrm xmlns:a="http://schemas.openxmlformats.org/drawingml/2006/main">
          <a:off x="2366364" y="1423984"/>
          <a:ext cx="565539" cy="27815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600" b="1" i="1" u="none" strike="noStrike" baseline="0">
              <a:solidFill>
                <a:srgbClr val="000000"/>
              </a:solidFill>
            </a:rPr>
            <a:t>MORB</a:t>
          </a:r>
        </a:p>
      </cdr:txBody>
    </cdr:sp>
  </cdr:relSizeAnchor>
  <cdr:relSizeAnchor xmlns:cdr="http://schemas.openxmlformats.org/drawingml/2006/chartDrawing">
    <cdr:from>
      <cdr:x>0.59951</cdr:x>
      <cdr:y>0.60016</cdr:y>
    </cdr:from>
    <cdr:to>
      <cdr:x>0.61609</cdr:x>
      <cdr:y>0.72392</cdr:y>
    </cdr:to>
    <cdr:sp macro="" textlink="">
      <cdr:nvSpPr>
        <cdr:cNvPr id="18438" name="Line 6"/>
        <cdr:cNvSpPr>
          <a:spLocks xmlns:a="http://schemas.openxmlformats.org/drawingml/2006/main" noChangeShapeType="1"/>
        </cdr:cNvSpPr>
      </cdr:nvSpPr>
      <cdr:spPr bwMode="auto">
        <a:xfrm xmlns:a="http://schemas.openxmlformats.org/drawingml/2006/main" flipH="1">
          <a:off x="2338686" y="1552359"/>
          <a:ext cx="64608" cy="319454"/>
        </a:xfrm>
        <a:prstGeom xmlns:a="http://schemas.openxmlformats.org/drawingml/2006/main" prst="line">
          <a:avLst/>
        </a:prstGeom>
        <a:noFill xmlns:a="http://schemas.openxmlformats.org/drawingml/2006/main"/>
        <a:ln xmlns:a="http://schemas.openxmlformats.org/drawingml/2006/main" w="22225">
          <a:solidFill>
            <a:srgbClr xmlns:mc="http://schemas.openxmlformats.org/markup-compatibility/2006" xmlns:a14="http://schemas.microsoft.com/office/drawing/2010/main" val="000000" mc:Ignorable="a14" a14:legacySpreadsheetColorIndex="64"/>
          </a:solidFill>
          <a:round/>
          <a:headEnd/>
          <a:tailEnd type="triangle" w="med" len="med"/>
        </a:ln>
        <a:effectLst xmlns:a="http://schemas.openxmlformats.org/drawingml/2006/mai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0.4782</cdr:x>
      <cdr:y>0.42137</cdr:y>
    </cdr:from>
    <cdr:to>
      <cdr:x>0.63957</cdr:x>
      <cdr:y>0.50422</cdr:y>
    </cdr:to>
    <cdr:sp macro="" textlink="">
      <cdr:nvSpPr>
        <cdr:cNvPr id="18439" name="Text Box 7"/>
        <cdr:cNvSpPr txBox="1">
          <a:spLocks xmlns:a="http://schemas.openxmlformats.org/drawingml/2006/main" noChangeArrowheads="1"/>
        </cdr:cNvSpPr>
      </cdr:nvSpPr>
      <cdr:spPr bwMode="auto">
        <a:xfrm xmlns:a="http://schemas.openxmlformats.org/drawingml/2006/main">
          <a:off x="1907441" y="965207"/>
          <a:ext cx="643673" cy="18977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18288" tIns="18288" rIns="0" bIns="0" anchor="t" upright="1">
          <a:spAutoFit/>
        </a:bodyPr>
        <a:lstStyle xmlns:a="http://schemas.openxmlformats.org/drawingml/2006/main"/>
        <a:p xmlns:a="http://schemas.openxmlformats.org/drawingml/2006/main">
          <a:pPr algn="l" rtl="0">
            <a:defRPr sz="1000"/>
          </a:pPr>
          <a:r>
            <a:rPr lang="en-US" sz="1400" b="1" i="1" u="none" strike="noStrike" baseline="0" dirty="0">
              <a:solidFill>
                <a:schemeClr val="accent1">
                  <a:lumMod val="75000"/>
                </a:schemeClr>
              </a:solidFill>
              <a:latin typeface="Arial"/>
              <a:cs typeface="Arial"/>
            </a:rPr>
            <a:t>Karoo</a:t>
          </a:r>
          <a:endParaRPr lang="ru-RU" sz="1400" b="1" i="1" u="none" strike="noStrike" baseline="0" dirty="0">
            <a:solidFill>
              <a:schemeClr val="accent1">
                <a:lumMod val="75000"/>
              </a:schemeClr>
            </a:solidFill>
            <a:latin typeface="Arial"/>
            <a:cs typeface="Arial"/>
          </a:endParaRPr>
        </a:p>
      </cdr:txBody>
    </cdr:sp>
  </cdr:relSizeAnchor>
  <cdr:relSizeAnchor xmlns:cdr="http://schemas.openxmlformats.org/drawingml/2006/chartDrawing">
    <cdr:from>
      <cdr:x>0.41342</cdr:x>
      <cdr:y>0.4988</cdr:y>
    </cdr:from>
    <cdr:to>
      <cdr:x>0.48146</cdr:x>
      <cdr:y>0.54238</cdr:y>
    </cdr:to>
    <cdr:sp macro="" textlink="">
      <cdr:nvSpPr>
        <cdr:cNvPr id="18440" name="Line 8"/>
        <cdr:cNvSpPr>
          <a:spLocks xmlns:a="http://schemas.openxmlformats.org/drawingml/2006/main" noChangeShapeType="1"/>
        </cdr:cNvSpPr>
      </cdr:nvSpPr>
      <cdr:spPr bwMode="auto">
        <a:xfrm xmlns:a="http://schemas.openxmlformats.org/drawingml/2006/main" flipH="1">
          <a:off x="1613745" y="1290705"/>
          <a:ext cx="265083" cy="112493"/>
        </a:xfrm>
        <a:prstGeom xmlns:a="http://schemas.openxmlformats.org/drawingml/2006/main" prst="line">
          <a:avLst/>
        </a:prstGeom>
        <a:noFill xmlns:a="http://schemas.openxmlformats.org/drawingml/2006/main"/>
        <a:ln xmlns:a="http://schemas.openxmlformats.org/drawingml/2006/main" w="19050">
          <a:solidFill>
            <a:srgbClr xmlns:mc="http://schemas.openxmlformats.org/markup-compatibility/2006" xmlns:a14="http://schemas.microsoft.com/office/drawing/2010/main" val="000000" mc:Ignorable="a14" a14:legacySpreadsheetColorIndex="64"/>
          </a:solidFill>
          <a:round/>
          <a:headEnd/>
          <a:tailEnd type="triangle" w="sm" len="lg"/>
        </a:ln>
        <a:effectLst xmlns:a="http://schemas.openxmlformats.org/drawingml/2006/mai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0.41342</cdr:x>
      <cdr:y>0.30256</cdr:y>
    </cdr:from>
    <cdr:to>
      <cdr:x>0.53218</cdr:x>
      <cdr:y>0.3731</cdr:y>
    </cdr:to>
    <cdr:sp macro="" textlink="">
      <cdr:nvSpPr>
        <cdr:cNvPr id="18441" name="Text Box 9"/>
        <cdr:cNvSpPr txBox="1">
          <a:spLocks xmlns:a="http://schemas.openxmlformats.org/drawingml/2006/main" noChangeArrowheads="1"/>
        </cdr:cNvSpPr>
      </cdr:nvSpPr>
      <cdr:spPr bwMode="auto">
        <a:xfrm xmlns:a="http://schemas.openxmlformats.org/drawingml/2006/main">
          <a:off x="1649051" y="693052"/>
          <a:ext cx="473719" cy="16158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900" b="1" i="1" u="none" strike="noStrike" baseline="0" dirty="0">
              <a:solidFill>
                <a:srgbClr val="000000"/>
              </a:solidFill>
              <a:latin typeface="Arial"/>
              <a:cs typeface="Arial"/>
            </a:rPr>
            <a:t>Siberian</a:t>
          </a:r>
          <a:endParaRPr lang="ru-RU" sz="900" b="1" i="1" u="none" strike="noStrike" baseline="0" dirty="0">
            <a:solidFill>
              <a:srgbClr val="000000"/>
            </a:solidFill>
            <a:latin typeface="Arial"/>
            <a:cs typeface="Arial"/>
          </a:endParaRPr>
        </a:p>
      </cdr:txBody>
    </cdr:sp>
  </cdr:relSizeAnchor>
  <cdr:relSizeAnchor xmlns:cdr="http://schemas.openxmlformats.org/drawingml/2006/chartDrawing">
    <cdr:from>
      <cdr:x>0.31562</cdr:x>
      <cdr:y>0.3329</cdr:y>
    </cdr:from>
    <cdr:to>
      <cdr:x>0.41342</cdr:x>
      <cdr:y>0.37263</cdr:y>
    </cdr:to>
    <cdr:sp macro="" textlink="">
      <cdr:nvSpPr>
        <cdr:cNvPr id="18442" name="Line 10"/>
        <cdr:cNvSpPr>
          <a:spLocks xmlns:a="http://schemas.openxmlformats.org/drawingml/2006/main" noChangeShapeType="1"/>
        </cdr:cNvSpPr>
      </cdr:nvSpPr>
      <cdr:spPr bwMode="auto">
        <a:xfrm xmlns:a="http://schemas.openxmlformats.org/drawingml/2006/main" flipH="1">
          <a:off x="1232748" y="862487"/>
          <a:ext cx="380997" cy="102549"/>
        </a:xfrm>
        <a:prstGeom xmlns:a="http://schemas.openxmlformats.org/drawingml/2006/main" prst="line">
          <a:avLst/>
        </a:prstGeom>
        <a:noFill xmlns:a="http://schemas.openxmlformats.org/drawingml/2006/main"/>
        <a:ln xmlns:a="http://schemas.openxmlformats.org/drawingml/2006/main" w="19050">
          <a:solidFill>
            <a:srgbClr xmlns:mc="http://schemas.openxmlformats.org/markup-compatibility/2006" xmlns:a14="http://schemas.microsoft.com/office/drawing/2010/main" val="000000" mc:Ignorable="a14" a14:legacySpreadsheetColorIndex="64"/>
          </a:solidFill>
          <a:round/>
          <a:headEnd/>
          <a:tailEnd type="triangle" w="sm" len="lg"/>
        </a:ln>
        <a:effectLst xmlns:a="http://schemas.openxmlformats.org/drawingml/2006/mai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0.08783</cdr:x>
      <cdr:y>0.01845</cdr:y>
    </cdr:from>
    <cdr:to>
      <cdr:x>0.31806</cdr:x>
      <cdr:y>0.08631</cdr:y>
    </cdr:to>
    <cdr:sp macro="" textlink="">
      <cdr:nvSpPr>
        <cdr:cNvPr id="18443" name="Text Box 11"/>
        <cdr:cNvSpPr txBox="1">
          <a:spLocks xmlns:a="http://schemas.openxmlformats.org/drawingml/2006/main" noChangeArrowheads="1"/>
        </cdr:cNvSpPr>
      </cdr:nvSpPr>
      <cdr:spPr bwMode="auto">
        <a:xfrm xmlns:a="http://schemas.openxmlformats.org/drawingml/2006/main">
          <a:off x="368096" y="50085"/>
          <a:ext cx="964880" cy="18421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000" b="1" i="0" u="none" strike="noStrike" baseline="0">
              <a:solidFill>
                <a:srgbClr val="000000"/>
              </a:solidFill>
            </a:rPr>
            <a:t>Ni</a:t>
          </a:r>
          <a:r>
            <a:rPr lang="en-US" sz="1000" b="1" i="0" u="none" strike="noStrike" baseline="0">
              <a:solidFill>
                <a:srgbClr val="000000"/>
              </a:solidFill>
            </a:rPr>
            <a:t>/</a:t>
          </a:r>
          <a:r>
            <a:rPr lang="ru-RU" sz="1000" b="1" i="0" u="none" strike="noStrike" baseline="0">
              <a:solidFill>
                <a:srgbClr val="000000"/>
              </a:solidFill>
            </a:rPr>
            <a:t> (Mg/Fe)/1000</a:t>
          </a:r>
        </a:p>
      </cdr:txBody>
    </cdr:sp>
  </cdr:relSizeAnchor>
</c:userShapes>
</file>

<file path=ppt/drawings/drawing3.xml><?xml version="1.0" encoding="utf-8"?>
<c:userShapes xmlns:c="http://schemas.openxmlformats.org/drawingml/2006/chart">
  <cdr:relSizeAnchor xmlns:cdr="http://schemas.openxmlformats.org/drawingml/2006/chartDrawing">
    <cdr:from>
      <cdr:x>0.76001</cdr:x>
      <cdr:y>0.37982</cdr:y>
    </cdr:from>
    <cdr:to>
      <cdr:x>0.8057</cdr:x>
      <cdr:y>0.43064</cdr:y>
    </cdr:to>
    <cdr:sp macro="" textlink="">
      <cdr:nvSpPr>
        <cdr:cNvPr id="194561" name="Text Box 1"/>
        <cdr:cNvSpPr txBox="1">
          <a:spLocks xmlns:a="http://schemas.openxmlformats.org/drawingml/2006/main" noChangeArrowheads="1"/>
        </cdr:cNvSpPr>
      </cdr:nvSpPr>
      <cdr:spPr bwMode="auto">
        <a:xfrm xmlns:a="http://schemas.openxmlformats.org/drawingml/2006/main">
          <a:off x="4039415" y="1447114"/>
          <a:ext cx="242823" cy="19364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125" b="1" i="0" u="none" strike="noStrike" baseline="0">
              <a:solidFill>
                <a:srgbClr val="000000"/>
              </a:solidFill>
              <a:latin typeface="Arial Cyr"/>
              <a:cs typeface="Arial Cyr"/>
            </a:rPr>
            <a:t>DM</a:t>
          </a:r>
        </a:p>
      </cdr:txBody>
    </cdr:sp>
  </cdr:relSizeAnchor>
  <cdr:relSizeAnchor xmlns:cdr="http://schemas.openxmlformats.org/drawingml/2006/chartDrawing">
    <cdr:from>
      <cdr:x>0.4919</cdr:x>
      <cdr:y>0.37909</cdr:y>
    </cdr:from>
    <cdr:to>
      <cdr:x>0.55117</cdr:x>
      <cdr:y>0.42991</cdr:y>
    </cdr:to>
    <cdr:sp macro="" textlink="">
      <cdr:nvSpPr>
        <cdr:cNvPr id="194562" name="Text Box 2"/>
        <cdr:cNvSpPr txBox="1">
          <a:spLocks xmlns:a="http://schemas.openxmlformats.org/drawingml/2006/main" noChangeArrowheads="1"/>
        </cdr:cNvSpPr>
      </cdr:nvSpPr>
      <cdr:spPr bwMode="auto">
        <a:xfrm xmlns:a="http://schemas.openxmlformats.org/drawingml/2006/main">
          <a:off x="2614424" y="1444333"/>
          <a:ext cx="315023" cy="19364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125" b="1" i="0" u="none" strike="noStrike" baseline="0">
              <a:solidFill>
                <a:srgbClr val="000000"/>
              </a:solidFill>
              <a:latin typeface="Arial Cyr"/>
              <a:cs typeface="Arial Cyr"/>
            </a:rPr>
            <a:t>EM I</a:t>
          </a:r>
        </a:p>
      </cdr:txBody>
    </cdr:sp>
  </cdr:relSizeAnchor>
  <cdr:relSizeAnchor xmlns:cdr="http://schemas.openxmlformats.org/drawingml/2006/chartDrawing">
    <cdr:from>
      <cdr:x>0.8872</cdr:x>
      <cdr:y>0.20139</cdr:y>
    </cdr:from>
    <cdr:to>
      <cdr:x>0.95401</cdr:x>
      <cdr:y>0.25221</cdr:y>
    </cdr:to>
    <cdr:sp macro="" textlink="">
      <cdr:nvSpPr>
        <cdr:cNvPr id="194563" name="Text Box 3"/>
        <cdr:cNvSpPr txBox="1">
          <a:spLocks xmlns:a="http://schemas.openxmlformats.org/drawingml/2006/main" noChangeArrowheads="1"/>
        </cdr:cNvSpPr>
      </cdr:nvSpPr>
      <cdr:spPr bwMode="auto">
        <a:xfrm xmlns:a="http://schemas.openxmlformats.org/drawingml/2006/main">
          <a:off x="4715424" y="767296"/>
          <a:ext cx="355097" cy="19364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125" b="1" i="0" u="none" strike="noStrike" baseline="0">
              <a:solidFill>
                <a:srgbClr val="000000"/>
              </a:solidFill>
              <a:latin typeface="Arial Cyr"/>
              <a:cs typeface="Arial Cyr"/>
            </a:rPr>
            <a:t>EM II</a:t>
          </a:r>
        </a:p>
      </cdr:txBody>
    </cdr:sp>
  </cdr:relSizeAnchor>
  <cdr:relSizeAnchor xmlns:cdr="http://schemas.openxmlformats.org/drawingml/2006/chartDrawing">
    <cdr:from>
      <cdr:x>0.1324</cdr:x>
      <cdr:y>0.19487</cdr:y>
    </cdr:from>
    <cdr:to>
      <cdr:x>0.5363</cdr:x>
      <cdr:y>0.81038</cdr:y>
    </cdr:to>
    <cdr:sp macro="" textlink="">
      <cdr:nvSpPr>
        <cdr:cNvPr id="194564" name="Freeform 4"/>
        <cdr:cNvSpPr>
          <a:spLocks xmlns:a="http://schemas.openxmlformats.org/drawingml/2006/main"/>
        </cdr:cNvSpPr>
      </cdr:nvSpPr>
      <cdr:spPr bwMode="auto">
        <a:xfrm xmlns:a="http://schemas.openxmlformats.org/drawingml/2006/main">
          <a:off x="703695" y="742455"/>
          <a:ext cx="2146709" cy="2345093"/>
        </a:xfrm>
        <a:custGeom xmlns:a="http://schemas.openxmlformats.org/drawingml/2006/main">
          <a:avLst/>
          <a:gdLst>
            <a:gd name="T0" fmla="*/ 2128114 w 2152650"/>
            <a:gd name="T1" fmla="*/ 228882 h 2351372"/>
            <a:gd name="T2" fmla="*/ 1882751 w 2152650"/>
            <a:gd name="T3" fmla="*/ 13079 h 2351372"/>
            <a:gd name="T4" fmla="*/ 1244808 w 2152650"/>
            <a:gd name="T5" fmla="*/ 307356 h 2351372"/>
            <a:gd name="T6" fmla="*/ 1058332 w 2152650"/>
            <a:gd name="T7" fmla="*/ 493732 h 2351372"/>
            <a:gd name="T8" fmla="*/ 606864 w 2152650"/>
            <a:gd name="T9" fmla="*/ 758581 h 2351372"/>
            <a:gd name="T10" fmla="*/ 76880 w 2152650"/>
            <a:gd name="T11" fmla="*/ 1611985 h 2351372"/>
            <a:gd name="T12" fmla="*/ 145582 w 2152650"/>
            <a:gd name="T13" fmla="*/ 1994546 h 2351372"/>
            <a:gd name="T14" fmla="*/ 420388 w 2152650"/>
            <a:gd name="T15" fmla="*/ 2288823 h 2351372"/>
            <a:gd name="T16" fmla="*/ 876300 w 2152650"/>
            <a:gd name="T17" fmla="*/ 1619250 h 2351372"/>
            <a:gd name="T18" fmla="*/ 1581150 w 2152650"/>
            <a:gd name="T19" fmla="*/ 1268533 h 2351372"/>
            <a:gd name="T20" fmla="*/ 2029969 w 2152650"/>
            <a:gd name="T21" fmla="*/ 395640 h 2351372"/>
            <a:gd name="T22" fmla="*/ 2128114 w 2152650"/>
            <a:gd name="T23" fmla="*/ 228882 h 235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2650" h="2351372">
              <a:moveTo>
                <a:pt x="2128114" y="228882"/>
              </a:moveTo>
              <a:cubicBezTo>
                <a:pt x="2103578" y="165122"/>
                <a:pt x="2029969" y="0"/>
                <a:pt x="1882751" y="13079"/>
              </a:cubicBezTo>
              <a:cubicBezTo>
                <a:pt x="1735533" y="26158"/>
                <a:pt x="1382211" y="227248"/>
                <a:pt x="1244808" y="307356"/>
              </a:cubicBezTo>
              <a:cubicBezTo>
                <a:pt x="1107404" y="387465"/>
                <a:pt x="1164655" y="418527"/>
                <a:pt x="1058332" y="493732"/>
              </a:cubicBezTo>
              <a:cubicBezTo>
                <a:pt x="952008" y="568936"/>
                <a:pt x="770439" y="572205"/>
                <a:pt x="606864" y="758581"/>
              </a:cubicBezTo>
              <a:cubicBezTo>
                <a:pt x="443289" y="944957"/>
                <a:pt x="153760" y="1405992"/>
                <a:pt x="76880" y="1611985"/>
              </a:cubicBezTo>
              <a:cubicBezTo>
                <a:pt x="0" y="1817979"/>
                <a:pt x="88331" y="1881740"/>
                <a:pt x="145582" y="1994546"/>
              </a:cubicBezTo>
              <a:cubicBezTo>
                <a:pt x="202832" y="2107352"/>
                <a:pt x="298602" y="2351372"/>
                <a:pt x="420388" y="2288823"/>
              </a:cubicBezTo>
              <a:cubicBezTo>
                <a:pt x="542174" y="2226274"/>
                <a:pt x="682840" y="1789298"/>
                <a:pt x="876300" y="1619250"/>
              </a:cubicBezTo>
              <a:cubicBezTo>
                <a:pt x="1069760" y="1449202"/>
                <a:pt x="1388872" y="1472468"/>
                <a:pt x="1581150" y="1268533"/>
              </a:cubicBezTo>
              <a:cubicBezTo>
                <a:pt x="1773428" y="1064598"/>
                <a:pt x="1938808" y="568915"/>
                <a:pt x="2029969" y="395640"/>
              </a:cubicBezTo>
              <a:cubicBezTo>
                <a:pt x="2121130" y="222364"/>
                <a:pt x="2152650" y="292642"/>
                <a:pt x="2128114" y="228882"/>
              </a:cubicBezTo>
              <a:close/>
            </a:path>
          </a:pathLst>
        </a:custGeom>
        <a:noFill xmlns:a="http://schemas.openxmlformats.org/drawingml/2006/main"/>
        <a:ln xmlns:a="http://schemas.openxmlformats.org/drawingml/2006/main" w="9525" cap="flat" cmpd="sng">
          <a:solidFill>
            <a:schemeClr val="tx2">
              <a:lumMod val="75000"/>
            </a:schemeClr>
          </a:solidFill>
          <a:prstDash val="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0.50928</cdr:x>
      <cdr:y>0.14909</cdr:y>
    </cdr:from>
    <cdr:to>
      <cdr:x>0.69785</cdr:x>
      <cdr:y>0.54253</cdr:y>
    </cdr:to>
    <cdr:sp macro="" textlink="">
      <cdr:nvSpPr>
        <cdr:cNvPr id="194565" name="Freeform 5"/>
        <cdr:cNvSpPr>
          <a:spLocks xmlns:a="http://schemas.openxmlformats.org/drawingml/2006/main"/>
        </cdr:cNvSpPr>
      </cdr:nvSpPr>
      <cdr:spPr bwMode="auto">
        <a:xfrm xmlns:a="http://schemas.openxmlformats.org/drawingml/2006/main">
          <a:off x="2706800" y="568033"/>
          <a:ext cx="1002240" cy="1499006"/>
        </a:xfrm>
        <a:custGeom xmlns:a="http://schemas.openxmlformats.org/drawingml/2006/main">
          <a:avLst/>
          <a:gdLst>
            <a:gd name="T0" fmla="*/ 754350 w 971300"/>
            <a:gd name="T1" fmla="*/ 139849 h 1466850"/>
            <a:gd name="T2" fmla="*/ 611061 w 971300"/>
            <a:gd name="T3" fmla="*/ 560514 h 1466850"/>
            <a:gd name="T4" fmla="*/ 54124 w 971300"/>
            <a:gd name="T5" fmla="*/ 881746 h 1466850"/>
            <a:gd name="T6" fmla="*/ 286319 w 971300"/>
            <a:gd name="T7" fmla="*/ 1350776 h 1466850"/>
            <a:gd name="T8" fmla="*/ 640799 w 971300"/>
            <a:gd name="T9" fmla="*/ 1300252 h 1466850"/>
            <a:gd name="T10" fmla="*/ 933450 w 971300"/>
            <a:gd name="T11" fmla="*/ 351187 h 1466850"/>
            <a:gd name="T12" fmla="*/ 867901 w 971300"/>
            <a:gd name="T13" fmla="*/ 35223 h 1466850"/>
            <a:gd name="T14" fmla="*/ 754350 w 971300"/>
            <a:gd name="T15" fmla="*/ 139849 h 1466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1300" h="1466850">
              <a:moveTo>
                <a:pt x="754350" y="139849"/>
              </a:moveTo>
              <a:cubicBezTo>
                <a:pt x="711543" y="227398"/>
                <a:pt x="727765" y="436865"/>
                <a:pt x="611061" y="560514"/>
              </a:cubicBezTo>
              <a:cubicBezTo>
                <a:pt x="494356" y="684163"/>
                <a:pt x="108248" y="750036"/>
                <a:pt x="54124" y="881746"/>
              </a:cubicBezTo>
              <a:cubicBezTo>
                <a:pt x="0" y="1013455"/>
                <a:pt x="188539" y="1281024"/>
                <a:pt x="286319" y="1350776"/>
              </a:cubicBezTo>
              <a:cubicBezTo>
                <a:pt x="384098" y="1420527"/>
                <a:pt x="532944" y="1466850"/>
                <a:pt x="640799" y="1300252"/>
              </a:cubicBezTo>
              <a:cubicBezTo>
                <a:pt x="748654" y="1133654"/>
                <a:pt x="895600" y="562025"/>
                <a:pt x="933450" y="351187"/>
              </a:cubicBezTo>
              <a:cubicBezTo>
                <a:pt x="971300" y="140349"/>
                <a:pt x="897751" y="70446"/>
                <a:pt x="867901" y="35223"/>
              </a:cubicBezTo>
              <a:cubicBezTo>
                <a:pt x="838051" y="0"/>
                <a:pt x="797156" y="52301"/>
                <a:pt x="754350" y="139849"/>
              </a:cubicBezTo>
              <a:close/>
            </a:path>
          </a:pathLst>
        </a:custGeom>
        <a:noFill xmlns:a="http://schemas.openxmlformats.org/drawingml/2006/main"/>
        <a:ln xmlns:a="http://schemas.openxmlformats.org/drawingml/2006/main" w="9525" cap="flat" cmpd="sng">
          <a:solidFill>
            <a:schemeClr val="tx2">
              <a:lumMod val="75000"/>
            </a:schemeClr>
          </a:solidFill>
          <a:prstDash val="solid"/>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0.29894</cdr:x>
      <cdr:y>0.18667</cdr:y>
    </cdr:from>
    <cdr:to>
      <cdr:x>0.78101</cdr:x>
      <cdr:y>0.45758</cdr:y>
    </cdr:to>
    <cdr:sp macro="" textlink="">
      <cdr:nvSpPr>
        <cdr:cNvPr id="194566" name="Freeform 6"/>
        <cdr:cNvSpPr>
          <a:spLocks xmlns:a="http://schemas.openxmlformats.org/drawingml/2006/main"/>
        </cdr:cNvSpPr>
      </cdr:nvSpPr>
      <cdr:spPr bwMode="auto">
        <a:xfrm xmlns:a="http://schemas.openxmlformats.org/drawingml/2006/main">
          <a:off x="1588849" y="711208"/>
          <a:ext cx="2562186" cy="1032172"/>
        </a:xfrm>
        <a:custGeom xmlns:a="http://schemas.openxmlformats.org/drawingml/2006/main">
          <a:avLst/>
          <a:gdLst>
            <a:gd name="T0" fmla="*/ 199329 w 2533650"/>
            <a:gd name="T1" fmla="*/ 1005180 h 1050828"/>
            <a:gd name="T2" fmla="*/ 628650 w 2533650"/>
            <a:gd name="T3" fmla="*/ 1038225 h 1050828"/>
            <a:gd name="T4" fmla="*/ 1212352 w 2533650"/>
            <a:gd name="T5" fmla="*/ 929564 h 1050828"/>
            <a:gd name="T6" fmla="*/ 1824228 w 2533650"/>
            <a:gd name="T7" fmla="*/ 670482 h 1050828"/>
            <a:gd name="T8" fmla="*/ 2382898 w 2533650"/>
            <a:gd name="T9" fmla="*/ 62488 h 1050828"/>
            <a:gd name="T10" fmla="*/ 919717 w 2533650"/>
            <a:gd name="T11" fmla="*/ 295553 h 1050828"/>
            <a:gd name="T12" fmla="*/ 463762 w 2533650"/>
            <a:gd name="T13" fmla="*/ 442647 h 1050828"/>
            <a:gd name="T14" fmla="*/ 44073 w 2533650"/>
            <a:gd name="T15" fmla="*/ 882261 h 1050828"/>
            <a:gd name="T16" fmla="*/ 199329 w 2533650"/>
            <a:gd name="T17" fmla="*/ 1005180 h 1050828"/>
            <a:gd name="connsiteX0" fmla="*/ 162614 w 2568233"/>
            <a:gd name="connsiteY0" fmla="*/ 935912 h 972870"/>
            <a:gd name="connsiteX1" fmla="*/ 591935 w 2568233"/>
            <a:gd name="connsiteY1" fmla="*/ 968957 h 972870"/>
            <a:gd name="connsiteX2" fmla="*/ 1175637 w 2568233"/>
            <a:gd name="connsiteY2" fmla="*/ 860296 h 972870"/>
            <a:gd name="connsiteX3" fmla="*/ 1787513 w 2568233"/>
            <a:gd name="connsiteY3" fmla="*/ 601214 h 972870"/>
            <a:gd name="connsiteX4" fmla="*/ 2546680 w 2568233"/>
            <a:gd name="connsiteY4" fmla="*/ 11176 h 972870"/>
            <a:gd name="connsiteX5" fmla="*/ 883002 w 2568233"/>
            <a:gd name="connsiteY5" fmla="*/ 226285 h 972870"/>
            <a:gd name="connsiteX6" fmla="*/ 427047 w 2568233"/>
            <a:gd name="connsiteY6" fmla="*/ 373379 h 972870"/>
            <a:gd name="connsiteX7" fmla="*/ 7358 w 2568233"/>
            <a:gd name="connsiteY7" fmla="*/ 812993 h 972870"/>
            <a:gd name="connsiteX8" fmla="*/ 162614 w 2568233"/>
            <a:gd name="connsiteY8" fmla="*/ 935912 h 97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8233" h="972870">
              <a:moveTo>
                <a:pt x="162614" y="935912"/>
              </a:moveTo>
              <a:cubicBezTo>
                <a:pt x="260043" y="961906"/>
                <a:pt x="423098" y="981560"/>
                <a:pt x="591935" y="968957"/>
              </a:cubicBezTo>
              <a:cubicBezTo>
                <a:pt x="760772" y="956354"/>
                <a:pt x="976374" y="921587"/>
                <a:pt x="1175637" y="860296"/>
              </a:cubicBezTo>
              <a:cubicBezTo>
                <a:pt x="1374900" y="799005"/>
                <a:pt x="1559006" y="742734"/>
                <a:pt x="1787513" y="601214"/>
              </a:cubicBezTo>
              <a:cubicBezTo>
                <a:pt x="2016020" y="459694"/>
                <a:pt x="2697432" y="73663"/>
                <a:pt x="2546680" y="11176"/>
              </a:cubicBezTo>
              <a:cubicBezTo>
                <a:pt x="2395928" y="-51312"/>
                <a:pt x="1236274" y="165918"/>
                <a:pt x="883002" y="226285"/>
              </a:cubicBezTo>
              <a:cubicBezTo>
                <a:pt x="529730" y="286652"/>
                <a:pt x="572989" y="275594"/>
                <a:pt x="427047" y="373379"/>
              </a:cubicBezTo>
              <a:cubicBezTo>
                <a:pt x="281107" y="471164"/>
                <a:pt x="51430" y="719237"/>
                <a:pt x="7358" y="812993"/>
              </a:cubicBezTo>
              <a:cubicBezTo>
                <a:pt x="-36715" y="906749"/>
                <a:pt x="130269" y="910303"/>
                <a:pt x="162614" y="935912"/>
              </a:cubicBezTo>
              <a:close/>
            </a:path>
          </a:pathLst>
        </a:custGeom>
        <a:noFill xmlns:a="http://schemas.openxmlformats.org/drawingml/2006/main"/>
        <a:ln xmlns:a="http://schemas.openxmlformats.org/drawingml/2006/main" w="19050" cap="flat" cmpd="sng">
          <a:solidFill>
            <a:schemeClr val="accent2">
              <a:lumMod val="75000"/>
            </a:schemeClr>
          </a:solidFill>
          <a:prstDash val="solid"/>
          <a:round/>
          <a:headEnd type="none" w="med" len="med"/>
          <a:tailEnd type="none" w="med" len="me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0.41795</cdr:x>
      <cdr:y>0.2321</cdr:y>
    </cdr:from>
    <cdr:to>
      <cdr:x>0.48964</cdr:x>
      <cdr:y>0.50098</cdr:y>
    </cdr:to>
    <cdr:sp macro="" textlink="">
      <cdr:nvSpPr>
        <cdr:cNvPr id="194567" name="Freeform 7"/>
        <cdr:cNvSpPr>
          <a:spLocks xmlns:a="http://schemas.openxmlformats.org/drawingml/2006/main"/>
        </cdr:cNvSpPr>
      </cdr:nvSpPr>
      <cdr:spPr bwMode="auto">
        <a:xfrm xmlns:a="http://schemas.openxmlformats.org/drawingml/2006/main">
          <a:off x="2221385" y="884301"/>
          <a:ext cx="381029" cy="1024433"/>
        </a:xfrm>
        <a:custGeom xmlns:a="http://schemas.openxmlformats.org/drawingml/2006/main">
          <a:avLst/>
          <a:gdLst>
            <a:gd name="T0" fmla="*/ 396074 w 396074"/>
            <a:gd name="T1" fmla="*/ 139466 h 1072991"/>
            <a:gd name="T2" fmla="*/ 264341 w 396074"/>
            <a:gd name="T3" fmla="*/ 107128 h 1072991"/>
            <a:gd name="T4" fmla="*/ 278060 w 396074"/>
            <a:gd name="T5" fmla="*/ 81058 h 1072991"/>
            <a:gd name="T6" fmla="*/ 30912 w 396074"/>
            <a:gd name="T7" fmla="*/ 235873 h 1072991"/>
            <a:gd name="T8" fmla="*/ 92587 w 396074"/>
            <a:gd name="T9" fmla="*/ 986891 h 1072991"/>
            <a:gd name="T10" fmla="*/ 228600 w 396074"/>
            <a:gd name="T11" fmla="*/ 752475 h 1072991"/>
            <a:gd name="T12" fmla="*/ 396074 w 396074"/>
            <a:gd name="T13" fmla="*/ 139466 h 1072991"/>
          </a:gdLst>
          <a:ahLst/>
          <a:cxnLst>
            <a:cxn ang="0">
              <a:pos x="T0" y="T1"/>
            </a:cxn>
            <a:cxn ang="0">
              <a:pos x="T2" y="T3"/>
            </a:cxn>
            <a:cxn ang="0">
              <a:pos x="T4" y="T5"/>
            </a:cxn>
            <a:cxn ang="0">
              <a:pos x="T6" y="T7"/>
            </a:cxn>
            <a:cxn ang="0">
              <a:pos x="T8" y="T9"/>
            </a:cxn>
            <a:cxn ang="0">
              <a:pos x="T10" y="T11"/>
            </a:cxn>
            <a:cxn ang="0">
              <a:pos x="T12" y="T13"/>
            </a:cxn>
          </a:cxnLst>
          <a:rect l="0" t="0" r="r" b="b"/>
          <a:pathLst>
            <a:path w="396074" h="1072991">
              <a:moveTo>
                <a:pt x="396074" y="139466"/>
              </a:moveTo>
              <a:cubicBezTo>
                <a:pt x="378711" y="0"/>
                <a:pt x="284010" y="116863"/>
                <a:pt x="264341" y="107128"/>
              </a:cubicBezTo>
              <a:cubicBezTo>
                <a:pt x="244673" y="97394"/>
                <a:pt x="316964" y="59600"/>
                <a:pt x="278060" y="81058"/>
              </a:cubicBezTo>
              <a:cubicBezTo>
                <a:pt x="239155" y="102516"/>
                <a:pt x="61824" y="84901"/>
                <a:pt x="30912" y="235873"/>
              </a:cubicBezTo>
              <a:cubicBezTo>
                <a:pt x="0" y="386845"/>
                <a:pt x="59639" y="900791"/>
                <a:pt x="92587" y="986891"/>
              </a:cubicBezTo>
              <a:cubicBezTo>
                <a:pt x="125535" y="1072991"/>
                <a:pt x="178019" y="893713"/>
                <a:pt x="228600" y="752475"/>
              </a:cubicBezTo>
              <a:cubicBezTo>
                <a:pt x="279181" y="611237"/>
                <a:pt x="361184" y="267176"/>
                <a:pt x="396074" y="139466"/>
              </a:cubicBezTo>
              <a:close/>
            </a:path>
          </a:pathLst>
        </a:custGeom>
        <a:solidFill xmlns:a="http://schemas.openxmlformats.org/drawingml/2006/main">
          <a:srgbClr val="FFC000">
            <a:alpha val="30000"/>
          </a:srgbClr>
        </a:solidFill>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solid"/>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0.61564</cdr:x>
      <cdr:y>0.43881</cdr:y>
    </cdr:from>
    <cdr:to>
      <cdr:x>0.66996</cdr:x>
      <cdr:y>0.48937</cdr:y>
    </cdr:to>
    <cdr:sp macro="" textlink="">
      <cdr:nvSpPr>
        <cdr:cNvPr id="194575" name="Text Box 15"/>
        <cdr:cNvSpPr txBox="1">
          <a:spLocks xmlns:a="http://schemas.openxmlformats.org/drawingml/2006/main" noChangeArrowheads="1"/>
        </cdr:cNvSpPr>
      </cdr:nvSpPr>
      <cdr:spPr bwMode="auto">
        <a:xfrm xmlns:a="http://schemas.openxmlformats.org/drawingml/2006/main">
          <a:off x="3272096" y="1671866"/>
          <a:ext cx="288733" cy="19261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150" b="1" i="1" u="none" strike="noStrike" baseline="0">
              <a:solidFill>
                <a:schemeClr val="tx2">
                  <a:lumMod val="60000"/>
                  <a:lumOff val="40000"/>
                </a:schemeClr>
              </a:solidFill>
              <a:latin typeface="Arial Cyr"/>
              <a:cs typeface="Arial Cyr"/>
            </a:rPr>
            <a:t>L-Ti</a:t>
          </a:r>
        </a:p>
      </cdr:txBody>
    </cdr:sp>
  </cdr:relSizeAnchor>
  <cdr:relSizeAnchor xmlns:cdr="http://schemas.openxmlformats.org/drawingml/2006/chartDrawing">
    <cdr:from>
      <cdr:x>0.2805</cdr:x>
      <cdr:y>0.50098</cdr:y>
    </cdr:from>
    <cdr:to>
      <cdr:x>0.33791</cdr:x>
      <cdr:y>0.55154</cdr:y>
    </cdr:to>
    <cdr:sp macro="" textlink="">
      <cdr:nvSpPr>
        <cdr:cNvPr id="194576" name="Text Box 16"/>
        <cdr:cNvSpPr txBox="1">
          <a:spLocks xmlns:a="http://schemas.openxmlformats.org/drawingml/2006/main" noChangeArrowheads="1"/>
        </cdr:cNvSpPr>
      </cdr:nvSpPr>
      <cdr:spPr bwMode="auto">
        <a:xfrm xmlns:a="http://schemas.openxmlformats.org/drawingml/2006/main">
          <a:off x="1490843" y="1908734"/>
          <a:ext cx="305148" cy="19261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150" b="1" i="1" u="none" strike="noStrike" baseline="0">
              <a:solidFill>
                <a:schemeClr val="tx2">
                  <a:lumMod val="60000"/>
                  <a:lumOff val="40000"/>
                </a:schemeClr>
              </a:solidFill>
              <a:latin typeface="Arial Cyr"/>
              <a:cs typeface="Arial Cyr"/>
            </a:rPr>
            <a:t>H-Ti</a:t>
          </a:r>
        </a:p>
      </cdr:txBody>
    </cdr:sp>
  </cdr:relSizeAnchor>
  <cdr:relSizeAnchor xmlns:cdr="http://schemas.openxmlformats.org/drawingml/2006/chartDrawing">
    <cdr:from>
      <cdr:x>0.37355</cdr:x>
      <cdr:y>0.67307</cdr:y>
    </cdr:from>
    <cdr:to>
      <cdr:x>0.5025</cdr:x>
      <cdr:y>0.7488</cdr:y>
    </cdr:to>
    <cdr:sp macro="" textlink="">
      <cdr:nvSpPr>
        <cdr:cNvPr id="194577" name="Text Box 17"/>
        <cdr:cNvSpPr txBox="1">
          <a:spLocks xmlns:a="http://schemas.openxmlformats.org/drawingml/2006/main" noChangeArrowheads="1"/>
        </cdr:cNvSpPr>
      </cdr:nvSpPr>
      <cdr:spPr bwMode="auto">
        <a:xfrm xmlns:a="http://schemas.openxmlformats.org/drawingml/2006/main">
          <a:off x="1985400" y="2564397"/>
          <a:ext cx="685380" cy="28854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800" b="1" i="1" u="none" strike="noStrike" baseline="0">
              <a:solidFill>
                <a:schemeClr val="tx2">
                  <a:lumMod val="75000"/>
                </a:schemeClr>
              </a:solidFill>
              <a:latin typeface="Arial Cyr"/>
              <a:cs typeface="Arial Cyr"/>
            </a:rPr>
            <a:t>Karoo</a:t>
          </a:r>
          <a:endParaRPr lang="ru-RU" sz="1800" b="1" i="1" u="none" strike="noStrike" baseline="0">
            <a:solidFill>
              <a:schemeClr val="tx2">
                <a:lumMod val="75000"/>
              </a:schemeClr>
            </a:solidFill>
            <a:latin typeface="Arial Cyr"/>
            <a:cs typeface="Arial Cyr"/>
          </a:endParaRPr>
        </a:p>
      </cdr:txBody>
    </cdr:sp>
  </cdr:relSizeAnchor>
  <cdr:relSizeAnchor xmlns:cdr="http://schemas.openxmlformats.org/drawingml/2006/chartDrawing">
    <cdr:from>
      <cdr:x>0.37355</cdr:x>
      <cdr:y>0.60116</cdr:y>
    </cdr:from>
    <cdr:to>
      <cdr:x>0.47766</cdr:x>
      <cdr:y>0.67307</cdr:y>
    </cdr:to>
    <cdr:sp macro="" textlink="">
      <cdr:nvSpPr>
        <cdr:cNvPr id="194578" name="Line 18"/>
        <cdr:cNvSpPr>
          <a:spLocks xmlns:a="http://schemas.openxmlformats.org/drawingml/2006/main" noChangeShapeType="1"/>
        </cdr:cNvSpPr>
      </cdr:nvSpPr>
      <cdr:spPr bwMode="auto">
        <a:xfrm xmlns:a="http://schemas.openxmlformats.org/drawingml/2006/main" flipH="1" flipV="1">
          <a:off x="1992150" y="2299331"/>
          <a:ext cx="554298" cy="274665"/>
        </a:xfrm>
        <a:prstGeom xmlns:a="http://schemas.openxmlformats.org/drawingml/2006/main" prst="line">
          <a:avLst/>
        </a:prstGeom>
        <a:noFill xmlns:a="http://schemas.openxmlformats.org/drawingml/2006/main"/>
        <a:ln xmlns:a="http://schemas.openxmlformats.org/drawingml/2006/main" w="38100">
          <a:solidFill>
            <a:schemeClr val="tx2">
              <a:lumMod val="75000"/>
            </a:schemeClr>
          </a:solidFill>
          <a:round/>
          <a:headEnd/>
          <a:tailEnd type="triangle" w="med" len="me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0.51547</cdr:x>
      <cdr:y>0.54388</cdr:y>
    </cdr:from>
    <cdr:to>
      <cdr:x>0.59453</cdr:x>
      <cdr:y>0.67307</cdr:y>
    </cdr:to>
    <cdr:sp macro="" textlink="">
      <cdr:nvSpPr>
        <cdr:cNvPr id="194579" name="Line 19"/>
        <cdr:cNvSpPr>
          <a:spLocks xmlns:a="http://schemas.openxmlformats.org/drawingml/2006/main" noChangeShapeType="1"/>
        </cdr:cNvSpPr>
      </cdr:nvSpPr>
      <cdr:spPr bwMode="auto">
        <a:xfrm xmlns:a="http://schemas.openxmlformats.org/drawingml/2006/main" flipV="1">
          <a:off x="2747773" y="2080530"/>
          <a:ext cx="420952" cy="493466"/>
        </a:xfrm>
        <a:prstGeom xmlns:a="http://schemas.openxmlformats.org/drawingml/2006/main" prst="line">
          <a:avLst/>
        </a:prstGeom>
        <a:noFill xmlns:a="http://schemas.openxmlformats.org/drawingml/2006/main"/>
        <a:ln xmlns:a="http://schemas.openxmlformats.org/drawingml/2006/main" w="28575">
          <a:solidFill>
            <a:srgbClr xmlns:mc="http://schemas.openxmlformats.org/markup-compatibility/2006" xmlns:a14="http://schemas.microsoft.com/office/drawing/2010/main" val="000000" mc:Ignorable="a14" a14:legacySpreadsheetColorIndex="64"/>
          </a:solidFill>
          <a:round/>
          <a:headEnd/>
          <a:tailEnd type="triangle" w="med" len="me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0.53047</cdr:x>
      <cdr:y>0.145</cdr:y>
    </cdr:from>
    <cdr:to>
      <cdr:x>0.63441</cdr:x>
      <cdr:y>0.2125</cdr:y>
    </cdr:to>
    <cdr:sp macro="" textlink="">
      <cdr:nvSpPr>
        <cdr:cNvPr id="2" name="TextBox 1">
          <a:extLst xmlns:a="http://schemas.openxmlformats.org/drawingml/2006/main">
            <a:ext uri="{FF2B5EF4-FFF2-40B4-BE49-F238E27FC236}">
              <a16:creationId xmlns="" xmlns:a16="http://schemas.microsoft.com/office/drawing/2014/main" id="{806CBAE6-139D-49A4-ADD9-0507AD9399DF}"/>
            </a:ext>
          </a:extLst>
        </cdr:cNvPr>
        <cdr:cNvSpPr txBox="1"/>
      </cdr:nvSpPr>
      <cdr:spPr>
        <a:xfrm xmlns:a="http://schemas.openxmlformats.org/drawingml/2006/main">
          <a:off x="2819400" y="552450"/>
          <a:ext cx="552450" cy="2571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chemeClr val="accent2">
                  <a:lumMod val="75000"/>
                </a:schemeClr>
              </a:solidFill>
            </a:rPr>
            <a:t>DML</a:t>
          </a:r>
          <a:endParaRPr lang="ru-RU" sz="1600" b="1">
            <a:solidFill>
              <a:schemeClr val="accent2">
                <a:lumMod val="75000"/>
              </a:schemeClr>
            </a:solidFill>
          </a:endParaRPr>
        </a:p>
      </cdr:txBody>
    </cdr:sp>
  </cdr:relSizeAnchor>
  <cdr:relSizeAnchor xmlns:cdr="http://schemas.openxmlformats.org/drawingml/2006/chartDrawing">
    <cdr:from>
      <cdr:x>0.3172</cdr:x>
      <cdr:y>0.175</cdr:y>
    </cdr:from>
    <cdr:to>
      <cdr:x>0.48925</cdr:x>
      <cdr:y>0.2225</cdr:y>
    </cdr:to>
    <cdr:sp macro="" textlink="">
      <cdr:nvSpPr>
        <cdr:cNvPr id="3" name="TextBox 2">
          <a:extLst xmlns:a="http://schemas.openxmlformats.org/drawingml/2006/main">
            <a:ext uri="{FF2B5EF4-FFF2-40B4-BE49-F238E27FC236}">
              <a16:creationId xmlns="" xmlns:a16="http://schemas.microsoft.com/office/drawing/2014/main" id="{5B98C9B5-1679-40D7-98D2-B73478AF3A08}"/>
            </a:ext>
          </a:extLst>
        </cdr:cNvPr>
        <cdr:cNvSpPr txBox="1"/>
      </cdr:nvSpPr>
      <cdr:spPr>
        <a:xfrm xmlns:a="http://schemas.openxmlformats.org/drawingml/2006/main">
          <a:off x="1685925" y="666750"/>
          <a:ext cx="914400" cy="1809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solidFill>
                <a:schemeClr val="accent2">
                  <a:lumMod val="75000"/>
                </a:schemeClr>
              </a:solidFill>
              <a:latin typeface="Aharoni" panose="02010803020104030203" pitchFamily="2" charset="-79"/>
              <a:cs typeface="Aharoni" panose="02010803020104030203" pitchFamily="2" charset="-79"/>
            </a:rPr>
            <a:t>Px-basalts</a:t>
          </a:r>
          <a:endParaRPr lang="ru-RU" sz="1100">
            <a:solidFill>
              <a:schemeClr val="accent2">
                <a:lumMod val="75000"/>
              </a:schemeClr>
            </a:solidFill>
            <a:cs typeface="Aharoni" panose="02010803020104030203" pitchFamily="2" charset="-79"/>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0.18074</cdr:x>
      <cdr:y>0.03746</cdr:y>
    </cdr:from>
    <cdr:to>
      <cdr:x>0.18074</cdr:x>
      <cdr:y>0.1287</cdr:y>
    </cdr:to>
    <cdr:sp macro="" textlink="">
      <cdr:nvSpPr>
        <cdr:cNvPr id="197633" name="Line 1"/>
        <cdr:cNvSpPr>
          <a:spLocks xmlns:a="http://schemas.openxmlformats.org/drawingml/2006/main" noChangeShapeType="1"/>
        </cdr:cNvSpPr>
      </cdr:nvSpPr>
      <cdr:spPr bwMode="auto">
        <a:xfrm xmlns:a="http://schemas.openxmlformats.org/drawingml/2006/main" flipV="1">
          <a:off x="977583" y="136611"/>
          <a:ext cx="0" cy="325040"/>
        </a:xfrm>
        <a:prstGeom xmlns:a="http://schemas.openxmlformats.org/drawingml/2006/main" prst="line">
          <a:avLst/>
        </a:prstGeom>
        <a:noFill xmlns:a="http://schemas.openxmlformats.org/drawingml/2006/main"/>
        <a:ln xmlns:a="http://schemas.openxmlformats.org/drawingml/2006/main" w="38100">
          <a:solidFill>
            <a:srgbClr xmlns:mc="http://schemas.openxmlformats.org/markup-compatibility/2006" xmlns:a14="http://schemas.microsoft.com/office/drawing/2010/main" val="969696" mc:Ignorable="a14" a14:legacySpreadsheetColorIndex="55"/>
          </a:solidFill>
          <a:round/>
          <a:headEnd/>
          <a:tailEnd type="triangle" w="sm" len="lg"/>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0.18565</cdr:x>
      <cdr:y>0.03746</cdr:y>
    </cdr:from>
    <cdr:to>
      <cdr:x>0.25607</cdr:x>
      <cdr:y>0.09092</cdr:y>
    </cdr:to>
    <cdr:sp macro="" textlink="">
      <cdr:nvSpPr>
        <cdr:cNvPr id="197634" name="Text Box 2"/>
        <cdr:cNvSpPr txBox="1">
          <a:spLocks xmlns:a="http://schemas.openxmlformats.org/drawingml/2006/main" noChangeArrowheads="1"/>
        </cdr:cNvSpPr>
      </cdr:nvSpPr>
      <cdr:spPr bwMode="auto">
        <a:xfrm xmlns:a="http://schemas.openxmlformats.org/drawingml/2006/main">
          <a:off x="999099" y="133089"/>
          <a:ext cx="378950" cy="1899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100" b="1" i="0" u="none" strike="noStrike" baseline="0">
              <a:solidFill>
                <a:srgbClr val="000000"/>
              </a:solidFill>
              <a:latin typeface="Arial Cyr"/>
              <a:cs typeface="Arial Cyr"/>
            </a:rPr>
            <a:t>HIMU</a:t>
          </a:r>
        </a:p>
      </cdr:txBody>
    </cdr:sp>
  </cdr:relSizeAnchor>
  <cdr:relSizeAnchor xmlns:cdr="http://schemas.openxmlformats.org/drawingml/2006/chartDrawing">
    <cdr:from>
      <cdr:x>0.41208</cdr:x>
      <cdr:y>0.53309</cdr:y>
    </cdr:from>
    <cdr:to>
      <cdr:x>0.46078</cdr:x>
      <cdr:y>0.57693</cdr:y>
    </cdr:to>
    <cdr:sp macro="" textlink="">
      <cdr:nvSpPr>
        <cdr:cNvPr id="197635" name="Text Box 3"/>
        <cdr:cNvSpPr txBox="1">
          <a:spLocks xmlns:a="http://schemas.openxmlformats.org/drawingml/2006/main" noChangeArrowheads="1"/>
        </cdr:cNvSpPr>
      </cdr:nvSpPr>
      <cdr:spPr bwMode="auto">
        <a:xfrm xmlns:a="http://schemas.openxmlformats.org/drawingml/2006/main">
          <a:off x="2217660" y="1893975"/>
          <a:ext cx="262059" cy="15574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900" b="1" i="0" u="none" strike="noStrike" baseline="0">
              <a:solidFill>
                <a:srgbClr val="000000"/>
              </a:solidFill>
              <a:latin typeface="Arial Cyr"/>
              <a:cs typeface="Arial Cyr"/>
            </a:rPr>
            <a:t>EM-I</a:t>
          </a:r>
        </a:p>
      </cdr:txBody>
    </cdr:sp>
  </cdr:relSizeAnchor>
  <cdr:relSizeAnchor xmlns:cdr="http://schemas.openxmlformats.org/drawingml/2006/chartDrawing">
    <cdr:from>
      <cdr:x>0.87967</cdr:x>
      <cdr:y>0.08588</cdr:y>
    </cdr:from>
    <cdr:to>
      <cdr:x>0.94571</cdr:x>
      <cdr:y>0.13934</cdr:y>
    </cdr:to>
    <cdr:sp macro="" textlink="">
      <cdr:nvSpPr>
        <cdr:cNvPr id="197636" name="Text Box 4"/>
        <cdr:cNvSpPr txBox="1">
          <a:spLocks xmlns:a="http://schemas.openxmlformats.org/drawingml/2006/main" noChangeArrowheads="1"/>
        </cdr:cNvSpPr>
      </cdr:nvSpPr>
      <cdr:spPr bwMode="auto">
        <a:xfrm xmlns:a="http://schemas.openxmlformats.org/drawingml/2006/main">
          <a:off x="4734054" y="305117"/>
          <a:ext cx="355418" cy="1899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0" bIns="0" anchor="t" upright="1">
          <a:spAutoFit/>
        </a:bodyPr>
        <a:lstStyle xmlns:a="http://schemas.openxmlformats.org/drawingml/2006/main"/>
        <a:p xmlns:a="http://schemas.openxmlformats.org/drawingml/2006/main">
          <a:pPr algn="l" rtl="0">
            <a:defRPr sz="1000"/>
          </a:pPr>
          <a:r>
            <a:rPr lang="ru-RU" sz="1100" b="1" i="0" u="none" strike="noStrike" baseline="0">
              <a:solidFill>
                <a:srgbClr val="000000"/>
              </a:solidFill>
              <a:latin typeface="Arial Cyr"/>
              <a:cs typeface="Arial Cyr"/>
            </a:rPr>
            <a:t>EM-II</a:t>
          </a:r>
        </a:p>
      </cdr:txBody>
    </cdr:sp>
  </cdr:relSizeAnchor>
  <cdr:relSizeAnchor xmlns:cdr="http://schemas.openxmlformats.org/drawingml/2006/chartDrawing">
    <cdr:from>
      <cdr:x>0.12377</cdr:x>
      <cdr:y>0.30754</cdr:y>
    </cdr:from>
    <cdr:to>
      <cdr:x>0.17338</cdr:x>
      <cdr:y>0.36517</cdr:y>
    </cdr:to>
    <cdr:sp macro="" textlink="">
      <cdr:nvSpPr>
        <cdr:cNvPr id="197637" name="Text Box 5"/>
        <cdr:cNvSpPr txBox="1">
          <a:spLocks xmlns:a="http://schemas.openxmlformats.org/drawingml/2006/main" noChangeArrowheads="1"/>
        </cdr:cNvSpPr>
      </cdr:nvSpPr>
      <cdr:spPr bwMode="auto">
        <a:xfrm xmlns:a="http://schemas.openxmlformats.org/drawingml/2006/main">
          <a:off x="666084" y="1092636"/>
          <a:ext cx="266996" cy="20473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7432" rIns="0" bIns="0" anchor="t" upright="1">
          <a:spAutoFit/>
        </a:bodyPr>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DM</a:t>
          </a:r>
        </a:p>
      </cdr:txBody>
    </cdr:sp>
  </cdr:relSizeAnchor>
  <cdr:relSizeAnchor xmlns:cdr="http://schemas.openxmlformats.org/drawingml/2006/chartDrawing">
    <cdr:from>
      <cdr:x>0.18565</cdr:x>
      <cdr:y>0.23235</cdr:y>
    </cdr:from>
    <cdr:to>
      <cdr:x>0.62697</cdr:x>
      <cdr:y>0.85573</cdr:y>
    </cdr:to>
    <cdr:sp macro="" textlink="">
      <cdr:nvSpPr>
        <cdr:cNvPr id="197638" name="Freeform 6"/>
        <cdr:cNvSpPr>
          <a:spLocks xmlns:a="http://schemas.openxmlformats.org/drawingml/2006/main"/>
        </cdr:cNvSpPr>
      </cdr:nvSpPr>
      <cdr:spPr bwMode="auto">
        <a:xfrm xmlns:a="http://schemas.openxmlformats.org/drawingml/2006/main">
          <a:off x="1004062" y="830898"/>
          <a:ext cx="2379183" cy="2220677"/>
        </a:xfrm>
        <a:custGeom xmlns:a="http://schemas.openxmlformats.org/drawingml/2006/main">
          <a:avLst/>
          <a:gdLst>
            <a:gd name="T0" fmla="*/ 335019 w 2381250"/>
            <a:gd name="T1" fmla="*/ 0 h 2219325"/>
            <a:gd name="T2" fmla="*/ 141620 w 2381250"/>
            <a:gd name="T3" fmla="*/ 384814 h 2219325"/>
            <a:gd name="T4" fmla="*/ 56133 w 2381250"/>
            <a:gd name="T5" fmla="*/ 1094797 h 2219325"/>
            <a:gd name="T6" fmla="*/ 478419 w 2381250"/>
            <a:gd name="T7" fmla="*/ 1066989 h 2219325"/>
            <a:gd name="T8" fmla="*/ 447675 w 2381250"/>
            <a:gd name="T9" fmla="*/ 1581150 h 2219325"/>
            <a:gd name="T10" fmla="*/ 1087150 w 2381250"/>
            <a:gd name="T11" fmla="*/ 1724330 h 2219325"/>
            <a:gd name="T12" fmla="*/ 2358792 w 2381250"/>
            <a:gd name="T13" fmla="*/ 2153334 h 2219325"/>
            <a:gd name="T14" fmla="*/ 1221895 w 2381250"/>
            <a:gd name="T15" fmla="*/ 1328388 h 2219325"/>
            <a:gd name="T16" fmla="*/ 1273950 w 2381250"/>
            <a:gd name="T17" fmla="*/ 639278 h 2219325"/>
            <a:gd name="T18" fmla="*/ 770103 w 2381250"/>
            <a:gd name="T19" fmla="*/ 581907 h 2219325"/>
            <a:gd name="T20" fmla="*/ 512750 w 2381250"/>
            <a:gd name="T21" fmla="*/ 548760 h 2219325"/>
            <a:gd name="T22" fmla="*/ 335019 w 2381250"/>
            <a:gd name="T23" fmla="*/ 0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1250" h="2219325">
              <a:moveTo>
                <a:pt x="335019" y="0"/>
              </a:moveTo>
              <a:cubicBezTo>
                <a:pt x="247945" y="37938"/>
                <a:pt x="188102" y="202349"/>
                <a:pt x="141620" y="384814"/>
              </a:cubicBezTo>
              <a:cubicBezTo>
                <a:pt x="95138" y="567281"/>
                <a:pt x="0" y="981101"/>
                <a:pt x="56133" y="1094797"/>
              </a:cubicBezTo>
              <a:cubicBezTo>
                <a:pt x="112266" y="1208493"/>
                <a:pt x="413162" y="985930"/>
                <a:pt x="478419" y="1066989"/>
              </a:cubicBezTo>
              <a:cubicBezTo>
                <a:pt x="543676" y="1148048"/>
                <a:pt x="346220" y="1471593"/>
                <a:pt x="447675" y="1581150"/>
              </a:cubicBezTo>
              <a:cubicBezTo>
                <a:pt x="549130" y="1690707"/>
                <a:pt x="768631" y="1628966"/>
                <a:pt x="1087150" y="1724330"/>
              </a:cubicBezTo>
              <a:cubicBezTo>
                <a:pt x="1405669" y="1819694"/>
                <a:pt x="2336334" y="2219325"/>
                <a:pt x="2358792" y="2153334"/>
              </a:cubicBezTo>
              <a:cubicBezTo>
                <a:pt x="2381250" y="2087344"/>
                <a:pt x="1402702" y="1580731"/>
                <a:pt x="1221895" y="1328388"/>
              </a:cubicBezTo>
              <a:cubicBezTo>
                <a:pt x="1041088" y="1076046"/>
                <a:pt x="1349251" y="763691"/>
                <a:pt x="1273950" y="639278"/>
              </a:cubicBezTo>
              <a:cubicBezTo>
                <a:pt x="1198654" y="514866"/>
                <a:pt x="896971" y="596996"/>
                <a:pt x="770103" y="581907"/>
              </a:cubicBezTo>
              <a:cubicBezTo>
                <a:pt x="643236" y="566821"/>
                <a:pt x="585266" y="645746"/>
                <a:pt x="512750" y="548760"/>
              </a:cubicBezTo>
              <a:cubicBezTo>
                <a:pt x="440234" y="451775"/>
                <a:pt x="372046" y="114324"/>
                <a:pt x="335019" y="0"/>
              </a:cubicBezTo>
              <a:close/>
            </a:path>
          </a:pathLst>
        </a:custGeom>
        <a:noFill xmlns:a="http://schemas.openxmlformats.org/drawingml/2006/main"/>
        <a:ln xmlns:a="http://schemas.openxmlformats.org/drawingml/2006/main" w="15875" cap="flat" cmpd="sng">
          <a:solidFill>
            <a:schemeClr val="accent6">
              <a:lumMod val="50000"/>
            </a:schemeClr>
          </a:solidFill>
          <a:prstDash val="solid"/>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0.29175</cdr:x>
      <cdr:y>0.51898</cdr:y>
    </cdr:from>
    <cdr:to>
      <cdr:x>0.57269</cdr:x>
      <cdr:y>0.81485</cdr:y>
    </cdr:to>
    <cdr:sp macro="" textlink="">
      <cdr:nvSpPr>
        <cdr:cNvPr id="197639" name="Freeform 7"/>
        <cdr:cNvSpPr>
          <a:spLocks xmlns:a="http://schemas.openxmlformats.org/drawingml/2006/main"/>
        </cdr:cNvSpPr>
      </cdr:nvSpPr>
      <cdr:spPr bwMode="auto">
        <a:xfrm xmlns:a="http://schemas.openxmlformats.org/drawingml/2006/main">
          <a:off x="1576019" y="1851958"/>
          <a:ext cx="1514628" cy="1053999"/>
        </a:xfrm>
        <a:custGeom xmlns:a="http://schemas.openxmlformats.org/drawingml/2006/main">
          <a:avLst/>
          <a:gdLst>
            <a:gd name="T0" fmla="*/ 695939 w 1594907"/>
            <a:gd name="T1" fmla="*/ 1047750 h 1047750"/>
            <a:gd name="T2" fmla="*/ 1356600 w 1594907"/>
            <a:gd name="T3" fmla="*/ 891308 h 1047750"/>
            <a:gd name="T4" fmla="*/ 1552575 w 1594907"/>
            <a:gd name="T5" fmla="*/ 400050 h 1047750"/>
            <a:gd name="T6" fmla="*/ 1102606 w 1594907"/>
            <a:gd name="T7" fmla="*/ 47625 h 1047750"/>
            <a:gd name="T8" fmla="*/ 664480 w 1594907"/>
            <a:gd name="T9" fmla="*/ 455044 h 1047750"/>
            <a:gd name="T10" fmla="*/ 386297 w 1594907"/>
            <a:gd name="T11" fmla="*/ 327271 h 1047750"/>
            <a:gd name="T12" fmla="*/ 228125 w 1594907"/>
            <a:gd name="T13" fmla="*/ 10782 h 1047750"/>
            <a:gd name="T14" fmla="*/ 141567 w 1594907"/>
            <a:gd name="T15" fmla="*/ 391966 h 1047750"/>
            <a:gd name="T16" fmla="*/ 256083 w 1594907"/>
            <a:gd name="T17" fmla="*/ 626870 h 1047750"/>
            <a:gd name="T18" fmla="*/ 30800 w 1594907"/>
            <a:gd name="T19" fmla="*/ 828530 h 1047750"/>
            <a:gd name="T20" fmla="*/ 440885 w 1594907"/>
            <a:gd name="T21" fmla="*/ 893484 h 1047750"/>
            <a:gd name="T22" fmla="*/ 695939 w 1594907"/>
            <a:gd name="T23" fmla="*/ 1047750 h 1047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94907" h="1047750">
              <a:moveTo>
                <a:pt x="695939" y="1047750"/>
              </a:moveTo>
              <a:cubicBezTo>
                <a:pt x="865040" y="1041381"/>
                <a:pt x="1213827" y="999258"/>
                <a:pt x="1356600" y="891308"/>
              </a:cubicBezTo>
              <a:cubicBezTo>
                <a:pt x="1499373" y="783358"/>
                <a:pt x="1594907" y="540664"/>
                <a:pt x="1552575" y="400050"/>
              </a:cubicBezTo>
              <a:cubicBezTo>
                <a:pt x="1510243" y="259436"/>
                <a:pt x="1250622" y="38459"/>
                <a:pt x="1102606" y="47625"/>
              </a:cubicBezTo>
              <a:cubicBezTo>
                <a:pt x="954590" y="56791"/>
                <a:pt x="783864" y="408436"/>
                <a:pt x="664480" y="455044"/>
              </a:cubicBezTo>
              <a:cubicBezTo>
                <a:pt x="545095" y="501652"/>
                <a:pt x="459023" y="401315"/>
                <a:pt x="386297" y="327271"/>
              </a:cubicBezTo>
              <a:cubicBezTo>
                <a:pt x="313572" y="253228"/>
                <a:pt x="268914" y="0"/>
                <a:pt x="228125" y="10782"/>
              </a:cubicBezTo>
              <a:cubicBezTo>
                <a:pt x="187337" y="21564"/>
                <a:pt x="136908" y="289284"/>
                <a:pt x="141567" y="391966"/>
              </a:cubicBezTo>
              <a:cubicBezTo>
                <a:pt x="146227" y="494647"/>
                <a:pt x="274544" y="554109"/>
                <a:pt x="256083" y="626870"/>
              </a:cubicBezTo>
              <a:cubicBezTo>
                <a:pt x="237622" y="699631"/>
                <a:pt x="0" y="784095"/>
                <a:pt x="30800" y="828530"/>
              </a:cubicBezTo>
              <a:cubicBezTo>
                <a:pt x="61600" y="872966"/>
                <a:pt x="330029" y="856948"/>
                <a:pt x="440885" y="893484"/>
              </a:cubicBezTo>
              <a:cubicBezTo>
                <a:pt x="551741" y="930021"/>
                <a:pt x="642804" y="1015611"/>
                <a:pt x="695939" y="1047750"/>
              </a:cubicBezTo>
              <a:close/>
            </a:path>
          </a:pathLst>
        </a:custGeom>
        <a:noFill xmlns:a="http://schemas.openxmlformats.org/drawingml/2006/main"/>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0.43271</cdr:x>
      <cdr:y>0.32652</cdr:y>
    </cdr:from>
    <cdr:to>
      <cdr:x>0.67559</cdr:x>
      <cdr:y>0.59976</cdr:y>
    </cdr:to>
    <cdr:sp macro="" textlink="">
      <cdr:nvSpPr>
        <cdr:cNvPr id="197640" name="Freeform 8"/>
        <cdr:cNvSpPr>
          <a:spLocks xmlns:a="http://schemas.openxmlformats.org/drawingml/2006/main"/>
        </cdr:cNvSpPr>
      </cdr:nvSpPr>
      <cdr:spPr bwMode="auto">
        <a:xfrm xmlns:a="http://schemas.openxmlformats.org/drawingml/2006/main">
          <a:off x="2335981" y="1166339"/>
          <a:ext cx="1309411" cy="973389"/>
        </a:xfrm>
        <a:custGeom xmlns:a="http://schemas.openxmlformats.org/drawingml/2006/main">
          <a:avLst/>
          <a:gdLst>
            <a:gd name="T0" fmla="*/ 325251 w 1447976"/>
            <a:gd name="T1" fmla="*/ 163626 h 1008507"/>
            <a:gd name="T2" fmla="*/ 541128 w 1447976"/>
            <a:gd name="T3" fmla="*/ 6699 h 1008507"/>
            <a:gd name="T4" fmla="*/ 1445679 w 1447976"/>
            <a:gd name="T5" fmla="*/ 123429 h 1008507"/>
            <a:gd name="T6" fmla="*/ 554906 w 1447976"/>
            <a:gd name="T7" fmla="*/ 556820 h 1008507"/>
            <a:gd name="T8" fmla="*/ 38276 w 1447976"/>
            <a:gd name="T9" fmla="*/ 942975 h 1008507"/>
            <a:gd name="T10" fmla="*/ 325251 w 1447976"/>
            <a:gd name="T11" fmla="*/ 163626 h 1008507"/>
          </a:gdLst>
          <a:ahLst/>
          <a:cxnLst>
            <a:cxn ang="0">
              <a:pos x="T0" y="T1"/>
            </a:cxn>
            <a:cxn ang="0">
              <a:pos x="T2" y="T3"/>
            </a:cxn>
            <a:cxn ang="0">
              <a:pos x="T4" y="T5"/>
            </a:cxn>
            <a:cxn ang="0">
              <a:pos x="T6" y="T7"/>
            </a:cxn>
            <a:cxn ang="0">
              <a:pos x="T8" y="T9"/>
            </a:cxn>
            <a:cxn ang="0">
              <a:pos x="T10" y="T11"/>
            </a:cxn>
          </a:cxnLst>
          <a:rect l="0" t="0" r="r" b="b"/>
          <a:pathLst>
            <a:path w="1447976" h="1008507">
              <a:moveTo>
                <a:pt x="325251" y="163626"/>
              </a:moveTo>
              <a:cubicBezTo>
                <a:pt x="364539" y="24659"/>
                <a:pt x="354389" y="13398"/>
                <a:pt x="541128" y="6699"/>
              </a:cubicBezTo>
              <a:cubicBezTo>
                <a:pt x="727866" y="0"/>
                <a:pt x="1443383" y="31743"/>
                <a:pt x="1445679" y="123429"/>
              </a:cubicBezTo>
              <a:cubicBezTo>
                <a:pt x="1447976" y="215116"/>
                <a:pt x="789473" y="420229"/>
                <a:pt x="554906" y="556820"/>
              </a:cubicBezTo>
              <a:cubicBezTo>
                <a:pt x="320339" y="693411"/>
                <a:pt x="76552" y="1008507"/>
                <a:pt x="38276" y="942975"/>
              </a:cubicBezTo>
              <a:cubicBezTo>
                <a:pt x="0" y="877443"/>
                <a:pt x="265465" y="325990"/>
                <a:pt x="325251" y="163626"/>
              </a:cubicBezTo>
              <a:close/>
            </a:path>
          </a:pathLst>
        </a:custGeom>
        <a:noFill xmlns:a="http://schemas.openxmlformats.org/drawingml/2006/main"/>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0.38728</cdr:x>
      <cdr:y>0.59879</cdr:y>
    </cdr:from>
    <cdr:to>
      <cdr:x>0.57269</cdr:x>
      <cdr:y>0.70244</cdr:y>
    </cdr:to>
    <cdr:sp macro="" textlink="">
      <cdr:nvSpPr>
        <cdr:cNvPr id="197641" name="Freeform 9"/>
        <cdr:cNvSpPr>
          <a:spLocks xmlns:a="http://schemas.openxmlformats.org/drawingml/2006/main"/>
        </cdr:cNvSpPr>
      </cdr:nvSpPr>
      <cdr:spPr bwMode="auto">
        <a:xfrm xmlns:a="http://schemas.openxmlformats.org/drawingml/2006/main">
          <a:off x="2091045" y="2136261"/>
          <a:ext cx="999602" cy="369246"/>
        </a:xfrm>
        <a:custGeom xmlns:a="http://schemas.openxmlformats.org/drawingml/2006/main">
          <a:avLst/>
          <a:gdLst>
            <a:gd name="T0" fmla="*/ 819645 w 1200753"/>
            <a:gd name="T1" fmla="*/ 374659 h 425676"/>
            <a:gd name="T2" fmla="*/ 1034328 w 1200753"/>
            <a:gd name="T3" fmla="*/ 318207 h 425676"/>
            <a:gd name="T4" fmla="*/ 1034328 w 1200753"/>
            <a:gd name="T5" fmla="*/ 7719 h 425676"/>
            <a:gd name="T6" fmla="*/ 35780 w 1200753"/>
            <a:gd name="T7" fmla="*/ 364519 h 425676"/>
            <a:gd name="T8" fmla="*/ 819645 w 1200753"/>
            <a:gd name="T9" fmla="*/ 374659 h 425676"/>
          </a:gdLst>
          <a:ahLst/>
          <a:cxnLst>
            <a:cxn ang="0">
              <a:pos x="T0" y="T1"/>
            </a:cxn>
            <a:cxn ang="0">
              <a:pos x="T2" y="T3"/>
            </a:cxn>
            <a:cxn ang="0">
              <a:pos x="T4" y="T5"/>
            </a:cxn>
            <a:cxn ang="0">
              <a:pos x="T6" y="T7"/>
            </a:cxn>
            <a:cxn ang="0">
              <a:pos x="T8" y="T9"/>
            </a:cxn>
          </a:cxnLst>
          <a:rect l="0" t="0" r="r" b="b"/>
          <a:pathLst>
            <a:path w="1200753" h="425676">
              <a:moveTo>
                <a:pt x="819645" y="374659"/>
              </a:moveTo>
              <a:cubicBezTo>
                <a:pt x="986070" y="366940"/>
                <a:pt x="998548" y="379364"/>
                <a:pt x="1034328" y="318207"/>
              </a:cubicBezTo>
              <a:cubicBezTo>
                <a:pt x="1070108" y="257051"/>
                <a:pt x="1200753" y="0"/>
                <a:pt x="1034328" y="7719"/>
              </a:cubicBezTo>
              <a:cubicBezTo>
                <a:pt x="867903" y="15437"/>
                <a:pt x="71560" y="303362"/>
                <a:pt x="35780" y="364519"/>
              </a:cubicBezTo>
              <a:cubicBezTo>
                <a:pt x="0" y="425676"/>
                <a:pt x="653220" y="382378"/>
                <a:pt x="819645" y="374659"/>
              </a:cubicBezTo>
              <a:close/>
            </a:path>
          </a:pathLst>
        </a:custGeom>
        <a:solidFill xmlns:a="http://schemas.openxmlformats.org/drawingml/2006/main">
          <a:srgbClr val="FFC000">
            <a:alpha val="30000"/>
          </a:srgbClr>
        </a:solidFill>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solid"/>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0.81705</cdr:x>
      <cdr:y>0.10169</cdr:y>
    </cdr:from>
    <cdr:to>
      <cdr:x>0.88065</cdr:x>
      <cdr:y>0.15084</cdr:y>
    </cdr:to>
    <cdr:sp macro="" textlink="">
      <cdr:nvSpPr>
        <cdr:cNvPr id="197642" name="Line 10"/>
        <cdr:cNvSpPr>
          <a:spLocks xmlns:a="http://schemas.openxmlformats.org/drawingml/2006/main" noChangeShapeType="1"/>
        </cdr:cNvSpPr>
      </cdr:nvSpPr>
      <cdr:spPr bwMode="auto">
        <a:xfrm xmlns:a="http://schemas.openxmlformats.org/drawingml/2006/main" flipV="1">
          <a:off x="4408002" y="365439"/>
          <a:ext cx="342909" cy="175089"/>
        </a:xfrm>
        <a:prstGeom xmlns:a="http://schemas.openxmlformats.org/drawingml/2006/main" prst="line">
          <a:avLst/>
        </a:prstGeom>
        <a:noFill xmlns:a="http://schemas.openxmlformats.org/drawingml/2006/main"/>
        <a:ln xmlns:a="http://schemas.openxmlformats.org/drawingml/2006/main" w="34925">
          <a:solidFill>
            <a:srgbClr xmlns:mc="http://schemas.openxmlformats.org/markup-compatibility/2006" xmlns:a14="http://schemas.microsoft.com/office/drawing/2010/main" val="969696" mc:Ignorable="a14" a14:legacySpreadsheetColorIndex="55"/>
          </a:solidFill>
          <a:round/>
          <a:headEnd/>
          <a:tailEnd type="triangle" w="sm" len="lg"/>
        </a:ln>
      </cdr:spPr>
      <cdr:txBody>
        <a:bodyPr xmlns:a="http://schemas.openxmlformats.org/drawingml/2006/main"/>
        <a:lstStyle xmlns:a="http://schemas.openxmlformats.org/drawingml/2006/main"/>
        <a:p xmlns:a="http://schemas.openxmlformats.org/drawingml/2006/main">
          <a:endParaRPr lang="ru-RU"/>
        </a:p>
      </cdr:txBody>
    </cdr:sp>
  </cdr:relSizeAnchor>
</c:userShapes>
</file>

<file path=ppt/drawings/drawing5.xml><?xml version="1.0" encoding="utf-8"?>
<c:userShapes xmlns:c="http://schemas.openxmlformats.org/drawingml/2006/chart">
  <cdr:relSizeAnchor xmlns:cdr="http://schemas.openxmlformats.org/drawingml/2006/chartDrawing">
    <cdr:from>
      <cdr:x>0.56069</cdr:x>
      <cdr:y>0.44295</cdr:y>
    </cdr:from>
    <cdr:to>
      <cdr:x>0.71892</cdr:x>
      <cdr:y>0.80158</cdr:y>
    </cdr:to>
    <cdr:sp macro="" textlink="">
      <cdr:nvSpPr>
        <cdr:cNvPr id="193537" name="Freeform 1"/>
        <cdr:cNvSpPr>
          <a:spLocks xmlns:a="http://schemas.openxmlformats.org/drawingml/2006/main"/>
        </cdr:cNvSpPr>
      </cdr:nvSpPr>
      <cdr:spPr bwMode="auto">
        <a:xfrm xmlns:a="http://schemas.openxmlformats.org/drawingml/2006/main">
          <a:off x="3106032" y="1703478"/>
          <a:ext cx="875643" cy="1376608"/>
        </a:xfrm>
        <a:custGeom xmlns:a="http://schemas.openxmlformats.org/drawingml/2006/main">
          <a:avLst/>
          <a:gdLst>
            <a:gd name="T0" fmla="*/ 753321 w 828832"/>
            <a:gd name="T1" fmla="*/ 2964 h 1365428"/>
            <a:gd name="T2" fmla="*/ 791255 w 828832"/>
            <a:gd name="T3" fmla="*/ 51284 h 1365428"/>
            <a:gd name="T4" fmla="*/ 736572 w 828832"/>
            <a:gd name="T5" fmla="*/ 310665 h 1365428"/>
            <a:gd name="T6" fmla="*/ 237699 w 828832"/>
            <a:gd name="T7" fmla="*/ 1281588 h 1365428"/>
            <a:gd name="T8" fmla="*/ 19448 w 828832"/>
            <a:gd name="T9" fmla="*/ 813703 h 1365428"/>
            <a:gd name="T10" fmla="*/ 121013 w 828832"/>
            <a:gd name="T11" fmla="*/ 450969 h 1365428"/>
            <a:gd name="T12" fmla="*/ 523974 w 828832"/>
            <a:gd name="T13" fmla="*/ 184964 h 1365428"/>
            <a:gd name="T14" fmla="*/ 753321 w 828832"/>
            <a:gd name="T15" fmla="*/ 2964 h 13654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832" h="1365428">
              <a:moveTo>
                <a:pt x="753321" y="2964"/>
              </a:moveTo>
              <a:cubicBezTo>
                <a:pt x="796161" y="17038"/>
                <a:pt x="794044" y="0"/>
                <a:pt x="791255" y="51284"/>
              </a:cubicBezTo>
              <a:cubicBezTo>
                <a:pt x="788462" y="102566"/>
                <a:pt x="828832" y="105615"/>
                <a:pt x="736572" y="310665"/>
              </a:cubicBezTo>
              <a:cubicBezTo>
                <a:pt x="644313" y="515716"/>
                <a:pt x="357220" y="1197749"/>
                <a:pt x="237699" y="1281588"/>
              </a:cubicBezTo>
              <a:cubicBezTo>
                <a:pt x="118178" y="1365428"/>
                <a:pt x="38895" y="952141"/>
                <a:pt x="19448" y="813703"/>
              </a:cubicBezTo>
              <a:cubicBezTo>
                <a:pt x="0" y="675267"/>
                <a:pt x="36925" y="555759"/>
                <a:pt x="121013" y="450969"/>
              </a:cubicBezTo>
              <a:cubicBezTo>
                <a:pt x="205101" y="346179"/>
                <a:pt x="418589" y="259631"/>
                <a:pt x="523974" y="184964"/>
              </a:cubicBezTo>
              <a:cubicBezTo>
                <a:pt x="629359" y="110297"/>
                <a:pt x="705541" y="40880"/>
                <a:pt x="753321" y="2964"/>
              </a:cubicBezTo>
              <a:close/>
            </a:path>
          </a:pathLst>
        </a:custGeom>
        <a:noFill xmlns:a="http://schemas.openxmlformats.org/drawingml/2006/main"/>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0.17912</cdr:x>
      <cdr:y>0.32032</cdr:y>
    </cdr:from>
    <cdr:to>
      <cdr:x>0.57125</cdr:x>
      <cdr:y>0.73234</cdr:y>
    </cdr:to>
    <cdr:sp macro="" textlink="">
      <cdr:nvSpPr>
        <cdr:cNvPr id="193538" name="Freeform 2"/>
        <cdr:cNvSpPr>
          <a:spLocks xmlns:a="http://schemas.openxmlformats.org/drawingml/2006/main"/>
        </cdr:cNvSpPr>
      </cdr:nvSpPr>
      <cdr:spPr bwMode="auto">
        <a:xfrm xmlns:a="http://schemas.openxmlformats.org/drawingml/2006/main">
          <a:off x="994427" y="1232755"/>
          <a:ext cx="2170072" cy="1581555"/>
        </a:xfrm>
        <a:custGeom xmlns:a="http://schemas.openxmlformats.org/drawingml/2006/main">
          <a:avLst/>
          <a:gdLst>
            <a:gd name="T0" fmla="*/ 1836204 w 2171700"/>
            <a:gd name="T1" fmla="*/ 0 h 1581150"/>
            <a:gd name="T2" fmla="*/ 1485900 w 2171700"/>
            <a:gd name="T3" fmla="*/ 447399 h 1581150"/>
            <a:gd name="T4" fmla="*/ 938354 w 2171700"/>
            <a:gd name="T5" fmla="*/ 640286 h 1581150"/>
            <a:gd name="T6" fmla="*/ 89127 w 2171700"/>
            <a:gd name="T7" fmla="*/ 1432959 h 1581150"/>
            <a:gd name="T8" fmla="*/ 403590 w 2171700"/>
            <a:gd name="T9" fmla="*/ 1529435 h 1581150"/>
            <a:gd name="T10" fmla="*/ 806009 w 2171700"/>
            <a:gd name="T11" fmla="*/ 1315201 h 1581150"/>
            <a:gd name="T12" fmla="*/ 1059667 w 2171700"/>
            <a:gd name="T13" fmla="*/ 1080125 h 1581150"/>
            <a:gd name="T14" fmla="*/ 1314450 w 2171700"/>
            <a:gd name="T15" fmla="*/ 1009650 h 1581150"/>
            <a:gd name="T16" fmla="*/ 1780893 w 2171700"/>
            <a:gd name="T17" fmla="*/ 816799 h 1581150"/>
            <a:gd name="T18" fmla="*/ 2162482 w 2171700"/>
            <a:gd name="T19" fmla="*/ 379432 h 1581150"/>
            <a:gd name="T20" fmla="*/ 1836204 w 2171700"/>
            <a:gd name="T21" fmla="*/ 0 h 158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1700" h="1581150">
              <a:moveTo>
                <a:pt x="1836204" y="0"/>
              </a:moveTo>
              <a:cubicBezTo>
                <a:pt x="1723440" y="11328"/>
                <a:pt x="1635542" y="340685"/>
                <a:pt x="1485900" y="447399"/>
              </a:cubicBezTo>
              <a:cubicBezTo>
                <a:pt x="1336258" y="554113"/>
                <a:pt x="1171149" y="476026"/>
                <a:pt x="938354" y="640286"/>
              </a:cubicBezTo>
              <a:cubicBezTo>
                <a:pt x="705559" y="804546"/>
                <a:pt x="178254" y="1284768"/>
                <a:pt x="89127" y="1432959"/>
              </a:cubicBezTo>
              <a:cubicBezTo>
                <a:pt x="0" y="1581150"/>
                <a:pt x="284111" y="1549062"/>
                <a:pt x="403590" y="1529435"/>
              </a:cubicBezTo>
              <a:cubicBezTo>
                <a:pt x="523070" y="1509810"/>
                <a:pt x="696663" y="1390086"/>
                <a:pt x="806009" y="1315201"/>
              </a:cubicBezTo>
              <a:cubicBezTo>
                <a:pt x="915355" y="1240317"/>
                <a:pt x="974927" y="1131050"/>
                <a:pt x="1059667" y="1080125"/>
              </a:cubicBezTo>
              <a:cubicBezTo>
                <a:pt x="1144407" y="1029200"/>
                <a:pt x="1194246" y="1053538"/>
                <a:pt x="1314450" y="1009650"/>
              </a:cubicBezTo>
              <a:cubicBezTo>
                <a:pt x="1434654" y="965762"/>
                <a:pt x="1639554" y="921835"/>
                <a:pt x="1780893" y="816799"/>
              </a:cubicBezTo>
              <a:cubicBezTo>
                <a:pt x="1922232" y="711763"/>
                <a:pt x="2153263" y="515567"/>
                <a:pt x="2162482" y="379432"/>
              </a:cubicBezTo>
              <a:cubicBezTo>
                <a:pt x="2171700" y="243299"/>
                <a:pt x="1946113" y="59588"/>
                <a:pt x="1836204" y="0"/>
              </a:cubicBezTo>
              <a:close/>
            </a:path>
          </a:pathLst>
        </a:custGeom>
        <a:noFill xmlns:a="http://schemas.openxmlformats.org/drawingml/2006/main"/>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0.56953</cdr:x>
      <cdr:y>0.608</cdr:y>
    </cdr:from>
    <cdr:to>
      <cdr:x>0.62452</cdr:x>
      <cdr:y>0.65928</cdr:y>
    </cdr:to>
    <cdr:sp macro="" textlink="">
      <cdr:nvSpPr>
        <cdr:cNvPr id="193539" name="Text Box 3"/>
        <cdr:cNvSpPr txBox="1">
          <a:spLocks xmlns:a="http://schemas.openxmlformats.org/drawingml/2006/main" noChangeArrowheads="1"/>
        </cdr:cNvSpPr>
      </cdr:nvSpPr>
      <cdr:spPr bwMode="auto">
        <a:xfrm xmlns:a="http://schemas.openxmlformats.org/drawingml/2006/main">
          <a:off x="3146368" y="2328062"/>
          <a:ext cx="303801" cy="19633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175" b="1" i="1" u="none" strike="noStrike" baseline="0">
              <a:solidFill>
                <a:srgbClr val="000000"/>
              </a:solidFill>
              <a:latin typeface="Arial Cyr"/>
              <a:cs typeface="Arial Cyr"/>
            </a:rPr>
            <a:t>L-TI</a:t>
          </a:r>
        </a:p>
      </cdr:txBody>
    </cdr:sp>
  </cdr:relSizeAnchor>
  <cdr:relSizeAnchor xmlns:cdr="http://schemas.openxmlformats.org/drawingml/2006/chartDrawing">
    <cdr:from>
      <cdr:x>0.19976</cdr:x>
      <cdr:y>0.56339</cdr:y>
    </cdr:from>
    <cdr:to>
      <cdr:x>0.25779</cdr:x>
      <cdr:y>0.61467</cdr:y>
    </cdr:to>
    <cdr:sp macro="" textlink="">
      <cdr:nvSpPr>
        <cdr:cNvPr id="193540" name="Text Box 4"/>
        <cdr:cNvSpPr txBox="1">
          <a:spLocks xmlns:a="http://schemas.openxmlformats.org/drawingml/2006/main" noChangeArrowheads="1"/>
        </cdr:cNvSpPr>
      </cdr:nvSpPr>
      <cdr:spPr bwMode="auto">
        <a:xfrm xmlns:a="http://schemas.openxmlformats.org/drawingml/2006/main">
          <a:off x="1103574" y="2157248"/>
          <a:ext cx="320601" cy="19633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175" b="1" i="1" u="none" strike="noStrike" baseline="0">
              <a:solidFill>
                <a:srgbClr val="000000"/>
              </a:solidFill>
              <a:latin typeface="Arial Cyr"/>
              <a:cs typeface="Arial Cyr"/>
            </a:rPr>
            <a:t>H-Ti</a:t>
          </a:r>
        </a:p>
      </cdr:txBody>
    </cdr:sp>
  </cdr:relSizeAnchor>
  <cdr:relSizeAnchor xmlns:cdr="http://schemas.openxmlformats.org/drawingml/2006/chartDrawing">
    <cdr:from>
      <cdr:x>0.86928</cdr:x>
      <cdr:y>0.10481</cdr:y>
    </cdr:from>
    <cdr:to>
      <cdr:x>0.93794</cdr:x>
      <cdr:y>0.15729</cdr:y>
    </cdr:to>
    <cdr:sp macro="" textlink="">
      <cdr:nvSpPr>
        <cdr:cNvPr id="193541" name="Text Box 5"/>
        <cdr:cNvSpPr txBox="1">
          <a:spLocks xmlns:a="http://schemas.openxmlformats.org/drawingml/2006/main" noChangeArrowheads="1"/>
        </cdr:cNvSpPr>
      </cdr:nvSpPr>
      <cdr:spPr bwMode="auto">
        <a:xfrm xmlns:a="http://schemas.openxmlformats.org/drawingml/2006/main">
          <a:off x="4802337" y="401323"/>
          <a:ext cx="379335" cy="20095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7432" rIns="0" bIns="0" anchor="t" upright="1">
          <a:spAutoFit/>
        </a:bodyPr>
        <a:lstStyle xmlns:a="http://schemas.openxmlformats.org/drawingml/2006/main"/>
        <a:p xmlns:a="http://schemas.openxmlformats.org/drawingml/2006/main">
          <a:pPr algn="l" rtl="0">
            <a:defRPr sz="1000"/>
          </a:pPr>
          <a:r>
            <a:rPr lang="ru-RU" sz="1175" b="1" i="0" u="none" strike="noStrike" baseline="0">
              <a:solidFill>
                <a:srgbClr val="000000"/>
              </a:solidFill>
              <a:latin typeface="Arial Cyr"/>
              <a:cs typeface="Arial Cyr"/>
            </a:rPr>
            <a:t>EM II</a:t>
          </a:r>
        </a:p>
      </cdr:txBody>
    </cdr:sp>
  </cdr:relSizeAnchor>
  <cdr:relSizeAnchor xmlns:cdr="http://schemas.openxmlformats.org/drawingml/2006/chartDrawing">
    <cdr:from>
      <cdr:x>0.69361</cdr:x>
      <cdr:y>0.29521</cdr:y>
    </cdr:from>
    <cdr:to>
      <cdr:x>0.74105</cdr:x>
      <cdr:y>0.34769</cdr:y>
    </cdr:to>
    <cdr:sp macro="" textlink="">
      <cdr:nvSpPr>
        <cdr:cNvPr id="193542" name="Text Box 6"/>
        <cdr:cNvSpPr txBox="1">
          <a:spLocks xmlns:a="http://schemas.openxmlformats.org/drawingml/2006/main" noChangeArrowheads="1"/>
        </cdr:cNvSpPr>
      </cdr:nvSpPr>
      <cdr:spPr bwMode="auto">
        <a:xfrm xmlns:a="http://schemas.openxmlformats.org/drawingml/2006/main">
          <a:off x="3831848" y="1130374"/>
          <a:ext cx="262059" cy="20095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7432" rIns="0" bIns="0" anchor="t" upright="1">
          <a:spAutoFit/>
        </a:bodyPr>
        <a:lstStyle xmlns:a="http://schemas.openxmlformats.org/drawingml/2006/main"/>
        <a:p xmlns:a="http://schemas.openxmlformats.org/drawingml/2006/main">
          <a:pPr algn="l" rtl="0">
            <a:defRPr sz="1000"/>
          </a:pPr>
          <a:r>
            <a:rPr lang="ru-RU" sz="1175" b="1" i="0" u="none" strike="noStrike" baseline="0">
              <a:solidFill>
                <a:srgbClr val="000000"/>
              </a:solidFill>
              <a:latin typeface="Arial Cyr"/>
              <a:cs typeface="Arial Cyr"/>
            </a:rPr>
            <a:t>DM</a:t>
          </a:r>
        </a:p>
      </cdr:txBody>
    </cdr:sp>
  </cdr:relSizeAnchor>
  <cdr:relSizeAnchor xmlns:cdr="http://schemas.openxmlformats.org/drawingml/2006/chartDrawing">
    <cdr:from>
      <cdr:x>0.53538</cdr:x>
      <cdr:y>0.33983</cdr:y>
    </cdr:from>
    <cdr:to>
      <cdr:x>0.59647</cdr:x>
      <cdr:y>0.39231</cdr:y>
    </cdr:to>
    <cdr:sp macro="" textlink="">
      <cdr:nvSpPr>
        <cdr:cNvPr id="193543" name="Text Box 7"/>
        <cdr:cNvSpPr txBox="1">
          <a:spLocks xmlns:a="http://schemas.openxmlformats.org/drawingml/2006/main" noChangeArrowheads="1"/>
        </cdr:cNvSpPr>
      </cdr:nvSpPr>
      <cdr:spPr bwMode="auto">
        <a:xfrm xmlns:a="http://schemas.openxmlformats.org/drawingml/2006/main">
          <a:off x="2957707" y="1301226"/>
          <a:ext cx="337465" cy="20095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7432" rIns="0" bIns="0" anchor="t" upright="1">
          <a:spAutoFit/>
        </a:bodyPr>
        <a:lstStyle xmlns:a="http://schemas.openxmlformats.org/drawingml/2006/main"/>
        <a:p xmlns:a="http://schemas.openxmlformats.org/drawingml/2006/main">
          <a:pPr algn="l" rtl="0">
            <a:defRPr sz="1000"/>
          </a:pPr>
          <a:r>
            <a:rPr lang="ru-RU" sz="1175" b="1" i="0" u="none" strike="noStrike" baseline="0">
              <a:solidFill>
                <a:srgbClr val="000000"/>
              </a:solidFill>
              <a:latin typeface="Arial Cyr"/>
              <a:cs typeface="Arial Cyr"/>
            </a:rPr>
            <a:t>EM I</a:t>
          </a:r>
        </a:p>
      </cdr:txBody>
    </cdr:sp>
  </cdr:relSizeAnchor>
  <cdr:relSizeAnchor xmlns:cdr="http://schemas.openxmlformats.org/drawingml/2006/chartDrawing">
    <cdr:from>
      <cdr:x>0.32703</cdr:x>
      <cdr:y>0.33983</cdr:y>
    </cdr:from>
    <cdr:to>
      <cdr:x>0.78575</cdr:x>
      <cdr:y>0.75282</cdr:y>
    </cdr:to>
    <cdr:sp macro="" textlink="">
      <cdr:nvSpPr>
        <cdr:cNvPr id="193544" name="Freeform 8"/>
        <cdr:cNvSpPr>
          <a:spLocks xmlns:a="http://schemas.openxmlformats.org/drawingml/2006/main"/>
        </cdr:cNvSpPr>
      </cdr:nvSpPr>
      <cdr:spPr bwMode="auto">
        <a:xfrm xmlns:a="http://schemas.openxmlformats.org/drawingml/2006/main">
          <a:off x="1812963" y="1307621"/>
          <a:ext cx="2538548" cy="1585299"/>
        </a:xfrm>
        <a:custGeom xmlns:a="http://schemas.openxmlformats.org/drawingml/2006/main">
          <a:avLst/>
          <a:gdLst>
            <a:gd name="T0" fmla="*/ 62945 w 2395659"/>
            <a:gd name="T1" fmla="*/ 761333 h 1497765"/>
            <a:gd name="T2" fmla="*/ 210239 w 2395659"/>
            <a:gd name="T3" fmla="*/ 1136254 h 1497765"/>
            <a:gd name="T4" fmla="*/ 871705 w 2395659"/>
            <a:gd name="T5" fmla="*/ 1450098 h 1497765"/>
            <a:gd name="T6" fmla="*/ 1770165 w 2395659"/>
            <a:gd name="T7" fmla="*/ 850253 h 1497765"/>
            <a:gd name="T8" fmla="*/ 2365744 w 2395659"/>
            <a:gd name="T9" fmla="*/ 54006 h 1497765"/>
            <a:gd name="T10" fmla="*/ 1590675 w 2395659"/>
            <a:gd name="T11" fmla="*/ 526215 h 1497765"/>
            <a:gd name="T12" fmla="*/ 952500 w 2395659"/>
            <a:gd name="T13" fmla="*/ 907215 h 1497765"/>
            <a:gd name="T14" fmla="*/ 238125 w 2395659"/>
            <a:gd name="T15" fmla="*/ 783390 h 1497765"/>
            <a:gd name="T16" fmla="*/ 62945 w 2395659"/>
            <a:gd name="T17" fmla="*/ 761333 h 1497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5659" h="1497765">
              <a:moveTo>
                <a:pt x="62945" y="761333"/>
              </a:moveTo>
              <a:cubicBezTo>
                <a:pt x="0" y="870190"/>
                <a:pt x="75445" y="1021459"/>
                <a:pt x="210239" y="1136254"/>
              </a:cubicBezTo>
              <a:cubicBezTo>
                <a:pt x="345032" y="1251049"/>
                <a:pt x="611717" y="1497765"/>
                <a:pt x="871705" y="1450098"/>
              </a:cubicBezTo>
              <a:cubicBezTo>
                <a:pt x="1131692" y="1402431"/>
                <a:pt x="1521159" y="1082935"/>
                <a:pt x="1770165" y="850253"/>
              </a:cubicBezTo>
              <a:cubicBezTo>
                <a:pt x="2019171" y="617571"/>
                <a:pt x="2395659" y="108012"/>
                <a:pt x="2365744" y="54006"/>
              </a:cubicBezTo>
              <a:cubicBezTo>
                <a:pt x="2335829" y="0"/>
                <a:pt x="1826216" y="384014"/>
                <a:pt x="1590675" y="526215"/>
              </a:cubicBezTo>
              <a:cubicBezTo>
                <a:pt x="1355134" y="668416"/>
                <a:pt x="1177925" y="864353"/>
                <a:pt x="952500" y="907215"/>
              </a:cubicBezTo>
              <a:cubicBezTo>
                <a:pt x="727075" y="950077"/>
                <a:pt x="386384" y="807704"/>
                <a:pt x="238125" y="783390"/>
              </a:cubicBezTo>
              <a:cubicBezTo>
                <a:pt x="89866" y="759076"/>
                <a:pt x="99441" y="765928"/>
                <a:pt x="62945" y="761333"/>
              </a:cubicBezTo>
              <a:close/>
            </a:path>
          </a:pathLst>
        </a:custGeom>
        <a:noFill xmlns:a="http://schemas.openxmlformats.org/drawingml/2006/main"/>
        <a:ln xmlns:a="http://schemas.openxmlformats.org/drawingml/2006/main" w="19050" cap="flat" cmpd="sng">
          <a:solidFill>
            <a:schemeClr val="accent2">
              <a:lumMod val="75000"/>
            </a:schemeClr>
          </a:solidFill>
          <a:prstDash val="solid"/>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0.4543</cdr:x>
      <cdr:y>0.30228</cdr:y>
    </cdr:from>
    <cdr:to>
      <cdr:x>0.50909</cdr:x>
      <cdr:y>0.62458</cdr:y>
    </cdr:to>
    <cdr:sp macro="" textlink="">
      <cdr:nvSpPr>
        <cdr:cNvPr id="193545" name="Freeform 9"/>
        <cdr:cNvSpPr>
          <a:spLocks xmlns:a="http://schemas.openxmlformats.org/drawingml/2006/main"/>
        </cdr:cNvSpPr>
      </cdr:nvSpPr>
      <cdr:spPr bwMode="auto">
        <a:xfrm xmlns:a="http://schemas.openxmlformats.org/drawingml/2006/main">
          <a:off x="2517284" y="1163503"/>
          <a:ext cx="303212" cy="1237169"/>
        </a:xfrm>
        <a:custGeom xmlns:a="http://schemas.openxmlformats.org/drawingml/2006/main">
          <a:avLst/>
          <a:gdLst>
            <a:gd name="T0" fmla="*/ 25059 w 381936"/>
            <a:gd name="T1" fmla="*/ 578330 h 1231553"/>
            <a:gd name="T2" fmla="*/ 60437 w 381936"/>
            <a:gd name="T3" fmla="*/ 1055814 h 1231553"/>
            <a:gd name="T4" fmla="*/ 210791 w 381936"/>
            <a:gd name="T5" fmla="*/ 1081858 h 1231553"/>
            <a:gd name="T6" fmla="*/ 375137 w 381936"/>
            <a:gd name="T7" fmla="*/ 157649 h 1231553"/>
            <a:gd name="T8" fmla="*/ 251584 w 381936"/>
            <a:gd name="T9" fmla="*/ 135961 h 1231553"/>
            <a:gd name="T10" fmla="*/ 210791 w 381936"/>
            <a:gd name="T11" fmla="*/ 265795 h 1231553"/>
            <a:gd name="T12" fmla="*/ 25059 w 381936"/>
            <a:gd name="T13" fmla="*/ 578330 h 1231553"/>
          </a:gdLst>
          <a:ahLst/>
          <a:cxnLst>
            <a:cxn ang="0">
              <a:pos x="T0" y="T1"/>
            </a:cxn>
            <a:cxn ang="0">
              <a:pos x="T2" y="T3"/>
            </a:cxn>
            <a:cxn ang="0">
              <a:pos x="T4" y="T5"/>
            </a:cxn>
            <a:cxn ang="0">
              <a:pos x="T6" y="T7"/>
            </a:cxn>
            <a:cxn ang="0">
              <a:pos x="T8" y="T9"/>
            </a:cxn>
            <a:cxn ang="0">
              <a:pos x="T10" y="T11"/>
            </a:cxn>
            <a:cxn ang="0">
              <a:pos x="T12" y="T13"/>
            </a:cxn>
          </a:cxnLst>
          <a:rect l="0" t="0" r="r" b="b"/>
          <a:pathLst>
            <a:path w="381936" h="1231553">
              <a:moveTo>
                <a:pt x="25059" y="578330"/>
              </a:moveTo>
              <a:cubicBezTo>
                <a:pt x="0" y="710000"/>
                <a:pt x="29481" y="971893"/>
                <a:pt x="60437" y="1055814"/>
              </a:cubicBezTo>
              <a:cubicBezTo>
                <a:pt x="91392" y="1139736"/>
                <a:pt x="158341" y="1231553"/>
                <a:pt x="210791" y="1081858"/>
              </a:cubicBezTo>
              <a:cubicBezTo>
                <a:pt x="263242" y="932165"/>
                <a:pt x="368338" y="315298"/>
                <a:pt x="375137" y="157649"/>
              </a:cubicBezTo>
              <a:cubicBezTo>
                <a:pt x="381936" y="0"/>
                <a:pt x="278974" y="117936"/>
                <a:pt x="251584" y="135961"/>
              </a:cubicBezTo>
              <a:cubicBezTo>
                <a:pt x="224193" y="153986"/>
                <a:pt x="248545" y="192067"/>
                <a:pt x="210791" y="265795"/>
              </a:cubicBezTo>
              <a:cubicBezTo>
                <a:pt x="173037" y="339523"/>
                <a:pt x="50118" y="446660"/>
                <a:pt x="25059" y="578330"/>
              </a:cubicBezTo>
              <a:close/>
            </a:path>
          </a:pathLst>
        </a:custGeom>
        <a:solidFill xmlns:a="http://schemas.openxmlformats.org/drawingml/2006/main">
          <a:srgbClr val="FFC000">
            <a:alpha val="30000"/>
          </a:srgbClr>
        </a:solidFill>
        <a:ln xmlns:a="http://schemas.openxmlformats.org/drawingml/2006/main" w="9525" cap="flat" cmpd="sng">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cdr:spPr>
      <cdr:txBody>
        <a:bodyPr xmlns:a="http://schemas.openxmlformats.org/drawingml/2006/main"/>
        <a:lstStyle xmlns:a="http://schemas.openxmlformats.org/drawingml/2006/main"/>
        <a:p xmlns:a="http://schemas.openxmlformats.org/drawingml/2006/main">
          <a:endParaRPr lang="ru-RU"/>
        </a:p>
      </cdr:txBody>
    </cdr:sp>
  </cdr:relSizeAnchor>
</c:userShapes>
</file>

<file path=ppt/drawings/drawing6.xml><?xml version="1.0" encoding="utf-8"?>
<c:userShapes xmlns:c="http://schemas.openxmlformats.org/drawingml/2006/chart">
  <cdr:relSizeAnchor xmlns:cdr="http://schemas.openxmlformats.org/drawingml/2006/chartDrawing">
    <cdr:from>
      <cdr:x>0.08794</cdr:x>
      <cdr:y>0.61919</cdr:y>
    </cdr:from>
    <cdr:to>
      <cdr:x>0.96479</cdr:x>
      <cdr:y>0.62162</cdr:y>
    </cdr:to>
    <cdr:sp macro="" textlink="">
      <cdr:nvSpPr>
        <cdr:cNvPr id="22529" name="Line 1"/>
        <cdr:cNvSpPr>
          <a:spLocks xmlns:a="http://schemas.openxmlformats.org/drawingml/2006/main" noChangeShapeType="1"/>
        </cdr:cNvSpPr>
      </cdr:nvSpPr>
      <cdr:spPr bwMode="auto">
        <a:xfrm xmlns:a="http://schemas.openxmlformats.org/drawingml/2006/main">
          <a:off x="446278" y="2185353"/>
          <a:ext cx="4418231" cy="8572"/>
        </a:xfrm>
        <a:prstGeom xmlns:a="http://schemas.openxmlformats.org/drawingml/2006/main" prst="line">
          <a:avLst/>
        </a:prstGeom>
        <a:noFill xmlns:a="http://schemas.openxmlformats.org/drawingml/2006/main"/>
        <a:ln xmlns:a="http://schemas.openxmlformats.org/drawingml/2006/main" w="12700">
          <a:solidFill>
            <a:srgbClr xmlns:mc="http://schemas.openxmlformats.org/markup-compatibility/2006" xmlns:a14="http://schemas.microsoft.com/office/drawing/2010/main" val="808080" mc:Ignorable="a14" a14:legacySpreadsheetColorIndex="23"/>
          </a:solidFill>
          <a:prstDash val="lg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0.09579</cdr:x>
      <cdr:y>0.31976</cdr:y>
    </cdr:from>
    <cdr:to>
      <cdr:x>0.9643</cdr:x>
      <cdr:y>0.32389</cdr:y>
    </cdr:to>
    <cdr:sp macro="" textlink="">
      <cdr:nvSpPr>
        <cdr:cNvPr id="22530" name="Line 2"/>
        <cdr:cNvSpPr>
          <a:spLocks xmlns:a="http://schemas.openxmlformats.org/drawingml/2006/main" noChangeShapeType="1"/>
        </cdr:cNvSpPr>
      </cdr:nvSpPr>
      <cdr:spPr bwMode="auto">
        <a:xfrm xmlns:a="http://schemas.openxmlformats.org/drawingml/2006/main" flipV="1">
          <a:off x="485826" y="1130078"/>
          <a:ext cx="4376211" cy="14573"/>
        </a:xfrm>
        <a:prstGeom xmlns:a="http://schemas.openxmlformats.org/drawingml/2006/main" prst="line">
          <a:avLst/>
        </a:prstGeom>
        <a:noFill xmlns:a="http://schemas.openxmlformats.org/drawingml/2006/main"/>
        <a:ln xmlns:a="http://schemas.openxmlformats.org/drawingml/2006/main" w="15875">
          <a:solidFill>
            <a:srgbClr xmlns:mc="http://schemas.openxmlformats.org/markup-compatibility/2006" xmlns:a14="http://schemas.microsoft.com/office/drawing/2010/main" val="808080" mc:Ignorable="a14" a14:legacySpreadsheetColorIndex="23"/>
          </a:solidFill>
          <a:prstDash val="lg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0.09579</cdr:x>
      <cdr:y>0.19205</cdr:y>
    </cdr:from>
    <cdr:to>
      <cdr:x>0.94542</cdr:x>
      <cdr:y>0.19692</cdr:y>
    </cdr:to>
    <cdr:sp macro="" textlink="">
      <cdr:nvSpPr>
        <cdr:cNvPr id="22531" name="Line 3"/>
        <cdr:cNvSpPr>
          <a:spLocks xmlns:a="http://schemas.openxmlformats.org/drawingml/2006/main" noChangeShapeType="1"/>
        </cdr:cNvSpPr>
      </cdr:nvSpPr>
      <cdr:spPr bwMode="auto">
        <a:xfrm xmlns:a="http://schemas.openxmlformats.org/drawingml/2006/main" flipV="1">
          <a:off x="485826" y="680022"/>
          <a:ext cx="4281049" cy="17145"/>
        </a:xfrm>
        <a:prstGeom xmlns:a="http://schemas.openxmlformats.org/drawingml/2006/main" prst="line">
          <a:avLst/>
        </a:prstGeom>
        <a:noFill xmlns:a="http://schemas.openxmlformats.org/drawingml/2006/main"/>
        <a:ln xmlns:a="http://schemas.openxmlformats.org/drawingml/2006/main" w="22225">
          <a:solidFill>
            <a:srgbClr xmlns:mc="http://schemas.openxmlformats.org/markup-compatibility/2006" xmlns:a14="http://schemas.microsoft.com/office/drawing/2010/main" val="000000" mc:Ignorable="a14" a14:legacySpreadsheetColorIndex="64"/>
          </a:solidFill>
          <a:prstDash val="sysDot"/>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0.74331</cdr:x>
      <cdr:y>0.57614</cdr:y>
    </cdr:from>
    <cdr:to>
      <cdr:x>0.83248</cdr:x>
      <cdr:y>0.61837</cdr:y>
    </cdr:to>
    <cdr:sp macro="" textlink="">
      <cdr:nvSpPr>
        <cdr:cNvPr id="22532" name="Text Box 4"/>
        <cdr:cNvSpPr txBox="1">
          <a:spLocks xmlns:a="http://schemas.openxmlformats.org/drawingml/2006/main" noChangeArrowheads="1"/>
        </cdr:cNvSpPr>
      </cdr:nvSpPr>
      <cdr:spPr bwMode="auto">
        <a:xfrm xmlns:a="http://schemas.openxmlformats.org/drawingml/2006/main">
          <a:off x="3738255" y="2024974"/>
          <a:ext cx="448456" cy="14843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850" b="0" i="0" u="none" strike="noStrike" baseline="0">
              <a:solidFill>
                <a:srgbClr val="000000"/>
              </a:solidFill>
              <a:latin typeface="Arial Cyr"/>
              <a:cs typeface="Arial Cyr"/>
            </a:rPr>
            <a:t>low crust</a:t>
          </a:r>
          <a:endParaRPr lang="ru-RU" sz="850" b="0" i="0" u="none" strike="noStrike" baseline="0">
            <a:solidFill>
              <a:srgbClr val="000000"/>
            </a:solidFill>
            <a:latin typeface="Arial Cyr"/>
            <a:cs typeface="Arial Cyr"/>
          </a:endParaRPr>
        </a:p>
      </cdr:txBody>
    </cdr:sp>
  </cdr:relSizeAnchor>
  <cdr:relSizeAnchor xmlns:cdr="http://schemas.openxmlformats.org/drawingml/2006/chartDrawing">
    <cdr:from>
      <cdr:x>0.80316</cdr:x>
      <cdr:y>0.24411</cdr:y>
    </cdr:from>
    <cdr:to>
      <cdr:x>0.91522</cdr:x>
      <cdr:y>0.28634</cdr:y>
    </cdr:to>
    <cdr:sp macro="" textlink="">
      <cdr:nvSpPr>
        <cdr:cNvPr id="22533" name="Text Box 5"/>
        <cdr:cNvSpPr txBox="1">
          <a:spLocks xmlns:a="http://schemas.openxmlformats.org/drawingml/2006/main" noChangeArrowheads="1"/>
        </cdr:cNvSpPr>
      </cdr:nvSpPr>
      <cdr:spPr bwMode="auto">
        <a:xfrm xmlns:a="http://schemas.openxmlformats.org/drawingml/2006/main">
          <a:off x="4039252" y="857980"/>
          <a:ext cx="563552" cy="14843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850" b="0" i="0" u="none" strike="noStrike" baseline="0">
              <a:solidFill>
                <a:srgbClr val="000000"/>
              </a:solidFill>
              <a:latin typeface="Arial Cyr"/>
              <a:cs typeface="Arial Cyr"/>
            </a:rPr>
            <a:t>upper crust</a:t>
          </a:r>
          <a:endParaRPr lang="ru-RU" sz="850" b="0" i="0" u="none" strike="noStrike" baseline="0">
            <a:solidFill>
              <a:srgbClr val="000000"/>
            </a:solidFill>
            <a:latin typeface="Arial Cyr"/>
            <a:cs typeface="Arial Cyr"/>
          </a:endParaRPr>
        </a:p>
      </cdr:txBody>
    </cdr:sp>
  </cdr:relSizeAnchor>
  <cdr:relSizeAnchor xmlns:cdr="http://schemas.openxmlformats.org/drawingml/2006/chartDrawing">
    <cdr:from>
      <cdr:x>0.1522</cdr:x>
      <cdr:y>0.83714</cdr:y>
    </cdr:from>
    <cdr:to>
      <cdr:x>0.30644</cdr:x>
      <cdr:y>0.87937</cdr:y>
    </cdr:to>
    <cdr:sp macro="" textlink="">
      <cdr:nvSpPr>
        <cdr:cNvPr id="22534" name="Text Box 6"/>
        <cdr:cNvSpPr txBox="1">
          <a:spLocks xmlns:a="http://schemas.openxmlformats.org/drawingml/2006/main" noChangeArrowheads="1"/>
        </cdr:cNvSpPr>
      </cdr:nvSpPr>
      <cdr:spPr bwMode="auto">
        <a:xfrm xmlns:a="http://schemas.openxmlformats.org/drawingml/2006/main">
          <a:off x="765444" y="2942317"/>
          <a:ext cx="775725" cy="14843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850" b="0" i="0" u="none" strike="noStrike" baseline="0">
              <a:solidFill>
                <a:srgbClr val="000000"/>
              </a:solidFill>
              <a:latin typeface="Arial Cyr"/>
              <a:cs typeface="Arial Cyr"/>
            </a:rPr>
            <a:t>subduction fluid</a:t>
          </a:r>
          <a:endParaRPr lang="ru-RU" sz="850" b="0" i="0" u="none" strike="noStrike" baseline="0">
            <a:solidFill>
              <a:srgbClr val="000000"/>
            </a:solidFill>
            <a:latin typeface="Arial Cyr"/>
            <a:cs typeface="Arial Cyr"/>
          </a:endParaRPr>
        </a:p>
      </cdr:txBody>
    </cdr:sp>
  </cdr:relSizeAnchor>
  <cdr:relSizeAnchor xmlns:cdr="http://schemas.openxmlformats.org/drawingml/2006/chartDrawing">
    <cdr:from>
      <cdr:x>0.25301</cdr:x>
      <cdr:y>0.69727</cdr:y>
    </cdr:from>
    <cdr:to>
      <cdr:x>0.25301</cdr:x>
      <cdr:y>0.83714</cdr:y>
    </cdr:to>
    <cdr:sp macro="" textlink="">
      <cdr:nvSpPr>
        <cdr:cNvPr id="22535" name="Line 7"/>
        <cdr:cNvSpPr>
          <a:spLocks xmlns:a="http://schemas.openxmlformats.org/drawingml/2006/main" noChangeShapeType="1"/>
        </cdr:cNvSpPr>
      </cdr:nvSpPr>
      <cdr:spPr bwMode="auto">
        <a:xfrm xmlns:a="http://schemas.openxmlformats.org/drawingml/2006/main">
          <a:off x="1278018" y="2460530"/>
          <a:ext cx="0" cy="492919"/>
        </a:xfrm>
        <a:prstGeom xmlns:a="http://schemas.openxmlformats.org/drawingml/2006/main" prst="line">
          <a:avLst/>
        </a:prstGeom>
        <a:noFill xmlns:a="http://schemas.openxmlformats.org/drawingml/2006/main"/>
        <a:ln xmlns:a="http://schemas.openxmlformats.org/drawingml/2006/main" w="31750">
          <a:solidFill>
            <a:srgbClr xmlns:mc="http://schemas.openxmlformats.org/markup-compatibility/2006" xmlns:a14="http://schemas.microsoft.com/office/drawing/2010/main" val="000000" mc:Ignorable="a14" a14:legacySpreadsheetColorIndex="64"/>
          </a:solidFill>
          <a:round/>
          <a:headEnd/>
          <a:tailEnd type="triangle" w="sm" len="lg"/>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0.54709</cdr:x>
      <cdr:y>0.11811</cdr:y>
    </cdr:from>
    <cdr:to>
      <cdr:x>0.66578</cdr:x>
      <cdr:y>0.16034</cdr:y>
    </cdr:to>
    <cdr:sp macro="" textlink="">
      <cdr:nvSpPr>
        <cdr:cNvPr id="22536" name="Text Box 8"/>
        <cdr:cNvSpPr txBox="1">
          <a:spLocks xmlns:a="http://schemas.openxmlformats.org/drawingml/2006/main" noChangeArrowheads="1"/>
        </cdr:cNvSpPr>
      </cdr:nvSpPr>
      <cdr:spPr bwMode="auto">
        <a:xfrm xmlns:a="http://schemas.openxmlformats.org/drawingml/2006/main">
          <a:off x="2751425" y="415124"/>
          <a:ext cx="596895" cy="14843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850" b="0" i="0" u="none" strike="noStrike" baseline="0">
              <a:solidFill>
                <a:srgbClr val="000000"/>
              </a:solidFill>
              <a:latin typeface="Arial Cyr"/>
              <a:cs typeface="Arial Cyr"/>
            </a:rPr>
            <a:t>MORB+OIB</a:t>
          </a:r>
        </a:p>
      </cdr:txBody>
    </cdr:sp>
  </cdr:relSizeAnchor>
</c:userShapes>
</file>

<file path=ppt/drawings/drawing7.xml><?xml version="1.0" encoding="utf-8"?>
<c:userShapes xmlns:c="http://schemas.openxmlformats.org/drawingml/2006/chart">
  <cdr:relSizeAnchor xmlns:cdr="http://schemas.openxmlformats.org/drawingml/2006/chartDrawing">
    <cdr:from>
      <cdr:x>0.12165</cdr:x>
      <cdr:y>0.33811</cdr:y>
    </cdr:from>
    <cdr:to>
      <cdr:x>0.46232</cdr:x>
      <cdr:y>0.50143</cdr:y>
    </cdr:to>
    <cdr:sp macro="" textlink="">
      <cdr:nvSpPr>
        <cdr:cNvPr id="21505" name="Text Box 1"/>
        <cdr:cNvSpPr txBox="1">
          <a:spLocks xmlns:a="http://schemas.openxmlformats.org/drawingml/2006/main" noChangeArrowheads="1"/>
        </cdr:cNvSpPr>
      </cdr:nvSpPr>
      <cdr:spPr bwMode="auto">
        <a:xfrm xmlns:a="http://schemas.openxmlformats.org/drawingml/2006/main">
          <a:off x="561975" y="1123951"/>
          <a:ext cx="1573767" cy="54291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en-US" sz="1100"/>
            <a:t>subduction enrichment</a:t>
          </a:r>
          <a:endParaRPr lang="ru-RU" sz="1100" b="0" i="0" u="none" strike="noStrike" baseline="0">
            <a:solidFill>
              <a:srgbClr val="000000"/>
            </a:solidFill>
            <a:latin typeface="Arial Cyr"/>
            <a:cs typeface="Arial Cyr"/>
          </a:endParaRPr>
        </a:p>
      </cdr:txBody>
    </cdr:sp>
  </cdr:relSizeAnchor>
  <cdr:relSizeAnchor xmlns:cdr="http://schemas.openxmlformats.org/drawingml/2006/chartDrawing">
    <cdr:from>
      <cdr:x>0.25906</cdr:x>
      <cdr:y>0.19521</cdr:y>
    </cdr:from>
    <cdr:to>
      <cdr:x>0.25906</cdr:x>
      <cdr:y>0.3385</cdr:y>
    </cdr:to>
    <cdr:sp macro="" textlink="">
      <cdr:nvSpPr>
        <cdr:cNvPr id="21506" name="Line 2"/>
        <cdr:cNvSpPr>
          <a:spLocks xmlns:a="http://schemas.openxmlformats.org/drawingml/2006/main" noChangeShapeType="1"/>
        </cdr:cNvSpPr>
      </cdr:nvSpPr>
      <cdr:spPr bwMode="auto">
        <a:xfrm xmlns:a="http://schemas.openxmlformats.org/drawingml/2006/main" flipV="1">
          <a:off x="1202411" y="653971"/>
          <a:ext cx="0" cy="477678"/>
        </a:xfrm>
        <a:prstGeom xmlns:a="http://schemas.openxmlformats.org/drawingml/2006/main" prst="line">
          <a:avLst/>
        </a:prstGeom>
        <a:noFill xmlns:a="http://schemas.openxmlformats.org/drawingml/2006/main"/>
        <a:ln xmlns:a="http://schemas.openxmlformats.org/drawingml/2006/main" w="28575">
          <a:solidFill>
            <a:srgbClr xmlns:mc="http://schemas.openxmlformats.org/markup-compatibility/2006" xmlns:a14="http://schemas.microsoft.com/office/drawing/2010/main" val="000000" mc:Ignorable="a14" a14:legacySpreadsheetColorIndex="64"/>
          </a:solidFill>
          <a:round/>
          <a:headEnd/>
          <a:tailEnd type="triangle" w="sm" len="lg"/>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0.10722</cdr:x>
      <cdr:y>0.07646</cdr:y>
    </cdr:from>
    <cdr:to>
      <cdr:x>0.93707</cdr:x>
      <cdr:y>0.89971</cdr:y>
    </cdr:to>
    <cdr:sp macro="" textlink="">
      <cdr:nvSpPr>
        <cdr:cNvPr id="21507" name="Line 3"/>
        <cdr:cNvSpPr>
          <a:spLocks xmlns:a="http://schemas.openxmlformats.org/drawingml/2006/main" noChangeShapeType="1"/>
        </cdr:cNvSpPr>
      </cdr:nvSpPr>
      <cdr:spPr bwMode="auto">
        <a:xfrm xmlns:a="http://schemas.openxmlformats.org/drawingml/2006/main" flipV="1">
          <a:off x="495300" y="254170"/>
          <a:ext cx="3833612" cy="2736680"/>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0.23653</cdr:x>
      <cdr:y>0.22063</cdr:y>
    </cdr:from>
    <cdr:to>
      <cdr:x>0.94021</cdr:x>
      <cdr:y>0.90096</cdr:y>
    </cdr:to>
    <cdr:sp macro="" textlink="">
      <cdr:nvSpPr>
        <cdr:cNvPr id="21508" name="Line 4"/>
        <cdr:cNvSpPr>
          <a:spLocks xmlns:a="http://schemas.openxmlformats.org/drawingml/2006/main" noChangeShapeType="1"/>
        </cdr:cNvSpPr>
      </cdr:nvSpPr>
      <cdr:spPr bwMode="auto">
        <a:xfrm xmlns:a="http://schemas.openxmlformats.org/drawingml/2006/main" flipV="1">
          <a:off x="1092680" y="733424"/>
          <a:ext cx="3250720" cy="2261569"/>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userShapes>
</file>

<file path=ppt/drawings/drawing8.xml><?xml version="1.0" encoding="utf-8"?>
<c:userShapes xmlns:c="http://schemas.openxmlformats.org/drawingml/2006/chart">
  <cdr:relSizeAnchor xmlns:cdr="http://schemas.openxmlformats.org/drawingml/2006/chartDrawing">
    <cdr:from>
      <cdr:x>0.4012</cdr:x>
      <cdr:y>0.30982</cdr:y>
    </cdr:from>
    <cdr:to>
      <cdr:x>0.59281</cdr:x>
      <cdr:y>0.42025</cdr:y>
    </cdr:to>
    <cdr:sp macro="" textlink="">
      <cdr:nvSpPr>
        <cdr:cNvPr id="2" name="TextBox 1">
          <a:extLst xmlns:a="http://schemas.openxmlformats.org/drawingml/2006/main">
            <a:ext uri="{FF2B5EF4-FFF2-40B4-BE49-F238E27FC236}">
              <a16:creationId xmlns="" xmlns:a16="http://schemas.microsoft.com/office/drawing/2014/main" id="{1E2C041A-7B71-44BA-B3E3-B8C6A296B777}"/>
            </a:ext>
          </a:extLst>
        </cdr:cNvPr>
        <cdr:cNvSpPr txBox="1"/>
      </cdr:nvSpPr>
      <cdr:spPr>
        <a:xfrm xmlns:a="http://schemas.openxmlformats.org/drawingml/2006/main">
          <a:off x="1914525" y="962025"/>
          <a:ext cx="914400" cy="3429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i="1">
              <a:solidFill>
                <a:schemeClr val="bg2">
                  <a:lumMod val="75000"/>
                </a:schemeClr>
              </a:solidFill>
            </a:rPr>
            <a:t>Ferrar</a:t>
          </a:r>
          <a:endParaRPr lang="ru-RU" sz="1800" b="1" i="1">
            <a:solidFill>
              <a:schemeClr val="bg2">
                <a:lumMod val="75000"/>
              </a:schemeClr>
            </a:solidFill>
          </a:endParaRPr>
        </a:p>
      </cdr:txBody>
    </cdr:sp>
  </cdr:relSizeAnchor>
  <cdr:relSizeAnchor xmlns:cdr="http://schemas.openxmlformats.org/drawingml/2006/chartDrawing">
    <cdr:from>
      <cdr:x>0.63074</cdr:x>
      <cdr:y>0.70552</cdr:y>
    </cdr:from>
    <cdr:to>
      <cdr:x>0.82236</cdr:x>
      <cdr:y>0.79755</cdr:y>
    </cdr:to>
    <cdr:sp macro="" textlink="">
      <cdr:nvSpPr>
        <cdr:cNvPr id="3" name="TextBox 2">
          <a:extLst xmlns:a="http://schemas.openxmlformats.org/drawingml/2006/main">
            <a:ext uri="{FF2B5EF4-FFF2-40B4-BE49-F238E27FC236}">
              <a16:creationId xmlns="" xmlns:a16="http://schemas.microsoft.com/office/drawing/2014/main" id="{F686C1AB-D4D8-4E82-8B30-62399C47FFBF}"/>
            </a:ext>
          </a:extLst>
        </cdr:cNvPr>
        <cdr:cNvSpPr txBox="1"/>
      </cdr:nvSpPr>
      <cdr:spPr>
        <a:xfrm xmlns:a="http://schemas.openxmlformats.org/drawingml/2006/main">
          <a:off x="3009900" y="2190750"/>
          <a:ext cx="914400" cy="2857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0.64072</cdr:x>
      <cdr:y>0.70552</cdr:y>
    </cdr:from>
    <cdr:to>
      <cdr:x>0.83234</cdr:x>
      <cdr:y>0.78834</cdr:y>
    </cdr:to>
    <cdr:sp macro="" textlink="">
      <cdr:nvSpPr>
        <cdr:cNvPr id="4" name="TextBox 3">
          <a:extLst xmlns:a="http://schemas.openxmlformats.org/drawingml/2006/main">
            <a:ext uri="{FF2B5EF4-FFF2-40B4-BE49-F238E27FC236}">
              <a16:creationId xmlns="" xmlns:a16="http://schemas.microsoft.com/office/drawing/2014/main" id="{2BFC7B39-1BB6-40E2-8DCC-76A55374D155}"/>
            </a:ext>
          </a:extLst>
        </cdr:cNvPr>
        <cdr:cNvSpPr txBox="1"/>
      </cdr:nvSpPr>
      <cdr:spPr>
        <a:xfrm xmlns:a="http://schemas.openxmlformats.org/drawingml/2006/main">
          <a:off x="3057525" y="2190750"/>
          <a:ext cx="914400" cy="2571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i="1">
              <a:solidFill>
                <a:srgbClr val="FF0000"/>
              </a:solidFill>
            </a:rPr>
            <a:t>DML</a:t>
          </a:r>
          <a:endParaRPr lang="ru-RU" sz="1600" i="1">
            <a:solidFill>
              <a:srgbClr val="FF0000"/>
            </a:solidFill>
          </a:endParaRPr>
        </a:p>
      </cdr:txBody>
    </cdr:sp>
  </cdr:relSizeAnchor>
  <cdr:relSizeAnchor xmlns:cdr="http://schemas.openxmlformats.org/drawingml/2006/chartDrawing">
    <cdr:from>
      <cdr:x>0.79042</cdr:x>
      <cdr:y>0.34049</cdr:y>
    </cdr:from>
    <cdr:to>
      <cdr:x>0.93014</cdr:x>
      <cdr:y>0.42025</cdr:y>
    </cdr:to>
    <cdr:sp macro="" textlink="">
      <cdr:nvSpPr>
        <cdr:cNvPr id="5" name="TextBox 4">
          <a:extLst xmlns:a="http://schemas.openxmlformats.org/drawingml/2006/main">
            <a:ext uri="{FF2B5EF4-FFF2-40B4-BE49-F238E27FC236}">
              <a16:creationId xmlns="" xmlns:a16="http://schemas.microsoft.com/office/drawing/2014/main" id="{32E84151-4BE3-4A0D-8FA9-82DA1C6E4531}"/>
            </a:ext>
          </a:extLst>
        </cdr:cNvPr>
        <cdr:cNvSpPr txBox="1"/>
      </cdr:nvSpPr>
      <cdr:spPr>
        <a:xfrm xmlns:a="http://schemas.openxmlformats.org/drawingml/2006/main">
          <a:off x="3771900" y="1057275"/>
          <a:ext cx="666750" cy="2476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i="1">
              <a:solidFill>
                <a:schemeClr val="tx1"/>
              </a:solidFill>
            </a:rPr>
            <a:t>Karoo</a:t>
          </a:r>
          <a:endParaRPr lang="ru-RU" sz="1400" i="1">
            <a:solidFill>
              <a:schemeClr val="tx1"/>
            </a:solidFill>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0.09623</cdr:x>
      <cdr:y>0.3608</cdr:y>
    </cdr:from>
    <cdr:to>
      <cdr:x>0.94142</cdr:x>
      <cdr:y>0.36648</cdr:y>
    </cdr:to>
    <cdr:sp macro="" textlink="">
      <cdr:nvSpPr>
        <cdr:cNvPr id="23553" name="Line 1"/>
        <cdr:cNvSpPr>
          <a:spLocks xmlns:a="http://schemas.openxmlformats.org/drawingml/2006/main" noChangeShapeType="1"/>
        </cdr:cNvSpPr>
      </cdr:nvSpPr>
      <cdr:spPr bwMode="auto">
        <a:xfrm xmlns:a="http://schemas.openxmlformats.org/drawingml/2006/main">
          <a:off x="438150" y="1209675"/>
          <a:ext cx="3848100" cy="19050"/>
        </a:xfrm>
        <a:prstGeom xmlns:a="http://schemas.openxmlformats.org/drawingml/2006/main" prst="line">
          <a:avLst/>
        </a:prstGeom>
        <a:noFill xmlns:a="http://schemas.openxmlformats.org/drawingml/2006/main"/>
        <a:ln xmlns:a="http://schemas.openxmlformats.org/drawingml/2006/main" w="34925">
          <a:solidFill>
            <a:schemeClr val="accent5">
              <a:lumMod val="75000"/>
            </a:schemeClr>
          </a:solidFill>
          <a:prstDash val="lg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0.09833</cdr:x>
      <cdr:y>0.25</cdr:y>
    </cdr:from>
    <cdr:to>
      <cdr:x>0.94351</cdr:x>
      <cdr:y>0.25284</cdr:y>
    </cdr:to>
    <cdr:sp macro="" textlink="">
      <cdr:nvSpPr>
        <cdr:cNvPr id="23554" name="Line 2"/>
        <cdr:cNvSpPr>
          <a:spLocks xmlns:a="http://schemas.openxmlformats.org/drawingml/2006/main" noChangeShapeType="1"/>
        </cdr:cNvSpPr>
      </cdr:nvSpPr>
      <cdr:spPr bwMode="auto">
        <a:xfrm xmlns:a="http://schemas.openxmlformats.org/drawingml/2006/main" flipV="1">
          <a:off x="447692" y="838200"/>
          <a:ext cx="3848083" cy="9522"/>
        </a:xfrm>
        <a:prstGeom xmlns:a="http://schemas.openxmlformats.org/drawingml/2006/main" prst="line">
          <a:avLst/>
        </a:prstGeom>
        <a:noFill xmlns:a="http://schemas.openxmlformats.org/drawingml/2006/main"/>
        <a:ln xmlns:a="http://schemas.openxmlformats.org/drawingml/2006/main" w="19050">
          <a:solidFill>
            <a:srgbClr xmlns:mc="http://schemas.openxmlformats.org/markup-compatibility/2006" xmlns:a14="http://schemas.microsoft.com/office/drawing/2010/main" val="808080" mc:Ignorable="a14" a14:legacySpreadsheetColorIndex="23"/>
          </a:solidFill>
          <a:prstDash val="lg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0.32204</cdr:x>
      <cdr:y>0.27967</cdr:y>
    </cdr:from>
    <cdr:to>
      <cdr:x>0.42749</cdr:x>
      <cdr:y>0.33936</cdr:y>
    </cdr:to>
    <cdr:sp macro="" textlink="">
      <cdr:nvSpPr>
        <cdr:cNvPr id="23555" name="Text Box 3"/>
        <cdr:cNvSpPr txBox="1">
          <a:spLocks xmlns:a="http://schemas.openxmlformats.org/drawingml/2006/main" noChangeArrowheads="1"/>
        </cdr:cNvSpPr>
      </cdr:nvSpPr>
      <cdr:spPr bwMode="auto">
        <a:xfrm xmlns:a="http://schemas.openxmlformats.org/drawingml/2006/main">
          <a:off x="1466232" y="937678"/>
          <a:ext cx="480131"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MORB</a:t>
          </a:r>
        </a:p>
      </cdr:txBody>
    </cdr:sp>
  </cdr:relSizeAnchor>
  <cdr:relSizeAnchor xmlns:cdr="http://schemas.openxmlformats.org/drawingml/2006/chartDrawing">
    <cdr:from>
      <cdr:x>0.65225</cdr:x>
      <cdr:y>0.25684</cdr:y>
    </cdr:from>
    <cdr:to>
      <cdr:x>0.71454</cdr:x>
      <cdr:y>0.31653</cdr:y>
    </cdr:to>
    <cdr:sp macro="" textlink="">
      <cdr:nvSpPr>
        <cdr:cNvPr id="23556" name="Text Box 4"/>
        <cdr:cNvSpPr txBox="1">
          <a:spLocks xmlns:a="http://schemas.openxmlformats.org/drawingml/2006/main" noChangeArrowheads="1"/>
        </cdr:cNvSpPr>
      </cdr:nvSpPr>
      <cdr:spPr bwMode="auto">
        <a:xfrm xmlns:a="http://schemas.openxmlformats.org/drawingml/2006/main">
          <a:off x="2969662" y="861133"/>
          <a:ext cx="283604"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OIB</a:t>
          </a:r>
        </a:p>
      </cdr:txBody>
    </cdr:sp>
  </cdr:relSizeAnchor>
  <cdr:relSizeAnchor xmlns:cdr="http://schemas.openxmlformats.org/drawingml/2006/chartDrawing">
    <cdr:from>
      <cdr:x>0.66204</cdr:x>
      <cdr:y>0.83814</cdr:y>
    </cdr:from>
    <cdr:to>
      <cdr:x>0.7416</cdr:x>
      <cdr:y>0.87992</cdr:y>
    </cdr:to>
    <cdr:sp macro="" textlink="">
      <cdr:nvSpPr>
        <cdr:cNvPr id="23557" name="Oval 5"/>
        <cdr:cNvSpPr>
          <a:spLocks xmlns:a="http://schemas.openxmlformats.org/drawingml/2006/main" noChangeArrowheads="1"/>
        </cdr:cNvSpPr>
      </cdr:nvSpPr>
      <cdr:spPr bwMode="auto">
        <a:xfrm xmlns:a="http://schemas.openxmlformats.org/drawingml/2006/main">
          <a:off x="3023738" y="2821280"/>
          <a:ext cx="362962" cy="140484"/>
        </a:xfrm>
        <a:prstGeom xmlns:a="http://schemas.openxmlformats.org/drawingml/2006/main" prst="ellipse">
          <a:avLst/>
        </a:prstGeom>
        <a:solidFill xmlns:a="http://schemas.openxmlformats.org/drawingml/2006/main">
          <a:srgbClr val="92D050"/>
        </a:solidFill>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0.49657</cdr:x>
      <cdr:y>0.71134</cdr:y>
    </cdr:from>
    <cdr:to>
      <cdr:x>0.66107</cdr:x>
      <cdr:y>0.79685</cdr:y>
    </cdr:to>
    <cdr:sp macro="" textlink="">
      <cdr:nvSpPr>
        <cdr:cNvPr id="23558" name="Oval 6"/>
        <cdr:cNvSpPr>
          <a:spLocks xmlns:a="http://schemas.openxmlformats.org/drawingml/2006/main" noChangeArrowheads="1"/>
        </cdr:cNvSpPr>
      </cdr:nvSpPr>
      <cdr:spPr bwMode="auto">
        <a:xfrm xmlns:a="http://schemas.openxmlformats.org/drawingml/2006/main">
          <a:off x="2268777" y="2394926"/>
          <a:ext cx="750494" cy="287503"/>
        </a:xfrm>
        <a:prstGeom xmlns:a="http://schemas.openxmlformats.org/drawingml/2006/main" prst="ellipse">
          <a:avLst/>
        </a:prstGeom>
        <a:solidFill xmlns:a="http://schemas.openxmlformats.org/drawingml/2006/main">
          <a:schemeClr val="bg2">
            <a:lumMod val="75000"/>
            <a:alpha val="37000"/>
          </a:schemeClr>
        </a:solidFill>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0.36419</cdr:x>
      <cdr:y>0.50908</cdr:y>
    </cdr:from>
    <cdr:to>
      <cdr:x>0.44913</cdr:x>
      <cdr:y>0.56034</cdr:y>
    </cdr:to>
    <cdr:sp macro="" textlink="">
      <cdr:nvSpPr>
        <cdr:cNvPr id="23559" name="Oval 7"/>
        <cdr:cNvSpPr>
          <a:spLocks xmlns:a="http://schemas.openxmlformats.org/drawingml/2006/main" noChangeArrowheads="1"/>
        </cdr:cNvSpPr>
      </cdr:nvSpPr>
      <cdr:spPr bwMode="auto">
        <a:xfrm xmlns:a="http://schemas.openxmlformats.org/drawingml/2006/main">
          <a:off x="1658119" y="1706850"/>
          <a:ext cx="386728" cy="171864"/>
        </a:xfrm>
        <a:prstGeom xmlns:a="http://schemas.openxmlformats.org/drawingml/2006/main" prst="ellipse">
          <a:avLst/>
        </a:prstGeom>
        <a:solidFill xmlns:a="http://schemas.openxmlformats.org/drawingml/2006/main">
          <a:schemeClr val="accent4">
            <a:lumMod val="60000"/>
            <a:lumOff val="40000"/>
            <a:alpha val="40000"/>
          </a:schemeClr>
        </a:solidFill>
        <a:ln xmlns:a="http://schemas.openxmlformats.org/drawingml/2006/main" w="9525">
          <a:solidFill>
            <a:srgbClr xmlns:mc="http://schemas.openxmlformats.org/markup-compatibility/2006" xmlns:a14="http://schemas.microsoft.com/office/drawing/2010/main" val="000000" mc:Ignorable="a14" a14:legacySpreadsheetColorIndex="64">
              <a:alpha val="56000"/>
            </a:srgbClr>
          </a:solidFill>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0.06527</cdr:x>
      <cdr:y>0.40356</cdr:y>
    </cdr:from>
    <cdr:to>
      <cdr:x>0.13968</cdr:x>
      <cdr:y>0.52769</cdr:y>
    </cdr:to>
    <cdr:sp macro="" textlink="">
      <cdr:nvSpPr>
        <cdr:cNvPr id="23560" name="AutoShape 8"/>
        <cdr:cNvSpPr>
          <a:spLocks xmlns:a="http://schemas.openxmlformats.org/drawingml/2006/main" noChangeArrowheads="1"/>
        </cdr:cNvSpPr>
      </cdr:nvSpPr>
      <cdr:spPr bwMode="auto">
        <a:xfrm xmlns:a="http://schemas.openxmlformats.org/drawingml/2006/main">
          <a:off x="300965" y="1360080"/>
          <a:ext cx="339509" cy="417369"/>
        </a:xfrm>
        <a:prstGeom xmlns:a="http://schemas.openxmlformats.org/drawingml/2006/main" prst="star4">
          <a:avLst>
            <a:gd name="adj" fmla="val 12500"/>
          </a:avLst>
        </a:prstGeom>
        <a:solidFill xmlns:a="http://schemas.openxmlformats.org/drawingml/2006/main">
          <a:srgbClr val="7030A0"/>
        </a:solidFill>
        <a:ln xmlns:a="http://schemas.openxmlformats.org/drawingml/2006/main" w="9525">
          <a:solidFill>
            <a:srgbClr xmlns:mc="http://schemas.openxmlformats.org/markup-compatibility/2006" xmlns:a14="http://schemas.microsoft.com/office/drawing/2010/main" val="000000" mc:Ignorable="a14" a14:legacySpreadsheetColorIndex="64"/>
          </a:solidFill>
          <a:miter lim="800000"/>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0.11892</cdr:x>
      <cdr:y>0.41249</cdr:y>
    </cdr:from>
    <cdr:to>
      <cdr:x>0.30893</cdr:x>
      <cdr:y>0.47218</cdr:y>
    </cdr:to>
    <cdr:sp macro="" textlink="">
      <cdr:nvSpPr>
        <cdr:cNvPr id="23561" name="Text Box 9"/>
        <cdr:cNvSpPr txBox="1">
          <a:spLocks xmlns:a="http://schemas.openxmlformats.org/drawingml/2006/main" noChangeArrowheads="1"/>
        </cdr:cNvSpPr>
      </cdr:nvSpPr>
      <cdr:spPr bwMode="auto">
        <a:xfrm xmlns:a="http://schemas.openxmlformats.org/drawingml/2006/main">
          <a:off x="541437" y="1382996"/>
          <a:ext cx="865109"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200" b="0" i="0" u="none" strike="noStrike" baseline="0">
              <a:solidFill>
                <a:srgbClr val="000000"/>
              </a:solidFill>
              <a:latin typeface="Arial Cyr"/>
              <a:cs typeface="Arial Cyr"/>
            </a:rPr>
            <a:t>prim. mantle</a:t>
          </a:r>
          <a:endParaRPr lang="ru-RU" sz="1200" b="0" i="0" u="none" strike="noStrike" baseline="0">
            <a:solidFill>
              <a:srgbClr val="000000"/>
            </a:solidFill>
            <a:latin typeface="Arial Cyr"/>
            <a:cs typeface="Arial Cyr"/>
          </a:endParaRPr>
        </a:p>
      </cdr:txBody>
    </cdr:sp>
  </cdr:relSizeAnchor>
  <cdr:relSizeAnchor xmlns:cdr="http://schemas.openxmlformats.org/drawingml/2006/chartDrawing">
    <cdr:from>
      <cdr:x>0.6843</cdr:x>
      <cdr:y>0.78985</cdr:y>
    </cdr:from>
    <cdr:to>
      <cdr:x>0.80262</cdr:x>
      <cdr:y>0.84072</cdr:y>
    </cdr:to>
    <cdr:sp macro="" textlink="">
      <cdr:nvSpPr>
        <cdr:cNvPr id="23562" name="Text Box 10"/>
        <cdr:cNvSpPr txBox="1">
          <a:spLocks xmlns:a="http://schemas.openxmlformats.org/drawingml/2006/main" noChangeArrowheads="1"/>
        </cdr:cNvSpPr>
      </cdr:nvSpPr>
      <cdr:spPr bwMode="auto">
        <a:xfrm xmlns:a="http://schemas.openxmlformats.org/drawingml/2006/main">
          <a:off x="3115573" y="2648203"/>
          <a:ext cx="538737" cy="17056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000" b="0" i="0" u="none" strike="noStrike" baseline="0">
              <a:solidFill>
                <a:srgbClr val="000000"/>
              </a:solidFill>
              <a:latin typeface="Arial Cyr"/>
              <a:cs typeface="Arial Cyr"/>
            </a:rPr>
            <a:t>sediment</a:t>
          </a:r>
          <a:endParaRPr lang="ru-RU" sz="1000" b="0" i="0" u="none" strike="noStrike" baseline="0">
            <a:solidFill>
              <a:srgbClr val="000000"/>
            </a:solidFill>
            <a:latin typeface="Arial Cyr"/>
            <a:cs typeface="Arial Cyr"/>
          </a:endParaRPr>
        </a:p>
      </cdr:txBody>
    </cdr:sp>
  </cdr:relSizeAnchor>
  <cdr:relSizeAnchor xmlns:cdr="http://schemas.openxmlformats.org/drawingml/2006/chartDrawing">
    <cdr:from>
      <cdr:x>0.51053</cdr:x>
      <cdr:y>0.7281</cdr:y>
    </cdr:from>
    <cdr:to>
      <cdr:x>0.6787</cdr:x>
      <cdr:y>0.77015</cdr:y>
    </cdr:to>
    <cdr:sp macro="" textlink="">
      <cdr:nvSpPr>
        <cdr:cNvPr id="23563" name="Text Box 11"/>
        <cdr:cNvSpPr txBox="1">
          <a:spLocks xmlns:a="http://schemas.openxmlformats.org/drawingml/2006/main" noChangeArrowheads="1"/>
        </cdr:cNvSpPr>
      </cdr:nvSpPr>
      <cdr:spPr bwMode="auto">
        <a:xfrm xmlns:a="http://schemas.openxmlformats.org/drawingml/2006/main">
          <a:off x="2324418" y="2441174"/>
          <a:ext cx="765659" cy="14100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800" b="0" i="0" u="none" strike="noStrike" baseline="0">
              <a:solidFill>
                <a:srgbClr val="000000"/>
              </a:solidFill>
              <a:latin typeface="Arial Cyr"/>
              <a:cs typeface="Arial Cyr"/>
            </a:rPr>
            <a:t>continental crust</a:t>
          </a:r>
          <a:endParaRPr lang="ru-RU" sz="800" b="0" i="0" u="none" strike="noStrike" baseline="0">
            <a:solidFill>
              <a:srgbClr val="000000"/>
            </a:solidFill>
            <a:latin typeface="Arial Cyr"/>
            <a:cs typeface="Arial Cyr"/>
          </a:endParaRPr>
        </a:p>
      </cdr:txBody>
    </cdr:sp>
  </cdr:relSizeAnchor>
  <cdr:relSizeAnchor xmlns:cdr="http://schemas.openxmlformats.org/drawingml/2006/chartDrawing">
    <cdr:from>
      <cdr:x>0.23277</cdr:x>
      <cdr:y>0.51348</cdr:y>
    </cdr:from>
    <cdr:to>
      <cdr:x>0.35908</cdr:x>
      <cdr:y>0.56875</cdr:y>
    </cdr:to>
    <cdr:sp macro="" textlink="">
      <cdr:nvSpPr>
        <cdr:cNvPr id="23564" name="Text Box 12"/>
        <cdr:cNvSpPr txBox="1">
          <a:spLocks xmlns:a="http://schemas.openxmlformats.org/drawingml/2006/main" noChangeArrowheads="1"/>
        </cdr:cNvSpPr>
      </cdr:nvSpPr>
      <cdr:spPr bwMode="auto">
        <a:xfrm xmlns:a="http://schemas.openxmlformats.org/drawingml/2006/main">
          <a:off x="1059795" y="1721599"/>
          <a:ext cx="575094" cy="18530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100" b="0" i="0" u="none" strike="noStrike" baseline="0">
              <a:solidFill>
                <a:srgbClr val="000000"/>
              </a:solidFill>
              <a:latin typeface="Arial" panose="020B0604020202020204" pitchFamily="34" charset="0"/>
              <a:cs typeface="Arial" panose="020B0604020202020204" pitchFamily="34" charset="0"/>
            </a:rPr>
            <a:t>low crust</a:t>
          </a:r>
          <a:endParaRPr lang="ru-RU" sz="1100" b="0" i="0" u="none" strike="noStrike" baseline="0">
            <a:solidFill>
              <a:srgbClr val="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0.63134</cdr:x>
      <cdr:y>0.10245</cdr:y>
    </cdr:from>
    <cdr:to>
      <cdr:x>0.83218</cdr:x>
      <cdr:y>0.37517</cdr:y>
    </cdr:to>
    <cdr:sp macro="" textlink="">
      <cdr:nvSpPr>
        <cdr:cNvPr id="2" name="TextBox 1">
          <a:extLst xmlns:a="http://schemas.openxmlformats.org/drawingml/2006/main">
            <a:ext uri="{FF2B5EF4-FFF2-40B4-BE49-F238E27FC236}">
              <a16:creationId xmlns="" xmlns:a16="http://schemas.microsoft.com/office/drawing/2014/main" id="{D1524AAF-0A63-46BE-BCB6-93BF7FF93E4C}"/>
            </a:ext>
          </a:extLst>
        </cdr:cNvPr>
        <cdr:cNvSpPr txBox="1"/>
      </cdr:nvSpPr>
      <cdr:spPr>
        <a:xfrm xmlns:a="http://schemas.openxmlformats.org/drawingml/2006/main">
          <a:off x="2874474" y="34348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t>(Hofmann, 2003)</a:t>
          </a:r>
          <a:endParaRPr lang="ru-RU" sz="1100" dirty="0"/>
        </a:p>
      </cdr:txBody>
    </cdr:sp>
  </cdr:relSizeAnchor>
</c:userShapes>
</file>

<file path=ppt/drawings/drawing10.xml><?xml version="1.0" encoding="utf-8"?>
<c:userShapes xmlns:c="http://schemas.openxmlformats.org/drawingml/2006/chart">
  <cdr:relSizeAnchor xmlns:cdr="http://schemas.openxmlformats.org/drawingml/2006/chartDrawing">
    <cdr:from>
      <cdr:x>0.78989</cdr:x>
      <cdr:y>0.25157</cdr:y>
    </cdr:from>
    <cdr:to>
      <cdr:x>0.83802</cdr:x>
      <cdr:y>0.28557</cdr:y>
    </cdr:to>
    <cdr:sp macro="" textlink="">
      <cdr:nvSpPr>
        <cdr:cNvPr id="2049" name="Text Box 1"/>
        <cdr:cNvSpPr txBox="1">
          <a:spLocks xmlns:a="http://schemas.openxmlformats.org/drawingml/2006/main" noChangeArrowheads="1"/>
        </cdr:cNvSpPr>
      </cdr:nvSpPr>
      <cdr:spPr bwMode="auto">
        <a:xfrm xmlns:a="http://schemas.openxmlformats.org/drawingml/2006/main">
          <a:off x="6906759" y="1480854"/>
          <a:ext cx="420884"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HIMU</a:t>
          </a:r>
        </a:p>
      </cdr:txBody>
    </cdr:sp>
  </cdr:relSizeAnchor>
  <cdr:relSizeAnchor xmlns:cdr="http://schemas.openxmlformats.org/drawingml/2006/chartDrawing">
    <cdr:from>
      <cdr:x>0.30157</cdr:x>
      <cdr:y>0.6026</cdr:y>
    </cdr:from>
    <cdr:to>
      <cdr:x>0.34092</cdr:x>
      <cdr:y>0.6366</cdr:y>
    </cdr:to>
    <cdr:sp macro="" textlink="">
      <cdr:nvSpPr>
        <cdr:cNvPr id="2050" name="Text Box 2"/>
        <cdr:cNvSpPr txBox="1">
          <a:spLocks xmlns:a="http://schemas.openxmlformats.org/drawingml/2006/main" noChangeArrowheads="1"/>
        </cdr:cNvSpPr>
      </cdr:nvSpPr>
      <cdr:spPr bwMode="auto">
        <a:xfrm xmlns:a="http://schemas.openxmlformats.org/drawingml/2006/main">
          <a:off x="2636918" y="3616069"/>
          <a:ext cx="344074" cy="20402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EM I</a:t>
          </a:r>
        </a:p>
      </cdr:txBody>
    </cdr:sp>
  </cdr:relSizeAnchor>
  <cdr:relSizeAnchor xmlns:cdr="http://schemas.openxmlformats.org/drawingml/2006/chartDrawing">
    <cdr:from>
      <cdr:x>0.00768</cdr:x>
      <cdr:y>0.0105</cdr:y>
    </cdr:from>
    <cdr:to>
      <cdr:x>0.11525</cdr:x>
      <cdr:y>0.11746</cdr:y>
    </cdr:to>
    <cdr:sp macro="" textlink="">
      <cdr:nvSpPr>
        <cdr:cNvPr id="2051" name="Text Box 3"/>
        <cdr:cNvSpPr txBox="1">
          <a:spLocks xmlns:a="http://schemas.openxmlformats.org/drawingml/2006/main" noChangeArrowheads="1"/>
        </cdr:cNvSpPr>
      </cdr:nvSpPr>
      <cdr:spPr bwMode="auto">
        <a:xfrm xmlns:a="http://schemas.openxmlformats.org/drawingml/2006/main">
          <a:off x="50800" y="50800"/>
          <a:ext cx="667029" cy="48492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0.51879</cdr:x>
      <cdr:y>0.41116</cdr:y>
    </cdr:from>
    <cdr:to>
      <cdr:x>0.56303</cdr:x>
      <cdr:y>0.44516</cdr:y>
    </cdr:to>
    <cdr:sp macro="" textlink="">
      <cdr:nvSpPr>
        <cdr:cNvPr id="2052" name="Text Box 4"/>
        <cdr:cNvSpPr txBox="1">
          <a:spLocks xmlns:a="http://schemas.openxmlformats.org/drawingml/2006/main" noChangeArrowheads="1"/>
        </cdr:cNvSpPr>
      </cdr:nvSpPr>
      <cdr:spPr bwMode="auto">
        <a:xfrm xmlns:a="http://schemas.openxmlformats.org/drawingml/2006/main">
          <a:off x="4536274" y="2420273"/>
          <a:ext cx="386837"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EM II</a:t>
          </a:r>
        </a:p>
      </cdr:txBody>
    </cdr:sp>
  </cdr:relSizeAnchor>
  <cdr:relSizeAnchor xmlns:cdr="http://schemas.openxmlformats.org/drawingml/2006/chartDrawing">
    <cdr:from>
      <cdr:x>0.35033</cdr:x>
      <cdr:y>0.11746</cdr:y>
    </cdr:from>
    <cdr:to>
      <cdr:x>0.3656</cdr:x>
      <cdr:y>0.16788</cdr:y>
    </cdr:to>
    <cdr:sp macro="" textlink="">
      <cdr:nvSpPr>
        <cdr:cNvPr id="2053" name="Text Box 5"/>
        <cdr:cNvSpPr txBox="1">
          <a:spLocks xmlns:a="http://schemas.openxmlformats.org/drawingml/2006/main" noChangeArrowheads="1"/>
        </cdr:cNvSpPr>
      </cdr:nvSpPr>
      <cdr:spPr bwMode="auto">
        <a:xfrm xmlns:a="http://schemas.openxmlformats.org/drawingml/2006/main">
          <a:off x="2175523" y="535723"/>
          <a:ext cx="94635" cy="22859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0.31022</cdr:x>
      <cdr:y>0.05736</cdr:y>
    </cdr:from>
    <cdr:to>
      <cdr:x>0.34075</cdr:x>
      <cdr:y>0.09136</cdr:y>
    </cdr:to>
    <cdr:sp macro="" textlink="">
      <cdr:nvSpPr>
        <cdr:cNvPr id="2054" name="Text Box 6"/>
        <cdr:cNvSpPr txBox="1">
          <a:spLocks xmlns:a="http://schemas.openxmlformats.org/drawingml/2006/main" noChangeArrowheads="1"/>
        </cdr:cNvSpPr>
      </cdr:nvSpPr>
      <cdr:spPr bwMode="auto">
        <a:xfrm xmlns:a="http://schemas.openxmlformats.org/drawingml/2006/main">
          <a:off x="2712548" y="337647"/>
          <a:ext cx="266996"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DM</a:t>
          </a:r>
        </a:p>
      </cdr:txBody>
    </cdr:sp>
  </cdr:relSizeAnchor>
  <cdr:relSizeAnchor xmlns:cdr="http://schemas.openxmlformats.org/drawingml/2006/chartDrawing">
    <cdr:from>
      <cdr:x>0.10458</cdr:x>
      <cdr:y>0.506</cdr:y>
    </cdr:from>
    <cdr:to>
      <cdr:x>0.55886</cdr:x>
      <cdr:y>0.81102</cdr:y>
    </cdr:to>
    <cdr:sp macro="" textlink="">
      <cdr:nvSpPr>
        <cdr:cNvPr id="2" name="Полилиния: фигура 1"/>
        <cdr:cNvSpPr/>
      </cdr:nvSpPr>
      <cdr:spPr>
        <a:xfrm xmlns:a="http://schemas.openxmlformats.org/drawingml/2006/main">
          <a:off x="914400" y="3036352"/>
          <a:ext cx="3972251" cy="1830383"/>
        </a:xfrm>
        <a:custGeom xmlns:a="http://schemas.openxmlformats.org/drawingml/2006/main">
          <a:avLst/>
          <a:gdLst>
            <a:gd name="connsiteX0" fmla="*/ 432500 w 3482426"/>
            <a:gd name="connsiteY0" fmla="*/ 79846 h 2115862"/>
            <a:gd name="connsiteX1" fmla="*/ 32450 w 3482426"/>
            <a:gd name="connsiteY1" fmla="*/ 517996 h 2115862"/>
            <a:gd name="connsiteX2" fmla="*/ 137225 w 3482426"/>
            <a:gd name="connsiteY2" fmla="*/ 727546 h 2115862"/>
            <a:gd name="connsiteX3" fmla="*/ 1032575 w 3482426"/>
            <a:gd name="connsiteY3" fmla="*/ 1575271 h 2115862"/>
            <a:gd name="connsiteX4" fmla="*/ 2223200 w 3482426"/>
            <a:gd name="connsiteY4" fmla="*/ 2099146 h 2115862"/>
            <a:gd name="connsiteX5" fmla="*/ 3175700 w 3482426"/>
            <a:gd name="connsiteY5" fmla="*/ 1937221 h 2115862"/>
            <a:gd name="connsiteX6" fmla="*/ 3385250 w 3482426"/>
            <a:gd name="connsiteY6" fmla="*/ 1451446 h 2115862"/>
            <a:gd name="connsiteX7" fmla="*/ 1737425 w 3482426"/>
            <a:gd name="connsiteY7" fmla="*/ 136996 h 2115862"/>
            <a:gd name="connsiteX8" fmla="*/ 432500 w 3482426"/>
            <a:gd name="connsiteY8" fmla="*/ 79846 h 2115862"/>
            <a:gd name="connsiteX0" fmla="*/ 432500 w 3482426"/>
            <a:gd name="connsiteY0" fmla="*/ 31749 h 2067765"/>
            <a:gd name="connsiteX1" fmla="*/ 32450 w 3482426"/>
            <a:gd name="connsiteY1" fmla="*/ 469899 h 2067765"/>
            <a:gd name="connsiteX2" fmla="*/ 137225 w 3482426"/>
            <a:gd name="connsiteY2" fmla="*/ 679449 h 2067765"/>
            <a:gd name="connsiteX3" fmla="*/ 1032575 w 3482426"/>
            <a:gd name="connsiteY3" fmla="*/ 1527174 h 2067765"/>
            <a:gd name="connsiteX4" fmla="*/ 2223200 w 3482426"/>
            <a:gd name="connsiteY4" fmla="*/ 2051049 h 2067765"/>
            <a:gd name="connsiteX5" fmla="*/ 3175700 w 3482426"/>
            <a:gd name="connsiteY5" fmla="*/ 1889124 h 2067765"/>
            <a:gd name="connsiteX6" fmla="*/ 3385250 w 3482426"/>
            <a:gd name="connsiteY6" fmla="*/ 1403349 h 2067765"/>
            <a:gd name="connsiteX7" fmla="*/ 1604075 w 3482426"/>
            <a:gd name="connsiteY7" fmla="*/ 184149 h 2067765"/>
            <a:gd name="connsiteX8" fmla="*/ 432500 w 3482426"/>
            <a:gd name="connsiteY8" fmla="*/ 31749 h 2067765"/>
            <a:gd name="connsiteX0" fmla="*/ 401180 w 3451106"/>
            <a:gd name="connsiteY0" fmla="*/ 31749 h 2067765"/>
            <a:gd name="connsiteX1" fmla="*/ 1130 w 3451106"/>
            <a:gd name="connsiteY1" fmla="*/ 469899 h 2067765"/>
            <a:gd name="connsiteX2" fmla="*/ 305930 w 3451106"/>
            <a:gd name="connsiteY2" fmla="*/ 708024 h 2067765"/>
            <a:gd name="connsiteX3" fmla="*/ 1001255 w 3451106"/>
            <a:gd name="connsiteY3" fmla="*/ 1527174 h 2067765"/>
            <a:gd name="connsiteX4" fmla="*/ 2191880 w 3451106"/>
            <a:gd name="connsiteY4" fmla="*/ 2051049 h 2067765"/>
            <a:gd name="connsiteX5" fmla="*/ 3144380 w 3451106"/>
            <a:gd name="connsiteY5" fmla="*/ 1889124 h 2067765"/>
            <a:gd name="connsiteX6" fmla="*/ 3353930 w 3451106"/>
            <a:gd name="connsiteY6" fmla="*/ 1403349 h 2067765"/>
            <a:gd name="connsiteX7" fmla="*/ 1572755 w 3451106"/>
            <a:gd name="connsiteY7" fmla="*/ 184149 h 2067765"/>
            <a:gd name="connsiteX8" fmla="*/ 401180 w 3451106"/>
            <a:gd name="connsiteY8" fmla="*/ 31749 h 2067765"/>
            <a:gd name="connsiteX0" fmla="*/ 182503 w 3232429"/>
            <a:gd name="connsiteY0" fmla="*/ 26851 h 2062867"/>
            <a:gd name="connsiteX1" fmla="*/ 20578 w 3232429"/>
            <a:gd name="connsiteY1" fmla="*/ 398326 h 2062867"/>
            <a:gd name="connsiteX2" fmla="*/ 87253 w 3232429"/>
            <a:gd name="connsiteY2" fmla="*/ 703126 h 2062867"/>
            <a:gd name="connsiteX3" fmla="*/ 782578 w 3232429"/>
            <a:gd name="connsiteY3" fmla="*/ 1522276 h 2062867"/>
            <a:gd name="connsiteX4" fmla="*/ 1973203 w 3232429"/>
            <a:gd name="connsiteY4" fmla="*/ 2046151 h 2062867"/>
            <a:gd name="connsiteX5" fmla="*/ 2925703 w 3232429"/>
            <a:gd name="connsiteY5" fmla="*/ 1884226 h 2062867"/>
            <a:gd name="connsiteX6" fmla="*/ 3135253 w 3232429"/>
            <a:gd name="connsiteY6" fmla="*/ 1398451 h 2062867"/>
            <a:gd name="connsiteX7" fmla="*/ 1354078 w 3232429"/>
            <a:gd name="connsiteY7" fmla="*/ 179251 h 2062867"/>
            <a:gd name="connsiteX8" fmla="*/ 182503 w 3232429"/>
            <a:gd name="connsiteY8" fmla="*/ 26851 h 2062867"/>
            <a:gd name="connsiteX0" fmla="*/ 426991 w 3248317"/>
            <a:gd name="connsiteY0" fmla="*/ 240068 h 1933184"/>
            <a:gd name="connsiteX1" fmla="*/ 36466 w 3248317"/>
            <a:gd name="connsiteY1" fmla="*/ 268643 h 1933184"/>
            <a:gd name="connsiteX2" fmla="*/ 103141 w 3248317"/>
            <a:gd name="connsiteY2" fmla="*/ 573443 h 1933184"/>
            <a:gd name="connsiteX3" fmla="*/ 798466 w 3248317"/>
            <a:gd name="connsiteY3" fmla="*/ 1392593 h 1933184"/>
            <a:gd name="connsiteX4" fmla="*/ 1989091 w 3248317"/>
            <a:gd name="connsiteY4" fmla="*/ 1916468 h 1933184"/>
            <a:gd name="connsiteX5" fmla="*/ 2941591 w 3248317"/>
            <a:gd name="connsiteY5" fmla="*/ 1754543 h 1933184"/>
            <a:gd name="connsiteX6" fmla="*/ 3151141 w 3248317"/>
            <a:gd name="connsiteY6" fmla="*/ 1268768 h 1933184"/>
            <a:gd name="connsiteX7" fmla="*/ 1369966 w 3248317"/>
            <a:gd name="connsiteY7" fmla="*/ 49568 h 1933184"/>
            <a:gd name="connsiteX8" fmla="*/ 426991 w 3248317"/>
            <a:gd name="connsiteY8" fmla="*/ 240068 h 1933184"/>
            <a:gd name="connsiteX0" fmla="*/ 426991 w 3248317"/>
            <a:gd name="connsiteY0" fmla="*/ 240068 h 1933184"/>
            <a:gd name="connsiteX1" fmla="*/ 36466 w 3248317"/>
            <a:gd name="connsiteY1" fmla="*/ 268643 h 1933184"/>
            <a:gd name="connsiteX2" fmla="*/ 103141 w 3248317"/>
            <a:gd name="connsiteY2" fmla="*/ 573443 h 1933184"/>
            <a:gd name="connsiteX3" fmla="*/ 798466 w 3248317"/>
            <a:gd name="connsiteY3" fmla="*/ 1392593 h 1933184"/>
            <a:gd name="connsiteX4" fmla="*/ 1989091 w 3248317"/>
            <a:gd name="connsiteY4" fmla="*/ 1916468 h 1933184"/>
            <a:gd name="connsiteX5" fmla="*/ 2941591 w 3248317"/>
            <a:gd name="connsiteY5" fmla="*/ 1754543 h 1933184"/>
            <a:gd name="connsiteX6" fmla="*/ 3151141 w 3248317"/>
            <a:gd name="connsiteY6" fmla="*/ 1268768 h 1933184"/>
            <a:gd name="connsiteX7" fmla="*/ 1369966 w 3248317"/>
            <a:gd name="connsiteY7" fmla="*/ 49568 h 1933184"/>
            <a:gd name="connsiteX8" fmla="*/ 426991 w 3248317"/>
            <a:gd name="connsiteY8" fmla="*/ 240068 h 1933184"/>
            <a:gd name="connsiteX0" fmla="*/ 336495 w 3157821"/>
            <a:gd name="connsiteY0" fmla="*/ 240068 h 1933184"/>
            <a:gd name="connsiteX1" fmla="*/ 12645 w 3157821"/>
            <a:gd name="connsiteY1" fmla="*/ 573443 h 1933184"/>
            <a:gd name="connsiteX2" fmla="*/ 707970 w 3157821"/>
            <a:gd name="connsiteY2" fmla="*/ 1392593 h 1933184"/>
            <a:gd name="connsiteX3" fmla="*/ 1898595 w 3157821"/>
            <a:gd name="connsiteY3" fmla="*/ 1916468 h 1933184"/>
            <a:gd name="connsiteX4" fmla="*/ 2851095 w 3157821"/>
            <a:gd name="connsiteY4" fmla="*/ 1754543 h 1933184"/>
            <a:gd name="connsiteX5" fmla="*/ 3060645 w 3157821"/>
            <a:gd name="connsiteY5" fmla="*/ 1268768 h 1933184"/>
            <a:gd name="connsiteX6" fmla="*/ 1279470 w 3157821"/>
            <a:gd name="connsiteY6" fmla="*/ 49568 h 1933184"/>
            <a:gd name="connsiteX7" fmla="*/ 336495 w 3157821"/>
            <a:gd name="connsiteY7" fmla="*/ 240068 h 1933184"/>
            <a:gd name="connsiteX0" fmla="*/ 336495 w 3161900"/>
            <a:gd name="connsiteY0" fmla="*/ 240068 h 1924469"/>
            <a:gd name="connsiteX1" fmla="*/ 12645 w 3161900"/>
            <a:gd name="connsiteY1" fmla="*/ 573443 h 1924469"/>
            <a:gd name="connsiteX2" fmla="*/ 707970 w 3161900"/>
            <a:gd name="connsiteY2" fmla="*/ 1392593 h 1924469"/>
            <a:gd name="connsiteX3" fmla="*/ 1765245 w 3161900"/>
            <a:gd name="connsiteY3" fmla="*/ 1906943 h 1924469"/>
            <a:gd name="connsiteX4" fmla="*/ 2851095 w 3161900"/>
            <a:gd name="connsiteY4" fmla="*/ 1754543 h 1924469"/>
            <a:gd name="connsiteX5" fmla="*/ 3060645 w 3161900"/>
            <a:gd name="connsiteY5" fmla="*/ 1268768 h 1924469"/>
            <a:gd name="connsiteX6" fmla="*/ 1279470 w 3161900"/>
            <a:gd name="connsiteY6" fmla="*/ 49568 h 1924469"/>
            <a:gd name="connsiteX7" fmla="*/ 336495 w 3161900"/>
            <a:gd name="connsiteY7" fmla="*/ 240068 h 1924469"/>
            <a:gd name="connsiteX0" fmla="*/ 336495 w 3161900"/>
            <a:gd name="connsiteY0" fmla="*/ 240068 h 1933257"/>
            <a:gd name="connsiteX1" fmla="*/ 12645 w 3161900"/>
            <a:gd name="connsiteY1" fmla="*/ 573443 h 1933257"/>
            <a:gd name="connsiteX2" fmla="*/ 707970 w 3161900"/>
            <a:gd name="connsiteY2" fmla="*/ 1392593 h 1933257"/>
            <a:gd name="connsiteX3" fmla="*/ 1441394 w 3161900"/>
            <a:gd name="connsiteY3" fmla="*/ 1259243 h 1933257"/>
            <a:gd name="connsiteX4" fmla="*/ 1765245 w 3161900"/>
            <a:gd name="connsiteY4" fmla="*/ 1906943 h 1933257"/>
            <a:gd name="connsiteX5" fmla="*/ 2851095 w 3161900"/>
            <a:gd name="connsiteY5" fmla="*/ 1754543 h 1933257"/>
            <a:gd name="connsiteX6" fmla="*/ 3060645 w 3161900"/>
            <a:gd name="connsiteY6" fmla="*/ 1268768 h 1933257"/>
            <a:gd name="connsiteX7" fmla="*/ 1279470 w 3161900"/>
            <a:gd name="connsiteY7" fmla="*/ 49568 h 1933257"/>
            <a:gd name="connsiteX8" fmla="*/ 336495 w 3161900"/>
            <a:gd name="connsiteY8" fmla="*/ 240068 h 1933257"/>
            <a:gd name="connsiteX0" fmla="*/ 336495 w 3147437"/>
            <a:gd name="connsiteY0" fmla="*/ 240068 h 1883958"/>
            <a:gd name="connsiteX1" fmla="*/ 12645 w 3147437"/>
            <a:gd name="connsiteY1" fmla="*/ 573443 h 1883958"/>
            <a:gd name="connsiteX2" fmla="*/ 707970 w 3147437"/>
            <a:gd name="connsiteY2" fmla="*/ 1392593 h 1883958"/>
            <a:gd name="connsiteX3" fmla="*/ 1441394 w 3147437"/>
            <a:gd name="connsiteY3" fmla="*/ 1259243 h 1883958"/>
            <a:gd name="connsiteX4" fmla="*/ 2279595 w 3147437"/>
            <a:gd name="connsiteY4" fmla="*/ 1849793 h 1883958"/>
            <a:gd name="connsiteX5" fmla="*/ 2851095 w 3147437"/>
            <a:gd name="connsiteY5" fmla="*/ 1754543 h 1883958"/>
            <a:gd name="connsiteX6" fmla="*/ 3060645 w 3147437"/>
            <a:gd name="connsiteY6" fmla="*/ 1268768 h 1883958"/>
            <a:gd name="connsiteX7" fmla="*/ 1279470 w 3147437"/>
            <a:gd name="connsiteY7" fmla="*/ 49568 h 1883958"/>
            <a:gd name="connsiteX8" fmla="*/ 336495 w 3147437"/>
            <a:gd name="connsiteY8" fmla="*/ 240068 h 1883958"/>
            <a:gd name="connsiteX0" fmla="*/ 336495 w 3038079"/>
            <a:gd name="connsiteY0" fmla="*/ 232725 h 1880286"/>
            <a:gd name="connsiteX1" fmla="*/ 12645 w 3038079"/>
            <a:gd name="connsiteY1" fmla="*/ 566100 h 1880286"/>
            <a:gd name="connsiteX2" fmla="*/ 707970 w 3038079"/>
            <a:gd name="connsiteY2" fmla="*/ 1385250 h 1880286"/>
            <a:gd name="connsiteX3" fmla="*/ 1441394 w 3038079"/>
            <a:gd name="connsiteY3" fmla="*/ 1251900 h 1880286"/>
            <a:gd name="connsiteX4" fmla="*/ 2279595 w 3038079"/>
            <a:gd name="connsiteY4" fmla="*/ 1842450 h 1880286"/>
            <a:gd name="connsiteX5" fmla="*/ 2851095 w 3038079"/>
            <a:gd name="connsiteY5" fmla="*/ 1747200 h 1880286"/>
            <a:gd name="connsiteX6" fmla="*/ 2927295 w 3038079"/>
            <a:gd name="connsiteY6" fmla="*/ 1147125 h 1880286"/>
            <a:gd name="connsiteX7" fmla="*/ 1279470 w 3038079"/>
            <a:gd name="connsiteY7" fmla="*/ 42225 h 1880286"/>
            <a:gd name="connsiteX8" fmla="*/ 336495 w 3038079"/>
            <a:gd name="connsiteY8" fmla="*/ 232725 h 1880286"/>
            <a:gd name="connsiteX0" fmla="*/ 336495 w 2982352"/>
            <a:gd name="connsiteY0" fmla="*/ 200692 h 1848253"/>
            <a:gd name="connsiteX1" fmla="*/ 12645 w 2982352"/>
            <a:gd name="connsiteY1" fmla="*/ 534067 h 1848253"/>
            <a:gd name="connsiteX2" fmla="*/ 707970 w 2982352"/>
            <a:gd name="connsiteY2" fmla="*/ 1353217 h 1848253"/>
            <a:gd name="connsiteX3" fmla="*/ 1441394 w 2982352"/>
            <a:gd name="connsiteY3" fmla="*/ 1219867 h 1848253"/>
            <a:gd name="connsiteX4" fmla="*/ 2279595 w 2982352"/>
            <a:gd name="connsiteY4" fmla="*/ 1810417 h 1848253"/>
            <a:gd name="connsiteX5" fmla="*/ 2851095 w 2982352"/>
            <a:gd name="connsiteY5" fmla="*/ 1715167 h 1848253"/>
            <a:gd name="connsiteX6" fmla="*/ 2927295 w 2982352"/>
            <a:gd name="connsiteY6" fmla="*/ 1115092 h 1848253"/>
            <a:gd name="connsiteX7" fmla="*/ 2079570 w 2982352"/>
            <a:gd name="connsiteY7" fmla="*/ 553116 h 1848253"/>
            <a:gd name="connsiteX8" fmla="*/ 1279470 w 2982352"/>
            <a:gd name="connsiteY8" fmla="*/ 10192 h 1848253"/>
            <a:gd name="connsiteX9" fmla="*/ 336495 w 2982352"/>
            <a:gd name="connsiteY9" fmla="*/ 200692 h 1848253"/>
            <a:gd name="connsiteX0" fmla="*/ 344698 w 2990555"/>
            <a:gd name="connsiteY0" fmla="*/ 200692 h 1848253"/>
            <a:gd name="connsiteX1" fmla="*/ 20848 w 2990555"/>
            <a:gd name="connsiteY1" fmla="*/ 534067 h 1848253"/>
            <a:gd name="connsiteX2" fmla="*/ 866074 w 2990555"/>
            <a:gd name="connsiteY2" fmla="*/ 1505617 h 1848253"/>
            <a:gd name="connsiteX3" fmla="*/ 1449597 w 2990555"/>
            <a:gd name="connsiteY3" fmla="*/ 1219867 h 1848253"/>
            <a:gd name="connsiteX4" fmla="*/ 2287798 w 2990555"/>
            <a:gd name="connsiteY4" fmla="*/ 1810417 h 1848253"/>
            <a:gd name="connsiteX5" fmla="*/ 2859298 w 2990555"/>
            <a:gd name="connsiteY5" fmla="*/ 1715167 h 1848253"/>
            <a:gd name="connsiteX6" fmla="*/ 2935498 w 2990555"/>
            <a:gd name="connsiteY6" fmla="*/ 1115092 h 1848253"/>
            <a:gd name="connsiteX7" fmla="*/ 2087773 w 2990555"/>
            <a:gd name="connsiteY7" fmla="*/ 553116 h 1848253"/>
            <a:gd name="connsiteX8" fmla="*/ 1287673 w 2990555"/>
            <a:gd name="connsiteY8" fmla="*/ 10192 h 1848253"/>
            <a:gd name="connsiteX9" fmla="*/ 344698 w 2990555"/>
            <a:gd name="connsiteY9" fmla="*/ 200692 h 1848253"/>
            <a:gd name="connsiteX0" fmla="*/ 881368 w 3527225"/>
            <a:gd name="connsiteY0" fmla="*/ 200692 h 1848253"/>
            <a:gd name="connsiteX1" fmla="*/ 557518 w 3527225"/>
            <a:gd name="connsiteY1" fmla="*/ 534067 h 1848253"/>
            <a:gd name="connsiteX2" fmla="*/ 55069 w 3527225"/>
            <a:gd name="connsiteY2" fmla="*/ 1301494 h 1848253"/>
            <a:gd name="connsiteX3" fmla="*/ 1986267 w 3527225"/>
            <a:gd name="connsiteY3" fmla="*/ 1219867 h 1848253"/>
            <a:gd name="connsiteX4" fmla="*/ 2824468 w 3527225"/>
            <a:gd name="connsiteY4" fmla="*/ 1810417 h 1848253"/>
            <a:gd name="connsiteX5" fmla="*/ 3395968 w 3527225"/>
            <a:gd name="connsiteY5" fmla="*/ 1715167 h 1848253"/>
            <a:gd name="connsiteX6" fmla="*/ 3472168 w 3527225"/>
            <a:gd name="connsiteY6" fmla="*/ 1115092 h 1848253"/>
            <a:gd name="connsiteX7" fmla="*/ 2624443 w 3527225"/>
            <a:gd name="connsiteY7" fmla="*/ 553116 h 1848253"/>
            <a:gd name="connsiteX8" fmla="*/ 1824343 w 3527225"/>
            <a:gd name="connsiteY8" fmla="*/ 10192 h 1848253"/>
            <a:gd name="connsiteX9" fmla="*/ 881368 w 3527225"/>
            <a:gd name="connsiteY9" fmla="*/ 200692 h 1848253"/>
            <a:gd name="connsiteX0" fmla="*/ 881368 w 3654352"/>
            <a:gd name="connsiteY0" fmla="*/ 200692 h 1844512"/>
            <a:gd name="connsiteX1" fmla="*/ 557518 w 3654352"/>
            <a:gd name="connsiteY1" fmla="*/ 534067 h 1844512"/>
            <a:gd name="connsiteX2" fmla="*/ 55069 w 3654352"/>
            <a:gd name="connsiteY2" fmla="*/ 1301494 h 1844512"/>
            <a:gd name="connsiteX3" fmla="*/ 1986267 w 3654352"/>
            <a:gd name="connsiteY3" fmla="*/ 1219867 h 1844512"/>
            <a:gd name="connsiteX4" fmla="*/ 2824468 w 3654352"/>
            <a:gd name="connsiteY4" fmla="*/ 1810417 h 1844512"/>
            <a:gd name="connsiteX5" fmla="*/ 3395968 w 3654352"/>
            <a:gd name="connsiteY5" fmla="*/ 1715167 h 1844512"/>
            <a:gd name="connsiteX6" fmla="*/ 3621122 w 3654352"/>
            <a:gd name="connsiteY6" fmla="*/ 1231734 h 1844512"/>
            <a:gd name="connsiteX7" fmla="*/ 2624443 w 3654352"/>
            <a:gd name="connsiteY7" fmla="*/ 553116 h 1844512"/>
            <a:gd name="connsiteX8" fmla="*/ 1824343 w 3654352"/>
            <a:gd name="connsiteY8" fmla="*/ 10192 h 1844512"/>
            <a:gd name="connsiteX9" fmla="*/ 881368 w 3654352"/>
            <a:gd name="connsiteY9" fmla="*/ 200692 h 1844512"/>
            <a:gd name="connsiteX0" fmla="*/ 524927 w 3297911"/>
            <a:gd name="connsiteY0" fmla="*/ 200692 h 1844512"/>
            <a:gd name="connsiteX1" fmla="*/ 201077 w 3297911"/>
            <a:gd name="connsiteY1" fmla="*/ 534067 h 1844512"/>
            <a:gd name="connsiteX2" fmla="*/ 95837 w 3297911"/>
            <a:gd name="connsiteY2" fmla="*/ 1760772 h 1844512"/>
            <a:gd name="connsiteX3" fmla="*/ 1629826 w 3297911"/>
            <a:gd name="connsiteY3" fmla="*/ 1219867 h 1844512"/>
            <a:gd name="connsiteX4" fmla="*/ 2468027 w 3297911"/>
            <a:gd name="connsiteY4" fmla="*/ 1810417 h 1844512"/>
            <a:gd name="connsiteX5" fmla="*/ 3039527 w 3297911"/>
            <a:gd name="connsiteY5" fmla="*/ 1715167 h 1844512"/>
            <a:gd name="connsiteX6" fmla="*/ 3264681 w 3297911"/>
            <a:gd name="connsiteY6" fmla="*/ 1231734 h 1844512"/>
            <a:gd name="connsiteX7" fmla="*/ 2268002 w 3297911"/>
            <a:gd name="connsiteY7" fmla="*/ 553116 h 1844512"/>
            <a:gd name="connsiteX8" fmla="*/ 1467902 w 3297911"/>
            <a:gd name="connsiteY8" fmla="*/ 10192 h 1844512"/>
            <a:gd name="connsiteX9" fmla="*/ 524927 w 3297911"/>
            <a:gd name="connsiteY9" fmla="*/ 200692 h 1844512"/>
            <a:gd name="connsiteX0" fmla="*/ 754706 w 3527690"/>
            <a:gd name="connsiteY0" fmla="*/ 200692 h 1844512"/>
            <a:gd name="connsiteX1" fmla="*/ 430856 w 3527690"/>
            <a:gd name="connsiteY1" fmla="*/ 534067 h 1844512"/>
            <a:gd name="connsiteX2" fmla="*/ 3939 w 3527690"/>
            <a:gd name="connsiteY2" fmla="*/ 1181000 h 1844512"/>
            <a:gd name="connsiteX3" fmla="*/ 325616 w 3527690"/>
            <a:gd name="connsiteY3" fmla="*/ 1760772 h 1844512"/>
            <a:gd name="connsiteX4" fmla="*/ 1859605 w 3527690"/>
            <a:gd name="connsiteY4" fmla="*/ 1219867 h 1844512"/>
            <a:gd name="connsiteX5" fmla="*/ 2697806 w 3527690"/>
            <a:gd name="connsiteY5" fmla="*/ 1810417 h 1844512"/>
            <a:gd name="connsiteX6" fmla="*/ 3269306 w 3527690"/>
            <a:gd name="connsiteY6" fmla="*/ 1715167 h 1844512"/>
            <a:gd name="connsiteX7" fmla="*/ 3494460 w 3527690"/>
            <a:gd name="connsiteY7" fmla="*/ 1231734 h 1844512"/>
            <a:gd name="connsiteX8" fmla="*/ 2497781 w 3527690"/>
            <a:gd name="connsiteY8" fmla="*/ 553116 h 1844512"/>
            <a:gd name="connsiteX9" fmla="*/ 1697681 w 3527690"/>
            <a:gd name="connsiteY9" fmla="*/ 10192 h 1844512"/>
            <a:gd name="connsiteX10" fmla="*/ 754706 w 3527690"/>
            <a:gd name="connsiteY10" fmla="*/ 200692 h 1844512"/>
            <a:gd name="connsiteX0" fmla="*/ 759822 w 3532806"/>
            <a:gd name="connsiteY0" fmla="*/ 200692 h 1844512"/>
            <a:gd name="connsiteX1" fmla="*/ 435972 w 3532806"/>
            <a:gd name="connsiteY1" fmla="*/ 534067 h 1844512"/>
            <a:gd name="connsiteX2" fmla="*/ 9055 w 3532806"/>
            <a:gd name="connsiteY2" fmla="*/ 1181000 h 1844512"/>
            <a:gd name="connsiteX3" fmla="*/ 349521 w 3532806"/>
            <a:gd name="connsiteY3" fmla="*/ 1312222 h 1844512"/>
            <a:gd name="connsiteX4" fmla="*/ 330732 w 3532806"/>
            <a:gd name="connsiteY4" fmla="*/ 1760772 h 1844512"/>
            <a:gd name="connsiteX5" fmla="*/ 1864721 w 3532806"/>
            <a:gd name="connsiteY5" fmla="*/ 1219867 h 1844512"/>
            <a:gd name="connsiteX6" fmla="*/ 2702922 w 3532806"/>
            <a:gd name="connsiteY6" fmla="*/ 1810417 h 1844512"/>
            <a:gd name="connsiteX7" fmla="*/ 3274422 w 3532806"/>
            <a:gd name="connsiteY7" fmla="*/ 1715167 h 1844512"/>
            <a:gd name="connsiteX8" fmla="*/ 3499576 w 3532806"/>
            <a:gd name="connsiteY8" fmla="*/ 1231734 h 1844512"/>
            <a:gd name="connsiteX9" fmla="*/ 2502897 w 3532806"/>
            <a:gd name="connsiteY9" fmla="*/ 553116 h 1844512"/>
            <a:gd name="connsiteX10" fmla="*/ 1702797 w 3532806"/>
            <a:gd name="connsiteY10" fmla="*/ 10192 h 1844512"/>
            <a:gd name="connsiteX11" fmla="*/ 759822 w 3532806"/>
            <a:gd name="connsiteY11" fmla="*/ 200692 h 1844512"/>
            <a:gd name="connsiteX0" fmla="*/ 759822 w 3532806"/>
            <a:gd name="connsiteY0" fmla="*/ 200692 h 1844512"/>
            <a:gd name="connsiteX1" fmla="*/ 435972 w 3532806"/>
            <a:gd name="connsiteY1" fmla="*/ 534067 h 1844512"/>
            <a:gd name="connsiteX2" fmla="*/ 9055 w 3532806"/>
            <a:gd name="connsiteY2" fmla="*/ 1181000 h 1844512"/>
            <a:gd name="connsiteX3" fmla="*/ 349521 w 3532806"/>
            <a:gd name="connsiteY3" fmla="*/ 1312222 h 1844512"/>
            <a:gd name="connsiteX4" fmla="*/ 330732 w 3532806"/>
            <a:gd name="connsiteY4" fmla="*/ 1760772 h 1844512"/>
            <a:gd name="connsiteX5" fmla="*/ 1590800 w 3532806"/>
            <a:gd name="connsiteY5" fmla="*/ 1450734 h 1844512"/>
            <a:gd name="connsiteX6" fmla="*/ 1864721 w 3532806"/>
            <a:gd name="connsiteY6" fmla="*/ 1219867 h 1844512"/>
            <a:gd name="connsiteX7" fmla="*/ 2702922 w 3532806"/>
            <a:gd name="connsiteY7" fmla="*/ 1810417 h 1844512"/>
            <a:gd name="connsiteX8" fmla="*/ 3274422 w 3532806"/>
            <a:gd name="connsiteY8" fmla="*/ 1715167 h 1844512"/>
            <a:gd name="connsiteX9" fmla="*/ 3499576 w 3532806"/>
            <a:gd name="connsiteY9" fmla="*/ 1231734 h 1844512"/>
            <a:gd name="connsiteX10" fmla="*/ 2502897 w 3532806"/>
            <a:gd name="connsiteY10" fmla="*/ 553116 h 1844512"/>
            <a:gd name="connsiteX11" fmla="*/ 1702797 w 3532806"/>
            <a:gd name="connsiteY11" fmla="*/ 10192 h 1844512"/>
            <a:gd name="connsiteX12" fmla="*/ 759822 w 3532806"/>
            <a:gd name="connsiteY12" fmla="*/ 200692 h 1844512"/>
            <a:gd name="connsiteX0" fmla="*/ 759822 w 3532806"/>
            <a:gd name="connsiteY0" fmla="*/ 200692 h 1844155"/>
            <a:gd name="connsiteX1" fmla="*/ 435972 w 3532806"/>
            <a:gd name="connsiteY1" fmla="*/ 534067 h 1844155"/>
            <a:gd name="connsiteX2" fmla="*/ 9055 w 3532806"/>
            <a:gd name="connsiteY2" fmla="*/ 1181000 h 1844155"/>
            <a:gd name="connsiteX3" fmla="*/ 349521 w 3532806"/>
            <a:gd name="connsiteY3" fmla="*/ 1312222 h 1844155"/>
            <a:gd name="connsiteX4" fmla="*/ 330732 w 3532806"/>
            <a:gd name="connsiteY4" fmla="*/ 1760772 h 1844155"/>
            <a:gd name="connsiteX5" fmla="*/ 1590800 w 3532806"/>
            <a:gd name="connsiteY5" fmla="*/ 1450734 h 1844155"/>
            <a:gd name="connsiteX6" fmla="*/ 1864721 w 3532806"/>
            <a:gd name="connsiteY6" fmla="*/ 1219867 h 1844155"/>
            <a:gd name="connsiteX7" fmla="*/ 2307196 w 3532806"/>
            <a:gd name="connsiteY7" fmla="*/ 1224741 h 1844155"/>
            <a:gd name="connsiteX8" fmla="*/ 2702922 w 3532806"/>
            <a:gd name="connsiteY8" fmla="*/ 1810417 h 1844155"/>
            <a:gd name="connsiteX9" fmla="*/ 3274422 w 3532806"/>
            <a:gd name="connsiteY9" fmla="*/ 1715167 h 1844155"/>
            <a:gd name="connsiteX10" fmla="*/ 3499576 w 3532806"/>
            <a:gd name="connsiteY10" fmla="*/ 1231734 h 1844155"/>
            <a:gd name="connsiteX11" fmla="*/ 2502897 w 3532806"/>
            <a:gd name="connsiteY11" fmla="*/ 553116 h 1844155"/>
            <a:gd name="connsiteX12" fmla="*/ 1702797 w 3532806"/>
            <a:gd name="connsiteY12" fmla="*/ 10192 h 1844155"/>
            <a:gd name="connsiteX13" fmla="*/ 759822 w 3532806"/>
            <a:gd name="connsiteY13" fmla="*/ 200692 h 1844155"/>
            <a:gd name="connsiteX0" fmla="*/ 759822 w 3532806"/>
            <a:gd name="connsiteY0" fmla="*/ 194217 h 1837680"/>
            <a:gd name="connsiteX1" fmla="*/ 435972 w 3532806"/>
            <a:gd name="connsiteY1" fmla="*/ 527592 h 1837680"/>
            <a:gd name="connsiteX2" fmla="*/ 9055 w 3532806"/>
            <a:gd name="connsiteY2" fmla="*/ 1174525 h 1837680"/>
            <a:gd name="connsiteX3" fmla="*/ 349521 w 3532806"/>
            <a:gd name="connsiteY3" fmla="*/ 1305747 h 1837680"/>
            <a:gd name="connsiteX4" fmla="*/ 330732 w 3532806"/>
            <a:gd name="connsiteY4" fmla="*/ 1754297 h 1837680"/>
            <a:gd name="connsiteX5" fmla="*/ 1590800 w 3532806"/>
            <a:gd name="connsiteY5" fmla="*/ 1444259 h 1837680"/>
            <a:gd name="connsiteX6" fmla="*/ 1864721 w 3532806"/>
            <a:gd name="connsiteY6" fmla="*/ 1213392 h 1837680"/>
            <a:gd name="connsiteX7" fmla="*/ 2307196 w 3532806"/>
            <a:gd name="connsiteY7" fmla="*/ 1218266 h 1837680"/>
            <a:gd name="connsiteX8" fmla="*/ 2702922 w 3532806"/>
            <a:gd name="connsiteY8" fmla="*/ 1803942 h 1837680"/>
            <a:gd name="connsiteX9" fmla="*/ 3274422 w 3532806"/>
            <a:gd name="connsiteY9" fmla="*/ 1708692 h 1837680"/>
            <a:gd name="connsiteX10" fmla="*/ 3499576 w 3532806"/>
            <a:gd name="connsiteY10" fmla="*/ 1225259 h 1837680"/>
            <a:gd name="connsiteX11" fmla="*/ 2502897 w 3532806"/>
            <a:gd name="connsiteY11" fmla="*/ 546641 h 1837680"/>
            <a:gd name="connsiteX12" fmla="*/ 2392312 w 3532806"/>
            <a:gd name="connsiteY12" fmla="*/ 387192 h 1837680"/>
            <a:gd name="connsiteX13" fmla="*/ 1702797 w 3532806"/>
            <a:gd name="connsiteY13" fmla="*/ 3717 h 1837680"/>
            <a:gd name="connsiteX14" fmla="*/ 759822 w 3532806"/>
            <a:gd name="connsiteY14" fmla="*/ 194217 h 1837680"/>
            <a:gd name="connsiteX0" fmla="*/ 759822 w 3510961"/>
            <a:gd name="connsiteY0" fmla="*/ 194217 h 1837680"/>
            <a:gd name="connsiteX1" fmla="*/ 435972 w 3510961"/>
            <a:gd name="connsiteY1" fmla="*/ 527592 h 1837680"/>
            <a:gd name="connsiteX2" fmla="*/ 9055 w 3510961"/>
            <a:gd name="connsiteY2" fmla="*/ 1174525 h 1837680"/>
            <a:gd name="connsiteX3" fmla="*/ 349521 w 3510961"/>
            <a:gd name="connsiteY3" fmla="*/ 1305747 h 1837680"/>
            <a:gd name="connsiteX4" fmla="*/ 330732 w 3510961"/>
            <a:gd name="connsiteY4" fmla="*/ 1754297 h 1837680"/>
            <a:gd name="connsiteX5" fmla="*/ 1590800 w 3510961"/>
            <a:gd name="connsiteY5" fmla="*/ 1444259 h 1837680"/>
            <a:gd name="connsiteX6" fmla="*/ 1864721 w 3510961"/>
            <a:gd name="connsiteY6" fmla="*/ 1213392 h 1837680"/>
            <a:gd name="connsiteX7" fmla="*/ 2307196 w 3510961"/>
            <a:gd name="connsiteY7" fmla="*/ 1218266 h 1837680"/>
            <a:gd name="connsiteX8" fmla="*/ 2702922 w 3510961"/>
            <a:gd name="connsiteY8" fmla="*/ 1803942 h 1837680"/>
            <a:gd name="connsiteX9" fmla="*/ 3274422 w 3510961"/>
            <a:gd name="connsiteY9" fmla="*/ 1708692 h 1837680"/>
            <a:gd name="connsiteX10" fmla="*/ 3499576 w 3510961"/>
            <a:gd name="connsiteY10" fmla="*/ 1225259 h 1837680"/>
            <a:gd name="connsiteX11" fmla="*/ 2952661 w 3510961"/>
            <a:gd name="connsiteY11" fmla="*/ 1036012 h 1837680"/>
            <a:gd name="connsiteX12" fmla="*/ 2502897 w 3510961"/>
            <a:gd name="connsiteY12" fmla="*/ 546641 h 1837680"/>
            <a:gd name="connsiteX13" fmla="*/ 2392312 w 3510961"/>
            <a:gd name="connsiteY13" fmla="*/ 387192 h 1837680"/>
            <a:gd name="connsiteX14" fmla="*/ 1702797 w 3510961"/>
            <a:gd name="connsiteY14" fmla="*/ 3717 h 1837680"/>
            <a:gd name="connsiteX15" fmla="*/ 759822 w 3510961"/>
            <a:gd name="connsiteY15" fmla="*/ 194217 h 1837680"/>
            <a:gd name="connsiteX0" fmla="*/ 759822 w 3510961"/>
            <a:gd name="connsiteY0" fmla="*/ 194217 h 1837680"/>
            <a:gd name="connsiteX1" fmla="*/ 435972 w 3510961"/>
            <a:gd name="connsiteY1" fmla="*/ 527592 h 1837680"/>
            <a:gd name="connsiteX2" fmla="*/ 9055 w 3510961"/>
            <a:gd name="connsiteY2" fmla="*/ 1174525 h 1837680"/>
            <a:gd name="connsiteX3" fmla="*/ 349521 w 3510961"/>
            <a:gd name="connsiteY3" fmla="*/ 1305747 h 1837680"/>
            <a:gd name="connsiteX4" fmla="*/ 330732 w 3510961"/>
            <a:gd name="connsiteY4" fmla="*/ 1754297 h 1837680"/>
            <a:gd name="connsiteX5" fmla="*/ 1590800 w 3510961"/>
            <a:gd name="connsiteY5" fmla="*/ 1444259 h 1837680"/>
            <a:gd name="connsiteX6" fmla="*/ 1864721 w 3510961"/>
            <a:gd name="connsiteY6" fmla="*/ 1213392 h 1837680"/>
            <a:gd name="connsiteX7" fmla="*/ 2307196 w 3510961"/>
            <a:gd name="connsiteY7" fmla="*/ 1218266 h 1837680"/>
            <a:gd name="connsiteX8" fmla="*/ 2702922 w 3510961"/>
            <a:gd name="connsiteY8" fmla="*/ 1803942 h 1837680"/>
            <a:gd name="connsiteX9" fmla="*/ 3274422 w 3510961"/>
            <a:gd name="connsiteY9" fmla="*/ 1708692 h 1837680"/>
            <a:gd name="connsiteX10" fmla="*/ 3499576 w 3510961"/>
            <a:gd name="connsiteY10" fmla="*/ 1225259 h 1837680"/>
            <a:gd name="connsiteX11" fmla="*/ 2952661 w 3510961"/>
            <a:gd name="connsiteY11" fmla="*/ 1036012 h 1837680"/>
            <a:gd name="connsiteX12" fmla="*/ 2502897 w 3510961"/>
            <a:gd name="connsiteY12" fmla="*/ 546641 h 1837680"/>
            <a:gd name="connsiteX13" fmla="*/ 1702797 w 3510961"/>
            <a:gd name="connsiteY13" fmla="*/ 3717 h 1837680"/>
            <a:gd name="connsiteX14" fmla="*/ 759822 w 3510961"/>
            <a:gd name="connsiteY14" fmla="*/ 194217 h 1837680"/>
            <a:gd name="connsiteX0" fmla="*/ 752029 w 3503168"/>
            <a:gd name="connsiteY0" fmla="*/ 194217 h 1837680"/>
            <a:gd name="connsiteX1" fmla="*/ 428179 w 3503168"/>
            <a:gd name="connsiteY1" fmla="*/ 527592 h 1837680"/>
            <a:gd name="connsiteX2" fmla="*/ 277890 w 3503168"/>
            <a:gd name="connsiteY2" fmla="*/ 817309 h 1837680"/>
            <a:gd name="connsiteX3" fmla="*/ 1262 w 3503168"/>
            <a:gd name="connsiteY3" fmla="*/ 1174525 h 1837680"/>
            <a:gd name="connsiteX4" fmla="*/ 341728 w 3503168"/>
            <a:gd name="connsiteY4" fmla="*/ 1305747 h 1837680"/>
            <a:gd name="connsiteX5" fmla="*/ 322939 w 3503168"/>
            <a:gd name="connsiteY5" fmla="*/ 1754297 h 1837680"/>
            <a:gd name="connsiteX6" fmla="*/ 1583007 w 3503168"/>
            <a:gd name="connsiteY6" fmla="*/ 1444259 h 1837680"/>
            <a:gd name="connsiteX7" fmla="*/ 1856928 w 3503168"/>
            <a:gd name="connsiteY7" fmla="*/ 1213392 h 1837680"/>
            <a:gd name="connsiteX8" fmla="*/ 2299403 w 3503168"/>
            <a:gd name="connsiteY8" fmla="*/ 1218266 h 1837680"/>
            <a:gd name="connsiteX9" fmla="*/ 2695129 w 3503168"/>
            <a:gd name="connsiteY9" fmla="*/ 1803942 h 1837680"/>
            <a:gd name="connsiteX10" fmla="*/ 3266629 w 3503168"/>
            <a:gd name="connsiteY10" fmla="*/ 1708692 h 1837680"/>
            <a:gd name="connsiteX11" fmla="*/ 3491783 w 3503168"/>
            <a:gd name="connsiteY11" fmla="*/ 1225259 h 1837680"/>
            <a:gd name="connsiteX12" fmla="*/ 2944868 w 3503168"/>
            <a:gd name="connsiteY12" fmla="*/ 1036012 h 1837680"/>
            <a:gd name="connsiteX13" fmla="*/ 2495104 w 3503168"/>
            <a:gd name="connsiteY13" fmla="*/ 546641 h 1837680"/>
            <a:gd name="connsiteX14" fmla="*/ 1695004 w 3503168"/>
            <a:gd name="connsiteY14" fmla="*/ 3717 h 1837680"/>
            <a:gd name="connsiteX15" fmla="*/ 752029 w 3503168"/>
            <a:gd name="connsiteY15" fmla="*/ 194217 h 1837680"/>
            <a:gd name="connsiteX0" fmla="*/ 752029 w 3503168"/>
            <a:gd name="connsiteY0" fmla="*/ 194217 h 1851799"/>
            <a:gd name="connsiteX1" fmla="*/ 428179 w 3503168"/>
            <a:gd name="connsiteY1" fmla="*/ 527592 h 1851799"/>
            <a:gd name="connsiteX2" fmla="*/ 277890 w 3503168"/>
            <a:gd name="connsiteY2" fmla="*/ 817309 h 1851799"/>
            <a:gd name="connsiteX3" fmla="*/ 1262 w 3503168"/>
            <a:gd name="connsiteY3" fmla="*/ 1174525 h 1851799"/>
            <a:gd name="connsiteX4" fmla="*/ 341728 w 3503168"/>
            <a:gd name="connsiteY4" fmla="*/ 1305747 h 1851799"/>
            <a:gd name="connsiteX5" fmla="*/ 322939 w 3503168"/>
            <a:gd name="connsiteY5" fmla="*/ 1754297 h 1851799"/>
            <a:gd name="connsiteX6" fmla="*/ 1999135 w 3503168"/>
            <a:gd name="connsiteY6" fmla="*/ 1806593 h 1851799"/>
            <a:gd name="connsiteX7" fmla="*/ 1856928 w 3503168"/>
            <a:gd name="connsiteY7" fmla="*/ 1213392 h 1851799"/>
            <a:gd name="connsiteX8" fmla="*/ 2299403 w 3503168"/>
            <a:gd name="connsiteY8" fmla="*/ 1218266 h 1851799"/>
            <a:gd name="connsiteX9" fmla="*/ 2695129 w 3503168"/>
            <a:gd name="connsiteY9" fmla="*/ 1803942 h 1851799"/>
            <a:gd name="connsiteX10" fmla="*/ 3266629 w 3503168"/>
            <a:gd name="connsiteY10" fmla="*/ 1708692 h 1851799"/>
            <a:gd name="connsiteX11" fmla="*/ 3491783 w 3503168"/>
            <a:gd name="connsiteY11" fmla="*/ 1225259 h 1851799"/>
            <a:gd name="connsiteX12" fmla="*/ 2944868 w 3503168"/>
            <a:gd name="connsiteY12" fmla="*/ 1036012 h 1851799"/>
            <a:gd name="connsiteX13" fmla="*/ 2495104 w 3503168"/>
            <a:gd name="connsiteY13" fmla="*/ 546641 h 1851799"/>
            <a:gd name="connsiteX14" fmla="*/ 1695004 w 3503168"/>
            <a:gd name="connsiteY14" fmla="*/ 3717 h 1851799"/>
            <a:gd name="connsiteX15" fmla="*/ 752029 w 3503168"/>
            <a:gd name="connsiteY15" fmla="*/ 194217 h 1851799"/>
            <a:gd name="connsiteX0" fmla="*/ 752029 w 3503168"/>
            <a:gd name="connsiteY0" fmla="*/ 194217 h 1843355"/>
            <a:gd name="connsiteX1" fmla="*/ 428179 w 3503168"/>
            <a:gd name="connsiteY1" fmla="*/ 527592 h 1843355"/>
            <a:gd name="connsiteX2" fmla="*/ 277890 w 3503168"/>
            <a:gd name="connsiteY2" fmla="*/ 817309 h 1843355"/>
            <a:gd name="connsiteX3" fmla="*/ 1262 w 3503168"/>
            <a:gd name="connsiteY3" fmla="*/ 1174525 h 1843355"/>
            <a:gd name="connsiteX4" fmla="*/ 341728 w 3503168"/>
            <a:gd name="connsiteY4" fmla="*/ 1305747 h 1843355"/>
            <a:gd name="connsiteX5" fmla="*/ 322939 w 3503168"/>
            <a:gd name="connsiteY5" fmla="*/ 1754297 h 1843355"/>
            <a:gd name="connsiteX6" fmla="*/ 1999135 w 3503168"/>
            <a:gd name="connsiteY6" fmla="*/ 1806593 h 1843355"/>
            <a:gd name="connsiteX7" fmla="*/ 2055535 w 3503168"/>
            <a:gd name="connsiteY7" fmla="*/ 1327813 h 1843355"/>
            <a:gd name="connsiteX8" fmla="*/ 2299403 w 3503168"/>
            <a:gd name="connsiteY8" fmla="*/ 1218266 h 1843355"/>
            <a:gd name="connsiteX9" fmla="*/ 2695129 w 3503168"/>
            <a:gd name="connsiteY9" fmla="*/ 1803942 h 1843355"/>
            <a:gd name="connsiteX10" fmla="*/ 3266629 w 3503168"/>
            <a:gd name="connsiteY10" fmla="*/ 1708692 h 1843355"/>
            <a:gd name="connsiteX11" fmla="*/ 3491783 w 3503168"/>
            <a:gd name="connsiteY11" fmla="*/ 1225259 h 1843355"/>
            <a:gd name="connsiteX12" fmla="*/ 2944868 w 3503168"/>
            <a:gd name="connsiteY12" fmla="*/ 1036012 h 1843355"/>
            <a:gd name="connsiteX13" fmla="*/ 2495104 w 3503168"/>
            <a:gd name="connsiteY13" fmla="*/ 546641 h 1843355"/>
            <a:gd name="connsiteX14" fmla="*/ 1695004 w 3503168"/>
            <a:gd name="connsiteY14" fmla="*/ 3717 h 1843355"/>
            <a:gd name="connsiteX15" fmla="*/ 752029 w 3503168"/>
            <a:gd name="connsiteY15" fmla="*/ 194217 h 1843355"/>
            <a:gd name="connsiteX0" fmla="*/ 752029 w 3494651"/>
            <a:gd name="connsiteY0" fmla="*/ 194217 h 1843355"/>
            <a:gd name="connsiteX1" fmla="*/ 428179 w 3494651"/>
            <a:gd name="connsiteY1" fmla="*/ 527592 h 1843355"/>
            <a:gd name="connsiteX2" fmla="*/ 277890 w 3494651"/>
            <a:gd name="connsiteY2" fmla="*/ 817309 h 1843355"/>
            <a:gd name="connsiteX3" fmla="*/ 1262 w 3494651"/>
            <a:gd name="connsiteY3" fmla="*/ 1174525 h 1843355"/>
            <a:gd name="connsiteX4" fmla="*/ 341728 w 3494651"/>
            <a:gd name="connsiteY4" fmla="*/ 1305747 h 1843355"/>
            <a:gd name="connsiteX5" fmla="*/ 322939 w 3494651"/>
            <a:gd name="connsiteY5" fmla="*/ 1754297 h 1843355"/>
            <a:gd name="connsiteX6" fmla="*/ 1999135 w 3494651"/>
            <a:gd name="connsiteY6" fmla="*/ 1806593 h 1843355"/>
            <a:gd name="connsiteX7" fmla="*/ 2055535 w 3494651"/>
            <a:gd name="connsiteY7" fmla="*/ 1327813 h 1843355"/>
            <a:gd name="connsiteX8" fmla="*/ 2299403 w 3494651"/>
            <a:gd name="connsiteY8" fmla="*/ 1218266 h 1843355"/>
            <a:gd name="connsiteX9" fmla="*/ 2695129 w 3494651"/>
            <a:gd name="connsiteY9" fmla="*/ 1803942 h 1843355"/>
            <a:gd name="connsiteX10" fmla="*/ 3491783 w 3494651"/>
            <a:gd name="connsiteY10" fmla="*/ 1225259 h 1843355"/>
            <a:gd name="connsiteX11" fmla="*/ 2944868 w 3494651"/>
            <a:gd name="connsiteY11" fmla="*/ 1036012 h 1843355"/>
            <a:gd name="connsiteX12" fmla="*/ 2495104 w 3494651"/>
            <a:gd name="connsiteY12" fmla="*/ 546641 h 1843355"/>
            <a:gd name="connsiteX13" fmla="*/ 1695004 w 3494651"/>
            <a:gd name="connsiteY13" fmla="*/ 3717 h 1843355"/>
            <a:gd name="connsiteX14" fmla="*/ 752029 w 3494651"/>
            <a:gd name="connsiteY14" fmla="*/ 194217 h 1843355"/>
            <a:gd name="connsiteX0" fmla="*/ 752029 w 2949012"/>
            <a:gd name="connsiteY0" fmla="*/ 194217 h 1843355"/>
            <a:gd name="connsiteX1" fmla="*/ 428179 w 2949012"/>
            <a:gd name="connsiteY1" fmla="*/ 527592 h 1843355"/>
            <a:gd name="connsiteX2" fmla="*/ 277890 w 2949012"/>
            <a:gd name="connsiteY2" fmla="*/ 817309 h 1843355"/>
            <a:gd name="connsiteX3" fmla="*/ 1262 w 2949012"/>
            <a:gd name="connsiteY3" fmla="*/ 1174525 h 1843355"/>
            <a:gd name="connsiteX4" fmla="*/ 341728 w 2949012"/>
            <a:gd name="connsiteY4" fmla="*/ 1305747 h 1843355"/>
            <a:gd name="connsiteX5" fmla="*/ 322939 w 2949012"/>
            <a:gd name="connsiteY5" fmla="*/ 1754297 h 1843355"/>
            <a:gd name="connsiteX6" fmla="*/ 1999135 w 2949012"/>
            <a:gd name="connsiteY6" fmla="*/ 1806593 h 1843355"/>
            <a:gd name="connsiteX7" fmla="*/ 2055535 w 2949012"/>
            <a:gd name="connsiteY7" fmla="*/ 1327813 h 1843355"/>
            <a:gd name="connsiteX8" fmla="*/ 2299403 w 2949012"/>
            <a:gd name="connsiteY8" fmla="*/ 1218266 h 1843355"/>
            <a:gd name="connsiteX9" fmla="*/ 2695129 w 2949012"/>
            <a:gd name="connsiteY9" fmla="*/ 1803942 h 1843355"/>
            <a:gd name="connsiteX10" fmla="*/ 2944868 w 2949012"/>
            <a:gd name="connsiteY10" fmla="*/ 1036012 h 1843355"/>
            <a:gd name="connsiteX11" fmla="*/ 2495104 w 2949012"/>
            <a:gd name="connsiteY11" fmla="*/ 546641 h 1843355"/>
            <a:gd name="connsiteX12" fmla="*/ 1695004 w 2949012"/>
            <a:gd name="connsiteY12" fmla="*/ 3717 h 1843355"/>
            <a:gd name="connsiteX13" fmla="*/ 752029 w 2949012"/>
            <a:gd name="connsiteY13" fmla="*/ 194217 h 1843355"/>
            <a:gd name="connsiteX0" fmla="*/ 752029 w 2944868"/>
            <a:gd name="connsiteY0" fmla="*/ 194217 h 1843355"/>
            <a:gd name="connsiteX1" fmla="*/ 428179 w 2944868"/>
            <a:gd name="connsiteY1" fmla="*/ 527592 h 1843355"/>
            <a:gd name="connsiteX2" fmla="*/ 277890 w 2944868"/>
            <a:gd name="connsiteY2" fmla="*/ 817309 h 1843355"/>
            <a:gd name="connsiteX3" fmla="*/ 1262 w 2944868"/>
            <a:gd name="connsiteY3" fmla="*/ 1174525 h 1843355"/>
            <a:gd name="connsiteX4" fmla="*/ 341728 w 2944868"/>
            <a:gd name="connsiteY4" fmla="*/ 1305747 h 1843355"/>
            <a:gd name="connsiteX5" fmla="*/ 322939 w 2944868"/>
            <a:gd name="connsiteY5" fmla="*/ 1754297 h 1843355"/>
            <a:gd name="connsiteX6" fmla="*/ 1999135 w 2944868"/>
            <a:gd name="connsiteY6" fmla="*/ 1806593 h 1843355"/>
            <a:gd name="connsiteX7" fmla="*/ 2055535 w 2944868"/>
            <a:gd name="connsiteY7" fmla="*/ 1327813 h 1843355"/>
            <a:gd name="connsiteX8" fmla="*/ 2299403 w 2944868"/>
            <a:gd name="connsiteY8" fmla="*/ 1218266 h 1843355"/>
            <a:gd name="connsiteX9" fmla="*/ 2944868 w 2944868"/>
            <a:gd name="connsiteY9" fmla="*/ 1036012 h 1843355"/>
            <a:gd name="connsiteX10" fmla="*/ 2495104 w 2944868"/>
            <a:gd name="connsiteY10" fmla="*/ 546641 h 1843355"/>
            <a:gd name="connsiteX11" fmla="*/ 1695004 w 2944868"/>
            <a:gd name="connsiteY11" fmla="*/ 3717 h 1843355"/>
            <a:gd name="connsiteX12" fmla="*/ 752029 w 2944868"/>
            <a:gd name="connsiteY12" fmla="*/ 194217 h 1843355"/>
            <a:gd name="connsiteX0" fmla="*/ 752029 w 2944868"/>
            <a:gd name="connsiteY0" fmla="*/ 1904 h 1651042"/>
            <a:gd name="connsiteX1" fmla="*/ 428179 w 2944868"/>
            <a:gd name="connsiteY1" fmla="*/ 335279 h 1651042"/>
            <a:gd name="connsiteX2" fmla="*/ 277890 w 2944868"/>
            <a:gd name="connsiteY2" fmla="*/ 624996 h 1651042"/>
            <a:gd name="connsiteX3" fmla="*/ 1262 w 2944868"/>
            <a:gd name="connsiteY3" fmla="*/ 982212 h 1651042"/>
            <a:gd name="connsiteX4" fmla="*/ 341728 w 2944868"/>
            <a:gd name="connsiteY4" fmla="*/ 1113434 h 1651042"/>
            <a:gd name="connsiteX5" fmla="*/ 322939 w 2944868"/>
            <a:gd name="connsiteY5" fmla="*/ 1561984 h 1651042"/>
            <a:gd name="connsiteX6" fmla="*/ 1999135 w 2944868"/>
            <a:gd name="connsiteY6" fmla="*/ 1614280 h 1651042"/>
            <a:gd name="connsiteX7" fmla="*/ 2055535 w 2944868"/>
            <a:gd name="connsiteY7" fmla="*/ 1135500 h 1651042"/>
            <a:gd name="connsiteX8" fmla="*/ 2299403 w 2944868"/>
            <a:gd name="connsiteY8" fmla="*/ 1025953 h 1651042"/>
            <a:gd name="connsiteX9" fmla="*/ 2944868 w 2944868"/>
            <a:gd name="connsiteY9" fmla="*/ 843699 h 1651042"/>
            <a:gd name="connsiteX10" fmla="*/ 2495104 w 2944868"/>
            <a:gd name="connsiteY10" fmla="*/ 354328 h 1651042"/>
            <a:gd name="connsiteX11" fmla="*/ 1534227 w 2944868"/>
            <a:gd name="connsiteY11" fmla="*/ 497931 h 1651042"/>
            <a:gd name="connsiteX12" fmla="*/ 752029 w 2944868"/>
            <a:gd name="connsiteY12" fmla="*/ 1904 h 1651042"/>
            <a:gd name="connsiteX0" fmla="*/ 941178 w 2944868"/>
            <a:gd name="connsiteY0" fmla="*/ 122263 h 1342322"/>
            <a:gd name="connsiteX1" fmla="*/ 428179 w 2944868"/>
            <a:gd name="connsiteY1" fmla="*/ 26559 h 1342322"/>
            <a:gd name="connsiteX2" fmla="*/ 277890 w 2944868"/>
            <a:gd name="connsiteY2" fmla="*/ 316276 h 1342322"/>
            <a:gd name="connsiteX3" fmla="*/ 1262 w 2944868"/>
            <a:gd name="connsiteY3" fmla="*/ 673492 h 1342322"/>
            <a:gd name="connsiteX4" fmla="*/ 341728 w 2944868"/>
            <a:gd name="connsiteY4" fmla="*/ 804714 h 1342322"/>
            <a:gd name="connsiteX5" fmla="*/ 322939 w 2944868"/>
            <a:gd name="connsiteY5" fmla="*/ 1253264 h 1342322"/>
            <a:gd name="connsiteX6" fmla="*/ 1999135 w 2944868"/>
            <a:gd name="connsiteY6" fmla="*/ 1305560 h 1342322"/>
            <a:gd name="connsiteX7" fmla="*/ 2055535 w 2944868"/>
            <a:gd name="connsiteY7" fmla="*/ 826780 h 1342322"/>
            <a:gd name="connsiteX8" fmla="*/ 2299403 w 2944868"/>
            <a:gd name="connsiteY8" fmla="*/ 717233 h 1342322"/>
            <a:gd name="connsiteX9" fmla="*/ 2944868 w 2944868"/>
            <a:gd name="connsiteY9" fmla="*/ 534979 h 1342322"/>
            <a:gd name="connsiteX10" fmla="*/ 2495104 w 2944868"/>
            <a:gd name="connsiteY10" fmla="*/ 45608 h 1342322"/>
            <a:gd name="connsiteX11" fmla="*/ 1534227 w 2944868"/>
            <a:gd name="connsiteY11" fmla="*/ 189211 h 1342322"/>
            <a:gd name="connsiteX12" fmla="*/ 941178 w 2944868"/>
            <a:gd name="connsiteY12" fmla="*/ 122263 h 1342322"/>
            <a:gd name="connsiteX0" fmla="*/ 941178 w 2944868"/>
            <a:gd name="connsiteY0" fmla="*/ 122263 h 1381534"/>
            <a:gd name="connsiteX1" fmla="*/ 428179 w 2944868"/>
            <a:gd name="connsiteY1" fmla="*/ 26559 h 1381534"/>
            <a:gd name="connsiteX2" fmla="*/ 277890 w 2944868"/>
            <a:gd name="connsiteY2" fmla="*/ 316276 h 1381534"/>
            <a:gd name="connsiteX3" fmla="*/ 1262 w 2944868"/>
            <a:gd name="connsiteY3" fmla="*/ 673492 h 1381534"/>
            <a:gd name="connsiteX4" fmla="*/ 341728 w 2944868"/>
            <a:gd name="connsiteY4" fmla="*/ 804714 h 1381534"/>
            <a:gd name="connsiteX5" fmla="*/ 1060621 w 2944868"/>
            <a:gd name="connsiteY5" fmla="*/ 1329545 h 1381534"/>
            <a:gd name="connsiteX6" fmla="*/ 1999135 w 2944868"/>
            <a:gd name="connsiteY6" fmla="*/ 1305560 h 1381534"/>
            <a:gd name="connsiteX7" fmla="*/ 2055535 w 2944868"/>
            <a:gd name="connsiteY7" fmla="*/ 826780 h 1381534"/>
            <a:gd name="connsiteX8" fmla="*/ 2299403 w 2944868"/>
            <a:gd name="connsiteY8" fmla="*/ 717233 h 1381534"/>
            <a:gd name="connsiteX9" fmla="*/ 2944868 w 2944868"/>
            <a:gd name="connsiteY9" fmla="*/ 534979 h 1381534"/>
            <a:gd name="connsiteX10" fmla="*/ 2495104 w 2944868"/>
            <a:gd name="connsiteY10" fmla="*/ 45608 h 1381534"/>
            <a:gd name="connsiteX11" fmla="*/ 1534227 w 2944868"/>
            <a:gd name="connsiteY11" fmla="*/ 189211 h 1381534"/>
            <a:gd name="connsiteX12" fmla="*/ 941178 w 2944868"/>
            <a:gd name="connsiteY12" fmla="*/ 122263 h 1381534"/>
            <a:gd name="connsiteX0" fmla="*/ 941178 w 2945019"/>
            <a:gd name="connsiteY0" fmla="*/ 157072 h 1416343"/>
            <a:gd name="connsiteX1" fmla="*/ 428179 w 2945019"/>
            <a:gd name="connsiteY1" fmla="*/ 61368 h 1416343"/>
            <a:gd name="connsiteX2" fmla="*/ 277890 w 2945019"/>
            <a:gd name="connsiteY2" fmla="*/ 351085 h 1416343"/>
            <a:gd name="connsiteX3" fmla="*/ 1262 w 2945019"/>
            <a:gd name="connsiteY3" fmla="*/ 708301 h 1416343"/>
            <a:gd name="connsiteX4" fmla="*/ 341728 w 2945019"/>
            <a:gd name="connsiteY4" fmla="*/ 839523 h 1416343"/>
            <a:gd name="connsiteX5" fmla="*/ 1060621 w 2945019"/>
            <a:gd name="connsiteY5" fmla="*/ 1364354 h 1416343"/>
            <a:gd name="connsiteX6" fmla="*/ 1999135 w 2945019"/>
            <a:gd name="connsiteY6" fmla="*/ 1340369 h 1416343"/>
            <a:gd name="connsiteX7" fmla="*/ 2055535 w 2945019"/>
            <a:gd name="connsiteY7" fmla="*/ 861589 h 1416343"/>
            <a:gd name="connsiteX8" fmla="*/ 2299403 w 2945019"/>
            <a:gd name="connsiteY8" fmla="*/ 752042 h 1416343"/>
            <a:gd name="connsiteX9" fmla="*/ 2944868 w 2945019"/>
            <a:gd name="connsiteY9" fmla="*/ 569788 h 1416343"/>
            <a:gd name="connsiteX10" fmla="*/ 2353242 w 2945019"/>
            <a:gd name="connsiteY10" fmla="*/ 42276 h 1416343"/>
            <a:gd name="connsiteX11" fmla="*/ 1534227 w 2945019"/>
            <a:gd name="connsiteY11" fmla="*/ 224020 h 1416343"/>
            <a:gd name="connsiteX12" fmla="*/ 941178 w 2945019"/>
            <a:gd name="connsiteY12" fmla="*/ 157072 h 1416343"/>
            <a:gd name="connsiteX0" fmla="*/ 941178 w 2958065"/>
            <a:gd name="connsiteY0" fmla="*/ 114972 h 1374243"/>
            <a:gd name="connsiteX1" fmla="*/ 428179 w 2958065"/>
            <a:gd name="connsiteY1" fmla="*/ 19268 h 1374243"/>
            <a:gd name="connsiteX2" fmla="*/ 277890 w 2958065"/>
            <a:gd name="connsiteY2" fmla="*/ 308985 h 1374243"/>
            <a:gd name="connsiteX3" fmla="*/ 1262 w 2958065"/>
            <a:gd name="connsiteY3" fmla="*/ 666201 h 1374243"/>
            <a:gd name="connsiteX4" fmla="*/ 341728 w 2958065"/>
            <a:gd name="connsiteY4" fmla="*/ 797423 h 1374243"/>
            <a:gd name="connsiteX5" fmla="*/ 1060621 w 2958065"/>
            <a:gd name="connsiteY5" fmla="*/ 1322254 h 1374243"/>
            <a:gd name="connsiteX6" fmla="*/ 1999135 w 2958065"/>
            <a:gd name="connsiteY6" fmla="*/ 1298269 h 1374243"/>
            <a:gd name="connsiteX7" fmla="*/ 2055535 w 2958065"/>
            <a:gd name="connsiteY7" fmla="*/ 819489 h 1374243"/>
            <a:gd name="connsiteX8" fmla="*/ 2299403 w 2958065"/>
            <a:gd name="connsiteY8" fmla="*/ 709942 h 1374243"/>
            <a:gd name="connsiteX9" fmla="*/ 2944868 w 2958065"/>
            <a:gd name="connsiteY9" fmla="*/ 527688 h 1374243"/>
            <a:gd name="connsiteX10" fmla="*/ 2704835 w 2958065"/>
            <a:gd name="connsiteY10" fmla="*/ 180377 h 1374243"/>
            <a:gd name="connsiteX11" fmla="*/ 2353242 w 2958065"/>
            <a:gd name="connsiteY11" fmla="*/ 176 h 1374243"/>
            <a:gd name="connsiteX12" fmla="*/ 1534227 w 2958065"/>
            <a:gd name="connsiteY12" fmla="*/ 181920 h 1374243"/>
            <a:gd name="connsiteX13" fmla="*/ 941178 w 2958065"/>
            <a:gd name="connsiteY13" fmla="*/ 114972 h 137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58065" h="1374243">
              <a:moveTo>
                <a:pt x="941178" y="114972"/>
              </a:moveTo>
              <a:cubicBezTo>
                <a:pt x="730041" y="202284"/>
                <a:pt x="538727" y="-13067"/>
                <a:pt x="428179" y="19268"/>
              </a:cubicBezTo>
              <a:cubicBezTo>
                <a:pt x="317631" y="51604"/>
                <a:pt x="349043" y="201163"/>
                <a:pt x="277890" y="308985"/>
              </a:cubicBezTo>
              <a:cubicBezTo>
                <a:pt x="206737" y="416807"/>
                <a:pt x="-18835" y="578720"/>
                <a:pt x="1262" y="666201"/>
              </a:cubicBezTo>
              <a:cubicBezTo>
                <a:pt x="21359" y="753683"/>
                <a:pt x="165168" y="688081"/>
                <a:pt x="341728" y="797423"/>
              </a:cubicBezTo>
              <a:cubicBezTo>
                <a:pt x="518288" y="906765"/>
                <a:pt x="784387" y="1238780"/>
                <a:pt x="1060621" y="1322254"/>
              </a:cubicBezTo>
              <a:cubicBezTo>
                <a:pt x="1336856" y="1405728"/>
                <a:pt x="1833316" y="1382063"/>
                <a:pt x="1999135" y="1298269"/>
              </a:cubicBezTo>
              <a:cubicBezTo>
                <a:pt x="2164954" y="1214475"/>
                <a:pt x="2005490" y="917543"/>
                <a:pt x="2055535" y="819489"/>
              </a:cubicBezTo>
              <a:cubicBezTo>
                <a:pt x="2105580" y="721435"/>
                <a:pt x="2151181" y="758575"/>
                <a:pt x="2299403" y="709942"/>
              </a:cubicBezTo>
              <a:cubicBezTo>
                <a:pt x="2447625" y="661309"/>
                <a:pt x="2877296" y="615949"/>
                <a:pt x="2944868" y="527688"/>
              </a:cubicBezTo>
              <a:cubicBezTo>
                <a:pt x="3012440" y="439427"/>
                <a:pt x="2803439" y="268296"/>
                <a:pt x="2704835" y="180377"/>
              </a:cubicBezTo>
              <a:cubicBezTo>
                <a:pt x="2606231" y="92458"/>
                <a:pt x="2543615" y="7865"/>
                <a:pt x="2353242" y="176"/>
              </a:cubicBezTo>
              <a:cubicBezTo>
                <a:pt x="2162869" y="-7513"/>
                <a:pt x="1824740" y="240657"/>
                <a:pt x="1534227" y="181920"/>
              </a:cubicBezTo>
              <a:cubicBezTo>
                <a:pt x="1262145" y="149758"/>
                <a:pt x="1163428" y="78460"/>
                <a:pt x="941178" y="114972"/>
              </a:cubicBezTo>
              <a:close/>
            </a:path>
          </a:pathLst>
        </a:custGeom>
        <a:noFill xmlns:a="http://schemas.openxmlformats.org/drawingml/2006/main"/>
        <a:ln xmlns:a="http://schemas.openxmlformats.org/drawingml/2006/main" w="28575">
          <a:solidFill>
            <a:srgbClr val="0070C0"/>
          </a:solidFill>
          <a:prstDash val="sysDash"/>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0.26262</cdr:x>
      <cdr:y>0.26523</cdr:y>
    </cdr:from>
    <cdr:to>
      <cdr:x>0.51617</cdr:x>
      <cdr:y>0.84718</cdr:y>
    </cdr:to>
    <cdr:sp macro="" textlink="">
      <cdr:nvSpPr>
        <cdr:cNvPr id="4" name="Полилиния: фигура 3"/>
        <cdr:cNvSpPr/>
      </cdr:nvSpPr>
      <cdr:spPr>
        <a:xfrm xmlns:a="http://schemas.openxmlformats.org/drawingml/2006/main">
          <a:off x="2296335" y="1591596"/>
          <a:ext cx="2217037" cy="3492140"/>
        </a:xfrm>
        <a:custGeom xmlns:a="http://schemas.openxmlformats.org/drawingml/2006/main">
          <a:avLst/>
          <a:gdLst>
            <a:gd name="connsiteX0" fmla="*/ 1495599 w 1720727"/>
            <a:gd name="connsiteY0" fmla="*/ 977356 h 1484188"/>
            <a:gd name="connsiteX1" fmla="*/ 1667049 w 1720727"/>
            <a:gd name="connsiteY1" fmla="*/ 272506 h 1484188"/>
            <a:gd name="connsiteX2" fmla="*/ 533574 w 1720727"/>
            <a:gd name="connsiteY2" fmla="*/ 5806 h 1484188"/>
            <a:gd name="connsiteX3" fmla="*/ 174 w 1720727"/>
            <a:gd name="connsiteY3" fmla="*/ 491581 h 1484188"/>
            <a:gd name="connsiteX4" fmla="*/ 581199 w 1720727"/>
            <a:gd name="connsiteY4" fmla="*/ 1244056 h 1484188"/>
            <a:gd name="connsiteX5" fmla="*/ 1124124 w 1720727"/>
            <a:gd name="connsiteY5" fmla="*/ 1472656 h 1484188"/>
            <a:gd name="connsiteX6" fmla="*/ 1495599 w 1720727"/>
            <a:gd name="connsiteY6" fmla="*/ 977356 h 1484188"/>
            <a:gd name="connsiteX0" fmla="*/ 1495599 w 1718338"/>
            <a:gd name="connsiteY0" fmla="*/ 977356 h 1640368"/>
            <a:gd name="connsiteX1" fmla="*/ 1667049 w 1718338"/>
            <a:gd name="connsiteY1" fmla="*/ 272506 h 1640368"/>
            <a:gd name="connsiteX2" fmla="*/ 533574 w 1718338"/>
            <a:gd name="connsiteY2" fmla="*/ 5806 h 1640368"/>
            <a:gd name="connsiteX3" fmla="*/ 174 w 1718338"/>
            <a:gd name="connsiteY3" fmla="*/ 491581 h 1640368"/>
            <a:gd name="connsiteX4" fmla="*/ 581199 w 1718338"/>
            <a:gd name="connsiteY4" fmla="*/ 1244056 h 1640368"/>
            <a:gd name="connsiteX5" fmla="*/ 1238424 w 1718338"/>
            <a:gd name="connsiteY5" fmla="*/ 1634581 h 1640368"/>
            <a:gd name="connsiteX6" fmla="*/ 1495599 w 1718338"/>
            <a:gd name="connsiteY6" fmla="*/ 977356 h 1640368"/>
            <a:gd name="connsiteX0" fmla="*/ 1583649 w 1806388"/>
            <a:gd name="connsiteY0" fmla="*/ 977356 h 1934303"/>
            <a:gd name="connsiteX1" fmla="*/ 1755099 w 1806388"/>
            <a:gd name="connsiteY1" fmla="*/ 272506 h 1934303"/>
            <a:gd name="connsiteX2" fmla="*/ 621624 w 1806388"/>
            <a:gd name="connsiteY2" fmla="*/ 5806 h 1934303"/>
            <a:gd name="connsiteX3" fmla="*/ 88224 w 1806388"/>
            <a:gd name="connsiteY3" fmla="*/ 491581 h 1934303"/>
            <a:gd name="connsiteX4" fmla="*/ 116799 w 1806388"/>
            <a:gd name="connsiteY4" fmla="*/ 1882231 h 1934303"/>
            <a:gd name="connsiteX5" fmla="*/ 1326474 w 1806388"/>
            <a:gd name="connsiteY5" fmla="*/ 1634581 h 1934303"/>
            <a:gd name="connsiteX6" fmla="*/ 1583649 w 1806388"/>
            <a:gd name="connsiteY6" fmla="*/ 977356 h 1934303"/>
            <a:gd name="connsiteX0" fmla="*/ 1495839 w 1718578"/>
            <a:gd name="connsiteY0" fmla="*/ 977356 h 1634934"/>
            <a:gd name="connsiteX1" fmla="*/ 1667289 w 1718578"/>
            <a:gd name="connsiteY1" fmla="*/ 272506 h 1634934"/>
            <a:gd name="connsiteX2" fmla="*/ 533814 w 1718578"/>
            <a:gd name="connsiteY2" fmla="*/ 5806 h 1634934"/>
            <a:gd name="connsiteX3" fmla="*/ 414 w 1718578"/>
            <a:gd name="connsiteY3" fmla="*/ 491581 h 1634934"/>
            <a:gd name="connsiteX4" fmla="*/ 457614 w 1718578"/>
            <a:gd name="connsiteY4" fmla="*/ 1063081 h 1634934"/>
            <a:gd name="connsiteX5" fmla="*/ 1238664 w 1718578"/>
            <a:gd name="connsiteY5" fmla="*/ 1634581 h 1634934"/>
            <a:gd name="connsiteX6" fmla="*/ 1495839 w 1718578"/>
            <a:gd name="connsiteY6" fmla="*/ 977356 h 1634934"/>
            <a:gd name="connsiteX0" fmla="*/ 1495839 w 1722232"/>
            <a:gd name="connsiteY0" fmla="*/ 977356 h 1463715"/>
            <a:gd name="connsiteX1" fmla="*/ 1667289 w 1722232"/>
            <a:gd name="connsiteY1" fmla="*/ 272506 h 1463715"/>
            <a:gd name="connsiteX2" fmla="*/ 533814 w 1722232"/>
            <a:gd name="connsiteY2" fmla="*/ 5806 h 1463715"/>
            <a:gd name="connsiteX3" fmla="*/ 414 w 1722232"/>
            <a:gd name="connsiteY3" fmla="*/ 491581 h 1463715"/>
            <a:gd name="connsiteX4" fmla="*/ 457614 w 1722232"/>
            <a:gd name="connsiteY4" fmla="*/ 1063081 h 1463715"/>
            <a:gd name="connsiteX5" fmla="*/ 1067214 w 1722232"/>
            <a:gd name="connsiteY5" fmla="*/ 1463131 h 1463715"/>
            <a:gd name="connsiteX6" fmla="*/ 1495839 w 1722232"/>
            <a:gd name="connsiteY6" fmla="*/ 977356 h 1463715"/>
            <a:gd name="connsiteX0" fmla="*/ 1497144 w 1717581"/>
            <a:gd name="connsiteY0" fmla="*/ 904281 h 1390640"/>
            <a:gd name="connsiteX1" fmla="*/ 1668594 w 1717581"/>
            <a:gd name="connsiteY1" fmla="*/ 199431 h 1390640"/>
            <a:gd name="connsiteX2" fmla="*/ 620844 w 1717581"/>
            <a:gd name="connsiteY2" fmla="*/ 8931 h 1390640"/>
            <a:gd name="connsiteX3" fmla="*/ 1719 w 1717581"/>
            <a:gd name="connsiteY3" fmla="*/ 418506 h 1390640"/>
            <a:gd name="connsiteX4" fmla="*/ 458919 w 1717581"/>
            <a:gd name="connsiteY4" fmla="*/ 990006 h 1390640"/>
            <a:gd name="connsiteX5" fmla="*/ 1068519 w 1717581"/>
            <a:gd name="connsiteY5" fmla="*/ 1390056 h 1390640"/>
            <a:gd name="connsiteX6" fmla="*/ 1497144 w 1717581"/>
            <a:gd name="connsiteY6" fmla="*/ 904281 h 1390640"/>
            <a:gd name="connsiteX0" fmla="*/ 1497144 w 1716508"/>
            <a:gd name="connsiteY0" fmla="*/ 904281 h 1376094"/>
            <a:gd name="connsiteX1" fmla="*/ 1668594 w 1716508"/>
            <a:gd name="connsiteY1" fmla="*/ 199431 h 1376094"/>
            <a:gd name="connsiteX2" fmla="*/ 620844 w 1716508"/>
            <a:gd name="connsiteY2" fmla="*/ 8931 h 1376094"/>
            <a:gd name="connsiteX3" fmla="*/ 1719 w 1716508"/>
            <a:gd name="connsiteY3" fmla="*/ 418506 h 1376094"/>
            <a:gd name="connsiteX4" fmla="*/ 458919 w 1716508"/>
            <a:gd name="connsiteY4" fmla="*/ 990006 h 1376094"/>
            <a:gd name="connsiteX5" fmla="*/ 1118997 w 1716508"/>
            <a:gd name="connsiteY5" fmla="*/ 1375476 h 1376094"/>
            <a:gd name="connsiteX6" fmla="*/ 1497144 w 1716508"/>
            <a:gd name="connsiteY6" fmla="*/ 904281 h 1376094"/>
            <a:gd name="connsiteX0" fmla="*/ 1143798 w 1678395"/>
            <a:gd name="connsiteY0" fmla="*/ 698268 h 1379279"/>
            <a:gd name="connsiteX1" fmla="*/ 1668594 w 1678395"/>
            <a:gd name="connsiteY1" fmla="*/ 197540 h 1379279"/>
            <a:gd name="connsiteX2" fmla="*/ 620844 w 1678395"/>
            <a:gd name="connsiteY2" fmla="*/ 7040 h 1379279"/>
            <a:gd name="connsiteX3" fmla="*/ 1719 w 1678395"/>
            <a:gd name="connsiteY3" fmla="*/ 416615 h 1379279"/>
            <a:gd name="connsiteX4" fmla="*/ 458919 w 1678395"/>
            <a:gd name="connsiteY4" fmla="*/ 988115 h 1379279"/>
            <a:gd name="connsiteX5" fmla="*/ 1118997 w 1678395"/>
            <a:gd name="connsiteY5" fmla="*/ 1373585 h 1379279"/>
            <a:gd name="connsiteX6" fmla="*/ 1143798 w 1678395"/>
            <a:gd name="connsiteY6" fmla="*/ 698268 h 1379279"/>
            <a:gd name="connsiteX0" fmla="*/ 1143798 w 1564959"/>
            <a:gd name="connsiteY0" fmla="*/ 702702 h 1383714"/>
            <a:gd name="connsiteX1" fmla="*/ 1553216 w 1564959"/>
            <a:gd name="connsiteY1" fmla="*/ 165523 h 1383714"/>
            <a:gd name="connsiteX2" fmla="*/ 620844 w 1564959"/>
            <a:gd name="connsiteY2" fmla="*/ 11474 h 1383714"/>
            <a:gd name="connsiteX3" fmla="*/ 1719 w 1564959"/>
            <a:gd name="connsiteY3" fmla="*/ 421049 h 1383714"/>
            <a:gd name="connsiteX4" fmla="*/ 458919 w 1564959"/>
            <a:gd name="connsiteY4" fmla="*/ 992549 h 1383714"/>
            <a:gd name="connsiteX5" fmla="*/ 1118997 w 1564959"/>
            <a:gd name="connsiteY5" fmla="*/ 1378019 h 1383714"/>
            <a:gd name="connsiteX6" fmla="*/ 1143798 w 1564959"/>
            <a:gd name="connsiteY6" fmla="*/ 702702 h 1383714"/>
            <a:gd name="connsiteX0" fmla="*/ 1143942 w 1564830"/>
            <a:gd name="connsiteY0" fmla="*/ 663395 h 1344407"/>
            <a:gd name="connsiteX1" fmla="*/ 1553360 w 1564830"/>
            <a:gd name="connsiteY1" fmla="*/ 126216 h 1344407"/>
            <a:gd name="connsiteX2" fmla="*/ 628199 w 1564830"/>
            <a:gd name="connsiteY2" fmla="*/ 15908 h 1344407"/>
            <a:gd name="connsiteX3" fmla="*/ 1863 w 1564830"/>
            <a:gd name="connsiteY3" fmla="*/ 381742 h 1344407"/>
            <a:gd name="connsiteX4" fmla="*/ 459063 w 1564830"/>
            <a:gd name="connsiteY4" fmla="*/ 953242 h 1344407"/>
            <a:gd name="connsiteX5" fmla="*/ 1119141 w 1564830"/>
            <a:gd name="connsiteY5" fmla="*/ 1338712 h 1344407"/>
            <a:gd name="connsiteX6" fmla="*/ 1143942 w 1564830"/>
            <a:gd name="connsiteY6" fmla="*/ 663395 h 1344407"/>
            <a:gd name="connsiteX0" fmla="*/ 1122443 w 1543331"/>
            <a:gd name="connsiteY0" fmla="*/ 668572 h 1349584"/>
            <a:gd name="connsiteX1" fmla="*/ 1531861 w 1543331"/>
            <a:gd name="connsiteY1" fmla="*/ 131393 h 1349584"/>
            <a:gd name="connsiteX2" fmla="*/ 606700 w 1543331"/>
            <a:gd name="connsiteY2" fmla="*/ 21085 h 1349584"/>
            <a:gd name="connsiteX3" fmla="*/ 1998 w 1543331"/>
            <a:gd name="connsiteY3" fmla="*/ 459820 h 1349584"/>
            <a:gd name="connsiteX4" fmla="*/ 437564 w 1543331"/>
            <a:gd name="connsiteY4" fmla="*/ 958419 h 1349584"/>
            <a:gd name="connsiteX5" fmla="*/ 1097642 w 1543331"/>
            <a:gd name="connsiteY5" fmla="*/ 1343889 h 1349584"/>
            <a:gd name="connsiteX6" fmla="*/ 1122443 w 1543331"/>
            <a:gd name="connsiteY6" fmla="*/ 668572 h 1349584"/>
            <a:gd name="connsiteX0" fmla="*/ 1120508 w 1541396"/>
            <a:gd name="connsiteY0" fmla="*/ 668572 h 1344228"/>
            <a:gd name="connsiteX1" fmla="*/ 1529926 w 1541396"/>
            <a:gd name="connsiteY1" fmla="*/ 131393 h 1344228"/>
            <a:gd name="connsiteX2" fmla="*/ 604765 w 1541396"/>
            <a:gd name="connsiteY2" fmla="*/ 21085 h 1344228"/>
            <a:gd name="connsiteX3" fmla="*/ 63 w 1541396"/>
            <a:gd name="connsiteY3" fmla="*/ 459820 h 1344228"/>
            <a:gd name="connsiteX4" fmla="*/ 637541 w 1541396"/>
            <a:gd name="connsiteY4" fmla="*/ 754297 h 1344228"/>
            <a:gd name="connsiteX5" fmla="*/ 1095707 w 1541396"/>
            <a:gd name="connsiteY5" fmla="*/ 1343889 h 1344228"/>
            <a:gd name="connsiteX6" fmla="*/ 1120508 w 1541396"/>
            <a:gd name="connsiteY6" fmla="*/ 668572 h 1344228"/>
            <a:gd name="connsiteX0" fmla="*/ 1120508 w 1541451"/>
            <a:gd name="connsiteY0" fmla="*/ 668572 h 1417082"/>
            <a:gd name="connsiteX1" fmla="*/ 1529926 w 1541451"/>
            <a:gd name="connsiteY1" fmla="*/ 131393 h 1417082"/>
            <a:gd name="connsiteX2" fmla="*/ 604765 w 1541451"/>
            <a:gd name="connsiteY2" fmla="*/ 21085 h 1417082"/>
            <a:gd name="connsiteX3" fmla="*/ 63 w 1541451"/>
            <a:gd name="connsiteY3" fmla="*/ 459820 h 1417082"/>
            <a:gd name="connsiteX4" fmla="*/ 637541 w 1541451"/>
            <a:gd name="connsiteY4" fmla="*/ 754297 h 1417082"/>
            <a:gd name="connsiteX5" fmla="*/ 1081285 w 1541451"/>
            <a:gd name="connsiteY5" fmla="*/ 1416790 h 1417082"/>
            <a:gd name="connsiteX6" fmla="*/ 1120508 w 1541451"/>
            <a:gd name="connsiteY6" fmla="*/ 668572 h 1417082"/>
            <a:gd name="connsiteX0" fmla="*/ 1185399 w 1606342"/>
            <a:gd name="connsiteY0" fmla="*/ 673281 h 1421791"/>
            <a:gd name="connsiteX1" fmla="*/ 1594817 w 1606342"/>
            <a:gd name="connsiteY1" fmla="*/ 136102 h 1421791"/>
            <a:gd name="connsiteX2" fmla="*/ 669656 w 1606342"/>
            <a:gd name="connsiteY2" fmla="*/ 25794 h 1421791"/>
            <a:gd name="connsiteX3" fmla="*/ 54 w 1606342"/>
            <a:gd name="connsiteY3" fmla="*/ 530140 h 1421791"/>
            <a:gd name="connsiteX4" fmla="*/ 702432 w 1606342"/>
            <a:gd name="connsiteY4" fmla="*/ 759006 h 1421791"/>
            <a:gd name="connsiteX5" fmla="*/ 1146176 w 1606342"/>
            <a:gd name="connsiteY5" fmla="*/ 1421499 h 1421791"/>
            <a:gd name="connsiteX6" fmla="*/ 1185399 w 1606342"/>
            <a:gd name="connsiteY6" fmla="*/ 673281 h 1421791"/>
            <a:gd name="connsiteX0" fmla="*/ 1187259 w 1608202"/>
            <a:gd name="connsiteY0" fmla="*/ 673281 h 1421774"/>
            <a:gd name="connsiteX1" fmla="*/ 1596677 w 1608202"/>
            <a:gd name="connsiteY1" fmla="*/ 136102 h 1421774"/>
            <a:gd name="connsiteX2" fmla="*/ 671516 w 1608202"/>
            <a:gd name="connsiteY2" fmla="*/ 25794 h 1421774"/>
            <a:gd name="connsiteX3" fmla="*/ 1914 w 1608202"/>
            <a:gd name="connsiteY3" fmla="*/ 530140 h 1421774"/>
            <a:gd name="connsiteX4" fmla="*/ 476605 w 1608202"/>
            <a:gd name="connsiteY4" fmla="*/ 561304 h 1421774"/>
            <a:gd name="connsiteX5" fmla="*/ 704292 w 1608202"/>
            <a:gd name="connsiteY5" fmla="*/ 759006 h 1421774"/>
            <a:gd name="connsiteX6" fmla="*/ 1148036 w 1608202"/>
            <a:gd name="connsiteY6" fmla="*/ 1421499 h 1421774"/>
            <a:gd name="connsiteX7" fmla="*/ 1187259 w 1608202"/>
            <a:gd name="connsiteY7" fmla="*/ 673281 h 1421774"/>
            <a:gd name="connsiteX0" fmla="*/ 1466098 w 1642660"/>
            <a:gd name="connsiteY0" fmla="*/ 929152 h 1431100"/>
            <a:gd name="connsiteX1" fmla="*/ 1596677 w 1642660"/>
            <a:gd name="connsiteY1" fmla="*/ 144064 h 1431100"/>
            <a:gd name="connsiteX2" fmla="*/ 671516 w 1642660"/>
            <a:gd name="connsiteY2" fmla="*/ 33756 h 1431100"/>
            <a:gd name="connsiteX3" fmla="*/ 1914 w 1642660"/>
            <a:gd name="connsiteY3" fmla="*/ 538102 h 1431100"/>
            <a:gd name="connsiteX4" fmla="*/ 476605 w 1642660"/>
            <a:gd name="connsiteY4" fmla="*/ 569266 h 1431100"/>
            <a:gd name="connsiteX5" fmla="*/ 704292 w 1642660"/>
            <a:gd name="connsiteY5" fmla="*/ 766968 h 1431100"/>
            <a:gd name="connsiteX6" fmla="*/ 1148036 w 1642660"/>
            <a:gd name="connsiteY6" fmla="*/ 1429461 h 1431100"/>
            <a:gd name="connsiteX7" fmla="*/ 1466098 w 1642660"/>
            <a:gd name="connsiteY7" fmla="*/ 929152 h 1431100"/>
            <a:gd name="connsiteX0" fmla="*/ 1464804 w 1641366"/>
            <a:gd name="connsiteY0" fmla="*/ 929152 h 1431100"/>
            <a:gd name="connsiteX1" fmla="*/ 1595383 w 1641366"/>
            <a:gd name="connsiteY1" fmla="*/ 144064 h 1431100"/>
            <a:gd name="connsiteX2" fmla="*/ 670222 w 1641366"/>
            <a:gd name="connsiteY2" fmla="*/ 33756 h 1431100"/>
            <a:gd name="connsiteX3" fmla="*/ 620 w 1641366"/>
            <a:gd name="connsiteY3" fmla="*/ 538102 h 1431100"/>
            <a:gd name="connsiteX4" fmla="*/ 552232 w 1641366"/>
            <a:gd name="connsiteY4" fmla="*/ 464381 h 1431100"/>
            <a:gd name="connsiteX5" fmla="*/ 702998 w 1641366"/>
            <a:gd name="connsiteY5" fmla="*/ 766968 h 1431100"/>
            <a:gd name="connsiteX6" fmla="*/ 1146742 w 1641366"/>
            <a:gd name="connsiteY6" fmla="*/ 1429461 h 1431100"/>
            <a:gd name="connsiteX7" fmla="*/ 1464804 w 1641366"/>
            <a:gd name="connsiteY7" fmla="*/ 929152 h 1431100"/>
            <a:gd name="connsiteX0" fmla="*/ 1464841 w 1641403"/>
            <a:gd name="connsiteY0" fmla="*/ 929152 h 1431475"/>
            <a:gd name="connsiteX1" fmla="*/ 1595420 w 1641403"/>
            <a:gd name="connsiteY1" fmla="*/ 144064 h 1431475"/>
            <a:gd name="connsiteX2" fmla="*/ 670259 w 1641403"/>
            <a:gd name="connsiteY2" fmla="*/ 33756 h 1431475"/>
            <a:gd name="connsiteX3" fmla="*/ 657 w 1641403"/>
            <a:gd name="connsiteY3" fmla="*/ 538102 h 1431475"/>
            <a:gd name="connsiteX4" fmla="*/ 552269 w 1641403"/>
            <a:gd name="connsiteY4" fmla="*/ 464381 h 1431475"/>
            <a:gd name="connsiteX5" fmla="*/ 866493 w 1641403"/>
            <a:gd name="connsiteY5" fmla="*/ 747898 h 1431475"/>
            <a:gd name="connsiteX6" fmla="*/ 1146779 w 1641403"/>
            <a:gd name="connsiteY6" fmla="*/ 1429461 h 1431475"/>
            <a:gd name="connsiteX7" fmla="*/ 1464841 w 1641403"/>
            <a:gd name="connsiteY7" fmla="*/ 929152 h 1431475"/>
            <a:gd name="connsiteX0" fmla="*/ 1464841 w 1678513"/>
            <a:gd name="connsiteY0" fmla="*/ 929152 h 2621846"/>
            <a:gd name="connsiteX1" fmla="*/ 1595420 w 1678513"/>
            <a:gd name="connsiteY1" fmla="*/ 144064 h 2621846"/>
            <a:gd name="connsiteX2" fmla="*/ 670259 w 1678513"/>
            <a:gd name="connsiteY2" fmla="*/ 33756 h 2621846"/>
            <a:gd name="connsiteX3" fmla="*/ 657 w 1678513"/>
            <a:gd name="connsiteY3" fmla="*/ 538102 h 2621846"/>
            <a:gd name="connsiteX4" fmla="*/ 552269 w 1678513"/>
            <a:gd name="connsiteY4" fmla="*/ 464381 h 2621846"/>
            <a:gd name="connsiteX5" fmla="*/ 866493 w 1678513"/>
            <a:gd name="connsiteY5" fmla="*/ 747898 h 2621846"/>
            <a:gd name="connsiteX6" fmla="*/ 98729 w 1678513"/>
            <a:gd name="connsiteY6" fmla="*/ 2621332 h 2621846"/>
            <a:gd name="connsiteX7" fmla="*/ 1464841 w 1678513"/>
            <a:gd name="connsiteY7" fmla="*/ 929152 h 262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8513" h="2621846">
              <a:moveTo>
                <a:pt x="1464841" y="929152"/>
              </a:moveTo>
              <a:cubicBezTo>
                <a:pt x="1714289" y="516274"/>
                <a:pt x="1727850" y="293297"/>
                <a:pt x="1595420" y="144064"/>
              </a:cubicBezTo>
              <a:cubicBezTo>
                <a:pt x="1462990" y="-5169"/>
                <a:pt x="936053" y="-31917"/>
                <a:pt x="670259" y="33756"/>
              </a:cubicBezTo>
              <a:cubicBezTo>
                <a:pt x="404465" y="99429"/>
                <a:pt x="20322" y="466331"/>
                <a:pt x="657" y="538102"/>
              </a:cubicBezTo>
              <a:cubicBezTo>
                <a:pt x="-19008" y="609873"/>
                <a:pt x="407963" y="429415"/>
                <a:pt x="552269" y="464381"/>
              </a:cubicBezTo>
              <a:cubicBezTo>
                <a:pt x="696575" y="499347"/>
                <a:pt x="740166" y="616682"/>
                <a:pt x="866493" y="747898"/>
              </a:cubicBezTo>
              <a:cubicBezTo>
                <a:pt x="992820" y="879114"/>
                <a:pt x="-996" y="2591123"/>
                <a:pt x="98729" y="2621332"/>
              </a:cubicBezTo>
              <a:cubicBezTo>
                <a:pt x="198454" y="2651541"/>
                <a:pt x="1215393" y="1342030"/>
                <a:pt x="1464841" y="929152"/>
              </a:cubicBezTo>
              <a:close/>
            </a:path>
          </a:pathLst>
        </a:custGeom>
        <a:solidFill xmlns:a="http://schemas.openxmlformats.org/drawingml/2006/main">
          <a:schemeClr val="bg2">
            <a:lumMod val="90000"/>
            <a:alpha val="24000"/>
          </a:schemeClr>
        </a:solidFill>
        <a:ln xmlns:a="http://schemas.openxmlformats.org/drawingml/2006/main" w="19050">
          <a:solidFill>
            <a:srgbClr val="FF0000"/>
          </a:solidFill>
          <a:prstDash val="sysDash"/>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0.41746</cdr:x>
      <cdr:y>0.37884</cdr:y>
    </cdr:from>
    <cdr:to>
      <cdr:x>0.68264</cdr:x>
      <cdr:y>0.63025</cdr:y>
    </cdr:to>
    <cdr:sp macro="" textlink="">
      <cdr:nvSpPr>
        <cdr:cNvPr id="5" name="Полилиния: фигура 4"/>
        <cdr:cNvSpPr/>
      </cdr:nvSpPr>
      <cdr:spPr>
        <a:xfrm xmlns:a="http://schemas.openxmlformats.org/drawingml/2006/main">
          <a:off x="3650241" y="2273301"/>
          <a:ext cx="2318759" cy="1508670"/>
        </a:xfrm>
        <a:custGeom xmlns:a="http://schemas.openxmlformats.org/drawingml/2006/main">
          <a:avLst/>
          <a:gdLst>
            <a:gd name="connsiteX0" fmla="*/ 1262223 w 1867458"/>
            <a:gd name="connsiteY0" fmla="*/ 823912 h 851926"/>
            <a:gd name="connsiteX1" fmla="*/ 1662273 w 1867458"/>
            <a:gd name="connsiteY1" fmla="*/ 604837 h 851926"/>
            <a:gd name="connsiteX2" fmla="*/ 1795623 w 1867458"/>
            <a:gd name="connsiteY2" fmla="*/ 452437 h 851926"/>
            <a:gd name="connsiteX3" fmla="*/ 528798 w 1867458"/>
            <a:gd name="connsiteY3" fmla="*/ 52387 h 851926"/>
            <a:gd name="connsiteX4" fmla="*/ 14448 w 1867458"/>
            <a:gd name="connsiteY4" fmla="*/ 71437 h 851926"/>
            <a:gd name="connsiteX5" fmla="*/ 185898 w 1867458"/>
            <a:gd name="connsiteY5" fmla="*/ 661987 h 851926"/>
            <a:gd name="connsiteX6" fmla="*/ 643098 w 1867458"/>
            <a:gd name="connsiteY6" fmla="*/ 833437 h 851926"/>
            <a:gd name="connsiteX7" fmla="*/ 1262223 w 1867458"/>
            <a:gd name="connsiteY7" fmla="*/ 823912 h 851926"/>
            <a:gd name="connsiteX0" fmla="*/ 1262223 w 1750046"/>
            <a:gd name="connsiteY0" fmla="*/ 818680 h 846694"/>
            <a:gd name="connsiteX1" fmla="*/ 1662273 w 1750046"/>
            <a:gd name="connsiteY1" fmla="*/ 599605 h 846694"/>
            <a:gd name="connsiteX2" fmla="*/ 1643223 w 1750046"/>
            <a:gd name="connsiteY2" fmla="*/ 361480 h 846694"/>
            <a:gd name="connsiteX3" fmla="*/ 528798 w 1750046"/>
            <a:gd name="connsiteY3" fmla="*/ 47155 h 846694"/>
            <a:gd name="connsiteX4" fmla="*/ 14448 w 1750046"/>
            <a:gd name="connsiteY4" fmla="*/ 66205 h 846694"/>
            <a:gd name="connsiteX5" fmla="*/ 185898 w 1750046"/>
            <a:gd name="connsiteY5" fmla="*/ 656755 h 846694"/>
            <a:gd name="connsiteX6" fmla="*/ 643098 w 1750046"/>
            <a:gd name="connsiteY6" fmla="*/ 828205 h 846694"/>
            <a:gd name="connsiteX7" fmla="*/ 1262223 w 1750046"/>
            <a:gd name="connsiteY7" fmla="*/ 818680 h 846694"/>
            <a:gd name="connsiteX0" fmla="*/ 1262223 w 1693040"/>
            <a:gd name="connsiteY0" fmla="*/ 808162 h 836176"/>
            <a:gd name="connsiteX1" fmla="*/ 1662273 w 1693040"/>
            <a:gd name="connsiteY1" fmla="*/ 589087 h 836176"/>
            <a:gd name="connsiteX2" fmla="*/ 1643223 w 1693040"/>
            <a:gd name="connsiteY2" fmla="*/ 350962 h 836176"/>
            <a:gd name="connsiteX3" fmla="*/ 1462248 w 1693040"/>
            <a:gd name="connsiteY3" fmla="*/ 160462 h 836176"/>
            <a:gd name="connsiteX4" fmla="*/ 528798 w 1693040"/>
            <a:gd name="connsiteY4" fmla="*/ 36637 h 836176"/>
            <a:gd name="connsiteX5" fmla="*/ 14448 w 1693040"/>
            <a:gd name="connsiteY5" fmla="*/ 55687 h 836176"/>
            <a:gd name="connsiteX6" fmla="*/ 185898 w 1693040"/>
            <a:gd name="connsiteY6" fmla="*/ 646237 h 836176"/>
            <a:gd name="connsiteX7" fmla="*/ 643098 w 1693040"/>
            <a:gd name="connsiteY7" fmla="*/ 817687 h 836176"/>
            <a:gd name="connsiteX8" fmla="*/ 1262223 w 1693040"/>
            <a:gd name="connsiteY8" fmla="*/ 808162 h 836176"/>
            <a:gd name="connsiteX0" fmla="*/ 1263941 w 1694758"/>
            <a:gd name="connsiteY0" fmla="*/ 783509 h 811523"/>
            <a:gd name="connsiteX1" fmla="*/ 1663991 w 1694758"/>
            <a:gd name="connsiteY1" fmla="*/ 564434 h 811523"/>
            <a:gd name="connsiteX2" fmla="*/ 1644941 w 1694758"/>
            <a:gd name="connsiteY2" fmla="*/ 326309 h 811523"/>
            <a:gd name="connsiteX3" fmla="*/ 1463966 w 1694758"/>
            <a:gd name="connsiteY3" fmla="*/ 135809 h 811523"/>
            <a:gd name="connsiteX4" fmla="*/ 559091 w 1694758"/>
            <a:gd name="connsiteY4" fmla="*/ 88184 h 811523"/>
            <a:gd name="connsiteX5" fmla="*/ 16166 w 1694758"/>
            <a:gd name="connsiteY5" fmla="*/ 31034 h 811523"/>
            <a:gd name="connsiteX6" fmla="*/ 187616 w 1694758"/>
            <a:gd name="connsiteY6" fmla="*/ 621584 h 811523"/>
            <a:gd name="connsiteX7" fmla="*/ 644816 w 1694758"/>
            <a:gd name="connsiteY7" fmla="*/ 793034 h 811523"/>
            <a:gd name="connsiteX8" fmla="*/ 1263941 w 1694758"/>
            <a:gd name="connsiteY8" fmla="*/ 783509 h 811523"/>
            <a:gd name="connsiteX0" fmla="*/ 1315005 w 1745822"/>
            <a:gd name="connsiteY0" fmla="*/ 791795 h 819809"/>
            <a:gd name="connsiteX1" fmla="*/ 1715055 w 1745822"/>
            <a:gd name="connsiteY1" fmla="*/ 572720 h 819809"/>
            <a:gd name="connsiteX2" fmla="*/ 1696005 w 1745822"/>
            <a:gd name="connsiteY2" fmla="*/ 334595 h 819809"/>
            <a:gd name="connsiteX3" fmla="*/ 1515030 w 1745822"/>
            <a:gd name="connsiteY3" fmla="*/ 144095 h 819809"/>
            <a:gd name="connsiteX4" fmla="*/ 610155 w 1745822"/>
            <a:gd name="connsiteY4" fmla="*/ 96470 h 819809"/>
            <a:gd name="connsiteX5" fmla="*/ 12471 w 1745822"/>
            <a:gd name="connsiteY5" fmla="*/ 29795 h 819809"/>
            <a:gd name="connsiteX6" fmla="*/ 238680 w 1745822"/>
            <a:gd name="connsiteY6" fmla="*/ 629870 h 819809"/>
            <a:gd name="connsiteX7" fmla="*/ 695880 w 1745822"/>
            <a:gd name="connsiteY7" fmla="*/ 801320 h 819809"/>
            <a:gd name="connsiteX8" fmla="*/ 1315005 w 1745822"/>
            <a:gd name="connsiteY8" fmla="*/ 791795 h 819809"/>
            <a:gd name="connsiteX0" fmla="*/ 1315005 w 1854449"/>
            <a:gd name="connsiteY0" fmla="*/ 1119008 h 1147022"/>
            <a:gd name="connsiteX1" fmla="*/ 1715055 w 1854449"/>
            <a:gd name="connsiteY1" fmla="*/ 899933 h 1147022"/>
            <a:gd name="connsiteX2" fmla="*/ 1696005 w 1854449"/>
            <a:gd name="connsiteY2" fmla="*/ 661808 h 1147022"/>
            <a:gd name="connsiteX3" fmla="*/ 1788824 w 1854449"/>
            <a:gd name="connsiteY3" fmla="*/ 4583 h 1147022"/>
            <a:gd name="connsiteX4" fmla="*/ 610155 w 1854449"/>
            <a:gd name="connsiteY4" fmla="*/ 423683 h 1147022"/>
            <a:gd name="connsiteX5" fmla="*/ 12471 w 1854449"/>
            <a:gd name="connsiteY5" fmla="*/ 357008 h 1147022"/>
            <a:gd name="connsiteX6" fmla="*/ 238680 w 1854449"/>
            <a:gd name="connsiteY6" fmla="*/ 957083 h 1147022"/>
            <a:gd name="connsiteX7" fmla="*/ 695880 w 1854449"/>
            <a:gd name="connsiteY7" fmla="*/ 1128533 h 1147022"/>
            <a:gd name="connsiteX8" fmla="*/ 1315005 w 1854449"/>
            <a:gd name="connsiteY8" fmla="*/ 1119008 h 1147022"/>
            <a:gd name="connsiteX0" fmla="*/ 1315005 w 1830253"/>
            <a:gd name="connsiteY0" fmla="*/ 1114431 h 1142445"/>
            <a:gd name="connsiteX1" fmla="*/ 1715055 w 1830253"/>
            <a:gd name="connsiteY1" fmla="*/ 895356 h 1142445"/>
            <a:gd name="connsiteX2" fmla="*/ 1577362 w 1830253"/>
            <a:gd name="connsiteY2" fmla="*/ 428629 h 1142445"/>
            <a:gd name="connsiteX3" fmla="*/ 1788824 w 1830253"/>
            <a:gd name="connsiteY3" fmla="*/ 6 h 1142445"/>
            <a:gd name="connsiteX4" fmla="*/ 610155 w 1830253"/>
            <a:gd name="connsiteY4" fmla="*/ 419106 h 1142445"/>
            <a:gd name="connsiteX5" fmla="*/ 12471 w 1830253"/>
            <a:gd name="connsiteY5" fmla="*/ 352431 h 1142445"/>
            <a:gd name="connsiteX6" fmla="*/ 238680 w 1830253"/>
            <a:gd name="connsiteY6" fmla="*/ 952506 h 1142445"/>
            <a:gd name="connsiteX7" fmla="*/ 695880 w 1830253"/>
            <a:gd name="connsiteY7" fmla="*/ 1123956 h 1142445"/>
            <a:gd name="connsiteX8" fmla="*/ 1315005 w 1830253"/>
            <a:gd name="connsiteY8" fmla="*/ 1114431 h 1142445"/>
            <a:gd name="connsiteX0" fmla="*/ 1315005 w 1830129"/>
            <a:gd name="connsiteY0" fmla="*/ 1114431 h 1150427"/>
            <a:gd name="connsiteX1" fmla="*/ 1724181 w 1830129"/>
            <a:gd name="connsiteY1" fmla="*/ 771529 h 1150427"/>
            <a:gd name="connsiteX2" fmla="*/ 1577362 w 1830129"/>
            <a:gd name="connsiteY2" fmla="*/ 428629 h 1150427"/>
            <a:gd name="connsiteX3" fmla="*/ 1788824 w 1830129"/>
            <a:gd name="connsiteY3" fmla="*/ 6 h 1150427"/>
            <a:gd name="connsiteX4" fmla="*/ 610155 w 1830129"/>
            <a:gd name="connsiteY4" fmla="*/ 419106 h 1150427"/>
            <a:gd name="connsiteX5" fmla="*/ 12471 w 1830129"/>
            <a:gd name="connsiteY5" fmla="*/ 352431 h 1150427"/>
            <a:gd name="connsiteX6" fmla="*/ 238680 w 1830129"/>
            <a:gd name="connsiteY6" fmla="*/ 952506 h 1150427"/>
            <a:gd name="connsiteX7" fmla="*/ 695880 w 1830129"/>
            <a:gd name="connsiteY7" fmla="*/ 1123956 h 1150427"/>
            <a:gd name="connsiteX8" fmla="*/ 1315005 w 1830129"/>
            <a:gd name="connsiteY8" fmla="*/ 1114431 h 1150427"/>
            <a:gd name="connsiteX0" fmla="*/ 1315005 w 1810996"/>
            <a:gd name="connsiteY0" fmla="*/ 1115376 h 1151372"/>
            <a:gd name="connsiteX1" fmla="*/ 1724181 w 1810996"/>
            <a:gd name="connsiteY1" fmla="*/ 772474 h 1151372"/>
            <a:gd name="connsiteX2" fmla="*/ 1577362 w 1810996"/>
            <a:gd name="connsiteY2" fmla="*/ 429574 h 1151372"/>
            <a:gd name="connsiteX3" fmla="*/ 1788824 w 1810996"/>
            <a:gd name="connsiteY3" fmla="*/ 951 h 1151372"/>
            <a:gd name="connsiteX4" fmla="*/ 942702 w 1810996"/>
            <a:gd name="connsiteY4" fmla="*/ 553416 h 1151372"/>
            <a:gd name="connsiteX5" fmla="*/ 610155 w 1810996"/>
            <a:gd name="connsiteY5" fmla="*/ 420051 h 1151372"/>
            <a:gd name="connsiteX6" fmla="*/ 12471 w 1810996"/>
            <a:gd name="connsiteY6" fmla="*/ 353376 h 1151372"/>
            <a:gd name="connsiteX7" fmla="*/ 238680 w 1810996"/>
            <a:gd name="connsiteY7" fmla="*/ 953451 h 1151372"/>
            <a:gd name="connsiteX8" fmla="*/ 695880 w 1810996"/>
            <a:gd name="connsiteY8" fmla="*/ 1124901 h 1151372"/>
            <a:gd name="connsiteX9" fmla="*/ 1315005 w 1810996"/>
            <a:gd name="connsiteY9" fmla="*/ 1115376 h 1151372"/>
            <a:gd name="connsiteX0" fmla="*/ 1315005 w 1731061"/>
            <a:gd name="connsiteY0" fmla="*/ 1134383 h 1170379"/>
            <a:gd name="connsiteX1" fmla="*/ 1724181 w 1731061"/>
            <a:gd name="connsiteY1" fmla="*/ 791481 h 1170379"/>
            <a:gd name="connsiteX2" fmla="*/ 1577362 w 1731061"/>
            <a:gd name="connsiteY2" fmla="*/ 448581 h 1170379"/>
            <a:gd name="connsiteX3" fmla="*/ 1651929 w 1731061"/>
            <a:gd name="connsiteY3" fmla="*/ 908 h 1170379"/>
            <a:gd name="connsiteX4" fmla="*/ 942702 w 1731061"/>
            <a:gd name="connsiteY4" fmla="*/ 572423 h 1170379"/>
            <a:gd name="connsiteX5" fmla="*/ 610155 w 1731061"/>
            <a:gd name="connsiteY5" fmla="*/ 439058 h 1170379"/>
            <a:gd name="connsiteX6" fmla="*/ 12471 w 1731061"/>
            <a:gd name="connsiteY6" fmla="*/ 372383 h 1170379"/>
            <a:gd name="connsiteX7" fmla="*/ 238680 w 1731061"/>
            <a:gd name="connsiteY7" fmla="*/ 972458 h 1170379"/>
            <a:gd name="connsiteX8" fmla="*/ 695880 w 1731061"/>
            <a:gd name="connsiteY8" fmla="*/ 1143908 h 1170379"/>
            <a:gd name="connsiteX9" fmla="*/ 1315005 w 1731061"/>
            <a:gd name="connsiteY9" fmla="*/ 1134383 h 1170379"/>
            <a:gd name="connsiteX0" fmla="*/ 1315005 w 1763853"/>
            <a:gd name="connsiteY0" fmla="*/ 1156544 h 1192540"/>
            <a:gd name="connsiteX1" fmla="*/ 1724181 w 1763853"/>
            <a:gd name="connsiteY1" fmla="*/ 813642 h 1192540"/>
            <a:gd name="connsiteX2" fmla="*/ 1577362 w 1763853"/>
            <a:gd name="connsiteY2" fmla="*/ 470742 h 1192540"/>
            <a:gd name="connsiteX3" fmla="*/ 1754949 w 1763853"/>
            <a:gd name="connsiteY3" fmla="*/ 146906 h 1192540"/>
            <a:gd name="connsiteX4" fmla="*/ 1651929 w 1763853"/>
            <a:gd name="connsiteY4" fmla="*/ 23069 h 1192540"/>
            <a:gd name="connsiteX5" fmla="*/ 942702 w 1763853"/>
            <a:gd name="connsiteY5" fmla="*/ 594584 h 1192540"/>
            <a:gd name="connsiteX6" fmla="*/ 610155 w 1763853"/>
            <a:gd name="connsiteY6" fmla="*/ 461219 h 1192540"/>
            <a:gd name="connsiteX7" fmla="*/ 12471 w 1763853"/>
            <a:gd name="connsiteY7" fmla="*/ 394544 h 1192540"/>
            <a:gd name="connsiteX8" fmla="*/ 238680 w 1763853"/>
            <a:gd name="connsiteY8" fmla="*/ 994619 h 1192540"/>
            <a:gd name="connsiteX9" fmla="*/ 695880 w 1763853"/>
            <a:gd name="connsiteY9" fmla="*/ 1166069 h 1192540"/>
            <a:gd name="connsiteX10" fmla="*/ 1315005 w 1763853"/>
            <a:gd name="connsiteY10" fmla="*/ 1156544 h 1192540"/>
            <a:gd name="connsiteX0" fmla="*/ 1315005 w 1756809"/>
            <a:gd name="connsiteY0" fmla="*/ 1148499 h 1184495"/>
            <a:gd name="connsiteX1" fmla="*/ 1724181 w 1756809"/>
            <a:gd name="connsiteY1" fmla="*/ 805597 h 1184495"/>
            <a:gd name="connsiteX2" fmla="*/ 1577362 w 1756809"/>
            <a:gd name="connsiteY2" fmla="*/ 462697 h 1184495"/>
            <a:gd name="connsiteX3" fmla="*/ 1754949 w 1756809"/>
            <a:gd name="connsiteY3" fmla="*/ 138861 h 1184495"/>
            <a:gd name="connsiteX4" fmla="*/ 1651929 w 1756809"/>
            <a:gd name="connsiteY4" fmla="*/ 15024 h 1184495"/>
            <a:gd name="connsiteX5" fmla="*/ 1371642 w 1756809"/>
            <a:gd name="connsiteY5" fmla="*/ 462715 h 1184495"/>
            <a:gd name="connsiteX6" fmla="*/ 942702 w 1756809"/>
            <a:gd name="connsiteY6" fmla="*/ 586539 h 1184495"/>
            <a:gd name="connsiteX7" fmla="*/ 610155 w 1756809"/>
            <a:gd name="connsiteY7" fmla="*/ 453174 h 1184495"/>
            <a:gd name="connsiteX8" fmla="*/ 12471 w 1756809"/>
            <a:gd name="connsiteY8" fmla="*/ 386499 h 1184495"/>
            <a:gd name="connsiteX9" fmla="*/ 238680 w 1756809"/>
            <a:gd name="connsiteY9" fmla="*/ 986574 h 1184495"/>
            <a:gd name="connsiteX10" fmla="*/ 695880 w 1756809"/>
            <a:gd name="connsiteY10" fmla="*/ 1158024 h 1184495"/>
            <a:gd name="connsiteX11" fmla="*/ 1315005 w 1756809"/>
            <a:gd name="connsiteY11" fmla="*/ 1148499 h 1184495"/>
            <a:gd name="connsiteX0" fmla="*/ 1313616 w 1755420"/>
            <a:gd name="connsiteY0" fmla="*/ 1148499 h 1184495"/>
            <a:gd name="connsiteX1" fmla="*/ 1722792 w 1755420"/>
            <a:gd name="connsiteY1" fmla="*/ 805597 h 1184495"/>
            <a:gd name="connsiteX2" fmla="*/ 1575973 w 1755420"/>
            <a:gd name="connsiteY2" fmla="*/ 462697 h 1184495"/>
            <a:gd name="connsiteX3" fmla="*/ 1753560 w 1755420"/>
            <a:gd name="connsiteY3" fmla="*/ 138861 h 1184495"/>
            <a:gd name="connsiteX4" fmla="*/ 1650540 w 1755420"/>
            <a:gd name="connsiteY4" fmla="*/ 15024 h 1184495"/>
            <a:gd name="connsiteX5" fmla="*/ 1370253 w 1755420"/>
            <a:gd name="connsiteY5" fmla="*/ 462715 h 1184495"/>
            <a:gd name="connsiteX6" fmla="*/ 941313 w 1755420"/>
            <a:gd name="connsiteY6" fmla="*/ 586539 h 1184495"/>
            <a:gd name="connsiteX7" fmla="*/ 581387 w 1755420"/>
            <a:gd name="connsiteY7" fmla="*/ 519850 h 1184495"/>
            <a:gd name="connsiteX8" fmla="*/ 11082 w 1755420"/>
            <a:gd name="connsiteY8" fmla="*/ 386499 h 1184495"/>
            <a:gd name="connsiteX9" fmla="*/ 237291 w 1755420"/>
            <a:gd name="connsiteY9" fmla="*/ 986574 h 1184495"/>
            <a:gd name="connsiteX10" fmla="*/ 694491 w 1755420"/>
            <a:gd name="connsiteY10" fmla="*/ 1158024 h 1184495"/>
            <a:gd name="connsiteX11" fmla="*/ 1313616 w 1755420"/>
            <a:gd name="connsiteY11" fmla="*/ 1148499 h 1184495"/>
            <a:gd name="connsiteX0" fmla="*/ 1305950 w 1747754"/>
            <a:gd name="connsiteY0" fmla="*/ 1148499 h 1184495"/>
            <a:gd name="connsiteX1" fmla="*/ 1715126 w 1747754"/>
            <a:gd name="connsiteY1" fmla="*/ 805597 h 1184495"/>
            <a:gd name="connsiteX2" fmla="*/ 1568307 w 1747754"/>
            <a:gd name="connsiteY2" fmla="*/ 462697 h 1184495"/>
            <a:gd name="connsiteX3" fmla="*/ 1745894 w 1747754"/>
            <a:gd name="connsiteY3" fmla="*/ 138861 h 1184495"/>
            <a:gd name="connsiteX4" fmla="*/ 1642874 w 1747754"/>
            <a:gd name="connsiteY4" fmla="*/ 15024 h 1184495"/>
            <a:gd name="connsiteX5" fmla="*/ 1362587 w 1747754"/>
            <a:gd name="connsiteY5" fmla="*/ 462715 h 1184495"/>
            <a:gd name="connsiteX6" fmla="*/ 933647 w 1747754"/>
            <a:gd name="connsiteY6" fmla="*/ 586539 h 1184495"/>
            <a:gd name="connsiteX7" fmla="*/ 573721 w 1747754"/>
            <a:gd name="connsiteY7" fmla="*/ 519850 h 1184495"/>
            <a:gd name="connsiteX8" fmla="*/ 3416 w 1747754"/>
            <a:gd name="connsiteY8" fmla="*/ 386499 h 1184495"/>
            <a:gd name="connsiteX9" fmla="*/ 331309 w 1747754"/>
            <a:gd name="connsiteY9" fmla="*/ 757992 h 1184495"/>
            <a:gd name="connsiteX10" fmla="*/ 229625 w 1747754"/>
            <a:gd name="connsiteY10" fmla="*/ 986574 h 1184495"/>
            <a:gd name="connsiteX11" fmla="*/ 686825 w 1747754"/>
            <a:gd name="connsiteY11" fmla="*/ 1158024 h 1184495"/>
            <a:gd name="connsiteX12" fmla="*/ 1305950 w 1747754"/>
            <a:gd name="connsiteY12" fmla="*/ 1148499 h 1184495"/>
            <a:gd name="connsiteX0" fmla="*/ 1314992 w 1756796"/>
            <a:gd name="connsiteY0" fmla="*/ 1148499 h 1184495"/>
            <a:gd name="connsiteX1" fmla="*/ 1724168 w 1756796"/>
            <a:gd name="connsiteY1" fmla="*/ 805597 h 1184495"/>
            <a:gd name="connsiteX2" fmla="*/ 1577349 w 1756796"/>
            <a:gd name="connsiteY2" fmla="*/ 462697 h 1184495"/>
            <a:gd name="connsiteX3" fmla="*/ 1754936 w 1756796"/>
            <a:gd name="connsiteY3" fmla="*/ 138861 h 1184495"/>
            <a:gd name="connsiteX4" fmla="*/ 1651916 w 1756796"/>
            <a:gd name="connsiteY4" fmla="*/ 15024 h 1184495"/>
            <a:gd name="connsiteX5" fmla="*/ 1371629 w 1756796"/>
            <a:gd name="connsiteY5" fmla="*/ 462715 h 1184495"/>
            <a:gd name="connsiteX6" fmla="*/ 942689 w 1756796"/>
            <a:gd name="connsiteY6" fmla="*/ 586539 h 1184495"/>
            <a:gd name="connsiteX7" fmla="*/ 582763 w 1756796"/>
            <a:gd name="connsiteY7" fmla="*/ 519850 h 1184495"/>
            <a:gd name="connsiteX8" fmla="*/ 3331 w 1756796"/>
            <a:gd name="connsiteY8" fmla="*/ 481749 h 1184495"/>
            <a:gd name="connsiteX9" fmla="*/ 340351 w 1756796"/>
            <a:gd name="connsiteY9" fmla="*/ 757992 h 1184495"/>
            <a:gd name="connsiteX10" fmla="*/ 238667 w 1756796"/>
            <a:gd name="connsiteY10" fmla="*/ 986574 h 1184495"/>
            <a:gd name="connsiteX11" fmla="*/ 695867 w 1756796"/>
            <a:gd name="connsiteY11" fmla="*/ 1158024 h 1184495"/>
            <a:gd name="connsiteX12" fmla="*/ 1314992 w 1756796"/>
            <a:gd name="connsiteY12" fmla="*/ 1148499 h 1184495"/>
            <a:gd name="connsiteX0" fmla="*/ 1314992 w 1755746"/>
            <a:gd name="connsiteY0" fmla="*/ 1115256 h 1151252"/>
            <a:gd name="connsiteX1" fmla="*/ 1724168 w 1755746"/>
            <a:gd name="connsiteY1" fmla="*/ 772354 h 1151252"/>
            <a:gd name="connsiteX2" fmla="*/ 1577349 w 1755746"/>
            <a:gd name="connsiteY2" fmla="*/ 429454 h 1151252"/>
            <a:gd name="connsiteX3" fmla="*/ 1754936 w 1755746"/>
            <a:gd name="connsiteY3" fmla="*/ 105618 h 1151252"/>
            <a:gd name="connsiteX4" fmla="*/ 1569779 w 1755746"/>
            <a:gd name="connsiteY4" fmla="*/ 19881 h 1151252"/>
            <a:gd name="connsiteX5" fmla="*/ 1371629 w 1755746"/>
            <a:gd name="connsiteY5" fmla="*/ 429472 h 1151252"/>
            <a:gd name="connsiteX6" fmla="*/ 942689 w 1755746"/>
            <a:gd name="connsiteY6" fmla="*/ 553296 h 1151252"/>
            <a:gd name="connsiteX7" fmla="*/ 582763 w 1755746"/>
            <a:gd name="connsiteY7" fmla="*/ 486607 h 1151252"/>
            <a:gd name="connsiteX8" fmla="*/ 3331 w 1755746"/>
            <a:gd name="connsiteY8" fmla="*/ 448506 h 1151252"/>
            <a:gd name="connsiteX9" fmla="*/ 340351 w 1755746"/>
            <a:gd name="connsiteY9" fmla="*/ 724749 h 1151252"/>
            <a:gd name="connsiteX10" fmla="*/ 238667 w 1755746"/>
            <a:gd name="connsiteY10" fmla="*/ 953331 h 1151252"/>
            <a:gd name="connsiteX11" fmla="*/ 695867 w 1755746"/>
            <a:gd name="connsiteY11" fmla="*/ 1124781 h 1151252"/>
            <a:gd name="connsiteX12" fmla="*/ 1314992 w 1755746"/>
            <a:gd name="connsiteY12" fmla="*/ 1115256 h 1151252"/>
            <a:gd name="connsiteX0" fmla="*/ 1314992 w 1755369"/>
            <a:gd name="connsiteY0" fmla="*/ 1089790 h 1125786"/>
            <a:gd name="connsiteX1" fmla="*/ 1724168 w 1755369"/>
            <a:gd name="connsiteY1" fmla="*/ 746888 h 1125786"/>
            <a:gd name="connsiteX2" fmla="*/ 1577349 w 1755369"/>
            <a:gd name="connsiteY2" fmla="*/ 403988 h 1125786"/>
            <a:gd name="connsiteX3" fmla="*/ 1754936 w 1755369"/>
            <a:gd name="connsiteY3" fmla="*/ 80152 h 1125786"/>
            <a:gd name="connsiteX4" fmla="*/ 1514504 w 1755369"/>
            <a:gd name="connsiteY4" fmla="*/ 23575 h 1125786"/>
            <a:gd name="connsiteX5" fmla="*/ 1371629 w 1755369"/>
            <a:gd name="connsiteY5" fmla="*/ 404006 h 1125786"/>
            <a:gd name="connsiteX6" fmla="*/ 942689 w 1755369"/>
            <a:gd name="connsiteY6" fmla="*/ 527830 h 1125786"/>
            <a:gd name="connsiteX7" fmla="*/ 582763 w 1755369"/>
            <a:gd name="connsiteY7" fmla="*/ 461141 h 1125786"/>
            <a:gd name="connsiteX8" fmla="*/ 3331 w 1755369"/>
            <a:gd name="connsiteY8" fmla="*/ 423040 h 1125786"/>
            <a:gd name="connsiteX9" fmla="*/ 340351 w 1755369"/>
            <a:gd name="connsiteY9" fmla="*/ 699283 h 1125786"/>
            <a:gd name="connsiteX10" fmla="*/ 238667 w 1755369"/>
            <a:gd name="connsiteY10" fmla="*/ 927865 h 1125786"/>
            <a:gd name="connsiteX11" fmla="*/ 695867 w 1755369"/>
            <a:gd name="connsiteY11" fmla="*/ 1099315 h 1125786"/>
            <a:gd name="connsiteX12" fmla="*/ 1314992 w 1755369"/>
            <a:gd name="connsiteY12" fmla="*/ 1089790 h 1125786"/>
            <a:gd name="connsiteX0" fmla="*/ 1314992 w 1730772"/>
            <a:gd name="connsiteY0" fmla="*/ 1097272 h 1133268"/>
            <a:gd name="connsiteX1" fmla="*/ 1724168 w 1730772"/>
            <a:gd name="connsiteY1" fmla="*/ 754370 h 1133268"/>
            <a:gd name="connsiteX2" fmla="*/ 1577349 w 1730772"/>
            <a:gd name="connsiteY2" fmla="*/ 411470 h 1133268"/>
            <a:gd name="connsiteX3" fmla="*/ 1706570 w 1730772"/>
            <a:gd name="connsiteY3" fmla="*/ 65763 h 1133268"/>
            <a:gd name="connsiteX4" fmla="*/ 1514504 w 1730772"/>
            <a:gd name="connsiteY4" fmla="*/ 31057 h 1133268"/>
            <a:gd name="connsiteX5" fmla="*/ 1371629 w 1730772"/>
            <a:gd name="connsiteY5" fmla="*/ 411488 h 1133268"/>
            <a:gd name="connsiteX6" fmla="*/ 942689 w 1730772"/>
            <a:gd name="connsiteY6" fmla="*/ 535312 h 1133268"/>
            <a:gd name="connsiteX7" fmla="*/ 582763 w 1730772"/>
            <a:gd name="connsiteY7" fmla="*/ 468623 h 1133268"/>
            <a:gd name="connsiteX8" fmla="*/ 3331 w 1730772"/>
            <a:gd name="connsiteY8" fmla="*/ 430522 h 1133268"/>
            <a:gd name="connsiteX9" fmla="*/ 340351 w 1730772"/>
            <a:gd name="connsiteY9" fmla="*/ 706765 h 1133268"/>
            <a:gd name="connsiteX10" fmla="*/ 238667 w 1730772"/>
            <a:gd name="connsiteY10" fmla="*/ 935347 h 1133268"/>
            <a:gd name="connsiteX11" fmla="*/ 695867 w 1730772"/>
            <a:gd name="connsiteY11" fmla="*/ 1106797 h 1133268"/>
            <a:gd name="connsiteX12" fmla="*/ 1314992 w 1730772"/>
            <a:gd name="connsiteY12" fmla="*/ 1097272 h 1133268"/>
            <a:gd name="connsiteX0" fmla="*/ 1239704 w 1655484"/>
            <a:gd name="connsiteY0" fmla="*/ 1097272 h 1133268"/>
            <a:gd name="connsiteX1" fmla="*/ 1648880 w 1655484"/>
            <a:gd name="connsiteY1" fmla="*/ 754370 h 1133268"/>
            <a:gd name="connsiteX2" fmla="*/ 1502061 w 1655484"/>
            <a:gd name="connsiteY2" fmla="*/ 411470 h 1133268"/>
            <a:gd name="connsiteX3" fmla="*/ 1631282 w 1655484"/>
            <a:gd name="connsiteY3" fmla="*/ 65763 h 1133268"/>
            <a:gd name="connsiteX4" fmla="*/ 1439216 w 1655484"/>
            <a:gd name="connsiteY4" fmla="*/ 31057 h 1133268"/>
            <a:gd name="connsiteX5" fmla="*/ 1296341 w 1655484"/>
            <a:gd name="connsiteY5" fmla="*/ 411488 h 1133268"/>
            <a:gd name="connsiteX6" fmla="*/ 867401 w 1655484"/>
            <a:gd name="connsiteY6" fmla="*/ 535312 h 1133268"/>
            <a:gd name="connsiteX7" fmla="*/ 507475 w 1655484"/>
            <a:gd name="connsiteY7" fmla="*/ 468623 h 1133268"/>
            <a:gd name="connsiteX8" fmla="*/ 4046 w 1655484"/>
            <a:gd name="connsiteY8" fmla="*/ 343039 h 1133268"/>
            <a:gd name="connsiteX9" fmla="*/ 265063 w 1655484"/>
            <a:gd name="connsiteY9" fmla="*/ 706765 h 1133268"/>
            <a:gd name="connsiteX10" fmla="*/ 163379 w 1655484"/>
            <a:gd name="connsiteY10" fmla="*/ 935347 h 1133268"/>
            <a:gd name="connsiteX11" fmla="*/ 620579 w 1655484"/>
            <a:gd name="connsiteY11" fmla="*/ 1106797 h 1133268"/>
            <a:gd name="connsiteX12" fmla="*/ 1239704 w 1655484"/>
            <a:gd name="connsiteY12" fmla="*/ 1097272 h 1133268"/>
            <a:gd name="connsiteX0" fmla="*/ 1309349 w 1725129"/>
            <a:gd name="connsiteY0" fmla="*/ 1097272 h 1133268"/>
            <a:gd name="connsiteX1" fmla="*/ 1718525 w 1725129"/>
            <a:gd name="connsiteY1" fmla="*/ 754370 h 1133268"/>
            <a:gd name="connsiteX2" fmla="*/ 1571706 w 1725129"/>
            <a:gd name="connsiteY2" fmla="*/ 411470 h 1133268"/>
            <a:gd name="connsiteX3" fmla="*/ 1700927 w 1725129"/>
            <a:gd name="connsiteY3" fmla="*/ 65763 h 1133268"/>
            <a:gd name="connsiteX4" fmla="*/ 1508861 w 1725129"/>
            <a:gd name="connsiteY4" fmla="*/ 31057 h 1133268"/>
            <a:gd name="connsiteX5" fmla="*/ 1365986 w 1725129"/>
            <a:gd name="connsiteY5" fmla="*/ 411488 h 1133268"/>
            <a:gd name="connsiteX6" fmla="*/ 937046 w 1725129"/>
            <a:gd name="connsiteY6" fmla="*/ 535312 h 1133268"/>
            <a:gd name="connsiteX7" fmla="*/ 577120 w 1725129"/>
            <a:gd name="connsiteY7" fmla="*/ 468623 h 1133268"/>
            <a:gd name="connsiteX8" fmla="*/ 73691 w 1725129"/>
            <a:gd name="connsiteY8" fmla="*/ 343039 h 1133268"/>
            <a:gd name="connsiteX9" fmla="*/ 29674 w 1725129"/>
            <a:gd name="connsiteY9" fmla="*/ 540645 h 1133268"/>
            <a:gd name="connsiteX10" fmla="*/ 334708 w 1725129"/>
            <a:gd name="connsiteY10" fmla="*/ 706765 h 1133268"/>
            <a:gd name="connsiteX11" fmla="*/ 233024 w 1725129"/>
            <a:gd name="connsiteY11" fmla="*/ 935347 h 1133268"/>
            <a:gd name="connsiteX12" fmla="*/ 690224 w 1725129"/>
            <a:gd name="connsiteY12" fmla="*/ 1106797 h 1133268"/>
            <a:gd name="connsiteX13" fmla="*/ 1309349 w 1725129"/>
            <a:gd name="connsiteY13" fmla="*/ 1097272 h 1133268"/>
            <a:gd name="connsiteX0" fmla="*/ 1301146 w 1716926"/>
            <a:gd name="connsiteY0" fmla="*/ 1097272 h 1133268"/>
            <a:gd name="connsiteX1" fmla="*/ 1710322 w 1716926"/>
            <a:gd name="connsiteY1" fmla="*/ 754370 h 1133268"/>
            <a:gd name="connsiteX2" fmla="*/ 1563503 w 1716926"/>
            <a:gd name="connsiteY2" fmla="*/ 411470 h 1133268"/>
            <a:gd name="connsiteX3" fmla="*/ 1692724 w 1716926"/>
            <a:gd name="connsiteY3" fmla="*/ 65763 h 1133268"/>
            <a:gd name="connsiteX4" fmla="*/ 1500658 w 1716926"/>
            <a:gd name="connsiteY4" fmla="*/ 31057 h 1133268"/>
            <a:gd name="connsiteX5" fmla="*/ 1357783 w 1716926"/>
            <a:gd name="connsiteY5" fmla="*/ 411488 h 1133268"/>
            <a:gd name="connsiteX6" fmla="*/ 928843 w 1716926"/>
            <a:gd name="connsiteY6" fmla="*/ 535312 h 1133268"/>
            <a:gd name="connsiteX7" fmla="*/ 568917 w 1716926"/>
            <a:gd name="connsiteY7" fmla="*/ 468623 h 1133268"/>
            <a:gd name="connsiteX8" fmla="*/ 65488 w 1716926"/>
            <a:gd name="connsiteY8" fmla="*/ 343039 h 1133268"/>
            <a:gd name="connsiteX9" fmla="*/ 21471 w 1716926"/>
            <a:gd name="connsiteY9" fmla="*/ 540645 h 1133268"/>
            <a:gd name="connsiteX10" fmla="*/ 277117 w 1716926"/>
            <a:gd name="connsiteY10" fmla="*/ 577096 h 1133268"/>
            <a:gd name="connsiteX11" fmla="*/ 326505 w 1716926"/>
            <a:gd name="connsiteY11" fmla="*/ 706765 h 1133268"/>
            <a:gd name="connsiteX12" fmla="*/ 224821 w 1716926"/>
            <a:gd name="connsiteY12" fmla="*/ 935347 h 1133268"/>
            <a:gd name="connsiteX13" fmla="*/ 682021 w 1716926"/>
            <a:gd name="connsiteY13" fmla="*/ 1106797 h 1133268"/>
            <a:gd name="connsiteX14" fmla="*/ 1301146 w 1716926"/>
            <a:gd name="connsiteY14" fmla="*/ 1097272 h 1133268"/>
            <a:gd name="connsiteX0" fmla="*/ 1301146 w 1717312"/>
            <a:gd name="connsiteY0" fmla="*/ 1090078 h 1126074"/>
            <a:gd name="connsiteX1" fmla="*/ 1710322 w 1717312"/>
            <a:gd name="connsiteY1" fmla="*/ 747176 h 1126074"/>
            <a:gd name="connsiteX2" fmla="*/ 1563503 w 1717312"/>
            <a:gd name="connsiteY2" fmla="*/ 404276 h 1126074"/>
            <a:gd name="connsiteX3" fmla="*/ 1617532 w 1717312"/>
            <a:gd name="connsiteY3" fmla="*/ 212682 h 1126074"/>
            <a:gd name="connsiteX4" fmla="*/ 1692724 w 1717312"/>
            <a:gd name="connsiteY4" fmla="*/ 58569 h 1126074"/>
            <a:gd name="connsiteX5" fmla="*/ 1500658 w 1717312"/>
            <a:gd name="connsiteY5" fmla="*/ 23863 h 1126074"/>
            <a:gd name="connsiteX6" fmla="*/ 1357783 w 1717312"/>
            <a:gd name="connsiteY6" fmla="*/ 404294 h 1126074"/>
            <a:gd name="connsiteX7" fmla="*/ 928843 w 1717312"/>
            <a:gd name="connsiteY7" fmla="*/ 528118 h 1126074"/>
            <a:gd name="connsiteX8" fmla="*/ 568917 w 1717312"/>
            <a:gd name="connsiteY8" fmla="*/ 461429 h 1126074"/>
            <a:gd name="connsiteX9" fmla="*/ 65488 w 1717312"/>
            <a:gd name="connsiteY9" fmla="*/ 335845 h 1126074"/>
            <a:gd name="connsiteX10" fmla="*/ 21471 w 1717312"/>
            <a:gd name="connsiteY10" fmla="*/ 533451 h 1126074"/>
            <a:gd name="connsiteX11" fmla="*/ 277117 w 1717312"/>
            <a:gd name="connsiteY11" fmla="*/ 569902 h 1126074"/>
            <a:gd name="connsiteX12" fmla="*/ 326505 w 1717312"/>
            <a:gd name="connsiteY12" fmla="*/ 699571 h 1126074"/>
            <a:gd name="connsiteX13" fmla="*/ 224821 w 1717312"/>
            <a:gd name="connsiteY13" fmla="*/ 928153 h 1126074"/>
            <a:gd name="connsiteX14" fmla="*/ 682021 w 1717312"/>
            <a:gd name="connsiteY14" fmla="*/ 1099603 h 1126074"/>
            <a:gd name="connsiteX15" fmla="*/ 1301146 w 1717312"/>
            <a:gd name="connsiteY15" fmla="*/ 1090078 h 112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7312" h="1126074">
              <a:moveTo>
                <a:pt x="1301146" y="1090078"/>
              </a:moveTo>
              <a:cubicBezTo>
                <a:pt x="1472529" y="1031340"/>
                <a:pt x="1666596" y="861476"/>
                <a:pt x="1710322" y="747176"/>
              </a:cubicBezTo>
              <a:cubicBezTo>
                <a:pt x="1754048" y="632876"/>
                <a:pt x="1578968" y="493358"/>
                <a:pt x="1563503" y="404276"/>
              </a:cubicBezTo>
              <a:cubicBezTo>
                <a:pt x="1548038" y="315194"/>
                <a:pt x="1595995" y="270300"/>
                <a:pt x="1617532" y="212682"/>
              </a:cubicBezTo>
              <a:cubicBezTo>
                <a:pt x="1639069" y="155064"/>
                <a:pt x="1712203" y="90039"/>
                <a:pt x="1692724" y="58569"/>
              </a:cubicBezTo>
              <a:cubicBezTo>
                <a:pt x="1673245" y="27099"/>
                <a:pt x="1556481" y="-33758"/>
                <a:pt x="1500658" y="23863"/>
              </a:cubicBezTo>
              <a:cubicBezTo>
                <a:pt x="1444835" y="81484"/>
                <a:pt x="1453086" y="320252"/>
                <a:pt x="1357783" y="404294"/>
              </a:cubicBezTo>
              <a:cubicBezTo>
                <a:pt x="1262481" y="488337"/>
                <a:pt x="1023815" y="523358"/>
                <a:pt x="928843" y="528118"/>
              </a:cubicBezTo>
              <a:cubicBezTo>
                <a:pt x="833871" y="532878"/>
                <a:pt x="712810" y="493475"/>
                <a:pt x="568917" y="461429"/>
              </a:cubicBezTo>
              <a:cubicBezTo>
                <a:pt x="425025" y="429384"/>
                <a:pt x="156729" y="323841"/>
                <a:pt x="65488" y="335845"/>
              </a:cubicBezTo>
              <a:cubicBezTo>
                <a:pt x="-25753" y="347849"/>
                <a:pt x="-2285" y="482291"/>
                <a:pt x="21471" y="533451"/>
              </a:cubicBezTo>
              <a:cubicBezTo>
                <a:pt x="45227" y="584611"/>
                <a:pt x="226278" y="542215"/>
                <a:pt x="277117" y="569902"/>
              </a:cubicBezTo>
              <a:cubicBezTo>
                <a:pt x="327956" y="597589"/>
                <a:pt x="335221" y="639863"/>
                <a:pt x="326505" y="699571"/>
              </a:cubicBezTo>
              <a:cubicBezTo>
                <a:pt x="317789" y="759279"/>
                <a:pt x="129063" y="863069"/>
                <a:pt x="224821" y="928153"/>
              </a:cubicBezTo>
              <a:cubicBezTo>
                <a:pt x="320579" y="993238"/>
                <a:pt x="501046" y="1075790"/>
                <a:pt x="682021" y="1099603"/>
              </a:cubicBezTo>
              <a:cubicBezTo>
                <a:pt x="862996" y="1123416"/>
                <a:pt x="1129763" y="1148816"/>
                <a:pt x="1301146" y="1090078"/>
              </a:cubicBezTo>
              <a:close/>
            </a:path>
          </a:pathLst>
        </a:custGeom>
        <a:solidFill xmlns:a="http://schemas.openxmlformats.org/drawingml/2006/main">
          <a:schemeClr val="accent6">
            <a:lumMod val="20000"/>
            <a:lumOff val="80000"/>
            <a:alpha val="23000"/>
          </a:schemeClr>
        </a:solidFill>
        <a:ln xmlns:a="http://schemas.openxmlformats.org/drawingml/2006/main" w="31750">
          <a:solidFill>
            <a:schemeClr val="accent2">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0.57051</cdr:x>
      <cdr:y>0.49421</cdr:y>
    </cdr:from>
    <cdr:to>
      <cdr:x>0.70864</cdr:x>
      <cdr:y>0.55552</cdr:y>
    </cdr:to>
    <cdr:sp macro="" textlink="">
      <cdr:nvSpPr>
        <cdr:cNvPr id="6" name="TextBox 5"/>
        <cdr:cNvSpPr txBox="1"/>
      </cdr:nvSpPr>
      <cdr:spPr>
        <a:xfrm xmlns:a="http://schemas.openxmlformats.org/drawingml/2006/main">
          <a:off x="4988499" y="2965625"/>
          <a:ext cx="1207802" cy="36790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i="1">
              <a:solidFill>
                <a:schemeClr val="bg2">
                  <a:lumMod val="50000"/>
                </a:schemeClr>
              </a:solidFill>
            </a:rPr>
            <a:t>Ferrar</a:t>
          </a:r>
          <a:endParaRPr lang="ru-RU" sz="1800" b="1" i="1">
            <a:solidFill>
              <a:schemeClr val="bg2">
                <a:lumMod val="50000"/>
              </a:schemeClr>
            </a:solidFill>
          </a:endParaRPr>
        </a:p>
      </cdr:txBody>
    </cdr:sp>
  </cdr:relSizeAnchor>
  <cdr:relSizeAnchor xmlns:cdr="http://schemas.openxmlformats.org/drawingml/2006/chartDrawing">
    <cdr:from>
      <cdr:x>0.16665</cdr:x>
      <cdr:y>0.62148</cdr:y>
    </cdr:from>
    <cdr:to>
      <cdr:x>0.30478</cdr:x>
      <cdr:y>0.82444</cdr:y>
    </cdr:to>
    <cdr:sp macro="" textlink="">
      <cdr:nvSpPr>
        <cdr:cNvPr id="8" name="TextBox 7"/>
        <cdr:cNvSpPr txBox="1"/>
      </cdr:nvSpPr>
      <cdr:spPr>
        <a:xfrm xmlns:a="http://schemas.openxmlformats.org/drawingml/2006/main">
          <a:off x="1457143" y="3729343"/>
          <a:ext cx="1207802" cy="12179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i="1">
              <a:solidFill>
                <a:schemeClr val="accent5">
                  <a:lumMod val="50000"/>
                </a:schemeClr>
              </a:solidFill>
            </a:rPr>
            <a:t>Karoo</a:t>
          </a:r>
          <a:endParaRPr lang="ru-RU" sz="2000" b="1" i="1">
            <a:solidFill>
              <a:schemeClr val="accent5">
                <a:lumMod val="50000"/>
              </a:schemeClr>
            </a:solidFill>
          </a:endParaRPr>
        </a:p>
      </cdr:txBody>
    </cdr:sp>
  </cdr:relSizeAnchor>
  <cdr:relSizeAnchor xmlns:cdr="http://schemas.openxmlformats.org/drawingml/2006/chartDrawing">
    <cdr:from>
      <cdr:x>0.36955</cdr:x>
      <cdr:y>0.26351</cdr:y>
    </cdr:from>
    <cdr:to>
      <cdr:x>0.50768</cdr:x>
      <cdr:y>0.46647</cdr:y>
    </cdr:to>
    <cdr:sp macro="" textlink="">
      <cdr:nvSpPr>
        <cdr:cNvPr id="9" name="TextBox 8"/>
        <cdr:cNvSpPr txBox="1"/>
      </cdr:nvSpPr>
      <cdr:spPr>
        <a:xfrm xmlns:a="http://schemas.openxmlformats.org/drawingml/2006/main">
          <a:off x="3231361" y="1551157"/>
          <a:ext cx="1207802" cy="119471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i="1">
              <a:solidFill>
                <a:srgbClr val="FF0000"/>
              </a:solidFill>
            </a:rPr>
            <a:t>DML</a:t>
          </a:r>
          <a:endParaRPr lang="ru-RU" sz="1800" b="1" i="1">
            <a:solidFill>
              <a:srgbClr val="FF0000"/>
            </a:solidFill>
          </a:endParaRPr>
        </a:p>
      </cdr:txBody>
    </cdr:sp>
  </cdr:relSizeAnchor>
  <cdr:relSizeAnchor xmlns:cdr="http://schemas.openxmlformats.org/drawingml/2006/chartDrawing">
    <cdr:from>
      <cdr:x>0.83809</cdr:x>
      <cdr:y>0.70816</cdr:y>
    </cdr:from>
    <cdr:to>
      <cdr:x>0.89421</cdr:x>
      <cdr:y>0.79273</cdr:y>
    </cdr:to>
    <cdr:sp macro="" textlink="">
      <cdr:nvSpPr>
        <cdr:cNvPr id="10" name="Взрыв: 8 точек 9"/>
        <cdr:cNvSpPr/>
      </cdr:nvSpPr>
      <cdr:spPr>
        <a:xfrm xmlns:a="http://schemas.openxmlformats.org/drawingml/2006/main">
          <a:off x="7328185" y="4168570"/>
          <a:ext cx="490711" cy="497817"/>
        </a:xfrm>
        <a:prstGeom xmlns:a="http://schemas.openxmlformats.org/drawingml/2006/main" prst="irregularSeal1">
          <a:avLst/>
        </a:prstGeom>
        <a:solidFill xmlns:a="http://schemas.openxmlformats.org/drawingml/2006/main">
          <a:srgbClr val="EFA7EA"/>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0.74434</cdr:x>
      <cdr:y>0.68452</cdr:y>
    </cdr:from>
    <cdr:to>
      <cdr:x>0.8393</cdr:x>
      <cdr:y>0.72681</cdr:y>
    </cdr:to>
    <cdr:sp macro="" textlink="">
      <cdr:nvSpPr>
        <cdr:cNvPr id="11" name="Стрелка: вправо 10"/>
        <cdr:cNvSpPr/>
      </cdr:nvSpPr>
      <cdr:spPr>
        <a:xfrm xmlns:a="http://schemas.openxmlformats.org/drawingml/2006/main" rot="1098538">
          <a:off x="6508451" y="4029370"/>
          <a:ext cx="830326" cy="248938"/>
        </a:xfrm>
        <a:prstGeom xmlns:a="http://schemas.openxmlformats.org/drawingml/2006/main" prst="rightArrow">
          <a:avLst/>
        </a:prstGeom>
        <a:solidFill xmlns:a="http://schemas.openxmlformats.org/drawingml/2006/main">
          <a:srgbClr val="EFA7EA"/>
        </a:solidFill>
        <a:ln xmlns:a="http://schemas.openxmlformats.org/drawingml/2006/main">
          <a:prstDash val="dash"/>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0.80956</cdr:x>
      <cdr:y>0.67898</cdr:y>
    </cdr:from>
    <cdr:to>
      <cdr:x>0.94769</cdr:x>
      <cdr:y>0.74029</cdr:y>
    </cdr:to>
    <cdr:sp macro="" textlink="">
      <cdr:nvSpPr>
        <cdr:cNvPr id="12" name="TextBox 11"/>
        <cdr:cNvSpPr txBox="1"/>
      </cdr:nvSpPr>
      <cdr:spPr>
        <a:xfrm xmlns:a="http://schemas.openxmlformats.org/drawingml/2006/main" rot="1129544">
          <a:off x="7078753" y="3996777"/>
          <a:ext cx="1207802" cy="3608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a:t>Fluid </a:t>
          </a:r>
          <a:r>
            <a:rPr lang="ru-RU" sz="1100"/>
            <a:t>?</a:t>
          </a:r>
        </a:p>
      </cdr:txBody>
    </cdr:sp>
  </cdr:relSizeAnchor>
</c:userShapes>
</file>

<file path=ppt/drawings/drawing11.xml><?xml version="1.0" encoding="utf-8"?>
<c:userShapes xmlns:c="http://schemas.openxmlformats.org/drawingml/2006/chart">
  <cdr:relSizeAnchor xmlns:cdr="http://schemas.openxmlformats.org/drawingml/2006/chartDrawing">
    <cdr:from>
      <cdr:x>0.2654</cdr:x>
      <cdr:y>0.26411</cdr:y>
    </cdr:from>
    <cdr:to>
      <cdr:x>0.90687</cdr:x>
      <cdr:y>0.81065</cdr:y>
    </cdr:to>
    <cdr:sp macro="" textlink="">
      <cdr:nvSpPr>
        <cdr:cNvPr id="235522" name="Freeform 2"/>
        <cdr:cNvSpPr>
          <a:spLocks xmlns:a="http://schemas.openxmlformats.org/drawingml/2006/main"/>
        </cdr:cNvSpPr>
      </cdr:nvSpPr>
      <cdr:spPr bwMode="auto">
        <a:xfrm xmlns:a="http://schemas.openxmlformats.org/drawingml/2006/main">
          <a:off x="1405550" y="858665"/>
          <a:ext cx="3397130" cy="1776922"/>
        </a:xfrm>
        <a:custGeom xmlns:a="http://schemas.openxmlformats.org/drawingml/2006/main">
          <a:avLst/>
          <a:gdLst>
            <a:gd name="T0" fmla="*/ 41236 w 3219450"/>
            <a:gd name="T1" fmla="*/ 2299416 h 2638425"/>
            <a:gd name="T2" fmla="*/ 883295 w 3219450"/>
            <a:gd name="T3" fmla="*/ 1514475 h 2638425"/>
            <a:gd name="T4" fmla="*/ 495300 w 3219450"/>
            <a:gd name="T5" fmla="*/ 1162050 h 2638425"/>
            <a:gd name="T6" fmla="*/ 933450 w 3219450"/>
            <a:gd name="T7" fmla="*/ 676275 h 2638425"/>
            <a:gd name="T8" fmla="*/ 1362075 w 3219450"/>
            <a:gd name="T9" fmla="*/ 790575 h 2638425"/>
            <a:gd name="T10" fmla="*/ 1750769 w 3219450"/>
            <a:gd name="T11" fmla="*/ 801965 h 2638425"/>
            <a:gd name="T12" fmla="*/ 1950984 w 3219450"/>
            <a:gd name="T13" fmla="*/ 716327 h 2638425"/>
            <a:gd name="T14" fmla="*/ 2132131 w 3219450"/>
            <a:gd name="T15" fmla="*/ 362686 h 2638425"/>
            <a:gd name="T16" fmla="*/ 2475357 w 3219450"/>
            <a:gd name="T17" fmla="*/ 250076 h 2638425"/>
            <a:gd name="T18" fmla="*/ 3154081 w 3219450"/>
            <a:gd name="T19" fmla="*/ 126836 h 2638425"/>
            <a:gd name="T20" fmla="*/ 2867571 w 3219450"/>
            <a:gd name="T21" fmla="*/ 1011095 h 2638425"/>
            <a:gd name="T22" fmla="*/ 2560803 w 3219450"/>
            <a:gd name="T23" fmla="*/ 1315624 h 2638425"/>
            <a:gd name="T24" fmla="*/ 2083837 w 3219450"/>
            <a:gd name="T25" fmla="*/ 1529255 h 2638425"/>
            <a:gd name="T26" fmla="*/ 1130712 w 3219450"/>
            <a:gd name="T27" fmla="*/ 2510064 h 2638425"/>
            <a:gd name="T28" fmla="*/ 41236 w 3219450"/>
            <a:gd name="T29" fmla="*/ 2299416 h 2638425"/>
            <a:gd name="connsiteX0" fmla="*/ 1526 w 4870929"/>
            <a:gd name="connsiteY0" fmla="*/ 2290171 h 2532918"/>
            <a:gd name="connsiteX1" fmla="*/ 843585 w 4870929"/>
            <a:gd name="connsiteY1" fmla="*/ 1505230 h 2532918"/>
            <a:gd name="connsiteX2" fmla="*/ 455590 w 4870929"/>
            <a:gd name="connsiteY2" fmla="*/ 1152805 h 2532918"/>
            <a:gd name="connsiteX3" fmla="*/ 893740 w 4870929"/>
            <a:gd name="connsiteY3" fmla="*/ 667030 h 2532918"/>
            <a:gd name="connsiteX4" fmla="*/ 1322365 w 4870929"/>
            <a:gd name="connsiteY4" fmla="*/ 781330 h 2532918"/>
            <a:gd name="connsiteX5" fmla="*/ 1711059 w 4870929"/>
            <a:gd name="connsiteY5" fmla="*/ 792720 h 2532918"/>
            <a:gd name="connsiteX6" fmla="*/ 1911274 w 4870929"/>
            <a:gd name="connsiteY6" fmla="*/ 707082 h 2532918"/>
            <a:gd name="connsiteX7" fmla="*/ 2092421 w 4870929"/>
            <a:gd name="connsiteY7" fmla="*/ 353441 h 2532918"/>
            <a:gd name="connsiteX8" fmla="*/ 2435647 w 4870929"/>
            <a:gd name="connsiteY8" fmla="*/ 240831 h 2532918"/>
            <a:gd name="connsiteX9" fmla="*/ 4869110 w 4870929"/>
            <a:gd name="connsiteY9" fmla="*/ 32498 h 2532918"/>
            <a:gd name="connsiteX10" fmla="*/ 2827861 w 4870929"/>
            <a:gd name="connsiteY10" fmla="*/ 1001850 h 2532918"/>
            <a:gd name="connsiteX11" fmla="*/ 2521093 w 4870929"/>
            <a:gd name="connsiteY11" fmla="*/ 1306379 h 2532918"/>
            <a:gd name="connsiteX12" fmla="*/ 2044127 w 4870929"/>
            <a:gd name="connsiteY12" fmla="*/ 1520010 h 2532918"/>
            <a:gd name="connsiteX13" fmla="*/ 1091002 w 4870929"/>
            <a:gd name="connsiteY13" fmla="*/ 2500819 h 2532918"/>
            <a:gd name="connsiteX14" fmla="*/ 1526 w 4870929"/>
            <a:gd name="connsiteY14" fmla="*/ 2290171 h 2532918"/>
            <a:gd name="connsiteX0" fmla="*/ 1526 w 4870867"/>
            <a:gd name="connsiteY0" fmla="*/ 2290171 h 2532918"/>
            <a:gd name="connsiteX1" fmla="*/ 843585 w 4870867"/>
            <a:gd name="connsiteY1" fmla="*/ 1505230 h 2532918"/>
            <a:gd name="connsiteX2" fmla="*/ 455590 w 4870867"/>
            <a:gd name="connsiteY2" fmla="*/ 1152805 h 2532918"/>
            <a:gd name="connsiteX3" fmla="*/ 893740 w 4870867"/>
            <a:gd name="connsiteY3" fmla="*/ 667030 h 2532918"/>
            <a:gd name="connsiteX4" fmla="*/ 1322365 w 4870867"/>
            <a:gd name="connsiteY4" fmla="*/ 781330 h 2532918"/>
            <a:gd name="connsiteX5" fmla="*/ 1711059 w 4870867"/>
            <a:gd name="connsiteY5" fmla="*/ 792720 h 2532918"/>
            <a:gd name="connsiteX6" fmla="*/ 1911274 w 4870867"/>
            <a:gd name="connsiteY6" fmla="*/ 707082 h 2532918"/>
            <a:gd name="connsiteX7" fmla="*/ 2092421 w 4870867"/>
            <a:gd name="connsiteY7" fmla="*/ 353441 h 2532918"/>
            <a:gd name="connsiteX8" fmla="*/ 2435647 w 4870867"/>
            <a:gd name="connsiteY8" fmla="*/ 240831 h 2532918"/>
            <a:gd name="connsiteX9" fmla="*/ 4869110 w 4870867"/>
            <a:gd name="connsiteY9" fmla="*/ 32498 h 2532918"/>
            <a:gd name="connsiteX10" fmla="*/ 2827861 w 4870867"/>
            <a:gd name="connsiteY10" fmla="*/ 1001850 h 2532918"/>
            <a:gd name="connsiteX11" fmla="*/ 2894627 w 4870867"/>
            <a:gd name="connsiteY11" fmla="*/ 1911489 h 2532918"/>
            <a:gd name="connsiteX12" fmla="*/ 2044127 w 4870867"/>
            <a:gd name="connsiteY12" fmla="*/ 1520010 h 2532918"/>
            <a:gd name="connsiteX13" fmla="*/ 1091002 w 4870867"/>
            <a:gd name="connsiteY13" fmla="*/ 2500819 h 2532918"/>
            <a:gd name="connsiteX14" fmla="*/ 1526 w 4870867"/>
            <a:gd name="connsiteY14" fmla="*/ 2290171 h 2532918"/>
            <a:gd name="connsiteX0" fmla="*/ 1526 w 4909393"/>
            <a:gd name="connsiteY0" fmla="*/ 2316718 h 2559465"/>
            <a:gd name="connsiteX1" fmla="*/ 843585 w 4909393"/>
            <a:gd name="connsiteY1" fmla="*/ 1531777 h 2559465"/>
            <a:gd name="connsiteX2" fmla="*/ 455590 w 4909393"/>
            <a:gd name="connsiteY2" fmla="*/ 1179352 h 2559465"/>
            <a:gd name="connsiteX3" fmla="*/ 893740 w 4909393"/>
            <a:gd name="connsiteY3" fmla="*/ 693577 h 2559465"/>
            <a:gd name="connsiteX4" fmla="*/ 1322365 w 4909393"/>
            <a:gd name="connsiteY4" fmla="*/ 807877 h 2559465"/>
            <a:gd name="connsiteX5" fmla="*/ 1711059 w 4909393"/>
            <a:gd name="connsiteY5" fmla="*/ 819267 h 2559465"/>
            <a:gd name="connsiteX6" fmla="*/ 1911274 w 4909393"/>
            <a:gd name="connsiteY6" fmla="*/ 733629 h 2559465"/>
            <a:gd name="connsiteX7" fmla="*/ 2092421 w 4909393"/>
            <a:gd name="connsiteY7" fmla="*/ 379988 h 2559465"/>
            <a:gd name="connsiteX8" fmla="*/ 2435647 w 4909393"/>
            <a:gd name="connsiteY8" fmla="*/ 267378 h 2559465"/>
            <a:gd name="connsiteX9" fmla="*/ 4869110 w 4909393"/>
            <a:gd name="connsiteY9" fmla="*/ 59045 h 2559465"/>
            <a:gd name="connsiteX10" fmla="*/ 3878967 w 4909393"/>
            <a:gd name="connsiteY10" fmla="*/ 1444410 h 2559465"/>
            <a:gd name="connsiteX11" fmla="*/ 2894627 w 4909393"/>
            <a:gd name="connsiteY11" fmla="*/ 1938036 h 2559465"/>
            <a:gd name="connsiteX12" fmla="*/ 2044127 w 4909393"/>
            <a:gd name="connsiteY12" fmla="*/ 1546557 h 2559465"/>
            <a:gd name="connsiteX13" fmla="*/ 1091002 w 4909393"/>
            <a:gd name="connsiteY13" fmla="*/ 2527366 h 2559465"/>
            <a:gd name="connsiteX14" fmla="*/ 1526 w 4909393"/>
            <a:gd name="connsiteY14" fmla="*/ 2316718 h 2559465"/>
            <a:gd name="connsiteX0" fmla="*/ 1526 w 4909393"/>
            <a:gd name="connsiteY0" fmla="*/ 2316718 h 2655056"/>
            <a:gd name="connsiteX1" fmla="*/ 843585 w 4909393"/>
            <a:gd name="connsiteY1" fmla="*/ 1531777 h 2655056"/>
            <a:gd name="connsiteX2" fmla="*/ 455590 w 4909393"/>
            <a:gd name="connsiteY2" fmla="*/ 1179352 h 2655056"/>
            <a:gd name="connsiteX3" fmla="*/ 893740 w 4909393"/>
            <a:gd name="connsiteY3" fmla="*/ 693577 h 2655056"/>
            <a:gd name="connsiteX4" fmla="*/ 1322365 w 4909393"/>
            <a:gd name="connsiteY4" fmla="*/ 807877 h 2655056"/>
            <a:gd name="connsiteX5" fmla="*/ 1711059 w 4909393"/>
            <a:gd name="connsiteY5" fmla="*/ 819267 h 2655056"/>
            <a:gd name="connsiteX6" fmla="*/ 1911274 w 4909393"/>
            <a:gd name="connsiteY6" fmla="*/ 733629 h 2655056"/>
            <a:gd name="connsiteX7" fmla="*/ 2092421 w 4909393"/>
            <a:gd name="connsiteY7" fmla="*/ 379988 h 2655056"/>
            <a:gd name="connsiteX8" fmla="*/ 2435647 w 4909393"/>
            <a:gd name="connsiteY8" fmla="*/ 267378 h 2655056"/>
            <a:gd name="connsiteX9" fmla="*/ 4869110 w 4909393"/>
            <a:gd name="connsiteY9" fmla="*/ 59045 h 2655056"/>
            <a:gd name="connsiteX10" fmla="*/ 3878967 w 4909393"/>
            <a:gd name="connsiteY10" fmla="*/ 1444410 h 2655056"/>
            <a:gd name="connsiteX11" fmla="*/ 2894627 w 4909393"/>
            <a:gd name="connsiteY11" fmla="*/ 1938036 h 2655056"/>
            <a:gd name="connsiteX12" fmla="*/ 1826957 w 4909393"/>
            <a:gd name="connsiteY12" fmla="*/ 2567680 h 2655056"/>
            <a:gd name="connsiteX13" fmla="*/ 1091002 w 4909393"/>
            <a:gd name="connsiteY13" fmla="*/ 2527366 h 2655056"/>
            <a:gd name="connsiteX14" fmla="*/ 1526 w 4909393"/>
            <a:gd name="connsiteY14" fmla="*/ 2316718 h 2655056"/>
            <a:gd name="connsiteX0" fmla="*/ 1790 w 4761982"/>
            <a:gd name="connsiteY0" fmla="*/ 2543635 h 2647529"/>
            <a:gd name="connsiteX1" fmla="*/ 696174 w 4761982"/>
            <a:gd name="connsiteY1" fmla="*/ 1531777 h 2647529"/>
            <a:gd name="connsiteX2" fmla="*/ 308179 w 4761982"/>
            <a:gd name="connsiteY2" fmla="*/ 1179352 h 2647529"/>
            <a:gd name="connsiteX3" fmla="*/ 746329 w 4761982"/>
            <a:gd name="connsiteY3" fmla="*/ 693577 h 2647529"/>
            <a:gd name="connsiteX4" fmla="*/ 1174954 w 4761982"/>
            <a:gd name="connsiteY4" fmla="*/ 807877 h 2647529"/>
            <a:gd name="connsiteX5" fmla="*/ 1563648 w 4761982"/>
            <a:gd name="connsiteY5" fmla="*/ 819267 h 2647529"/>
            <a:gd name="connsiteX6" fmla="*/ 1763863 w 4761982"/>
            <a:gd name="connsiteY6" fmla="*/ 733629 h 2647529"/>
            <a:gd name="connsiteX7" fmla="*/ 1945010 w 4761982"/>
            <a:gd name="connsiteY7" fmla="*/ 379988 h 2647529"/>
            <a:gd name="connsiteX8" fmla="*/ 2288236 w 4761982"/>
            <a:gd name="connsiteY8" fmla="*/ 267378 h 2647529"/>
            <a:gd name="connsiteX9" fmla="*/ 4721699 w 4761982"/>
            <a:gd name="connsiteY9" fmla="*/ 59045 h 2647529"/>
            <a:gd name="connsiteX10" fmla="*/ 3731556 w 4761982"/>
            <a:gd name="connsiteY10" fmla="*/ 1444410 h 2647529"/>
            <a:gd name="connsiteX11" fmla="*/ 2747216 w 4761982"/>
            <a:gd name="connsiteY11" fmla="*/ 1938036 h 2647529"/>
            <a:gd name="connsiteX12" fmla="*/ 1679546 w 4761982"/>
            <a:gd name="connsiteY12" fmla="*/ 2567680 h 2647529"/>
            <a:gd name="connsiteX13" fmla="*/ 943591 w 4761982"/>
            <a:gd name="connsiteY13" fmla="*/ 2527366 h 2647529"/>
            <a:gd name="connsiteX14" fmla="*/ 1790 w 4761982"/>
            <a:gd name="connsiteY14" fmla="*/ 2543635 h 2647529"/>
            <a:gd name="connsiteX0" fmla="*/ 1255 w 4761447"/>
            <a:gd name="connsiteY0" fmla="*/ 2543635 h 2647529"/>
            <a:gd name="connsiteX1" fmla="*/ 999678 w 4761447"/>
            <a:gd name="connsiteY1" fmla="*/ 1758693 h 2647529"/>
            <a:gd name="connsiteX2" fmla="*/ 307644 w 4761447"/>
            <a:gd name="connsiteY2" fmla="*/ 1179352 h 2647529"/>
            <a:gd name="connsiteX3" fmla="*/ 745794 w 4761447"/>
            <a:gd name="connsiteY3" fmla="*/ 693577 h 2647529"/>
            <a:gd name="connsiteX4" fmla="*/ 1174419 w 4761447"/>
            <a:gd name="connsiteY4" fmla="*/ 807877 h 2647529"/>
            <a:gd name="connsiteX5" fmla="*/ 1563113 w 4761447"/>
            <a:gd name="connsiteY5" fmla="*/ 819267 h 2647529"/>
            <a:gd name="connsiteX6" fmla="*/ 1763328 w 4761447"/>
            <a:gd name="connsiteY6" fmla="*/ 733629 h 2647529"/>
            <a:gd name="connsiteX7" fmla="*/ 1944475 w 4761447"/>
            <a:gd name="connsiteY7" fmla="*/ 379988 h 2647529"/>
            <a:gd name="connsiteX8" fmla="*/ 2287701 w 4761447"/>
            <a:gd name="connsiteY8" fmla="*/ 267378 h 2647529"/>
            <a:gd name="connsiteX9" fmla="*/ 4721164 w 4761447"/>
            <a:gd name="connsiteY9" fmla="*/ 59045 h 2647529"/>
            <a:gd name="connsiteX10" fmla="*/ 3731021 w 4761447"/>
            <a:gd name="connsiteY10" fmla="*/ 1444410 h 2647529"/>
            <a:gd name="connsiteX11" fmla="*/ 2746681 w 4761447"/>
            <a:gd name="connsiteY11" fmla="*/ 1938036 h 2647529"/>
            <a:gd name="connsiteX12" fmla="*/ 1679011 w 4761447"/>
            <a:gd name="connsiteY12" fmla="*/ 2567680 h 2647529"/>
            <a:gd name="connsiteX13" fmla="*/ 943056 w 4761447"/>
            <a:gd name="connsiteY13" fmla="*/ 2527366 h 2647529"/>
            <a:gd name="connsiteX14" fmla="*/ 1255 w 4761447"/>
            <a:gd name="connsiteY14" fmla="*/ 2543635 h 2647529"/>
            <a:gd name="connsiteX0" fmla="*/ 1317 w 4761509"/>
            <a:gd name="connsiteY0" fmla="*/ 2543635 h 2647529"/>
            <a:gd name="connsiteX1" fmla="*/ 999740 w 4761509"/>
            <a:gd name="connsiteY1" fmla="*/ 1758693 h 2647529"/>
            <a:gd name="connsiteX2" fmla="*/ 594371 w 4761509"/>
            <a:gd name="connsiteY2" fmla="*/ 1226627 h 2647529"/>
            <a:gd name="connsiteX3" fmla="*/ 745856 w 4761509"/>
            <a:gd name="connsiteY3" fmla="*/ 693577 h 2647529"/>
            <a:gd name="connsiteX4" fmla="*/ 1174481 w 4761509"/>
            <a:gd name="connsiteY4" fmla="*/ 807877 h 2647529"/>
            <a:gd name="connsiteX5" fmla="*/ 1563175 w 4761509"/>
            <a:gd name="connsiteY5" fmla="*/ 819267 h 2647529"/>
            <a:gd name="connsiteX6" fmla="*/ 1763390 w 4761509"/>
            <a:gd name="connsiteY6" fmla="*/ 733629 h 2647529"/>
            <a:gd name="connsiteX7" fmla="*/ 1944537 w 4761509"/>
            <a:gd name="connsiteY7" fmla="*/ 379988 h 2647529"/>
            <a:gd name="connsiteX8" fmla="*/ 2287763 w 4761509"/>
            <a:gd name="connsiteY8" fmla="*/ 267378 h 2647529"/>
            <a:gd name="connsiteX9" fmla="*/ 4721226 w 4761509"/>
            <a:gd name="connsiteY9" fmla="*/ 59045 h 2647529"/>
            <a:gd name="connsiteX10" fmla="*/ 3731083 w 4761509"/>
            <a:gd name="connsiteY10" fmla="*/ 1444410 h 2647529"/>
            <a:gd name="connsiteX11" fmla="*/ 2746743 w 4761509"/>
            <a:gd name="connsiteY11" fmla="*/ 1938036 h 2647529"/>
            <a:gd name="connsiteX12" fmla="*/ 1679073 w 4761509"/>
            <a:gd name="connsiteY12" fmla="*/ 2567680 h 2647529"/>
            <a:gd name="connsiteX13" fmla="*/ 943118 w 4761509"/>
            <a:gd name="connsiteY13" fmla="*/ 2527366 h 2647529"/>
            <a:gd name="connsiteX14" fmla="*/ 1317 w 4761509"/>
            <a:gd name="connsiteY14" fmla="*/ 2543635 h 2647529"/>
            <a:gd name="connsiteX0" fmla="*/ 1317 w 4761509"/>
            <a:gd name="connsiteY0" fmla="*/ 2543635 h 2647529"/>
            <a:gd name="connsiteX1" fmla="*/ 999740 w 4761509"/>
            <a:gd name="connsiteY1" fmla="*/ 1758693 h 2647529"/>
            <a:gd name="connsiteX2" fmla="*/ 594371 w 4761509"/>
            <a:gd name="connsiteY2" fmla="*/ 1226627 h 2647529"/>
            <a:gd name="connsiteX3" fmla="*/ 624241 w 4761509"/>
            <a:gd name="connsiteY3" fmla="*/ 873220 h 2647529"/>
            <a:gd name="connsiteX4" fmla="*/ 1174481 w 4761509"/>
            <a:gd name="connsiteY4" fmla="*/ 807877 h 2647529"/>
            <a:gd name="connsiteX5" fmla="*/ 1563175 w 4761509"/>
            <a:gd name="connsiteY5" fmla="*/ 819267 h 2647529"/>
            <a:gd name="connsiteX6" fmla="*/ 1763390 w 4761509"/>
            <a:gd name="connsiteY6" fmla="*/ 733629 h 2647529"/>
            <a:gd name="connsiteX7" fmla="*/ 1944537 w 4761509"/>
            <a:gd name="connsiteY7" fmla="*/ 379988 h 2647529"/>
            <a:gd name="connsiteX8" fmla="*/ 2287763 w 4761509"/>
            <a:gd name="connsiteY8" fmla="*/ 267378 h 2647529"/>
            <a:gd name="connsiteX9" fmla="*/ 4721226 w 4761509"/>
            <a:gd name="connsiteY9" fmla="*/ 59045 h 2647529"/>
            <a:gd name="connsiteX10" fmla="*/ 3731083 w 4761509"/>
            <a:gd name="connsiteY10" fmla="*/ 1444410 h 2647529"/>
            <a:gd name="connsiteX11" fmla="*/ 2746743 w 4761509"/>
            <a:gd name="connsiteY11" fmla="*/ 1938036 h 2647529"/>
            <a:gd name="connsiteX12" fmla="*/ 1679073 w 4761509"/>
            <a:gd name="connsiteY12" fmla="*/ 2567680 h 2647529"/>
            <a:gd name="connsiteX13" fmla="*/ 943118 w 4761509"/>
            <a:gd name="connsiteY13" fmla="*/ 2527366 h 2647529"/>
            <a:gd name="connsiteX14" fmla="*/ 1317 w 4761509"/>
            <a:gd name="connsiteY14" fmla="*/ 2543635 h 2647529"/>
            <a:gd name="connsiteX0" fmla="*/ 1317 w 4761509"/>
            <a:gd name="connsiteY0" fmla="*/ 2543635 h 2647529"/>
            <a:gd name="connsiteX1" fmla="*/ 999740 w 4761509"/>
            <a:gd name="connsiteY1" fmla="*/ 1758693 h 2647529"/>
            <a:gd name="connsiteX2" fmla="*/ 594371 w 4761509"/>
            <a:gd name="connsiteY2" fmla="*/ 1226627 h 2647529"/>
            <a:gd name="connsiteX3" fmla="*/ 624241 w 4761509"/>
            <a:gd name="connsiteY3" fmla="*/ 873220 h 2647529"/>
            <a:gd name="connsiteX4" fmla="*/ 1243975 w 4761509"/>
            <a:gd name="connsiteY4" fmla="*/ 788967 h 2647529"/>
            <a:gd name="connsiteX5" fmla="*/ 1563175 w 4761509"/>
            <a:gd name="connsiteY5" fmla="*/ 819267 h 2647529"/>
            <a:gd name="connsiteX6" fmla="*/ 1763390 w 4761509"/>
            <a:gd name="connsiteY6" fmla="*/ 733629 h 2647529"/>
            <a:gd name="connsiteX7" fmla="*/ 1944537 w 4761509"/>
            <a:gd name="connsiteY7" fmla="*/ 379988 h 2647529"/>
            <a:gd name="connsiteX8" fmla="*/ 2287763 w 4761509"/>
            <a:gd name="connsiteY8" fmla="*/ 267378 h 2647529"/>
            <a:gd name="connsiteX9" fmla="*/ 4721226 w 4761509"/>
            <a:gd name="connsiteY9" fmla="*/ 59045 h 2647529"/>
            <a:gd name="connsiteX10" fmla="*/ 3731083 w 4761509"/>
            <a:gd name="connsiteY10" fmla="*/ 1444410 h 2647529"/>
            <a:gd name="connsiteX11" fmla="*/ 2746743 w 4761509"/>
            <a:gd name="connsiteY11" fmla="*/ 1938036 h 2647529"/>
            <a:gd name="connsiteX12" fmla="*/ 1679073 w 4761509"/>
            <a:gd name="connsiteY12" fmla="*/ 2567680 h 2647529"/>
            <a:gd name="connsiteX13" fmla="*/ 943118 w 4761509"/>
            <a:gd name="connsiteY13" fmla="*/ 2527366 h 2647529"/>
            <a:gd name="connsiteX14" fmla="*/ 1317 w 4761509"/>
            <a:gd name="connsiteY14" fmla="*/ 2543635 h 2647529"/>
            <a:gd name="connsiteX0" fmla="*/ 1317 w 4761509"/>
            <a:gd name="connsiteY0" fmla="*/ 2558563 h 2662457"/>
            <a:gd name="connsiteX1" fmla="*/ 999740 w 4761509"/>
            <a:gd name="connsiteY1" fmla="*/ 1773621 h 2662457"/>
            <a:gd name="connsiteX2" fmla="*/ 594371 w 4761509"/>
            <a:gd name="connsiteY2" fmla="*/ 1241555 h 2662457"/>
            <a:gd name="connsiteX3" fmla="*/ 624241 w 4761509"/>
            <a:gd name="connsiteY3" fmla="*/ 888148 h 2662457"/>
            <a:gd name="connsiteX4" fmla="*/ 1243975 w 4761509"/>
            <a:gd name="connsiteY4" fmla="*/ 803895 h 2662457"/>
            <a:gd name="connsiteX5" fmla="*/ 1563175 w 4761509"/>
            <a:gd name="connsiteY5" fmla="*/ 834195 h 2662457"/>
            <a:gd name="connsiteX6" fmla="*/ 1763390 w 4761509"/>
            <a:gd name="connsiteY6" fmla="*/ 748557 h 2662457"/>
            <a:gd name="connsiteX7" fmla="*/ 2074839 w 4761509"/>
            <a:gd name="connsiteY7" fmla="*/ 1075665 h 2662457"/>
            <a:gd name="connsiteX8" fmla="*/ 2287763 w 4761509"/>
            <a:gd name="connsiteY8" fmla="*/ 282306 h 2662457"/>
            <a:gd name="connsiteX9" fmla="*/ 4721226 w 4761509"/>
            <a:gd name="connsiteY9" fmla="*/ 73973 h 2662457"/>
            <a:gd name="connsiteX10" fmla="*/ 3731083 w 4761509"/>
            <a:gd name="connsiteY10" fmla="*/ 1459338 h 2662457"/>
            <a:gd name="connsiteX11" fmla="*/ 2746743 w 4761509"/>
            <a:gd name="connsiteY11" fmla="*/ 1952964 h 2662457"/>
            <a:gd name="connsiteX12" fmla="*/ 1679073 w 4761509"/>
            <a:gd name="connsiteY12" fmla="*/ 2582608 h 2662457"/>
            <a:gd name="connsiteX13" fmla="*/ 943118 w 4761509"/>
            <a:gd name="connsiteY13" fmla="*/ 2542294 h 2662457"/>
            <a:gd name="connsiteX14" fmla="*/ 1317 w 4761509"/>
            <a:gd name="connsiteY14" fmla="*/ 2558563 h 2662457"/>
            <a:gd name="connsiteX0" fmla="*/ 1317 w 4761509"/>
            <a:gd name="connsiteY0" fmla="*/ 2558563 h 2662457"/>
            <a:gd name="connsiteX1" fmla="*/ 999740 w 4761509"/>
            <a:gd name="connsiteY1" fmla="*/ 1773621 h 2662457"/>
            <a:gd name="connsiteX2" fmla="*/ 594371 w 4761509"/>
            <a:gd name="connsiteY2" fmla="*/ 1241555 h 2662457"/>
            <a:gd name="connsiteX3" fmla="*/ 624241 w 4761509"/>
            <a:gd name="connsiteY3" fmla="*/ 888148 h 2662457"/>
            <a:gd name="connsiteX4" fmla="*/ 1243975 w 4761509"/>
            <a:gd name="connsiteY4" fmla="*/ 803895 h 2662457"/>
            <a:gd name="connsiteX5" fmla="*/ 1563175 w 4761509"/>
            <a:gd name="connsiteY5" fmla="*/ 834195 h 2662457"/>
            <a:gd name="connsiteX6" fmla="*/ 1763390 w 4761509"/>
            <a:gd name="connsiteY6" fmla="*/ 748557 h 2662457"/>
            <a:gd name="connsiteX7" fmla="*/ 2074839 w 4761509"/>
            <a:gd name="connsiteY7" fmla="*/ 1075665 h 2662457"/>
            <a:gd name="connsiteX8" fmla="*/ 2287763 w 4761509"/>
            <a:gd name="connsiteY8" fmla="*/ 282306 h 2662457"/>
            <a:gd name="connsiteX9" fmla="*/ 4721226 w 4761509"/>
            <a:gd name="connsiteY9" fmla="*/ 73973 h 2662457"/>
            <a:gd name="connsiteX10" fmla="*/ 3731083 w 4761509"/>
            <a:gd name="connsiteY10" fmla="*/ 1459338 h 2662457"/>
            <a:gd name="connsiteX11" fmla="*/ 2746743 w 4761509"/>
            <a:gd name="connsiteY11" fmla="*/ 1952964 h 2662457"/>
            <a:gd name="connsiteX12" fmla="*/ 1679073 w 4761509"/>
            <a:gd name="connsiteY12" fmla="*/ 2582608 h 2662457"/>
            <a:gd name="connsiteX13" fmla="*/ 943118 w 4761509"/>
            <a:gd name="connsiteY13" fmla="*/ 2542294 h 2662457"/>
            <a:gd name="connsiteX14" fmla="*/ 1317 w 4761509"/>
            <a:gd name="connsiteY14" fmla="*/ 2558563 h 2662457"/>
            <a:gd name="connsiteX0" fmla="*/ 1317 w 4761509"/>
            <a:gd name="connsiteY0" fmla="*/ 2558563 h 2662457"/>
            <a:gd name="connsiteX1" fmla="*/ 999740 w 4761509"/>
            <a:gd name="connsiteY1" fmla="*/ 1773621 h 2662457"/>
            <a:gd name="connsiteX2" fmla="*/ 594371 w 4761509"/>
            <a:gd name="connsiteY2" fmla="*/ 1241555 h 2662457"/>
            <a:gd name="connsiteX3" fmla="*/ 624241 w 4761509"/>
            <a:gd name="connsiteY3" fmla="*/ 888148 h 2662457"/>
            <a:gd name="connsiteX4" fmla="*/ 1243975 w 4761509"/>
            <a:gd name="connsiteY4" fmla="*/ 803895 h 2662457"/>
            <a:gd name="connsiteX5" fmla="*/ 1563175 w 4761509"/>
            <a:gd name="connsiteY5" fmla="*/ 834195 h 2662457"/>
            <a:gd name="connsiteX6" fmla="*/ 1763390 w 4761509"/>
            <a:gd name="connsiteY6" fmla="*/ 748557 h 2662457"/>
            <a:gd name="connsiteX7" fmla="*/ 2074839 w 4761509"/>
            <a:gd name="connsiteY7" fmla="*/ 1075665 h 2662457"/>
            <a:gd name="connsiteX8" fmla="*/ 2287763 w 4761509"/>
            <a:gd name="connsiteY8" fmla="*/ 282306 h 2662457"/>
            <a:gd name="connsiteX9" fmla="*/ 4721226 w 4761509"/>
            <a:gd name="connsiteY9" fmla="*/ 73973 h 2662457"/>
            <a:gd name="connsiteX10" fmla="*/ 3731083 w 4761509"/>
            <a:gd name="connsiteY10" fmla="*/ 1459338 h 2662457"/>
            <a:gd name="connsiteX11" fmla="*/ 2746743 w 4761509"/>
            <a:gd name="connsiteY11" fmla="*/ 1952964 h 2662457"/>
            <a:gd name="connsiteX12" fmla="*/ 1679073 w 4761509"/>
            <a:gd name="connsiteY12" fmla="*/ 2582608 h 2662457"/>
            <a:gd name="connsiteX13" fmla="*/ 943118 w 4761509"/>
            <a:gd name="connsiteY13" fmla="*/ 2542294 h 2662457"/>
            <a:gd name="connsiteX14" fmla="*/ 1317 w 4761509"/>
            <a:gd name="connsiteY14" fmla="*/ 2558563 h 2662457"/>
            <a:gd name="connsiteX0" fmla="*/ 1317 w 4761509"/>
            <a:gd name="connsiteY0" fmla="*/ 2558563 h 2662457"/>
            <a:gd name="connsiteX1" fmla="*/ 999740 w 4761509"/>
            <a:gd name="connsiteY1" fmla="*/ 1773621 h 2662457"/>
            <a:gd name="connsiteX2" fmla="*/ 594371 w 4761509"/>
            <a:gd name="connsiteY2" fmla="*/ 1241555 h 2662457"/>
            <a:gd name="connsiteX3" fmla="*/ 624241 w 4761509"/>
            <a:gd name="connsiteY3" fmla="*/ 888148 h 2662457"/>
            <a:gd name="connsiteX4" fmla="*/ 1243975 w 4761509"/>
            <a:gd name="connsiteY4" fmla="*/ 803895 h 2662457"/>
            <a:gd name="connsiteX5" fmla="*/ 1563175 w 4761509"/>
            <a:gd name="connsiteY5" fmla="*/ 834195 h 2662457"/>
            <a:gd name="connsiteX6" fmla="*/ 1667835 w 4761509"/>
            <a:gd name="connsiteY6" fmla="*/ 1155115 h 2662457"/>
            <a:gd name="connsiteX7" fmla="*/ 2074839 w 4761509"/>
            <a:gd name="connsiteY7" fmla="*/ 1075665 h 2662457"/>
            <a:gd name="connsiteX8" fmla="*/ 2287763 w 4761509"/>
            <a:gd name="connsiteY8" fmla="*/ 282306 h 2662457"/>
            <a:gd name="connsiteX9" fmla="*/ 4721226 w 4761509"/>
            <a:gd name="connsiteY9" fmla="*/ 73973 h 2662457"/>
            <a:gd name="connsiteX10" fmla="*/ 3731083 w 4761509"/>
            <a:gd name="connsiteY10" fmla="*/ 1459338 h 2662457"/>
            <a:gd name="connsiteX11" fmla="*/ 2746743 w 4761509"/>
            <a:gd name="connsiteY11" fmla="*/ 1952964 h 2662457"/>
            <a:gd name="connsiteX12" fmla="*/ 1679073 w 4761509"/>
            <a:gd name="connsiteY12" fmla="*/ 2582608 h 2662457"/>
            <a:gd name="connsiteX13" fmla="*/ 943118 w 4761509"/>
            <a:gd name="connsiteY13" fmla="*/ 2542294 h 2662457"/>
            <a:gd name="connsiteX14" fmla="*/ 1317 w 4761509"/>
            <a:gd name="connsiteY14" fmla="*/ 2558563 h 2662457"/>
            <a:gd name="connsiteX0" fmla="*/ 1317 w 4732931"/>
            <a:gd name="connsiteY0" fmla="*/ 2543864 h 2647758"/>
            <a:gd name="connsiteX1" fmla="*/ 999740 w 4732931"/>
            <a:gd name="connsiteY1" fmla="*/ 1758922 h 2647758"/>
            <a:gd name="connsiteX2" fmla="*/ 594371 w 4732931"/>
            <a:gd name="connsiteY2" fmla="*/ 1226856 h 2647758"/>
            <a:gd name="connsiteX3" fmla="*/ 624241 w 4732931"/>
            <a:gd name="connsiteY3" fmla="*/ 873449 h 2647758"/>
            <a:gd name="connsiteX4" fmla="*/ 1243975 w 4732931"/>
            <a:gd name="connsiteY4" fmla="*/ 789196 h 2647758"/>
            <a:gd name="connsiteX5" fmla="*/ 1563175 w 4732931"/>
            <a:gd name="connsiteY5" fmla="*/ 819496 h 2647758"/>
            <a:gd name="connsiteX6" fmla="*/ 1667835 w 4732931"/>
            <a:gd name="connsiteY6" fmla="*/ 1140416 h 2647758"/>
            <a:gd name="connsiteX7" fmla="*/ 2074839 w 4732931"/>
            <a:gd name="connsiteY7" fmla="*/ 1060966 h 2647758"/>
            <a:gd name="connsiteX8" fmla="*/ 3034831 w 4732931"/>
            <a:gd name="connsiteY8" fmla="*/ 333792 h 2647758"/>
            <a:gd name="connsiteX9" fmla="*/ 4721226 w 4732931"/>
            <a:gd name="connsiteY9" fmla="*/ 59274 h 2647758"/>
            <a:gd name="connsiteX10" fmla="*/ 3731083 w 4732931"/>
            <a:gd name="connsiteY10" fmla="*/ 1444639 h 2647758"/>
            <a:gd name="connsiteX11" fmla="*/ 2746743 w 4732931"/>
            <a:gd name="connsiteY11" fmla="*/ 1938265 h 2647758"/>
            <a:gd name="connsiteX12" fmla="*/ 1679073 w 4732931"/>
            <a:gd name="connsiteY12" fmla="*/ 2567909 h 2647758"/>
            <a:gd name="connsiteX13" fmla="*/ 943118 w 4732931"/>
            <a:gd name="connsiteY13" fmla="*/ 2527595 h 2647758"/>
            <a:gd name="connsiteX14" fmla="*/ 1317 w 4732931"/>
            <a:gd name="connsiteY14" fmla="*/ 2543864 h 2647758"/>
            <a:gd name="connsiteX0" fmla="*/ 1317 w 4733065"/>
            <a:gd name="connsiteY0" fmla="*/ 2543864 h 2647758"/>
            <a:gd name="connsiteX1" fmla="*/ 999740 w 4733065"/>
            <a:gd name="connsiteY1" fmla="*/ 1758922 h 2647758"/>
            <a:gd name="connsiteX2" fmla="*/ 594371 w 4733065"/>
            <a:gd name="connsiteY2" fmla="*/ 1226856 h 2647758"/>
            <a:gd name="connsiteX3" fmla="*/ 624241 w 4733065"/>
            <a:gd name="connsiteY3" fmla="*/ 873449 h 2647758"/>
            <a:gd name="connsiteX4" fmla="*/ 1243975 w 4733065"/>
            <a:gd name="connsiteY4" fmla="*/ 789196 h 2647758"/>
            <a:gd name="connsiteX5" fmla="*/ 1563175 w 4733065"/>
            <a:gd name="connsiteY5" fmla="*/ 819496 h 2647758"/>
            <a:gd name="connsiteX6" fmla="*/ 1667835 w 4733065"/>
            <a:gd name="connsiteY6" fmla="*/ 1140416 h 2647758"/>
            <a:gd name="connsiteX7" fmla="*/ 2074839 w 4733065"/>
            <a:gd name="connsiteY7" fmla="*/ 1060966 h 2647758"/>
            <a:gd name="connsiteX8" fmla="*/ 3034831 w 4733065"/>
            <a:gd name="connsiteY8" fmla="*/ 333792 h 2647758"/>
            <a:gd name="connsiteX9" fmla="*/ 4721226 w 4733065"/>
            <a:gd name="connsiteY9" fmla="*/ 59274 h 2647758"/>
            <a:gd name="connsiteX10" fmla="*/ 3731083 w 4733065"/>
            <a:gd name="connsiteY10" fmla="*/ 1444639 h 2647758"/>
            <a:gd name="connsiteX11" fmla="*/ 2685935 w 4733065"/>
            <a:gd name="connsiteY11" fmla="*/ 1739713 h 2647758"/>
            <a:gd name="connsiteX12" fmla="*/ 1679073 w 4733065"/>
            <a:gd name="connsiteY12" fmla="*/ 2567909 h 2647758"/>
            <a:gd name="connsiteX13" fmla="*/ 943118 w 4733065"/>
            <a:gd name="connsiteY13" fmla="*/ 2527595 h 2647758"/>
            <a:gd name="connsiteX14" fmla="*/ 1317 w 4733065"/>
            <a:gd name="connsiteY14" fmla="*/ 2543864 h 2647758"/>
            <a:gd name="connsiteX0" fmla="*/ 1317 w 4647287"/>
            <a:gd name="connsiteY0" fmla="*/ 2502287 h 2606181"/>
            <a:gd name="connsiteX1" fmla="*/ 999740 w 4647287"/>
            <a:gd name="connsiteY1" fmla="*/ 1717345 h 2606181"/>
            <a:gd name="connsiteX2" fmla="*/ 594371 w 4647287"/>
            <a:gd name="connsiteY2" fmla="*/ 1185279 h 2606181"/>
            <a:gd name="connsiteX3" fmla="*/ 624241 w 4647287"/>
            <a:gd name="connsiteY3" fmla="*/ 831872 h 2606181"/>
            <a:gd name="connsiteX4" fmla="*/ 1243975 w 4647287"/>
            <a:gd name="connsiteY4" fmla="*/ 747619 h 2606181"/>
            <a:gd name="connsiteX5" fmla="*/ 1563175 w 4647287"/>
            <a:gd name="connsiteY5" fmla="*/ 777919 h 2606181"/>
            <a:gd name="connsiteX6" fmla="*/ 1667835 w 4647287"/>
            <a:gd name="connsiteY6" fmla="*/ 1098839 h 2606181"/>
            <a:gd name="connsiteX7" fmla="*/ 2074839 w 4647287"/>
            <a:gd name="connsiteY7" fmla="*/ 1019389 h 2606181"/>
            <a:gd name="connsiteX8" fmla="*/ 3034831 w 4647287"/>
            <a:gd name="connsiteY8" fmla="*/ 292215 h 2606181"/>
            <a:gd name="connsiteX9" fmla="*/ 4634358 w 4647287"/>
            <a:gd name="connsiteY9" fmla="*/ 64971 h 2606181"/>
            <a:gd name="connsiteX10" fmla="*/ 3731083 w 4647287"/>
            <a:gd name="connsiteY10" fmla="*/ 1403062 h 2606181"/>
            <a:gd name="connsiteX11" fmla="*/ 2685935 w 4647287"/>
            <a:gd name="connsiteY11" fmla="*/ 1698136 h 2606181"/>
            <a:gd name="connsiteX12" fmla="*/ 1679073 w 4647287"/>
            <a:gd name="connsiteY12" fmla="*/ 2526332 h 2606181"/>
            <a:gd name="connsiteX13" fmla="*/ 943118 w 4647287"/>
            <a:gd name="connsiteY13" fmla="*/ 2486018 h 2606181"/>
            <a:gd name="connsiteX14" fmla="*/ 1317 w 4647287"/>
            <a:gd name="connsiteY14" fmla="*/ 2502287 h 2606181"/>
            <a:gd name="connsiteX0" fmla="*/ 1317 w 4647287"/>
            <a:gd name="connsiteY0" fmla="*/ 2502287 h 2645751"/>
            <a:gd name="connsiteX1" fmla="*/ 999740 w 4647287"/>
            <a:gd name="connsiteY1" fmla="*/ 1717345 h 2645751"/>
            <a:gd name="connsiteX2" fmla="*/ 594371 w 4647287"/>
            <a:gd name="connsiteY2" fmla="*/ 1185279 h 2645751"/>
            <a:gd name="connsiteX3" fmla="*/ 624241 w 4647287"/>
            <a:gd name="connsiteY3" fmla="*/ 831872 h 2645751"/>
            <a:gd name="connsiteX4" fmla="*/ 1243975 w 4647287"/>
            <a:gd name="connsiteY4" fmla="*/ 747619 h 2645751"/>
            <a:gd name="connsiteX5" fmla="*/ 1563175 w 4647287"/>
            <a:gd name="connsiteY5" fmla="*/ 777919 h 2645751"/>
            <a:gd name="connsiteX6" fmla="*/ 1667835 w 4647287"/>
            <a:gd name="connsiteY6" fmla="*/ 1098839 h 2645751"/>
            <a:gd name="connsiteX7" fmla="*/ 2074839 w 4647287"/>
            <a:gd name="connsiteY7" fmla="*/ 1019389 h 2645751"/>
            <a:gd name="connsiteX8" fmla="*/ 3034831 w 4647287"/>
            <a:gd name="connsiteY8" fmla="*/ 292215 h 2645751"/>
            <a:gd name="connsiteX9" fmla="*/ 4634358 w 4647287"/>
            <a:gd name="connsiteY9" fmla="*/ 64971 h 2645751"/>
            <a:gd name="connsiteX10" fmla="*/ 3731083 w 4647287"/>
            <a:gd name="connsiteY10" fmla="*/ 1403062 h 2645751"/>
            <a:gd name="connsiteX11" fmla="*/ 2685935 w 4647287"/>
            <a:gd name="connsiteY11" fmla="*/ 1698136 h 2645751"/>
            <a:gd name="connsiteX12" fmla="*/ 1600891 w 4647287"/>
            <a:gd name="connsiteY12" fmla="*/ 2573606 h 2645751"/>
            <a:gd name="connsiteX13" fmla="*/ 943118 w 4647287"/>
            <a:gd name="connsiteY13" fmla="*/ 2486018 h 2645751"/>
            <a:gd name="connsiteX14" fmla="*/ 1317 w 4647287"/>
            <a:gd name="connsiteY14" fmla="*/ 2502287 h 264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47287" h="2645751">
              <a:moveTo>
                <a:pt x="1317" y="2502287"/>
              </a:moveTo>
              <a:cubicBezTo>
                <a:pt x="-39919" y="2336356"/>
                <a:pt x="900898" y="1936846"/>
                <a:pt x="999740" y="1717345"/>
              </a:cubicBezTo>
              <a:cubicBezTo>
                <a:pt x="1098582" y="1497844"/>
                <a:pt x="656954" y="1332858"/>
                <a:pt x="594371" y="1185279"/>
              </a:cubicBezTo>
              <a:cubicBezTo>
                <a:pt x="531788" y="1037700"/>
                <a:pt x="515974" y="904815"/>
                <a:pt x="624241" y="831872"/>
              </a:cubicBezTo>
              <a:cubicBezTo>
                <a:pt x="732508" y="758929"/>
                <a:pt x="1087486" y="756611"/>
                <a:pt x="1243975" y="747619"/>
              </a:cubicBezTo>
              <a:cubicBezTo>
                <a:pt x="1400464" y="738627"/>
                <a:pt x="1492532" y="719382"/>
                <a:pt x="1563175" y="777919"/>
              </a:cubicBezTo>
              <a:cubicBezTo>
                <a:pt x="1633818" y="836456"/>
                <a:pt x="1582558" y="1058594"/>
                <a:pt x="1667835" y="1098839"/>
              </a:cubicBezTo>
              <a:cubicBezTo>
                <a:pt x="1753112" y="1139084"/>
                <a:pt x="1847006" y="1153826"/>
                <a:pt x="2074839" y="1019389"/>
              </a:cubicBezTo>
              <a:cubicBezTo>
                <a:pt x="2302672" y="884952"/>
                <a:pt x="2608245" y="451285"/>
                <a:pt x="3034831" y="292215"/>
              </a:cubicBezTo>
              <a:cubicBezTo>
                <a:pt x="3461417" y="133145"/>
                <a:pt x="4518316" y="-120170"/>
                <a:pt x="4634358" y="64971"/>
              </a:cubicBezTo>
              <a:cubicBezTo>
                <a:pt x="4750400" y="250112"/>
                <a:pt x="4055820" y="1130868"/>
                <a:pt x="3731083" y="1403062"/>
              </a:cubicBezTo>
              <a:cubicBezTo>
                <a:pt x="3406346" y="1675256"/>
                <a:pt x="3040967" y="1503045"/>
                <a:pt x="2685935" y="1698136"/>
              </a:cubicBezTo>
              <a:cubicBezTo>
                <a:pt x="2330903" y="1893227"/>
                <a:pt x="1839239" y="2374532"/>
                <a:pt x="1600891" y="2573606"/>
              </a:cubicBezTo>
              <a:cubicBezTo>
                <a:pt x="1362542" y="2772679"/>
                <a:pt x="1209714" y="2497905"/>
                <a:pt x="943118" y="2486018"/>
              </a:cubicBezTo>
              <a:cubicBezTo>
                <a:pt x="676522" y="2474131"/>
                <a:pt x="228290" y="2546174"/>
                <a:pt x="1317" y="2502287"/>
              </a:cubicBezTo>
              <a:close/>
            </a:path>
          </a:pathLst>
        </a:custGeom>
        <a:noFill xmlns:a="http://schemas.openxmlformats.org/drawingml/2006/main"/>
        <a:ln xmlns:a="http://schemas.openxmlformats.org/drawingml/2006/main" w="9525" cap="flat" cmpd="sng">
          <a:solidFill>
            <a:srgbClr xmlns:mc="http://schemas.openxmlformats.org/markup-compatibility/2006" xmlns:a14="http://schemas.microsoft.com/office/drawing/2010/main" val="339966" mc:Ignorable="a14" a14:legacySpreadsheetColorIndex="57"/>
          </a:solidFill>
          <a:prstDash val="lg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0.54396</cdr:x>
      <cdr:y>0.24273</cdr:y>
    </cdr:from>
    <cdr:to>
      <cdr:x>0.798</cdr:x>
      <cdr:y>0.6637</cdr:y>
    </cdr:to>
    <cdr:sp macro="" textlink="">
      <cdr:nvSpPr>
        <cdr:cNvPr id="2" name="Полилиния: фигура 1">
          <a:extLst xmlns:a="http://schemas.openxmlformats.org/drawingml/2006/main">
            <a:ext uri="{FF2B5EF4-FFF2-40B4-BE49-F238E27FC236}">
              <a16:creationId xmlns="" xmlns:a16="http://schemas.microsoft.com/office/drawing/2014/main" id="{65135FC1-4293-4F18-AE80-DC29D8D0E497}"/>
            </a:ext>
          </a:extLst>
        </cdr:cNvPr>
        <cdr:cNvSpPr/>
      </cdr:nvSpPr>
      <cdr:spPr bwMode="auto">
        <a:xfrm xmlns:a="http://schemas.openxmlformats.org/drawingml/2006/main">
          <a:off x="2880749" y="789180"/>
          <a:ext cx="1345359" cy="1368644"/>
        </a:xfrm>
        <a:custGeom xmlns:a="http://schemas.openxmlformats.org/drawingml/2006/main">
          <a:avLst/>
          <a:gdLst>
            <a:gd name="connsiteX0" fmla="*/ 237101 w 1345359"/>
            <a:gd name="connsiteY0" fmla="*/ 1287270 h 1368644"/>
            <a:gd name="connsiteX1" fmla="*/ 751451 w 1345359"/>
            <a:gd name="connsiteY1" fmla="*/ 842770 h 1368644"/>
            <a:gd name="connsiteX2" fmla="*/ 1303901 w 1345359"/>
            <a:gd name="connsiteY2" fmla="*/ 271270 h 1368644"/>
            <a:gd name="connsiteX3" fmla="*/ 1189601 w 1345359"/>
            <a:gd name="connsiteY3" fmla="*/ 4570 h 1368644"/>
            <a:gd name="connsiteX4" fmla="*/ 268851 w 1345359"/>
            <a:gd name="connsiteY4" fmla="*/ 474470 h 1368644"/>
            <a:gd name="connsiteX5" fmla="*/ 14851 w 1345359"/>
            <a:gd name="connsiteY5" fmla="*/ 1058670 h 1368644"/>
            <a:gd name="connsiteX6" fmla="*/ 52951 w 1345359"/>
            <a:gd name="connsiteY6" fmla="*/ 1350770 h 1368644"/>
            <a:gd name="connsiteX7" fmla="*/ 237101 w 1345359"/>
            <a:gd name="connsiteY7" fmla="*/ 1287270 h 136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5359" h="1368644">
              <a:moveTo>
                <a:pt x="237101" y="1287270"/>
              </a:moveTo>
              <a:cubicBezTo>
                <a:pt x="353518" y="1202603"/>
                <a:pt x="573651" y="1012103"/>
                <a:pt x="751451" y="842770"/>
              </a:cubicBezTo>
              <a:cubicBezTo>
                <a:pt x="929251" y="673437"/>
                <a:pt x="1230876" y="410970"/>
                <a:pt x="1303901" y="271270"/>
              </a:cubicBezTo>
              <a:cubicBezTo>
                <a:pt x="1376926" y="131570"/>
                <a:pt x="1362109" y="-29297"/>
                <a:pt x="1189601" y="4570"/>
              </a:cubicBezTo>
              <a:cubicBezTo>
                <a:pt x="1017093" y="38437"/>
                <a:pt x="464643" y="298787"/>
                <a:pt x="268851" y="474470"/>
              </a:cubicBezTo>
              <a:cubicBezTo>
                <a:pt x="73059" y="650153"/>
                <a:pt x="50834" y="912620"/>
                <a:pt x="14851" y="1058670"/>
              </a:cubicBezTo>
              <a:cubicBezTo>
                <a:pt x="-21132" y="1204720"/>
                <a:pt x="14851" y="1315845"/>
                <a:pt x="52951" y="1350770"/>
              </a:cubicBezTo>
              <a:cubicBezTo>
                <a:pt x="91051" y="1385695"/>
                <a:pt x="120684" y="1371937"/>
                <a:pt x="237101" y="1287270"/>
              </a:cubicBezTo>
              <a:close/>
            </a:path>
          </a:pathLst>
        </a:custGeom>
        <a:noFill xmlns:a="http://schemas.openxmlformats.org/drawingml/2006/main"/>
        <a:ln xmlns:a="http://schemas.openxmlformats.org/drawingml/2006/main" w="9525" cap="flat" cmpd="sng" algn="ctr">
          <a:solidFill>
            <a:srgbClr val="7030A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ru-RU"/>
        </a:p>
      </cdr:txBody>
    </cdr:sp>
  </cdr:relSizeAnchor>
</c:userShapes>
</file>

<file path=ppt/drawings/drawing12.xml><?xml version="1.0" encoding="utf-8"?>
<c:userShapes xmlns:c="http://schemas.openxmlformats.org/drawingml/2006/chart">
  <cdr:relSizeAnchor xmlns:cdr="http://schemas.openxmlformats.org/drawingml/2006/chartDrawing">
    <cdr:from>
      <cdr:x>0.11407</cdr:x>
      <cdr:y>0.24956</cdr:y>
    </cdr:from>
    <cdr:to>
      <cdr:x>0.36113</cdr:x>
      <cdr:y>0.30964</cdr:y>
    </cdr:to>
    <cdr:sp macro="" textlink="">
      <cdr:nvSpPr>
        <cdr:cNvPr id="234498" name="Text Box 2"/>
        <cdr:cNvSpPr txBox="1">
          <a:spLocks xmlns:a="http://schemas.openxmlformats.org/drawingml/2006/main" noChangeArrowheads="1"/>
        </cdr:cNvSpPr>
      </cdr:nvSpPr>
      <cdr:spPr bwMode="auto">
        <a:xfrm xmlns:a="http://schemas.openxmlformats.org/drawingml/2006/main">
          <a:off x="588889" y="831169"/>
          <a:ext cx="1275477" cy="20011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en-US" sz="1200" b="1" i="0" u="none" strike="noStrike" baseline="0">
              <a:solidFill>
                <a:srgbClr val="339966"/>
              </a:solidFill>
              <a:latin typeface="Arial"/>
              <a:cs typeface="Arial"/>
            </a:rPr>
            <a:t>Kerguelen-plume</a:t>
          </a:r>
          <a:endParaRPr lang="ru-RU" sz="1200" b="1" i="0" u="none" strike="noStrike" baseline="0">
            <a:solidFill>
              <a:srgbClr val="339966"/>
            </a:solidFill>
            <a:latin typeface="Arial"/>
            <a:cs typeface="Arial"/>
          </a:endParaRPr>
        </a:p>
      </cdr:txBody>
    </cdr:sp>
  </cdr:relSizeAnchor>
  <cdr:relSizeAnchor xmlns:cdr="http://schemas.openxmlformats.org/drawingml/2006/chartDrawing">
    <cdr:from>
      <cdr:x>0.1815</cdr:x>
      <cdr:y>0.31409</cdr:y>
    </cdr:from>
    <cdr:to>
      <cdr:x>0.29493</cdr:x>
      <cdr:y>0.36199</cdr:y>
    </cdr:to>
    <cdr:sp macro="" textlink="">
      <cdr:nvSpPr>
        <cdr:cNvPr id="234499" name="Text Box 3"/>
        <cdr:cNvSpPr txBox="1">
          <a:spLocks xmlns:a="http://schemas.openxmlformats.org/drawingml/2006/main" noChangeArrowheads="1"/>
        </cdr:cNvSpPr>
      </cdr:nvSpPr>
      <cdr:spPr bwMode="auto">
        <a:xfrm xmlns:a="http://schemas.openxmlformats.org/drawingml/2006/main">
          <a:off x="937003" y="1046100"/>
          <a:ext cx="585610" cy="15953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925" b="0" i="0" u="none" strike="noStrike" baseline="0">
              <a:solidFill>
                <a:srgbClr val="339966"/>
              </a:solidFill>
              <a:latin typeface="Arial"/>
              <a:cs typeface="Arial"/>
            </a:rPr>
            <a:t>130-</a:t>
          </a:r>
          <a:r>
            <a:rPr lang="en-US" sz="925" b="0" i="0" u="none" strike="noStrike" baseline="0">
              <a:solidFill>
                <a:srgbClr val="339966"/>
              </a:solidFill>
              <a:latin typeface="Arial"/>
              <a:cs typeface="Arial"/>
            </a:rPr>
            <a:t>9</a:t>
          </a:r>
          <a:r>
            <a:rPr lang="ru-RU" sz="925" b="0" i="0" u="none" strike="noStrike" baseline="0">
              <a:solidFill>
                <a:srgbClr val="339966"/>
              </a:solidFill>
              <a:latin typeface="Arial"/>
              <a:cs typeface="Arial"/>
            </a:rPr>
            <a:t>0</a:t>
          </a:r>
          <a:r>
            <a:rPr lang="en-US" sz="925" b="0" i="0" u="none" strike="noStrike" baseline="0">
              <a:solidFill>
                <a:srgbClr val="339966"/>
              </a:solidFill>
              <a:latin typeface="Arial"/>
              <a:cs typeface="Arial"/>
            </a:rPr>
            <a:t> Ma</a:t>
          </a:r>
          <a:endParaRPr lang="ru-RU" sz="925" b="0" i="0" u="none" strike="noStrike" baseline="0">
            <a:solidFill>
              <a:srgbClr val="339966"/>
            </a:solidFill>
            <a:latin typeface="Arial"/>
            <a:cs typeface="Arial"/>
          </a:endParaRPr>
        </a:p>
      </cdr:txBody>
    </cdr:sp>
  </cdr:relSizeAnchor>
  <cdr:relSizeAnchor xmlns:cdr="http://schemas.openxmlformats.org/drawingml/2006/chartDrawing">
    <cdr:from>
      <cdr:x>0.24487</cdr:x>
      <cdr:y>0.15873</cdr:y>
    </cdr:from>
    <cdr:to>
      <cdr:x>0.90944</cdr:x>
      <cdr:y>0.86177</cdr:y>
    </cdr:to>
    <cdr:sp macro="" textlink="">
      <cdr:nvSpPr>
        <cdr:cNvPr id="234500" name="Freeform 4"/>
        <cdr:cNvSpPr>
          <a:spLocks xmlns:a="http://schemas.openxmlformats.org/drawingml/2006/main"/>
        </cdr:cNvSpPr>
      </cdr:nvSpPr>
      <cdr:spPr bwMode="auto">
        <a:xfrm xmlns:a="http://schemas.openxmlformats.org/drawingml/2006/main">
          <a:off x="1264172" y="528673"/>
          <a:ext cx="3430841" cy="2341527"/>
        </a:xfrm>
        <a:custGeom xmlns:a="http://schemas.openxmlformats.org/drawingml/2006/main">
          <a:avLst/>
          <a:gdLst>
            <a:gd name="T0" fmla="*/ 526377 w 2818501"/>
            <a:gd name="T1" fmla="*/ 3810000 h 3810000"/>
            <a:gd name="T2" fmla="*/ 562262 w 2818501"/>
            <a:gd name="T3" fmla="*/ 2731191 h 3810000"/>
            <a:gd name="T4" fmla="*/ 1115402 w 2818501"/>
            <a:gd name="T5" fmla="*/ 2797806 h 3810000"/>
            <a:gd name="T6" fmla="*/ 2644209 w 2818501"/>
            <a:gd name="T7" fmla="*/ 2477701 h 3810000"/>
            <a:gd name="T8" fmla="*/ 2161152 w 2818501"/>
            <a:gd name="T9" fmla="*/ 1135787 h 3810000"/>
            <a:gd name="T10" fmla="*/ 1571777 w 2818501"/>
            <a:gd name="T11" fmla="*/ 1116753 h 3810000"/>
            <a:gd name="T12" fmla="*/ 1191923 w 2818501"/>
            <a:gd name="T13" fmla="*/ 1383232 h 3810000"/>
            <a:gd name="T14" fmla="*/ 859149 w 2818501"/>
            <a:gd name="T15" fmla="*/ 374419 h 3810000"/>
            <a:gd name="T16" fmla="*/ 355236 w 2818501"/>
            <a:gd name="T17" fmla="*/ 219909 h 3810000"/>
            <a:gd name="T18" fmla="*/ 488345 w 2818501"/>
            <a:gd name="T19" fmla="*/ 1693875 h 3810000"/>
            <a:gd name="T20" fmla="*/ 478837 w 2818501"/>
            <a:gd name="T21" fmla="*/ 2371725 h 3810000"/>
            <a:gd name="T22" fmla="*/ 351526 w 2818501"/>
            <a:gd name="T23" fmla="*/ 2724150 h 3810000"/>
            <a:gd name="T24" fmla="*/ 29142 w 2818501"/>
            <a:gd name="T25" fmla="*/ 3378303 h 3810000"/>
            <a:gd name="T26" fmla="*/ 526377 w 2818501"/>
            <a:gd name="T27" fmla="*/ 3810000 h 3810000"/>
            <a:gd name="connsiteX0" fmla="*/ 499377 w 2661719"/>
            <a:gd name="connsiteY0" fmla="*/ 3690902 h 3690902"/>
            <a:gd name="connsiteX1" fmla="*/ 535262 w 2661719"/>
            <a:gd name="connsiteY1" fmla="*/ 2612093 h 3690902"/>
            <a:gd name="connsiteX2" fmla="*/ 962795 w 2661719"/>
            <a:gd name="connsiteY2" fmla="*/ 2839526 h 3690902"/>
            <a:gd name="connsiteX3" fmla="*/ 2617209 w 2661719"/>
            <a:gd name="connsiteY3" fmla="*/ 2358603 h 3690902"/>
            <a:gd name="connsiteX4" fmla="*/ 2134152 w 2661719"/>
            <a:gd name="connsiteY4" fmla="*/ 1016689 h 3690902"/>
            <a:gd name="connsiteX5" fmla="*/ 1544777 w 2661719"/>
            <a:gd name="connsiteY5" fmla="*/ 997655 h 3690902"/>
            <a:gd name="connsiteX6" fmla="*/ 1164923 w 2661719"/>
            <a:gd name="connsiteY6" fmla="*/ 1264134 h 3690902"/>
            <a:gd name="connsiteX7" fmla="*/ 832149 w 2661719"/>
            <a:gd name="connsiteY7" fmla="*/ 255321 h 3690902"/>
            <a:gd name="connsiteX8" fmla="*/ 328236 w 2661719"/>
            <a:gd name="connsiteY8" fmla="*/ 100811 h 3690902"/>
            <a:gd name="connsiteX9" fmla="*/ 461345 w 2661719"/>
            <a:gd name="connsiteY9" fmla="*/ 1574777 h 3690902"/>
            <a:gd name="connsiteX10" fmla="*/ 451837 w 2661719"/>
            <a:gd name="connsiteY10" fmla="*/ 2252627 h 3690902"/>
            <a:gd name="connsiteX11" fmla="*/ 324526 w 2661719"/>
            <a:gd name="connsiteY11" fmla="*/ 2605052 h 3690902"/>
            <a:gd name="connsiteX12" fmla="*/ 2142 w 2661719"/>
            <a:gd name="connsiteY12" fmla="*/ 3259205 h 3690902"/>
            <a:gd name="connsiteX13" fmla="*/ 499377 w 2661719"/>
            <a:gd name="connsiteY13" fmla="*/ 3690902 h 3690902"/>
            <a:gd name="connsiteX0" fmla="*/ 499377 w 2620551"/>
            <a:gd name="connsiteY0" fmla="*/ 3690902 h 3690902"/>
            <a:gd name="connsiteX1" fmla="*/ 535262 w 2620551"/>
            <a:gd name="connsiteY1" fmla="*/ 2612093 h 3690902"/>
            <a:gd name="connsiteX2" fmla="*/ 962795 w 2620551"/>
            <a:gd name="connsiteY2" fmla="*/ 2839526 h 3690902"/>
            <a:gd name="connsiteX3" fmla="*/ 1888496 w 2620551"/>
            <a:gd name="connsiteY3" fmla="*/ 2313901 h 3690902"/>
            <a:gd name="connsiteX4" fmla="*/ 2617209 w 2620551"/>
            <a:gd name="connsiteY4" fmla="*/ 2358603 h 3690902"/>
            <a:gd name="connsiteX5" fmla="*/ 2134152 w 2620551"/>
            <a:gd name="connsiteY5" fmla="*/ 1016689 h 3690902"/>
            <a:gd name="connsiteX6" fmla="*/ 1544777 w 2620551"/>
            <a:gd name="connsiteY6" fmla="*/ 997655 h 3690902"/>
            <a:gd name="connsiteX7" fmla="*/ 1164923 w 2620551"/>
            <a:gd name="connsiteY7" fmla="*/ 1264134 h 3690902"/>
            <a:gd name="connsiteX8" fmla="*/ 832149 w 2620551"/>
            <a:gd name="connsiteY8" fmla="*/ 255321 h 3690902"/>
            <a:gd name="connsiteX9" fmla="*/ 328236 w 2620551"/>
            <a:gd name="connsiteY9" fmla="*/ 100811 h 3690902"/>
            <a:gd name="connsiteX10" fmla="*/ 461345 w 2620551"/>
            <a:gd name="connsiteY10" fmla="*/ 1574777 h 3690902"/>
            <a:gd name="connsiteX11" fmla="*/ 451837 w 2620551"/>
            <a:gd name="connsiteY11" fmla="*/ 2252627 h 3690902"/>
            <a:gd name="connsiteX12" fmla="*/ 324526 w 2620551"/>
            <a:gd name="connsiteY12" fmla="*/ 2605052 h 3690902"/>
            <a:gd name="connsiteX13" fmla="*/ 2142 w 2620551"/>
            <a:gd name="connsiteY13" fmla="*/ 3259205 h 3690902"/>
            <a:gd name="connsiteX14" fmla="*/ 499377 w 2620551"/>
            <a:gd name="connsiteY14" fmla="*/ 3690902 h 3690902"/>
            <a:gd name="connsiteX0" fmla="*/ 499377 w 2620518"/>
            <a:gd name="connsiteY0" fmla="*/ 3690902 h 3690902"/>
            <a:gd name="connsiteX1" fmla="*/ 535262 w 2620518"/>
            <a:gd name="connsiteY1" fmla="*/ 2612093 h 3690902"/>
            <a:gd name="connsiteX2" fmla="*/ 962795 w 2620518"/>
            <a:gd name="connsiteY2" fmla="*/ 2839526 h 3690902"/>
            <a:gd name="connsiteX3" fmla="*/ 1888496 w 2620518"/>
            <a:gd name="connsiteY3" fmla="*/ 2313901 h 3690902"/>
            <a:gd name="connsiteX4" fmla="*/ 2617209 w 2620518"/>
            <a:gd name="connsiteY4" fmla="*/ 2358603 h 3690902"/>
            <a:gd name="connsiteX5" fmla="*/ 2134152 w 2620518"/>
            <a:gd name="connsiteY5" fmla="*/ 1016689 h 3690902"/>
            <a:gd name="connsiteX6" fmla="*/ 1568329 w 2620518"/>
            <a:gd name="connsiteY6" fmla="*/ 917246 h 3690902"/>
            <a:gd name="connsiteX7" fmla="*/ 1164923 w 2620518"/>
            <a:gd name="connsiteY7" fmla="*/ 1264134 h 3690902"/>
            <a:gd name="connsiteX8" fmla="*/ 832149 w 2620518"/>
            <a:gd name="connsiteY8" fmla="*/ 255321 h 3690902"/>
            <a:gd name="connsiteX9" fmla="*/ 328236 w 2620518"/>
            <a:gd name="connsiteY9" fmla="*/ 100811 h 3690902"/>
            <a:gd name="connsiteX10" fmla="*/ 461345 w 2620518"/>
            <a:gd name="connsiteY10" fmla="*/ 1574777 h 3690902"/>
            <a:gd name="connsiteX11" fmla="*/ 451837 w 2620518"/>
            <a:gd name="connsiteY11" fmla="*/ 2252627 h 3690902"/>
            <a:gd name="connsiteX12" fmla="*/ 324526 w 2620518"/>
            <a:gd name="connsiteY12" fmla="*/ 2605052 h 3690902"/>
            <a:gd name="connsiteX13" fmla="*/ 2142 w 2620518"/>
            <a:gd name="connsiteY13" fmla="*/ 3259205 h 3690902"/>
            <a:gd name="connsiteX14" fmla="*/ 499377 w 2620518"/>
            <a:gd name="connsiteY14" fmla="*/ 3690902 h 3690902"/>
            <a:gd name="connsiteX0" fmla="*/ 499377 w 2620518"/>
            <a:gd name="connsiteY0" fmla="*/ 3677369 h 3677369"/>
            <a:gd name="connsiteX1" fmla="*/ 535262 w 2620518"/>
            <a:gd name="connsiteY1" fmla="*/ 2598560 h 3677369"/>
            <a:gd name="connsiteX2" fmla="*/ 962795 w 2620518"/>
            <a:gd name="connsiteY2" fmla="*/ 2825993 h 3677369"/>
            <a:gd name="connsiteX3" fmla="*/ 1888496 w 2620518"/>
            <a:gd name="connsiteY3" fmla="*/ 2300368 h 3677369"/>
            <a:gd name="connsiteX4" fmla="*/ 2617209 w 2620518"/>
            <a:gd name="connsiteY4" fmla="*/ 2345070 h 3677369"/>
            <a:gd name="connsiteX5" fmla="*/ 2134152 w 2620518"/>
            <a:gd name="connsiteY5" fmla="*/ 1003156 h 3677369"/>
            <a:gd name="connsiteX6" fmla="*/ 1568329 w 2620518"/>
            <a:gd name="connsiteY6" fmla="*/ 903713 h 3677369"/>
            <a:gd name="connsiteX7" fmla="*/ 1164923 w 2620518"/>
            <a:gd name="connsiteY7" fmla="*/ 1250601 h 3677369"/>
            <a:gd name="connsiteX8" fmla="*/ 1119159 w 2620518"/>
            <a:gd name="connsiteY8" fmla="*/ 832907 h 3677369"/>
            <a:gd name="connsiteX9" fmla="*/ 832149 w 2620518"/>
            <a:gd name="connsiteY9" fmla="*/ 241788 h 3677369"/>
            <a:gd name="connsiteX10" fmla="*/ 328236 w 2620518"/>
            <a:gd name="connsiteY10" fmla="*/ 87278 h 3677369"/>
            <a:gd name="connsiteX11" fmla="*/ 461345 w 2620518"/>
            <a:gd name="connsiteY11" fmla="*/ 1561244 h 3677369"/>
            <a:gd name="connsiteX12" fmla="*/ 451837 w 2620518"/>
            <a:gd name="connsiteY12" fmla="*/ 2239094 h 3677369"/>
            <a:gd name="connsiteX13" fmla="*/ 324526 w 2620518"/>
            <a:gd name="connsiteY13" fmla="*/ 2591519 h 3677369"/>
            <a:gd name="connsiteX14" fmla="*/ 2142 w 2620518"/>
            <a:gd name="connsiteY14" fmla="*/ 3245672 h 3677369"/>
            <a:gd name="connsiteX15" fmla="*/ 499377 w 2620518"/>
            <a:gd name="connsiteY15" fmla="*/ 3677369 h 3677369"/>
            <a:gd name="connsiteX0" fmla="*/ 499377 w 2620518"/>
            <a:gd name="connsiteY0" fmla="*/ 3669048 h 3669048"/>
            <a:gd name="connsiteX1" fmla="*/ 535262 w 2620518"/>
            <a:gd name="connsiteY1" fmla="*/ 2590239 h 3669048"/>
            <a:gd name="connsiteX2" fmla="*/ 962795 w 2620518"/>
            <a:gd name="connsiteY2" fmla="*/ 2817672 h 3669048"/>
            <a:gd name="connsiteX3" fmla="*/ 1888496 w 2620518"/>
            <a:gd name="connsiteY3" fmla="*/ 2292047 h 3669048"/>
            <a:gd name="connsiteX4" fmla="*/ 2617209 w 2620518"/>
            <a:gd name="connsiteY4" fmla="*/ 2336749 h 3669048"/>
            <a:gd name="connsiteX5" fmla="*/ 2134152 w 2620518"/>
            <a:gd name="connsiteY5" fmla="*/ 994835 h 3669048"/>
            <a:gd name="connsiteX6" fmla="*/ 1568329 w 2620518"/>
            <a:gd name="connsiteY6" fmla="*/ 895392 h 3669048"/>
            <a:gd name="connsiteX7" fmla="*/ 1164923 w 2620518"/>
            <a:gd name="connsiteY7" fmla="*/ 1242280 h 3669048"/>
            <a:gd name="connsiteX8" fmla="*/ 1119159 w 2620518"/>
            <a:gd name="connsiteY8" fmla="*/ 824586 h 3669048"/>
            <a:gd name="connsiteX9" fmla="*/ 832149 w 2620518"/>
            <a:gd name="connsiteY9" fmla="*/ 233467 h 3669048"/>
            <a:gd name="connsiteX10" fmla="*/ 375338 w 2620518"/>
            <a:gd name="connsiteY10" fmla="*/ 89008 h 3669048"/>
            <a:gd name="connsiteX11" fmla="*/ 461345 w 2620518"/>
            <a:gd name="connsiteY11" fmla="*/ 1552923 h 3669048"/>
            <a:gd name="connsiteX12" fmla="*/ 451837 w 2620518"/>
            <a:gd name="connsiteY12" fmla="*/ 2230773 h 3669048"/>
            <a:gd name="connsiteX13" fmla="*/ 324526 w 2620518"/>
            <a:gd name="connsiteY13" fmla="*/ 2583198 h 3669048"/>
            <a:gd name="connsiteX14" fmla="*/ 2142 w 2620518"/>
            <a:gd name="connsiteY14" fmla="*/ 3237351 h 3669048"/>
            <a:gd name="connsiteX15" fmla="*/ 499377 w 2620518"/>
            <a:gd name="connsiteY15" fmla="*/ 3669048 h 3669048"/>
            <a:gd name="connsiteX0" fmla="*/ 499377 w 3897693"/>
            <a:gd name="connsiteY0" fmla="*/ 3669048 h 3669048"/>
            <a:gd name="connsiteX1" fmla="*/ 535262 w 3897693"/>
            <a:gd name="connsiteY1" fmla="*/ 2590239 h 3669048"/>
            <a:gd name="connsiteX2" fmla="*/ 962795 w 3897693"/>
            <a:gd name="connsiteY2" fmla="*/ 2817672 h 3669048"/>
            <a:gd name="connsiteX3" fmla="*/ 1888496 w 3897693"/>
            <a:gd name="connsiteY3" fmla="*/ 2292047 h 3669048"/>
            <a:gd name="connsiteX4" fmla="*/ 3896824 w 3897693"/>
            <a:gd name="connsiteY4" fmla="*/ 2286494 h 3669048"/>
            <a:gd name="connsiteX5" fmla="*/ 2134152 w 3897693"/>
            <a:gd name="connsiteY5" fmla="*/ 994835 h 3669048"/>
            <a:gd name="connsiteX6" fmla="*/ 1568329 w 3897693"/>
            <a:gd name="connsiteY6" fmla="*/ 895392 h 3669048"/>
            <a:gd name="connsiteX7" fmla="*/ 1164923 w 3897693"/>
            <a:gd name="connsiteY7" fmla="*/ 1242280 h 3669048"/>
            <a:gd name="connsiteX8" fmla="*/ 1119159 w 3897693"/>
            <a:gd name="connsiteY8" fmla="*/ 824586 h 3669048"/>
            <a:gd name="connsiteX9" fmla="*/ 832149 w 3897693"/>
            <a:gd name="connsiteY9" fmla="*/ 233467 h 3669048"/>
            <a:gd name="connsiteX10" fmla="*/ 375338 w 3897693"/>
            <a:gd name="connsiteY10" fmla="*/ 89008 h 3669048"/>
            <a:gd name="connsiteX11" fmla="*/ 461345 w 3897693"/>
            <a:gd name="connsiteY11" fmla="*/ 1552923 h 3669048"/>
            <a:gd name="connsiteX12" fmla="*/ 451837 w 3897693"/>
            <a:gd name="connsiteY12" fmla="*/ 2230773 h 3669048"/>
            <a:gd name="connsiteX13" fmla="*/ 324526 w 3897693"/>
            <a:gd name="connsiteY13" fmla="*/ 2583198 h 3669048"/>
            <a:gd name="connsiteX14" fmla="*/ 2142 w 3897693"/>
            <a:gd name="connsiteY14" fmla="*/ 3237351 h 3669048"/>
            <a:gd name="connsiteX15" fmla="*/ 499377 w 3897693"/>
            <a:gd name="connsiteY15" fmla="*/ 3669048 h 3669048"/>
            <a:gd name="connsiteX0" fmla="*/ 499377 w 3899582"/>
            <a:gd name="connsiteY0" fmla="*/ 3669048 h 3669048"/>
            <a:gd name="connsiteX1" fmla="*/ 535262 w 3899582"/>
            <a:gd name="connsiteY1" fmla="*/ 2590239 h 3669048"/>
            <a:gd name="connsiteX2" fmla="*/ 962795 w 3899582"/>
            <a:gd name="connsiteY2" fmla="*/ 2817672 h 3669048"/>
            <a:gd name="connsiteX3" fmla="*/ 1888496 w 3899582"/>
            <a:gd name="connsiteY3" fmla="*/ 2292047 h 3669048"/>
            <a:gd name="connsiteX4" fmla="*/ 3896824 w 3899582"/>
            <a:gd name="connsiteY4" fmla="*/ 2286494 h 3669048"/>
            <a:gd name="connsiteX5" fmla="*/ 2306860 w 3899582"/>
            <a:gd name="connsiteY5" fmla="*/ 834017 h 3669048"/>
            <a:gd name="connsiteX6" fmla="*/ 1568329 w 3899582"/>
            <a:gd name="connsiteY6" fmla="*/ 895392 h 3669048"/>
            <a:gd name="connsiteX7" fmla="*/ 1164923 w 3899582"/>
            <a:gd name="connsiteY7" fmla="*/ 1242280 h 3669048"/>
            <a:gd name="connsiteX8" fmla="*/ 1119159 w 3899582"/>
            <a:gd name="connsiteY8" fmla="*/ 824586 h 3669048"/>
            <a:gd name="connsiteX9" fmla="*/ 832149 w 3899582"/>
            <a:gd name="connsiteY9" fmla="*/ 233467 h 3669048"/>
            <a:gd name="connsiteX10" fmla="*/ 375338 w 3899582"/>
            <a:gd name="connsiteY10" fmla="*/ 89008 h 3669048"/>
            <a:gd name="connsiteX11" fmla="*/ 461345 w 3899582"/>
            <a:gd name="connsiteY11" fmla="*/ 1552923 h 3669048"/>
            <a:gd name="connsiteX12" fmla="*/ 451837 w 3899582"/>
            <a:gd name="connsiteY12" fmla="*/ 2230773 h 3669048"/>
            <a:gd name="connsiteX13" fmla="*/ 324526 w 3899582"/>
            <a:gd name="connsiteY13" fmla="*/ 2583198 h 3669048"/>
            <a:gd name="connsiteX14" fmla="*/ 2142 w 3899582"/>
            <a:gd name="connsiteY14" fmla="*/ 3237351 h 3669048"/>
            <a:gd name="connsiteX15" fmla="*/ 499377 w 3899582"/>
            <a:gd name="connsiteY15" fmla="*/ 3669048 h 3669048"/>
            <a:gd name="connsiteX0" fmla="*/ 499377 w 3899582"/>
            <a:gd name="connsiteY0" fmla="*/ 3669048 h 3669048"/>
            <a:gd name="connsiteX1" fmla="*/ 535262 w 3899582"/>
            <a:gd name="connsiteY1" fmla="*/ 2590239 h 3669048"/>
            <a:gd name="connsiteX2" fmla="*/ 962795 w 3899582"/>
            <a:gd name="connsiteY2" fmla="*/ 2817672 h 3669048"/>
            <a:gd name="connsiteX3" fmla="*/ 1888496 w 3899582"/>
            <a:gd name="connsiteY3" fmla="*/ 2292047 h 3669048"/>
            <a:gd name="connsiteX4" fmla="*/ 3896824 w 3899582"/>
            <a:gd name="connsiteY4" fmla="*/ 2286494 h 3669048"/>
            <a:gd name="connsiteX5" fmla="*/ 2306860 w 3899582"/>
            <a:gd name="connsiteY5" fmla="*/ 834017 h 3669048"/>
            <a:gd name="connsiteX6" fmla="*/ 1568329 w 3899582"/>
            <a:gd name="connsiteY6" fmla="*/ 895392 h 3669048"/>
            <a:gd name="connsiteX7" fmla="*/ 1337632 w 3899582"/>
            <a:gd name="connsiteY7" fmla="*/ 1011104 h 3669048"/>
            <a:gd name="connsiteX8" fmla="*/ 1119159 w 3899582"/>
            <a:gd name="connsiteY8" fmla="*/ 824586 h 3669048"/>
            <a:gd name="connsiteX9" fmla="*/ 832149 w 3899582"/>
            <a:gd name="connsiteY9" fmla="*/ 233467 h 3669048"/>
            <a:gd name="connsiteX10" fmla="*/ 375338 w 3899582"/>
            <a:gd name="connsiteY10" fmla="*/ 89008 h 3669048"/>
            <a:gd name="connsiteX11" fmla="*/ 461345 w 3899582"/>
            <a:gd name="connsiteY11" fmla="*/ 1552923 h 3669048"/>
            <a:gd name="connsiteX12" fmla="*/ 451837 w 3899582"/>
            <a:gd name="connsiteY12" fmla="*/ 2230773 h 3669048"/>
            <a:gd name="connsiteX13" fmla="*/ 324526 w 3899582"/>
            <a:gd name="connsiteY13" fmla="*/ 2583198 h 3669048"/>
            <a:gd name="connsiteX14" fmla="*/ 2142 w 3899582"/>
            <a:gd name="connsiteY14" fmla="*/ 3237351 h 3669048"/>
            <a:gd name="connsiteX15" fmla="*/ 499377 w 3899582"/>
            <a:gd name="connsiteY15" fmla="*/ 3669048 h 3669048"/>
            <a:gd name="connsiteX0" fmla="*/ 499377 w 3899582"/>
            <a:gd name="connsiteY0" fmla="*/ 3661153 h 3661153"/>
            <a:gd name="connsiteX1" fmla="*/ 535262 w 3899582"/>
            <a:gd name="connsiteY1" fmla="*/ 2582344 h 3661153"/>
            <a:gd name="connsiteX2" fmla="*/ 962795 w 3899582"/>
            <a:gd name="connsiteY2" fmla="*/ 2809777 h 3661153"/>
            <a:gd name="connsiteX3" fmla="*/ 1888496 w 3899582"/>
            <a:gd name="connsiteY3" fmla="*/ 2284152 h 3661153"/>
            <a:gd name="connsiteX4" fmla="*/ 3896824 w 3899582"/>
            <a:gd name="connsiteY4" fmla="*/ 2278599 h 3661153"/>
            <a:gd name="connsiteX5" fmla="*/ 2306860 w 3899582"/>
            <a:gd name="connsiteY5" fmla="*/ 826122 h 3661153"/>
            <a:gd name="connsiteX6" fmla="*/ 1568329 w 3899582"/>
            <a:gd name="connsiteY6" fmla="*/ 887497 h 3661153"/>
            <a:gd name="connsiteX7" fmla="*/ 1337632 w 3899582"/>
            <a:gd name="connsiteY7" fmla="*/ 1003209 h 3661153"/>
            <a:gd name="connsiteX8" fmla="*/ 1323269 w 3899582"/>
            <a:gd name="connsiteY8" fmla="*/ 535260 h 3661153"/>
            <a:gd name="connsiteX9" fmla="*/ 832149 w 3899582"/>
            <a:gd name="connsiteY9" fmla="*/ 225572 h 3661153"/>
            <a:gd name="connsiteX10" fmla="*/ 375338 w 3899582"/>
            <a:gd name="connsiteY10" fmla="*/ 81113 h 3661153"/>
            <a:gd name="connsiteX11" fmla="*/ 461345 w 3899582"/>
            <a:gd name="connsiteY11" fmla="*/ 1545028 h 3661153"/>
            <a:gd name="connsiteX12" fmla="*/ 451837 w 3899582"/>
            <a:gd name="connsiteY12" fmla="*/ 2222878 h 3661153"/>
            <a:gd name="connsiteX13" fmla="*/ 324526 w 3899582"/>
            <a:gd name="connsiteY13" fmla="*/ 2575303 h 3661153"/>
            <a:gd name="connsiteX14" fmla="*/ 2142 w 3899582"/>
            <a:gd name="connsiteY14" fmla="*/ 3229456 h 3661153"/>
            <a:gd name="connsiteX15" fmla="*/ 499377 w 3899582"/>
            <a:gd name="connsiteY15" fmla="*/ 3661153 h 3661153"/>
            <a:gd name="connsiteX0" fmla="*/ 499377 w 3899582"/>
            <a:gd name="connsiteY0" fmla="*/ 3698011 h 3698011"/>
            <a:gd name="connsiteX1" fmla="*/ 535262 w 3899582"/>
            <a:gd name="connsiteY1" fmla="*/ 2619202 h 3698011"/>
            <a:gd name="connsiteX2" fmla="*/ 962795 w 3899582"/>
            <a:gd name="connsiteY2" fmla="*/ 2846635 h 3698011"/>
            <a:gd name="connsiteX3" fmla="*/ 1888496 w 3899582"/>
            <a:gd name="connsiteY3" fmla="*/ 2321010 h 3698011"/>
            <a:gd name="connsiteX4" fmla="*/ 3896824 w 3899582"/>
            <a:gd name="connsiteY4" fmla="*/ 2315457 h 3698011"/>
            <a:gd name="connsiteX5" fmla="*/ 2306860 w 3899582"/>
            <a:gd name="connsiteY5" fmla="*/ 862980 h 3698011"/>
            <a:gd name="connsiteX6" fmla="*/ 1568329 w 3899582"/>
            <a:gd name="connsiteY6" fmla="*/ 924355 h 3698011"/>
            <a:gd name="connsiteX7" fmla="*/ 1337632 w 3899582"/>
            <a:gd name="connsiteY7" fmla="*/ 1040067 h 3698011"/>
            <a:gd name="connsiteX8" fmla="*/ 1323269 w 3899582"/>
            <a:gd name="connsiteY8" fmla="*/ 572118 h 3698011"/>
            <a:gd name="connsiteX9" fmla="*/ 973456 w 3899582"/>
            <a:gd name="connsiteY9" fmla="*/ 141817 h 3698011"/>
            <a:gd name="connsiteX10" fmla="*/ 375338 w 3899582"/>
            <a:gd name="connsiteY10" fmla="*/ 117971 h 3698011"/>
            <a:gd name="connsiteX11" fmla="*/ 461345 w 3899582"/>
            <a:gd name="connsiteY11" fmla="*/ 1581886 h 3698011"/>
            <a:gd name="connsiteX12" fmla="*/ 451837 w 3899582"/>
            <a:gd name="connsiteY12" fmla="*/ 2259736 h 3698011"/>
            <a:gd name="connsiteX13" fmla="*/ 324526 w 3899582"/>
            <a:gd name="connsiteY13" fmla="*/ 2612161 h 3698011"/>
            <a:gd name="connsiteX14" fmla="*/ 2142 w 3899582"/>
            <a:gd name="connsiteY14" fmla="*/ 3266314 h 3698011"/>
            <a:gd name="connsiteX15" fmla="*/ 499377 w 3899582"/>
            <a:gd name="connsiteY15" fmla="*/ 3698011 h 3698011"/>
            <a:gd name="connsiteX0" fmla="*/ 499377 w 3899582"/>
            <a:gd name="connsiteY0" fmla="*/ 3728622 h 3728622"/>
            <a:gd name="connsiteX1" fmla="*/ 535262 w 3899582"/>
            <a:gd name="connsiteY1" fmla="*/ 2649813 h 3728622"/>
            <a:gd name="connsiteX2" fmla="*/ 962795 w 3899582"/>
            <a:gd name="connsiteY2" fmla="*/ 2877246 h 3728622"/>
            <a:gd name="connsiteX3" fmla="*/ 1888496 w 3899582"/>
            <a:gd name="connsiteY3" fmla="*/ 2351621 h 3728622"/>
            <a:gd name="connsiteX4" fmla="*/ 3896824 w 3899582"/>
            <a:gd name="connsiteY4" fmla="*/ 2346068 h 3728622"/>
            <a:gd name="connsiteX5" fmla="*/ 2306860 w 3899582"/>
            <a:gd name="connsiteY5" fmla="*/ 893591 h 3728622"/>
            <a:gd name="connsiteX6" fmla="*/ 1568329 w 3899582"/>
            <a:gd name="connsiteY6" fmla="*/ 954966 h 3728622"/>
            <a:gd name="connsiteX7" fmla="*/ 1337632 w 3899582"/>
            <a:gd name="connsiteY7" fmla="*/ 1070678 h 3728622"/>
            <a:gd name="connsiteX8" fmla="*/ 1323269 w 3899582"/>
            <a:gd name="connsiteY8" fmla="*/ 602729 h 3728622"/>
            <a:gd name="connsiteX9" fmla="*/ 973456 w 3899582"/>
            <a:gd name="connsiteY9" fmla="*/ 172428 h 3728622"/>
            <a:gd name="connsiteX10" fmla="*/ 328236 w 3899582"/>
            <a:gd name="connsiteY10" fmla="*/ 108378 h 3728622"/>
            <a:gd name="connsiteX11" fmla="*/ 461345 w 3899582"/>
            <a:gd name="connsiteY11" fmla="*/ 1612497 h 3728622"/>
            <a:gd name="connsiteX12" fmla="*/ 451837 w 3899582"/>
            <a:gd name="connsiteY12" fmla="*/ 2290347 h 3728622"/>
            <a:gd name="connsiteX13" fmla="*/ 324526 w 3899582"/>
            <a:gd name="connsiteY13" fmla="*/ 2642772 h 3728622"/>
            <a:gd name="connsiteX14" fmla="*/ 2142 w 3899582"/>
            <a:gd name="connsiteY14" fmla="*/ 3296925 h 3728622"/>
            <a:gd name="connsiteX15" fmla="*/ 499377 w 3899582"/>
            <a:gd name="connsiteY15" fmla="*/ 3728622 h 3728622"/>
            <a:gd name="connsiteX0" fmla="*/ 499377 w 3899582"/>
            <a:gd name="connsiteY0" fmla="*/ 3728622 h 3728622"/>
            <a:gd name="connsiteX1" fmla="*/ 535262 w 3899582"/>
            <a:gd name="connsiteY1" fmla="*/ 2649813 h 3728622"/>
            <a:gd name="connsiteX2" fmla="*/ 962795 w 3899582"/>
            <a:gd name="connsiteY2" fmla="*/ 2877246 h 3728622"/>
            <a:gd name="connsiteX3" fmla="*/ 1888496 w 3899582"/>
            <a:gd name="connsiteY3" fmla="*/ 2351621 h 3728622"/>
            <a:gd name="connsiteX4" fmla="*/ 3896824 w 3899582"/>
            <a:gd name="connsiteY4" fmla="*/ 2346068 h 3728622"/>
            <a:gd name="connsiteX5" fmla="*/ 2306860 w 3899582"/>
            <a:gd name="connsiteY5" fmla="*/ 893591 h 3728622"/>
            <a:gd name="connsiteX6" fmla="*/ 1568329 w 3899582"/>
            <a:gd name="connsiteY6" fmla="*/ 954966 h 3728622"/>
            <a:gd name="connsiteX7" fmla="*/ 1337632 w 3899582"/>
            <a:gd name="connsiteY7" fmla="*/ 1070678 h 3728622"/>
            <a:gd name="connsiteX8" fmla="*/ 1323269 w 3899582"/>
            <a:gd name="connsiteY8" fmla="*/ 602729 h 3728622"/>
            <a:gd name="connsiteX9" fmla="*/ 973456 w 3899582"/>
            <a:gd name="connsiteY9" fmla="*/ 172428 h 3728622"/>
            <a:gd name="connsiteX10" fmla="*/ 328236 w 3899582"/>
            <a:gd name="connsiteY10" fmla="*/ 108378 h 3728622"/>
            <a:gd name="connsiteX11" fmla="*/ 461345 w 3899582"/>
            <a:gd name="connsiteY11" fmla="*/ 1612497 h 3728622"/>
            <a:gd name="connsiteX12" fmla="*/ 161372 w 3899582"/>
            <a:gd name="connsiteY12" fmla="*/ 2199887 h 3728622"/>
            <a:gd name="connsiteX13" fmla="*/ 324526 w 3899582"/>
            <a:gd name="connsiteY13" fmla="*/ 2642772 h 3728622"/>
            <a:gd name="connsiteX14" fmla="*/ 2142 w 3899582"/>
            <a:gd name="connsiteY14" fmla="*/ 3296925 h 3728622"/>
            <a:gd name="connsiteX15" fmla="*/ 499377 w 3899582"/>
            <a:gd name="connsiteY15" fmla="*/ 3728622 h 3728622"/>
            <a:gd name="connsiteX0" fmla="*/ 831898 w 4232103"/>
            <a:gd name="connsiteY0" fmla="*/ 3728622 h 3728622"/>
            <a:gd name="connsiteX1" fmla="*/ 867783 w 4232103"/>
            <a:gd name="connsiteY1" fmla="*/ 2649813 h 3728622"/>
            <a:gd name="connsiteX2" fmla="*/ 1295316 w 4232103"/>
            <a:gd name="connsiteY2" fmla="*/ 2877246 h 3728622"/>
            <a:gd name="connsiteX3" fmla="*/ 2221017 w 4232103"/>
            <a:gd name="connsiteY3" fmla="*/ 2351621 h 3728622"/>
            <a:gd name="connsiteX4" fmla="*/ 4229345 w 4232103"/>
            <a:gd name="connsiteY4" fmla="*/ 2346068 h 3728622"/>
            <a:gd name="connsiteX5" fmla="*/ 2639381 w 4232103"/>
            <a:gd name="connsiteY5" fmla="*/ 893591 h 3728622"/>
            <a:gd name="connsiteX6" fmla="*/ 1900850 w 4232103"/>
            <a:gd name="connsiteY6" fmla="*/ 954966 h 3728622"/>
            <a:gd name="connsiteX7" fmla="*/ 1670153 w 4232103"/>
            <a:gd name="connsiteY7" fmla="*/ 1070678 h 3728622"/>
            <a:gd name="connsiteX8" fmla="*/ 1655790 w 4232103"/>
            <a:gd name="connsiteY8" fmla="*/ 602729 h 3728622"/>
            <a:gd name="connsiteX9" fmla="*/ 1305977 w 4232103"/>
            <a:gd name="connsiteY9" fmla="*/ 172428 h 3728622"/>
            <a:gd name="connsiteX10" fmla="*/ 660757 w 4232103"/>
            <a:gd name="connsiteY10" fmla="*/ 108378 h 3728622"/>
            <a:gd name="connsiteX11" fmla="*/ 793866 w 4232103"/>
            <a:gd name="connsiteY11" fmla="*/ 1612497 h 3728622"/>
            <a:gd name="connsiteX12" fmla="*/ 493893 w 4232103"/>
            <a:gd name="connsiteY12" fmla="*/ 2199887 h 3728622"/>
            <a:gd name="connsiteX13" fmla="*/ 13314 w 4232103"/>
            <a:gd name="connsiteY13" fmla="*/ 3105123 h 3728622"/>
            <a:gd name="connsiteX14" fmla="*/ 334663 w 4232103"/>
            <a:gd name="connsiteY14" fmla="*/ 3296925 h 3728622"/>
            <a:gd name="connsiteX15" fmla="*/ 831898 w 4232103"/>
            <a:gd name="connsiteY15" fmla="*/ 3728622 h 3728622"/>
            <a:gd name="connsiteX0" fmla="*/ 831898 w 4232103"/>
            <a:gd name="connsiteY0" fmla="*/ 3728622 h 3728622"/>
            <a:gd name="connsiteX1" fmla="*/ 867783 w 4232103"/>
            <a:gd name="connsiteY1" fmla="*/ 2649813 h 3728622"/>
            <a:gd name="connsiteX2" fmla="*/ 1295316 w 4232103"/>
            <a:gd name="connsiteY2" fmla="*/ 2877246 h 3728622"/>
            <a:gd name="connsiteX3" fmla="*/ 2221017 w 4232103"/>
            <a:gd name="connsiteY3" fmla="*/ 2351621 h 3728622"/>
            <a:gd name="connsiteX4" fmla="*/ 4229345 w 4232103"/>
            <a:gd name="connsiteY4" fmla="*/ 2346068 h 3728622"/>
            <a:gd name="connsiteX5" fmla="*/ 2639381 w 4232103"/>
            <a:gd name="connsiteY5" fmla="*/ 893591 h 3728622"/>
            <a:gd name="connsiteX6" fmla="*/ 1900850 w 4232103"/>
            <a:gd name="connsiteY6" fmla="*/ 954966 h 3728622"/>
            <a:gd name="connsiteX7" fmla="*/ 1670153 w 4232103"/>
            <a:gd name="connsiteY7" fmla="*/ 1070678 h 3728622"/>
            <a:gd name="connsiteX8" fmla="*/ 1655790 w 4232103"/>
            <a:gd name="connsiteY8" fmla="*/ 602729 h 3728622"/>
            <a:gd name="connsiteX9" fmla="*/ 1305977 w 4232103"/>
            <a:gd name="connsiteY9" fmla="*/ 172428 h 3728622"/>
            <a:gd name="connsiteX10" fmla="*/ 660757 w 4232103"/>
            <a:gd name="connsiteY10" fmla="*/ 108378 h 3728622"/>
            <a:gd name="connsiteX11" fmla="*/ 793866 w 4232103"/>
            <a:gd name="connsiteY11" fmla="*/ 1612497 h 3728622"/>
            <a:gd name="connsiteX12" fmla="*/ 517444 w 4232103"/>
            <a:gd name="connsiteY12" fmla="*/ 2672289 h 3728622"/>
            <a:gd name="connsiteX13" fmla="*/ 13314 w 4232103"/>
            <a:gd name="connsiteY13" fmla="*/ 3105123 h 3728622"/>
            <a:gd name="connsiteX14" fmla="*/ 334663 w 4232103"/>
            <a:gd name="connsiteY14" fmla="*/ 3296925 h 3728622"/>
            <a:gd name="connsiteX15" fmla="*/ 831898 w 4232103"/>
            <a:gd name="connsiteY15" fmla="*/ 3728622 h 3728622"/>
            <a:gd name="connsiteX0" fmla="*/ 831898 w 4232103"/>
            <a:gd name="connsiteY0" fmla="*/ 3728622 h 3728622"/>
            <a:gd name="connsiteX1" fmla="*/ 867783 w 4232103"/>
            <a:gd name="connsiteY1" fmla="*/ 2649813 h 3728622"/>
            <a:gd name="connsiteX2" fmla="*/ 1295316 w 4232103"/>
            <a:gd name="connsiteY2" fmla="*/ 2877246 h 3728622"/>
            <a:gd name="connsiteX3" fmla="*/ 2221017 w 4232103"/>
            <a:gd name="connsiteY3" fmla="*/ 2351621 h 3728622"/>
            <a:gd name="connsiteX4" fmla="*/ 4229345 w 4232103"/>
            <a:gd name="connsiteY4" fmla="*/ 2346068 h 3728622"/>
            <a:gd name="connsiteX5" fmla="*/ 2639381 w 4232103"/>
            <a:gd name="connsiteY5" fmla="*/ 893591 h 3728622"/>
            <a:gd name="connsiteX6" fmla="*/ 1900850 w 4232103"/>
            <a:gd name="connsiteY6" fmla="*/ 954966 h 3728622"/>
            <a:gd name="connsiteX7" fmla="*/ 1670153 w 4232103"/>
            <a:gd name="connsiteY7" fmla="*/ 1070678 h 3728622"/>
            <a:gd name="connsiteX8" fmla="*/ 1655790 w 4232103"/>
            <a:gd name="connsiteY8" fmla="*/ 602729 h 3728622"/>
            <a:gd name="connsiteX9" fmla="*/ 1305977 w 4232103"/>
            <a:gd name="connsiteY9" fmla="*/ 172428 h 3728622"/>
            <a:gd name="connsiteX10" fmla="*/ 660757 w 4232103"/>
            <a:gd name="connsiteY10" fmla="*/ 108378 h 3728622"/>
            <a:gd name="connsiteX11" fmla="*/ 793866 w 4232103"/>
            <a:gd name="connsiteY11" fmla="*/ 1612497 h 3728622"/>
            <a:gd name="connsiteX12" fmla="*/ 572434 w 4232103"/>
            <a:gd name="connsiteY12" fmla="*/ 1959628 h 3728622"/>
            <a:gd name="connsiteX13" fmla="*/ 517444 w 4232103"/>
            <a:gd name="connsiteY13" fmla="*/ 2672289 h 3728622"/>
            <a:gd name="connsiteX14" fmla="*/ 13314 w 4232103"/>
            <a:gd name="connsiteY14" fmla="*/ 3105123 h 3728622"/>
            <a:gd name="connsiteX15" fmla="*/ 334663 w 4232103"/>
            <a:gd name="connsiteY15" fmla="*/ 3296925 h 3728622"/>
            <a:gd name="connsiteX16" fmla="*/ 831898 w 4232103"/>
            <a:gd name="connsiteY16" fmla="*/ 3728622 h 3728622"/>
            <a:gd name="connsiteX0" fmla="*/ 831898 w 4232103"/>
            <a:gd name="connsiteY0" fmla="*/ 3706288 h 3706288"/>
            <a:gd name="connsiteX1" fmla="*/ 867783 w 4232103"/>
            <a:gd name="connsiteY1" fmla="*/ 2627479 h 3706288"/>
            <a:gd name="connsiteX2" fmla="*/ 1295316 w 4232103"/>
            <a:gd name="connsiteY2" fmla="*/ 2854912 h 3706288"/>
            <a:gd name="connsiteX3" fmla="*/ 2221017 w 4232103"/>
            <a:gd name="connsiteY3" fmla="*/ 2329287 h 3706288"/>
            <a:gd name="connsiteX4" fmla="*/ 4229345 w 4232103"/>
            <a:gd name="connsiteY4" fmla="*/ 2323734 h 3706288"/>
            <a:gd name="connsiteX5" fmla="*/ 2639381 w 4232103"/>
            <a:gd name="connsiteY5" fmla="*/ 871257 h 3706288"/>
            <a:gd name="connsiteX6" fmla="*/ 1900850 w 4232103"/>
            <a:gd name="connsiteY6" fmla="*/ 932632 h 3706288"/>
            <a:gd name="connsiteX7" fmla="*/ 1670153 w 4232103"/>
            <a:gd name="connsiteY7" fmla="*/ 1048344 h 3706288"/>
            <a:gd name="connsiteX8" fmla="*/ 1655790 w 4232103"/>
            <a:gd name="connsiteY8" fmla="*/ 580395 h 3706288"/>
            <a:gd name="connsiteX9" fmla="*/ 1305977 w 4232103"/>
            <a:gd name="connsiteY9" fmla="*/ 150094 h 3706288"/>
            <a:gd name="connsiteX10" fmla="*/ 660757 w 4232103"/>
            <a:gd name="connsiteY10" fmla="*/ 86044 h 3706288"/>
            <a:gd name="connsiteX11" fmla="*/ 793865 w 4232103"/>
            <a:gd name="connsiteY11" fmla="*/ 1288631 h 3706288"/>
            <a:gd name="connsiteX12" fmla="*/ 572434 w 4232103"/>
            <a:gd name="connsiteY12" fmla="*/ 1937294 h 3706288"/>
            <a:gd name="connsiteX13" fmla="*/ 517444 w 4232103"/>
            <a:gd name="connsiteY13" fmla="*/ 2649955 h 3706288"/>
            <a:gd name="connsiteX14" fmla="*/ 13314 w 4232103"/>
            <a:gd name="connsiteY14" fmla="*/ 3082789 h 3706288"/>
            <a:gd name="connsiteX15" fmla="*/ 334663 w 4232103"/>
            <a:gd name="connsiteY15" fmla="*/ 3274591 h 3706288"/>
            <a:gd name="connsiteX16" fmla="*/ 831898 w 4232103"/>
            <a:gd name="connsiteY16" fmla="*/ 3706288 h 3706288"/>
            <a:gd name="connsiteX0" fmla="*/ 831898 w 4282421"/>
            <a:gd name="connsiteY0" fmla="*/ 3706288 h 3706288"/>
            <a:gd name="connsiteX1" fmla="*/ 867783 w 4282421"/>
            <a:gd name="connsiteY1" fmla="*/ 2627479 h 3706288"/>
            <a:gd name="connsiteX2" fmla="*/ 1295316 w 4282421"/>
            <a:gd name="connsiteY2" fmla="*/ 2854912 h 3706288"/>
            <a:gd name="connsiteX3" fmla="*/ 2221017 w 4282421"/>
            <a:gd name="connsiteY3" fmla="*/ 2329287 h 3706288"/>
            <a:gd name="connsiteX4" fmla="*/ 4229345 w 4282421"/>
            <a:gd name="connsiteY4" fmla="*/ 2323734 h 3706288"/>
            <a:gd name="connsiteX5" fmla="*/ 3610537 w 4282421"/>
            <a:gd name="connsiteY5" fmla="*/ 1103052 h 3706288"/>
            <a:gd name="connsiteX6" fmla="*/ 2639381 w 4282421"/>
            <a:gd name="connsiteY6" fmla="*/ 871257 h 3706288"/>
            <a:gd name="connsiteX7" fmla="*/ 1900850 w 4282421"/>
            <a:gd name="connsiteY7" fmla="*/ 932632 h 3706288"/>
            <a:gd name="connsiteX8" fmla="*/ 1670153 w 4282421"/>
            <a:gd name="connsiteY8" fmla="*/ 1048344 h 3706288"/>
            <a:gd name="connsiteX9" fmla="*/ 1655790 w 4282421"/>
            <a:gd name="connsiteY9" fmla="*/ 580395 h 3706288"/>
            <a:gd name="connsiteX10" fmla="*/ 1305977 w 4282421"/>
            <a:gd name="connsiteY10" fmla="*/ 150094 h 3706288"/>
            <a:gd name="connsiteX11" fmla="*/ 660757 w 4282421"/>
            <a:gd name="connsiteY11" fmla="*/ 86044 h 3706288"/>
            <a:gd name="connsiteX12" fmla="*/ 793865 w 4282421"/>
            <a:gd name="connsiteY12" fmla="*/ 1288631 h 3706288"/>
            <a:gd name="connsiteX13" fmla="*/ 572434 w 4282421"/>
            <a:gd name="connsiteY13" fmla="*/ 1937294 h 3706288"/>
            <a:gd name="connsiteX14" fmla="*/ 517444 w 4282421"/>
            <a:gd name="connsiteY14" fmla="*/ 2649955 h 3706288"/>
            <a:gd name="connsiteX15" fmla="*/ 13314 w 4282421"/>
            <a:gd name="connsiteY15" fmla="*/ 3082789 h 3706288"/>
            <a:gd name="connsiteX16" fmla="*/ 334663 w 4282421"/>
            <a:gd name="connsiteY16" fmla="*/ 3274591 h 3706288"/>
            <a:gd name="connsiteX17" fmla="*/ 831898 w 4282421"/>
            <a:gd name="connsiteY17" fmla="*/ 3706288 h 3706288"/>
            <a:gd name="connsiteX0" fmla="*/ 831898 w 4261515"/>
            <a:gd name="connsiteY0" fmla="*/ 3706288 h 3706288"/>
            <a:gd name="connsiteX1" fmla="*/ 867783 w 4261515"/>
            <a:gd name="connsiteY1" fmla="*/ 2627479 h 3706288"/>
            <a:gd name="connsiteX2" fmla="*/ 1295316 w 4261515"/>
            <a:gd name="connsiteY2" fmla="*/ 2854912 h 3706288"/>
            <a:gd name="connsiteX3" fmla="*/ 2221017 w 4261515"/>
            <a:gd name="connsiteY3" fmla="*/ 2329287 h 3706288"/>
            <a:gd name="connsiteX4" fmla="*/ 4229345 w 4261515"/>
            <a:gd name="connsiteY4" fmla="*/ 2323734 h 3706288"/>
            <a:gd name="connsiteX5" fmla="*/ 3469230 w 4261515"/>
            <a:gd name="connsiteY5" fmla="*/ 1856885 h 3706288"/>
            <a:gd name="connsiteX6" fmla="*/ 3610537 w 4261515"/>
            <a:gd name="connsiteY6" fmla="*/ 1103052 h 3706288"/>
            <a:gd name="connsiteX7" fmla="*/ 2639381 w 4261515"/>
            <a:gd name="connsiteY7" fmla="*/ 871257 h 3706288"/>
            <a:gd name="connsiteX8" fmla="*/ 1900850 w 4261515"/>
            <a:gd name="connsiteY8" fmla="*/ 932632 h 3706288"/>
            <a:gd name="connsiteX9" fmla="*/ 1670153 w 4261515"/>
            <a:gd name="connsiteY9" fmla="*/ 1048344 h 3706288"/>
            <a:gd name="connsiteX10" fmla="*/ 1655790 w 4261515"/>
            <a:gd name="connsiteY10" fmla="*/ 580395 h 3706288"/>
            <a:gd name="connsiteX11" fmla="*/ 1305977 w 4261515"/>
            <a:gd name="connsiteY11" fmla="*/ 150094 h 3706288"/>
            <a:gd name="connsiteX12" fmla="*/ 660757 w 4261515"/>
            <a:gd name="connsiteY12" fmla="*/ 86044 h 3706288"/>
            <a:gd name="connsiteX13" fmla="*/ 793865 w 4261515"/>
            <a:gd name="connsiteY13" fmla="*/ 1288631 h 3706288"/>
            <a:gd name="connsiteX14" fmla="*/ 572434 w 4261515"/>
            <a:gd name="connsiteY14" fmla="*/ 1937294 h 3706288"/>
            <a:gd name="connsiteX15" fmla="*/ 517444 w 4261515"/>
            <a:gd name="connsiteY15" fmla="*/ 2649955 h 3706288"/>
            <a:gd name="connsiteX16" fmla="*/ 13314 w 4261515"/>
            <a:gd name="connsiteY16" fmla="*/ 3082789 h 3706288"/>
            <a:gd name="connsiteX17" fmla="*/ 334663 w 4261515"/>
            <a:gd name="connsiteY17" fmla="*/ 3274591 h 3706288"/>
            <a:gd name="connsiteX18" fmla="*/ 831898 w 4261515"/>
            <a:gd name="connsiteY18" fmla="*/ 3706288 h 3706288"/>
            <a:gd name="connsiteX0" fmla="*/ 831898 w 4261516"/>
            <a:gd name="connsiteY0" fmla="*/ 3706288 h 3706288"/>
            <a:gd name="connsiteX1" fmla="*/ 867783 w 4261516"/>
            <a:gd name="connsiteY1" fmla="*/ 2627479 h 3706288"/>
            <a:gd name="connsiteX2" fmla="*/ 1295316 w 4261516"/>
            <a:gd name="connsiteY2" fmla="*/ 2854912 h 3706288"/>
            <a:gd name="connsiteX3" fmla="*/ 2221017 w 4261516"/>
            <a:gd name="connsiteY3" fmla="*/ 2329287 h 3706288"/>
            <a:gd name="connsiteX4" fmla="*/ 4229345 w 4261516"/>
            <a:gd name="connsiteY4" fmla="*/ 2323734 h 3706288"/>
            <a:gd name="connsiteX5" fmla="*/ 3469230 w 4261516"/>
            <a:gd name="connsiteY5" fmla="*/ 1856885 h 3706288"/>
            <a:gd name="connsiteX6" fmla="*/ 3335773 w 4261516"/>
            <a:gd name="connsiteY6" fmla="*/ 922132 h 3706288"/>
            <a:gd name="connsiteX7" fmla="*/ 2639381 w 4261516"/>
            <a:gd name="connsiteY7" fmla="*/ 871257 h 3706288"/>
            <a:gd name="connsiteX8" fmla="*/ 1900850 w 4261516"/>
            <a:gd name="connsiteY8" fmla="*/ 932632 h 3706288"/>
            <a:gd name="connsiteX9" fmla="*/ 1670153 w 4261516"/>
            <a:gd name="connsiteY9" fmla="*/ 1048344 h 3706288"/>
            <a:gd name="connsiteX10" fmla="*/ 1655790 w 4261516"/>
            <a:gd name="connsiteY10" fmla="*/ 580395 h 3706288"/>
            <a:gd name="connsiteX11" fmla="*/ 1305977 w 4261516"/>
            <a:gd name="connsiteY11" fmla="*/ 150094 h 3706288"/>
            <a:gd name="connsiteX12" fmla="*/ 660757 w 4261516"/>
            <a:gd name="connsiteY12" fmla="*/ 86044 h 3706288"/>
            <a:gd name="connsiteX13" fmla="*/ 793865 w 4261516"/>
            <a:gd name="connsiteY13" fmla="*/ 1288631 h 3706288"/>
            <a:gd name="connsiteX14" fmla="*/ 572434 w 4261516"/>
            <a:gd name="connsiteY14" fmla="*/ 1937294 h 3706288"/>
            <a:gd name="connsiteX15" fmla="*/ 517444 w 4261516"/>
            <a:gd name="connsiteY15" fmla="*/ 2649955 h 3706288"/>
            <a:gd name="connsiteX16" fmla="*/ 13314 w 4261516"/>
            <a:gd name="connsiteY16" fmla="*/ 3082789 h 3706288"/>
            <a:gd name="connsiteX17" fmla="*/ 334663 w 4261516"/>
            <a:gd name="connsiteY17" fmla="*/ 3274591 h 3706288"/>
            <a:gd name="connsiteX18" fmla="*/ 831898 w 4261516"/>
            <a:gd name="connsiteY18" fmla="*/ 3706288 h 3706288"/>
            <a:gd name="connsiteX0" fmla="*/ 831898 w 4241489"/>
            <a:gd name="connsiteY0" fmla="*/ 3706288 h 3706288"/>
            <a:gd name="connsiteX1" fmla="*/ 867783 w 4241489"/>
            <a:gd name="connsiteY1" fmla="*/ 2627479 h 3706288"/>
            <a:gd name="connsiteX2" fmla="*/ 1295316 w 4241489"/>
            <a:gd name="connsiteY2" fmla="*/ 2854912 h 3706288"/>
            <a:gd name="connsiteX3" fmla="*/ 2762694 w 4241489"/>
            <a:gd name="connsiteY3" fmla="*/ 2158418 h 3706288"/>
            <a:gd name="connsiteX4" fmla="*/ 4229345 w 4241489"/>
            <a:gd name="connsiteY4" fmla="*/ 2323734 h 3706288"/>
            <a:gd name="connsiteX5" fmla="*/ 3469230 w 4241489"/>
            <a:gd name="connsiteY5" fmla="*/ 1856885 h 3706288"/>
            <a:gd name="connsiteX6" fmla="*/ 3335773 w 4241489"/>
            <a:gd name="connsiteY6" fmla="*/ 922132 h 3706288"/>
            <a:gd name="connsiteX7" fmla="*/ 2639381 w 4241489"/>
            <a:gd name="connsiteY7" fmla="*/ 871257 h 3706288"/>
            <a:gd name="connsiteX8" fmla="*/ 1900850 w 4241489"/>
            <a:gd name="connsiteY8" fmla="*/ 932632 h 3706288"/>
            <a:gd name="connsiteX9" fmla="*/ 1670153 w 4241489"/>
            <a:gd name="connsiteY9" fmla="*/ 1048344 h 3706288"/>
            <a:gd name="connsiteX10" fmla="*/ 1655790 w 4241489"/>
            <a:gd name="connsiteY10" fmla="*/ 580395 h 3706288"/>
            <a:gd name="connsiteX11" fmla="*/ 1305977 w 4241489"/>
            <a:gd name="connsiteY11" fmla="*/ 150094 h 3706288"/>
            <a:gd name="connsiteX12" fmla="*/ 660757 w 4241489"/>
            <a:gd name="connsiteY12" fmla="*/ 86044 h 3706288"/>
            <a:gd name="connsiteX13" fmla="*/ 793865 w 4241489"/>
            <a:gd name="connsiteY13" fmla="*/ 1288631 h 3706288"/>
            <a:gd name="connsiteX14" fmla="*/ 572434 w 4241489"/>
            <a:gd name="connsiteY14" fmla="*/ 1937294 h 3706288"/>
            <a:gd name="connsiteX15" fmla="*/ 517444 w 4241489"/>
            <a:gd name="connsiteY15" fmla="*/ 2649955 h 3706288"/>
            <a:gd name="connsiteX16" fmla="*/ 13314 w 4241489"/>
            <a:gd name="connsiteY16" fmla="*/ 3082789 h 3706288"/>
            <a:gd name="connsiteX17" fmla="*/ 334663 w 4241489"/>
            <a:gd name="connsiteY17" fmla="*/ 3274591 h 3706288"/>
            <a:gd name="connsiteX18" fmla="*/ 831898 w 4241489"/>
            <a:gd name="connsiteY18" fmla="*/ 3706288 h 370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41489" h="3706288">
              <a:moveTo>
                <a:pt x="831898" y="3706288"/>
              </a:moveTo>
              <a:cubicBezTo>
                <a:pt x="1073460" y="3585268"/>
                <a:pt x="790547" y="2769375"/>
                <a:pt x="867783" y="2627479"/>
              </a:cubicBezTo>
              <a:cubicBezTo>
                <a:pt x="945019" y="2485583"/>
                <a:pt x="979498" y="2933089"/>
                <a:pt x="1295316" y="2854912"/>
              </a:cubicBezTo>
              <a:cubicBezTo>
                <a:pt x="1611134" y="2776735"/>
                <a:pt x="2486958" y="2238572"/>
                <a:pt x="2762694" y="2158418"/>
              </a:cubicBezTo>
              <a:cubicBezTo>
                <a:pt x="3038430" y="2078264"/>
                <a:pt x="4111589" y="2373990"/>
                <a:pt x="4229345" y="2323734"/>
              </a:cubicBezTo>
              <a:cubicBezTo>
                <a:pt x="4347101" y="2273479"/>
                <a:pt x="3572365" y="2060332"/>
                <a:pt x="3469230" y="1856885"/>
              </a:cubicBezTo>
              <a:cubicBezTo>
                <a:pt x="3366095" y="1653438"/>
                <a:pt x="3559127" y="1027772"/>
                <a:pt x="3335773" y="922132"/>
              </a:cubicBezTo>
              <a:cubicBezTo>
                <a:pt x="3112419" y="816492"/>
                <a:pt x="2878535" y="869507"/>
                <a:pt x="2639381" y="871257"/>
              </a:cubicBezTo>
              <a:cubicBezTo>
                <a:pt x="2400227" y="873007"/>
                <a:pt x="2062388" y="903118"/>
                <a:pt x="1900850" y="932632"/>
              </a:cubicBezTo>
              <a:cubicBezTo>
                <a:pt x="1739312" y="962146"/>
                <a:pt x="1710996" y="1107050"/>
                <a:pt x="1670153" y="1048344"/>
              </a:cubicBezTo>
              <a:cubicBezTo>
                <a:pt x="1629310" y="989638"/>
                <a:pt x="1711252" y="748530"/>
                <a:pt x="1655790" y="580395"/>
              </a:cubicBezTo>
              <a:cubicBezTo>
                <a:pt x="1600328" y="412260"/>
                <a:pt x="1471816" y="232486"/>
                <a:pt x="1305977" y="150094"/>
              </a:cubicBezTo>
              <a:cubicBezTo>
                <a:pt x="1140138" y="67702"/>
                <a:pt x="746109" y="-103712"/>
                <a:pt x="660757" y="86044"/>
              </a:cubicBezTo>
              <a:cubicBezTo>
                <a:pt x="575405" y="275800"/>
                <a:pt x="808585" y="980090"/>
                <a:pt x="793865" y="1288631"/>
              </a:cubicBezTo>
              <a:cubicBezTo>
                <a:pt x="779145" y="1597172"/>
                <a:pt x="618504" y="1760662"/>
                <a:pt x="572434" y="1937294"/>
              </a:cubicBezTo>
              <a:cubicBezTo>
                <a:pt x="526364" y="2113926"/>
                <a:pt x="610631" y="2459039"/>
                <a:pt x="517444" y="2649955"/>
              </a:cubicBezTo>
              <a:cubicBezTo>
                <a:pt x="424257" y="2840871"/>
                <a:pt x="88263" y="2915026"/>
                <a:pt x="13314" y="3082789"/>
              </a:cubicBezTo>
              <a:cubicBezTo>
                <a:pt x="-61635" y="3250552"/>
                <a:pt x="198232" y="3170675"/>
                <a:pt x="334663" y="3274591"/>
              </a:cubicBezTo>
              <a:cubicBezTo>
                <a:pt x="471094" y="3378507"/>
                <a:pt x="728307" y="3616351"/>
                <a:pt x="831898" y="3706288"/>
              </a:cubicBezTo>
              <a:close/>
            </a:path>
          </a:pathLst>
        </a:custGeom>
        <a:noFill xmlns:a="http://schemas.openxmlformats.org/drawingml/2006/main"/>
        <a:ln xmlns:a="http://schemas.openxmlformats.org/drawingml/2006/main" w="19050" cap="flat" cmpd="sng">
          <a:solidFill>
            <a:srgbClr xmlns:mc="http://schemas.openxmlformats.org/markup-compatibility/2006" xmlns:a14="http://schemas.microsoft.com/office/drawing/2010/main" val="339966" mc:Ignorable="a14" a14:legacySpreadsheetColorIndex="57"/>
          </a:solidFill>
          <a:prstDash val="lgDash"/>
          <a:round/>
          <a:headEnd/>
          <a:tailEnd/>
        </a:ln>
      </cdr:spPr>
      <cdr:txBody>
        <a:bodyPr xmlns:a="http://schemas.openxmlformats.org/drawingml/2006/main"/>
        <a:lstStyle xmlns:a="http://schemas.openxmlformats.org/drawingml/2006/main"/>
        <a:p xmlns:a="http://schemas.openxmlformats.org/drawingml/2006/main">
          <a:endParaRPr lang="ru-RU"/>
        </a:p>
      </cdr:txBody>
    </cdr:sp>
  </cdr:relSizeAnchor>
  <cdr:relSizeAnchor xmlns:cdr="http://schemas.openxmlformats.org/drawingml/2006/chartDrawing">
    <cdr:from>
      <cdr:x>0.54535</cdr:x>
      <cdr:y>0.26957</cdr:y>
    </cdr:from>
    <cdr:to>
      <cdr:x>0.7907</cdr:x>
      <cdr:y>0.55327</cdr:y>
    </cdr:to>
    <cdr:sp macro="" textlink="">
      <cdr:nvSpPr>
        <cdr:cNvPr id="2" name="Полилиния: фигура 1">
          <a:extLst xmlns:a="http://schemas.openxmlformats.org/drawingml/2006/main">
            <a:ext uri="{FF2B5EF4-FFF2-40B4-BE49-F238E27FC236}">
              <a16:creationId xmlns="" xmlns:a16="http://schemas.microsoft.com/office/drawing/2014/main" id="{ADA1AD0F-3CC0-48C3-81B8-2423B86AB288}"/>
            </a:ext>
          </a:extLst>
        </cdr:cNvPr>
        <cdr:cNvSpPr/>
      </cdr:nvSpPr>
      <cdr:spPr bwMode="auto">
        <a:xfrm xmlns:a="http://schemas.openxmlformats.org/drawingml/2006/main">
          <a:off x="2815409" y="897808"/>
          <a:ext cx="1266638" cy="944900"/>
        </a:xfrm>
        <a:custGeom xmlns:a="http://schemas.openxmlformats.org/drawingml/2006/main">
          <a:avLst/>
          <a:gdLst>
            <a:gd name="connsiteX0" fmla="*/ 828155 w 843493"/>
            <a:gd name="connsiteY0" fmla="*/ 221917 h 914523"/>
            <a:gd name="connsiteX1" fmla="*/ 796405 w 843493"/>
            <a:gd name="connsiteY1" fmla="*/ 37767 h 914523"/>
            <a:gd name="connsiteX2" fmla="*/ 434455 w 843493"/>
            <a:gd name="connsiteY2" fmla="*/ 6017 h 914523"/>
            <a:gd name="connsiteX3" fmla="*/ 78855 w 843493"/>
            <a:gd name="connsiteY3" fmla="*/ 120317 h 914523"/>
            <a:gd name="connsiteX4" fmla="*/ 21705 w 843493"/>
            <a:gd name="connsiteY4" fmla="*/ 387017 h 914523"/>
            <a:gd name="connsiteX5" fmla="*/ 364605 w 843493"/>
            <a:gd name="connsiteY5" fmla="*/ 901367 h 914523"/>
            <a:gd name="connsiteX6" fmla="*/ 656705 w 843493"/>
            <a:gd name="connsiteY6" fmla="*/ 710867 h 914523"/>
            <a:gd name="connsiteX7" fmla="*/ 821805 w 843493"/>
            <a:gd name="connsiteY7" fmla="*/ 164767 h 914523"/>
            <a:gd name="connsiteX8" fmla="*/ 834505 w 843493"/>
            <a:gd name="connsiteY8" fmla="*/ 164767 h 914523"/>
            <a:gd name="connsiteX0" fmla="*/ 796405 w 842487"/>
            <a:gd name="connsiteY0" fmla="*/ 37767 h 914523"/>
            <a:gd name="connsiteX1" fmla="*/ 434455 w 842487"/>
            <a:gd name="connsiteY1" fmla="*/ 6017 h 914523"/>
            <a:gd name="connsiteX2" fmla="*/ 78855 w 842487"/>
            <a:gd name="connsiteY2" fmla="*/ 120317 h 914523"/>
            <a:gd name="connsiteX3" fmla="*/ 21705 w 842487"/>
            <a:gd name="connsiteY3" fmla="*/ 387017 h 914523"/>
            <a:gd name="connsiteX4" fmla="*/ 364605 w 842487"/>
            <a:gd name="connsiteY4" fmla="*/ 901367 h 914523"/>
            <a:gd name="connsiteX5" fmla="*/ 656705 w 842487"/>
            <a:gd name="connsiteY5" fmla="*/ 710867 h 914523"/>
            <a:gd name="connsiteX6" fmla="*/ 821805 w 842487"/>
            <a:gd name="connsiteY6" fmla="*/ 164767 h 914523"/>
            <a:gd name="connsiteX7" fmla="*/ 834505 w 842487"/>
            <a:gd name="connsiteY7" fmla="*/ 164767 h 914523"/>
            <a:gd name="connsiteX0" fmla="*/ 872605 w 872605"/>
            <a:gd name="connsiteY0" fmla="*/ 185560 h 909916"/>
            <a:gd name="connsiteX1" fmla="*/ 434455 w 872605"/>
            <a:gd name="connsiteY1" fmla="*/ 1410 h 909916"/>
            <a:gd name="connsiteX2" fmla="*/ 78855 w 872605"/>
            <a:gd name="connsiteY2" fmla="*/ 115710 h 909916"/>
            <a:gd name="connsiteX3" fmla="*/ 21705 w 872605"/>
            <a:gd name="connsiteY3" fmla="*/ 382410 h 909916"/>
            <a:gd name="connsiteX4" fmla="*/ 364605 w 872605"/>
            <a:gd name="connsiteY4" fmla="*/ 896760 h 909916"/>
            <a:gd name="connsiteX5" fmla="*/ 656705 w 872605"/>
            <a:gd name="connsiteY5" fmla="*/ 706260 h 909916"/>
            <a:gd name="connsiteX6" fmla="*/ 821805 w 872605"/>
            <a:gd name="connsiteY6" fmla="*/ 160160 h 909916"/>
            <a:gd name="connsiteX7" fmla="*/ 834505 w 872605"/>
            <a:gd name="connsiteY7" fmla="*/ 160160 h 909916"/>
            <a:gd name="connsiteX0" fmla="*/ 834505 w 842487"/>
            <a:gd name="connsiteY0" fmla="*/ 172447 h 909503"/>
            <a:gd name="connsiteX1" fmla="*/ 434455 w 842487"/>
            <a:gd name="connsiteY1" fmla="*/ 997 h 909503"/>
            <a:gd name="connsiteX2" fmla="*/ 78855 w 842487"/>
            <a:gd name="connsiteY2" fmla="*/ 115297 h 909503"/>
            <a:gd name="connsiteX3" fmla="*/ 21705 w 842487"/>
            <a:gd name="connsiteY3" fmla="*/ 381997 h 909503"/>
            <a:gd name="connsiteX4" fmla="*/ 364605 w 842487"/>
            <a:gd name="connsiteY4" fmla="*/ 896347 h 909503"/>
            <a:gd name="connsiteX5" fmla="*/ 656705 w 842487"/>
            <a:gd name="connsiteY5" fmla="*/ 705847 h 909503"/>
            <a:gd name="connsiteX6" fmla="*/ 821805 w 842487"/>
            <a:gd name="connsiteY6" fmla="*/ 159747 h 909503"/>
            <a:gd name="connsiteX7" fmla="*/ 834505 w 842487"/>
            <a:gd name="connsiteY7" fmla="*/ 159747 h 909503"/>
            <a:gd name="connsiteX0" fmla="*/ 834505 w 842487"/>
            <a:gd name="connsiteY0" fmla="*/ 185747 h 922803"/>
            <a:gd name="connsiteX1" fmla="*/ 726555 w 842487"/>
            <a:gd name="connsiteY1" fmla="*/ 20646 h 922803"/>
            <a:gd name="connsiteX2" fmla="*/ 434455 w 842487"/>
            <a:gd name="connsiteY2" fmla="*/ 14297 h 922803"/>
            <a:gd name="connsiteX3" fmla="*/ 78855 w 842487"/>
            <a:gd name="connsiteY3" fmla="*/ 128597 h 922803"/>
            <a:gd name="connsiteX4" fmla="*/ 21705 w 842487"/>
            <a:gd name="connsiteY4" fmla="*/ 395297 h 922803"/>
            <a:gd name="connsiteX5" fmla="*/ 364605 w 842487"/>
            <a:gd name="connsiteY5" fmla="*/ 909647 h 922803"/>
            <a:gd name="connsiteX6" fmla="*/ 656705 w 842487"/>
            <a:gd name="connsiteY6" fmla="*/ 719147 h 922803"/>
            <a:gd name="connsiteX7" fmla="*/ 821805 w 842487"/>
            <a:gd name="connsiteY7" fmla="*/ 173047 h 922803"/>
            <a:gd name="connsiteX8" fmla="*/ 834505 w 842487"/>
            <a:gd name="connsiteY8" fmla="*/ 173047 h 922803"/>
            <a:gd name="connsiteX0" fmla="*/ 834505 w 836141"/>
            <a:gd name="connsiteY0" fmla="*/ 185747 h 922803"/>
            <a:gd name="connsiteX1" fmla="*/ 726555 w 836141"/>
            <a:gd name="connsiteY1" fmla="*/ 20646 h 922803"/>
            <a:gd name="connsiteX2" fmla="*/ 434455 w 836141"/>
            <a:gd name="connsiteY2" fmla="*/ 14297 h 922803"/>
            <a:gd name="connsiteX3" fmla="*/ 78855 w 836141"/>
            <a:gd name="connsiteY3" fmla="*/ 128597 h 922803"/>
            <a:gd name="connsiteX4" fmla="*/ 21705 w 836141"/>
            <a:gd name="connsiteY4" fmla="*/ 395297 h 922803"/>
            <a:gd name="connsiteX5" fmla="*/ 364605 w 836141"/>
            <a:gd name="connsiteY5" fmla="*/ 909647 h 922803"/>
            <a:gd name="connsiteX6" fmla="*/ 656705 w 836141"/>
            <a:gd name="connsiteY6" fmla="*/ 719147 h 922803"/>
            <a:gd name="connsiteX7" fmla="*/ 821805 w 836141"/>
            <a:gd name="connsiteY7" fmla="*/ 173047 h 922803"/>
            <a:gd name="connsiteX8" fmla="*/ 821805 w 836141"/>
            <a:gd name="connsiteY8" fmla="*/ 217497 h 922803"/>
            <a:gd name="connsiteX0" fmla="*/ 834505 w 834505"/>
            <a:gd name="connsiteY0" fmla="*/ 185747 h 922803"/>
            <a:gd name="connsiteX1" fmla="*/ 726555 w 834505"/>
            <a:gd name="connsiteY1" fmla="*/ 20646 h 922803"/>
            <a:gd name="connsiteX2" fmla="*/ 434455 w 834505"/>
            <a:gd name="connsiteY2" fmla="*/ 14297 h 922803"/>
            <a:gd name="connsiteX3" fmla="*/ 78855 w 834505"/>
            <a:gd name="connsiteY3" fmla="*/ 128597 h 922803"/>
            <a:gd name="connsiteX4" fmla="*/ 21705 w 834505"/>
            <a:gd name="connsiteY4" fmla="*/ 395297 h 922803"/>
            <a:gd name="connsiteX5" fmla="*/ 364605 w 834505"/>
            <a:gd name="connsiteY5" fmla="*/ 909647 h 922803"/>
            <a:gd name="connsiteX6" fmla="*/ 656705 w 834505"/>
            <a:gd name="connsiteY6" fmla="*/ 719147 h 922803"/>
            <a:gd name="connsiteX7" fmla="*/ 821805 w 834505"/>
            <a:gd name="connsiteY7" fmla="*/ 173047 h 922803"/>
            <a:gd name="connsiteX0" fmla="*/ 834505 w 834505"/>
            <a:gd name="connsiteY0" fmla="*/ 185747 h 921330"/>
            <a:gd name="connsiteX1" fmla="*/ 726555 w 834505"/>
            <a:gd name="connsiteY1" fmla="*/ 20646 h 921330"/>
            <a:gd name="connsiteX2" fmla="*/ 434455 w 834505"/>
            <a:gd name="connsiteY2" fmla="*/ 14297 h 921330"/>
            <a:gd name="connsiteX3" fmla="*/ 78855 w 834505"/>
            <a:gd name="connsiteY3" fmla="*/ 128597 h 921330"/>
            <a:gd name="connsiteX4" fmla="*/ 21705 w 834505"/>
            <a:gd name="connsiteY4" fmla="*/ 395297 h 921330"/>
            <a:gd name="connsiteX5" fmla="*/ 364605 w 834505"/>
            <a:gd name="connsiteY5" fmla="*/ 909647 h 921330"/>
            <a:gd name="connsiteX6" fmla="*/ 656705 w 834505"/>
            <a:gd name="connsiteY6" fmla="*/ 719147 h 921330"/>
            <a:gd name="connsiteX7" fmla="*/ 783705 w 834505"/>
            <a:gd name="connsiteY7" fmla="*/ 312747 h 921330"/>
            <a:gd name="connsiteX0" fmla="*/ 815455 w 815455"/>
            <a:gd name="connsiteY0" fmla="*/ 331797 h 921330"/>
            <a:gd name="connsiteX1" fmla="*/ 726555 w 815455"/>
            <a:gd name="connsiteY1" fmla="*/ 20646 h 921330"/>
            <a:gd name="connsiteX2" fmla="*/ 434455 w 815455"/>
            <a:gd name="connsiteY2" fmla="*/ 14297 h 921330"/>
            <a:gd name="connsiteX3" fmla="*/ 78855 w 815455"/>
            <a:gd name="connsiteY3" fmla="*/ 128597 h 921330"/>
            <a:gd name="connsiteX4" fmla="*/ 21705 w 815455"/>
            <a:gd name="connsiteY4" fmla="*/ 395297 h 921330"/>
            <a:gd name="connsiteX5" fmla="*/ 364605 w 815455"/>
            <a:gd name="connsiteY5" fmla="*/ 909647 h 921330"/>
            <a:gd name="connsiteX6" fmla="*/ 656705 w 815455"/>
            <a:gd name="connsiteY6" fmla="*/ 719147 h 921330"/>
            <a:gd name="connsiteX7" fmla="*/ 783705 w 815455"/>
            <a:gd name="connsiteY7" fmla="*/ 312747 h 921330"/>
            <a:gd name="connsiteX0" fmla="*/ 815455 w 1240905"/>
            <a:gd name="connsiteY0" fmla="*/ 331797 h 921896"/>
            <a:gd name="connsiteX1" fmla="*/ 726555 w 1240905"/>
            <a:gd name="connsiteY1" fmla="*/ 20646 h 921896"/>
            <a:gd name="connsiteX2" fmla="*/ 434455 w 1240905"/>
            <a:gd name="connsiteY2" fmla="*/ 14297 h 921896"/>
            <a:gd name="connsiteX3" fmla="*/ 78855 w 1240905"/>
            <a:gd name="connsiteY3" fmla="*/ 128597 h 921896"/>
            <a:gd name="connsiteX4" fmla="*/ 21705 w 1240905"/>
            <a:gd name="connsiteY4" fmla="*/ 395297 h 921896"/>
            <a:gd name="connsiteX5" fmla="*/ 364605 w 1240905"/>
            <a:gd name="connsiteY5" fmla="*/ 909647 h 921896"/>
            <a:gd name="connsiteX6" fmla="*/ 656705 w 1240905"/>
            <a:gd name="connsiteY6" fmla="*/ 719147 h 921896"/>
            <a:gd name="connsiteX7" fmla="*/ 1240905 w 1240905"/>
            <a:gd name="connsiteY7" fmla="*/ 255597 h 921896"/>
            <a:gd name="connsiteX0" fmla="*/ 1145655 w 1240905"/>
            <a:gd name="connsiteY0" fmla="*/ 96847 h 921896"/>
            <a:gd name="connsiteX1" fmla="*/ 726555 w 1240905"/>
            <a:gd name="connsiteY1" fmla="*/ 20646 h 921896"/>
            <a:gd name="connsiteX2" fmla="*/ 434455 w 1240905"/>
            <a:gd name="connsiteY2" fmla="*/ 14297 h 921896"/>
            <a:gd name="connsiteX3" fmla="*/ 78855 w 1240905"/>
            <a:gd name="connsiteY3" fmla="*/ 128597 h 921896"/>
            <a:gd name="connsiteX4" fmla="*/ 21705 w 1240905"/>
            <a:gd name="connsiteY4" fmla="*/ 395297 h 921896"/>
            <a:gd name="connsiteX5" fmla="*/ 364605 w 1240905"/>
            <a:gd name="connsiteY5" fmla="*/ 909647 h 921896"/>
            <a:gd name="connsiteX6" fmla="*/ 656705 w 1240905"/>
            <a:gd name="connsiteY6" fmla="*/ 719147 h 921896"/>
            <a:gd name="connsiteX7" fmla="*/ 1240905 w 1240905"/>
            <a:gd name="connsiteY7" fmla="*/ 255597 h 921896"/>
            <a:gd name="connsiteX0" fmla="*/ 1145655 w 1240905"/>
            <a:gd name="connsiteY0" fmla="*/ 96847 h 921896"/>
            <a:gd name="connsiteX1" fmla="*/ 726555 w 1240905"/>
            <a:gd name="connsiteY1" fmla="*/ 20646 h 921896"/>
            <a:gd name="connsiteX2" fmla="*/ 434455 w 1240905"/>
            <a:gd name="connsiteY2" fmla="*/ 14297 h 921896"/>
            <a:gd name="connsiteX3" fmla="*/ 78855 w 1240905"/>
            <a:gd name="connsiteY3" fmla="*/ 128597 h 921896"/>
            <a:gd name="connsiteX4" fmla="*/ 21705 w 1240905"/>
            <a:gd name="connsiteY4" fmla="*/ 395297 h 921896"/>
            <a:gd name="connsiteX5" fmla="*/ 364605 w 1240905"/>
            <a:gd name="connsiteY5" fmla="*/ 909647 h 921896"/>
            <a:gd name="connsiteX6" fmla="*/ 656705 w 1240905"/>
            <a:gd name="connsiteY6" fmla="*/ 719147 h 921896"/>
            <a:gd name="connsiteX7" fmla="*/ 1240905 w 1240905"/>
            <a:gd name="connsiteY7" fmla="*/ 255597 h 921896"/>
            <a:gd name="connsiteX8" fmla="*/ 1145655 w 1240905"/>
            <a:gd name="connsiteY8" fmla="*/ 96847 h 921896"/>
            <a:gd name="connsiteX0" fmla="*/ 1145655 w 1252601"/>
            <a:gd name="connsiteY0" fmla="*/ 96847 h 940484"/>
            <a:gd name="connsiteX1" fmla="*/ 726555 w 1252601"/>
            <a:gd name="connsiteY1" fmla="*/ 20646 h 940484"/>
            <a:gd name="connsiteX2" fmla="*/ 434455 w 1252601"/>
            <a:gd name="connsiteY2" fmla="*/ 14297 h 940484"/>
            <a:gd name="connsiteX3" fmla="*/ 78855 w 1252601"/>
            <a:gd name="connsiteY3" fmla="*/ 128597 h 940484"/>
            <a:gd name="connsiteX4" fmla="*/ 21705 w 1252601"/>
            <a:gd name="connsiteY4" fmla="*/ 395297 h 940484"/>
            <a:gd name="connsiteX5" fmla="*/ 364605 w 1252601"/>
            <a:gd name="connsiteY5" fmla="*/ 909647 h 940484"/>
            <a:gd name="connsiteX6" fmla="*/ 859905 w 1252601"/>
            <a:gd name="connsiteY6" fmla="*/ 814397 h 940484"/>
            <a:gd name="connsiteX7" fmla="*/ 1240905 w 1252601"/>
            <a:gd name="connsiteY7" fmla="*/ 255597 h 940484"/>
            <a:gd name="connsiteX8" fmla="*/ 1145655 w 1252601"/>
            <a:gd name="connsiteY8" fmla="*/ 96847 h 940484"/>
            <a:gd name="connsiteX0" fmla="*/ 1145655 w 1252601"/>
            <a:gd name="connsiteY0" fmla="*/ 96847 h 1039642"/>
            <a:gd name="connsiteX1" fmla="*/ 726555 w 1252601"/>
            <a:gd name="connsiteY1" fmla="*/ 20646 h 1039642"/>
            <a:gd name="connsiteX2" fmla="*/ 434455 w 1252601"/>
            <a:gd name="connsiteY2" fmla="*/ 14297 h 1039642"/>
            <a:gd name="connsiteX3" fmla="*/ 78855 w 1252601"/>
            <a:gd name="connsiteY3" fmla="*/ 128597 h 1039642"/>
            <a:gd name="connsiteX4" fmla="*/ 21705 w 1252601"/>
            <a:gd name="connsiteY4" fmla="*/ 395297 h 1039642"/>
            <a:gd name="connsiteX5" fmla="*/ 364605 w 1252601"/>
            <a:gd name="connsiteY5" fmla="*/ 909647 h 1039642"/>
            <a:gd name="connsiteX6" fmla="*/ 859905 w 1252601"/>
            <a:gd name="connsiteY6" fmla="*/ 814397 h 1039642"/>
            <a:gd name="connsiteX7" fmla="*/ 1240905 w 1252601"/>
            <a:gd name="connsiteY7" fmla="*/ 255597 h 1039642"/>
            <a:gd name="connsiteX8" fmla="*/ 1145655 w 1252601"/>
            <a:gd name="connsiteY8" fmla="*/ 96847 h 1039642"/>
            <a:gd name="connsiteX0" fmla="*/ 1161623 w 1268569"/>
            <a:gd name="connsiteY0" fmla="*/ 96847 h 961654"/>
            <a:gd name="connsiteX1" fmla="*/ 742523 w 1268569"/>
            <a:gd name="connsiteY1" fmla="*/ 20646 h 961654"/>
            <a:gd name="connsiteX2" fmla="*/ 450423 w 1268569"/>
            <a:gd name="connsiteY2" fmla="*/ 14297 h 961654"/>
            <a:gd name="connsiteX3" fmla="*/ 94823 w 1268569"/>
            <a:gd name="connsiteY3" fmla="*/ 128597 h 961654"/>
            <a:gd name="connsiteX4" fmla="*/ 37673 w 1268569"/>
            <a:gd name="connsiteY4" fmla="*/ 395297 h 961654"/>
            <a:gd name="connsiteX5" fmla="*/ 596473 w 1268569"/>
            <a:gd name="connsiteY5" fmla="*/ 935047 h 961654"/>
            <a:gd name="connsiteX6" fmla="*/ 875873 w 1268569"/>
            <a:gd name="connsiteY6" fmla="*/ 814397 h 961654"/>
            <a:gd name="connsiteX7" fmla="*/ 1256873 w 1268569"/>
            <a:gd name="connsiteY7" fmla="*/ 255597 h 961654"/>
            <a:gd name="connsiteX8" fmla="*/ 1161623 w 1268569"/>
            <a:gd name="connsiteY8" fmla="*/ 96847 h 961654"/>
            <a:gd name="connsiteX0" fmla="*/ 1159692 w 1266638"/>
            <a:gd name="connsiteY0" fmla="*/ 80093 h 944900"/>
            <a:gd name="connsiteX1" fmla="*/ 740592 w 1266638"/>
            <a:gd name="connsiteY1" fmla="*/ 3892 h 944900"/>
            <a:gd name="connsiteX2" fmla="*/ 391342 w 1266638"/>
            <a:gd name="connsiteY2" fmla="*/ 130893 h 944900"/>
            <a:gd name="connsiteX3" fmla="*/ 92892 w 1266638"/>
            <a:gd name="connsiteY3" fmla="*/ 111843 h 944900"/>
            <a:gd name="connsiteX4" fmla="*/ 35742 w 1266638"/>
            <a:gd name="connsiteY4" fmla="*/ 378543 h 944900"/>
            <a:gd name="connsiteX5" fmla="*/ 594542 w 1266638"/>
            <a:gd name="connsiteY5" fmla="*/ 918293 h 944900"/>
            <a:gd name="connsiteX6" fmla="*/ 873942 w 1266638"/>
            <a:gd name="connsiteY6" fmla="*/ 797643 h 944900"/>
            <a:gd name="connsiteX7" fmla="*/ 1254942 w 1266638"/>
            <a:gd name="connsiteY7" fmla="*/ 238843 h 944900"/>
            <a:gd name="connsiteX8" fmla="*/ 1159692 w 1266638"/>
            <a:gd name="connsiteY8" fmla="*/ 80093 h 94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6638" h="944900">
              <a:moveTo>
                <a:pt x="1159692" y="80093"/>
              </a:moveTo>
              <a:cubicBezTo>
                <a:pt x="1121592" y="61043"/>
                <a:pt x="807267" y="32467"/>
                <a:pt x="740592" y="3892"/>
              </a:cubicBezTo>
              <a:cubicBezTo>
                <a:pt x="673917" y="-24683"/>
                <a:pt x="499292" y="112901"/>
                <a:pt x="391342" y="130893"/>
              </a:cubicBezTo>
              <a:cubicBezTo>
                <a:pt x="283392" y="148885"/>
                <a:pt x="152159" y="70568"/>
                <a:pt x="92892" y="111843"/>
              </a:cubicBezTo>
              <a:cubicBezTo>
                <a:pt x="33625" y="153118"/>
                <a:pt x="-47866" y="244135"/>
                <a:pt x="35742" y="378543"/>
              </a:cubicBezTo>
              <a:cubicBezTo>
                <a:pt x="119350" y="512951"/>
                <a:pt x="454842" y="848443"/>
                <a:pt x="594542" y="918293"/>
              </a:cubicBezTo>
              <a:cubicBezTo>
                <a:pt x="734242" y="988143"/>
                <a:pt x="763875" y="910885"/>
                <a:pt x="873942" y="797643"/>
              </a:cubicBezTo>
              <a:cubicBezTo>
                <a:pt x="984009" y="684401"/>
                <a:pt x="1207317" y="358435"/>
                <a:pt x="1254942" y="238843"/>
              </a:cubicBezTo>
              <a:cubicBezTo>
                <a:pt x="1302567" y="119251"/>
                <a:pt x="1191442" y="133010"/>
                <a:pt x="1159692" y="80093"/>
              </a:cubicBezTo>
              <a:close/>
            </a:path>
          </a:pathLst>
        </a:custGeom>
        <a:noFill xmlns:a="http://schemas.openxmlformats.org/drawingml/2006/main"/>
        <a:ln xmlns:a="http://schemas.openxmlformats.org/drawingml/2006/main" w="19050" cap="flat" cmpd="sng" algn="ctr">
          <a:solidFill>
            <a:srgbClr val="7030A0"/>
          </a:solidFill>
          <a:prstDash val="solid"/>
          <a:round/>
          <a:headEnd type="none" w="med" len="med"/>
          <a:tailEnd type="none" w="med" len="med"/>
        </a:ln>
        <a:effectLst xmlns:a="http://schemas.openxmlformats.org/drawingml/2006/main"/>
      </cdr:spPr>
      <cdr:txBody>
        <a:bodyPr xmlns:a="http://schemas.openxmlformats.org/drawingml/2006/main" vertOverflow="clip" wrap="square" lIns="18288" tIns="0" rIns="0" bIns="0" upright="1"/>
        <a:lstStyle xmlns:a="http://schemas.openxmlformats.org/drawingml/2006/main"/>
        <a:p xmlns:a="http://schemas.openxmlformats.org/drawingml/2006/main">
          <a:endParaRPr lang="ru-RU"/>
        </a:p>
      </cdr:txBody>
    </cdr:sp>
  </cdr:relSizeAnchor>
  <cdr:relSizeAnchor xmlns:cdr="http://schemas.openxmlformats.org/drawingml/2006/chartDrawing">
    <cdr:from>
      <cdr:x>0.48216</cdr:x>
      <cdr:y>0.20019</cdr:y>
    </cdr:from>
    <cdr:to>
      <cdr:x>0.65929</cdr:x>
      <cdr:y>0.25739</cdr:y>
    </cdr:to>
    <cdr:sp macro="" textlink="">
      <cdr:nvSpPr>
        <cdr:cNvPr id="3" name="TextBox 2">
          <a:extLst xmlns:a="http://schemas.openxmlformats.org/drawingml/2006/main">
            <a:ext uri="{FF2B5EF4-FFF2-40B4-BE49-F238E27FC236}">
              <a16:creationId xmlns="" xmlns:a16="http://schemas.microsoft.com/office/drawing/2014/main" id="{B87BCE64-0953-447E-A61C-25F9D00356A3}"/>
            </a:ext>
          </a:extLst>
        </cdr:cNvPr>
        <cdr:cNvSpPr txBox="1"/>
      </cdr:nvSpPr>
      <cdr:spPr>
        <a:xfrm xmlns:a="http://schemas.openxmlformats.org/drawingml/2006/main">
          <a:off x="2489200" y="666750"/>
          <a:ext cx="914400" cy="1905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0.62608</cdr:x>
      <cdr:y>0.21544</cdr:y>
    </cdr:from>
    <cdr:to>
      <cdr:x>0.8032</cdr:x>
      <cdr:y>0.48999</cdr:y>
    </cdr:to>
    <cdr:sp macro="" textlink="">
      <cdr:nvSpPr>
        <cdr:cNvPr id="4" name="TextBox 3">
          <a:extLst xmlns:a="http://schemas.openxmlformats.org/drawingml/2006/main">
            <a:ext uri="{FF2B5EF4-FFF2-40B4-BE49-F238E27FC236}">
              <a16:creationId xmlns="" xmlns:a16="http://schemas.microsoft.com/office/drawing/2014/main" id="{1EB68C89-6EFD-4F02-B4CA-FC4E2069F542}"/>
            </a:ext>
          </a:extLst>
        </cdr:cNvPr>
        <cdr:cNvSpPr txBox="1"/>
      </cdr:nvSpPr>
      <cdr:spPr>
        <a:xfrm xmlns:a="http://schemas.openxmlformats.org/drawingml/2006/main">
          <a:off x="3232150" y="7175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a:solidFill>
                <a:srgbClr val="7030A0"/>
              </a:solidFill>
            </a:rPr>
            <a:t>Jetty-117-110Ma-Antarctica</a:t>
          </a:r>
          <a:endParaRPr lang="ru-RU" sz="1100" b="1">
            <a:solidFill>
              <a:srgbClr val="7030A0"/>
            </a:solidFill>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0.58108</cdr:x>
      <cdr:y>0.54607</cdr:y>
    </cdr:from>
    <cdr:to>
      <cdr:x>0.63626</cdr:x>
      <cdr:y>0.60376</cdr:y>
    </cdr:to>
    <cdr:sp macro="" textlink="">
      <cdr:nvSpPr>
        <cdr:cNvPr id="9217" name="Text Box 1">
          <a:extLst xmlns:a="http://schemas.openxmlformats.org/drawingml/2006/main">
            <a:ext uri="{FF2B5EF4-FFF2-40B4-BE49-F238E27FC236}">
              <a16:creationId xmlns="" xmlns:a16="http://schemas.microsoft.com/office/drawing/2014/main" id="{EBF7FF17-9193-4075-ABEC-B4F0219B401B}"/>
            </a:ext>
          </a:extLst>
        </cdr:cNvPr>
        <cdr:cNvSpPr txBox="1">
          <a:spLocks xmlns:a="http://schemas.openxmlformats.org/drawingml/2006/main" noChangeArrowheads="1"/>
        </cdr:cNvSpPr>
      </cdr:nvSpPr>
      <cdr:spPr bwMode="auto">
        <a:xfrm xmlns:a="http://schemas.openxmlformats.org/drawingml/2006/main">
          <a:off x="2900222" y="1976493"/>
          <a:ext cx="275409" cy="20880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075" b="0" i="0" u="none" strike="noStrike" baseline="0">
              <a:solidFill>
                <a:srgbClr val="000000"/>
              </a:solidFill>
              <a:latin typeface="Arial Cyr"/>
              <a:cs typeface="Arial Cyr"/>
            </a:rPr>
            <a:t>DM</a:t>
          </a:r>
        </a:p>
      </cdr:txBody>
    </cdr:sp>
  </cdr:relSizeAnchor>
  <cdr:relSizeAnchor xmlns:cdr="http://schemas.openxmlformats.org/drawingml/2006/chartDrawing">
    <cdr:from>
      <cdr:x>0.36924</cdr:x>
      <cdr:y>0.5224</cdr:y>
    </cdr:from>
    <cdr:to>
      <cdr:x>0.43594</cdr:x>
      <cdr:y>0.5801</cdr:y>
    </cdr:to>
    <cdr:sp macro="" textlink="">
      <cdr:nvSpPr>
        <cdr:cNvPr id="9218" name="Text Box 2">
          <a:extLst xmlns:a="http://schemas.openxmlformats.org/drawingml/2006/main">
            <a:ext uri="{FF2B5EF4-FFF2-40B4-BE49-F238E27FC236}">
              <a16:creationId xmlns="" xmlns:a16="http://schemas.microsoft.com/office/drawing/2014/main" id="{6DCD9C31-4CFD-43D0-A590-3ECEEB5D964D}"/>
            </a:ext>
          </a:extLst>
        </cdr:cNvPr>
        <cdr:cNvSpPr txBox="1">
          <a:spLocks xmlns:a="http://schemas.openxmlformats.org/drawingml/2006/main" noChangeArrowheads="1"/>
        </cdr:cNvSpPr>
      </cdr:nvSpPr>
      <cdr:spPr bwMode="auto">
        <a:xfrm xmlns:a="http://schemas.openxmlformats.org/drawingml/2006/main">
          <a:off x="1842897" y="1890836"/>
          <a:ext cx="332906" cy="20884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075" b="0" i="0" u="none" strike="noStrike" baseline="0">
              <a:solidFill>
                <a:srgbClr val="000000"/>
              </a:solidFill>
              <a:latin typeface="Arial Cyr"/>
              <a:cs typeface="Arial Cyr"/>
            </a:rPr>
            <a:t>EM I</a:t>
          </a:r>
        </a:p>
      </cdr:txBody>
    </cdr:sp>
  </cdr:relSizeAnchor>
  <cdr:relSizeAnchor xmlns:cdr="http://schemas.openxmlformats.org/drawingml/2006/chartDrawing">
    <cdr:from>
      <cdr:x>0.66353</cdr:x>
      <cdr:y>0.36831</cdr:y>
    </cdr:from>
    <cdr:to>
      <cdr:x>0.73587</cdr:x>
      <cdr:y>0.426</cdr:y>
    </cdr:to>
    <cdr:sp macro="" textlink="">
      <cdr:nvSpPr>
        <cdr:cNvPr id="9219" name="Text Box 3">
          <a:extLst xmlns:a="http://schemas.openxmlformats.org/drawingml/2006/main">
            <a:ext uri="{FF2B5EF4-FFF2-40B4-BE49-F238E27FC236}">
              <a16:creationId xmlns="" xmlns:a16="http://schemas.microsoft.com/office/drawing/2014/main" id="{94C17408-1D30-4230-B960-3B5C15FA47C0}"/>
            </a:ext>
          </a:extLst>
        </cdr:cNvPr>
        <cdr:cNvSpPr txBox="1">
          <a:spLocks xmlns:a="http://schemas.openxmlformats.org/drawingml/2006/main" noChangeArrowheads="1"/>
        </cdr:cNvSpPr>
      </cdr:nvSpPr>
      <cdr:spPr bwMode="auto">
        <a:xfrm xmlns:a="http://schemas.openxmlformats.org/drawingml/2006/main">
          <a:off x="3311746" y="1333096"/>
          <a:ext cx="361056" cy="20880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2860" rIns="0" bIns="0" anchor="t" upright="1">
          <a:spAutoFit/>
        </a:bodyPr>
        <a:lstStyle xmlns:a="http://schemas.openxmlformats.org/drawingml/2006/main"/>
        <a:p xmlns:a="http://schemas.openxmlformats.org/drawingml/2006/main">
          <a:pPr algn="l" rtl="0">
            <a:defRPr sz="1000"/>
          </a:pPr>
          <a:r>
            <a:rPr lang="ru-RU" sz="1075" b="0" i="0" u="none" strike="noStrike" baseline="0">
              <a:solidFill>
                <a:srgbClr val="000000"/>
              </a:solidFill>
              <a:latin typeface="Arial Cyr"/>
              <a:cs typeface="Arial Cyr"/>
            </a:rPr>
            <a:t>EM II</a:t>
          </a:r>
        </a:p>
      </cdr:txBody>
    </cdr:sp>
  </cdr:relSizeAnchor>
  <cdr:relSizeAnchor xmlns:cdr="http://schemas.openxmlformats.org/drawingml/2006/chartDrawing">
    <cdr:from>
      <cdr:x>0.10302</cdr:x>
      <cdr:y>0.37894</cdr:y>
    </cdr:from>
    <cdr:to>
      <cdr:x>0.59947</cdr:x>
      <cdr:y>0.88157</cdr:y>
    </cdr:to>
    <cdr:sp macro="" textlink="">
      <cdr:nvSpPr>
        <cdr:cNvPr id="2" name="Полилиния: фигура 1">
          <a:extLst xmlns:a="http://schemas.openxmlformats.org/drawingml/2006/main">
            <a:ext uri="{FF2B5EF4-FFF2-40B4-BE49-F238E27FC236}">
              <a16:creationId xmlns="" xmlns:a16="http://schemas.microsoft.com/office/drawing/2014/main" id="{532AC698-ABBF-4B98-BCD5-4123B9794238}"/>
            </a:ext>
          </a:extLst>
        </cdr:cNvPr>
        <cdr:cNvSpPr/>
      </cdr:nvSpPr>
      <cdr:spPr>
        <a:xfrm xmlns:a="http://schemas.openxmlformats.org/drawingml/2006/main">
          <a:off x="571085" y="1371589"/>
          <a:ext cx="2752095" cy="1819269"/>
        </a:xfrm>
        <a:custGeom xmlns:a="http://schemas.openxmlformats.org/drawingml/2006/main">
          <a:avLst/>
          <a:gdLst>
            <a:gd name="connsiteX0" fmla="*/ 2311010 w 2426485"/>
            <a:gd name="connsiteY0" fmla="*/ 33031 h 1883921"/>
            <a:gd name="connsiteX1" fmla="*/ 1853810 w 2426485"/>
            <a:gd name="connsiteY1" fmla="*/ 71131 h 1883921"/>
            <a:gd name="connsiteX2" fmla="*/ 1310885 w 2426485"/>
            <a:gd name="connsiteY2" fmla="*/ 80656 h 1883921"/>
            <a:gd name="connsiteX3" fmla="*/ 920360 w 2426485"/>
            <a:gd name="connsiteY3" fmla="*/ 233056 h 1883921"/>
            <a:gd name="connsiteX4" fmla="*/ 482210 w 2426485"/>
            <a:gd name="connsiteY4" fmla="*/ 623581 h 1883921"/>
            <a:gd name="connsiteX5" fmla="*/ 25010 w 2426485"/>
            <a:gd name="connsiteY5" fmla="*/ 1176031 h 1883921"/>
            <a:gd name="connsiteX6" fmla="*/ 91685 w 2426485"/>
            <a:gd name="connsiteY6" fmla="*/ 1547506 h 1883921"/>
            <a:gd name="connsiteX7" fmla="*/ 358385 w 2426485"/>
            <a:gd name="connsiteY7" fmla="*/ 1880881 h 1883921"/>
            <a:gd name="connsiteX8" fmla="*/ 882260 w 2426485"/>
            <a:gd name="connsiteY8" fmla="*/ 1347481 h 1883921"/>
            <a:gd name="connsiteX9" fmla="*/ 1387085 w 2426485"/>
            <a:gd name="connsiteY9" fmla="*/ 1109356 h 1883921"/>
            <a:gd name="connsiteX10" fmla="*/ 1815710 w 2426485"/>
            <a:gd name="connsiteY10" fmla="*/ 1061731 h 1883921"/>
            <a:gd name="connsiteX11" fmla="*/ 2415785 w 2426485"/>
            <a:gd name="connsiteY11" fmla="*/ 90181 h 1883921"/>
            <a:gd name="connsiteX12" fmla="*/ 2215760 w 2426485"/>
            <a:gd name="connsiteY12" fmla="*/ 42556 h 1883921"/>
            <a:gd name="connsiteX13" fmla="*/ 2215760 w 2426485"/>
            <a:gd name="connsiteY13" fmla="*/ 42556 h 18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26485" h="1883921">
              <a:moveTo>
                <a:pt x="2311010" y="33031"/>
              </a:moveTo>
              <a:cubicBezTo>
                <a:pt x="2165753" y="48112"/>
                <a:pt x="2020497" y="63194"/>
                <a:pt x="1853810" y="71131"/>
              </a:cubicBezTo>
              <a:cubicBezTo>
                <a:pt x="1687123" y="79068"/>
                <a:pt x="1466460" y="53668"/>
                <a:pt x="1310885" y="80656"/>
              </a:cubicBezTo>
              <a:cubicBezTo>
                <a:pt x="1155310" y="107644"/>
                <a:pt x="1058473" y="142568"/>
                <a:pt x="920360" y="233056"/>
              </a:cubicBezTo>
              <a:cubicBezTo>
                <a:pt x="782247" y="323544"/>
                <a:pt x="631435" y="466419"/>
                <a:pt x="482210" y="623581"/>
              </a:cubicBezTo>
              <a:cubicBezTo>
                <a:pt x="332985" y="780743"/>
                <a:pt x="90097" y="1022044"/>
                <a:pt x="25010" y="1176031"/>
              </a:cubicBezTo>
              <a:cubicBezTo>
                <a:pt x="-40077" y="1330018"/>
                <a:pt x="36123" y="1430031"/>
                <a:pt x="91685" y="1547506"/>
              </a:cubicBezTo>
              <a:cubicBezTo>
                <a:pt x="147247" y="1664981"/>
                <a:pt x="226623" y="1914218"/>
                <a:pt x="358385" y="1880881"/>
              </a:cubicBezTo>
              <a:cubicBezTo>
                <a:pt x="490147" y="1847544"/>
                <a:pt x="710810" y="1476069"/>
                <a:pt x="882260" y="1347481"/>
              </a:cubicBezTo>
              <a:cubicBezTo>
                <a:pt x="1053710" y="1218893"/>
                <a:pt x="1231510" y="1156981"/>
                <a:pt x="1387085" y="1109356"/>
              </a:cubicBezTo>
              <a:cubicBezTo>
                <a:pt x="1542660" y="1061731"/>
                <a:pt x="1644260" y="1231593"/>
                <a:pt x="1815710" y="1061731"/>
              </a:cubicBezTo>
              <a:cubicBezTo>
                <a:pt x="1987160" y="891869"/>
                <a:pt x="2349110" y="260044"/>
                <a:pt x="2415785" y="90181"/>
              </a:cubicBezTo>
              <a:cubicBezTo>
                <a:pt x="2482460" y="-79682"/>
                <a:pt x="2215760" y="42556"/>
                <a:pt x="2215760" y="42556"/>
              </a:cubicBezTo>
              <a:lnTo>
                <a:pt x="2215760" y="42556"/>
              </a:lnTo>
            </a:path>
          </a:pathLst>
        </a:custGeom>
        <a:solidFill xmlns:a="http://schemas.openxmlformats.org/drawingml/2006/main">
          <a:schemeClr val="accent2">
            <a:lumMod val="20000"/>
            <a:lumOff val="80000"/>
            <a:alpha val="21000"/>
          </a:schemeClr>
        </a:solidFill>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0.37988</cdr:x>
      <cdr:y>0.17584</cdr:y>
    </cdr:from>
    <cdr:to>
      <cdr:x>0.92181</cdr:x>
      <cdr:y>0.74805</cdr:y>
    </cdr:to>
    <cdr:sp macro="" textlink="">
      <cdr:nvSpPr>
        <cdr:cNvPr id="3" name="Полилиния: фигура 2">
          <a:extLst xmlns:a="http://schemas.openxmlformats.org/drawingml/2006/main">
            <a:ext uri="{FF2B5EF4-FFF2-40B4-BE49-F238E27FC236}">
              <a16:creationId xmlns="" xmlns:a16="http://schemas.microsoft.com/office/drawing/2014/main" id="{0BB2E582-6AC6-4A18-BC24-36C14802FB46}"/>
            </a:ext>
          </a:extLst>
        </cdr:cNvPr>
        <cdr:cNvSpPr/>
      </cdr:nvSpPr>
      <cdr:spPr>
        <a:xfrm xmlns:a="http://schemas.openxmlformats.org/drawingml/2006/main">
          <a:off x="2105885" y="636459"/>
          <a:ext cx="3004192" cy="2071110"/>
        </a:xfrm>
        <a:custGeom xmlns:a="http://schemas.openxmlformats.org/drawingml/2006/main">
          <a:avLst/>
          <a:gdLst>
            <a:gd name="connsiteX0" fmla="*/ 3040001 w 3048568"/>
            <a:gd name="connsiteY0" fmla="*/ 1107453 h 2165801"/>
            <a:gd name="connsiteX1" fmla="*/ 2478026 w 3048568"/>
            <a:gd name="connsiteY1" fmla="*/ 412128 h 2165801"/>
            <a:gd name="connsiteX2" fmla="*/ 2039876 w 3048568"/>
            <a:gd name="connsiteY2" fmla="*/ 50178 h 2165801"/>
            <a:gd name="connsiteX3" fmla="*/ 611126 w 3048568"/>
            <a:gd name="connsiteY3" fmla="*/ 154953 h 2165801"/>
            <a:gd name="connsiteX4" fmla="*/ 1526 w 3048568"/>
            <a:gd name="connsiteY4" fmla="*/ 1431303 h 2165801"/>
            <a:gd name="connsiteX5" fmla="*/ 763526 w 3048568"/>
            <a:gd name="connsiteY5" fmla="*/ 2126628 h 2165801"/>
            <a:gd name="connsiteX6" fmla="*/ 1239776 w 3048568"/>
            <a:gd name="connsiteY6" fmla="*/ 1983753 h 2165801"/>
            <a:gd name="connsiteX7" fmla="*/ 1411226 w 3048568"/>
            <a:gd name="connsiteY7" fmla="*/ 1193178 h 2165801"/>
            <a:gd name="connsiteX8" fmla="*/ 2011301 w 3048568"/>
            <a:gd name="connsiteY8" fmla="*/ 983628 h 2165801"/>
            <a:gd name="connsiteX9" fmla="*/ 3040001 w 3048568"/>
            <a:gd name="connsiteY9" fmla="*/ 1107453 h 2165801"/>
            <a:gd name="connsiteX0" fmla="*/ 3039836 w 3049069"/>
            <a:gd name="connsiteY0" fmla="*/ 1091518 h 2149866"/>
            <a:gd name="connsiteX1" fmla="*/ 2477861 w 3049069"/>
            <a:gd name="connsiteY1" fmla="*/ 396193 h 2149866"/>
            <a:gd name="connsiteX2" fmla="*/ 1801586 w 3049069"/>
            <a:gd name="connsiteY2" fmla="*/ 62818 h 2149866"/>
            <a:gd name="connsiteX3" fmla="*/ 610961 w 3049069"/>
            <a:gd name="connsiteY3" fmla="*/ 139018 h 2149866"/>
            <a:gd name="connsiteX4" fmla="*/ 1361 w 3049069"/>
            <a:gd name="connsiteY4" fmla="*/ 1415368 h 2149866"/>
            <a:gd name="connsiteX5" fmla="*/ 763361 w 3049069"/>
            <a:gd name="connsiteY5" fmla="*/ 2110693 h 2149866"/>
            <a:gd name="connsiteX6" fmla="*/ 1239611 w 3049069"/>
            <a:gd name="connsiteY6" fmla="*/ 1967818 h 2149866"/>
            <a:gd name="connsiteX7" fmla="*/ 1411061 w 3049069"/>
            <a:gd name="connsiteY7" fmla="*/ 1177243 h 2149866"/>
            <a:gd name="connsiteX8" fmla="*/ 2011136 w 3049069"/>
            <a:gd name="connsiteY8" fmla="*/ 967693 h 2149866"/>
            <a:gd name="connsiteX9" fmla="*/ 3039836 w 3049069"/>
            <a:gd name="connsiteY9" fmla="*/ 1091518 h 2149866"/>
            <a:gd name="connsiteX0" fmla="*/ 3039836 w 3044666"/>
            <a:gd name="connsiteY0" fmla="*/ 1099562 h 2157910"/>
            <a:gd name="connsiteX1" fmla="*/ 2373086 w 3044666"/>
            <a:gd name="connsiteY1" fmla="*/ 537587 h 2157910"/>
            <a:gd name="connsiteX2" fmla="*/ 1801586 w 3044666"/>
            <a:gd name="connsiteY2" fmla="*/ 70862 h 2157910"/>
            <a:gd name="connsiteX3" fmla="*/ 610961 w 3044666"/>
            <a:gd name="connsiteY3" fmla="*/ 147062 h 2157910"/>
            <a:gd name="connsiteX4" fmla="*/ 1361 w 3044666"/>
            <a:gd name="connsiteY4" fmla="*/ 1423412 h 2157910"/>
            <a:gd name="connsiteX5" fmla="*/ 763361 w 3044666"/>
            <a:gd name="connsiteY5" fmla="*/ 2118737 h 2157910"/>
            <a:gd name="connsiteX6" fmla="*/ 1239611 w 3044666"/>
            <a:gd name="connsiteY6" fmla="*/ 1975862 h 2157910"/>
            <a:gd name="connsiteX7" fmla="*/ 1411061 w 3044666"/>
            <a:gd name="connsiteY7" fmla="*/ 1185287 h 2157910"/>
            <a:gd name="connsiteX8" fmla="*/ 2011136 w 3044666"/>
            <a:gd name="connsiteY8" fmla="*/ 975737 h 2157910"/>
            <a:gd name="connsiteX9" fmla="*/ 3039836 w 3044666"/>
            <a:gd name="connsiteY9" fmla="*/ 1099562 h 2157910"/>
            <a:gd name="connsiteX0" fmla="*/ 3039509 w 3044339"/>
            <a:gd name="connsiteY0" fmla="*/ 1030320 h 2088668"/>
            <a:gd name="connsiteX1" fmla="*/ 2372759 w 3044339"/>
            <a:gd name="connsiteY1" fmla="*/ 468345 h 2088668"/>
            <a:gd name="connsiteX2" fmla="*/ 1801259 w 3044339"/>
            <a:gd name="connsiteY2" fmla="*/ 1620 h 2088668"/>
            <a:gd name="connsiteX3" fmla="*/ 1115459 w 3044339"/>
            <a:gd name="connsiteY3" fmla="*/ 306419 h 2088668"/>
            <a:gd name="connsiteX4" fmla="*/ 610634 w 3044339"/>
            <a:gd name="connsiteY4" fmla="*/ 77820 h 2088668"/>
            <a:gd name="connsiteX5" fmla="*/ 1034 w 3044339"/>
            <a:gd name="connsiteY5" fmla="*/ 1354170 h 2088668"/>
            <a:gd name="connsiteX6" fmla="*/ 763034 w 3044339"/>
            <a:gd name="connsiteY6" fmla="*/ 2049495 h 2088668"/>
            <a:gd name="connsiteX7" fmla="*/ 1239284 w 3044339"/>
            <a:gd name="connsiteY7" fmla="*/ 1906620 h 2088668"/>
            <a:gd name="connsiteX8" fmla="*/ 1410734 w 3044339"/>
            <a:gd name="connsiteY8" fmla="*/ 1116045 h 2088668"/>
            <a:gd name="connsiteX9" fmla="*/ 2010809 w 3044339"/>
            <a:gd name="connsiteY9" fmla="*/ 906495 h 2088668"/>
            <a:gd name="connsiteX10" fmla="*/ 3039509 w 3044339"/>
            <a:gd name="connsiteY10" fmla="*/ 1030320 h 2088668"/>
            <a:gd name="connsiteX0" fmla="*/ 3039509 w 3044186"/>
            <a:gd name="connsiteY0" fmla="*/ 1011367 h 2069715"/>
            <a:gd name="connsiteX1" fmla="*/ 2372759 w 3044186"/>
            <a:gd name="connsiteY1" fmla="*/ 449392 h 2069715"/>
            <a:gd name="connsiteX2" fmla="*/ 1915559 w 3044186"/>
            <a:gd name="connsiteY2" fmla="*/ 1717 h 2069715"/>
            <a:gd name="connsiteX3" fmla="*/ 1115459 w 3044186"/>
            <a:gd name="connsiteY3" fmla="*/ 287466 h 2069715"/>
            <a:gd name="connsiteX4" fmla="*/ 610634 w 3044186"/>
            <a:gd name="connsiteY4" fmla="*/ 58867 h 2069715"/>
            <a:gd name="connsiteX5" fmla="*/ 1034 w 3044186"/>
            <a:gd name="connsiteY5" fmla="*/ 1335217 h 2069715"/>
            <a:gd name="connsiteX6" fmla="*/ 763034 w 3044186"/>
            <a:gd name="connsiteY6" fmla="*/ 2030542 h 2069715"/>
            <a:gd name="connsiteX7" fmla="*/ 1239284 w 3044186"/>
            <a:gd name="connsiteY7" fmla="*/ 1887667 h 2069715"/>
            <a:gd name="connsiteX8" fmla="*/ 1410734 w 3044186"/>
            <a:gd name="connsiteY8" fmla="*/ 1097092 h 2069715"/>
            <a:gd name="connsiteX9" fmla="*/ 2010809 w 3044186"/>
            <a:gd name="connsiteY9" fmla="*/ 887542 h 2069715"/>
            <a:gd name="connsiteX10" fmla="*/ 3039509 w 3044186"/>
            <a:gd name="connsiteY10" fmla="*/ 1011367 h 2069715"/>
            <a:gd name="connsiteX0" fmla="*/ 2651294 w 2655971"/>
            <a:gd name="connsiteY0" fmla="*/ 1011367 h 2067624"/>
            <a:gd name="connsiteX1" fmla="*/ 1984544 w 2655971"/>
            <a:gd name="connsiteY1" fmla="*/ 449392 h 2067624"/>
            <a:gd name="connsiteX2" fmla="*/ 1527344 w 2655971"/>
            <a:gd name="connsiteY2" fmla="*/ 1717 h 2067624"/>
            <a:gd name="connsiteX3" fmla="*/ 727244 w 2655971"/>
            <a:gd name="connsiteY3" fmla="*/ 287466 h 2067624"/>
            <a:gd name="connsiteX4" fmla="*/ 222419 w 2655971"/>
            <a:gd name="connsiteY4" fmla="*/ 58867 h 2067624"/>
            <a:gd name="connsiteX5" fmla="*/ 3344 w 2655971"/>
            <a:gd name="connsiteY5" fmla="*/ 1363792 h 2067624"/>
            <a:gd name="connsiteX6" fmla="*/ 374819 w 2655971"/>
            <a:gd name="connsiteY6" fmla="*/ 2030542 h 2067624"/>
            <a:gd name="connsiteX7" fmla="*/ 851069 w 2655971"/>
            <a:gd name="connsiteY7" fmla="*/ 1887667 h 2067624"/>
            <a:gd name="connsiteX8" fmla="*/ 1022519 w 2655971"/>
            <a:gd name="connsiteY8" fmla="*/ 1097092 h 2067624"/>
            <a:gd name="connsiteX9" fmla="*/ 1622594 w 2655971"/>
            <a:gd name="connsiteY9" fmla="*/ 887542 h 2067624"/>
            <a:gd name="connsiteX10" fmla="*/ 2651294 w 2655971"/>
            <a:gd name="connsiteY10" fmla="*/ 1011367 h 2067624"/>
            <a:gd name="connsiteX0" fmla="*/ 2991979 w 2996656"/>
            <a:gd name="connsiteY0" fmla="*/ 1011367 h 2071110"/>
            <a:gd name="connsiteX1" fmla="*/ 2325229 w 2996656"/>
            <a:gd name="connsiteY1" fmla="*/ 449392 h 2071110"/>
            <a:gd name="connsiteX2" fmla="*/ 1868029 w 2996656"/>
            <a:gd name="connsiteY2" fmla="*/ 1717 h 2071110"/>
            <a:gd name="connsiteX3" fmla="*/ 1067929 w 2996656"/>
            <a:gd name="connsiteY3" fmla="*/ 287466 h 2071110"/>
            <a:gd name="connsiteX4" fmla="*/ 563104 w 2996656"/>
            <a:gd name="connsiteY4" fmla="*/ 58867 h 2071110"/>
            <a:gd name="connsiteX5" fmla="*/ 1129 w 2996656"/>
            <a:gd name="connsiteY5" fmla="*/ 1316167 h 2071110"/>
            <a:gd name="connsiteX6" fmla="*/ 715504 w 2996656"/>
            <a:gd name="connsiteY6" fmla="*/ 2030542 h 2071110"/>
            <a:gd name="connsiteX7" fmla="*/ 1191754 w 2996656"/>
            <a:gd name="connsiteY7" fmla="*/ 1887667 h 2071110"/>
            <a:gd name="connsiteX8" fmla="*/ 1363204 w 2996656"/>
            <a:gd name="connsiteY8" fmla="*/ 1097092 h 2071110"/>
            <a:gd name="connsiteX9" fmla="*/ 1963279 w 2996656"/>
            <a:gd name="connsiteY9" fmla="*/ 887542 h 2071110"/>
            <a:gd name="connsiteX10" fmla="*/ 2991979 w 2996656"/>
            <a:gd name="connsiteY10" fmla="*/ 1011367 h 2071110"/>
            <a:gd name="connsiteX0" fmla="*/ 2999515 w 3004192"/>
            <a:gd name="connsiteY0" fmla="*/ 1011367 h 2071110"/>
            <a:gd name="connsiteX1" fmla="*/ 2332765 w 3004192"/>
            <a:gd name="connsiteY1" fmla="*/ 449392 h 2071110"/>
            <a:gd name="connsiteX2" fmla="*/ 1875565 w 3004192"/>
            <a:gd name="connsiteY2" fmla="*/ 1717 h 2071110"/>
            <a:gd name="connsiteX3" fmla="*/ 1075465 w 3004192"/>
            <a:gd name="connsiteY3" fmla="*/ 287466 h 2071110"/>
            <a:gd name="connsiteX4" fmla="*/ 570640 w 3004192"/>
            <a:gd name="connsiteY4" fmla="*/ 58867 h 2071110"/>
            <a:gd name="connsiteX5" fmla="*/ 342040 w 3004192"/>
            <a:gd name="connsiteY5" fmla="*/ 830391 h 2071110"/>
            <a:gd name="connsiteX6" fmla="*/ 8665 w 3004192"/>
            <a:gd name="connsiteY6" fmla="*/ 1316167 h 2071110"/>
            <a:gd name="connsiteX7" fmla="*/ 723040 w 3004192"/>
            <a:gd name="connsiteY7" fmla="*/ 2030542 h 2071110"/>
            <a:gd name="connsiteX8" fmla="*/ 1199290 w 3004192"/>
            <a:gd name="connsiteY8" fmla="*/ 1887667 h 2071110"/>
            <a:gd name="connsiteX9" fmla="*/ 1370740 w 3004192"/>
            <a:gd name="connsiteY9" fmla="*/ 1097092 h 2071110"/>
            <a:gd name="connsiteX10" fmla="*/ 1970815 w 3004192"/>
            <a:gd name="connsiteY10" fmla="*/ 887542 h 2071110"/>
            <a:gd name="connsiteX11" fmla="*/ 2999515 w 3004192"/>
            <a:gd name="connsiteY11" fmla="*/ 1011367 h 2071110"/>
            <a:gd name="connsiteX0" fmla="*/ 2999515 w 3004192"/>
            <a:gd name="connsiteY0" fmla="*/ 1011367 h 2071110"/>
            <a:gd name="connsiteX1" fmla="*/ 2332765 w 3004192"/>
            <a:gd name="connsiteY1" fmla="*/ 449392 h 2071110"/>
            <a:gd name="connsiteX2" fmla="*/ 1875565 w 3004192"/>
            <a:gd name="connsiteY2" fmla="*/ 1717 h 2071110"/>
            <a:gd name="connsiteX3" fmla="*/ 1075465 w 3004192"/>
            <a:gd name="connsiteY3" fmla="*/ 287466 h 2071110"/>
            <a:gd name="connsiteX4" fmla="*/ 437290 w 3004192"/>
            <a:gd name="connsiteY4" fmla="*/ 68392 h 2071110"/>
            <a:gd name="connsiteX5" fmla="*/ 342040 w 3004192"/>
            <a:gd name="connsiteY5" fmla="*/ 830391 h 2071110"/>
            <a:gd name="connsiteX6" fmla="*/ 8665 w 3004192"/>
            <a:gd name="connsiteY6" fmla="*/ 1316167 h 2071110"/>
            <a:gd name="connsiteX7" fmla="*/ 723040 w 3004192"/>
            <a:gd name="connsiteY7" fmla="*/ 2030542 h 2071110"/>
            <a:gd name="connsiteX8" fmla="*/ 1199290 w 3004192"/>
            <a:gd name="connsiteY8" fmla="*/ 1887667 h 2071110"/>
            <a:gd name="connsiteX9" fmla="*/ 1370740 w 3004192"/>
            <a:gd name="connsiteY9" fmla="*/ 1097092 h 2071110"/>
            <a:gd name="connsiteX10" fmla="*/ 1970815 w 3004192"/>
            <a:gd name="connsiteY10" fmla="*/ 887542 h 2071110"/>
            <a:gd name="connsiteX11" fmla="*/ 2999515 w 3004192"/>
            <a:gd name="connsiteY11" fmla="*/ 1011367 h 207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4192" h="2071110">
              <a:moveTo>
                <a:pt x="2999515" y="1011367"/>
              </a:moveTo>
              <a:cubicBezTo>
                <a:pt x="3059840" y="938342"/>
                <a:pt x="2520090" y="617667"/>
                <a:pt x="2332765" y="449392"/>
              </a:cubicBezTo>
              <a:cubicBezTo>
                <a:pt x="2145440" y="281117"/>
                <a:pt x="2085115" y="28705"/>
                <a:pt x="1875565" y="1717"/>
              </a:cubicBezTo>
              <a:cubicBezTo>
                <a:pt x="1666015" y="-25271"/>
                <a:pt x="1273902" y="274766"/>
                <a:pt x="1075465" y="287466"/>
              </a:cubicBezTo>
              <a:cubicBezTo>
                <a:pt x="877028" y="300166"/>
                <a:pt x="559528" y="-22096"/>
                <a:pt x="437290" y="68392"/>
              </a:cubicBezTo>
              <a:cubicBezTo>
                <a:pt x="315053" y="158880"/>
                <a:pt x="435702" y="620841"/>
                <a:pt x="342040" y="830391"/>
              </a:cubicBezTo>
              <a:cubicBezTo>
                <a:pt x="248378" y="1039941"/>
                <a:pt x="-54835" y="1116142"/>
                <a:pt x="8665" y="1316167"/>
              </a:cubicBezTo>
              <a:cubicBezTo>
                <a:pt x="72165" y="1516192"/>
                <a:pt x="524603" y="1935292"/>
                <a:pt x="723040" y="2030542"/>
              </a:cubicBezTo>
              <a:cubicBezTo>
                <a:pt x="921477" y="2125792"/>
                <a:pt x="1091340" y="2043242"/>
                <a:pt x="1199290" y="1887667"/>
              </a:cubicBezTo>
              <a:cubicBezTo>
                <a:pt x="1307240" y="1732092"/>
                <a:pt x="1242152" y="1263780"/>
                <a:pt x="1370740" y="1097092"/>
              </a:cubicBezTo>
              <a:cubicBezTo>
                <a:pt x="1499327" y="930404"/>
                <a:pt x="1696177" y="900242"/>
                <a:pt x="1970815" y="887542"/>
              </a:cubicBezTo>
              <a:cubicBezTo>
                <a:pt x="2245453" y="874842"/>
                <a:pt x="2939190" y="1084392"/>
                <a:pt x="2999515" y="1011367"/>
              </a:cubicBezTo>
              <a:close/>
            </a:path>
          </a:pathLst>
        </a:custGeom>
        <a:solidFill xmlns:a="http://schemas.openxmlformats.org/drawingml/2006/main">
          <a:schemeClr val="accent3">
            <a:lumMod val="40000"/>
            <a:lumOff val="60000"/>
            <a:alpha val="27000"/>
          </a:schemeClr>
        </a:solidFill>
        <a:ln xmlns:a="http://schemas.openxmlformats.org/drawingml/2006/main">
          <a:solidFill>
            <a:schemeClr val="accent3">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7734B-1728-47FA-92D3-B8F12030E922}" type="datetimeFigureOut">
              <a:rPr lang="ru-RU" smtClean="0"/>
              <a:t>20.04.2021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9DE1FA-8C16-4A45-9EEE-8EB3F6557579}" type="slidenum">
              <a:rPr lang="ru-RU" smtClean="0"/>
              <a:t>‹#›</a:t>
            </a:fld>
            <a:endParaRPr lang="ru-RU"/>
          </a:p>
        </p:txBody>
      </p:sp>
    </p:spTree>
    <p:extLst>
      <p:ext uri="{BB962C8B-B14F-4D97-AF65-F5344CB8AC3E}">
        <p14:creationId xmlns:p14="http://schemas.microsoft.com/office/powerpoint/2010/main" val="1954550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54ADAE60-7FB4-432D-B660-B1500226C253}"/>
              </a:ext>
            </a:extLst>
          </p:cNvPr>
          <p:cNvSpPr>
            <a:spLocks noGrp="1" noChangeArrowheads="1"/>
          </p:cNvSpPr>
          <p:nvPr>
            <p:ph type="sldNum" sz="quarter" idx="5"/>
          </p:nvPr>
        </p:nvSpPr>
        <p:spPr>
          <a:ln/>
        </p:spPr>
        <p:txBody>
          <a:bodyPr/>
          <a:lstStyle/>
          <a:p>
            <a:fld id="{B021C101-8B64-49E2-A648-79F44DC74367}" type="slidenum">
              <a:rPr lang="ru-RU" altLang="ru-RU"/>
              <a:pPr/>
              <a:t>16</a:t>
            </a:fld>
            <a:endParaRPr lang="ru-RU" altLang="ru-RU"/>
          </a:p>
        </p:txBody>
      </p:sp>
      <p:sp>
        <p:nvSpPr>
          <p:cNvPr id="13314" name="Rectangle 2">
            <a:extLst>
              <a:ext uri="{FF2B5EF4-FFF2-40B4-BE49-F238E27FC236}">
                <a16:creationId xmlns="" xmlns:a16="http://schemas.microsoft.com/office/drawing/2014/main" id="{CB7112B7-B0E0-4166-BB2D-14D2D7692859}"/>
              </a:ext>
            </a:extLst>
          </p:cNvPr>
          <p:cNvSpPr>
            <a:spLocks noGrp="1" noRot="1" noChangeAspect="1" noChangeArrowheads="1" noTextEdit="1"/>
          </p:cNvSpPr>
          <p:nvPr>
            <p:ph type="sldImg"/>
          </p:nvPr>
        </p:nvSpPr>
        <p:spPr>
          <a:xfrm>
            <a:off x="90488" y="744538"/>
            <a:ext cx="6616700" cy="3722687"/>
          </a:xfrm>
          <a:ln/>
        </p:spPr>
      </p:sp>
      <p:sp>
        <p:nvSpPr>
          <p:cNvPr id="13315" name="Rectangle 3">
            <a:extLst>
              <a:ext uri="{FF2B5EF4-FFF2-40B4-BE49-F238E27FC236}">
                <a16:creationId xmlns="" xmlns:a16="http://schemas.microsoft.com/office/drawing/2014/main" id="{B94804BA-2F71-46AE-B86F-47718E8CBE55}"/>
              </a:ext>
            </a:extLst>
          </p:cNvPr>
          <p:cNvSpPr>
            <a:spLocks noGrp="1" noChangeArrowheads="1"/>
          </p:cNvSpPr>
          <p:nvPr>
            <p:ph type="body" idx="1"/>
          </p:nvPr>
        </p:nvSpPr>
        <p:spPr/>
        <p:txBody>
          <a:bodyPr/>
          <a:lstStyle/>
          <a:p>
            <a:r>
              <a:rPr lang="en-US" altLang="ru-RU" sz="1000"/>
              <a:t>Emplacement 130-115 m.y. ago of dikes and sills of alkaline-ultrabasic composition within Jetty oasis is suggested as a later appearance of plume magmatism within the East-Antarctic Shield (Andronikov et al., 1993, 2001; Laiba et al., 1987). This region is located opposite Kerguelen Islands and possibly could be properly connected with activity of the Kerguelen-plume (Foley et al., 2001, 2006). Jurassic-Cretaceous dikes, stocks and sills of alkaline-ultrabasic rocks, relatively close to kimberlite-type, are exposed within Jetty oasis and on the southern shore of the Radock Lake (Mikhalsky et al., 1992). This alkaline-ultrabasic magmatism has appeared to be connected with the main Mesozoic stage of the evolution of the Lambert and Amery glaciers riftogenic structure (Kurinin et al., 1980, 1988).</a:t>
            </a:r>
            <a:r>
              <a:rPr lang="en-US" altLang="ru-RU" sz="1000" i="1"/>
              <a:t> </a:t>
            </a:r>
            <a:r>
              <a:rPr lang="en-US" altLang="ru-RU" sz="1000"/>
              <a:t>The alkaline-ultrabasic dikes and sills within Jetty oasis cut the rocks of the Beaver complex, Permo-Triassic terrigeneous successions of the Amery complex, and late Paleozoic low-alkaline basic dikes as well. Dashed chain of 6 stock bodies spread out on 15 km along the eastern shore of the Beaver Lake, marked their allocation with submeridianal zone of the deep cracks, boarded of the eastern side of the Beaver Lake trough. Some of the polzenite and biotite-pyroxene alkaline picrite dikes were discovered on Kamenistaya Platform (northern extremity of Jetty oasis). They have north-north-eastern strike, subvertical dip and are 0.5-1.0 m thick. Oasis Jetty alkaline bodies on the present-day erosion surface have oval, rare isometric forms from 10</a:t>
            </a:r>
            <a:r>
              <a:rPr lang="en-GB" altLang="ru-RU" sz="1000"/>
              <a:t>х</a:t>
            </a:r>
            <a:r>
              <a:rPr lang="en-US" altLang="ru-RU" sz="1000"/>
              <a:t>25 to 80</a:t>
            </a:r>
            <a:r>
              <a:rPr lang="en-GB" altLang="ru-RU" sz="1000"/>
              <a:t>х</a:t>
            </a:r>
            <a:r>
              <a:rPr lang="en-US" altLang="ru-RU" sz="1000"/>
              <a:t>120 m; dike bodies reach up to 180 m long and thickness is about 2 m (Fig. 6b). All of these dike rocks are abundant in mantle nodules, mainly peridotites, and numerous xenoliths of the host Permo-Triassic sediments and Precambrian metamorphics as well (Fig. 6c). It has been suggested that the alkaline-ultrabasic bodies were intruded into two phases. In the elder bodies (150-140 Ma, Yuzhnoe and Severnoe stocks) biotite-pyroxene alkaline picrites prevail, at the same time the younger (123-110 Ma, Novoe and Ploskoe stocks) is composed by polzenites and/or melanephelinites (Laiba et al., 1987; Mikhalsky et al., 1998) (Fig. 6).</a:t>
            </a:r>
            <a:endParaRPr lang="ru-RU" altLang="ru-RU" sz="10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7C81A0-FB7A-4357-8B37-1EC930D1E098}"/>
              </a:ext>
            </a:extLst>
          </p:cNvPr>
          <p:cNvSpPr>
            <a:spLocks noGrp="1"/>
          </p:cNvSpPr>
          <p:nvPr>
            <p:ph type="ctrTitle"/>
          </p:nvPr>
        </p:nvSpPr>
        <p:spPr>
          <a:xfrm>
            <a:off x="762000" y="1523999"/>
            <a:ext cx="10668000" cy="1985963"/>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7D3C075C-7238-4F43-87E7-63A35BE6900C}"/>
              </a:ext>
            </a:extLst>
          </p:cNvPr>
          <p:cNvSpPr>
            <a:spLocks noGrp="1"/>
          </p:cNvSpPr>
          <p:nvPr>
            <p:ph type="subTitle" idx="1"/>
          </p:nvPr>
        </p:nvSpPr>
        <p:spPr>
          <a:xfrm>
            <a:off x="762000" y="3809999"/>
            <a:ext cx="10667998" cy="19859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0AB67EEB-ABA8-4DA9-803B-0C6CD8A1284C}"/>
              </a:ext>
            </a:extLst>
          </p:cNvPr>
          <p:cNvSpPr>
            <a:spLocks noGrp="1"/>
          </p:cNvSpPr>
          <p:nvPr>
            <p:ph type="dt" sz="half" idx="10"/>
          </p:nvPr>
        </p:nvSpPr>
        <p:spPr/>
        <p:txBody>
          <a:bodyPr anchor="b" anchorCtr="0"/>
          <a:lstStyle/>
          <a:p>
            <a:fld id="{F4D57BDD-E64A-4D27-8978-82FFCA18A12C}" type="datetimeFigureOut">
              <a:rPr lang="en-US" smtClean="0"/>
              <a:t>4/20/2021</a:t>
            </a:fld>
            <a:endParaRPr lang="en-US"/>
          </a:p>
        </p:txBody>
      </p:sp>
      <p:sp>
        <p:nvSpPr>
          <p:cNvPr id="5" name="Footer Placeholder 4">
            <a:extLst>
              <a:ext uri="{FF2B5EF4-FFF2-40B4-BE49-F238E27FC236}">
                <a16:creationId xmlns:a16="http://schemas.microsoft.com/office/drawing/2014/main" xmlns="" id="{0FCFD314-1E75-41B9-A585-4F4A32A34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A0CC8E8-C649-4A81-BF53-F078B2A98453}"/>
              </a:ext>
            </a:extLst>
          </p:cNvPr>
          <p:cNvSpPr>
            <a:spLocks noGrp="1"/>
          </p:cNvSpPr>
          <p:nvPr>
            <p:ph type="sldNum" sz="quarter" idx="12"/>
          </p:nvPr>
        </p:nvSpPr>
        <p:spPr/>
        <p:txBody>
          <a:bodyPr/>
          <a:lstStyle/>
          <a:p>
            <a:fld id="{D643A852-0206-46AC-B0EB-645612933129}" type="slidenum">
              <a:rPr lang="en-US" smtClean="0"/>
              <a:t>‹#›</a:t>
            </a:fld>
            <a:endParaRPr lang="en-US" dirty="0"/>
          </a:p>
        </p:txBody>
      </p:sp>
    </p:spTree>
    <p:extLst>
      <p:ext uri="{BB962C8B-B14F-4D97-AF65-F5344CB8AC3E}">
        <p14:creationId xmlns:p14="http://schemas.microsoft.com/office/powerpoint/2010/main" val="885027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56A6A6-C260-4F8B-99DF-249C907BE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536F8CB-5C97-4437-A672-4E43D0E5A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A90C990-05C1-4ECD-A899-722057AEA630}"/>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5" name="Footer Placeholder 4">
            <a:extLst>
              <a:ext uri="{FF2B5EF4-FFF2-40B4-BE49-F238E27FC236}">
                <a16:creationId xmlns:a16="http://schemas.microsoft.com/office/drawing/2014/main" xmlns="" id="{C5E9811C-37A0-4DD1-8607-EFD4226E5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4CAB506-9570-4D3E-804F-A184A73DBCE6}"/>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628034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B569B8-DEA4-4F12-9078-ECD731F2AC92}"/>
              </a:ext>
            </a:extLst>
          </p:cNvPr>
          <p:cNvSpPr>
            <a:spLocks noGrp="1"/>
          </p:cNvSpPr>
          <p:nvPr>
            <p:ph type="title"/>
          </p:nvPr>
        </p:nvSpPr>
        <p:spPr>
          <a:xfrm>
            <a:off x="762000" y="1530351"/>
            <a:ext cx="10668000" cy="2279650"/>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FA0D1F3B-E79C-4822-999D-205B0E76C66F}"/>
              </a:ext>
            </a:extLst>
          </p:cNvPr>
          <p:cNvSpPr>
            <a:spLocks noGrp="1"/>
          </p:cNvSpPr>
          <p:nvPr>
            <p:ph type="body" idx="1"/>
          </p:nvPr>
        </p:nvSpPr>
        <p:spPr>
          <a:xfrm>
            <a:off x="762000" y="4589464"/>
            <a:ext cx="10668000" cy="118318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FA145166-621E-4C71-A40F-64E514536729}"/>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5" name="Footer Placeholder 4">
            <a:extLst>
              <a:ext uri="{FF2B5EF4-FFF2-40B4-BE49-F238E27FC236}">
                <a16:creationId xmlns:a16="http://schemas.microsoft.com/office/drawing/2014/main" xmlns="" id="{44B8A175-E39F-477F-997B-99FF8677A5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469115F-5456-4FA3-8484-B1806E7C48C7}"/>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101922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88BC5C-CCF0-4BA5-B102-213AC6FD5A48}"/>
              </a:ext>
            </a:extLst>
          </p:cNvPr>
          <p:cNvSpPr>
            <a:spLocks noGrp="1"/>
          </p:cNvSpPr>
          <p:nvPr>
            <p:ph type="title"/>
          </p:nvPr>
        </p:nvSpPr>
        <p:spPr>
          <a:xfrm>
            <a:off x="762000" y="1524000"/>
            <a:ext cx="9144000" cy="12636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B2237E63-3B4F-4C2F-A87C-9533227EB684}"/>
              </a:ext>
            </a:extLst>
          </p:cNvPr>
          <p:cNvSpPr>
            <a:spLocks noGrp="1"/>
          </p:cNvSpPr>
          <p:nvPr>
            <p:ph sz="half" idx="1"/>
          </p:nvPr>
        </p:nvSpPr>
        <p:spPr>
          <a:xfrm>
            <a:off x="762000" y="3048000"/>
            <a:ext cx="4572000"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E78ACE3E-2FED-4289-B138-3EC2826909F5}"/>
              </a:ext>
            </a:extLst>
          </p:cNvPr>
          <p:cNvSpPr>
            <a:spLocks noGrp="1"/>
          </p:cNvSpPr>
          <p:nvPr>
            <p:ph sz="half" idx="2"/>
          </p:nvPr>
        </p:nvSpPr>
        <p:spPr>
          <a:xfrm>
            <a:off x="6858000" y="3048000"/>
            <a:ext cx="4572000"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555DB51-20DA-4BEF-90BA-DDD37DC080CF}"/>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6" name="Footer Placeholder 5">
            <a:extLst>
              <a:ext uri="{FF2B5EF4-FFF2-40B4-BE49-F238E27FC236}">
                <a16:creationId xmlns:a16="http://schemas.microsoft.com/office/drawing/2014/main" xmlns="" id="{506D22E1-F0DB-4CB7-B2E3-D578EEAA6E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CC29146B-54D6-4291-8EA2-6430024824AE}"/>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90276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5B4AE7-507A-4E14-96E2-5412FF8EA283}"/>
              </a:ext>
            </a:extLst>
          </p:cNvPr>
          <p:cNvSpPr>
            <a:spLocks noGrp="1"/>
          </p:cNvSpPr>
          <p:nvPr>
            <p:ph type="title"/>
          </p:nvPr>
        </p:nvSpPr>
        <p:spPr>
          <a:xfrm>
            <a:off x="762000" y="1527048"/>
            <a:ext cx="10668000" cy="75895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7EDEEE83-2945-4C22-9597-57F1F1262841}"/>
              </a:ext>
            </a:extLst>
          </p:cNvPr>
          <p:cNvSpPr>
            <a:spLocks noGrp="1"/>
          </p:cNvSpPr>
          <p:nvPr>
            <p:ph type="body" idx="1"/>
          </p:nvPr>
        </p:nvSpPr>
        <p:spPr>
          <a:xfrm>
            <a:off x="762000" y="2285999"/>
            <a:ext cx="4572001"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CC2494D-AD1D-4CB7-A17C-B69079113D71}"/>
              </a:ext>
            </a:extLst>
          </p:cNvPr>
          <p:cNvSpPr>
            <a:spLocks noGrp="1"/>
          </p:cNvSpPr>
          <p:nvPr>
            <p:ph sz="half" idx="2"/>
          </p:nvPr>
        </p:nvSpPr>
        <p:spPr>
          <a:xfrm>
            <a:off x="762001" y="3059113"/>
            <a:ext cx="4572000" cy="3036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B23E4950-830D-4EE3-9F51-DD730255E0CD}"/>
              </a:ext>
            </a:extLst>
          </p:cNvPr>
          <p:cNvSpPr>
            <a:spLocks noGrp="1"/>
          </p:cNvSpPr>
          <p:nvPr>
            <p:ph type="body" sz="quarter" idx="3"/>
          </p:nvPr>
        </p:nvSpPr>
        <p:spPr>
          <a:xfrm>
            <a:off x="6857998" y="2286000"/>
            <a:ext cx="4572001"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6F244AA-BDAA-4FDD-B742-449DF905730C}"/>
              </a:ext>
            </a:extLst>
          </p:cNvPr>
          <p:cNvSpPr>
            <a:spLocks noGrp="1"/>
          </p:cNvSpPr>
          <p:nvPr>
            <p:ph sz="quarter" idx="4"/>
          </p:nvPr>
        </p:nvSpPr>
        <p:spPr>
          <a:xfrm>
            <a:off x="6858000" y="3059113"/>
            <a:ext cx="4571998" cy="3036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6B78494-ECE0-41D2-97E2-CFAC0434A8B8}"/>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8" name="Footer Placeholder 7">
            <a:extLst>
              <a:ext uri="{FF2B5EF4-FFF2-40B4-BE49-F238E27FC236}">
                <a16:creationId xmlns:a16="http://schemas.microsoft.com/office/drawing/2014/main" xmlns="" id="{185E4C20-6CC5-4259-B554-B19F1A7AA0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B09AB13-CCCC-4074-9B66-CE0B37902E3F}"/>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48556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EFB5FF-4FD1-4CE4-BBC5-E6402FE06F0C}"/>
              </a:ext>
            </a:extLst>
          </p:cNvPr>
          <p:cNvSpPr>
            <a:spLocks noGrp="1"/>
          </p:cNvSpPr>
          <p:nvPr>
            <p:ph type="title"/>
          </p:nvPr>
        </p:nvSpPr>
        <p:spPr>
          <a:xfrm>
            <a:off x="762000" y="1524000"/>
            <a:ext cx="9144000" cy="38100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F9E71AAD-C5B9-485B-84DD-60DAFD5F18BC}"/>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4" name="Footer Placeholder 3">
            <a:extLst>
              <a:ext uri="{FF2B5EF4-FFF2-40B4-BE49-F238E27FC236}">
                <a16:creationId xmlns:a16="http://schemas.microsoft.com/office/drawing/2014/main" xmlns="" id="{9B7CACFF-0406-4EE2-9E8F-F594B952C2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552A47E-1990-4B6B-BCCB-75B6F213A8ED}"/>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227852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EC8FE4C-64F1-4C88-9D30-17F8131ED627}"/>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3" name="Footer Placeholder 2">
            <a:extLst>
              <a:ext uri="{FF2B5EF4-FFF2-40B4-BE49-F238E27FC236}">
                <a16:creationId xmlns:a16="http://schemas.microsoft.com/office/drawing/2014/main" xmlns="" id="{D25D8FB3-6FA4-40A7-BDBF-76CD0F22FE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6649F41-A021-4490-BB80-C89DF0293708}"/>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2263048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7CEF60-874B-45DE-BF65-CF0D08577588}"/>
              </a:ext>
            </a:extLst>
          </p:cNvPr>
          <p:cNvSpPr>
            <a:spLocks noGrp="1"/>
          </p:cNvSpPr>
          <p:nvPr>
            <p:ph type="title"/>
          </p:nvPr>
        </p:nvSpPr>
        <p:spPr>
          <a:xfrm>
            <a:off x="762000" y="1524000"/>
            <a:ext cx="3821113" cy="1524000"/>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1CD757B0-722D-425F-8BD4-9CD9093BCBF5}"/>
              </a:ext>
            </a:extLst>
          </p:cNvPr>
          <p:cNvSpPr>
            <a:spLocks noGrp="1"/>
          </p:cNvSpPr>
          <p:nvPr>
            <p:ph idx="1"/>
          </p:nvPr>
        </p:nvSpPr>
        <p:spPr>
          <a:xfrm>
            <a:off x="5334000" y="1524000"/>
            <a:ext cx="6096000" cy="3810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EDB0F60-AADF-41C3-8BFC-B405E0A3F9AC}"/>
              </a:ext>
            </a:extLst>
          </p:cNvPr>
          <p:cNvSpPr>
            <a:spLocks noGrp="1"/>
          </p:cNvSpPr>
          <p:nvPr>
            <p:ph type="body" sz="half" idx="2"/>
          </p:nvPr>
        </p:nvSpPr>
        <p:spPr>
          <a:xfrm>
            <a:off x="762000" y="3048000"/>
            <a:ext cx="3821113" cy="3048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FAB1E11-97B6-42FD-9F45-6EDC3B83FABD}"/>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6" name="Footer Placeholder 5">
            <a:extLst>
              <a:ext uri="{FF2B5EF4-FFF2-40B4-BE49-F238E27FC236}">
                <a16:creationId xmlns:a16="http://schemas.microsoft.com/office/drawing/2014/main" xmlns="" id="{E14D7DA9-F910-4337-99A2-91F4EA3612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B93A2F2-339E-4406-9A90-534A38C5A069}"/>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197975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71599-6E07-4A55-9B93-4CA5EFE3FD76}"/>
              </a:ext>
            </a:extLst>
          </p:cNvPr>
          <p:cNvSpPr>
            <a:spLocks noGrp="1"/>
          </p:cNvSpPr>
          <p:nvPr>
            <p:ph type="title"/>
          </p:nvPr>
        </p:nvSpPr>
        <p:spPr>
          <a:xfrm>
            <a:off x="762001" y="1524000"/>
            <a:ext cx="3810000" cy="15240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292C2D26-DACA-4941-955E-18F7E236758C}"/>
              </a:ext>
            </a:extLst>
          </p:cNvPr>
          <p:cNvSpPr>
            <a:spLocks noGrp="1"/>
          </p:cNvSpPr>
          <p:nvPr>
            <p:ph type="pic" idx="1"/>
          </p:nvPr>
        </p:nvSpPr>
        <p:spPr>
          <a:xfrm>
            <a:off x="5333999" y="1524000"/>
            <a:ext cx="6095999" cy="381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27EDB26D-C5B0-41D6-A75F-F89A87BE243A}"/>
              </a:ext>
            </a:extLst>
          </p:cNvPr>
          <p:cNvSpPr>
            <a:spLocks noGrp="1"/>
          </p:cNvSpPr>
          <p:nvPr>
            <p:ph type="body" sz="half" idx="2"/>
          </p:nvPr>
        </p:nvSpPr>
        <p:spPr>
          <a:xfrm>
            <a:off x="762001" y="3048000"/>
            <a:ext cx="3810000" cy="3048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79304B6-48DF-41FA-A089-8C83BBA63673}"/>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6" name="Footer Placeholder 5">
            <a:extLst>
              <a:ext uri="{FF2B5EF4-FFF2-40B4-BE49-F238E27FC236}">
                <a16:creationId xmlns:a16="http://schemas.microsoft.com/office/drawing/2014/main" xmlns="" id="{14DFB82F-A17A-4BC7-A522-CD934BC35C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5CC530C-8824-4BE3-884E-2AFF30B572BC}"/>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816458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CE73F-2F7C-4941-9B13-ACB43A4983EC}"/>
              </a:ext>
            </a:extLst>
          </p:cNvPr>
          <p:cNvSpPr>
            <a:spLocks noGrp="1"/>
          </p:cNvSpPr>
          <p:nvPr>
            <p:ph type="title"/>
          </p:nvPr>
        </p:nvSpPr>
        <p:spPr>
          <a:xfrm>
            <a:off x="762000" y="1524000"/>
            <a:ext cx="9144000" cy="1523999"/>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xmlns="" id="{38BC107E-F2BE-4057-B06B-1E50FD12B561}"/>
              </a:ext>
            </a:extLst>
          </p:cNvPr>
          <p:cNvSpPr>
            <a:spLocks noGrp="1"/>
          </p:cNvSpPr>
          <p:nvPr>
            <p:ph type="body" orient="vert" idx="1"/>
          </p:nvPr>
        </p:nvSpPr>
        <p:spPr>
          <a:xfrm>
            <a:off x="762000" y="3048000"/>
            <a:ext cx="10668000" cy="304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3B9D7D8-1932-4215-A6E0-C16DA0DDB8B8}"/>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5" name="Footer Placeholder 4">
            <a:extLst>
              <a:ext uri="{FF2B5EF4-FFF2-40B4-BE49-F238E27FC236}">
                <a16:creationId xmlns:a16="http://schemas.microsoft.com/office/drawing/2014/main" xmlns="" id="{4378B662-65E3-47B2-AD95-B041B57F3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393DBC5-88B5-4F2A-A0E3-752CB421737A}"/>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1734675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B6599DF-5B13-4800-ADD7-3A2A2F1C4889}"/>
              </a:ext>
            </a:extLst>
          </p:cNvPr>
          <p:cNvSpPr>
            <a:spLocks noGrp="1"/>
          </p:cNvSpPr>
          <p:nvPr>
            <p:ph type="title" orient="vert"/>
          </p:nvPr>
        </p:nvSpPr>
        <p:spPr>
          <a:xfrm>
            <a:off x="8724900" y="1523999"/>
            <a:ext cx="2705100" cy="4572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B191E12-22D9-4DA9-A336-EA6A8B9B55B8}"/>
              </a:ext>
            </a:extLst>
          </p:cNvPr>
          <p:cNvSpPr>
            <a:spLocks noGrp="1"/>
          </p:cNvSpPr>
          <p:nvPr>
            <p:ph type="body" orient="vert" idx="1"/>
          </p:nvPr>
        </p:nvSpPr>
        <p:spPr>
          <a:xfrm>
            <a:off x="762000" y="1524000"/>
            <a:ext cx="76200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122A1D5-B7EF-43A4-81EF-B5A7EA35616B}"/>
              </a:ext>
            </a:extLst>
          </p:cNvPr>
          <p:cNvSpPr>
            <a:spLocks noGrp="1"/>
          </p:cNvSpPr>
          <p:nvPr>
            <p:ph type="dt" sz="half" idx="10"/>
          </p:nvPr>
        </p:nvSpPr>
        <p:spPr/>
        <p:txBody>
          <a:bodyPr/>
          <a:lstStyle/>
          <a:p>
            <a:fld id="{F4D57BDD-E64A-4D27-8978-82FFCA18A12C}" type="datetimeFigureOut">
              <a:rPr lang="en-US" smtClean="0"/>
              <a:t>4/20/2021</a:t>
            </a:fld>
            <a:endParaRPr lang="en-US"/>
          </a:p>
        </p:txBody>
      </p:sp>
      <p:sp>
        <p:nvSpPr>
          <p:cNvPr id="5" name="Footer Placeholder 4">
            <a:extLst>
              <a:ext uri="{FF2B5EF4-FFF2-40B4-BE49-F238E27FC236}">
                <a16:creationId xmlns:a16="http://schemas.microsoft.com/office/drawing/2014/main" xmlns="" id="{66809DFB-4410-42BF-B886-C984E3A53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56487E8-E9A0-429E-88E5-34B1BE86BD23}"/>
              </a:ext>
            </a:extLst>
          </p:cNvPr>
          <p:cNvSpPr>
            <a:spLocks noGrp="1"/>
          </p:cNvSpPr>
          <p:nvPr>
            <p:ph type="sldNum" sz="quarter" idx="12"/>
          </p:nvPr>
        </p:nvSpPr>
        <p:spPr/>
        <p:txBody>
          <a:bodyPr/>
          <a:lstStyle/>
          <a:p>
            <a:fld id="{D643A852-0206-46AC-B0EB-645612933129}" type="slidenum">
              <a:rPr lang="en-US" smtClean="0"/>
              <a:t>‹#›</a:t>
            </a:fld>
            <a:endParaRPr lang="en-US"/>
          </a:p>
        </p:txBody>
      </p:sp>
    </p:spTree>
    <p:extLst>
      <p:ext uri="{BB962C8B-B14F-4D97-AF65-F5344CB8AC3E}">
        <p14:creationId xmlns:p14="http://schemas.microsoft.com/office/powerpoint/2010/main" val="3574161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8D8BB2E-52EB-4269-8278-7D515AE2B81C}"/>
              </a:ext>
            </a:extLst>
          </p:cNvPr>
          <p:cNvSpPr>
            <a:spLocks noGrp="1"/>
          </p:cNvSpPr>
          <p:nvPr>
            <p:ph type="title"/>
          </p:nvPr>
        </p:nvSpPr>
        <p:spPr>
          <a:xfrm>
            <a:off x="609600" y="274638"/>
            <a:ext cx="10972800" cy="1143000"/>
          </a:xfrm>
        </p:spPr>
        <p:txBody>
          <a:bodyPr/>
          <a:lstStyle/>
          <a:p>
            <a:r>
              <a:rPr lang="ru-RU"/>
              <a:t>Образец заголовка</a:t>
            </a:r>
          </a:p>
        </p:txBody>
      </p:sp>
      <p:sp>
        <p:nvSpPr>
          <p:cNvPr id="3" name="Текст 2">
            <a:extLst>
              <a:ext uri="{FF2B5EF4-FFF2-40B4-BE49-F238E27FC236}">
                <a16:creationId xmlns:a16="http://schemas.microsoft.com/office/drawing/2014/main" xmlns="" id="{DD2DF395-C4C7-4610-B878-70D92ECDCC0F}"/>
              </a:ext>
            </a:extLst>
          </p:cNvPr>
          <p:cNvSpPr>
            <a:spLocks noGrp="1"/>
          </p:cNvSpPr>
          <p:nvPr>
            <p:ph type="body" sz="half" idx="1"/>
          </p:nvPr>
        </p:nvSpPr>
        <p:spPr>
          <a:xfrm>
            <a:off x="609600" y="1600201"/>
            <a:ext cx="53848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41C9B2A5-4973-4BB3-9B9E-8705C3D12748}"/>
              </a:ext>
            </a:extLst>
          </p:cNvPr>
          <p:cNvSpPr>
            <a:spLocks noGrp="1"/>
          </p:cNvSpPr>
          <p:nvPr>
            <p:ph sz="half" idx="2"/>
          </p:nvPr>
        </p:nvSpPr>
        <p:spPr>
          <a:xfrm>
            <a:off x="6197600" y="1600201"/>
            <a:ext cx="53848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C9F29063-C822-4E09-A2B5-7DB9649DF87E}"/>
              </a:ext>
            </a:extLst>
          </p:cNvPr>
          <p:cNvSpPr>
            <a:spLocks noGrp="1"/>
          </p:cNvSpPr>
          <p:nvPr>
            <p:ph type="dt" sz="half" idx="10"/>
          </p:nvPr>
        </p:nvSpPr>
        <p:spPr>
          <a:xfrm>
            <a:off x="609600" y="6245225"/>
            <a:ext cx="2844800" cy="476250"/>
          </a:xfrm>
        </p:spPr>
        <p:txBody>
          <a:bodyPr/>
          <a:lstStyle>
            <a:lvl1pPr>
              <a:defRPr/>
            </a:lvl1pPr>
          </a:lstStyle>
          <a:p>
            <a:endParaRPr lang="ru-RU" altLang="ru-RU"/>
          </a:p>
        </p:txBody>
      </p:sp>
      <p:sp>
        <p:nvSpPr>
          <p:cNvPr id="6" name="Нижний колонтитул 5">
            <a:extLst>
              <a:ext uri="{FF2B5EF4-FFF2-40B4-BE49-F238E27FC236}">
                <a16:creationId xmlns:a16="http://schemas.microsoft.com/office/drawing/2014/main" xmlns="" id="{6D64A725-F67D-4F20-B335-EACFF3D112FA}"/>
              </a:ext>
            </a:extLst>
          </p:cNvPr>
          <p:cNvSpPr>
            <a:spLocks noGrp="1"/>
          </p:cNvSpPr>
          <p:nvPr>
            <p:ph type="ftr" sz="quarter" idx="11"/>
          </p:nvPr>
        </p:nvSpPr>
        <p:spPr>
          <a:xfrm>
            <a:off x="4165600" y="6245225"/>
            <a:ext cx="3860800" cy="476250"/>
          </a:xfrm>
        </p:spPr>
        <p:txBody>
          <a:bodyPr/>
          <a:lstStyle>
            <a:lvl1pPr>
              <a:defRPr/>
            </a:lvl1pPr>
          </a:lstStyle>
          <a:p>
            <a:endParaRPr lang="ru-RU" altLang="ru-RU"/>
          </a:p>
        </p:txBody>
      </p:sp>
      <p:sp>
        <p:nvSpPr>
          <p:cNvPr id="7" name="Номер слайда 6">
            <a:extLst>
              <a:ext uri="{FF2B5EF4-FFF2-40B4-BE49-F238E27FC236}">
                <a16:creationId xmlns:a16="http://schemas.microsoft.com/office/drawing/2014/main" xmlns="" id="{5550A39C-A119-4CAB-A114-B290A6B3507A}"/>
              </a:ext>
            </a:extLst>
          </p:cNvPr>
          <p:cNvSpPr>
            <a:spLocks noGrp="1"/>
          </p:cNvSpPr>
          <p:nvPr>
            <p:ph type="sldNum" sz="quarter" idx="12"/>
          </p:nvPr>
        </p:nvSpPr>
        <p:spPr>
          <a:xfrm>
            <a:off x="8737600" y="6245225"/>
            <a:ext cx="2844800" cy="476250"/>
          </a:xfrm>
        </p:spPr>
        <p:txBody>
          <a:bodyPr/>
          <a:lstStyle>
            <a:lvl1pPr>
              <a:defRPr/>
            </a:lvl1pPr>
          </a:lstStyle>
          <a:p>
            <a:fld id="{C96234A1-986C-4252-8D43-34BFA84E5EC1}" type="slidenum">
              <a:rPr lang="ru-RU" altLang="ru-RU"/>
              <a:pPr/>
              <a:t>‹#›</a:t>
            </a:fld>
            <a:endParaRPr lang="ru-RU" altLang="ru-RU"/>
          </a:p>
        </p:txBody>
      </p:sp>
    </p:spTree>
    <p:extLst>
      <p:ext uri="{BB962C8B-B14F-4D97-AF65-F5344CB8AC3E}">
        <p14:creationId xmlns:p14="http://schemas.microsoft.com/office/powerpoint/2010/main" val="162018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a:t>Образец заголовка</a:t>
            </a:r>
          </a:p>
        </p:txBody>
      </p:sp>
      <p:sp>
        <p:nvSpPr>
          <p:cNvPr id="3" name="Таблица 2"/>
          <p:cNvSpPr>
            <a:spLocks noGrp="1"/>
          </p:cNvSpPr>
          <p:nvPr>
            <p:ph type="tbl" idx="1"/>
          </p:nvPr>
        </p:nvSpPr>
        <p:spPr>
          <a:xfrm>
            <a:off x="609600" y="1600201"/>
            <a:ext cx="10972800" cy="4525963"/>
          </a:xfrm>
        </p:spPr>
        <p:txBody>
          <a:bodyPr/>
          <a:lstStyle/>
          <a:p>
            <a:pPr lvl="0"/>
            <a:endParaRPr lang="ru-RU" noProof="0"/>
          </a:p>
        </p:txBody>
      </p:sp>
      <p:sp>
        <p:nvSpPr>
          <p:cNvPr id="4" name="Rectangle 4">
            <a:extLst>
              <a:ext uri="{FF2B5EF4-FFF2-40B4-BE49-F238E27FC236}">
                <a16:creationId xmlns="" xmlns:a16="http://schemas.microsoft.com/office/drawing/2014/main" id="{0F332B6C-9B03-48DC-B562-FCDDD3B59D86}"/>
              </a:ext>
            </a:extLst>
          </p:cNvPr>
          <p:cNvSpPr>
            <a:spLocks noGrp="1" noChangeArrowheads="1"/>
          </p:cNvSpPr>
          <p:nvPr>
            <p:ph type="dt" sz="half" idx="10"/>
          </p:nvPr>
        </p:nvSpPr>
        <p:spPr>
          <a:ln/>
        </p:spPr>
        <p:txBody>
          <a:bodyPr/>
          <a:lstStyle>
            <a:lvl1pPr>
              <a:defRPr/>
            </a:lvl1pPr>
          </a:lstStyle>
          <a:p>
            <a:pPr>
              <a:defRPr/>
            </a:pPr>
            <a:endParaRPr lang="ru-RU" altLang="ru-RU"/>
          </a:p>
        </p:txBody>
      </p:sp>
      <p:sp>
        <p:nvSpPr>
          <p:cNvPr id="5" name="Rectangle 5">
            <a:extLst>
              <a:ext uri="{FF2B5EF4-FFF2-40B4-BE49-F238E27FC236}">
                <a16:creationId xmlns="" xmlns:a16="http://schemas.microsoft.com/office/drawing/2014/main" id="{951CF5C8-0857-4A3B-B5CB-CC55CD3141FB}"/>
              </a:ext>
            </a:extLst>
          </p:cNvPr>
          <p:cNvSpPr>
            <a:spLocks noGrp="1" noChangeArrowheads="1"/>
          </p:cNvSpPr>
          <p:nvPr>
            <p:ph type="ftr" sz="quarter" idx="11"/>
          </p:nvPr>
        </p:nvSpPr>
        <p:spPr>
          <a:ln/>
        </p:spPr>
        <p:txBody>
          <a:bodyPr/>
          <a:lstStyle>
            <a:lvl1pPr>
              <a:defRPr/>
            </a:lvl1pPr>
          </a:lstStyle>
          <a:p>
            <a:pPr>
              <a:defRPr/>
            </a:pPr>
            <a:endParaRPr lang="ru-RU" altLang="ru-RU"/>
          </a:p>
        </p:txBody>
      </p:sp>
      <p:sp>
        <p:nvSpPr>
          <p:cNvPr id="6" name="Rectangle 6">
            <a:extLst>
              <a:ext uri="{FF2B5EF4-FFF2-40B4-BE49-F238E27FC236}">
                <a16:creationId xmlns="" xmlns:a16="http://schemas.microsoft.com/office/drawing/2014/main" id="{A150DCDE-DAFD-473C-8196-E103C65DDD9A}"/>
              </a:ext>
            </a:extLst>
          </p:cNvPr>
          <p:cNvSpPr>
            <a:spLocks noGrp="1" noChangeArrowheads="1"/>
          </p:cNvSpPr>
          <p:nvPr>
            <p:ph type="sldNum" sz="quarter" idx="12"/>
          </p:nvPr>
        </p:nvSpPr>
        <p:spPr>
          <a:ln/>
        </p:spPr>
        <p:txBody>
          <a:bodyPr/>
          <a:lstStyle>
            <a:lvl1pPr>
              <a:defRPr/>
            </a:lvl1pPr>
          </a:lstStyle>
          <a:p>
            <a:pPr>
              <a:defRPr/>
            </a:pPr>
            <a:fld id="{AD508F1C-6DD5-4A06-A466-625DFB8B0705}" type="slidenum">
              <a:rPr lang="ru-RU" altLang="ru-RU"/>
              <a:pPr>
                <a:defRPr/>
              </a:pPr>
              <a:t>‹#›</a:t>
            </a:fld>
            <a:endParaRPr lang="ru-RU" altLang="ru-RU"/>
          </a:p>
        </p:txBody>
      </p:sp>
    </p:spTree>
    <p:extLst>
      <p:ext uri="{BB962C8B-B14F-4D97-AF65-F5344CB8AC3E}">
        <p14:creationId xmlns:p14="http://schemas.microsoft.com/office/powerpoint/2010/main" val="1140766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81B49B9-8C94-4604-AEEE-CB5051962D27}"/>
              </a:ext>
            </a:extLst>
          </p:cNvPr>
          <p:cNvSpPr>
            <a:spLocks noGrp="1"/>
          </p:cNvSpPr>
          <p:nvPr>
            <p:ph type="title"/>
          </p:nvPr>
        </p:nvSpPr>
        <p:spPr>
          <a:xfrm>
            <a:off x="762000" y="1524000"/>
            <a:ext cx="9144000" cy="1263649"/>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79C3204E-CAF5-48A1-928F-757507EC48C4}"/>
              </a:ext>
            </a:extLst>
          </p:cNvPr>
          <p:cNvSpPr>
            <a:spLocks noGrp="1"/>
          </p:cNvSpPr>
          <p:nvPr>
            <p:ph type="body" idx="1"/>
          </p:nvPr>
        </p:nvSpPr>
        <p:spPr>
          <a:xfrm>
            <a:off x="762000" y="3047999"/>
            <a:ext cx="10668000" cy="3048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09540D12-4B42-4790-8677-C9250F3CDDCF}"/>
              </a:ext>
            </a:extLst>
          </p:cNvPr>
          <p:cNvSpPr>
            <a:spLocks noGrp="1"/>
          </p:cNvSpPr>
          <p:nvPr>
            <p:ph type="dt" sz="half" idx="2"/>
          </p:nvPr>
        </p:nvSpPr>
        <p:spPr>
          <a:xfrm>
            <a:off x="762000" y="401594"/>
            <a:ext cx="3048000" cy="365125"/>
          </a:xfrm>
          <a:prstGeom prst="rect">
            <a:avLst/>
          </a:prstGeom>
        </p:spPr>
        <p:txBody>
          <a:bodyPr vert="horz" lIns="91440" tIns="45720" rIns="91440" bIns="45720" rtlCol="0" anchor="b" anchorCtr="0"/>
          <a:lstStyle>
            <a:lvl1pPr algn="l">
              <a:defRPr sz="1000">
                <a:solidFill>
                  <a:schemeClr val="tx1"/>
                </a:solidFill>
              </a:defRPr>
            </a:lvl1pPr>
          </a:lstStyle>
          <a:p>
            <a:fld id="{F4D57BDD-E64A-4D27-8978-82FFCA18A12C}" type="datetimeFigureOut">
              <a:rPr lang="en-US" smtClean="0"/>
              <a:pPr/>
              <a:t>4/20/2021</a:t>
            </a:fld>
            <a:endParaRPr lang="en-US" dirty="0"/>
          </a:p>
        </p:txBody>
      </p:sp>
      <p:sp>
        <p:nvSpPr>
          <p:cNvPr id="5" name="Footer Placeholder 4">
            <a:extLst>
              <a:ext uri="{FF2B5EF4-FFF2-40B4-BE49-F238E27FC236}">
                <a16:creationId xmlns:a16="http://schemas.microsoft.com/office/drawing/2014/main" xmlns="" id="{022B17CD-6C27-4CD1-B20D-EA4B8E54F4FD}"/>
              </a:ext>
            </a:extLst>
          </p:cNvPr>
          <p:cNvSpPr>
            <a:spLocks noGrp="1"/>
          </p:cNvSpPr>
          <p:nvPr>
            <p:ph type="ftr" sz="quarter" idx="3"/>
          </p:nvPr>
        </p:nvSpPr>
        <p:spPr>
          <a:xfrm>
            <a:off x="6858000" y="6096000"/>
            <a:ext cx="4572000" cy="365125"/>
          </a:xfrm>
          <a:prstGeom prst="rect">
            <a:avLst/>
          </a:prstGeom>
        </p:spPr>
        <p:txBody>
          <a:bodyPr vert="horz" lIns="91440" tIns="45720" rIns="91440" bIns="45720" rtlCol="0" anchor="t" anchorCtr="0"/>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xmlns="" id="{C03A934F-C817-4C99-A2CF-C763A3F20627}"/>
              </a:ext>
            </a:extLst>
          </p:cNvPr>
          <p:cNvSpPr>
            <a:spLocks noGrp="1"/>
          </p:cNvSpPr>
          <p:nvPr>
            <p:ph type="sldNum" sz="quarter" idx="4"/>
          </p:nvPr>
        </p:nvSpPr>
        <p:spPr>
          <a:xfrm>
            <a:off x="9144000" y="401594"/>
            <a:ext cx="2286000" cy="762000"/>
          </a:xfrm>
          <a:prstGeom prst="rect">
            <a:avLst/>
          </a:prstGeom>
        </p:spPr>
        <p:txBody>
          <a:bodyPr vert="horz" lIns="91440" tIns="45720" rIns="91440" bIns="45720" rtlCol="0" anchor="t" anchorCtr="0"/>
          <a:lstStyle>
            <a:lvl1pPr algn="r">
              <a:defRPr sz="4000">
                <a:solidFill>
                  <a:schemeClr val="tx1"/>
                </a:solidFill>
                <a:latin typeface="+mj-lt"/>
              </a:defRPr>
            </a:lvl1pPr>
          </a:lstStyle>
          <a:p>
            <a:fld id="{D643A852-0206-46AC-B0EB-645612933129}" type="slidenum">
              <a:rPr lang="en-US" smtClean="0"/>
              <a:pPr/>
              <a:t>‹#›</a:t>
            </a:fld>
            <a:endParaRPr lang="en-US" dirty="0"/>
          </a:p>
        </p:txBody>
      </p:sp>
    </p:spTree>
    <p:extLst>
      <p:ext uri="{BB962C8B-B14F-4D97-AF65-F5344CB8AC3E}">
        <p14:creationId xmlns:p14="http://schemas.microsoft.com/office/powerpoint/2010/main" val="587214425"/>
      </p:ext>
    </p:extLst>
  </p:cSld>
  <p:clrMap bg1="dk1" tx1="lt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76" r:id="rId6"/>
    <p:sldLayoutId id="2147483681" r:id="rId7"/>
    <p:sldLayoutId id="2147483677" r:id="rId8"/>
    <p:sldLayoutId id="2147483678" r:id="rId9"/>
    <p:sldLayoutId id="2147483679" r:id="rId10"/>
    <p:sldLayoutId id="2147483680" r:id="rId11"/>
    <p:sldLayoutId id="2147483688" r:id="rId12"/>
    <p:sldLayoutId id="214748368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9.emf"/><Relationship Id="rId5" Type="http://schemas.openxmlformats.org/officeDocument/2006/relationships/oleObject" Target="../embeddings/oleObject5.bin"/><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3.xml"/><Relationship Id="rId4" Type="http://schemas.openxmlformats.org/officeDocument/2006/relationships/chart" Target="../charts/char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hyperlink" Target="https://www.researchgate.net/profile/Vadim_Kamenetsky" TargetMode="Externa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1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3.emf"/><Relationship Id="rId4" Type="http://schemas.openxmlformats.org/officeDocument/2006/relationships/oleObject" Target="../embeddings/oleObject8.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17.emf"/><Relationship Id="rId1" Type="http://schemas.openxmlformats.org/officeDocument/2006/relationships/slideLayout" Target="../slideLayouts/slideLayout7.xml"/><Relationship Id="rId4" Type="http://schemas.openxmlformats.org/officeDocument/2006/relationships/chart" Target="../charts/char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B37791B-B040-4694-BFDC-8DD132D86E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Многоэлементный синий фон">
            <a:extLst>
              <a:ext uri="{FF2B5EF4-FFF2-40B4-BE49-F238E27FC236}">
                <a16:creationId xmlns:a16="http://schemas.microsoft.com/office/drawing/2014/main" xmlns="" id="{024D907D-74E7-426C-AB65-665714EE42F5}"/>
              </a:ext>
            </a:extLst>
          </p:cNvPr>
          <p:cNvPicPr>
            <a:picLocks noChangeAspect="1"/>
          </p:cNvPicPr>
          <p:nvPr/>
        </p:nvPicPr>
        <p:blipFill rotWithShape="1">
          <a:blip r:embed="rId2">
            <a:alphaModFix amt="80000"/>
          </a:blip>
          <a:srcRect t="11111"/>
          <a:stretch/>
        </p:blipFill>
        <p:spPr>
          <a:xfrm>
            <a:off x="-524" y="0"/>
            <a:ext cx="12191980" cy="6095990"/>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1" name="Group 10">
            <a:extLst>
              <a:ext uri="{FF2B5EF4-FFF2-40B4-BE49-F238E27FC236}">
                <a16:creationId xmlns:a16="http://schemas.microsoft.com/office/drawing/2014/main" xmlns="" id="{4252769E-B9F0-4068-A645-5BBEF16E9C2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44" y="3296010"/>
            <a:ext cx="12191456" cy="2849976"/>
            <a:chOff x="476" y="-3923157"/>
            <a:chExt cx="10667524" cy="2493729"/>
          </a:xfrm>
        </p:grpSpPr>
        <p:sp>
          <p:nvSpPr>
            <p:cNvPr id="12" name="Freeform: Shape 11">
              <a:extLst>
                <a:ext uri="{FF2B5EF4-FFF2-40B4-BE49-F238E27FC236}">
                  <a16:creationId xmlns:a16="http://schemas.microsoft.com/office/drawing/2014/main" xmlns="" id="{1E12D6AD-7096-45BB-9C02-468B2704C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xmlns="" id="{39953252-97DE-4766-B2F6-E4FDA2FDA6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Заголовок 1">
            <a:extLst>
              <a:ext uri="{FF2B5EF4-FFF2-40B4-BE49-F238E27FC236}">
                <a16:creationId xmlns:a16="http://schemas.microsoft.com/office/drawing/2014/main" xmlns="" id="{A090AD19-A494-4D46-8631-35A7ECA3B696}"/>
              </a:ext>
            </a:extLst>
          </p:cNvPr>
          <p:cNvSpPr>
            <a:spLocks noGrp="1"/>
          </p:cNvSpPr>
          <p:nvPr>
            <p:ph type="ctrTitle"/>
          </p:nvPr>
        </p:nvSpPr>
        <p:spPr>
          <a:xfrm>
            <a:off x="378373" y="933451"/>
            <a:ext cx="11556650" cy="2576512"/>
          </a:xfrm>
        </p:spPr>
        <p:txBody>
          <a:bodyPr>
            <a:normAutofit/>
          </a:bodyPr>
          <a:lstStyle/>
          <a:p>
            <a:r>
              <a:rPr lang="en-US" sz="4400" dirty="0">
                <a:solidFill>
                  <a:srgbClr val="FF0000"/>
                </a:solidFill>
              </a:rPr>
              <a:t>Tectono-magmatic evolution of the Karoo and Kerguelen plumes and their impact onto magmatism of the East Antarctica</a:t>
            </a:r>
            <a:endParaRPr lang="ru-RU" sz="4400" dirty="0">
              <a:solidFill>
                <a:srgbClr val="FF0000"/>
              </a:solidFill>
            </a:endParaRPr>
          </a:p>
        </p:txBody>
      </p:sp>
      <p:sp>
        <p:nvSpPr>
          <p:cNvPr id="3" name="Подзаголовок 2">
            <a:extLst>
              <a:ext uri="{FF2B5EF4-FFF2-40B4-BE49-F238E27FC236}">
                <a16:creationId xmlns:a16="http://schemas.microsoft.com/office/drawing/2014/main" xmlns="" id="{002F464F-2003-4567-B7FF-57054FAB6C80}"/>
              </a:ext>
            </a:extLst>
          </p:cNvPr>
          <p:cNvSpPr>
            <a:spLocks noGrp="1"/>
          </p:cNvSpPr>
          <p:nvPr>
            <p:ph type="subTitle" idx="1"/>
          </p:nvPr>
        </p:nvSpPr>
        <p:spPr>
          <a:xfrm>
            <a:off x="1719170" y="3853131"/>
            <a:ext cx="8382000" cy="1338471"/>
          </a:xfrm>
        </p:spPr>
        <p:txBody>
          <a:bodyPr>
            <a:normAutofit fontScale="25000" lnSpcReduction="20000"/>
          </a:bodyPr>
          <a:lstStyle/>
          <a:p>
            <a:pPr indent="342265" algn="just">
              <a:spcAft>
                <a:spcPts val="800"/>
              </a:spcAft>
            </a:pPr>
            <a:r>
              <a:rPr lang="en-US" sz="8000" dirty="0">
                <a:effectLst/>
                <a:latin typeface="Times New Roman" panose="02020603050405020304" pitchFamily="18" charset="0"/>
                <a:ea typeface="Calibri" panose="020F0502020204030204" pitchFamily="34" charset="0"/>
                <a:cs typeface="Times New Roman" panose="02020603050405020304" pitchFamily="18" charset="0"/>
              </a:rPr>
              <a:t>1 – </a:t>
            </a:r>
            <a:r>
              <a:rPr lang="en-US" sz="8000" dirty="0" err="1">
                <a:effectLst/>
                <a:latin typeface="Times New Roman" panose="02020603050405020304" pitchFamily="18" charset="0"/>
                <a:ea typeface="Calibri" panose="020F0502020204030204" pitchFamily="34" charset="0"/>
                <a:cs typeface="Times New Roman" panose="02020603050405020304" pitchFamily="18" charset="0"/>
              </a:rPr>
              <a:t>Vernadsky</a:t>
            </a:r>
            <a:r>
              <a:rPr lang="en-US" sz="8000" dirty="0">
                <a:effectLst/>
                <a:latin typeface="Times New Roman" panose="02020603050405020304" pitchFamily="18" charset="0"/>
                <a:ea typeface="Calibri" panose="020F0502020204030204" pitchFamily="34" charset="0"/>
                <a:cs typeface="Times New Roman" panose="02020603050405020304" pitchFamily="18" charset="0"/>
              </a:rPr>
              <a:t> Institute of Geochemistry, RAS, Moscow, Russia</a:t>
            </a:r>
            <a:endParaRPr lang="ru-RU" sz="8000" dirty="0">
              <a:effectLst/>
              <a:latin typeface="Times New Roman" panose="02020603050405020304" pitchFamily="18" charset="0"/>
              <a:ea typeface="Calibri" panose="020F0502020204030204" pitchFamily="34" charset="0"/>
              <a:cs typeface="Times New Roman" panose="02020603050405020304" pitchFamily="18" charset="0"/>
            </a:endParaRPr>
          </a:p>
          <a:p>
            <a:pPr indent="342265" algn="just">
              <a:lnSpc>
                <a:spcPct val="120000"/>
              </a:lnSpc>
              <a:spcBef>
                <a:spcPts val="0"/>
              </a:spcBef>
            </a:pPr>
            <a:r>
              <a:rPr lang="en-US" sz="8000" dirty="0">
                <a:effectLst/>
                <a:latin typeface="Times New Roman" panose="02020603050405020304" pitchFamily="18" charset="0"/>
                <a:ea typeface="Calibri" panose="020F0502020204030204" pitchFamily="34" charset="0"/>
                <a:cs typeface="Times New Roman" panose="02020603050405020304" pitchFamily="18" charset="0"/>
              </a:rPr>
              <a:t>2 – </a:t>
            </a:r>
            <a:r>
              <a:rPr lang="en-US" sz="8000" dirty="0" err="1">
                <a:effectLst/>
                <a:latin typeface="Times New Roman" panose="02020603050405020304" pitchFamily="18" charset="0"/>
                <a:ea typeface="Newton-Italic"/>
                <a:cs typeface="Times New Roman" panose="02020603050405020304" pitchFamily="18" charset="0"/>
              </a:rPr>
              <a:t>Gramberg</a:t>
            </a:r>
            <a:r>
              <a:rPr lang="en-US" sz="8000" dirty="0">
                <a:effectLst/>
                <a:latin typeface="Times New Roman" panose="02020603050405020304" pitchFamily="18" charset="0"/>
                <a:ea typeface="Newton-Italic"/>
                <a:cs typeface="Times New Roman" panose="02020603050405020304" pitchFamily="18" charset="0"/>
              </a:rPr>
              <a:t> Research Institute of Geology and Mineral Resources of the    	World Ocean, St. Petersburg, Russia</a:t>
            </a:r>
            <a:endParaRPr lang="ru-RU" sz="8000" dirty="0">
              <a:effectLst/>
              <a:latin typeface="Times New Roman" panose="02020603050405020304" pitchFamily="18" charset="0"/>
              <a:ea typeface="Calibri" panose="020F0502020204030204" pitchFamily="34" charset="0"/>
              <a:cs typeface="Times New Roman" panose="02020603050405020304" pitchFamily="18" charset="0"/>
            </a:endParaRPr>
          </a:p>
          <a:p>
            <a:pPr indent="342265" algn="just">
              <a:spcAft>
                <a:spcPts val="800"/>
              </a:spcAft>
            </a:pPr>
            <a:r>
              <a:rPr lang="en-US" sz="80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8000" dirty="0">
                <a:latin typeface="Times New Roman" panose="02020603050405020304" pitchFamily="18" charset="0"/>
                <a:ea typeface="Calibri" panose="020F0502020204030204" pitchFamily="34" charset="0"/>
                <a:cs typeface="Times New Roman" panose="02020603050405020304" pitchFamily="18" charset="0"/>
              </a:rPr>
              <a:t>– </a:t>
            </a:r>
            <a:r>
              <a:rPr lang="en-US" sz="8000" dirty="0" err="1">
                <a:effectLst/>
                <a:latin typeface="Times New Roman" panose="02020603050405020304" pitchFamily="18" charset="0"/>
                <a:ea typeface="Calibri" panose="020F0502020204030204" pitchFamily="34" charset="0"/>
                <a:cs typeface="Times New Roman" panose="02020603050405020304" pitchFamily="18" charset="0"/>
              </a:rPr>
              <a:t>Karpinsky</a:t>
            </a:r>
            <a:r>
              <a:rPr lang="en-US" sz="8000" dirty="0">
                <a:effectLst/>
                <a:latin typeface="Times New Roman" panose="02020603050405020304" pitchFamily="18" charset="0"/>
                <a:ea typeface="Calibri" panose="020F0502020204030204" pitchFamily="34" charset="0"/>
                <a:cs typeface="Times New Roman" panose="02020603050405020304" pitchFamily="18" charset="0"/>
              </a:rPr>
              <a:t> Geological Institute (VSEGEI), </a:t>
            </a:r>
            <a:r>
              <a:rPr lang="en-US" sz="8000" dirty="0" err="1">
                <a:effectLst/>
                <a:latin typeface="Times New Roman" panose="02020603050405020304" pitchFamily="18" charset="0"/>
                <a:ea typeface="Calibri" panose="020F0502020204030204" pitchFamily="34" charset="0"/>
                <a:cs typeface="Times New Roman" panose="02020603050405020304" pitchFamily="18" charset="0"/>
              </a:rPr>
              <a:t>St.Petersburg</a:t>
            </a:r>
            <a:r>
              <a:rPr lang="en-US" sz="8000" dirty="0">
                <a:effectLst/>
                <a:latin typeface="Times New Roman" panose="02020603050405020304" pitchFamily="18" charset="0"/>
                <a:ea typeface="Calibri" panose="020F0502020204030204" pitchFamily="34" charset="0"/>
                <a:cs typeface="Times New Roman" panose="02020603050405020304" pitchFamily="18" charset="0"/>
              </a:rPr>
              <a:t>, Russia </a:t>
            </a:r>
            <a:endParaRPr lang="ru-RU" sz="8000" dirty="0">
              <a:effectLst/>
              <a:latin typeface="Times New Roman" panose="02020603050405020304" pitchFamily="18" charset="0"/>
              <a:ea typeface="Calibri" panose="020F0502020204030204" pitchFamily="34" charset="0"/>
              <a:cs typeface="Times New Roman" panose="02020603050405020304" pitchFamily="18" charset="0"/>
            </a:endParaRPr>
          </a:p>
          <a:p>
            <a:pPr algn="l"/>
            <a:endParaRPr lang="ru-RU" dirty="0">
              <a:solidFill>
                <a:srgbClr val="FFFFFF"/>
              </a:solidFill>
            </a:endParaRPr>
          </a:p>
        </p:txBody>
      </p:sp>
      <p:sp>
        <p:nvSpPr>
          <p:cNvPr id="10" name="TextBox 9">
            <a:extLst>
              <a:ext uri="{FF2B5EF4-FFF2-40B4-BE49-F238E27FC236}">
                <a16:creationId xmlns:a16="http://schemas.microsoft.com/office/drawing/2014/main" xmlns="" id="{125F64BD-E965-4510-B468-EACAC0CA9C0D}"/>
              </a:ext>
            </a:extLst>
          </p:cNvPr>
          <p:cNvSpPr txBox="1"/>
          <p:nvPr/>
        </p:nvSpPr>
        <p:spPr>
          <a:xfrm>
            <a:off x="930823" y="196704"/>
            <a:ext cx="9673842" cy="1200329"/>
          </a:xfrm>
          <a:prstGeom prst="rect">
            <a:avLst/>
          </a:prstGeom>
          <a:noFill/>
        </p:spPr>
        <p:txBody>
          <a:bodyPr wrap="square">
            <a:spAutoFit/>
          </a:bodyPr>
          <a:lstStyle/>
          <a:p>
            <a:pPr algn="ctr"/>
            <a:r>
              <a:rPr lang="en-US" sz="3600" dirty="0" err="1"/>
              <a:t>Sushchevskaya</a:t>
            </a:r>
            <a:r>
              <a:rPr lang="en-US" sz="3600" dirty="0"/>
              <a:t> N.M.(1), </a:t>
            </a:r>
            <a:r>
              <a:rPr lang="en-US" sz="3600" dirty="0" err="1"/>
              <a:t>Leitchenkov</a:t>
            </a:r>
            <a:r>
              <a:rPr lang="en-US" sz="3600" dirty="0"/>
              <a:t> G.L.(2), </a:t>
            </a:r>
            <a:r>
              <a:rPr lang="en-US" sz="3600" dirty="0" err="1"/>
              <a:t>Belyatsky</a:t>
            </a:r>
            <a:r>
              <a:rPr lang="en-US" sz="3600" dirty="0"/>
              <a:t> B.V.(3), </a:t>
            </a:r>
            <a:endParaRPr lang="ru-RU" sz="3600" dirty="0"/>
          </a:p>
        </p:txBody>
      </p:sp>
    </p:spTree>
    <p:extLst>
      <p:ext uri="{BB962C8B-B14F-4D97-AF65-F5344CB8AC3E}">
        <p14:creationId xmlns:p14="http://schemas.microsoft.com/office/powerpoint/2010/main" val="363771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3443BF8-EC30-4DD2-93DC-D84E577C9F65}"/>
              </a:ext>
            </a:extLst>
          </p:cNvPr>
          <p:cNvSpPr>
            <a:spLocks noGrp="1"/>
          </p:cNvSpPr>
          <p:nvPr>
            <p:ph type="title"/>
          </p:nvPr>
        </p:nvSpPr>
        <p:spPr>
          <a:xfrm>
            <a:off x="0" y="130175"/>
            <a:ext cx="12192000" cy="1263649"/>
          </a:xfrm>
        </p:spPr>
        <p:txBody>
          <a:bodyPr>
            <a:normAutofit/>
          </a:bodyPr>
          <a:lstStyle/>
          <a:p>
            <a:pPr algn="ctr"/>
            <a:r>
              <a:rPr lang="en-US" altLang="ru-RU" sz="2800" b="1" dirty="0" smtClean="0">
                <a:solidFill>
                  <a:srgbClr val="FFFF00"/>
                </a:solidFill>
                <a:effectLst>
                  <a:outerShdw blurRad="38100" dist="38100" dir="2700000" algn="tl">
                    <a:srgbClr val="000000"/>
                  </a:outerShdw>
                </a:effectLst>
              </a:rPr>
              <a:t>Evolution </a:t>
            </a:r>
            <a:r>
              <a:rPr lang="en-US" altLang="ru-RU" sz="2800" b="1" dirty="0">
                <a:solidFill>
                  <a:srgbClr val="FFFF00"/>
                </a:solidFill>
                <a:effectLst>
                  <a:outerShdw blurRad="38100" dist="38100" dir="2700000" algn="tl">
                    <a:srgbClr val="000000"/>
                  </a:outerShdw>
                </a:effectLst>
              </a:rPr>
              <a:t>of Gondwana Plume </a:t>
            </a:r>
            <a:r>
              <a:rPr lang="en-US" altLang="ru-RU" sz="2800" b="1" dirty="0" smtClean="0">
                <a:solidFill>
                  <a:srgbClr val="FFFF00"/>
                </a:solidFill>
                <a:effectLst>
                  <a:outerShdw blurRad="38100" dist="38100" dir="2700000" algn="tl">
                    <a:srgbClr val="000000"/>
                  </a:outerShdw>
                </a:effectLst>
              </a:rPr>
              <a:t>provinces</a:t>
            </a:r>
            <a:br>
              <a:rPr lang="en-US" altLang="ru-RU" sz="2800" b="1" dirty="0" smtClean="0">
                <a:solidFill>
                  <a:srgbClr val="FFFF00"/>
                </a:solidFill>
                <a:effectLst>
                  <a:outerShdw blurRad="38100" dist="38100" dir="2700000" algn="tl">
                    <a:srgbClr val="000000"/>
                  </a:outerShdw>
                </a:effectLst>
              </a:rPr>
            </a:br>
            <a:r>
              <a:rPr lang="en-US" altLang="ru-RU" sz="2800" b="1" dirty="0" smtClean="0">
                <a:solidFill>
                  <a:srgbClr val="FFFF00"/>
                </a:solidFill>
                <a:effectLst>
                  <a:outerShdw blurRad="38100" dist="38100" dir="2700000" algn="tl">
                    <a:srgbClr val="000000"/>
                  </a:outerShdw>
                </a:effectLst>
              </a:rPr>
              <a:t> </a:t>
            </a:r>
            <a:r>
              <a:rPr lang="en-US" altLang="ru-RU" sz="2800" b="1" dirty="0">
                <a:solidFill>
                  <a:srgbClr val="FFFF00"/>
                </a:solidFill>
                <a:effectLst>
                  <a:outerShdw blurRad="38100" dist="38100" dir="2700000" algn="tl">
                    <a:srgbClr val="000000"/>
                  </a:outerShdw>
                </a:effectLst>
              </a:rPr>
              <a:t>(reconstruction modified after Lawver et al., 1992, </a:t>
            </a:r>
            <a:r>
              <a:rPr lang="en-US" altLang="ru-RU" sz="2800" b="1" dirty="0" err="1">
                <a:solidFill>
                  <a:srgbClr val="FFFF00"/>
                </a:solidFill>
                <a:effectLst>
                  <a:outerShdw blurRad="38100" dist="38100" dir="2700000" algn="tl">
                    <a:srgbClr val="000000"/>
                  </a:outerShdw>
                </a:effectLst>
              </a:rPr>
              <a:t>Segev</a:t>
            </a:r>
            <a:r>
              <a:rPr lang="en-US" altLang="ru-RU" sz="2800" b="1" dirty="0">
                <a:solidFill>
                  <a:srgbClr val="FFFF00"/>
                </a:solidFill>
                <a:effectLst>
                  <a:outerShdw blurRad="38100" dist="38100" dir="2700000" algn="tl">
                    <a:srgbClr val="000000"/>
                  </a:outerShdw>
                </a:effectLst>
              </a:rPr>
              <a:t> 2002)</a:t>
            </a:r>
            <a:r>
              <a:rPr lang="ru-RU" altLang="ru-RU" sz="2800" b="1" dirty="0">
                <a:solidFill>
                  <a:srgbClr val="FFFF00"/>
                </a:solidFill>
                <a:effectLst>
                  <a:outerShdw blurRad="38100" dist="38100" dir="2700000" algn="tl">
                    <a:srgbClr val="000000"/>
                  </a:outerShdw>
                </a:effectLst>
              </a:rPr>
              <a:t/>
            </a:r>
            <a:br>
              <a:rPr lang="ru-RU" altLang="ru-RU" sz="2800" b="1" dirty="0">
                <a:solidFill>
                  <a:srgbClr val="FFFF00"/>
                </a:solidFill>
                <a:effectLst>
                  <a:outerShdw blurRad="38100" dist="38100" dir="2700000" algn="tl">
                    <a:srgbClr val="000000"/>
                  </a:outerShdw>
                </a:effectLst>
              </a:rPr>
            </a:br>
            <a:endParaRPr lang="ru-RU" sz="2800" dirty="0">
              <a:solidFill>
                <a:srgbClr val="FFFF00"/>
              </a:solidFill>
            </a:endParaRPr>
          </a:p>
        </p:txBody>
      </p:sp>
      <p:sp>
        <p:nvSpPr>
          <p:cNvPr id="6" name="TextBox 5">
            <a:extLst>
              <a:ext uri="{FF2B5EF4-FFF2-40B4-BE49-F238E27FC236}">
                <a16:creationId xmlns:a16="http://schemas.microsoft.com/office/drawing/2014/main" xmlns="" id="{AAB905E6-CF5D-4FEE-A98B-7660F0710342}"/>
              </a:ext>
            </a:extLst>
          </p:cNvPr>
          <p:cNvSpPr txBox="1"/>
          <p:nvPr/>
        </p:nvSpPr>
        <p:spPr>
          <a:xfrm>
            <a:off x="23750" y="1257988"/>
            <a:ext cx="6816436" cy="4062651"/>
          </a:xfrm>
          <a:prstGeom prst="rect">
            <a:avLst/>
          </a:prstGeom>
          <a:noFill/>
        </p:spPr>
        <p:txBody>
          <a:bodyPr wrap="square">
            <a:spAutoFit/>
          </a:bodyPr>
          <a:lstStyle/>
          <a:p>
            <a:r>
              <a:rPr lang="ru-RU" sz="1600" b="1" dirty="0" err="1"/>
              <a:t>Karoo-Maud</a:t>
            </a:r>
            <a:r>
              <a:rPr lang="ru-RU" sz="1600" b="1" dirty="0"/>
              <a:t> </a:t>
            </a:r>
            <a:r>
              <a:rPr lang="ru-RU" sz="1600" b="1" dirty="0" err="1"/>
              <a:t>superplume</a:t>
            </a:r>
            <a:r>
              <a:rPr lang="ru-RU" sz="1600" b="1" dirty="0"/>
              <a:t> </a:t>
            </a:r>
            <a:r>
              <a:rPr lang="ru-RU" sz="1600" b="1" dirty="0" err="1"/>
              <a:t>is</a:t>
            </a:r>
            <a:r>
              <a:rPr lang="ru-RU" sz="1600" b="1" dirty="0"/>
              <a:t> </a:t>
            </a:r>
            <a:r>
              <a:rPr lang="ru-RU" sz="1600" b="1" dirty="0" err="1"/>
              <a:t>an</a:t>
            </a:r>
            <a:r>
              <a:rPr lang="ru-RU" sz="1600" b="1" dirty="0"/>
              <a:t> </a:t>
            </a:r>
            <a:r>
              <a:rPr lang="ru-RU" sz="1600" b="1" dirty="0" err="1"/>
              <a:t>example</a:t>
            </a:r>
            <a:r>
              <a:rPr lang="ru-RU" sz="1600" b="1" dirty="0"/>
              <a:t> </a:t>
            </a:r>
            <a:r>
              <a:rPr lang="ru-RU" sz="1600" b="1" dirty="0" err="1"/>
              <a:t>of</a:t>
            </a:r>
            <a:r>
              <a:rPr lang="ru-RU" sz="1600" b="1" dirty="0"/>
              <a:t> </a:t>
            </a:r>
            <a:r>
              <a:rPr lang="ru-RU" sz="1600" b="1" dirty="0" err="1"/>
              <a:t>deep</a:t>
            </a:r>
            <a:r>
              <a:rPr lang="ru-RU" sz="1600" b="1" dirty="0"/>
              <a:t> </a:t>
            </a:r>
            <a:r>
              <a:rPr lang="ru-RU" sz="1600" b="1" dirty="0" err="1" smtClean="0"/>
              <a:t>plume</a:t>
            </a:r>
            <a:r>
              <a:rPr lang="ru-RU" sz="1600" b="1" dirty="0" smtClean="0"/>
              <a:t>, </a:t>
            </a:r>
            <a:r>
              <a:rPr lang="ru-RU" sz="1600" b="1" dirty="0" err="1" smtClean="0"/>
              <a:t>born</a:t>
            </a:r>
            <a:r>
              <a:rPr lang="ru-RU" sz="1600" b="1" dirty="0" smtClean="0"/>
              <a:t> </a:t>
            </a:r>
            <a:r>
              <a:rPr lang="ru-RU" sz="1600" b="1" dirty="0" err="1"/>
              <a:t>at</a:t>
            </a:r>
            <a:r>
              <a:rPr lang="ru-RU" sz="1600" b="1" dirty="0"/>
              <a:t> </a:t>
            </a:r>
            <a:r>
              <a:rPr lang="ru-RU" sz="1600" b="1" dirty="0" err="1"/>
              <a:t>the</a:t>
            </a:r>
            <a:r>
              <a:rPr lang="ru-RU" sz="1600" b="1" dirty="0"/>
              <a:t> </a:t>
            </a:r>
            <a:r>
              <a:rPr lang="ru-RU" sz="1600" b="1" dirty="0" err="1"/>
              <a:t>border</a:t>
            </a:r>
            <a:r>
              <a:rPr lang="ru-RU" sz="1600" b="1" dirty="0"/>
              <a:t> </a:t>
            </a:r>
            <a:r>
              <a:rPr lang="ru-RU" sz="1600" b="1" dirty="0" err="1"/>
              <a:t>core-mantle</a:t>
            </a:r>
            <a:r>
              <a:rPr lang="ru-RU" sz="1600" b="1" dirty="0"/>
              <a:t>. </a:t>
            </a:r>
            <a:r>
              <a:rPr lang="ru-RU" sz="1600" b="1" dirty="0" err="1"/>
              <a:t>Its</a:t>
            </a:r>
            <a:r>
              <a:rPr lang="ru-RU" sz="1600" b="1" dirty="0"/>
              <a:t> </a:t>
            </a:r>
            <a:r>
              <a:rPr lang="ru-RU" sz="1600" b="1" dirty="0" err="1"/>
              <a:t>penetration</a:t>
            </a:r>
            <a:r>
              <a:rPr lang="ru-RU" sz="1600" b="1" dirty="0"/>
              <a:t> </a:t>
            </a:r>
            <a:r>
              <a:rPr lang="ru-RU" sz="1600" b="1" dirty="0" err="1"/>
              <a:t>into</a:t>
            </a:r>
            <a:r>
              <a:rPr lang="ru-RU" sz="1600" b="1" dirty="0"/>
              <a:t> </a:t>
            </a:r>
            <a:r>
              <a:rPr lang="ru-RU" sz="1600" b="1" dirty="0" err="1" smtClean="0"/>
              <a:t>the</a:t>
            </a:r>
            <a:r>
              <a:rPr lang="ru-RU" sz="1600" b="1" dirty="0" smtClean="0"/>
              <a:t> </a:t>
            </a:r>
            <a:r>
              <a:rPr lang="ru-RU" sz="1600" b="1" dirty="0" err="1" smtClean="0"/>
              <a:t>upper</a:t>
            </a:r>
            <a:r>
              <a:rPr lang="ru-RU" sz="1600" b="1" dirty="0" smtClean="0"/>
              <a:t> </a:t>
            </a:r>
            <a:r>
              <a:rPr lang="ru-RU" sz="1600" b="1" dirty="0" err="1"/>
              <a:t>layers</a:t>
            </a:r>
            <a:r>
              <a:rPr lang="ru-RU" sz="1600" b="1" dirty="0"/>
              <a:t> </a:t>
            </a:r>
            <a:r>
              <a:rPr lang="ru-RU" sz="1600" b="1" dirty="0" err="1"/>
              <a:t>of</a:t>
            </a:r>
            <a:r>
              <a:rPr lang="ru-RU" sz="1600" b="1" dirty="0"/>
              <a:t> </a:t>
            </a:r>
            <a:r>
              <a:rPr lang="ru-RU" sz="1600" b="1" dirty="0" err="1"/>
              <a:t>lithosphere</a:t>
            </a:r>
            <a:r>
              <a:rPr lang="ru-RU" sz="1600" b="1" dirty="0"/>
              <a:t> </a:t>
            </a:r>
            <a:r>
              <a:rPr lang="ru-RU" sz="1600" b="1" dirty="0" err="1"/>
              <a:t>caused</a:t>
            </a:r>
            <a:r>
              <a:rPr lang="ru-RU" sz="1600" b="1" dirty="0"/>
              <a:t> </a:t>
            </a:r>
            <a:r>
              <a:rPr lang="ru-RU" sz="1600" b="1" dirty="0" err="1"/>
              <a:t>disintegration</a:t>
            </a:r>
            <a:r>
              <a:rPr lang="ru-RU" sz="1600" b="1" dirty="0"/>
              <a:t> </a:t>
            </a:r>
            <a:r>
              <a:rPr lang="ru-RU" sz="1600" b="1" dirty="0" err="1" smtClean="0"/>
              <a:t>of</a:t>
            </a:r>
            <a:r>
              <a:rPr lang="ru-RU" sz="1600" b="1" dirty="0" smtClean="0"/>
              <a:t> </a:t>
            </a:r>
            <a:r>
              <a:rPr lang="ru-RU" sz="1600" b="1" dirty="0" err="1" smtClean="0"/>
              <a:t>Gondwana</a:t>
            </a:r>
            <a:r>
              <a:rPr lang="ru-RU" sz="1600" b="1" dirty="0" smtClean="0"/>
              <a:t> </a:t>
            </a:r>
            <a:r>
              <a:rPr lang="ru-RU" sz="1600" b="1" dirty="0" err="1"/>
              <a:t>and</a:t>
            </a:r>
            <a:r>
              <a:rPr lang="ru-RU" sz="1600" b="1" dirty="0"/>
              <a:t> </a:t>
            </a:r>
            <a:r>
              <a:rPr lang="ru-RU" sz="1600" b="1" dirty="0" err="1"/>
              <a:t>separation</a:t>
            </a:r>
            <a:r>
              <a:rPr lang="ru-RU" sz="1600" b="1" dirty="0"/>
              <a:t> </a:t>
            </a:r>
            <a:r>
              <a:rPr lang="ru-RU" sz="1600" b="1" dirty="0" err="1"/>
              <a:t>of</a:t>
            </a:r>
            <a:r>
              <a:rPr lang="ru-RU" sz="1600" b="1" dirty="0"/>
              <a:t> </a:t>
            </a:r>
            <a:r>
              <a:rPr lang="ru-RU" sz="1600" b="1" dirty="0" err="1"/>
              <a:t>Africa</a:t>
            </a:r>
            <a:r>
              <a:rPr lang="ru-RU" sz="1600" b="1" dirty="0"/>
              <a:t> </a:t>
            </a:r>
            <a:r>
              <a:rPr lang="ru-RU" sz="1600" b="1" dirty="0" err="1"/>
              <a:t>from</a:t>
            </a:r>
            <a:r>
              <a:rPr lang="ru-RU" sz="1600" b="1" dirty="0"/>
              <a:t> </a:t>
            </a:r>
            <a:r>
              <a:rPr lang="ru-RU" sz="1600" b="1" dirty="0" err="1"/>
              <a:t>Antarctica</a:t>
            </a:r>
            <a:r>
              <a:rPr lang="ru-RU" sz="1600" b="1" dirty="0"/>
              <a:t>.</a:t>
            </a:r>
          </a:p>
          <a:p>
            <a:r>
              <a:rPr lang="ru-RU" sz="1600" b="1" dirty="0" err="1"/>
              <a:t>Distribution</a:t>
            </a:r>
            <a:r>
              <a:rPr lang="ru-RU" sz="1600" b="1" dirty="0"/>
              <a:t> </a:t>
            </a:r>
            <a:r>
              <a:rPr lang="ru-RU" sz="1600" b="1" dirty="0" err="1"/>
              <a:t>of</a:t>
            </a:r>
            <a:r>
              <a:rPr lang="ru-RU" sz="1600" b="1" dirty="0"/>
              <a:t> </a:t>
            </a:r>
            <a:r>
              <a:rPr lang="ru-RU" sz="1600" b="1" dirty="0" err="1"/>
              <a:t>plume</a:t>
            </a:r>
            <a:r>
              <a:rPr lang="ru-RU" sz="1600" b="1" dirty="0"/>
              <a:t> </a:t>
            </a:r>
            <a:r>
              <a:rPr lang="ru-RU" sz="1600" b="1" dirty="0" err="1"/>
              <a:t>substances</a:t>
            </a:r>
            <a:r>
              <a:rPr lang="ru-RU" sz="1600" b="1" dirty="0"/>
              <a:t> </a:t>
            </a:r>
            <a:r>
              <a:rPr lang="ru-RU" sz="1600" b="1" dirty="0" err="1"/>
              <a:t>along</a:t>
            </a:r>
            <a:r>
              <a:rPr lang="ru-RU" sz="1600" b="1" dirty="0"/>
              <a:t> </a:t>
            </a:r>
            <a:r>
              <a:rPr lang="ru-RU" sz="1600" b="1" dirty="0" err="1"/>
              <a:t>the</a:t>
            </a:r>
            <a:r>
              <a:rPr lang="ru-RU" sz="1600" b="1" dirty="0"/>
              <a:t> </a:t>
            </a:r>
            <a:r>
              <a:rPr lang="ru-RU" sz="1600" b="1" dirty="0" err="1" smtClean="0"/>
              <a:t>weakened</a:t>
            </a:r>
            <a:r>
              <a:rPr lang="ru-RU" sz="1600" b="1" dirty="0" smtClean="0"/>
              <a:t> </a:t>
            </a:r>
            <a:r>
              <a:rPr lang="ru-RU" sz="1600" b="1" dirty="0" err="1" smtClean="0"/>
              <a:t>zones</a:t>
            </a:r>
            <a:r>
              <a:rPr lang="ru-RU" sz="1600" b="1" dirty="0" smtClean="0"/>
              <a:t> </a:t>
            </a:r>
            <a:r>
              <a:rPr lang="ru-RU" sz="1600" b="1" dirty="0" err="1"/>
              <a:t>of</a:t>
            </a:r>
            <a:r>
              <a:rPr lang="ru-RU" sz="1600" b="1" dirty="0"/>
              <a:t> </a:t>
            </a:r>
            <a:r>
              <a:rPr lang="ru-RU" sz="1600" b="1" dirty="0" err="1"/>
              <a:t>Gondwana</a:t>
            </a:r>
            <a:r>
              <a:rPr lang="ru-RU" sz="1600" b="1" dirty="0"/>
              <a:t> </a:t>
            </a:r>
            <a:r>
              <a:rPr lang="ru-RU" sz="1600" b="1" dirty="0" err="1"/>
              <a:t>to</a:t>
            </a:r>
            <a:r>
              <a:rPr lang="ru-RU" sz="1600" b="1" dirty="0"/>
              <a:t> </a:t>
            </a:r>
            <a:r>
              <a:rPr lang="ru-RU" sz="1600" b="1" dirty="0" err="1"/>
              <a:t>the</a:t>
            </a:r>
            <a:r>
              <a:rPr lang="ru-RU" sz="1600" b="1" dirty="0"/>
              <a:t> </a:t>
            </a:r>
            <a:r>
              <a:rPr lang="ru-RU" sz="1600" b="1" dirty="0" err="1"/>
              <a:t>south</a:t>
            </a:r>
            <a:r>
              <a:rPr lang="ru-RU" sz="1600" b="1" dirty="0"/>
              <a:t> (</a:t>
            </a:r>
            <a:r>
              <a:rPr lang="ru-RU" sz="1600" b="1" dirty="0" err="1"/>
              <a:t>province</a:t>
            </a:r>
            <a:r>
              <a:rPr lang="ru-RU" sz="1600" b="1" dirty="0"/>
              <a:t> </a:t>
            </a:r>
            <a:r>
              <a:rPr lang="ru-RU" sz="1600" b="1" dirty="0" err="1"/>
              <a:t>Ferrar</a:t>
            </a:r>
            <a:r>
              <a:rPr lang="ru-RU" sz="1600" b="1" dirty="0"/>
              <a:t> </a:t>
            </a:r>
            <a:r>
              <a:rPr lang="ru-RU" sz="1600" b="1" dirty="0" err="1"/>
              <a:t>in</a:t>
            </a:r>
            <a:r>
              <a:rPr lang="ru-RU" sz="1600" b="1" dirty="0"/>
              <a:t> </a:t>
            </a:r>
            <a:r>
              <a:rPr lang="ru-RU" sz="1600" b="1" dirty="0" err="1" smtClean="0"/>
              <a:t>the</a:t>
            </a:r>
            <a:r>
              <a:rPr lang="ru-RU" sz="1600" b="1" dirty="0" smtClean="0"/>
              <a:t> </a:t>
            </a:r>
            <a:r>
              <a:rPr lang="ru-RU" sz="1600" b="1" dirty="0" err="1" smtClean="0"/>
              <a:t>Transantarctic</a:t>
            </a:r>
            <a:r>
              <a:rPr lang="ru-RU" sz="1600" b="1" dirty="0" smtClean="0"/>
              <a:t> </a:t>
            </a:r>
            <a:r>
              <a:rPr lang="ru-RU" sz="1600" b="1" dirty="0" err="1"/>
              <a:t>Mountains</a:t>
            </a:r>
            <a:r>
              <a:rPr lang="ru-RU" sz="1600" b="1" dirty="0"/>
              <a:t>) </a:t>
            </a:r>
            <a:r>
              <a:rPr lang="ru-RU" sz="1600" b="1" dirty="0" err="1"/>
              <a:t>and</a:t>
            </a:r>
            <a:r>
              <a:rPr lang="ru-RU" sz="1600" b="1" dirty="0"/>
              <a:t> </a:t>
            </a:r>
            <a:r>
              <a:rPr lang="ru-RU" sz="1600" b="1" dirty="0" err="1"/>
              <a:t>to</a:t>
            </a:r>
            <a:r>
              <a:rPr lang="ru-RU" sz="1600" b="1" dirty="0"/>
              <a:t> </a:t>
            </a:r>
            <a:r>
              <a:rPr lang="ru-RU" sz="1600" b="1" dirty="0" err="1"/>
              <a:t>the</a:t>
            </a:r>
            <a:r>
              <a:rPr lang="ru-RU" sz="1600" b="1" dirty="0"/>
              <a:t> </a:t>
            </a:r>
            <a:r>
              <a:rPr lang="ru-RU" sz="1600" b="1" dirty="0" err="1"/>
              <a:t>east</a:t>
            </a:r>
            <a:r>
              <a:rPr lang="ru-RU" sz="1600" b="1" dirty="0"/>
              <a:t> (</a:t>
            </a:r>
            <a:r>
              <a:rPr lang="ru-RU" sz="1600" b="1" dirty="0" err="1"/>
              <a:t>from</a:t>
            </a:r>
            <a:r>
              <a:rPr lang="ru-RU" sz="1600" b="1" dirty="0"/>
              <a:t> </a:t>
            </a:r>
            <a:r>
              <a:rPr lang="ru-RU" sz="1600" b="1" dirty="0" err="1" smtClean="0"/>
              <a:t>the</a:t>
            </a:r>
            <a:r>
              <a:rPr lang="ru-RU" sz="1600" b="1" dirty="0" smtClean="0"/>
              <a:t> </a:t>
            </a:r>
            <a:r>
              <a:rPr lang="ru-RU" sz="1600" b="1" dirty="0" err="1" smtClean="0"/>
              <a:t>west</a:t>
            </a:r>
            <a:r>
              <a:rPr lang="ru-RU" sz="1600" b="1" dirty="0" smtClean="0"/>
              <a:t> </a:t>
            </a:r>
            <a:r>
              <a:rPr lang="ru-RU" sz="1600" b="1" dirty="0" err="1"/>
              <a:t>part</a:t>
            </a:r>
            <a:r>
              <a:rPr lang="ru-RU" sz="1600" b="1" dirty="0"/>
              <a:t> </a:t>
            </a:r>
            <a:r>
              <a:rPr lang="ru-RU" sz="1600" b="1" dirty="0" err="1"/>
              <a:t>of</a:t>
            </a:r>
            <a:r>
              <a:rPr lang="ru-RU" sz="1600" b="1" dirty="0"/>
              <a:t> QML </a:t>
            </a:r>
            <a:r>
              <a:rPr lang="ru-RU" sz="1600" b="1" dirty="0" err="1"/>
              <a:t>towards</a:t>
            </a:r>
            <a:r>
              <a:rPr lang="ru-RU" sz="1600" b="1" dirty="0"/>
              <a:t> </a:t>
            </a:r>
            <a:r>
              <a:rPr lang="ru-RU" sz="1600" b="1" dirty="0" err="1"/>
              <a:t>the</a:t>
            </a:r>
            <a:r>
              <a:rPr lang="ru-RU" sz="1600" b="1" dirty="0"/>
              <a:t> </a:t>
            </a:r>
            <a:r>
              <a:rPr lang="ru-RU" sz="1600" b="1" dirty="0" err="1"/>
              <a:t>Prince</a:t>
            </a:r>
            <a:r>
              <a:rPr lang="ru-RU" sz="1600" b="1" dirty="0"/>
              <a:t> </a:t>
            </a:r>
            <a:r>
              <a:rPr lang="ru-RU" sz="1600" b="1" dirty="0" err="1"/>
              <a:t>Charles</a:t>
            </a:r>
            <a:r>
              <a:rPr lang="ru-RU" sz="1600" b="1" dirty="0"/>
              <a:t> </a:t>
            </a:r>
            <a:r>
              <a:rPr lang="ru-RU" sz="1600" b="1" dirty="0" err="1" smtClean="0"/>
              <a:t>Mountains</a:t>
            </a:r>
            <a:r>
              <a:rPr lang="ru-RU" sz="1600" b="1" dirty="0" smtClean="0"/>
              <a:t>) </a:t>
            </a:r>
            <a:r>
              <a:rPr lang="ru-RU" sz="1600" b="1" dirty="0" err="1" smtClean="0"/>
              <a:t>of</a:t>
            </a:r>
            <a:r>
              <a:rPr lang="ru-RU" sz="1600" b="1" dirty="0" smtClean="0"/>
              <a:t> </a:t>
            </a:r>
            <a:r>
              <a:rPr lang="ru-RU" sz="1600" b="1" dirty="0" err="1"/>
              <a:t>the</a:t>
            </a:r>
            <a:r>
              <a:rPr lang="ru-RU" sz="1600" b="1" dirty="0"/>
              <a:t> </a:t>
            </a:r>
            <a:r>
              <a:rPr lang="ru-RU" sz="1600" b="1" dirty="0" err="1"/>
              <a:t>Antarctic</a:t>
            </a:r>
            <a:r>
              <a:rPr lang="ru-RU" sz="1600" b="1" dirty="0"/>
              <a:t> </a:t>
            </a:r>
            <a:r>
              <a:rPr lang="ru-RU" sz="1600" b="1" dirty="0" err="1"/>
              <a:t>reflects</a:t>
            </a:r>
            <a:r>
              <a:rPr lang="ru-RU" sz="1600" b="1" dirty="0"/>
              <a:t> </a:t>
            </a:r>
            <a:r>
              <a:rPr lang="ru-RU" sz="1600" b="1" dirty="0" err="1" smtClean="0"/>
              <a:t>the</a:t>
            </a:r>
            <a:r>
              <a:rPr lang="ru-RU" sz="1600" b="1" dirty="0" smtClean="0"/>
              <a:t> </a:t>
            </a:r>
            <a:r>
              <a:rPr lang="ru-RU" sz="1600" b="1" dirty="0" err="1" smtClean="0"/>
              <a:t>possible</a:t>
            </a:r>
            <a:r>
              <a:rPr lang="ru-RU" sz="1600" b="1" dirty="0" smtClean="0"/>
              <a:t> </a:t>
            </a:r>
            <a:r>
              <a:rPr lang="ru-RU" sz="1600" b="1" dirty="0" err="1"/>
              <a:t>deep</a:t>
            </a:r>
            <a:r>
              <a:rPr lang="ru-RU" sz="1600" b="1" dirty="0"/>
              <a:t> </a:t>
            </a:r>
            <a:r>
              <a:rPr lang="ru-RU" sz="1600" b="1" dirty="0" err="1" smtClean="0"/>
              <a:t>dislocations</a:t>
            </a:r>
            <a:r>
              <a:rPr lang="ru-RU" sz="1600" b="1" dirty="0" smtClean="0"/>
              <a:t> </a:t>
            </a:r>
            <a:r>
              <a:rPr lang="ru-RU" sz="1600" b="1" dirty="0" err="1" smtClean="0"/>
              <a:t>of</a:t>
            </a:r>
            <a:r>
              <a:rPr lang="ru-RU" sz="1600" b="1" dirty="0" smtClean="0"/>
              <a:t> </a:t>
            </a:r>
            <a:r>
              <a:rPr lang="ru-RU" sz="1600" b="1" dirty="0" err="1" smtClean="0"/>
              <a:t>the</a:t>
            </a:r>
            <a:r>
              <a:rPr lang="ru-RU" sz="1600" b="1" dirty="0" smtClean="0"/>
              <a:t> </a:t>
            </a:r>
            <a:r>
              <a:rPr lang="ru-RU" sz="1600" b="1" dirty="0" err="1" smtClean="0"/>
              <a:t>plume</a:t>
            </a:r>
            <a:r>
              <a:rPr lang="ru-RU" sz="1600" b="1" dirty="0" smtClean="0"/>
              <a:t> </a:t>
            </a:r>
            <a:r>
              <a:rPr lang="ru-RU" sz="1600" b="1" dirty="0" err="1"/>
              <a:t>which</a:t>
            </a:r>
            <a:r>
              <a:rPr lang="ru-RU" sz="1600" b="1" dirty="0"/>
              <a:t> </a:t>
            </a:r>
            <a:r>
              <a:rPr lang="ru-RU" sz="1600" b="1" dirty="0" err="1"/>
              <a:t>possibly</a:t>
            </a:r>
            <a:r>
              <a:rPr lang="ru-RU" sz="1600" b="1" dirty="0"/>
              <a:t> </a:t>
            </a:r>
            <a:r>
              <a:rPr lang="ru-RU" sz="1600" b="1" dirty="0" err="1"/>
              <a:t>took</a:t>
            </a:r>
            <a:r>
              <a:rPr lang="ru-RU" sz="1600" b="1" dirty="0"/>
              <a:t> </a:t>
            </a:r>
            <a:r>
              <a:rPr lang="ru-RU" sz="1600" b="1" dirty="0" err="1"/>
              <a:t>place</a:t>
            </a:r>
            <a:r>
              <a:rPr lang="ru-RU" sz="1600" b="1" dirty="0"/>
              <a:t> </a:t>
            </a:r>
            <a:r>
              <a:rPr lang="ru-RU" sz="1600" b="1" dirty="0" err="1"/>
              <a:t>at</a:t>
            </a:r>
            <a:r>
              <a:rPr lang="ru-RU" sz="1600" b="1" dirty="0"/>
              <a:t> </a:t>
            </a:r>
            <a:r>
              <a:rPr lang="ru-RU" sz="1600" b="1" dirty="0" err="1"/>
              <a:t>different</a:t>
            </a:r>
            <a:r>
              <a:rPr lang="ru-RU" sz="1600" b="1" dirty="0"/>
              <a:t> </a:t>
            </a:r>
            <a:r>
              <a:rPr lang="ru-RU" sz="1600" b="1" dirty="0" err="1" smtClean="0"/>
              <a:t>levels</a:t>
            </a:r>
            <a:r>
              <a:rPr lang="ru-RU" sz="1600" b="1" dirty="0" smtClean="0"/>
              <a:t> </a:t>
            </a:r>
            <a:r>
              <a:rPr lang="ru-RU" sz="1600" b="1" dirty="0" err="1" smtClean="0"/>
              <a:t>of</a:t>
            </a:r>
            <a:r>
              <a:rPr lang="ru-RU" sz="1600" b="1" dirty="0" smtClean="0"/>
              <a:t> </a:t>
            </a:r>
            <a:r>
              <a:rPr lang="ru-RU" sz="1600" b="1" dirty="0" err="1"/>
              <a:t>lithosphere</a:t>
            </a:r>
            <a:r>
              <a:rPr lang="ru-RU" sz="1600" b="1" dirty="0"/>
              <a:t> </a:t>
            </a:r>
            <a:r>
              <a:rPr lang="ru-RU" sz="1600" b="1" dirty="0" err="1"/>
              <a:t>and</a:t>
            </a:r>
            <a:r>
              <a:rPr lang="ru-RU" sz="1600" b="1" dirty="0"/>
              <a:t> </a:t>
            </a:r>
            <a:r>
              <a:rPr lang="ru-RU" sz="1600" b="1" dirty="0" err="1"/>
              <a:t>underlithospheric</a:t>
            </a:r>
            <a:r>
              <a:rPr lang="ru-RU" sz="1600" b="1" dirty="0"/>
              <a:t> </a:t>
            </a:r>
            <a:r>
              <a:rPr lang="ru-RU" sz="1600" b="1" dirty="0" err="1"/>
              <a:t>mantle</a:t>
            </a:r>
            <a:r>
              <a:rPr lang="ru-RU" sz="1600" b="1" dirty="0"/>
              <a:t>. </a:t>
            </a:r>
            <a:r>
              <a:rPr lang="ru-RU" sz="1600" b="1" dirty="0" err="1"/>
              <a:t>This</a:t>
            </a:r>
            <a:r>
              <a:rPr lang="ru-RU" sz="1600" b="1" dirty="0"/>
              <a:t> </a:t>
            </a:r>
            <a:r>
              <a:rPr lang="ru-RU" sz="1600" b="1" dirty="0" err="1"/>
              <a:t>can</a:t>
            </a:r>
            <a:r>
              <a:rPr lang="ru-RU" sz="1600" b="1" dirty="0"/>
              <a:t> </a:t>
            </a:r>
            <a:r>
              <a:rPr lang="ru-RU" sz="1600" b="1" dirty="0" err="1" smtClean="0"/>
              <a:t>be</a:t>
            </a:r>
            <a:r>
              <a:rPr lang="ru-RU" sz="1600" b="1" dirty="0" smtClean="0"/>
              <a:t> </a:t>
            </a:r>
            <a:r>
              <a:rPr lang="ru-RU" sz="1600" b="1" dirty="0" err="1" smtClean="0"/>
              <a:t>explained</a:t>
            </a:r>
            <a:r>
              <a:rPr lang="ru-RU" sz="1600" b="1" dirty="0" smtClean="0"/>
              <a:t> </a:t>
            </a:r>
            <a:r>
              <a:rPr lang="ru-RU" sz="1600" b="1" dirty="0" err="1"/>
              <a:t>by</a:t>
            </a:r>
            <a:r>
              <a:rPr lang="ru-RU" sz="1600" b="1" dirty="0"/>
              <a:t> </a:t>
            </a:r>
            <a:r>
              <a:rPr lang="ru-RU" sz="1600" b="1" dirty="0" err="1"/>
              <a:t>the</a:t>
            </a:r>
            <a:r>
              <a:rPr lang="ru-RU" sz="1600" b="1" dirty="0"/>
              <a:t> </a:t>
            </a:r>
            <a:r>
              <a:rPr lang="ru-RU" sz="1600" b="1" dirty="0" err="1"/>
              <a:t>long</a:t>
            </a:r>
            <a:r>
              <a:rPr lang="ru-RU" sz="1600" b="1" dirty="0"/>
              <a:t> </a:t>
            </a:r>
            <a:r>
              <a:rPr lang="ru-RU" sz="1600" b="1" dirty="0" err="1"/>
              <a:t>history</a:t>
            </a:r>
            <a:r>
              <a:rPr lang="ru-RU" sz="1600" b="1" dirty="0"/>
              <a:t> </a:t>
            </a:r>
            <a:r>
              <a:rPr lang="ru-RU" sz="1600" b="1" dirty="0" err="1"/>
              <a:t>of</a:t>
            </a:r>
            <a:r>
              <a:rPr lang="ru-RU" sz="1600" b="1" dirty="0"/>
              <a:t> </a:t>
            </a:r>
            <a:r>
              <a:rPr lang="ru-RU" sz="1600" b="1" dirty="0" err="1" smtClean="0"/>
              <a:t>Karoo-Maud</a:t>
            </a:r>
            <a:r>
              <a:rPr lang="ru-RU" sz="1600" b="1" dirty="0" smtClean="0"/>
              <a:t> </a:t>
            </a:r>
            <a:r>
              <a:rPr lang="ru-RU" sz="1600" b="1" dirty="0" err="1" smtClean="0"/>
              <a:t>plume</a:t>
            </a:r>
            <a:r>
              <a:rPr lang="ru-RU" sz="1600" b="1" dirty="0" smtClean="0"/>
              <a:t> </a:t>
            </a:r>
            <a:r>
              <a:rPr lang="ru-RU" sz="1600" b="1" dirty="0" err="1" smtClean="0"/>
              <a:t>which</a:t>
            </a:r>
            <a:r>
              <a:rPr lang="ru-RU" sz="1600" b="1" dirty="0" smtClean="0"/>
              <a:t> </a:t>
            </a:r>
            <a:r>
              <a:rPr lang="ru-RU" sz="1600" b="1" dirty="0" err="1" smtClean="0"/>
              <a:t>started</a:t>
            </a:r>
            <a:r>
              <a:rPr lang="ru-RU" sz="1600" b="1" dirty="0" smtClean="0"/>
              <a:t> </a:t>
            </a:r>
            <a:r>
              <a:rPr lang="ru-RU" sz="1600" b="1" dirty="0" err="1"/>
              <a:t>about</a:t>
            </a:r>
            <a:r>
              <a:rPr lang="ru-RU" sz="1600" b="1" dirty="0"/>
              <a:t> 180 </a:t>
            </a:r>
            <a:r>
              <a:rPr lang="ru-RU" sz="1600" b="1" dirty="0" err="1" smtClean="0"/>
              <a:t>m.y</a:t>
            </a:r>
            <a:r>
              <a:rPr lang="ru-RU" sz="1600" b="1" dirty="0" smtClean="0"/>
              <a:t>. </a:t>
            </a:r>
            <a:r>
              <a:rPr lang="ru-RU" sz="1600" b="1" dirty="0" err="1"/>
              <a:t>ago</a:t>
            </a:r>
            <a:r>
              <a:rPr lang="ru-RU" sz="1600" b="1" dirty="0"/>
              <a:t> </a:t>
            </a:r>
            <a:r>
              <a:rPr lang="ru-RU" sz="1600" b="1" dirty="0" err="1"/>
              <a:t>and</a:t>
            </a:r>
            <a:r>
              <a:rPr lang="ru-RU" sz="1600" b="1" dirty="0"/>
              <a:t> </a:t>
            </a:r>
            <a:r>
              <a:rPr lang="ru-RU" sz="1600" b="1" dirty="0" err="1"/>
              <a:t>its</a:t>
            </a:r>
            <a:r>
              <a:rPr lang="ru-RU" sz="1600" b="1" dirty="0"/>
              <a:t> </a:t>
            </a:r>
            <a:r>
              <a:rPr lang="ru-RU" sz="1600" b="1" dirty="0" err="1"/>
              <a:t>expansion</a:t>
            </a:r>
            <a:r>
              <a:rPr lang="ru-RU" sz="1600" b="1" dirty="0"/>
              <a:t> </a:t>
            </a:r>
            <a:r>
              <a:rPr lang="ru-RU" sz="1600" b="1" dirty="0" err="1" smtClean="0"/>
              <a:t>to</a:t>
            </a:r>
            <a:r>
              <a:rPr lang="ru-RU" sz="1600" b="1" dirty="0" smtClean="0"/>
              <a:t> </a:t>
            </a:r>
            <a:r>
              <a:rPr lang="ru-RU" sz="1600" b="1" dirty="0" err="1" smtClean="0"/>
              <a:t>the</a:t>
            </a:r>
            <a:r>
              <a:rPr lang="ru-RU" sz="1600" b="1" dirty="0" smtClean="0"/>
              <a:t> </a:t>
            </a:r>
            <a:r>
              <a:rPr lang="ru-RU" sz="1600" b="1" dirty="0" err="1"/>
              <a:t>east</a:t>
            </a:r>
            <a:r>
              <a:rPr lang="ru-RU" sz="1600" b="1" dirty="0"/>
              <a:t> </a:t>
            </a:r>
            <a:r>
              <a:rPr lang="ru-RU" sz="1600" b="1" dirty="0" err="1"/>
              <a:t>along</a:t>
            </a:r>
            <a:r>
              <a:rPr lang="ru-RU" sz="1600" b="1" dirty="0"/>
              <a:t> </a:t>
            </a:r>
            <a:r>
              <a:rPr lang="ru-RU" sz="1600" b="1" dirty="0" err="1"/>
              <a:t>collision</a:t>
            </a:r>
            <a:r>
              <a:rPr lang="ru-RU" sz="1600" b="1" dirty="0"/>
              <a:t> </a:t>
            </a:r>
            <a:r>
              <a:rPr lang="ru-RU" sz="1600" b="1" dirty="0" err="1"/>
              <a:t>zones</a:t>
            </a:r>
            <a:r>
              <a:rPr lang="ru-RU" sz="1600" b="1" dirty="0"/>
              <a:t> </a:t>
            </a:r>
            <a:r>
              <a:rPr lang="ru-RU" sz="1600" b="1" dirty="0" err="1"/>
              <a:t>of</a:t>
            </a:r>
            <a:r>
              <a:rPr lang="ru-RU" sz="1600" b="1" dirty="0"/>
              <a:t> </a:t>
            </a:r>
            <a:r>
              <a:rPr lang="ru-RU" sz="1600" b="1" dirty="0" err="1"/>
              <a:t>East</a:t>
            </a:r>
            <a:r>
              <a:rPr lang="ru-RU" sz="1600" b="1" dirty="0"/>
              <a:t> </a:t>
            </a:r>
            <a:r>
              <a:rPr lang="ru-RU" sz="1600" b="1" dirty="0" err="1"/>
              <a:t>Antarctic</a:t>
            </a:r>
            <a:r>
              <a:rPr lang="ru-RU" sz="1600" b="1" dirty="0"/>
              <a:t> </a:t>
            </a:r>
            <a:r>
              <a:rPr lang="ru-RU" sz="1600" b="1" dirty="0" err="1"/>
              <a:t>till</a:t>
            </a:r>
            <a:r>
              <a:rPr lang="ru-RU" sz="1600" b="1" dirty="0"/>
              <a:t> </a:t>
            </a:r>
            <a:r>
              <a:rPr lang="ru-RU" sz="1600" b="1" dirty="0" err="1"/>
              <a:t>the</a:t>
            </a:r>
            <a:r>
              <a:rPr lang="ru-RU" sz="1600" b="1" dirty="0"/>
              <a:t> </a:t>
            </a:r>
            <a:r>
              <a:rPr lang="ru-RU" sz="1600" b="1" dirty="0" err="1" smtClean="0"/>
              <a:t>Jetty</a:t>
            </a:r>
            <a:r>
              <a:rPr lang="ru-RU" sz="1600" b="1" dirty="0" smtClean="0"/>
              <a:t> </a:t>
            </a:r>
            <a:r>
              <a:rPr lang="ru-RU" sz="1600" b="1" dirty="0" err="1" smtClean="0"/>
              <a:t>Oasis</a:t>
            </a:r>
            <a:r>
              <a:rPr lang="ru-RU" sz="1600" b="1" dirty="0" smtClean="0"/>
              <a:t> </a:t>
            </a:r>
            <a:r>
              <a:rPr lang="ru-RU" sz="1600" b="1" dirty="0" err="1"/>
              <a:t>and</a:t>
            </a:r>
            <a:r>
              <a:rPr lang="ru-RU" sz="1600" b="1" dirty="0"/>
              <a:t> </a:t>
            </a:r>
            <a:r>
              <a:rPr lang="ru-RU" sz="1600" b="1" dirty="0" err="1"/>
              <a:t>further</a:t>
            </a:r>
            <a:r>
              <a:rPr lang="ru-RU" sz="1600" b="1" dirty="0"/>
              <a:t> </a:t>
            </a:r>
            <a:r>
              <a:rPr lang="ru-RU" sz="1600" b="1" dirty="0" err="1"/>
              <a:t>to</a:t>
            </a:r>
            <a:r>
              <a:rPr lang="ru-RU" sz="1600" b="1" dirty="0"/>
              <a:t> </a:t>
            </a:r>
            <a:r>
              <a:rPr lang="ru-RU" sz="1600" b="1" dirty="0" err="1"/>
              <a:t>the</a:t>
            </a:r>
            <a:r>
              <a:rPr lang="ru-RU" sz="1600" b="1" dirty="0"/>
              <a:t> </a:t>
            </a:r>
            <a:r>
              <a:rPr lang="ru-RU" sz="1600" b="1" dirty="0" err="1"/>
              <a:t>Indian</a:t>
            </a:r>
            <a:r>
              <a:rPr lang="ru-RU" sz="1600" b="1" dirty="0"/>
              <a:t> </a:t>
            </a:r>
            <a:r>
              <a:rPr lang="ru-RU" sz="1600" b="1" dirty="0" err="1"/>
              <a:t>Ocean</a:t>
            </a:r>
            <a:r>
              <a:rPr lang="ru-RU" sz="1600" b="1" dirty="0"/>
              <a:t> </a:t>
            </a:r>
            <a:r>
              <a:rPr lang="ru-RU" sz="1600" b="1" dirty="0" err="1"/>
              <a:t>where</a:t>
            </a:r>
            <a:r>
              <a:rPr lang="ru-RU" sz="1600" b="1" dirty="0"/>
              <a:t> </a:t>
            </a:r>
            <a:r>
              <a:rPr lang="ru-RU" sz="1600" b="1" dirty="0" err="1"/>
              <a:t>it</a:t>
            </a:r>
            <a:r>
              <a:rPr lang="ru-RU" sz="1600" b="1" dirty="0"/>
              <a:t> </a:t>
            </a:r>
            <a:r>
              <a:rPr lang="ru-RU" sz="1600" b="1" dirty="0" err="1"/>
              <a:t>is</a:t>
            </a:r>
            <a:r>
              <a:rPr lang="ru-RU" sz="1600" b="1" dirty="0"/>
              <a:t> </a:t>
            </a:r>
            <a:r>
              <a:rPr lang="ru-RU" sz="1600" b="1" dirty="0" err="1"/>
              <a:t>still</a:t>
            </a:r>
            <a:r>
              <a:rPr lang="ru-RU" sz="1600" b="1" dirty="0"/>
              <a:t> </a:t>
            </a:r>
            <a:r>
              <a:rPr lang="ru-RU" sz="1600" b="1" dirty="0" err="1" smtClean="0"/>
              <a:t>alive</a:t>
            </a:r>
            <a:r>
              <a:rPr lang="ru-RU" sz="1600" b="1" dirty="0" smtClean="0"/>
              <a:t> </a:t>
            </a:r>
            <a:r>
              <a:rPr lang="ru-RU" sz="1600" b="1" dirty="0" err="1" smtClean="0"/>
              <a:t>as</a:t>
            </a:r>
            <a:r>
              <a:rPr lang="ru-RU" sz="1600" b="1" dirty="0" smtClean="0"/>
              <a:t> </a:t>
            </a:r>
            <a:r>
              <a:rPr lang="ru-RU" sz="1600" b="1" dirty="0" err="1"/>
              <a:t>Kerguelen</a:t>
            </a:r>
            <a:r>
              <a:rPr lang="ru-RU" sz="1600" b="1" dirty="0"/>
              <a:t> </a:t>
            </a:r>
            <a:r>
              <a:rPr lang="ru-RU" sz="1600" b="1" dirty="0" err="1"/>
              <a:t>plume</a:t>
            </a:r>
            <a:r>
              <a:rPr lang="ru-RU" sz="1600" b="1" dirty="0"/>
              <a:t> </a:t>
            </a:r>
            <a:r>
              <a:rPr lang="ru-RU" sz="1600" b="1" dirty="0" err="1"/>
              <a:t>for</a:t>
            </a:r>
            <a:r>
              <a:rPr lang="ru-RU" sz="1600" b="1" dirty="0"/>
              <a:t> </a:t>
            </a:r>
            <a:r>
              <a:rPr lang="ru-RU" sz="1600" b="1" dirty="0" err="1"/>
              <a:t>about</a:t>
            </a:r>
            <a:r>
              <a:rPr lang="ru-RU" sz="1600" b="1" dirty="0"/>
              <a:t> 110 </a:t>
            </a:r>
            <a:r>
              <a:rPr lang="ru-RU" sz="1600" b="1" dirty="0" err="1"/>
              <a:t>Ma</a:t>
            </a:r>
            <a:r>
              <a:rPr lang="ru-RU" sz="1600" b="1" dirty="0"/>
              <a:t>.</a:t>
            </a:r>
          </a:p>
          <a:p>
            <a:r>
              <a:rPr lang="ru-RU" b="1" dirty="0"/>
              <a:t> </a:t>
            </a:r>
          </a:p>
        </p:txBody>
      </p:sp>
      <p:graphicFrame>
        <p:nvGraphicFramePr>
          <p:cNvPr id="8" name="Object 5">
            <a:extLst>
              <a:ext uri="{FF2B5EF4-FFF2-40B4-BE49-F238E27FC236}">
                <a16:creationId xmlns:a16="http://schemas.microsoft.com/office/drawing/2014/main" xmlns="" id="{C4AA404A-CCFA-4D46-B422-7B5EFC7F538C}"/>
              </a:ext>
            </a:extLst>
          </p:cNvPr>
          <p:cNvGraphicFramePr>
            <a:graphicFrameLocks noChangeAspect="1"/>
          </p:cNvGraphicFramePr>
          <p:nvPr>
            <p:extLst>
              <p:ext uri="{D42A27DB-BD31-4B8C-83A1-F6EECF244321}">
                <p14:modId xmlns:p14="http://schemas.microsoft.com/office/powerpoint/2010/main" val="1222487131"/>
              </p:ext>
            </p:extLst>
          </p:nvPr>
        </p:nvGraphicFramePr>
        <p:xfrm>
          <a:off x="6867440" y="1253415"/>
          <a:ext cx="5126626" cy="3771796"/>
        </p:xfrm>
        <a:graphic>
          <a:graphicData uri="http://schemas.openxmlformats.org/presentationml/2006/ole">
            <mc:AlternateContent xmlns:mc="http://schemas.openxmlformats.org/markup-compatibility/2006">
              <mc:Choice xmlns:v="urn:schemas-microsoft-com:vml" Requires="v">
                <p:oleObj spid="_x0000_s1032" name="CorelDRAW" r:id="rId4" imgW="6352381" imgH="4400000" progId="CorelDRAW.Graphic.13">
                  <p:embed/>
                </p:oleObj>
              </mc:Choice>
              <mc:Fallback>
                <p:oleObj name="CorelDRAW" r:id="rId4" imgW="6352381" imgH="4400000" progId="CorelDRAW.Graphic.1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7440" y="1253415"/>
                        <a:ext cx="5126626" cy="3771796"/>
                      </a:xfrm>
                      <a:prstGeom prst="rect">
                        <a:avLst/>
                      </a:prstGeom>
                      <a:noFill/>
                      <a:ln>
                        <a:noFill/>
                      </a:ln>
                      <a:effectLst/>
                      <a:extLst/>
                    </p:spPr>
                  </p:pic>
                </p:oleObj>
              </mc:Fallback>
            </mc:AlternateContent>
          </a:graphicData>
        </a:graphic>
      </p:graphicFrame>
      <p:sp>
        <p:nvSpPr>
          <p:cNvPr id="9" name="TextBox 8">
            <a:extLst>
              <a:ext uri="{FF2B5EF4-FFF2-40B4-BE49-F238E27FC236}">
                <a16:creationId xmlns:a16="http://schemas.microsoft.com/office/drawing/2014/main" xmlns="" id="{ADC060E7-FF8F-44C0-BC11-4C2850DA8950}"/>
              </a:ext>
            </a:extLst>
          </p:cNvPr>
          <p:cNvSpPr txBox="1"/>
          <p:nvPr/>
        </p:nvSpPr>
        <p:spPr>
          <a:xfrm>
            <a:off x="3060933" y="5049146"/>
            <a:ext cx="9084554" cy="1785104"/>
          </a:xfrm>
          <a:prstGeom prst="rect">
            <a:avLst/>
          </a:prstGeom>
          <a:noFill/>
        </p:spPr>
        <p:txBody>
          <a:bodyPr wrap="square">
            <a:spAutoFit/>
          </a:bodyPr>
          <a:lstStyle/>
          <a:p>
            <a:r>
              <a:rPr lang="en-US" altLang="ru-RU" sz="1800" b="1" dirty="0">
                <a:latin typeface="Times New Roman" panose="02020603050405020304" pitchFamily="18" charset="0"/>
              </a:rPr>
              <a:t>The Karoo-Maud-</a:t>
            </a:r>
            <a:r>
              <a:rPr lang="en-US" altLang="ru-RU" sz="1800" b="1" dirty="0" err="1">
                <a:latin typeface="Times New Roman" panose="02020603050405020304" pitchFamily="18" charset="0"/>
              </a:rPr>
              <a:t>Ferrar</a:t>
            </a:r>
            <a:r>
              <a:rPr lang="en-US" altLang="ru-RU" sz="1800" b="1" dirty="0">
                <a:latin typeface="Times New Roman" panose="02020603050405020304" pitchFamily="18" charset="0"/>
              </a:rPr>
              <a:t> initial plume, which caused the breakup between east and west Gondwana along the proto-oceanic </a:t>
            </a:r>
            <a:r>
              <a:rPr lang="en-US" altLang="ru-RU" sz="1800" b="1" dirty="0" smtClean="0">
                <a:latin typeface="Times New Roman" panose="02020603050405020304" pitchFamily="18" charset="0"/>
              </a:rPr>
              <a:t>rift</a:t>
            </a:r>
            <a:r>
              <a:rPr lang="ru-RU" altLang="ru-RU" sz="1800" b="1" dirty="0" smtClean="0">
                <a:latin typeface="Times New Roman" panose="02020603050405020304" pitchFamily="18" charset="0"/>
              </a:rPr>
              <a:t> </a:t>
            </a:r>
            <a:r>
              <a:rPr lang="en-US" altLang="ru-RU" sz="1800" b="1" dirty="0" smtClean="0">
                <a:latin typeface="Times New Roman" panose="02020603050405020304" pitchFamily="18" charset="0"/>
              </a:rPr>
              <a:t>between </a:t>
            </a:r>
            <a:r>
              <a:rPr lang="en-US" altLang="ru-RU" sz="1800" b="1" dirty="0">
                <a:latin typeface="Times New Roman" panose="02020603050405020304" pitchFamily="18" charset="0"/>
              </a:rPr>
              <a:t>the Weddell Sea and Somali basin radial migrated during 40 Ma in a direction of Kerguelen, </a:t>
            </a:r>
            <a:r>
              <a:rPr lang="en-US" altLang="ru-RU" sz="1800" b="1" dirty="0" err="1">
                <a:latin typeface="Times New Roman" panose="02020603050405020304" pitchFamily="18" charset="0"/>
              </a:rPr>
              <a:t>Paran´a</a:t>
            </a:r>
            <a:r>
              <a:rPr lang="en-US" altLang="ru-RU" sz="1800" b="1" dirty="0">
                <a:latin typeface="Times New Roman" panose="02020603050405020304" pitchFamily="18" charset="0"/>
              </a:rPr>
              <a:t> - </a:t>
            </a:r>
            <a:r>
              <a:rPr lang="en-US" altLang="ru-RU" sz="1800" b="1" dirty="0" err="1">
                <a:latin typeface="Times New Roman" panose="02020603050405020304" pitchFamily="18" charset="0"/>
              </a:rPr>
              <a:t>Etendeka</a:t>
            </a:r>
            <a:r>
              <a:rPr lang="en-US" altLang="ru-RU" sz="1800" b="1" dirty="0">
                <a:latin typeface="Times New Roman" panose="02020603050405020304" pitchFamily="18" charset="0"/>
              </a:rPr>
              <a:t>, Marie Byrd Land plumes.</a:t>
            </a:r>
            <a:r>
              <a:rPr lang="ru-RU" altLang="ru-RU" sz="1800" b="1" dirty="0">
                <a:latin typeface="Times New Roman" panose="02020603050405020304" pitchFamily="18" charset="0"/>
              </a:rPr>
              <a:t> </a:t>
            </a:r>
            <a:r>
              <a:rPr lang="en-US" altLang="ru-RU" sz="1800" b="1" dirty="0">
                <a:latin typeface="Times New Roman" panose="02020603050405020304" pitchFamily="18" charset="0"/>
              </a:rPr>
              <a:t>First-generation plumes are larger (diameter ca 3000 km) than the late-generation plumes (ca 2000 km) and apparently have a radial dispersion of magmatism and rifting (</a:t>
            </a:r>
            <a:r>
              <a:rPr lang="en-US" altLang="ru-RU" sz="1800" b="1" dirty="0" err="1">
                <a:latin typeface="Times New Roman" panose="02020603050405020304" pitchFamily="18" charset="0"/>
              </a:rPr>
              <a:t>Segev</a:t>
            </a:r>
            <a:r>
              <a:rPr lang="en-US" altLang="ru-RU" sz="1800" b="1" dirty="0">
                <a:latin typeface="Times New Roman" panose="02020603050405020304" pitchFamily="18" charset="0"/>
              </a:rPr>
              <a:t>, 2002). The migration of the plume maybe below the upper </a:t>
            </a:r>
            <a:r>
              <a:rPr lang="en-US" altLang="ru-RU" sz="1800" b="1" dirty="0" smtClean="0">
                <a:latin typeface="Times New Roman" panose="02020603050405020304" pitchFamily="18" charset="0"/>
              </a:rPr>
              <a:t>mantle</a:t>
            </a:r>
            <a:r>
              <a:rPr lang="ru-RU" altLang="ru-RU" sz="1800" b="1" dirty="0" smtClean="0">
                <a:latin typeface="Times New Roman" panose="02020603050405020304" pitchFamily="18" charset="0"/>
              </a:rPr>
              <a:t> </a:t>
            </a:r>
            <a:r>
              <a:rPr lang="en-US" altLang="ru-RU" sz="1800" b="1" dirty="0" smtClean="0">
                <a:latin typeface="Times New Roman" panose="02020603050405020304" pitchFamily="18" charset="0"/>
              </a:rPr>
              <a:t>convection </a:t>
            </a:r>
            <a:r>
              <a:rPr lang="en-US" altLang="ru-RU" sz="1800" b="1" dirty="0">
                <a:latin typeface="Times New Roman" panose="02020603050405020304" pitchFamily="18" charset="0"/>
              </a:rPr>
              <a:t>level</a:t>
            </a:r>
            <a:r>
              <a:rPr lang="en-US" altLang="ru-RU" sz="2000" b="1" dirty="0">
                <a:latin typeface="Times New Roman" panose="02020603050405020304" pitchFamily="18" charset="0"/>
              </a:rPr>
              <a:t>.</a:t>
            </a:r>
          </a:p>
        </p:txBody>
      </p:sp>
    </p:spTree>
    <p:extLst>
      <p:ext uri="{BB962C8B-B14F-4D97-AF65-F5344CB8AC3E}">
        <p14:creationId xmlns:p14="http://schemas.microsoft.com/office/powerpoint/2010/main" val="466693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xmlns="" id="{7E527837-A2C8-4CA1-93A2-F749827C55D1}"/>
              </a:ext>
            </a:extLst>
          </p:cNvPr>
          <p:cNvSpPr>
            <a:spLocks noGrp="1" noChangeArrowheads="1"/>
          </p:cNvSpPr>
          <p:nvPr>
            <p:ph type="title"/>
          </p:nvPr>
        </p:nvSpPr>
        <p:spPr>
          <a:xfrm>
            <a:off x="1" y="44450"/>
            <a:ext cx="12056532" cy="717550"/>
          </a:xfrm>
          <a:solidFill>
            <a:schemeClr val="accent5">
              <a:lumMod val="60000"/>
              <a:lumOff val="40000"/>
            </a:schemeClr>
          </a:solidFill>
          <a:ln/>
        </p:spPr>
        <p:txBody>
          <a:bodyPr>
            <a:noAutofit/>
          </a:bodyPr>
          <a:lstStyle/>
          <a:p>
            <a:pPr algn="ctr"/>
            <a:r>
              <a:rPr lang="en-US" altLang="ru-RU" sz="2400" dirty="0">
                <a:solidFill>
                  <a:srgbClr val="FF0000"/>
                </a:solidFill>
              </a:rPr>
              <a:t>Distribution of Mesozoic CFBs in reconstructed Gondwana supercontinent at the age </a:t>
            </a:r>
            <a:r>
              <a:rPr lang="en-US" altLang="ru-RU" sz="2400" dirty="0" smtClean="0">
                <a:solidFill>
                  <a:srgbClr val="FF0000"/>
                </a:solidFill>
              </a:rPr>
              <a:t>about</a:t>
            </a:r>
            <a:r>
              <a:rPr lang="ru-RU" altLang="ru-RU" sz="2400" dirty="0" smtClean="0">
                <a:solidFill>
                  <a:srgbClr val="FF0000"/>
                </a:solidFill>
              </a:rPr>
              <a:t/>
            </a:r>
            <a:br>
              <a:rPr lang="ru-RU" altLang="ru-RU" sz="2400" dirty="0" smtClean="0">
                <a:solidFill>
                  <a:srgbClr val="FF0000"/>
                </a:solidFill>
              </a:rPr>
            </a:br>
            <a:r>
              <a:rPr lang="en-US" altLang="ru-RU" sz="2400" dirty="0" smtClean="0">
                <a:solidFill>
                  <a:srgbClr val="FF0000"/>
                </a:solidFill>
              </a:rPr>
              <a:t> 1</a:t>
            </a:r>
            <a:r>
              <a:rPr lang="ru-RU" altLang="ru-RU" sz="2400" dirty="0" smtClean="0">
                <a:solidFill>
                  <a:srgbClr val="FF0000"/>
                </a:solidFill>
              </a:rPr>
              <a:t>8</a:t>
            </a:r>
            <a:r>
              <a:rPr lang="en-US" altLang="ru-RU" sz="2400" dirty="0" smtClean="0">
                <a:solidFill>
                  <a:srgbClr val="FF0000"/>
                </a:solidFill>
              </a:rPr>
              <a:t>0 </a:t>
            </a:r>
            <a:r>
              <a:rPr lang="en-US" altLang="ru-RU" sz="2400" dirty="0">
                <a:solidFill>
                  <a:srgbClr val="FF0000"/>
                </a:solidFill>
              </a:rPr>
              <a:t>Ma </a:t>
            </a:r>
            <a:r>
              <a:rPr lang="en-US" altLang="ru-RU" sz="2400" dirty="0" smtClean="0">
                <a:solidFill>
                  <a:srgbClr val="FF0000"/>
                </a:solidFill>
              </a:rPr>
              <a:t>ago</a:t>
            </a:r>
            <a:endParaRPr lang="ru-RU" altLang="ru-RU" sz="2400" dirty="0">
              <a:solidFill>
                <a:srgbClr val="FF0000"/>
              </a:solidFill>
            </a:endParaRPr>
          </a:p>
        </p:txBody>
      </p:sp>
      <p:graphicFrame>
        <p:nvGraphicFramePr>
          <p:cNvPr id="44040" name="Object 8">
            <a:extLst>
              <a:ext uri="{FF2B5EF4-FFF2-40B4-BE49-F238E27FC236}">
                <a16:creationId xmlns:a16="http://schemas.microsoft.com/office/drawing/2014/main" xmlns="" id="{212B020B-BF46-4772-BF69-88CCA8EA13CF}"/>
              </a:ext>
            </a:extLst>
          </p:cNvPr>
          <p:cNvGraphicFramePr>
            <a:graphicFrameLocks noGrp="1" noChangeAspect="1"/>
          </p:cNvGraphicFramePr>
          <p:nvPr>
            <p:ph idx="1"/>
          </p:nvPr>
        </p:nvGraphicFramePr>
        <p:xfrm>
          <a:off x="0" y="762000"/>
          <a:ext cx="10041467" cy="6051550"/>
        </p:xfrm>
        <a:graphic>
          <a:graphicData uri="http://schemas.openxmlformats.org/presentationml/2006/ole">
            <mc:AlternateContent xmlns:mc="http://schemas.openxmlformats.org/markup-compatibility/2006">
              <mc:Choice xmlns:v="urn:schemas-microsoft-com:vml" Requires="v">
                <p:oleObj spid="_x0000_s2056" name="CorelDRAW" r:id="rId3" imgW="5962376" imgH="3505119" progId="CorelDRAW.Graphic.13">
                  <p:embed/>
                </p:oleObj>
              </mc:Choice>
              <mc:Fallback>
                <p:oleObj name="CorelDRAW" r:id="rId3" imgW="5962376" imgH="3505119" progId="CorelDRAW.Graphic.13">
                  <p:embed/>
                  <p:pic>
                    <p:nvPicPr>
                      <p:cNvPr id="44040" name="Object 8">
                        <a:extLst>
                          <a:ext uri="{FF2B5EF4-FFF2-40B4-BE49-F238E27FC236}">
                            <a16:creationId xmlns:a16="http://schemas.microsoft.com/office/drawing/2014/main" xmlns="" id="{212B020B-BF46-4772-BF69-88CCA8EA13CF}"/>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2000"/>
                        <a:ext cx="10041467" cy="6051550"/>
                      </a:xfrm>
                      <a:prstGeom prst="rect">
                        <a:avLst/>
                      </a:prstGeom>
                      <a:noFill/>
                      <a:ln>
                        <a:noFill/>
                      </a:ln>
                      <a:effectLst/>
                    </p:spPr>
                  </p:pic>
                </p:oleObj>
              </mc:Fallback>
            </mc:AlternateContent>
          </a:graphicData>
        </a:graphic>
      </p:graphicFrame>
      <p:sp>
        <p:nvSpPr>
          <p:cNvPr id="5" name="Rectangle 3">
            <a:extLst>
              <a:ext uri="{FF2B5EF4-FFF2-40B4-BE49-F238E27FC236}">
                <a16:creationId xmlns:a16="http://schemas.microsoft.com/office/drawing/2014/main" xmlns="" id="{D0AB7662-3E5A-420C-AD81-C270291419BC}"/>
              </a:ext>
            </a:extLst>
          </p:cNvPr>
          <p:cNvSpPr>
            <a:spLocks noChangeArrowheads="1"/>
          </p:cNvSpPr>
          <p:nvPr/>
        </p:nvSpPr>
        <p:spPr bwMode="auto">
          <a:xfrm>
            <a:off x="9880267" y="883145"/>
            <a:ext cx="2295016" cy="5016758"/>
          </a:xfrm>
          <a:prstGeom prst="rect">
            <a:avLst/>
          </a:prstGeom>
          <a:solidFill>
            <a:schemeClr val="accent1">
              <a:alpha val="53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ru-RU"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In the case of the Karoo province, the known extent of intrusive </a:t>
            </a:r>
            <a:r>
              <a:rPr lang="en-US" altLang="ru-RU" dirty="0" smtClean="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equivalents (</a:t>
            </a:r>
            <a:r>
              <a:rPr lang="en-US" altLang="ru-RU" sz="1600" dirty="0" smtClean="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found outside CFBs</a:t>
            </a:r>
            <a:r>
              <a:rPr lang="en-US" altLang="ru-RU"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 is also shown. </a:t>
            </a:r>
            <a:r>
              <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EM − Ellsworth-Whitmore Mountains, </a:t>
            </a:r>
            <a:r>
              <a:rPr lang="en-US" altLang="ru-RU" sz="1600" dirty="0" smtClean="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TI − Thurston Island.</a:t>
            </a:r>
          </a:p>
          <a:p>
            <a:pPr algn="ctr"/>
            <a:endPar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r>
              <a:rPr lang="en-US" altLang="ru-RU" dirty="0" smtClean="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Reconstruction </a:t>
            </a:r>
            <a:r>
              <a:rPr lang="en-US" altLang="ru-RU"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modified after </a:t>
            </a:r>
            <a:r>
              <a:rPr lang="en-US" altLang="ru-RU" sz="1600" dirty="0" err="1">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Heinonen</a:t>
            </a:r>
            <a:r>
              <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 et al. (2010), </a:t>
            </a:r>
            <a:r>
              <a:rPr lang="en-US" altLang="ru-RU" sz="1600" dirty="0" err="1">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Hergt</a:t>
            </a:r>
            <a:r>
              <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 et al. (1991), Kent (1991), </a:t>
            </a:r>
            <a:r>
              <a:rPr lang="en-US" altLang="ru-RU" sz="1600" dirty="0" err="1">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Storey</a:t>
            </a:r>
            <a:r>
              <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 et al. (1992), </a:t>
            </a:r>
            <a:r>
              <a:rPr lang="en-US" altLang="ru-RU" sz="1600" dirty="0" err="1">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Segev</a:t>
            </a:r>
            <a:r>
              <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 (2002), </a:t>
            </a:r>
            <a:r>
              <a:rPr lang="en-US" altLang="ru-RU" sz="1600" dirty="0" err="1">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Leat</a:t>
            </a:r>
            <a:r>
              <a:rPr lang="en-US"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rPr>
              <a:t> et al. (2006), and Jourdan et al. (2004).</a:t>
            </a:r>
            <a:endParaRPr lang="ru-RU" altLang="ru-RU" sz="1600" dirty="0">
              <a:solidFill>
                <a:srgbClr val="CC00CC"/>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9225" name="Rectangle 9">
            <a:extLst>
              <a:ext uri="{FF2B5EF4-FFF2-40B4-BE49-F238E27FC236}">
                <a16:creationId xmlns:a16="http://schemas.microsoft.com/office/drawing/2014/main" xmlns="" id="{A6A2BEEA-D922-4704-9ABA-7B86F1DF3F9F}"/>
              </a:ext>
            </a:extLst>
          </p:cNvPr>
          <p:cNvSpPr>
            <a:spLocks noGrp="1" noChangeArrowheads="1"/>
          </p:cNvSpPr>
          <p:nvPr>
            <p:ph type="title"/>
          </p:nvPr>
        </p:nvSpPr>
        <p:spPr>
          <a:xfrm>
            <a:off x="7365312" y="692151"/>
            <a:ext cx="4533756" cy="2144294"/>
          </a:xfrm>
        </p:spPr>
        <p:txBody>
          <a:bodyPr>
            <a:normAutofit fontScale="90000"/>
          </a:bodyPr>
          <a:lstStyle/>
          <a:p>
            <a:pPr>
              <a:lnSpc>
                <a:spcPct val="150000"/>
              </a:lnSpc>
            </a:pPr>
            <a:r>
              <a:rPr lang="en-US" altLang="ru-RU" sz="2000" b="1" dirty="0" smtClean="0">
                <a:latin typeface="Arial" panose="020B0604020202020204" pitchFamily="34" charset="0"/>
                <a:cs typeface="Arial" panose="020B0604020202020204" pitchFamily="34" charset="0"/>
              </a:rPr>
              <a:t>Space distribution </a:t>
            </a:r>
            <a:r>
              <a:rPr lang="en-US" altLang="ru-RU" sz="2000" b="1" dirty="0">
                <a:latin typeface="Arial" panose="020B0604020202020204" pitchFamily="34" charset="0"/>
                <a:cs typeface="Arial" panose="020B0604020202020204" pitchFamily="34" charset="0"/>
              </a:rPr>
              <a:t>of Mesozoic magmatism in the East Antarctica:</a:t>
            </a:r>
            <a:br>
              <a:rPr lang="en-US" altLang="ru-RU" sz="2000" b="1" dirty="0">
                <a:latin typeface="Arial" panose="020B0604020202020204" pitchFamily="34" charset="0"/>
                <a:cs typeface="Arial" panose="020B0604020202020204" pitchFamily="34" charset="0"/>
              </a:rPr>
            </a:br>
            <a:r>
              <a:rPr lang="en-US" altLang="ru-RU" sz="2000" dirty="0">
                <a:latin typeface="Arial" panose="020B0604020202020204" pitchFamily="34" charset="0"/>
                <a:cs typeface="Arial" panose="020B0604020202020204" pitchFamily="34" charset="0"/>
              </a:rPr>
              <a:t>Droning Maud Land (180-170 Ma),</a:t>
            </a:r>
            <a:br>
              <a:rPr lang="en-US" altLang="ru-RU" sz="2000" dirty="0">
                <a:latin typeface="Arial" panose="020B0604020202020204" pitchFamily="34" charset="0"/>
                <a:cs typeface="Arial" panose="020B0604020202020204" pitchFamily="34" charset="0"/>
              </a:rPr>
            </a:br>
            <a:r>
              <a:rPr lang="en-US" altLang="ru-RU" sz="2000" dirty="0" err="1" smtClean="0">
                <a:latin typeface="Arial" panose="020B0604020202020204" pitchFamily="34" charset="0"/>
                <a:cs typeface="Arial" panose="020B0604020202020204" pitchFamily="34" charset="0"/>
              </a:rPr>
              <a:t>Ferrar</a:t>
            </a:r>
            <a:r>
              <a:rPr lang="en-US" altLang="ru-RU" sz="2000" dirty="0" smtClean="0">
                <a:latin typeface="Arial" panose="020B0604020202020204" pitchFamily="34" charset="0"/>
                <a:cs typeface="Arial" panose="020B0604020202020204" pitchFamily="34" charset="0"/>
              </a:rPr>
              <a:t> </a:t>
            </a:r>
            <a:r>
              <a:rPr lang="en-US" altLang="ru-RU" sz="2000" dirty="0">
                <a:latin typeface="Arial" panose="020B0604020202020204" pitchFamily="34" charset="0"/>
                <a:cs typeface="Arial" panose="020B0604020202020204" pitchFamily="34" charset="0"/>
              </a:rPr>
              <a:t>(180 Ma) and</a:t>
            </a:r>
            <a:br>
              <a:rPr lang="en-US" altLang="ru-RU" sz="2000" dirty="0">
                <a:latin typeface="Arial" panose="020B0604020202020204" pitchFamily="34" charset="0"/>
                <a:cs typeface="Arial" panose="020B0604020202020204" pitchFamily="34" charset="0"/>
              </a:rPr>
            </a:br>
            <a:r>
              <a:rPr lang="en-US" altLang="ru-RU" sz="2000" dirty="0">
                <a:latin typeface="Arial" panose="020B0604020202020204" pitchFamily="34" charset="0"/>
                <a:cs typeface="Arial" panose="020B0604020202020204" pitchFamily="34" charset="0"/>
              </a:rPr>
              <a:t> o. Jetty (125-120 Ma)</a:t>
            </a:r>
            <a:endParaRPr lang="ru-RU" altLang="ru-RU" sz="2000" dirty="0">
              <a:latin typeface="Arial" panose="020B0604020202020204" pitchFamily="34" charset="0"/>
              <a:cs typeface="Arial" panose="020B0604020202020204" pitchFamily="34" charset="0"/>
            </a:endParaRPr>
          </a:p>
        </p:txBody>
      </p:sp>
      <p:sp>
        <p:nvSpPr>
          <p:cNvPr id="9219" name="Rectangle 3">
            <a:extLst>
              <a:ext uri="{FF2B5EF4-FFF2-40B4-BE49-F238E27FC236}">
                <a16:creationId xmlns:a16="http://schemas.microsoft.com/office/drawing/2014/main" xmlns="" id="{674FD668-3947-445A-97B5-5DBE1907FD2A}"/>
              </a:ext>
            </a:extLst>
          </p:cNvPr>
          <p:cNvSpPr>
            <a:spLocks noChangeArrowheads="1"/>
          </p:cNvSpPr>
          <p:nvPr/>
        </p:nvSpPr>
        <p:spPr bwMode="auto">
          <a:xfrm>
            <a:off x="1524001" y="-69425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9220" name="Object 4">
            <a:extLst>
              <a:ext uri="{FF2B5EF4-FFF2-40B4-BE49-F238E27FC236}">
                <a16:creationId xmlns:a16="http://schemas.microsoft.com/office/drawing/2014/main" xmlns="" id="{B1A25099-E03E-4DEE-A1F2-C7AB569EABBB}"/>
              </a:ext>
            </a:extLst>
          </p:cNvPr>
          <p:cNvGraphicFramePr>
            <a:graphicFrameLocks noChangeAspect="1"/>
          </p:cNvGraphicFramePr>
          <p:nvPr/>
        </p:nvGraphicFramePr>
        <p:xfrm>
          <a:off x="1524000" y="0"/>
          <a:ext cx="5568950" cy="6858000"/>
        </p:xfrm>
        <a:graphic>
          <a:graphicData uri="http://schemas.openxmlformats.org/presentationml/2006/ole">
            <mc:AlternateContent xmlns:mc="http://schemas.openxmlformats.org/markup-compatibility/2006">
              <mc:Choice xmlns:v="urn:schemas-microsoft-com:vml" Requires="v">
                <p:oleObj spid="_x0000_s3080" name="CorelDRAW" r:id="rId4" imgW="6814515" imgH="9048090" progId="CorelDRAW.Graphic.13">
                  <p:embed/>
                </p:oleObj>
              </mc:Choice>
              <mc:Fallback>
                <p:oleObj name="CorelDRAW" r:id="rId4" imgW="6814515" imgH="9048090" progId="CorelDRAW.Graphic.13">
                  <p:embed/>
                  <p:pic>
                    <p:nvPicPr>
                      <p:cNvPr id="9220" name="Object 4">
                        <a:extLst>
                          <a:ext uri="{FF2B5EF4-FFF2-40B4-BE49-F238E27FC236}">
                            <a16:creationId xmlns:a16="http://schemas.microsoft.com/office/drawing/2014/main" xmlns="" id="{B1A25099-E03E-4DEE-A1F2-C7AB569EAB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556895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1" name="Freeform 5">
            <a:extLst>
              <a:ext uri="{FF2B5EF4-FFF2-40B4-BE49-F238E27FC236}">
                <a16:creationId xmlns:a16="http://schemas.microsoft.com/office/drawing/2014/main" xmlns="" id="{17577444-C30D-4AD2-A56B-C549629E9D9F}"/>
              </a:ext>
            </a:extLst>
          </p:cNvPr>
          <p:cNvSpPr>
            <a:spLocks/>
          </p:cNvSpPr>
          <p:nvPr/>
        </p:nvSpPr>
        <p:spPr bwMode="auto">
          <a:xfrm>
            <a:off x="3863976" y="1628776"/>
            <a:ext cx="1254125" cy="392113"/>
          </a:xfrm>
          <a:custGeom>
            <a:avLst/>
            <a:gdLst>
              <a:gd name="T0" fmla="*/ 32 w 790"/>
              <a:gd name="T1" fmla="*/ 211 h 247"/>
              <a:gd name="T2" fmla="*/ 83 w 790"/>
              <a:gd name="T3" fmla="*/ 247 h 247"/>
              <a:gd name="T4" fmla="*/ 161 w 790"/>
              <a:gd name="T5" fmla="*/ 226 h 247"/>
              <a:gd name="T6" fmla="*/ 284 w 790"/>
              <a:gd name="T7" fmla="*/ 160 h 247"/>
              <a:gd name="T8" fmla="*/ 400 w 790"/>
              <a:gd name="T9" fmla="*/ 105 h 247"/>
              <a:gd name="T10" fmla="*/ 478 w 790"/>
              <a:gd name="T11" fmla="*/ 105 h 247"/>
              <a:gd name="T12" fmla="*/ 550 w 790"/>
              <a:gd name="T13" fmla="*/ 135 h 247"/>
              <a:gd name="T14" fmla="*/ 670 w 790"/>
              <a:gd name="T15" fmla="*/ 195 h 247"/>
              <a:gd name="T16" fmla="*/ 769 w 790"/>
              <a:gd name="T17" fmla="*/ 168 h 247"/>
              <a:gd name="T18" fmla="*/ 544 w 790"/>
              <a:gd name="T19" fmla="*/ 24 h 247"/>
              <a:gd name="T20" fmla="*/ 400 w 790"/>
              <a:gd name="T21" fmla="*/ 24 h 247"/>
              <a:gd name="T22" fmla="*/ 238 w 790"/>
              <a:gd name="T23" fmla="*/ 48 h 247"/>
              <a:gd name="T24" fmla="*/ 46 w 790"/>
              <a:gd name="T25" fmla="*/ 180 h 247"/>
              <a:gd name="T26" fmla="*/ 32 w 790"/>
              <a:gd name="T27" fmla="*/ 21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0" h="247">
                <a:moveTo>
                  <a:pt x="32" y="211"/>
                </a:moveTo>
                <a:cubicBezTo>
                  <a:pt x="37" y="231"/>
                  <a:pt x="83" y="247"/>
                  <a:pt x="83" y="247"/>
                </a:cubicBezTo>
                <a:cubicBezTo>
                  <a:pt x="107" y="227"/>
                  <a:pt x="123" y="241"/>
                  <a:pt x="161" y="226"/>
                </a:cubicBezTo>
                <a:cubicBezTo>
                  <a:pt x="194" y="212"/>
                  <a:pt x="244" y="180"/>
                  <a:pt x="284" y="160"/>
                </a:cubicBezTo>
                <a:cubicBezTo>
                  <a:pt x="311" y="120"/>
                  <a:pt x="356" y="114"/>
                  <a:pt x="400" y="105"/>
                </a:cubicBezTo>
                <a:cubicBezTo>
                  <a:pt x="445" y="93"/>
                  <a:pt x="453" y="100"/>
                  <a:pt x="478" y="105"/>
                </a:cubicBezTo>
                <a:cubicBezTo>
                  <a:pt x="503" y="110"/>
                  <a:pt x="518" y="120"/>
                  <a:pt x="550" y="135"/>
                </a:cubicBezTo>
                <a:cubicBezTo>
                  <a:pt x="583" y="149"/>
                  <a:pt x="634" y="190"/>
                  <a:pt x="670" y="195"/>
                </a:cubicBezTo>
                <a:cubicBezTo>
                  <a:pt x="706" y="200"/>
                  <a:pt x="790" y="196"/>
                  <a:pt x="769" y="168"/>
                </a:cubicBezTo>
                <a:cubicBezTo>
                  <a:pt x="759" y="155"/>
                  <a:pt x="606" y="48"/>
                  <a:pt x="544" y="24"/>
                </a:cubicBezTo>
                <a:cubicBezTo>
                  <a:pt x="482" y="0"/>
                  <a:pt x="451" y="20"/>
                  <a:pt x="400" y="24"/>
                </a:cubicBezTo>
                <a:cubicBezTo>
                  <a:pt x="305" y="40"/>
                  <a:pt x="293" y="31"/>
                  <a:pt x="238" y="48"/>
                </a:cubicBezTo>
                <a:cubicBezTo>
                  <a:pt x="179" y="74"/>
                  <a:pt x="59" y="164"/>
                  <a:pt x="46" y="180"/>
                </a:cubicBezTo>
                <a:cubicBezTo>
                  <a:pt x="0" y="229"/>
                  <a:pt x="37" y="179"/>
                  <a:pt x="32" y="211"/>
                </a:cubicBezTo>
                <a:close/>
              </a:path>
            </a:pathLst>
          </a:custGeom>
          <a:solidFill>
            <a:srgbClr val="00FF00">
              <a:alpha val="39999"/>
            </a:srgbClr>
          </a:solidFill>
          <a:ln w="9525" cap="flat">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2" name="Freeform 6">
            <a:extLst>
              <a:ext uri="{FF2B5EF4-FFF2-40B4-BE49-F238E27FC236}">
                <a16:creationId xmlns:a16="http://schemas.microsoft.com/office/drawing/2014/main" xmlns="" id="{A9EF8577-0A72-4CB2-AAF4-056E2E731DAB}"/>
              </a:ext>
            </a:extLst>
          </p:cNvPr>
          <p:cNvSpPr>
            <a:spLocks/>
          </p:cNvSpPr>
          <p:nvPr/>
        </p:nvSpPr>
        <p:spPr bwMode="auto">
          <a:xfrm>
            <a:off x="5448301" y="2565400"/>
            <a:ext cx="436563" cy="273050"/>
          </a:xfrm>
          <a:custGeom>
            <a:avLst/>
            <a:gdLst>
              <a:gd name="T0" fmla="*/ 275 w 275"/>
              <a:gd name="T1" fmla="*/ 19 h 172"/>
              <a:gd name="T2" fmla="*/ 247 w 275"/>
              <a:gd name="T3" fmla="*/ 0 h 172"/>
              <a:gd name="T4" fmla="*/ 111 w 275"/>
              <a:gd name="T5" fmla="*/ 45 h 172"/>
              <a:gd name="T6" fmla="*/ 20 w 275"/>
              <a:gd name="T7" fmla="*/ 45 h 172"/>
              <a:gd name="T8" fmla="*/ 8 w 275"/>
              <a:gd name="T9" fmla="*/ 172 h 172"/>
              <a:gd name="T10" fmla="*/ 66 w 275"/>
              <a:gd name="T11" fmla="*/ 136 h 172"/>
              <a:gd name="T12" fmla="*/ 263 w 275"/>
              <a:gd name="T13" fmla="*/ 76 h 172"/>
              <a:gd name="T14" fmla="*/ 275 w 275"/>
              <a:gd name="T15" fmla="*/ 19 h 1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172">
                <a:moveTo>
                  <a:pt x="275" y="19"/>
                </a:moveTo>
                <a:lnTo>
                  <a:pt x="247" y="0"/>
                </a:lnTo>
                <a:lnTo>
                  <a:pt x="111" y="45"/>
                </a:lnTo>
                <a:lnTo>
                  <a:pt x="20" y="45"/>
                </a:lnTo>
                <a:cubicBezTo>
                  <a:pt x="3" y="66"/>
                  <a:pt x="0" y="157"/>
                  <a:pt x="8" y="172"/>
                </a:cubicBezTo>
                <a:lnTo>
                  <a:pt x="66" y="136"/>
                </a:lnTo>
                <a:cubicBezTo>
                  <a:pt x="108" y="120"/>
                  <a:pt x="228" y="96"/>
                  <a:pt x="263" y="76"/>
                </a:cubicBezTo>
                <a:lnTo>
                  <a:pt x="275" y="19"/>
                </a:lnTo>
                <a:close/>
              </a:path>
            </a:pathLst>
          </a:custGeom>
          <a:solidFill>
            <a:srgbClr val="00FF00">
              <a:alpha val="30000"/>
            </a:srgbClr>
          </a:solidFill>
          <a:ln w="9525" cap="flat">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3" name="Freeform 7">
            <a:extLst>
              <a:ext uri="{FF2B5EF4-FFF2-40B4-BE49-F238E27FC236}">
                <a16:creationId xmlns:a16="http://schemas.microsoft.com/office/drawing/2014/main" xmlns="" id="{4364F114-1206-4029-8AF7-8CC9BF53E134}"/>
              </a:ext>
            </a:extLst>
          </p:cNvPr>
          <p:cNvSpPr>
            <a:spLocks/>
          </p:cNvSpPr>
          <p:nvPr/>
        </p:nvSpPr>
        <p:spPr bwMode="auto">
          <a:xfrm>
            <a:off x="4079876" y="3429001"/>
            <a:ext cx="873125" cy="1495425"/>
          </a:xfrm>
          <a:custGeom>
            <a:avLst/>
            <a:gdLst>
              <a:gd name="T0" fmla="*/ 60 w 550"/>
              <a:gd name="T1" fmla="*/ 19 h 942"/>
              <a:gd name="T2" fmla="*/ 143 w 550"/>
              <a:gd name="T3" fmla="*/ 53 h 942"/>
              <a:gd name="T4" fmla="*/ 238 w 550"/>
              <a:gd name="T5" fmla="*/ 127 h 942"/>
              <a:gd name="T6" fmla="*/ 281 w 550"/>
              <a:gd name="T7" fmla="*/ 140 h 942"/>
              <a:gd name="T8" fmla="*/ 310 w 550"/>
              <a:gd name="T9" fmla="*/ 199 h 942"/>
              <a:gd name="T10" fmla="*/ 373 w 550"/>
              <a:gd name="T11" fmla="*/ 316 h 942"/>
              <a:gd name="T12" fmla="*/ 431 w 550"/>
              <a:gd name="T13" fmla="*/ 458 h 942"/>
              <a:gd name="T14" fmla="*/ 430 w 550"/>
              <a:gd name="T15" fmla="*/ 646 h 942"/>
              <a:gd name="T16" fmla="*/ 400 w 550"/>
              <a:gd name="T17" fmla="*/ 739 h 942"/>
              <a:gd name="T18" fmla="*/ 550 w 550"/>
              <a:gd name="T19" fmla="*/ 904 h 942"/>
              <a:gd name="T20" fmla="*/ 446 w 550"/>
              <a:gd name="T21" fmla="*/ 866 h 942"/>
              <a:gd name="T22" fmla="*/ 340 w 550"/>
              <a:gd name="T23" fmla="*/ 898 h 942"/>
              <a:gd name="T24" fmla="*/ 292 w 550"/>
              <a:gd name="T25" fmla="*/ 838 h 942"/>
              <a:gd name="T26" fmla="*/ 335 w 550"/>
              <a:gd name="T27" fmla="*/ 809 h 942"/>
              <a:gd name="T28" fmla="*/ 362 w 550"/>
              <a:gd name="T29" fmla="*/ 731 h 942"/>
              <a:gd name="T30" fmla="*/ 349 w 550"/>
              <a:gd name="T31" fmla="*/ 625 h 942"/>
              <a:gd name="T32" fmla="*/ 310 w 550"/>
              <a:gd name="T33" fmla="*/ 328 h 942"/>
              <a:gd name="T34" fmla="*/ 106 w 550"/>
              <a:gd name="T35" fmla="*/ 184 h 942"/>
              <a:gd name="T36" fmla="*/ 18 w 550"/>
              <a:gd name="T37" fmla="*/ 136 h 942"/>
              <a:gd name="T38" fmla="*/ 0 w 550"/>
              <a:gd name="T39" fmla="*/ 19 h 942"/>
              <a:gd name="T40" fmla="*/ 60 w 550"/>
              <a:gd name="T41" fmla="*/ 19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0" h="942">
                <a:moveTo>
                  <a:pt x="60" y="19"/>
                </a:moveTo>
                <a:cubicBezTo>
                  <a:pt x="95" y="0"/>
                  <a:pt x="110" y="30"/>
                  <a:pt x="143" y="53"/>
                </a:cubicBezTo>
                <a:cubicBezTo>
                  <a:pt x="182" y="78"/>
                  <a:pt x="215" y="113"/>
                  <a:pt x="238" y="127"/>
                </a:cubicBezTo>
                <a:cubicBezTo>
                  <a:pt x="261" y="141"/>
                  <a:pt x="269" y="128"/>
                  <a:pt x="281" y="140"/>
                </a:cubicBezTo>
                <a:cubicBezTo>
                  <a:pt x="296" y="162"/>
                  <a:pt x="288" y="184"/>
                  <a:pt x="310" y="199"/>
                </a:cubicBezTo>
                <a:cubicBezTo>
                  <a:pt x="321" y="229"/>
                  <a:pt x="359" y="272"/>
                  <a:pt x="373" y="316"/>
                </a:cubicBezTo>
                <a:cubicBezTo>
                  <a:pt x="378" y="358"/>
                  <a:pt x="424" y="416"/>
                  <a:pt x="431" y="458"/>
                </a:cubicBezTo>
                <a:cubicBezTo>
                  <a:pt x="433" y="537"/>
                  <a:pt x="410" y="571"/>
                  <a:pt x="430" y="646"/>
                </a:cubicBezTo>
                <a:cubicBezTo>
                  <a:pt x="436" y="667"/>
                  <a:pt x="388" y="721"/>
                  <a:pt x="400" y="739"/>
                </a:cubicBezTo>
                <a:cubicBezTo>
                  <a:pt x="407" y="772"/>
                  <a:pt x="548" y="868"/>
                  <a:pt x="550" y="904"/>
                </a:cubicBezTo>
                <a:cubicBezTo>
                  <a:pt x="545" y="942"/>
                  <a:pt x="479" y="855"/>
                  <a:pt x="446" y="866"/>
                </a:cubicBezTo>
                <a:cubicBezTo>
                  <a:pt x="428" y="865"/>
                  <a:pt x="358" y="900"/>
                  <a:pt x="340" y="898"/>
                </a:cubicBezTo>
                <a:cubicBezTo>
                  <a:pt x="327" y="896"/>
                  <a:pt x="292" y="838"/>
                  <a:pt x="292" y="838"/>
                </a:cubicBezTo>
                <a:cubicBezTo>
                  <a:pt x="284" y="826"/>
                  <a:pt x="340" y="823"/>
                  <a:pt x="335" y="809"/>
                </a:cubicBezTo>
                <a:cubicBezTo>
                  <a:pt x="347" y="791"/>
                  <a:pt x="360" y="762"/>
                  <a:pt x="362" y="731"/>
                </a:cubicBezTo>
                <a:cubicBezTo>
                  <a:pt x="363" y="710"/>
                  <a:pt x="358" y="692"/>
                  <a:pt x="349" y="625"/>
                </a:cubicBezTo>
                <a:cubicBezTo>
                  <a:pt x="347" y="521"/>
                  <a:pt x="372" y="411"/>
                  <a:pt x="310" y="328"/>
                </a:cubicBezTo>
                <a:cubicBezTo>
                  <a:pt x="296" y="287"/>
                  <a:pt x="149" y="198"/>
                  <a:pt x="106" y="184"/>
                </a:cubicBezTo>
                <a:cubicBezTo>
                  <a:pt x="49" y="142"/>
                  <a:pt x="85" y="158"/>
                  <a:pt x="18" y="136"/>
                </a:cubicBezTo>
                <a:cubicBezTo>
                  <a:pt x="5" y="112"/>
                  <a:pt x="2" y="37"/>
                  <a:pt x="0" y="19"/>
                </a:cubicBezTo>
                <a:cubicBezTo>
                  <a:pt x="12" y="3"/>
                  <a:pt x="39" y="21"/>
                  <a:pt x="60" y="19"/>
                </a:cubicBezTo>
                <a:close/>
              </a:path>
            </a:pathLst>
          </a:custGeom>
          <a:solidFill>
            <a:srgbClr val="00FF00">
              <a:alpha val="30000"/>
            </a:srgbClr>
          </a:solidFill>
          <a:ln w="9525" cap="flat">
            <a:solidFill>
              <a:schemeClr val="tx1"/>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8" name="AutoShape 12">
            <a:extLst>
              <a:ext uri="{FF2B5EF4-FFF2-40B4-BE49-F238E27FC236}">
                <a16:creationId xmlns:a16="http://schemas.microsoft.com/office/drawing/2014/main" xmlns="" id="{C3705C4F-E21D-4E29-9F96-A3C189930FE2}"/>
              </a:ext>
            </a:extLst>
          </p:cNvPr>
          <p:cNvSpPr>
            <a:spLocks noChangeArrowheads="1"/>
          </p:cNvSpPr>
          <p:nvPr/>
        </p:nvSpPr>
        <p:spPr bwMode="auto">
          <a:xfrm>
            <a:off x="5014351" y="1773239"/>
            <a:ext cx="2303463" cy="71437"/>
          </a:xfrm>
          <a:prstGeom prst="leftArrow">
            <a:avLst>
              <a:gd name="adj1" fmla="val 50000"/>
              <a:gd name="adj2" fmla="val 806117"/>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229" name="AutoShape 13">
            <a:extLst>
              <a:ext uri="{FF2B5EF4-FFF2-40B4-BE49-F238E27FC236}">
                <a16:creationId xmlns:a16="http://schemas.microsoft.com/office/drawing/2014/main" xmlns="" id="{7D20BA25-5775-49A2-A6AD-9732A928E2C7}"/>
              </a:ext>
            </a:extLst>
          </p:cNvPr>
          <p:cNvSpPr>
            <a:spLocks noChangeArrowheads="1"/>
          </p:cNvSpPr>
          <p:nvPr/>
        </p:nvSpPr>
        <p:spPr bwMode="auto">
          <a:xfrm rot="3700754">
            <a:off x="5919725" y="1385638"/>
            <a:ext cx="69850" cy="3314700"/>
          </a:xfrm>
          <a:prstGeom prst="downArrow">
            <a:avLst>
              <a:gd name="adj1" fmla="val 50000"/>
              <a:gd name="adj2" fmla="val 1186364"/>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230" name="AutoShape 14">
            <a:extLst>
              <a:ext uri="{FF2B5EF4-FFF2-40B4-BE49-F238E27FC236}">
                <a16:creationId xmlns:a16="http://schemas.microsoft.com/office/drawing/2014/main" xmlns="" id="{B3D94FF3-799C-4F23-B1A1-9E00F0319AF5}"/>
              </a:ext>
            </a:extLst>
          </p:cNvPr>
          <p:cNvSpPr>
            <a:spLocks noChangeArrowheads="1"/>
          </p:cNvSpPr>
          <p:nvPr/>
        </p:nvSpPr>
        <p:spPr bwMode="auto">
          <a:xfrm>
            <a:off x="5724073" y="2593807"/>
            <a:ext cx="1683304" cy="113621"/>
          </a:xfrm>
          <a:prstGeom prst="leftArrow">
            <a:avLst>
              <a:gd name="adj1" fmla="val 50000"/>
              <a:gd name="adj2" fmla="val 740217"/>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232" name="Rectangle 16">
            <a:extLst>
              <a:ext uri="{FF2B5EF4-FFF2-40B4-BE49-F238E27FC236}">
                <a16:creationId xmlns:a16="http://schemas.microsoft.com/office/drawing/2014/main" xmlns="" id="{BBA8CD7C-BB7C-4675-8FFF-B9801574ACAF}"/>
              </a:ext>
            </a:extLst>
          </p:cNvPr>
          <p:cNvSpPr>
            <a:spLocks noGrp="1" noChangeArrowheads="1"/>
          </p:cNvSpPr>
          <p:nvPr>
            <p:ph type="body" sz="half" idx="1"/>
          </p:nvPr>
        </p:nvSpPr>
        <p:spPr>
          <a:xfrm>
            <a:off x="7319964" y="3500438"/>
            <a:ext cx="4687552" cy="2665412"/>
          </a:xfrm>
          <a:solidFill>
            <a:srgbClr val="7030A0"/>
          </a:solidFill>
          <a:ln>
            <a:solidFill>
              <a:schemeClr val="tx1"/>
            </a:solidFill>
            <a:miter lim="800000"/>
            <a:headEnd/>
            <a:tailEnd/>
          </a:ln>
        </p:spPr>
        <p:txBody>
          <a:bodyPr>
            <a:noAutofit/>
          </a:bodyPr>
          <a:lstStyle/>
          <a:p>
            <a:pPr algn="ctr">
              <a:buFontTx/>
              <a:buNone/>
            </a:pPr>
            <a:r>
              <a:rPr lang="en-US" altLang="ru-RU" sz="2400" b="1" dirty="0"/>
              <a:t>The main goal of our study to interpret the structure and evolution of the </a:t>
            </a:r>
            <a:r>
              <a:rPr lang="en-US" altLang="ru-RU" sz="2400" b="1" dirty="0" err="1"/>
              <a:t>Mz</a:t>
            </a:r>
            <a:r>
              <a:rPr lang="en-US" altLang="ru-RU" sz="2400" b="1" dirty="0"/>
              <a:t>-upper mantle plume beneath Gondwana, and the origin of different geochemical fingerprints for Antarctic basaltic provinces.</a:t>
            </a:r>
            <a:endParaRPr lang="ru-RU" altLang="ru-RU" sz="24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additive="base">
                                        <p:cTn id="7" dur="500" fill="hold"/>
                                        <p:tgtEl>
                                          <p:spTgt spid="9221"/>
                                        </p:tgtEl>
                                        <p:attrNameLst>
                                          <p:attrName>ppt_x</p:attrName>
                                        </p:attrNameLst>
                                      </p:cBhvr>
                                      <p:tavLst>
                                        <p:tav tm="0">
                                          <p:val>
                                            <p:strVal val="#ppt_x"/>
                                          </p:val>
                                        </p:tav>
                                        <p:tav tm="100000">
                                          <p:val>
                                            <p:strVal val="#ppt_x"/>
                                          </p:val>
                                        </p:tav>
                                      </p:tavLst>
                                    </p:anim>
                                    <p:anim calcmode="lin" valueType="num">
                                      <p:cBhvr additive="base">
                                        <p:cTn id="8" dur="500" fill="hold"/>
                                        <p:tgtEl>
                                          <p:spTgt spid="922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223"/>
                                        </p:tgtEl>
                                        <p:attrNameLst>
                                          <p:attrName>style.visibility</p:attrName>
                                        </p:attrNameLst>
                                      </p:cBhvr>
                                      <p:to>
                                        <p:strVal val="visible"/>
                                      </p:to>
                                    </p:set>
                                    <p:anim calcmode="lin" valueType="num">
                                      <p:cBhvr additive="base">
                                        <p:cTn id="13" dur="500" fill="hold"/>
                                        <p:tgtEl>
                                          <p:spTgt spid="9223"/>
                                        </p:tgtEl>
                                        <p:attrNameLst>
                                          <p:attrName>ppt_x</p:attrName>
                                        </p:attrNameLst>
                                      </p:cBhvr>
                                      <p:tavLst>
                                        <p:tav tm="0">
                                          <p:val>
                                            <p:strVal val="#ppt_x"/>
                                          </p:val>
                                        </p:tav>
                                        <p:tav tm="100000">
                                          <p:val>
                                            <p:strVal val="#ppt_x"/>
                                          </p:val>
                                        </p:tav>
                                      </p:tavLst>
                                    </p:anim>
                                    <p:anim calcmode="lin" valueType="num">
                                      <p:cBhvr additive="base">
                                        <p:cTn id="14" dur="500" fill="hold"/>
                                        <p:tgtEl>
                                          <p:spTgt spid="922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9222"/>
                                        </p:tgtEl>
                                        <p:attrNameLst>
                                          <p:attrName>style.visibility</p:attrName>
                                        </p:attrNameLst>
                                      </p:cBhvr>
                                      <p:to>
                                        <p:strVal val="visible"/>
                                      </p:to>
                                    </p:set>
                                    <p:anim calcmode="lin" valueType="num">
                                      <p:cBhvr additive="base">
                                        <p:cTn id="19" dur="500" fill="hold"/>
                                        <p:tgtEl>
                                          <p:spTgt spid="9222"/>
                                        </p:tgtEl>
                                        <p:attrNameLst>
                                          <p:attrName>ppt_x</p:attrName>
                                        </p:attrNameLst>
                                      </p:cBhvr>
                                      <p:tavLst>
                                        <p:tav tm="0">
                                          <p:val>
                                            <p:strVal val="#ppt_x"/>
                                          </p:val>
                                        </p:tav>
                                        <p:tav tm="100000">
                                          <p:val>
                                            <p:strVal val="#ppt_x"/>
                                          </p:val>
                                        </p:tav>
                                      </p:tavLst>
                                    </p:anim>
                                    <p:anim calcmode="lin" valueType="num">
                                      <p:cBhvr additive="base">
                                        <p:cTn id="20"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1" nodeType="clickEffect">
                                  <p:stCondLst>
                                    <p:cond delay="0"/>
                                  </p:stCondLst>
                                  <p:childTnLst>
                                    <p:set>
                                      <p:cBhvr>
                                        <p:cTn id="24" dur="1" fill="hold">
                                          <p:stCondLst>
                                            <p:cond delay="0"/>
                                          </p:stCondLst>
                                        </p:cTn>
                                        <p:tgtEl>
                                          <p:spTgt spid="9232">
                                            <p:bg/>
                                          </p:spTgt>
                                        </p:tgtEl>
                                        <p:attrNameLst>
                                          <p:attrName>style.visibility</p:attrName>
                                        </p:attrNameLst>
                                      </p:cBhvr>
                                      <p:to>
                                        <p:strVal val="visible"/>
                                      </p:to>
                                    </p:set>
                                    <p:animEffect transition="in" filter="blinds(horizontal)">
                                      <p:cBhvr>
                                        <p:cTn id="25" dur="500"/>
                                        <p:tgtEl>
                                          <p:spTgt spid="9232">
                                            <p:bg/>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2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2" grpId="0" build="p"/>
      <p:bldP spid="9232" grpId="1"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4">
            <a:extLst>
              <a:ext uri="{FF2B5EF4-FFF2-40B4-BE49-F238E27FC236}">
                <a16:creationId xmlns:a16="http://schemas.microsoft.com/office/drawing/2014/main" xmlns="" id="{C8C9BC95-CB72-4840-BE76-CD397B741B5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34364" y="112734"/>
            <a:ext cx="3064114" cy="6498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xmlns="" id="{68C83B0A-2A96-407F-8C97-464195CD7683}"/>
              </a:ext>
            </a:extLst>
          </p:cNvPr>
          <p:cNvSpPr txBox="1"/>
          <p:nvPr/>
        </p:nvSpPr>
        <p:spPr>
          <a:xfrm>
            <a:off x="187890" y="3020557"/>
            <a:ext cx="7562335" cy="3139321"/>
          </a:xfrm>
          <a:prstGeom prst="rect">
            <a:avLst/>
          </a:prstGeom>
          <a:noFill/>
        </p:spPr>
        <p:txBody>
          <a:bodyPr wrap="square">
            <a:spAutoFit/>
          </a:bodyPr>
          <a:lstStyle/>
          <a:p>
            <a:pPr algn="just"/>
            <a:r>
              <a:rPr lang="ru-RU" sz="1800" b="1" i="1" dirty="0">
                <a:effectLst/>
                <a:latin typeface="Times New Roman" panose="02020603050405020304" pitchFamily="18" charset="0"/>
                <a:ea typeface="Times New Roman" panose="02020603050405020304" pitchFamily="18" charset="0"/>
              </a:rPr>
              <a:t>а)</a:t>
            </a:r>
            <a:r>
              <a:rPr lang="ru-RU" sz="1800" dirty="0">
                <a:effectLst/>
                <a:latin typeface="Times New Roman" panose="02020603050405020304" pitchFamily="18" charset="0"/>
                <a:ea typeface="Times New Roman" panose="02020603050405020304" pitchFamily="18" charset="0"/>
              </a:rPr>
              <a:t> </a:t>
            </a:r>
            <a:r>
              <a:rPr lang="en-US" b="1" dirty="0">
                <a:latin typeface="Times New Roman" panose="02020603050405020304" pitchFamily="18" charset="0"/>
                <a:ea typeface="Times New Roman" panose="02020603050405020304" pitchFamily="18" charset="0"/>
              </a:rPr>
              <a:t>A modified 180 Ma reconstruction of </a:t>
            </a:r>
            <a:r>
              <a:rPr lang="en-US" b="1" dirty="0" err="1">
                <a:latin typeface="Times New Roman" panose="02020603050405020304" pitchFamily="18" charset="0"/>
                <a:ea typeface="Times New Roman" panose="02020603050405020304" pitchFamily="18" charset="0"/>
              </a:rPr>
              <a:t>Gondwana</a:t>
            </a:r>
            <a:r>
              <a:rPr lang="en-US" b="1" dirty="0">
                <a:latin typeface="Times New Roman" panose="02020603050405020304" pitchFamily="18" charset="0"/>
                <a:ea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rPr>
              <a:t>Leichenkov</a:t>
            </a:r>
            <a:r>
              <a:rPr lang="en-US" b="1" dirty="0">
                <a:latin typeface="Times New Roman" panose="02020603050405020304" pitchFamily="18" charset="0"/>
                <a:ea typeface="Times New Roman" panose="02020603050405020304" pitchFamily="18" charset="0"/>
              </a:rPr>
              <a:t> et al., 2000).</a:t>
            </a:r>
            <a:r>
              <a:rPr lang="ru-RU" sz="1800" dirty="0">
                <a:effectLst/>
                <a:latin typeface="Times New Roman" panose="02020603050405020304" pitchFamily="18" charset="0"/>
                <a:ea typeface="Times New Roman" panose="02020603050405020304" pitchFamily="18" charset="0"/>
              </a:rPr>
              <a:t> </a:t>
            </a:r>
            <a:r>
              <a:rPr lang="en-US" b="1" dirty="0">
                <a:latin typeface="Times New Roman" panose="02020603050405020304" pitchFamily="18" charset="0"/>
                <a:ea typeface="Times New Roman" panose="02020603050405020304" pitchFamily="18" charset="0"/>
              </a:rPr>
              <a:t>The contour shows the impact areas of the Karoo plume (190-180 Ma) with its distribution along the western margin of East Antarctica.</a:t>
            </a:r>
            <a:r>
              <a:rPr lang="ru-RU" b="1" dirty="0">
                <a:latin typeface="Times New Roman" panose="02020603050405020304" pitchFamily="18" charset="0"/>
                <a:ea typeface="Times New Roman" panose="02020603050405020304" pitchFamily="18" charset="0"/>
              </a:rPr>
              <a:t> </a:t>
            </a:r>
            <a:r>
              <a:rPr lang="en-US" b="1" dirty="0">
                <a:latin typeface="Times New Roman" panose="02020603050405020304" pitchFamily="18" charset="0"/>
                <a:ea typeface="Times New Roman" panose="02020603050405020304" pitchFamily="18" charset="0"/>
              </a:rPr>
              <a:t>1 - mafic intrusive and effusive rocks with an age of 190–180 Ma in Africa and Antarctica, outcropped on the surface; 2 - volcanic complexes of rifted margins; 3 - area of ​​manifestation of the Karoo and Kerguelen mantle plumes; 4 - area of ​​distribution of Early Jurassic </a:t>
            </a:r>
            <a:r>
              <a:rPr lang="en-US" b="1" dirty="0" err="1">
                <a:latin typeface="Times New Roman" panose="02020603050405020304" pitchFamily="18" charset="0"/>
                <a:ea typeface="Times New Roman" panose="02020603050405020304" pitchFamily="18" charset="0"/>
              </a:rPr>
              <a:t>Ferrar</a:t>
            </a:r>
            <a:r>
              <a:rPr lang="en-US" b="1" dirty="0">
                <a:latin typeface="Times New Roman" panose="02020603050405020304" pitchFamily="18" charset="0"/>
                <a:ea typeface="Times New Roman" panose="02020603050405020304" pitchFamily="18" charset="0"/>
              </a:rPr>
              <a:t> dolerites with an age of 185-180 Ma; 5 - a complex of mafic intrusive rocks, which is marked by magnetic and gravity anomalies.</a:t>
            </a:r>
            <a:endParaRPr lang="ru-RU" sz="2000" dirty="0">
              <a:effectLst/>
              <a:latin typeface="Times New Roman" panose="02020603050405020304" pitchFamily="18" charset="0"/>
              <a:ea typeface="Times New Roman" panose="02020603050405020304" pitchFamily="18" charset="0"/>
            </a:endParaRPr>
          </a:p>
          <a:p>
            <a:pPr algn="just"/>
            <a:r>
              <a:rPr lang="en-US" b="1" dirty="0">
                <a:latin typeface="Times New Roman" panose="02020603050405020304" pitchFamily="18" charset="0"/>
                <a:ea typeface="Times New Roman" panose="02020603050405020304" pitchFamily="18" charset="0"/>
              </a:rPr>
              <a:t>b) Sampled outcrops of East Antarctica, within which of Early Jurassic igneous rocks were collected.</a:t>
            </a:r>
            <a:endParaRPr lang="ru-RU" sz="2000" dirty="0">
              <a:effectLst/>
              <a:latin typeface="Times New Roman" panose="02020603050405020304" pitchFamily="18" charset="0"/>
              <a:ea typeface="Times New Roman" panose="02020603050405020304" pitchFamily="18" charset="0"/>
            </a:endParaRPr>
          </a:p>
        </p:txBody>
      </p:sp>
      <p:sp>
        <p:nvSpPr>
          <p:cNvPr id="5" name="Заголовок 4">
            <a:extLst>
              <a:ext uri="{FF2B5EF4-FFF2-40B4-BE49-F238E27FC236}">
                <a16:creationId xmlns:a16="http://schemas.microsoft.com/office/drawing/2014/main" xmlns="" id="{68F462CB-28C4-487E-A2E0-5ADAE37757F8}"/>
              </a:ext>
            </a:extLst>
          </p:cNvPr>
          <p:cNvSpPr txBox="1">
            <a:spLocks noGrp="1"/>
          </p:cNvSpPr>
          <p:nvPr>
            <p:ph type="title"/>
          </p:nvPr>
        </p:nvSpPr>
        <p:spPr>
          <a:xfrm>
            <a:off x="187325" y="341313"/>
            <a:ext cx="7931064" cy="1200329"/>
          </a:xfrm>
          <a:prstGeom prst="rect">
            <a:avLst/>
          </a:prstGeom>
          <a:solidFill>
            <a:schemeClr val="accent5">
              <a:lumMod val="50000"/>
            </a:schemeClr>
          </a:solidFill>
        </p:spPr>
        <p:txBody>
          <a:bodyPr wrap="square">
            <a:spAutoFit/>
          </a:bodyPr>
          <a:lstStyle/>
          <a:p>
            <a:r>
              <a:rPr lang="ru-RU" sz="2000" dirty="0" err="1"/>
              <a:t>The</a:t>
            </a:r>
            <a:r>
              <a:rPr lang="ru-RU" sz="2000" dirty="0"/>
              <a:t> </a:t>
            </a:r>
            <a:r>
              <a:rPr lang="ru-RU" sz="2000" dirty="0" err="1"/>
              <a:t>propagation</a:t>
            </a:r>
            <a:r>
              <a:rPr lang="ru-RU" sz="2000" dirty="0"/>
              <a:t> </a:t>
            </a:r>
            <a:r>
              <a:rPr lang="ru-RU" sz="2000" dirty="0" err="1"/>
              <a:t>and</a:t>
            </a:r>
            <a:r>
              <a:rPr lang="ru-RU" sz="2000" dirty="0"/>
              <a:t> </a:t>
            </a:r>
            <a:r>
              <a:rPr lang="ru-RU" sz="2000" dirty="0" err="1"/>
              <a:t>heterogeneity</a:t>
            </a:r>
            <a:r>
              <a:rPr lang="ru-RU" sz="2000" dirty="0"/>
              <a:t> </a:t>
            </a:r>
            <a:r>
              <a:rPr lang="ru-RU" sz="2000" dirty="0" err="1"/>
              <a:t>of</a:t>
            </a:r>
            <a:r>
              <a:rPr lang="ru-RU" sz="2000" dirty="0"/>
              <a:t> </a:t>
            </a:r>
            <a:r>
              <a:rPr lang="ru-RU" sz="2000" dirty="0" err="1"/>
              <a:t>the</a:t>
            </a:r>
            <a:r>
              <a:rPr lang="ru-RU" sz="2000" dirty="0"/>
              <a:t> </a:t>
            </a:r>
            <a:r>
              <a:rPr lang="ru-RU" sz="2000" dirty="0" err="1"/>
              <a:t>Karoo</a:t>
            </a:r>
            <a:r>
              <a:rPr lang="ru-RU" sz="2000" dirty="0"/>
              <a:t>-M</a:t>
            </a:r>
            <a:r>
              <a:rPr lang="en-US" sz="2000" dirty="0"/>
              <a:t>a</a:t>
            </a:r>
            <a:r>
              <a:rPr lang="ru-RU" sz="2000" dirty="0" err="1"/>
              <a:t>ud</a:t>
            </a:r>
            <a:r>
              <a:rPr lang="ru-RU" sz="2000" dirty="0"/>
              <a:t> </a:t>
            </a:r>
            <a:r>
              <a:rPr lang="ru-RU" sz="2000" dirty="0" err="1"/>
              <a:t>plume</a:t>
            </a:r>
            <a:r>
              <a:rPr lang="ru-RU" sz="2000" dirty="0"/>
              <a:t> </a:t>
            </a:r>
            <a:r>
              <a:rPr lang="ru-RU" sz="2000" dirty="0" err="1"/>
              <a:t>in</a:t>
            </a:r>
            <a:r>
              <a:rPr lang="ru-RU" sz="2000" dirty="0"/>
              <a:t> </a:t>
            </a:r>
            <a:r>
              <a:rPr lang="ru-RU" sz="2000" dirty="0" err="1"/>
              <a:t>the</a:t>
            </a:r>
            <a:r>
              <a:rPr lang="ru-RU" sz="2000" dirty="0"/>
              <a:t> </a:t>
            </a:r>
            <a:r>
              <a:rPr lang="ru-RU" sz="2000" dirty="0" err="1"/>
              <a:t>southeastern</a:t>
            </a:r>
            <a:r>
              <a:rPr lang="en-US" sz="2000" dirty="0"/>
              <a:t> </a:t>
            </a:r>
            <a:r>
              <a:rPr lang="ru-RU" sz="2000" dirty="0"/>
              <a:t> </a:t>
            </a:r>
            <a:r>
              <a:rPr lang="ru-RU" sz="2000" dirty="0" err="1"/>
              <a:t>Gondwana</a:t>
            </a:r>
            <a:r>
              <a:rPr lang="ru-RU" sz="2000" dirty="0"/>
              <a:t> </a:t>
            </a:r>
            <a:r>
              <a:rPr lang="ru-RU" sz="2000" dirty="0" err="1"/>
              <a:t>at</a:t>
            </a:r>
            <a:r>
              <a:rPr lang="ru-RU" sz="2000" dirty="0"/>
              <a:t> </a:t>
            </a:r>
            <a:r>
              <a:rPr lang="ru-RU" sz="2000" dirty="0" err="1"/>
              <a:t>the</a:t>
            </a:r>
            <a:r>
              <a:rPr lang="ru-RU" sz="2000" dirty="0"/>
              <a:t> </a:t>
            </a:r>
            <a:r>
              <a:rPr lang="ru-RU" sz="2000" dirty="0" err="1"/>
              <a:t>age</a:t>
            </a:r>
            <a:r>
              <a:rPr lang="ru-RU" sz="2000" dirty="0"/>
              <a:t> (180 </a:t>
            </a:r>
            <a:r>
              <a:rPr lang="ru-RU" sz="2000" dirty="0" err="1"/>
              <a:t>Ma</a:t>
            </a:r>
            <a:r>
              <a:rPr lang="ru-RU" sz="2000" dirty="0"/>
              <a:t>)</a:t>
            </a:r>
            <a:r>
              <a:rPr lang="en-US" sz="2000" dirty="0"/>
              <a:t> </a:t>
            </a:r>
            <a:r>
              <a:rPr lang="ru-RU" sz="2000" dirty="0" err="1"/>
              <a:t>of</a:t>
            </a:r>
            <a:r>
              <a:rPr lang="ru-RU" sz="2000" dirty="0"/>
              <a:t> </a:t>
            </a:r>
            <a:r>
              <a:rPr lang="ru-RU" sz="2000" dirty="0" err="1"/>
              <a:t>the</a:t>
            </a:r>
            <a:r>
              <a:rPr lang="ru-RU" sz="2000" dirty="0"/>
              <a:t> </a:t>
            </a:r>
            <a:r>
              <a:rPr lang="ru-RU" sz="2000" dirty="0" err="1"/>
              <a:t>beginning</a:t>
            </a:r>
            <a:r>
              <a:rPr lang="ru-RU" sz="2000" dirty="0"/>
              <a:t> </a:t>
            </a:r>
            <a:r>
              <a:rPr lang="ru-RU" sz="2000" dirty="0" err="1"/>
              <a:t>of</a:t>
            </a:r>
            <a:r>
              <a:rPr lang="ru-RU" sz="2000" dirty="0"/>
              <a:t> </a:t>
            </a:r>
            <a:r>
              <a:rPr lang="ru-RU" sz="2000" dirty="0" err="1"/>
              <a:t>the</a:t>
            </a:r>
            <a:r>
              <a:rPr lang="ru-RU" sz="2000" dirty="0"/>
              <a:t>  </a:t>
            </a:r>
            <a:r>
              <a:rPr lang="ru-RU" sz="2000" dirty="0" err="1"/>
              <a:t>Africa</a:t>
            </a:r>
            <a:r>
              <a:rPr lang="ru-RU" sz="2000" dirty="0"/>
              <a:t> </a:t>
            </a:r>
            <a:r>
              <a:rPr lang="ru-RU" sz="2000" dirty="0" err="1"/>
              <a:t>and</a:t>
            </a:r>
            <a:r>
              <a:rPr lang="ru-RU" sz="2000" dirty="0"/>
              <a:t> </a:t>
            </a:r>
            <a:r>
              <a:rPr lang="ru-RU" sz="2000" dirty="0" err="1"/>
              <a:t>Antarctica</a:t>
            </a:r>
            <a:r>
              <a:rPr lang="en-US" sz="2000" dirty="0"/>
              <a:t> </a:t>
            </a:r>
            <a:r>
              <a:rPr lang="ru-RU" sz="2000" dirty="0" err="1"/>
              <a:t>dividing</a:t>
            </a:r>
            <a:r>
              <a:rPr lang="ru-RU" sz="2000" dirty="0"/>
              <a:t>, </a:t>
            </a:r>
            <a:r>
              <a:rPr lang="ru-RU" sz="2000" dirty="0" err="1"/>
              <a:t>taking</a:t>
            </a:r>
            <a:r>
              <a:rPr lang="ru-RU" sz="2000" dirty="0"/>
              <a:t> </a:t>
            </a:r>
            <a:r>
              <a:rPr lang="ru-RU" sz="2000" dirty="0" err="1"/>
              <a:t>into</a:t>
            </a:r>
            <a:r>
              <a:rPr lang="ru-RU" sz="2000" dirty="0"/>
              <a:t> </a:t>
            </a:r>
            <a:r>
              <a:rPr lang="ru-RU" sz="2000" dirty="0" err="1"/>
              <a:t>account</a:t>
            </a:r>
            <a:r>
              <a:rPr lang="ru-RU" sz="2000" dirty="0"/>
              <a:t> </a:t>
            </a:r>
            <a:r>
              <a:rPr lang="ru-RU" sz="2000" dirty="0" err="1"/>
              <a:t>the</a:t>
            </a:r>
            <a:r>
              <a:rPr lang="ru-RU" sz="2000" dirty="0"/>
              <a:t> </a:t>
            </a:r>
            <a:r>
              <a:rPr lang="ru-RU" sz="2000" dirty="0" err="1"/>
              <a:t>various</a:t>
            </a:r>
            <a:r>
              <a:rPr lang="ru-RU" sz="2000" dirty="0"/>
              <a:t> </a:t>
            </a:r>
            <a:r>
              <a:rPr lang="ru-RU" sz="2000" dirty="0" err="1"/>
              <a:t>geochemical</a:t>
            </a:r>
            <a:r>
              <a:rPr lang="ru-RU" sz="2000" dirty="0"/>
              <a:t> </a:t>
            </a:r>
            <a:r>
              <a:rPr lang="ru-RU" sz="2000" dirty="0" err="1"/>
              <a:t>types</a:t>
            </a:r>
            <a:r>
              <a:rPr lang="ru-RU" sz="2000" dirty="0"/>
              <a:t> </a:t>
            </a:r>
            <a:r>
              <a:rPr lang="ru-RU" sz="2000" dirty="0" err="1"/>
              <a:t>of</a:t>
            </a:r>
            <a:r>
              <a:rPr lang="ru-RU" sz="2000" dirty="0"/>
              <a:t> </a:t>
            </a:r>
            <a:r>
              <a:rPr lang="ru-RU" sz="2000" dirty="0" err="1" smtClean="0"/>
              <a:t>magmas</a:t>
            </a:r>
            <a:endParaRPr lang="ru-RU" sz="2000" dirty="0"/>
          </a:p>
        </p:txBody>
      </p:sp>
      <p:sp>
        <p:nvSpPr>
          <p:cNvPr id="7" name="TextBox 6">
            <a:extLst>
              <a:ext uri="{FF2B5EF4-FFF2-40B4-BE49-F238E27FC236}">
                <a16:creationId xmlns:a16="http://schemas.microsoft.com/office/drawing/2014/main" xmlns="" id="{256FF364-90F2-4DAD-B309-FEE0780B8674}"/>
              </a:ext>
            </a:extLst>
          </p:cNvPr>
          <p:cNvSpPr txBox="1"/>
          <p:nvPr/>
        </p:nvSpPr>
        <p:spPr>
          <a:xfrm>
            <a:off x="351692" y="1885776"/>
            <a:ext cx="7244862" cy="646331"/>
          </a:xfrm>
          <a:prstGeom prst="rect">
            <a:avLst/>
          </a:prstGeom>
          <a:noFill/>
          <a:ln>
            <a:solidFill>
              <a:schemeClr val="accent1">
                <a:shade val="50000"/>
              </a:schemeClr>
            </a:solidFill>
          </a:ln>
        </p:spPr>
        <p:txBody>
          <a:bodyPr wrap="square">
            <a:spAutoFit/>
          </a:bodyPr>
          <a:lstStyle/>
          <a:p>
            <a:r>
              <a:rPr lang="en-US" sz="1800" dirty="0">
                <a:effectLst/>
                <a:latin typeface="Times New Roman" panose="02020603050405020304" pitchFamily="18" charset="0"/>
                <a:ea typeface="Calibri" panose="020F0502020204030204" pitchFamily="34" charset="0"/>
              </a:rPr>
              <a:t>These mega-apophyses are represented by the </a:t>
            </a:r>
            <a:r>
              <a:rPr lang="en-US" sz="1800" dirty="0" err="1">
                <a:effectLst/>
                <a:latin typeface="Times New Roman" panose="02020603050405020304" pitchFamily="18" charset="0"/>
                <a:ea typeface="Calibri" panose="020F0502020204030204" pitchFamily="34" charset="0"/>
              </a:rPr>
              <a:t>Ferrar</a:t>
            </a:r>
            <a:r>
              <a:rPr lang="en-US" sz="1800" dirty="0">
                <a:effectLst/>
                <a:latin typeface="Times New Roman" panose="02020603050405020304" pitchFamily="18" charset="0"/>
                <a:ea typeface="Calibri" panose="020F0502020204030204" pitchFamily="34" charset="0"/>
              </a:rPr>
              <a:t> Igneous Province (ca. 3000 km long area of intrusive activity along the Transantarctic Mountains) </a:t>
            </a:r>
            <a:endParaRPr lang="ru-RU" dirty="0"/>
          </a:p>
        </p:txBody>
      </p:sp>
    </p:spTree>
    <p:extLst>
      <p:ext uri="{BB962C8B-B14F-4D97-AF65-F5344CB8AC3E}">
        <p14:creationId xmlns:p14="http://schemas.microsoft.com/office/powerpoint/2010/main" val="4206307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94ADBE32-9AB1-48E5-8FA6-1A568DB44790}"/>
              </a:ext>
            </a:extLst>
          </p:cNvPr>
          <p:cNvSpPr txBox="1"/>
          <p:nvPr/>
        </p:nvSpPr>
        <p:spPr>
          <a:xfrm>
            <a:off x="169984" y="107950"/>
            <a:ext cx="11893062" cy="707886"/>
          </a:xfrm>
          <a:prstGeom prst="rect">
            <a:avLst/>
          </a:prstGeom>
          <a:solidFill>
            <a:schemeClr val="accent5">
              <a:lumMod val="50000"/>
            </a:schemeClr>
          </a:solidFill>
        </p:spPr>
        <p:txBody>
          <a:bodyPr wrap="square">
            <a:spAutoFit/>
          </a:bodyPr>
          <a:lstStyle/>
          <a:p>
            <a:pPr algn="ctr"/>
            <a:r>
              <a:rPr lang="en-US" sz="2000" b="1" dirty="0">
                <a:effectLst/>
                <a:latin typeface="Berlin Sans FB Demi" panose="020E0802020502020306" pitchFamily="34" charset="0"/>
                <a:ea typeface="Times New Roman" panose="02020603050405020304" pitchFamily="18" charset="0"/>
              </a:rPr>
              <a:t>Variations of major elements in  Karoo LIP provinces : Karoo, </a:t>
            </a:r>
            <a:r>
              <a:rPr lang="en-US" sz="2000" b="1" dirty="0" err="1">
                <a:effectLst/>
                <a:latin typeface="Berlin Sans FB Demi" panose="020E0802020502020306" pitchFamily="34" charset="0"/>
                <a:ea typeface="Calibri" panose="020F0502020204030204" pitchFamily="34" charset="0"/>
              </a:rPr>
              <a:t>Dronning</a:t>
            </a:r>
            <a:r>
              <a:rPr lang="en-US" sz="2000" b="1" dirty="0">
                <a:effectLst/>
                <a:latin typeface="Berlin Sans FB Demi" panose="020E0802020502020306" pitchFamily="34" charset="0"/>
                <a:ea typeface="Calibri" panose="020F0502020204030204" pitchFamily="34" charset="0"/>
              </a:rPr>
              <a:t> Maud Land, </a:t>
            </a:r>
            <a:r>
              <a:rPr lang="en-US" sz="2000" b="1" dirty="0" err="1">
                <a:effectLst/>
                <a:latin typeface="Berlin Sans FB Demi" panose="020E0802020502020306" pitchFamily="34" charset="0"/>
                <a:ea typeface="Calibri" panose="020F0502020204030204" pitchFamily="34" charset="0"/>
              </a:rPr>
              <a:t>Ferrar</a:t>
            </a:r>
            <a:r>
              <a:rPr lang="en-US" sz="2000" b="1" dirty="0">
                <a:effectLst/>
                <a:latin typeface="Berlin Sans FB Demi" panose="020E0802020502020306" pitchFamily="34" charset="0"/>
                <a:ea typeface="Calibri" panose="020F0502020204030204" pitchFamily="34" charset="0"/>
              </a:rPr>
              <a:t>, and  old </a:t>
            </a:r>
            <a:r>
              <a:rPr lang="en-US" sz="2000" b="1" dirty="0" err="1">
                <a:effectLst/>
                <a:latin typeface="Berlin Sans FB Demi" panose="020E0802020502020306" pitchFamily="34" charset="0"/>
                <a:ea typeface="Calibri" panose="020F0502020204030204" pitchFamily="34" charset="0"/>
              </a:rPr>
              <a:t>Ferrar</a:t>
            </a:r>
            <a:r>
              <a:rPr lang="en-US" sz="2000" b="1" dirty="0">
                <a:effectLst/>
                <a:latin typeface="Berlin Sans FB Demi" panose="020E0802020502020306" pitchFamily="34" charset="0"/>
                <a:ea typeface="Calibri" panose="020F0502020204030204" pitchFamily="34" charset="0"/>
              </a:rPr>
              <a:t> </a:t>
            </a:r>
            <a:r>
              <a:rPr lang="en-US" sz="2000" b="1" dirty="0" err="1">
                <a:effectLst/>
                <a:latin typeface="Berlin Sans FB Demi" panose="020E0802020502020306" pitchFamily="34" charset="0"/>
                <a:ea typeface="Calibri" panose="020F0502020204030204" pitchFamily="34" charset="0"/>
              </a:rPr>
              <a:t>bssalts</a:t>
            </a:r>
            <a:r>
              <a:rPr lang="en-US" sz="2000" b="1" dirty="0">
                <a:effectLst/>
                <a:latin typeface="Berlin Sans FB Demi" panose="020E0802020502020306" pitchFamily="34" charset="0"/>
                <a:ea typeface="Calibri" panose="020F0502020204030204" pitchFamily="34" charset="0"/>
              </a:rPr>
              <a:t> (</a:t>
            </a:r>
            <a:r>
              <a:rPr lang="en-US" sz="1800" dirty="0">
                <a:effectLst/>
                <a:latin typeface="Times New Roman" panose="02020603050405020304" pitchFamily="18" charset="0"/>
                <a:ea typeface="Times New Roman" panose="02020603050405020304" pitchFamily="18" charset="0"/>
              </a:rPr>
              <a:t>GEOROC, </a:t>
            </a:r>
            <a:r>
              <a:rPr lang="en-US" sz="1800" dirty="0" err="1">
                <a:effectLst/>
                <a:latin typeface="Times New Roman" panose="02020603050405020304" pitchFamily="18" charset="0"/>
                <a:ea typeface="Times New Roman" panose="02020603050405020304" pitchFamily="18" charset="0"/>
              </a:rPr>
              <a:t>Sushchevskaya</a:t>
            </a:r>
            <a:r>
              <a:rPr lang="en-US" sz="1800" dirty="0">
                <a:effectLst/>
                <a:latin typeface="Times New Roman" panose="02020603050405020304" pitchFamily="18" charset="0"/>
                <a:ea typeface="Times New Roman" panose="02020603050405020304" pitchFamily="18" charset="0"/>
              </a:rPr>
              <a:t> et al., 2021 in press)</a:t>
            </a:r>
            <a:endParaRPr lang="ru-RU" sz="2000" b="1" dirty="0"/>
          </a:p>
        </p:txBody>
      </p:sp>
      <p:graphicFrame>
        <p:nvGraphicFramePr>
          <p:cNvPr id="7" name="Диаграмма 6">
            <a:extLst>
              <a:ext uri="{FF2B5EF4-FFF2-40B4-BE49-F238E27FC236}">
                <a16:creationId xmlns:a16="http://schemas.microsoft.com/office/drawing/2014/main" xmlns="" id="{1068B389-3E72-421F-A9EB-C567F63A3F3D}"/>
              </a:ext>
            </a:extLst>
          </p:cNvPr>
          <p:cNvGraphicFramePr>
            <a:graphicFrameLocks/>
          </p:cNvGraphicFramePr>
          <p:nvPr/>
        </p:nvGraphicFramePr>
        <p:xfrm>
          <a:off x="64475" y="981306"/>
          <a:ext cx="4102576" cy="28292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Диаграмма 8">
            <a:extLst>
              <a:ext uri="{FF2B5EF4-FFF2-40B4-BE49-F238E27FC236}">
                <a16:creationId xmlns:a16="http://schemas.microsoft.com/office/drawing/2014/main" xmlns="" id="{4EB680F6-99F8-4DEB-B0AE-185A794199FB}"/>
              </a:ext>
            </a:extLst>
          </p:cNvPr>
          <p:cNvGraphicFramePr>
            <a:graphicFrameLocks/>
          </p:cNvGraphicFramePr>
          <p:nvPr/>
        </p:nvGraphicFramePr>
        <p:xfrm>
          <a:off x="64475" y="3837175"/>
          <a:ext cx="4246268" cy="28292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a:extLst>
              <a:ext uri="{FF2B5EF4-FFF2-40B4-BE49-F238E27FC236}">
                <a16:creationId xmlns:a16="http://schemas.microsoft.com/office/drawing/2014/main" xmlns="" id="{148EE428-5D15-47BF-88FE-3067E60E21AC}"/>
              </a:ext>
            </a:extLst>
          </p:cNvPr>
          <p:cNvGraphicFramePr>
            <a:graphicFrameLocks/>
          </p:cNvGraphicFramePr>
          <p:nvPr/>
        </p:nvGraphicFramePr>
        <p:xfrm>
          <a:off x="4232638" y="3657520"/>
          <a:ext cx="4512681" cy="30277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Диаграмма 13">
            <a:extLst>
              <a:ext uri="{FF2B5EF4-FFF2-40B4-BE49-F238E27FC236}">
                <a16:creationId xmlns:a16="http://schemas.microsoft.com/office/drawing/2014/main" xmlns="" id="{9A356C80-7EE7-4427-A7F7-DAAA435E376B}"/>
              </a:ext>
            </a:extLst>
          </p:cNvPr>
          <p:cNvGraphicFramePr>
            <a:graphicFrameLocks/>
          </p:cNvGraphicFramePr>
          <p:nvPr/>
        </p:nvGraphicFramePr>
        <p:xfrm>
          <a:off x="4095205" y="1007884"/>
          <a:ext cx="4578268" cy="2829291"/>
        </p:xfrm>
        <a:graphic>
          <a:graphicData uri="http://schemas.openxmlformats.org/drawingml/2006/chart">
            <c:chart xmlns:c="http://schemas.openxmlformats.org/drawingml/2006/chart" xmlns:r="http://schemas.openxmlformats.org/officeDocument/2006/relationships" r:id="rId5"/>
          </a:graphicData>
        </a:graphic>
      </p:graphicFrame>
      <p:sp>
        <p:nvSpPr>
          <p:cNvPr id="10" name="Заголовок 1">
            <a:extLst>
              <a:ext uri="{FF2B5EF4-FFF2-40B4-BE49-F238E27FC236}">
                <a16:creationId xmlns:a16="http://schemas.microsoft.com/office/drawing/2014/main" xmlns="" id="{0DF25B2D-E74B-4E2D-8599-5DEFEC668210}"/>
              </a:ext>
            </a:extLst>
          </p:cNvPr>
          <p:cNvSpPr>
            <a:spLocks noGrp="1"/>
          </p:cNvSpPr>
          <p:nvPr>
            <p:ph type="title"/>
          </p:nvPr>
        </p:nvSpPr>
        <p:spPr>
          <a:xfrm>
            <a:off x="8875945" y="1360907"/>
            <a:ext cx="3141880" cy="4089862"/>
          </a:xfrm>
          <a:solidFill>
            <a:srgbClr val="7030A0"/>
          </a:solidFill>
        </p:spPr>
        <p:txBody>
          <a:bodyPr>
            <a:normAutofit/>
          </a:bodyPr>
          <a:lstStyle/>
          <a:p>
            <a:pPr indent="450215" algn="just">
              <a:spcAft>
                <a:spcPts val="800"/>
              </a:spcAft>
            </a:pP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The manifestation of two types of magmas is typical for the Karoo province: high- and low-</a:t>
            </a:r>
            <a:r>
              <a:rPr lang="en-US" sz="1800" b="1" i="1"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Ti</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magmas</a:t>
            </a:r>
            <a:r>
              <a:rPr lang="ru-RU" sz="1800" b="1" i="1" dirty="0" smtClean="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(Jourdan et al., 2007; Hastie et al., 2014; </a:t>
            </a:r>
            <a:r>
              <a:rPr lang="en-US" sz="1800" b="1" i="1"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Luttinen</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2018; </a:t>
            </a:r>
            <a:r>
              <a:rPr lang="en-US" sz="1800" b="1" i="1"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Melankholina</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Sushchevskaya</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2019</a:t>
            </a:r>
            <a:r>
              <a:rPr lang="en-US" sz="1800" b="1" i="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for the </a:t>
            </a:r>
            <a:r>
              <a:rPr lang="en-US" sz="1800" b="1" i="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DML the </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distribution of high-</a:t>
            </a:r>
            <a:r>
              <a:rPr lang="en-US" sz="1800" b="1" i="1"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Ti</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varieties is manifested more </a:t>
            </a:r>
            <a:r>
              <a:rPr lang="en-US" sz="1800" b="1" i="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locally. The </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primary melts of the </a:t>
            </a:r>
            <a:r>
              <a:rPr lang="en-US" sz="1800" b="1" i="1" dirty="0" err="1"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Ferrar</a:t>
            </a:r>
            <a:r>
              <a:rPr lang="en-US" sz="1800" b="1" i="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magmas </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are depleted in </a:t>
            </a:r>
            <a:r>
              <a:rPr lang="en-US" sz="1800" b="1" i="1"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Ti</a:t>
            </a:r>
            <a:r>
              <a:rPr lang="en-US" sz="18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which probably reflects the more depleted nature of the source that underwent previous melting.</a:t>
            </a:r>
            <a:endParaRPr lang="ru-RU" sz="1800" b="1" i="1" dirty="0">
              <a:solidFill>
                <a:srgbClr val="FFFF00"/>
              </a:solidFill>
            </a:endParaRPr>
          </a:p>
        </p:txBody>
      </p:sp>
    </p:spTree>
    <p:extLst>
      <p:ext uri="{BB962C8B-B14F-4D97-AF65-F5344CB8AC3E}">
        <p14:creationId xmlns:p14="http://schemas.microsoft.com/office/powerpoint/2010/main" val="1579320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052" name="Object 4">
            <a:extLst>
              <a:ext uri="{FF2B5EF4-FFF2-40B4-BE49-F238E27FC236}">
                <a16:creationId xmlns:a16="http://schemas.microsoft.com/office/drawing/2014/main" xmlns="" id="{11C426B8-661B-4510-9A2D-23C117FB7B8F}"/>
              </a:ext>
            </a:extLst>
          </p:cNvPr>
          <p:cNvGraphicFramePr>
            <a:graphicFrameLocks noChangeAspect="1"/>
          </p:cNvGraphicFramePr>
          <p:nvPr/>
        </p:nvGraphicFramePr>
        <p:xfrm>
          <a:off x="4763" y="261144"/>
          <a:ext cx="4608513" cy="5761038"/>
        </p:xfrm>
        <a:graphic>
          <a:graphicData uri="http://schemas.openxmlformats.org/presentationml/2006/ole">
            <mc:AlternateContent xmlns:mc="http://schemas.openxmlformats.org/markup-compatibility/2006">
              <mc:Choice xmlns:v="urn:schemas-microsoft-com:vml" Requires="v">
                <p:oleObj spid="_x0000_s4116" name="CorelDRAW" r:id="rId3" imgW="6390234" imgH="7339584" progId="CorelDRAW.Graphic.13">
                  <p:embed/>
                </p:oleObj>
              </mc:Choice>
              <mc:Fallback>
                <p:oleObj name="CorelDRAW" r:id="rId3" imgW="6390234" imgH="7339584" progId="CorelDRAW.Graphic.13">
                  <p:embed/>
                  <p:pic>
                    <p:nvPicPr>
                      <p:cNvPr id="2052" name="Object 4">
                        <a:extLst>
                          <a:ext uri="{FF2B5EF4-FFF2-40B4-BE49-F238E27FC236}">
                            <a16:creationId xmlns:a16="http://schemas.microsoft.com/office/drawing/2014/main" xmlns="" id="{11C426B8-661B-4510-9A2D-23C117FB7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261144"/>
                        <a:ext cx="4608513"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3" name="Object 5">
            <a:extLst>
              <a:ext uri="{FF2B5EF4-FFF2-40B4-BE49-F238E27FC236}">
                <a16:creationId xmlns:a16="http://schemas.microsoft.com/office/drawing/2014/main" xmlns="" id="{3CA3942B-C9F9-4407-82CB-121509FF7E57}"/>
              </a:ext>
            </a:extLst>
          </p:cNvPr>
          <p:cNvGraphicFramePr>
            <a:graphicFrameLocks noChangeAspect="1"/>
          </p:cNvGraphicFramePr>
          <p:nvPr/>
        </p:nvGraphicFramePr>
        <p:xfrm>
          <a:off x="4780882" y="334689"/>
          <a:ext cx="3394075" cy="1914525"/>
        </p:xfrm>
        <a:graphic>
          <a:graphicData uri="http://schemas.openxmlformats.org/presentationml/2006/ole">
            <mc:AlternateContent xmlns:mc="http://schemas.openxmlformats.org/markup-compatibility/2006">
              <mc:Choice xmlns:v="urn:schemas-microsoft-com:vml" Requires="v">
                <p:oleObj spid="_x0000_s4117" name="Диаграмма" r:id="rId5" imgW="2962168" imgH="1914632" progId="Excel.Chart.8">
                  <p:embed/>
                </p:oleObj>
              </mc:Choice>
              <mc:Fallback>
                <p:oleObj name="Диаграмма" r:id="rId5" imgW="2962168" imgH="1914632" progId="Excel.Chart.8">
                  <p:embed/>
                  <p:pic>
                    <p:nvPicPr>
                      <p:cNvPr id="2053" name="Object 5">
                        <a:extLst>
                          <a:ext uri="{FF2B5EF4-FFF2-40B4-BE49-F238E27FC236}">
                            <a16:creationId xmlns:a16="http://schemas.microsoft.com/office/drawing/2014/main" xmlns="" id="{3CA3942B-C9F9-4407-82CB-121509FF7E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0882" y="334689"/>
                        <a:ext cx="339407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4" name="Object 6">
            <a:extLst>
              <a:ext uri="{FF2B5EF4-FFF2-40B4-BE49-F238E27FC236}">
                <a16:creationId xmlns:a16="http://schemas.microsoft.com/office/drawing/2014/main" xmlns="" id="{BDD839A1-FB1A-4AE0-B38B-9478F3747303}"/>
              </a:ext>
            </a:extLst>
          </p:cNvPr>
          <p:cNvGraphicFramePr>
            <a:graphicFrameLocks noChangeAspect="1"/>
          </p:cNvGraphicFramePr>
          <p:nvPr/>
        </p:nvGraphicFramePr>
        <p:xfrm>
          <a:off x="4850606" y="2820560"/>
          <a:ext cx="3354388" cy="1878013"/>
        </p:xfrm>
        <a:graphic>
          <a:graphicData uri="http://schemas.openxmlformats.org/presentationml/2006/ole">
            <mc:AlternateContent xmlns:mc="http://schemas.openxmlformats.org/markup-compatibility/2006">
              <mc:Choice xmlns:v="urn:schemas-microsoft-com:vml" Requires="v">
                <p:oleObj spid="_x0000_s4118" name="Диаграмма" r:id="rId7" imgW="2562271" imgH="1104758" progId="Excel.Chart.8">
                  <p:embed/>
                </p:oleObj>
              </mc:Choice>
              <mc:Fallback>
                <p:oleObj name="Диаграмма" r:id="rId7" imgW="2562271" imgH="1104758" progId="Excel.Chart.8">
                  <p:embed/>
                  <p:pic>
                    <p:nvPicPr>
                      <p:cNvPr id="2054" name="Object 6">
                        <a:extLst>
                          <a:ext uri="{FF2B5EF4-FFF2-40B4-BE49-F238E27FC236}">
                            <a16:creationId xmlns:a16="http://schemas.microsoft.com/office/drawing/2014/main" xmlns="" id="{BDD839A1-FB1A-4AE0-B38B-9478F37473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0606" y="2820560"/>
                        <a:ext cx="3354388"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5" name="Line 7">
            <a:extLst>
              <a:ext uri="{FF2B5EF4-FFF2-40B4-BE49-F238E27FC236}">
                <a16:creationId xmlns:a16="http://schemas.microsoft.com/office/drawing/2014/main" xmlns="" id="{91F5E9C1-9554-4B1A-847D-CB7E46267F53}"/>
              </a:ext>
            </a:extLst>
          </p:cNvPr>
          <p:cNvSpPr>
            <a:spLocks noChangeShapeType="1"/>
          </p:cNvSpPr>
          <p:nvPr/>
        </p:nvSpPr>
        <p:spPr bwMode="auto">
          <a:xfrm flipH="1" flipV="1">
            <a:off x="2690019" y="3017098"/>
            <a:ext cx="2160587" cy="647700"/>
          </a:xfrm>
          <a:prstGeom prst="line">
            <a:avLst/>
          </a:prstGeom>
          <a:noFill/>
          <a:ln w="19050">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57" name="Line 9">
            <a:extLst>
              <a:ext uri="{FF2B5EF4-FFF2-40B4-BE49-F238E27FC236}">
                <a16:creationId xmlns:a16="http://schemas.microsoft.com/office/drawing/2014/main" xmlns="" id="{1A133B77-272F-44CA-92C0-CC9ABD32BB2F}"/>
              </a:ext>
            </a:extLst>
          </p:cNvPr>
          <p:cNvSpPr>
            <a:spLocks noChangeShapeType="1"/>
          </p:cNvSpPr>
          <p:nvPr/>
        </p:nvSpPr>
        <p:spPr bwMode="auto">
          <a:xfrm flipH="1" flipV="1">
            <a:off x="1286668" y="2820560"/>
            <a:ext cx="4049829" cy="1196804"/>
          </a:xfrm>
          <a:prstGeom prst="line">
            <a:avLst/>
          </a:prstGeom>
          <a:noFill/>
          <a:ln w="19050">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58" name="Line 10">
            <a:extLst>
              <a:ext uri="{FF2B5EF4-FFF2-40B4-BE49-F238E27FC236}">
                <a16:creationId xmlns:a16="http://schemas.microsoft.com/office/drawing/2014/main" xmlns="" id="{4CCC1A57-7425-4B94-91D3-0F26ED425CAF}"/>
              </a:ext>
            </a:extLst>
          </p:cNvPr>
          <p:cNvSpPr>
            <a:spLocks noChangeShapeType="1"/>
          </p:cNvSpPr>
          <p:nvPr/>
        </p:nvSpPr>
        <p:spPr bwMode="auto">
          <a:xfrm>
            <a:off x="5016500" y="1773238"/>
            <a:ext cx="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59" name="Line 11">
            <a:extLst>
              <a:ext uri="{FF2B5EF4-FFF2-40B4-BE49-F238E27FC236}">
                <a16:creationId xmlns:a16="http://schemas.microsoft.com/office/drawing/2014/main" xmlns="" id="{A0233674-1391-429A-AEAC-0C09612B1646}"/>
              </a:ext>
            </a:extLst>
          </p:cNvPr>
          <p:cNvSpPr>
            <a:spLocks noChangeShapeType="1"/>
          </p:cNvSpPr>
          <p:nvPr/>
        </p:nvSpPr>
        <p:spPr bwMode="auto">
          <a:xfrm flipH="1" flipV="1">
            <a:off x="3327814" y="1301905"/>
            <a:ext cx="2160586" cy="122161"/>
          </a:xfrm>
          <a:prstGeom prst="line">
            <a:avLst/>
          </a:prstGeom>
          <a:noFill/>
          <a:ln w="1905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60" name="Line 12">
            <a:extLst>
              <a:ext uri="{FF2B5EF4-FFF2-40B4-BE49-F238E27FC236}">
                <a16:creationId xmlns:a16="http://schemas.microsoft.com/office/drawing/2014/main" xmlns="" id="{A38136D9-7979-4953-92A4-E99CF897D36D}"/>
              </a:ext>
            </a:extLst>
          </p:cNvPr>
          <p:cNvSpPr>
            <a:spLocks noChangeShapeType="1"/>
          </p:cNvSpPr>
          <p:nvPr/>
        </p:nvSpPr>
        <p:spPr bwMode="auto">
          <a:xfrm flipH="1">
            <a:off x="3556920" y="1179743"/>
            <a:ext cx="1931480" cy="42785"/>
          </a:xfrm>
          <a:prstGeom prst="line">
            <a:avLst/>
          </a:prstGeom>
          <a:noFill/>
          <a:ln w="1905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1" name="TextBox 10">
            <a:extLst>
              <a:ext uri="{FF2B5EF4-FFF2-40B4-BE49-F238E27FC236}">
                <a16:creationId xmlns:a16="http://schemas.microsoft.com/office/drawing/2014/main" xmlns="" id="{53868B1A-4788-4A5E-815F-3AEB9CA718BE}"/>
              </a:ext>
            </a:extLst>
          </p:cNvPr>
          <p:cNvSpPr txBox="1"/>
          <p:nvPr/>
        </p:nvSpPr>
        <p:spPr>
          <a:xfrm>
            <a:off x="2212848" y="4698573"/>
            <a:ext cx="9587528" cy="1754326"/>
          </a:xfrm>
          <a:prstGeom prst="rect">
            <a:avLst/>
          </a:prstGeom>
          <a:solidFill>
            <a:srgbClr val="002060"/>
          </a:solidFill>
        </p:spPr>
        <p:txBody>
          <a:bodyPr wrap="square">
            <a:spAutoFit/>
          </a:bodyPr>
          <a:lstStyle/>
          <a:p>
            <a:r>
              <a:rPr lang="ru-RU" dirty="0" err="1"/>
              <a:t>Samples</a:t>
            </a:r>
            <a:r>
              <a:rPr lang="ru-RU" dirty="0"/>
              <a:t> </a:t>
            </a:r>
            <a:r>
              <a:rPr lang="ru-RU" dirty="0" err="1"/>
              <a:t>of</a:t>
            </a:r>
            <a:r>
              <a:rPr lang="ru-RU" dirty="0"/>
              <a:t> </a:t>
            </a:r>
            <a:r>
              <a:rPr lang="ru-RU" dirty="0" err="1"/>
              <a:t>dolerites</a:t>
            </a:r>
            <a:r>
              <a:rPr lang="ru-RU" dirty="0"/>
              <a:t> (33921-7, </a:t>
            </a:r>
            <a:r>
              <a:rPr lang="ru-RU" dirty="0" smtClean="0"/>
              <a:t>33905-7</a:t>
            </a:r>
            <a:r>
              <a:rPr lang="ru-RU" dirty="0"/>
              <a:t>) </a:t>
            </a:r>
            <a:r>
              <a:rPr lang="ru-RU" dirty="0" err="1"/>
              <a:t>consisting</a:t>
            </a:r>
            <a:r>
              <a:rPr lang="ru-RU" dirty="0"/>
              <a:t> </a:t>
            </a:r>
            <a:r>
              <a:rPr lang="ru-RU" dirty="0" err="1"/>
              <a:t>of</a:t>
            </a:r>
            <a:r>
              <a:rPr lang="ru-RU" dirty="0"/>
              <a:t> 40-60% </a:t>
            </a:r>
            <a:r>
              <a:rPr lang="ru-RU" dirty="0" err="1"/>
              <a:t>of</a:t>
            </a:r>
            <a:r>
              <a:rPr lang="ru-RU" dirty="0"/>
              <a:t> </a:t>
            </a:r>
            <a:r>
              <a:rPr lang="ru-RU" dirty="0" err="1"/>
              <a:t>plagioclase</a:t>
            </a:r>
            <a:r>
              <a:rPr lang="ru-RU" dirty="0"/>
              <a:t>, </a:t>
            </a:r>
            <a:r>
              <a:rPr lang="ru-RU" dirty="0" err="1"/>
              <a:t>orthopyroxene</a:t>
            </a:r>
            <a:r>
              <a:rPr lang="ru-RU" dirty="0"/>
              <a:t> (</a:t>
            </a:r>
            <a:r>
              <a:rPr lang="ru-RU" dirty="0" err="1"/>
              <a:t>about</a:t>
            </a:r>
            <a:r>
              <a:rPr lang="ru-RU" dirty="0"/>
              <a:t> 20%),</a:t>
            </a:r>
            <a:r>
              <a:rPr lang="en-US" dirty="0"/>
              <a:t> </a:t>
            </a:r>
            <a:r>
              <a:rPr lang="ru-RU" dirty="0"/>
              <a:t> </a:t>
            </a:r>
            <a:r>
              <a:rPr lang="ru-RU" dirty="0" err="1"/>
              <a:t>clinopyroxene</a:t>
            </a:r>
            <a:r>
              <a:rPr lang="ru-RU" dirty="0"/>
              <a:t> (</a:t>
            </a:r>
            <a:r>
              <a:rPr lang="ru-RU" dirty="0" err="1"/>
              <a:t>about</a:t>
            </a:r>
            <a:r>
              <a:rPr lang="ru-RU" dirty="0"/>
              <a:t> 10%) </a:t>
            </a:r>
            <a:r>
              <a:rPr lang="ru-RU" dirty="0" err="1"/>
              <a:t>and</a:t>
            </a:r>
            <a:r>
              <a:rPr lang="ru-RU" dirty="0"/>
              <a:t> </a:t>
            </a:r>
            <a:r>
              <a:rPr lang="ru-RU" dirty="0" err="1"/>
              <a:t>ore</a:t>
            </a:r>
            <a:r>
              <a:rPr lang="ru-RU" dirty="0"/>
              <a:t> </a:t>
            </a:r>
            <a:r>
              <a:rPr lang="ru-RU" dirty="0" err="1"/>
              <a:t>minerals</a:t>
            </a:r>
            <a:r>
              <a:rPr lang="ru-RU" dirty="0"/>
              <a:t>, </a:t>
            </a:r>
            <a:r>
              <a:rPr lang="ru-RU" dirty="0" err="1"/>
              <a:t>has</a:t>
            </a:r>
            <a:r>
              <a:rPr lang="ru-RU" dirty="0"/>
              <a:t> </a:t>
            </a:r>
            <a:r>
              <a:rPr lang="ru-RU" dirty="0" err="1"/>
              <a:t>been</a:t>
            </a:r>
            <a:r>
              <a:rPr lang="ru-RU" dirty="0"/>
              <a:t> </a:t>
            </a:r>
            <a:r>
              <a:rPr lang="ru-RU" dirty="0" err="1"/>
              <a:t>analyzed</a:t>
            </a:r>
            <a:r>
              <a:rPr lang="ru-RU" dirty="0"/>
              <a:t>. </a:t>
            </a:r>
            <a:r>
              <a:rPr lang="ru-RU" dirty="0" err="1"/>
              <a:t>Olivine</a:t>
            </a:r>
            <a:r>
              <a:rPr lang="ru-RU" dirty="0"/>
              <a:t> (</a:t>
            </a:r>
            <a:r>
              <a:rPr lang="ru-RU" dirty="0" err="1"/>
              <a:t>about</a:t>
            </a:r>
            <a:r>
              <a:rPr lang="ru-RU" dirty="0"/>
              <a:t> 1-3%) </a:t>
            </a:r>
            <a:r>
              <a:rPr lang="ru-RU" dirty="0" err="1"/>
              <a:t>forms</a:t>
            </a:r>
            <a:r>
              <a:rPr lang="ru-RU" dirty="0"/>
              <a:t> </a:t>
            </a:r>
            <a:r>
              <a:rPr lang="ru-RU" dirty="0" err="1"/>
              <a:t>small</a:t>
            </a:r>
            <a:r>
              <a:rPr lang="ru-RU" dirty="0"/>
              <a:t> </a:t>
            </a:r>
            <a:r>
              <a:rPr lang="ru-RU" dirty="0" err="1"/>
              <a:t>rounded</a:t>
            </a:r>
            <a:r>
              <a:rPr lang="ru-RU" dirty="0"/>
              <a:t> </a:t>
            </a:r>
            <a:r>
              <a:rPr lang="ru-RU" dirty="0" err="1"/>
              <a:t>grains</a:t>
            </a:r>
            <a:r>
              <a:rPr lang="ru-RU" dirty="0"/>
              <a:t>,</a:t>
            </a:r>
            <a:r>
              <a:rPr lang="en-US" dirty="0"/>
              <a:t> </a:t>
            </a:r>
            <a:r>
              <a:rPr lang="ru-RU" dirty="0"/>
              <a:t> </a:t>
            </a:r>
            <a:r>
              <a:rPr lang="ru-RU" dirty="0" err="1"/>
              <a:t>sometimes</a:t>
            </a:r>
            <a:r>
              <a:rPr lang="ru-RU" dirty="0"/>
              <a:t>, </a:t>
            </a:r>
            <a:r>
              <a:rPr lang="ru-RU" dirty="0" err="1"/>
              <a:t>aggregation</a:t>
            </a:r>
            <a:r>
              <a:rPr lang="ru-RU" dirty="0"/>
              <a:t> </a:t>
            </a:r>
            <a:r>
              <a:rPr lang="ru-RU" dirty="0" err="1"/>
              <a:t>of</a:t>
            </a:r>
            <a:r>
              <a:rPr lang="ru-RU" dirty="0"/>
              <a:t> </a:t>
            </a:r>
            <a:r>
              <a:rPr lang="ru-RU" dirty="0" err="1"/>
              <a:t>grains</a:t>
            </a:r>
            <a:r>
              <a:rPr lang="ru-RU" dirty="0"/>
              <a:t> </a:t>
            </a:r>
            <a:r>
              <a:rPr lang="ru-RU" dirty="0" err="1"/>
              <a:t>in</a:t>
            </a:r>
            <a:r>
              <a:rPr lang="ru-RU" dirty="0"/>
              <a:t> </a:t>
            </a:r>
            <a:r>
              <a:rPr lang="ru-RU" dirty="0" err="1"/>
              <a:t>the</a:t>
            </a:r>
            <a:r>
              <a:rPr lang="ru-RU" dirty="0"/>
              <a:t> </a:t>
            </a:r>
            <a:r>
              <a:rPr lang="ru-RU" dirty="0" err="1"/>
              <a:t>matrix</a:t>
            </a:r>
            <a:r>
              <a:rPr lang="ru-RU" dirty="0"/>
              <a:t>. </a:t>
            </a:r>
            <a:r>
              <a:rPr lang="ru-RU" dirty="0" err="1"/>
              <a:t>In</a:t>
            </a:r>
            <a:r>
              <a:rPr lang="ru-RU" dirty="0"/>
              <a:t> </a:t>
            </a:r>
            <a:r>
              <a:rPr lang="ru-RU" dirty="0" err="1"/>
              <a:t>some</a:t>
            </a:r>
            <a:r>
              <a:rPr lang="ru-RU" dirty="0"/>
              <a:t> </a:t>
            </a:r>
            <a:r>
              <a:rPr lang="ru-RU" dirty="0" err="1"/>
              <a:t>cases</a:t>
            </a:r>
            <a:r>
              <a:rPr lang="ru-RU" dirty="0"/>
              <a:t>, </a:t>
            </a:r>
            <a:r>
              <a:rPr lang="ru-RU" dirty="0" err="1"/>
              <a:t>olivine</a:t>
            </a:r>
            <a:r>
              <a:rPr lang="ru-RU" dirty="0"/>
              <a:t> </a:t>
            </a:r>
            <a:r>
              <a:rPr lang="ru-RU" dirty="0" err="1"/>
              <a:t>is</a:t>
            </a:r>
            <a:r>
              <a:rPr lang="ru-RU" dirty="0"/>
              <a:t> </a:t>
            </a:r>
            <a:r>
              <a:rPr lang="ru-RU" dirty="0" err="1"/>
              <a:t>assumed</a:t>
            </a:r>
            <a:r>
              <a:rPr lang="ru-RU" dirty="0"/>
              <a:t> </a:t>
            </a:r>
            <a:r>
              <a:rPr lang="ru-RU" dirty="0" err="1"/>
              <a:t>only</a:t>
            </a:r>
            <a:r>
              <a:rPr lang="ru-RU" dirty="0"/>
              <a:t> </a:t>
            </a:r>
            <a:r>
              <a:rPr lang="ru-RU" dirty="0" err="1"/>
              <a:t>based</a:t>
            </a:r>
            <a:r>
              <a:rPr lang="ru-RU" dirty="0"/>
              <a:t> </a:t>
            </a:r>
            <a:r>
              <a:rPr lang="ru-RU" dirty="0" err="1"/>
              <a:t>on</a:t>
            </a:r>
            <a:r>
              <a:rPr lang="ru-RU" dirty="0"/>
              <a:t> </a:t>
            </a:r>
            <a:r>
              <a:rPr lang="ru-RU" dirty="0" err="1"/>
              <a:t>the</a:t>
            </a:r>
            <a:r>
              <a:rPr lang="ru-RU" dirty="0"/>
              <a:t> </a:t>
            </a:r>
            <a:r>
              <a:rPr lang="ru-RU" dirty="0" err="1"/>
              <a:t>morphological</a:t>
            </a:r>
            <a:r>
              <a:rPr lang="en-US" dirty="0"/>
              <a:t> </a:t>
            </a:r>
            <a:r>
              <a:rPr lang="ru-RU" dirty="0"/>
              <a:t> </a:t>
            </a:r>
            <a:r>
              <a:rPr lang="ru-RU" dirty="0" err="1"/>
              <a:t>form</a:t>
            </a:r>
            <a:r>
              <a:rPr lang="ru-RU" dirty="0"/>
              <a:t> </a:t>
            </a:r>
            <a:r>
              <a:rPr lang="ru-RU" dirty="0" err="1"/>
              <a:t>of</a:t>
            </a:r>
            <a:r>
              <a:rPr lang="ru-RU" dirty="0"/>
              <a:t> </a:t>
            </a:r>
            <a:r>
              <a:rPr lang="ru-RU" dirty="0" err="1"/>
              <a:t>grains</a:t>
            </a:r>
            <a:r>
              <a:rPr lang="ru-RU" dirty="0"/>
              <a:t> </a:t>
            </a:r>
            <a:r>
              <a:rPr lang="ru-RU" dirty="0" err="1"/>
              <a:t>and</a:t>
            </a:r>
            <a:r>
              <a:rPr lang="ru-RU" dirty="0"/>
              <a:t> </a:t>
            </a:r>
            <a:r>
              <a:rPr lang="ru-RU" dirty="0" err="1"/>
              <a:t>secondary</a:t>
            </a:r>
            <a:r>
              <a:rPr lang="ru-RU" dirty="0"/>
              <a:t> </a:t>
            </a:r>
            <a:r>
              <a:rPr lang="ru-RU" dirty="0" err="1"/>
              <a:t>products</a:t>
            </a:r>
            <a:r>
              <a:rPr lang="ru-RU" dirty="0"/>
              <a:t> </a:t>
            </a:r>
            <a:r>
              <a:rPr lang="ru-RU" dirty="0" err="1"/>
              <a:t>of</a:t>
            </a:r>
            <a:r>
              <a:rPr lang="ru-RU" dirty="0"/>
              <a:t> </a:t>
            </a:r>
            <a:r>
              <a:rPr lang="ru-RU" dirty="0" err="1"/>
              <a:t>the</a:t>
            </a:r>
            <a:r>
              <a:rPr lang="ru-RU" dirty="0"/>
              <a:t> </a:t>
            </a:r>
            <a:r>
              <a:rPr lang="ru-RU" dirty="0" err="1"/>
              <a:t>whole-altered</a:t>
            </a:r>
            <a:r>
              <a:rPr lang="ru-RU" dirty="0"/>
              <a:t> </a:t>
            </a:r>
            <a:r>
              <a:rPr lang="ru-RU" dirty="0" err="1"/>
              <a:t>crystals</a:t>
            </a:r>
            <a:r>
              <a:rPr lang="ru-RU" dirty="0"/>
              <a:t> (33905-7). </a:t>
            </a:r>
            <a:r>
              <a:rPr lang="ru-RU" dirty="0" err="1"/>
              <a:t>The</a:t>
            </a:r>
            <a:r>
              <a:rPr lang="ru-RU" dirty="0"/>
              <a:t> </a:t>
            </a:r>
            <a:r>
              <a:rPr lang="ru-RU" dirty="0" err="1"/>
              <a:t>matrix</a:t>
            </a:r>
            <a:r>
              <a:rPr lang="ru-RU" dirty="0"/>
              <a:t>, </a:t>
            </a:r>
            <a:r>
              <a:rPr lang="ru-RU" dirty="0" err="1"/>
              <a:t>often</a:t>
            </a:r>
            <a:r>
              <a:rPr lang="ru-RU" dirty="0"/>
              <a:t> </a:t>
            </a:r>
            <a:r>
              <a:rPr lang="ru-RU" dirty="0" err="1"/>
              <a:t>altered</a:t>
            </a:r>
            <a:r>
              <a:rPr lang="ru-RU" dirty="0"/>
              <a:t>, </a:t>
            </a:r>
            <a:r>
              <a:rPr lang="ru-RU" dirty="0" err="1"/>
              <a:t>consists</a:t>
            </a:r>
            <a:r>
              <a:rPr lang="en-US" dirty="0"/>
              <a:t> </a:t>
            </a:r>
            <a:r>
              <a:rPr lang="ru-RU" dirty="0"/>
              <a:t> </a:t>
            </a:r>
            <a:r>
              <a:rPr lang="ru-RU" dirty="0" err="1"/>
              <a:t>of</a:t>
            </a:r>
            <a:r>
              <a:rPr lang="ru-RU" dirty="0"/>
              <a:t> </a:t>
            </a:r>
            <a:r>
              <a:rPr lang="ru-RU" dirty="0" err="1"/>
              <a:t>plagioclase</a:t>
            </a:r>
            <a:r>
              <a:rPr lang="ru-RU" dirty="0"/>
              <a:t>, </a:t>
            </a:r>
            <a:r>
              <a:rPr lang="ru-RU" dirty="0" err="1"/>
              <a:t>titanomagnetite</a:t>
            </a:r>
            <a:r>
              <a:rPr lang="ru-RU" dirty="0"/>
              <a:t> </a:t>
            </a:r>
            <a:r>
              <a:rPr lang="ru-RU" dirty="0" err="1"/>
              <a:t>and</a:t>
            </a:r>
            <a:r>
              <a:rPr lang="ru-RU" dirty="0"/>
              <a:t> </a:t>
            </a:r>
            <a:r>
              <a:rPr lang="ru-RU" dirty="0" err="1"/>
              <a:t>olivine</a:t>
            </a:r>
            <a:r>
              <a:rPr lang="ru-RU" dirty="0"/>
              <a:t> </a:t>
            </a:r>
            <a:r>
              <a:rPr lang="ru-RU" dirty="0" err="1"/>
              <a:t>microphenocrysts</a:t>
            </a:r>
            <a:r>
              <a:rPr lang="ru-RU" dirty="0"/>
              <a:t>.</a:t>
            </a:r>
          </a:p>
        </p:txBody>
      </p:sp>
      <p:sp>
        <p:nvSpPr>
          <p:cNvPr id="13" name="TextBox 12">
            <a:extLst>
              <a:ext uri="{FF2B5EF4-FFF2-40B4-BE49-F238E27FC236}">
                <a16:creationId xmlns:a16="http://schemas.microsoft.com/office/drawing/2014/main" xmlns="" id="{425B82DC-CFA2-46D9-B49F-58173F3F334B}"/>
              </a:ext>
            </a:extLst>
          </p:cNvPr>
          <p:cNvSpPr txBox="1"/>
          <p:nvPr/>
        </p:nvSpPr>
        <p:spPr>
          <a:xfrm>
            <a:off x="8209063" y="935191"/>
            <a:ext cx="3923562" cy="2308324"/>
          </a:xfrm>
          <a:prstGeom prst="rect">
            <a:avLst/>
          </a:prstGeom>
          <a:solidFill>
            <a:srgbClr val="7030A0"/>
          </a:solidFill>
        </p:spPr>
        <p:txBody>
          <a:bodyPr wrap="square">
            <a:spAutoFit/>
          </a:bodyPr>
          <a:lstStyle/>
          <a:p>
            <a:r>
              <a:rPr lang="ru-RU" dirty="0" err="1"/>
              <a:t>The</a:t>
            </a:r>
            <a:r>
              <a:rPr lang="ru-RU" dirty="0"/>
              <a:t> </a:t>
            </a:r>
            <a:r>
              <a:rPr lang="ru-RU" dirty="0" err="1"/>
              <a:t>results</a:t>
            </a:r>
            <a:r>
              <a:rPr lang="ru-RU" dirty="0"/>
              <a:t> </a:t>
            </a:r>
            <a:r>
              <a:rPr lang="ru-RU" dirty="0" err="1"/>
              <a:t>of</a:t>
            </a:r>
            <a:r>
              <a:rPr lang="ru-RU" dirty="0"/>
              <a:t> </a:t>
            </a:r>
            <a:r>
              <a:rPr lang="ru-RU" dirty="0" err="1"/>
              <a:t>the</a:t>
            </a:r>
            <a:r>
              <a:rPr lang="ru-RU" dirty="0"/>
              <a:t> </a:t>
            </a:r>
            <a:r>
              <a:rPr lang="ru-RU" dirty="0" err="1"/>
              <a:t>pyroxenite</a:t>
            </a:r>
            <a:r>
              <a:rPr lang="ru-RU" dirty="0"/>
              <a:t> </a:t>
            </a:r>
            <a:r>
              <a:rPr lang="ru-RU" dirty="0" err="1"/>
              <a:t>melting</a:t>
            </a:r>
            <a:r>
              <a:rPr lang="ru-RU" dirty="0"/>
              <a:t> </a:t>
            </a:r>
            <a:r>
              <a:rPr lang="ru-RU" dirty="0" err="1"/>
              <a:t>experiments</a:t>
            </a:r>
            <a:r>
              <a:rPr lang="ru-RU" dirty="0"/>
              <a:t> </a:t>
            </a:r>
            <a:r>
              <a:rPr lang="ru-RU" dirty="0" err="1"/>
              <a:t>at</a:t>
            </a:r>
            <a:r>
              <a:rPr lang="ru-RU" dirty="0"/>
              <a:t> </a:t>
            </a:r>
            <a:r>
              <a:rPr lang="ru-RU" dirty="0" err="1"/>
              <a:t>pressures</a:t>
            </a:r>
            <a:r>
              <a:rPr lang="ru-RU" dirty="0"/>
              <a:t> </a:t>
            </a:r>
            <a:r>
              <a:rPr lang="ru-RU" dirty="0" err="1"/>
              <a:t>of</a:t>
            </a:r>
            <a:r>
              <a:rPr lang="ru-RU" dirty="0"/>
              <a:t> 20-25 </a:t>
            </a:r>
            <a:r>
              <a:rPr lang="ru-RU" dirty="0" err="1"/>
              <a:t>kbar</a:t>
            </a:r>
            <a:r>
              <a:rPr lang="ru-RU" dirty="0"/>
              <a:t> </a:t>
            </a:r>
            <a:r>
              <a:rPr lang="ru-RU" dirty="0" err="1"/>
              <a:t>showed</a:t>
            </a:r>
            <a:r>
              <a:rPr lang="ru-RU" dirty="0"/>
              <a:t> </a:t>
            </a:r>
            <a:r>
              <a:rPr lang="ru-RU" dirty="0" err="1"/>
              <a:t>the</a:t>
            </a:r>
            <a:r>
              <a:rPr lang="ru-RU" dirty="0"/>
              <a:t> </a:t>
            </a:r>
            <a:r>
              <a:rPr lang="ru-RU" dirty="0" err="1"/>
              <a:t>existence</a:t>
            </a:r>
            <a:r>
              <a:rPr lang="ru-RU" dirty="0"/>
              <a:t> </a:t>
            </a:r>
            <a:r>
              <a:rPr lang="ru-RU" dirty="0" err="1"/>
              <a:t>of</a:t>
            </a:r>
            <a:r>
              <a:rPr lang="ru-RU" dirty="0"/>
              <a:t> </a:t>
            </a:r>
            <a:r>
              <a:rPr lang="ru-RU" dirty="0" err="1"/>
              <a:t>melts</a:t>
            </a:r>
            <a:r>
              <a:rPr lang="ru-RU" dirty="0"/>
              <a:t> </a:t>
            </a:r>
            <a:r>
              <a:rPr lang="ru-RU" dirty="0" err="1"/>
              <a:t>close</a:t>
            </a:r>
            <a:r>
              <a:rPr lang="ru-RU" dirty="0"/>
              <a:t> </a:t>
            </a:r>
            <a:r>
              <a:rPr lang="ru-RU" dirty="0" err="1"/>
              <a:t>in</a:t>
            </a:r>
            <a:r>
              <a:rPr lang="en-US" dirty="0"/>
              <a:t> </a:t>
            </a:r>
            <a:r>
              <a:rPr lang="ru-RU" dirty="0"/>
              <a:t> </a:t>
            </a:r>
            <a:r>
              <a:rPr lang="ru-RU" dirty="0" err="1"/>
              <a:t>composition</a:t>
            </a:r>
            <a:r>
              <a:rPr lang="ru-RU" dirty="0"/>
              <a:t> </a:t>
            </a:r>
            <a:r>
              <a:rPr lang="ru-RU" dirty="0" err="1"/>
              <a:t>to</a:t>
            </a:r>
            <a:r>
              <a:rPr lang="ru-RU" dirty="0"/>
              <a:t> </a:t>
            </a:r>
            <a:r>
              <a:rPr lang="ru-RU" dirty="0" err="1"/>
              <a:t>the</a:t>
            </a:r>
            <a:r>
              <a:rPr lang="ru-RU" dirty="0"/>
              <a:t> </a:t>
            </a:r>
            <a:r>
              <a:rPr lang="ru-RU" dirty="0" err="1"/>
              <a:t>samples</a:t>
            </a:r>
            <a:r>
              <a:rPr lang="ru-RU" dirty="0"/>
              <a:t>  </a:t>
            </a:r>
            <a:r>
              <a:rPr lang="ru-RU" dirty="0" err="1"/>
              <a:t>we</a:t>
            </a:r>
            <a:r>
              <a:rPr lang="ru-RU" dirty="0"/>
              <a:t> </a:t>
            </a:r>
            <a:r>
              <a:rPr lang="ru-RU" dirty="0" err="1"/>
              <a:t>studied</a:t>
            </a:r>
            <a:r>
              <a:rPr lang="ru-RU" dirty="0"/>
              <a:t> (</a:t>
            </a:r>
            <a:r>
              <a:rPr lang="ru-RU" dirty="0" err="1"/>
              <a:t>Lambart</a:t>
            </a:r>
            <a:r>
              <a:rPr lang="ru-RU" dirty="0"/>
              <a:t> </a:t>
            </a:r>
            <a:r>
              <a:rPr lang="ru-RU" dirty="0" err="1"/>
              <a:t>et</a:t>
            </a:r>
            <a:r>
              <a:rPr lang="ru-RU" dirty="0"/>
              <a:t> </a:t>
            </a:r>
            <a:r>
              <a:rPr lang="ru-RU" dirty="0" err="1"/>
              <a:t>al</a:t>
            </a:r>
            <a:r>
              <a:rPr lang="ru-RU" dirty="0"/>
              <a:t>., 2013). </a:t>
            </a:r>
            <a:r>
              <a:rPr lang="ru-RU" dirty="0" err="1"/>
              <a:t>Such</a:t>
            </a:r>
            <a:r>
              <a:rPr lang="ru-RU" dirty="0"/>
              <a:t> </a:t>
            </a:r>
            <a:r>
              <a:rPr lang="ru-RU" dirty="0" err="1"/>
              <a:t>melts</a:t>
            </a:r>
            <a:r>
              <a:rPr lang="ru-RU" dirty="0"/>
              <a:t> </a:t>
            </a:r>
            <a:r>
              <a:rPr lang="ru-RU" dirty="0" err="1"/>
              <a:t>are</a:t>
            </a:r>
            <a:r>
              <a:rPr lang="ru-RU" dirty="0"/>
              <a:t> </a:t>
            </a:r>
            <a:r>
              <a:rPr lang="ru-RU" dirty="0" err="1"/>
              <a:t>characterized</a:t>
            </a:r>
            <a:r>
              <a:rPr lang="ru-RU" dirty="0"/>
              <a:t> </a:t>
            </a:r>
            <a:r>
              <a:rPr lang="ru-RU" dirty="0" err="1"/>
              <a:t>by</a:t>
            </a:r>
            <a:r>
              <a:rPr lang="ru-RU" dirty="0"/>
              <a:t> a </a:t>
            </a:r>
            <a:r>
              <a:rPr lang="ru-RU" dirty="0" err="1"/>
              <a:t>low</a:t>
            </a:r>
            <a:r>
              <a:rPr lang="ru-RU" dirty="0"/>
              <a:t> </a:t>
            </a:r>
            <a:r>
              <a:rPr lang="ru-RU" dirty="0" err="1"/>
              <a:t>MgO</a:t>
            </a:r>
            <a:r>
              <a:rPr lang="ru-RU" dirty="0"/>
              <a:t> </a:t>
            </a:r>
            <a:r>
              <a:rPr lang="ru-RU" dirty="0" err="1"/>
              <a:t>content</a:t>
            </a:r>
            <a:r>
              <a:rPr lang="ru-RU" dirty="0"/>
              <a:t> </a:t>
            </a:r>
            <a:r>
              <a:rPr lang="ru-RU" dirty="0" err="1"/>
              <a:t>of</a:t>
            </a:r>
            <a:r>
              <a:rPr lang="ru-RU" dirty="0"/>
              <a:t> </a:t>
            </a:r>
            <a:r>
              <a:rPr lang="ru-RU" dirty="0" err="1"/>
              <a:t>about</a:t>
            </a:r>
            <a:r>
              <a:rPr lang="ru-RU" dirty="0"/>
              <a:t> 10% (</a:t>
            </a:r>
            <a:r>
              <a:rPr lang="ru-RU" dirty="0" err="1"/>
              <a:t>in</a:t>
            </a:r>
            <a:r>
              <a:rPr lang="ru-RU" dirty="0"/>
              <a:t> </a:t>
            </a:r>
            <a:r>
              <a:rPr lang="ru-RU" dirty="0" err="1"/>
              <a:t>the</a:t>
            </a:r>
            <a:r>
              <a:rPr lang="ru-RU" dirty="0"/>
              <a:t> </a:t>
            </a:r>
            <a:r>
              <a:rPr lang="ru-RU" dirty="0" err="1"/>
              <a:t>studied</a:t>
            </a:r>
            <a:r>
              <a:rPr lang="ru-RU" dirty="0"/>
              <a:t> - </a:t>
            </a:r>
            <a:r>
              <a:rPr lang="ru-RU" dirty="0" err="1"/>
              <a:t>averaged</a:t>
            </a:r>
            <a:r>
              <a:rPr lang="ru-RU" dirty="0"/>
              <a:t> 11%).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xmlns="" id="{BBC6DCA2-D611-4083-9E9C-7F61982823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7332" y="1364332"/>
            <a:ext cx="5934075" cy="465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xmlns="" id="{DB6830D1-70A4-43B1-8960-8AD0CA446379}"/>
              </a:ext>
            </a:extLst>
          </p:cNvPr>
          <p:cNvSpPr txBox="1"/>
          <p:nvPr/>
        </p:nvSpPr>
        <p:spPr>
          <a:xfrm>
            <a:off x="171450" y="344451"/>
            <a:ext cx="11487150" cy="830997"/>
          </a:xfrm>
          <a:prstGeom prst="rect">
            <a:avLst/>
          </a:prstGeom>
          <a:noFill/>
        </p:spPr>
        <p:txBody>
          <a:bodyPr wrap="square">
            <a:spAutoFit/>
          </a:bodyPr>
          <a:lstStyle/>
          <a:p>
            <a:pPr algn="ctr"/>
            <a:r>
              <a:rPr lang="en-US" sz="2400" b="1" dirty="0">
                <a:effectLst/>
                <a:latin typeface="Times New Roman" panose="02020603050405020304" pitchFamily="18" charset="0"/>
                <a:ea typeface="Times New Roman" panose="02020603050405020304" pitchFamily="18" charset="0"/>
              </a:rPr>
              <a:t>Inclusions of </a:t>
            </a:r>
            <a:r>
              <a:rPr lang="en-US" sz="2400" b="1" dirty="0" err="1">
                <a:effectLst/>
                <a:latin typeface="Times New Roman" panose="02020603050405020304" pitchFamily="18" charset="0"/>
                <a:ea typeface="Times New Roman" panose="02020603050405020304" pitchFamily="18" charset="0"/>
              </a:rPr>
              <a:t>olivines</a:t>
            </a:r>
            <a:r>
              <a:rPr lang="en-US" sz="2400" b="1" dirty="0">
                <a:effectLst/>
                <a:latin typeface="Times New Roman" panose="02020603050405020304" pitchFamily="18" charset="0"/>
                <a:ea typeface="Times New Roman" panose="02020603050405020304" pitchFamily="18" charset="0"/>
              </a:rPr>
              <a:t> Fo</a:t>
            </a:r>
            <a:r>
              <a:rPr lang="en-US" sz="2400" b="1" baseline="-25000" dirty="0">
                <a:effectLst/>
                <a:latin typeface="Times New Roman" panose="02020603050405020304" pitchFamily="18" charset="0"/>
                <a:ea typeface="Times New Roman" panose="02020603050405020304" pitchFamily="18" charset="0"/>
              </a:rPr>
              <a:t>85</a:t>
            </a:r>
            <a:r>
              <a:rPr lang="en-US" sz="2400" b="1" dirty="0">
                <a:effectLst/>
                <a:latin typeface="Times New Roman" panose="02020603050405020304" pitchFamily="18" charset="0"/>
                <a:ea typeface="Times New Roman" panose="02020603050405020304" pitchFamily="18" charset="0"/>
              </a:rPr>
              <a:t> and Fo</a:t>
            </a:r>
            <a:r>
              <a:rPr lang="en-US" sz="2400" b="1" baseline="-25000" dirty="0">
                <a:effectLst/>
                <a:latin typeface="Times New Roman" panose="02020603050405020304" pitchFamily="18" charset="0"/>
                <a:ea typeface="Times New Roman" panose="02020603050405020304" pitchFamily="18" charset="0"/>
              </a:rPr>
              <a:t>87</a:t>
            </a:r>
            <a:r>
              <a:rPr lang="en-US" sz="2400" b="1" dirty="0">
                <a:effectLst/>
                <a:latin typeface="Times New Roman" panose="02020603050405020304" pitchFamily="18" charset="0"/>
                <a:ea typeface="Times New Roman" panose="02020603050405020304" pitchFamily="18" charset="0"/>
              </a:rPr>
              <a:t> in orthopyroxenes from dolerite samples 33921-5 and 33905-7 of the </a:t>
            </a:r>
            <a:r>
              <a:rPr lang="en-US" sz="2400" b="1" dirty="0" err="1">
                <a:effectLst/>
                <a:latin typeface="Times New Roman" panose="02020603050405020304" pitchFamily="18" charset="0"/>
                <a:ea typeface="Times New Roman" panose="02020603050405020304" pitchFamily="18" charset="0"/>
              </a:rPr>
              <a:t>Ahlmannryggen</a:t>
            </a:r>
            <a:r>
              <a:rPr lang="en-US" sz="2400" b="1" dirty="0">
                <a:effectLst/>
                <a:latin typeface="Times New Roman" panose="02020603050405020304" pitchFamily="18" charset="0"/>
                <a:ea typeface="Times New Roman" panose="02020603050405020304" pitchFamily="18" charset="0"/>
              </a:rPr>
              <a:t> massif  ( </a:t>
            </a:r>
            <a:r>
              <a:rPr lang="en-US" sz="2400" b="1" dirty="0" err="1">
                <a:effectLst/>
                <a:latin typeface="Times New Roman" panose="02020603050405020304" pitchFamily="18" charset="0"/>
                <a:ea typeface="Times New Roman" panose="02020603050405020304" pitchFamily="18" charset="0"/>
              </a:rPr>
              <a:t>Sushchevskaya</a:t>
            </a:r>
            <a:r>
              <a:rPr lang="en-US" sz="2400" b="1" dirty="0">
                <a:effectLst/>
                <a:latin typeface="Times New Roman" panose="02020603050405020304" pitchFamily="18" charset="0"/>
                <a:ea typeface="Times New Roman" panose="02020603050405020304" pitchFamily="18" charset="0"/>
              </a:rPr>
              <a:t> et al., 2021)</a:t>
            </a:r>
            <a:endParaRPr lang="ru-RU" sz="2400" b="1" dirty="0"/>
          </a:p>
        </p:txBody>
      </p:sp>
    </p:spTree>
    <p:extLst>
      <p:ext uri="{BB962C8B-B14F-4D97-AF65-F5344CB8AC3E}">
        <p14:creationId xmlns:p14="http://schemas.microsoft.com/office/powerpoint/2010/main" val="957428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94E820D3-C2DF-4C9A-9EEB-AB81BF1A6A1D}"/>
              </a:ext>
            </a:extLst>
          </p:cNvPr>
          <p:cNvSpPr txBox="1"/>
          <p:nvPr/>
        </p:nvSpPr>
        <p:spPr>
          <a:xfrm>
            <a:off x="7434861" y="479493"/>
            <a:ext cx="4604627" cy="5632311"/>
          </a:xfrm>
          <a:prstGeom prst="rect">
            <a:avLst/>
          </a:prstGeom>
          <a:solidFill>
            <a:srgbClr val="002060"/>
          </a:solidFill>
        </p:spPr>
        <p:txBody>
          <a:bodyPr wrap="square">
            <a:spAutoFit/>
          </a:bodyPr>
          <a:lstStyle/>
          <a:p>
            <a:r>
              <a:rPr lang="ru-RU" dirty="0" err="1">
                <a:latin typeface="Arial Black" panose="020B0A04020102020204" pitchFamily="34" charset="0"/>
              </a:rPr>
              <a:t>Variations</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olivine</a:t>
            </a:r>
            <a:r>
              <a:rPr lang="ru-RU" dirty="0">
                <a:latin typeface="Arial Black" panose="020B0A04020102020204" pitchFamily="34" charset="0"/>
              </a:rPr>
              <a:t> </a:t>
            </a:r>
            <a:r>
              <a:rPr lang="ru-RU" dirty="0" err="1">
                <a:latin typeface="Arial Black" panose="020B0A04020102020204" pitchFamily="34" charset="0"/>
              </a:rPr>
              <a:t>composition</a:t>
            </a:r>
            <a:r>
              <a:rPr lang="ru-RU" dirty="0">
                <a:latin typeface="Arial Black" panose="020B0A04020102020204" pitchFamily="34" charset="0"/>
              </a:rPr>
              <a:t> </a:t>
            </a:r>
            <a:r>
              <a:rPr lang="ru-RU" dirty="0" err="1">
                <a:latin typeface="Arial Black" panose="020B0A04020102020204" pitchFamily="34" charset="0"/>
              </a:rPr>
              <a:t>in</a:t>
            </a:r>
            <a:r>
              <a:rPr lang="ru-RU" dirty="0">
                <a:latin typeface="Arial Black" panose="020B0A04020102020204" pitchFamily="34" charset="0"/>
              </a:rPr>
              <a:t> </a:t>
            </a:r>
            <a:r>
              <a:rPr lang="ru-RU" dirty="0" err="1">
                <a:latin typeface="Arial Black" panose="020B0A04020102020204" pitchFamily="34" charset="0"/>
              </a:rPr>
              <a:t>Px-basa</a:t>
            </a:r>
            <a:r>
              <a:rPr lang="en-US" dirty="0">
                <a:latin typeface="Arial Black" panose="020B0A04020102020204" pitchFamily="34" charset="0"/>
              </a:rPr>
              <a:t>l</a:t>
            </a:r>
            <a:r>
              <a:rPr lang="ru-RU" dirty="0" err="1">
                <a:latin typeface="Arial Black" panose="020B0A04020102020204" pitchFamily="34" charset="0"/>
              </a:rPr>
              <a:t>ts</a:t>
            </a:r>
            <a:r>
              <a:rPr lang="ru-RU" dirty="0">
                <a:latin typeface="Arial Black" panose="020B0A04020102020204" pitchFamily="34" charset="0"/>
              </a:rPr>
              <a:t> </a:t>
            </a:r>
            <a:r>
              <a:rPr lang="ru-RU" dirty="0" err="1">
                <a:latin typeface="Arial Black" panose="020B0A04020102020204" pitchFamily="34" charset="0"/>
              </a:rPr>
              <a:t>from</a:t>
            </a:r>
            <a:r>
              <a:rPr lang="ru-RU" dirty="0">
                <a:latin typeface="Arial Black" panose="020B0A04020102020204" pitchFamily="34" charset="0"/>
              </a:rPr>
              <a:t> </a:t>
            </a:r>
            <a:r>
              <a:rPr lang="ru-RU" dirty="0" err="1">
                <a:latin typeface="Arial Black" panose="020B0A04020102020204" pitchFamily="34" charset="0"/>
              </a:rPr>
              <a:t>the</a:t>
            </a:r>
            <a:r>
              <a:rPr lang="ru-RU" dirty="0">
                <a:latin typeface="Arial Black" panose="020B0A04020102020204" pitchFamily="34" charset="0"/>
              </a:rPr>
              <a:t> </a:t>
            </a:r>
            <a:r>
              <a:rPr lang="ru-RU" dirty="0" err="1">
                <a:latin typeface="Arial Black" panose="020B0A04020102020204" pitchFamily="34" charset="0"/>
              </a:rPr>
              <a:t>Ahlmannryggen</a:t>
            </a:r>
            <a:r>
              <a:rPr lang="ru-RU" dirty="0">
                <a:latin typeface="Arial Black" panose="020B0A04020102020204" pitchFamily="34" charset="0"/>
              </a:rPr>
              <a:t> (</a:t>
            </a:r>
            <a:r>
              <a:rPr lang="en-US" dirty="0">
                <a:latin typeface="Arial Black" panose="020B0A04020102020204" pitchFamily="34" charset="0"/>
              </a:rPr>
              <a:t>D</a:t>
            </a:r>
            <a:r>
              <a:rPr lang="ru-RU" dirty="0">
                <a:latin typeface="Arial Black" panose="020B0A04020102020204" pitchFamily="34" charset="0"/>
              </a:rPr>
              <a:t>ML).</a:t>
            </a:r>
            <a:r>
              <a:rPr lang="en-US" dirty="0">
                <a:latin typeface="Arial Black" panose="020B0A04020102020204" pitchFamily="34" charset="0"/>
              </a:rPr>
              <a:t> </a:t>
            </a:r>
            <a:r>
              <a:rPr lang="ru-RU" dirty="0" err="1">
                <a:latin typeface="Arial Black" panose="020B0A04020102020204" pitchFamily="34" charset="0"/>
              </a:rPr>
              <a:t>Ni</a:t>
            </a:r>
            <a:r>
              <a:rPr lang="ru-RU" dirty="0">
                <a:latin typeface="Arial Black" panose="020B0A04020102020204" pitchFamily="34" charset="0"/>
              </a:rPr>
              <a:t> </a:t>
            </a:r>
            <a:r>
              <a:rPr lang="ru-RU" dirty="0" err="1">
                <a:latin typeface="Arial Black" panose="020B0A04020102020204" pitchFamily="34" charset="0"/>
              </a:rPr>
              <a:t>excess</a:t>
            </a:r>
            <a:r>
              <a:rPr lang="ru-RU" dirty="0">
                <a:latin typeface="Arial Black" panose="020B0A04020102020204" pitchFamily="34" charset="0"/>
              </a:rPr>
              <a:t> </a:t>
            </a:r>
            <a:r>
              <a:rPr lang="ru-RU" dirty="0" err="1">
                <a:latin typeface="Arial Black" panose="020B0A04020102020204" pitchFamily="34" charset="0"/>
              </a:rPr>
              <a:t>over</a:t>
            </a:r>
            <a:r>
              <a:rPr lang="ru-RU" dirty="0">
                <a:latin typeface="Arial Black" panose="020B0A04020102020204" pitchFamily="34" charset="0"/>
              </a:rPr>
              <a:t> </a:t>
            </a:r>
            <a:r>
              <a:rPr lang="ru-RU" dirty="0" err="1">
                <a:latin typeface="Arial Black" panose="020B0A04020102020204" pitchFamily="34" charset="0"/>
              </a:rPr>
              <a:t>Mg</a:t>
            </a:r>
            <a:r>
              <a:rPr lang="en-US" dirty="0">
                <a:latin typeface="Arial Black" panose="020B0A04020102020204" pitchFamily="34" charset="0"/>
              </a:rPr>
              <a:t> </a:t>
            </a:r>
            <a:r>
              <a:rPr lang="ru-RU" dirty="0" err="1">
                <a:latin typeface="Arial Black" panose="020B0A04020102020204" pitchFamily="34" charset="0"/>
              </a:rPr>
              <a:t>in</a:t>
            </a:r>
            <a:r>
              <a:rPr lang="ru-RU" dirty="0">
                <a:latin typeface="Arial Black" panose="020B0A04020102020204" pitchFamily="34" charset="0"/>
              </a:rPr>
              <a:t> </a:t>
            </a:r>
            <a:r>
              <a:rPr lang="ru-RU" dirty="0" err="1">
                <a:latin typeface="Arial Black" panose="020B0A04020102020204" pitchFamily="34" charset="0"/>
              </a:rPr>
              <a:t>olivine</a:t>
            </a:r>
            <a:r>
              <a:rPr lang="en-US" dirty="0">
                <a:latin typeface="Arial Black" panose="020B0A04020102020204" pitchFamily="34" charset="0"/>
              </a:rPr>
              <a:t> </a:t>
            </a:r>
            <a:r>
              <a:rPr lang="ru-RU" dirty="0" err="1">
                <a:latin typeface="Arial Black" panose="020B0A04020102020204" pitchFamily="34" charset="0"/>
              </a:rPr>
              <a:t>phenocrysts</a:t>
            </a:r>
            <a:r>
              <a:rPr lang="ru-RU" dirty="0">
                <a:latin typeface="Arial Black" panose="020B0A04020102020204" pitchFamily="34" charset="0"/>
              </a:rPr>
              <a:t> </a:t>
            </a:r>
            <a:r>
              <a:rPr lang="ru-RU" dirty="0" err="1">
                <a:latin typeface="Arial Black" panose="020B0A04020102020204" pitchFamily="34" charset="0"/>
              </a:rPr>
              <a:t>suggest</a:t>
            </a:r>
            <a:r>
              <a:rPr lang="ru-RU" dirty="0">
                <a:latin typeface="Arial Black" panose="020B0A04020102020204" pitchFamily="34" charset="0"/>
              </a:rPr>
              <a:t> </a:t>
            </a:r>
            <a:r>
              <a:rPr lang="ru-RU" dirty="0" err="1">
                <a:latin typeface="Arial Black" panose="020B0A04020102020204" pitchFamily="34" charset="0"/>
              </a:rPr>
              <a:t>the</a:t>
            </a:r>
            <a:r>
              <a:rPr lang="ru-RU" dirty="0">
                <a:latin typeface="Arial Black" panose="020B0A04020102020204" pitchFamily="34" charset="0"/>
              </a:rPr>
              <a:t> </a:t>
            </a:r>
            <a:r>
              <a:rPr lang="ru-RU" dirty="0" err="1">
                <a:latin typeface="Arial Black" panose="020B0A04020102020204" pitchFamily="34" charset="0"/>
              </a:rPr>
              <a:t>presen</a:t>
            </a:r>
            <a:r>
              <a:rPr lang="en-US" dirty="0" err="1">
                <a:latin typeface="Arial Black" panose="020B0A04020102020204" pitchFamily="34" charset="0"/>
              </a:rPr>
              <a:t>ce</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Ol-free</a:t>
            </a:r>
            <a:r>
              <a:rPr lang="ru-RU" dirty="0">
                <a:latin typeface="Arial Black" panose="020B0A04020102020204" pitchFamily="34" charset="0"/>
              </a:rPr>
              <a:t> </a:t>
            </a:r>
            <a:r>
              <a:rPr lang="ru-RU" dirty="0" err="1">
                <a:latin typeface="Arial Black" panose="020B0A04020102020204" pitchFamily="34" charset="0"/>
              </a:rPr>
              <a:t>pyroxenite</a:t>
            </a:r>
            <a:r>
              <a:rPr lang="ru-RU" dirty="0">
                <a:latin typeface="Arial Black" panose="020B0A04020102020204" pitchFamily="34" charset="0"/>
              </a:rPr>
              <a:t> </a:t>
            </a:r>
            <a:r>
              <a:rPr lang="ru-RU" dirty="0" err="1">
                <a:latin typeface="Arial Black" panose="020B0A04020102020204" pitchFamily="34" charset="0"/>
              </a:rPr>
              <a:t>lithologies</a:t>
            </a:r>
            <a:r>
              <a:rPr lang="ru-RU" dirty="0">
                <a:latin typeface="Arial Black" panose="020B0A04020102020204" pitchFamily="34" charset="0"/>
              </a:rPr>
              <a:t> </a:t>
            </a:r>
            <a:r>
              <a:rPr lang="ru-RU" dirty="0" err="1">
                <a:latin typeface="Arial Black" panose="020B0A04020102020204" pitchFamily="34" charset="0"/>
              </a:rPr>
              <a:t>in</a:t>
            </a:r>
            <a:r>
              <a:rPr lang="ru-RU" dirty="0">
                <a:latin typeface="Arial Black" panose="020B0A04020102020204" pitchFamily="34" charset="0"/>
              </a:rPr>
              <a:t> </a:t>
            </a:r>
            <a:r>
              <a:rPr lang="ru-RU" dirty="0" err="1">
                <a:latin typeface="Arial Black" panose="020B0A04020102020204" pitchFamily="34" charset="0"/>
              </a:rPr>
              <a:t>the</a:t>
            </a:r>
            <a:r>
              <a:rPr lang="ru-RU" dirty="0">
                <a:latin typeface="Arial Black" panose="020B0A04020102020204" pitchFamily="34" charset="0"/>
              </a:rPr>
              <a:t> </a:t>
            </a:r>
            <a:r>
              <a:rPr lang="ru-RU" dirty="0" err="1">
                <a:latin typeface="Arial Black" panose="020B0A04020102020204" pitchFamily="34" charset="0"/>
              </a:rPr>
              <a:t>sources</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primary</a:t>
            </a:r>
            <a:r>
              <a:rPr lang="en-US" dirty="0">
                <a:latin typeface="Arial Black" panose="020B0A04020102020204" pitchFamily="34" charset="0"/>
              </a:rPr>
              <a:t> </a:t>
            </a:r>
            <a:r>
              <a:rPr lang="ru-RU" dirty="0" err="1">
                <a:latin typeface="Arial Black" panose="020B0A04020102020204" pitchFamily="34" charset="0"/>
              </a:rPr>
              <a:t>melts</a:t>
            </a:r>
            <a:r>
              <a:rPr lang="ru-RU" dirty="0">
                <a:latin typeface="Arial Black" panose="020B0A04020102020204" pitchFamily="34" charset="0"/>
              </a:rPr>
              <a:t> (Sobolev </a:t>
            </a:r>
            <a:r>
              <a:rPr lang="ru-RU" dirty="0" err="1">
                <a:latin typeface="Arial Black" panose="020B0A04020102020204" pitchFamily="34" charset="0"/>
              </a:rPr>
              <a:t>et</a:t>
            </a:r>
            <a:r>
              <a:rPr lang="ru-RU" dirty="0">
                <a:latin typeface="Arial Black" panose="020B0A04020102020204" pitchFamily="34" charset="0"/>
              </a:rPr>
              <a:t> </a:t>
            </a:r>
            <a:r>
              <a:rPr lang="ru-RU" dirty="0" err="1">
                <a:latin typeface="Arial Black" panose="020B0A04020102020204" pitchFamily="34" charset="0"/>
              </a:rPr>
              <a:t>al</a:t>
            </a:r>
            <a:r>
              <a:rPr lang="ru-RU" dirty="0">
                <a:latin typeface="Arial Black" panose="020B0A04020102020204" pitchFamily="34" charset="0"/>
              </a:rPr>
              <a:t>., 2007). </a:t>
            </a:r>
            <a:r>
              <a:rPr lang="ru-RU" dirty="0" err="1">
                <a:latin typeface="Arial Black" panose="020B0A04020102020204" pitchFamily="34" charset="0"/>
              </a:rPr>
              <a:t>Obtained</a:t>
            </a:r>
            <a:r>
              <a:rPr lang="ru-RU" dirty="0">
                <a:latin typeface="Arial Black" panose="020B0A04020102020204" pitchFamily="34" charset="0"/>
              </a:rPr>
              <a:t> </a:t>
            </a:r>
            <a:r>
              <a:rPr lang="ru-RU" dirty="0" err="1">
                <a:latin typeface="Arial Black" panose="020B0A04020102020204" pitchFamily="34" charset="0"/>
              </a:rPr>
              <a:t>results</a:t>
            </a:r>
            <a:r>
              <a:rPr lang="ru-RU" dirty="0">
                <a:latin typeface="Arial Black" panose="020B0A04020102020204" pitchFamily="34" charset="0"/>
              </a:rPr>
              <a:t> </a:t>
            </a:r>
            <a:r>
              <a:rPr lang="ru-RU" dirty="0" err="1">
                <a:latin typeface="Arial Black" panose="020B0A04020102020204" pitchFamily="34" charset="0"/>
              </a:rPr>
              <a:t>suggest</a:t>
            </a:r>
            <a:r>
              <a:rPr lang="ru-RU" dirty="0">
                <a:latin typeface="Arial Black" panose="020B0A04020102020204" pitchFamily="34" charset="0"/>
              </a:rPr>
              <a:t> </a:t>
            </a:r>
            <a:r>
              <a:rPr lang="ru-RU" dirty="0" err="1">
                <a:latin typeface="Arial Black" panose="020B0A04020102020204" pitchFamily="34" charset="0"/>
              </a:rPr>
              <a:t>the</a:t>
            </a:r>
            <a:r>
              <a:rPr lang="ru-RU" dirty="0">
                <a:latin typeface="Arial Black" panose="020B0A04020102020204" pitchFamily="34" charset="0"/>
              </a:rPr>
              <a:t> </a:t>
            </a:r>
            <a:r>
              <a:rPr lang="ru-RU" dirty="0" err="1">
                <a:latin typeface="Arial Black" panose="020B0A04020102020204" pitchFamily="34" charset="0"/>
              </a:rPr>
              <a:t>participation</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recycled</a:t>
            </a:r>
            <a:r>
              <a:rPr lang="ru-RU" dirty="0">
                <a:latin typeface="Arial Black" panose="020B0A04020102020204" pitchFamily="34" charset="0"/>
              </a:rPr>
              <a:t> </a:t>
            </a:r>
            <a:r>
              <a:rPr lang="ru-RU" dirty="0" err="1">
                <a:latin typeface="Arial Black" panose="020B0A04020102020204" pitchFamily="34" charset="0"/>
              </a:rPr>
              <a:t>crustal</a:t>
            </a:r>
            <a:r>
              <a:rPr lang="ru-RU" dirty="0">
                <a:latin typeface="Arial Black" panose="020B0A04020102020204" pitchFamily="34" charset="0"/>
              </a:rPr>
              <a:t> </a:t>
            </a:r>
            <a:r>
              <a:rPr lang="ru-RU" dirty="0" err="1">
                <a:latin typeface="Arial Black" panose="020B0A04020102020204" pitchFamily="34" charset="0"/>
              </a:rPr>
              <a:t>component</a:t>
            </a:r>
            <a:r>
              <a:rPr lang="ru-RU" dirty="0">
                <a:latin typeface="Arial Black" panose="020B0A04020102020204" pitchFamily="34" charset="0"/>
              </a:rPr>
              <a:t> </a:t>
            </a:r>
            <a:r>
              <a:rPr lang="en-US" dirty="0">
                <a:latin typeface="Arial Black" panose="020B0A04020102020204" pitchFamily="34" charset="0"/>
              </a:rPr>
              <a:t> </a:t>
            </a:r>
            <a:r>
              <a:rPr lang="ru-RU" dirty="0" err="1">
                <a:latin typeface="Arial Black" panose="020B0A04020102020204" pitchFamily="34" charset="0"/>
              </a:rPr>
              <a:t>in</a:t>
            </a:r>
            <a:r>
              <a:rPr lang="ru-RU" dirty="0">
                <a:latin typeface="Arial Black" panose="020B0A04020102020204" pitchFamily="34" charset="0"/>
              </a:rPr>
              <a:t> </a:t>
            </a:r>
            <a:r>
              <a:rPr lang="ru-RU" dirty="0" err="1">
                <a:latin typeface="Arial Black" panose="020B0A04020102020204" pitchFamily="34" charset="0"/>
              </a:rPr>
              <a:t>the</a:t>
            </a:r>
            <a:r>
              <a:rPr lang="ru-RU" dirty="0">
                <a:latin typeface="Arial Black" panose="020B0A04020102020204" pitchFamily="34" charset="0"/>
              </a:rPr>
              <a:t> </a:t>
            </a:r>
            <a:r>
              <a:rPr lang="ru-RU" dirty="0" err="1">
                <a:latin typeface="Arial Black" panose="020B0A04020102020204" pitchFamily="34" charset="0"/>
              </a:rPr>
              <a:t>generation</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primary</a:t>
            </a:r>
            <a:r>
              <a:rPr lang="ru-RU" dirty="0">
                <a:latin typeface="Arial Black" panose="020B0A04020102020204" pitchFamily="34" charset="0"/>
              </a:rPr>
              <a:t> </a:t>
            </a:r>
            <a:r>
              <a:rPr lang="ru-RU" dirty="0" err="1">
                <a:latin typeface="Arial Black" panose="020B0A04020102020204" pitchFamily="34" charset="0"/>
              </a:rPr>
              <a:t>melts</a:t>
            </a:r>
            <a:r>
              <a:rPr lang="ru-RU" dirty="0">
                <a:latin typeface="Arial Black" panose="020B0A04020102020204" pitchFamily="34" charset="0"/>
              </a:rPr>
              <a:t>. </a:t>
            </a:r>
            <a:r>
              <a:rPr lang="ru-RU" dirty="0" err="1">
                <a:latin typeface="Arial Black" panose="020B0A04020102020204" pitchFamily="34" charset="0"/>
              </a:rPr>
              <a:t>That</a:t>
            </a:r>
            <a:r>
              <a:rPr lang="ru-RU" dirty="0">
                <a:latin typeface="Arial Black" panose="020B0A04020102020204" pitchFamily="34" charset="0"/>
              </a:rPr>
              <a:t> </a:t>
            </a:r>
            <a:r>
              <a:rPr lang="ru-RU" dirty="0" err="1">
                <a:latin typeface="Arial Black" panose="020B0A04020102020204" pitchFamily="34" charset="0"/>
              </a:rPr>
              <a:t>component</a:t>
            </a:r>
            <a:r>
              <a:rPr lang="ru-RU" dirty="0">
                <a:latin typeface="Arial Black" panose="020B0A04020102020204" pitchFamily="34" charset="0"/>
              </a:rPr>
              <a:t> </a:t>
            </a:r>
            <a:r>
              <a:rPr lang="ru-RU" dirty="0" err="1">
                <a:latin typeface="Arial Black" panose="020B0A04020102020204" pitchFamily="34" charset="0"/>
              </a:rPr>
              <a:t>was</a:t>
            </a:r>
            <a:r>
              <a:rPr lang="ru-RU" dirty="0">
                <a:latin typeface="Arial Black" panose="020B0A04020102020204" pitchFamily="34" charset="0"/>
              </a:rPr>
              <a:t> </a:t>
            </a:r>
            <a:r>
              <a:rPr lang="ru-RU" dirty="0" err="1">
                <a:latin typeface="Arial Black" panose="020B0A04020102020204" pitchFamily="34" charset="0"/>
              </a:rPr>
              <a:t>involved</a:t>
            </a:r>
            <a:r>
              <a:rPr lang="ru-RU" dirty="0">
                <a:latin typeface="Arial Black" panose="020B0A04020102020204" pitchFamily="34" charset="0"/>
              </a:rPr>
              <a:t> </a:t>
            </a:r>
            <a:r>
              <a:rPr lang="ru-RU" dirty="0" err="1">
                <a:latin typeface="Arial Black" panose="020B0A04020102020204" pitchFamily="34" charset="0"/>
              </a:rPr>
              <a:t>in</a:t>
            </a:r>
            <a:r>
              <a:rPr lang="ru-RU" dirty="0">
                <a:latin typeface="Arial Black" panose="020B0A04020102020204" pitchFamily="34" charset="0"/>
              </a:rPr>
              <a:t> </a:t>
            </a:r>
            <a:r>
              <a:rPr lang="ru-RU" dirty="0" err="1">
                <a:latin typeface="Arial Black" panose="020B0A04020102020204" pitchFamily="34" charset="0"/>
              </a:rPr>
              <a:t>rising</a:t>
            </a:r>
            <a:r>
              <a:rPr lang="ru-RU" dirty="0">
                <a:latin typeface="Arial Black" panose="020B0A04020102020204" pitchFamily="34" charset="0"/>
              </a:rPr>
              <a:t> </a:t>
            </a:r>
            <a:r>
              <a:rPr lang="ru-RU" dirty="0" err="1">
                <a:latin typeface="Arial Black" panose="020B0A04020102020204" pitchFamily="34" charset="0"/>
              </a:rPr>
              <a:t>mantle</a:t>
            </a:r>
            <a:r>
              <a:rPr lang="ru-RU" dirty="0">
                <a:latin typeface="Arial Black" panose="020B0A04020102020204" pitchFamily="34" charset="0"/>
              </a:rPr>
              <a:t> </a:t>
            </a:r>
            <a:r>
              <a:rPr lang="ru-RU" dirty="0" err="1">
                <a:latin typeface="Arial Black" panose="020B0A04020102020204" pitchFamily="34" charset="0"/>
              </a:rPr>
              <a:t>in</a:t>
            </a:r>
            <a:r>
              <a:rPr lang="ru-RU" dirty="0">
                <a:latin typeface="Arial Black" panose="020B0A04020102020204" pitchFamily="34" charset="0"/>
              </a:rPr>
              <a:t> </a:t>
            </a:r>
            <a:r>
              <a:rPr lang="ru-RU" dirty="0" err="1">
                <a:latin typeface="Arial Black" panose="020B0A04020102020204" pitchFamily="34" charset="0"/>
              </a:rPr>
              <a:t>the</a:t>
            </a:r>
            <a:r>
              <a:rPr lang="ru-RU" dirty="0">
                <a:latin typeface="Arial Black" panose="020B0A04020102020204" pitchFamily="34" charset="0"/>
              </a:rPr>
              <a:t> </a:t>
            </a:r>
            <a:r>
              <a:rPr lang="ru-RU" dirty="0" err="1">
                <a:latin typeface="Arial Black" panose="020B0A04020102020204" pitchFamily="34" charset="0"/>
              </a:rPr>
              <a:t>form</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Si</a:t>
            </a:r>
            <a:r>
              <a:rPr lang="ru-RU" dirty="0">
                <a:latin typeface="Arial Black" panose="020B0A04020102020204" pitchFamily="34" charset="0"/>
              </a:rPr>
              <a:t> </a:t>
            </a:r>
            <a:r>
              <a:rPr lang="ru-RU" dirty="0" err="1">
                <a:latin typeface="Arial Black" panose="020B0A04020102020204" pitchFamily="34" charset="0"/>
              </a:rPr>
              <a:t>oversaturated</a:t>
            </a:r>
            <a:r>
              <a:rPr lang="ru-RU" dirty="0">
                <a:latin typeface="Arial Black" panose="020B0A04020102020204" pitchFamily="34" charset="0"/>
              </a:rPr>
              <a:t> </a:t>
            </a:r>
            <a:r>
              <a:rPr lang="ru-RU" dirty="0" err="1">
                <a:latin typeface="Arial Black" panose="020B0A04020102020204" pitchFamily="34" charset="0"/>
              </a:rPr>
              <a:t>eclogite</a:t>
            </a:r>
            <a:r>
              <a:rPr lang="ru-RU" dirty="0">
                <a:latin typeface="Arial Black" panose="020B0A04020102020204" pitchFamily="34" charset="0"/>
              </a:rPr>
              <a:t> </a:t>
            </a:r>
            <a:r>
              <a:rPr lang="ru-RU" dirty="0" err="1">
                <a:latin typeface="Arial Black" panose="020B0A04020102020204" pitchFamily="34" charset="0"/>
              </a:rPr>
              <a:t>as</a:t>
            </a:r>
            <a:r>
              <a:rPr lang="ru-RU" dirty="0">
                <a:latin typeface="Arial Black" panose="020B0A04020102020204" pitchFamily="34" charset="0"/>
              </a:rPr>
              <a:t> </a:t>
            </a:r>
            <a:r>
              <a:rPr lang="ru-RU" dirty="0" err="1">
                <a:latin typeface="Arial Black" panose="020B0A04020102020204" pitchFamily="34" charset="0"/>
              </a:rPr>
              <a:t>previously</a:t>
            </a:r>
            <a:r>
              <a:rPr lang="ru-RU" dirty="0">
                <a:latin typeface="Arial Black" panose="020B0A04020102020204" pitchFamily="34" charset="0"/>
              </a:rPr>
              <a:t> </a:t>
            </a:r>
            <a:r>
              <a:rPr lang="ru-RU" dirty="0" err="1">
                <a:latin typeface="Arial Black" panose="020B0A04020102020204" pitchFamily="34" charset="0"/>
              </a:rPr>
              <a:t>subducted</a:t>
            </a:r>
            <a:r>
              <a:rPr lang="ru-RU" dirty="0">
                <a:latin typeface="Arial Black" panose="020B0A04020102020204" pitchFamily="34" charset="0"/>
              </a:rPr>
              <a:t> </a:t>
            </a:r>
            <a:r>
              <a:rPr lang="ru-RU" dirty="0" err="1">
                <a:latin typeface="Arial Black" panose="020B0A04020102020204" pitchFamily="34" charset="0"/>
              </a:rPr>
              <a:t>oceanic</a:t>
            </a:r>
            <a:r>
              <a:rPr lang="ru-RU" dirty="0">
                <a:latin typeface="Arial Black" panose="020B0A04020102020204" pitchFamily="34" charset="0"/>
              </a:rPr>
              <a:t> </a:t>
            </a:r>
            <a:r>
              <a:rPr lang="ru-RU" dirty="0" err="1">
                <a:latin typeface="Arial Black" panose="020B0A04020102020204" pitchFamily="34" charset="0"/>
              </a:rPr>
              <a:t>crust</a:t>
            </a:r>
            <a:r>
              <a:rPr lang="ru-RU" dirty="0">
                <a:latin typeface="Arial Black" panose="020B0A04020102020204" pitchFamily="34" charset="0"/>
              </a:rPr>
              <a:t> </a:t>
            </a:r>
            <a:r>
              <a:rPr lang="ru-RU" dirty="0" err="1">
                <a:latin typeface="Arial Black" panose="020B0A04020102020204" pitchFamily="34" charset="0"/>
              </a:rPr>
              <a:t>or</a:t>
            </a:r>
            <a:r>
              <a:rPr lang="ru-RU" dirty="0">
                <a:latin typeface="Arial Black" panose="020B0A04020102020204" pitchFamily="34" charset="0"/>
              </a:rPr>
              <a:t> </a:t>
            </a:r>
            <a:r>
              <a:rPr lang="ru-RU" dirty="0" err="1">
                <a:latin typeface="Arial Black" panose="020B0A04020102020204" pitchFamily="34" charset="0"/>
              </a:rPr>
              <a:t>as</a:t>
            </a:r>
            <a:r>
              <a:rPr lang="ru-RU" dirty="0">
                <a:latin typeface="Arial Black" panose="020B0A04020102020204" pitchFamily="34" charset="0"/>
              </a:rPr>
              <a:t> </a:t>
            </a:r>
            <a:r>
              <a:rPr lang="ru-RU" dirty="0" err="1">
                <a:latin typeface="Arial Black" panose="020B0A04020102020204" pitchFamily="34" charset="0"/>
              </a:rPr>
              <a:t>fragments</a:t>
            </a:r>
            <a:r>
              <a:rPr lang="ru-RU" dirty="0">
                <a:latin typeface="Arial Black" panose="020B0A04020102020204" pitchFamily="34" charset="0"/>
              </a:rPr>
              <a:t> </a:t>
            </a:r>
            <a:r>
              <a:rPr lang="ru-RU" dirty="0" err="1">
                <a:latin typeface="Arial Black" panose="020B0A04020102020204" pitchFamily="34" charset="0"/>
              </a:rPr>
              <a:t>of</a:t>
            </a:r>
            <a:r>
              <a:rPr lang="ru-RU" dirty="0">
                <a:latin typeface="Arial Black" panose="020B0A04020102020204" pitchFamily="34" charset="0"/>
              </a:rPr>
              <a:t> </a:t>
            </a:r>
            <a:r>
              <a:rPr lang="ru-RU" dirty="0" err="1">
                <a:latin typeface="Arial Black" panose="020B0A04020102020204" pitchFamily="34" charset="0"/>
              </a:rPr>
              <a:t>ancient</a:t>
            </a:r>
            <a:r>
              <a:rPr lang="ru-RU" dirty="0">
                <a:latin typeface="Arial Black" panose="020B0A04020102020204" pitchFamily="34" charset="0"/>
              </a:rPr>
              <a:t> </a:t>
            </a:r>
            <a:r>
              <a:rPr lang="ru-RU" dirty="0" err="1">
                <a:latin typeface="Arial Black" panose="020B0A04020102020204" pitchFamily="34" charset="0"/>
              </a:rPr>
              <a:t>continental</a:t>
            </a:r>
            <a:r>
              <a:rPr lang="en-US" dirty="0">
                <a:latin typeface="Arial Black" panose="020B0A04020102020204" pitchFamily="34" charset="0"/>
              </a:rPr>
              <a:t> </a:t>
            </a:r>
            <a:r>
              <a:rPr lang="ru-RU" dirty="0" err="1">
                <a:latin typeface="Arial Black" panose="020B0A04020102020204" pitchFamily="34" charset="0"/>
              </a:rPr>
              <a:t>lithosphere</a:t>
            </a:r>
            <a:r>
              <a:rPr lang="ru-RU" dirty="0">
                <a:latin typeface="Arial Black" panose="020B0A04020102020204" pitchFamily="34" charset="0"/>
              </a:rPr>
              <a:t>. </a:t>
            </a:r>
            <a:r>
              <a:rPr lang="en-US" dirty="0">
                <a:latin typeface="Arial Black" panose="020B0A04020102020204" pitchFamily="34" charset="0"/>
              </a:rPr>
              <a:t>The Si-enriched </a:t>
            </a:r>
            <a:r>
              <a:rPr lang="en-US" dirty="0" err="1">
                <a:latin typeface="Arial Black" panose="020B0A04020102020204" pitchFamily="34" charset="0"/>
              </a:rPr>
              <a:t>eclogite</a:t>
            </a:r>
            <a:r>
              <a:rPr lang="en-US" dirty="0">
                <a:latin typeface="Arial Black" panose="020B0A04020102020204" pitchFamily="34" charset="0"/>
              </a:rPr>
              <a:t> melt interacts with peridotite and transforms into </a:t>
            </a:r>
            <a:r>
              <a:rPr lang="en-US" dirty="0" err="1">
                <a:latin typeface="Arial Black" panose="020B0A04020102020204" pitchFamily="34" charset="0"/>
              </a:rPr>
              <a:t>Ol</a:t>
            </a:r>
            <a:r>
              <a:rPr lang="en-US" dirty="0">
                <a:latin typeface="Arial Black" panose="020B0A04020102020204" pitchFamily="34" charset="0"/>
              </a:rPr>
              <a:t>-free </a:t>
            </a:r>
            <a:r>
              <a:rPr lang="en-US" dirty="0" err="1">
                <a:latin typeface="Arial Black" panose="020B0A04020102020204" pitchFamily="34" charset="0"/>
              </a:rPr>
              <a:t>pyroxenite</a:t>
            </a:r>
            <a:r>
              <a:rPr lang="en-US" dirty="0">
                <a:latin typeface="Arial Black" panose="020B0A04020102020204" pitchFamily="34" charset="0"/>
              </a:rPr>
              <a:t>.</a:t>
            </a:r>
            <a:endParaRPr lang="ru-RU" dirty="0">
              <a:latin typeface="Arial Black" panose="020B0A04020102020204" pitchFamily="34" charset="0"/>
            </a:endParaRPr>
          </a:p>
        </p:txBody>
      </p:sp>
      <p:sp>
        <p:nvSpPr>
          <p:cNvPr id="14" name="Text Box 8">
            <a:extLst>
              <a:ext uri="{FF2B5EF4-FFF2-40B4-BE49-F238E27FC236}">
                <a16:creationId xmlns="" xmlns:a16="http://schemas.microsoft.com/office/drawing/2014/main" id="{5D9909CA-9151-4F52-B566-9E7F10A8401B}"/>
              </a:ext>
            </a:extLst>
          </p:cNvPr>
          <p:cNvSpPr txBox="1">
            <a:spLocks noChangeArrowheads="1"/>
          </p:cNvSpPr>
          <p:nvPr/>
        </p:nvSpPr>
        <p:spPr bwMode="auto">
          <a:xfrm>
            <a:off x="21472525" y="8572500"/>
            <a:ext cx="76200" cy="228600"/>
          </a:xfrm>
          <a:prstGeom prst="rect">
            <a:avLst/>
          </a:prstGeom>
          <a:noFill/>
          <a:ln>
            <a:noFill/>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a:lstStyle/>
          <a:p>
            <a:endParaRPr lang="ru-RU"/>
          </a:p>
        </p:txBody>
      </p:sp>
      <p:sp>
        <p:nvSpPr>
          <p:cNvPr id="15" name="Text Box 10">
            <a:extLst>
              <a:ext uri="{FF2B5EF4-FFF2-40B4-BE49-F238E27FC236}">
                <a16:creationId xmlns="" xmlns:a16="http://schemas.microsoft.com/office/drawing/2014/main" id="{D7314071-E174-462A-A8CB-C3FE048F0435}"/>
              </a:ext>
            </a:extLst>
          </p:cNvPr>
          <p:cNvSpPr txBox="1">
            <a:spLocks noChangeArrowheads="1"/>
          </p:cNvSpPr>
          <p:nvPr/>
        </p:nvSpPr>
        <p:spPr bwMode="auto">
          <a:xfrm>
            <a:off x="17300575" y="3295649"/>
            <a:ext cx="46899" cy="192360"/>
          </a:xfrm>
          <a:prstGeom prst="rect">
            <a:avLst/>
          </a:prstGeom>
          <a:noFill/>
          <a:ln>
            <a:noFill/>
          </a:ln>
        </p:spPr>
        <p:txBody>
          <a:bodyPr wrap="square" lIns="18288" tIns="22860" rIns="0" bIns="0" anchor="t" upright="1">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ru-RU" sz="1100" b="0" i="0" u="none" strike="noStrike" baseline="0" dirty="0">
                <a:solidFill>
                  <a:srgbClr val="000000"/>
                </a:solidFill>
                <a:latin typeface="Arial"/>
                <a:cs typeface="Arial"/>
              </a:rPr>
              <a:t>(</a:t>
            </a:r>
          </a:p>
        </p:txBody>
      </p:sp>
      <p:graphicFrame>
        <p:nvGraphicFramePr>
          <p:cNvPr id="18" name="Диаграмма 17">
            <a:extLst>
              <a:ext uri="{FF2B5EF4-FFF2-40B4-BE49-F238E27FC236}">
                <a16:creationId xmlns="" xmlns:a16="http://schemas.microsoft.com/office/drawing/2014/main" id="{2179AB58-6796-4E7D-8882-AC5C32E42938}"/>
              </a:ext>
            </a:extLst>
          </p:cNvPr>
          <p:cNvGraphicFramePr>
            <a:graphicFrameLocks/>
          </p:cNvGraphicFramePr>
          <p:nvPr>
            <p:extLst>
              <p:ext uri="{D42A27DB-BD31-4B8C-83A1-F6EECF244321}">
                <p14:modId xmlns:p14="http://schemas.microsoft.com/office/powerpoint/2010/main" val="3306049792"/>
              </p:ext>
            </p:extLst>
          </p:nvPr>
        </p:nvGraphicFramePr>
        <p:xfrm>
          <a:off x="0" y="0"/>
          <a:ext cx="3320716" cy="21777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Диаграмма 18">
            <a:extLst>
              <a:ext uri="{FF2B5EF4-FFF2-40B4-BE49-F238E27FC236}">
                <a16:creationId xmlns="" xmlns:a16="http://schemas.microsoft.com/office/drawing/2014/main" id="{B3132A9F-64DB-4FCC-A431-0ABB3C82D406}"/>
              </a:ext>
            </a:extLst>
          </p:cNvPr>
          <p:cNvGraphicFramePr>
            <a:graphicFrameLocks/>
          </p:cNvGraphicFramePr>
          <p:nvPr>
            <p:extLst>
              <p:ext uri="{D42A27DB-BD31-4B8C-83A1-F6EECF244321}">
                <p14:modId xmlns:p14="http://schemas.microsoft.com/office/powerpoint/2010/main" val="1917565726"/>
              </p:ext>
            </p:extLst>
          </p:nvPr>
        </p:nvGraphicFramePr>
        <p:xfrm>
          <a:off x="3662091" y="-24449"/>
          <a:ext cx="3320716" cy="21777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Диаграмма 19">
            <a:extLst>
              <a:ext uri="{FF2B5EF4-FFF2-40B4-BE49-F238E27FC236}">
                <a16:creationId xmlns="" xmlns:a16="http://schemas.microsoft.com/office/drawing/2014/main" id="{1E8F9D59-1D7C-4FF9-B745-30E8DC4EBEEC}"/>
              </a:ext>
            </a:extLst>
          </p:cNvPr>
          <p:cNvGraphicFramePr>
            <a:graphicFrameLocks/>
          </p:cNvGraphicFramePr>
          <p:nvPr>
            <p:extLst>
              <p:ext uri="{D42A27DB-BD31-4B8C-83A1-F6EECF244321}">
                <p14:modId xmlns:p14="http://schemas.microsoft.com/office/powerpoint/2010/main" val="3818051103"/>
              </p:ext>
            </p:extLst>
          </p:nvPr>
        </p:nvGraphicFramePr>
        <p:xfrm>
          <a:off x="127001" y="2283974"/>
          <a:ext cx="3277854" cy="21926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Диаграмма 20">
            <a:extLst>
              <a:ext uri="{FF2B5EF4-FFF2-40B4-BE49-F238E27FC236}">
                <a16:creationId xmlns="" xmlns:a16="http://schemas.microsoft.com/office/drawing/2014/main" id="{EF5AD7A5-BA4E-483B-8BC6-218D93E6E9C1}"/>
              </a:ext>
            </a:extLst>
          </p:cNvPr>
          <p:cNvGraphicFramePr>
            <a:graphicFrameLocks/>
          </p:cNvGraphicFramePr>
          <p:nvPr>
            <p:extLst>
              <p:ext uri="{D42A27DB-BD31-4B8C-83A1-F6EECF244321}">
                <p14:modId xmlns:p14="http://schemas.microsoft.com/office/powerpoint/2010/main" val="3202449119"/>
              </p:ext>
            </p:extLst>
          </p:nvPr>
        </p:nvGraphicFramePr>
        <p:xfrm>
          <a:off x="3662091" y="2234981"/>
          <a:ext cx="3541045" cy="229062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Диаграмма 21">
            <a:extLst>
              <a:ext uri="{FF2B5EF4-FFF2-40B4-BE49-F238E27FC236}">
                <a16:creationId xmlns="" xmlns:a16="http://schemas.microsoft.com/office/drawing/2014/main" id="{A0ED3535-C062-4651-8095-5774390A8307}"/>
              </a:ext>
            </a:extLst>
          </p:cNvPr>
          <p:cNvGraphicFramePr>
            <a:graphicFrameLocks/>
          </p:cNvGraphicFramePr>
          <p:nvPr>
            <p:extLst>
              <p:ext uri="{D42A27DB-BD31-4B8C-83A1-F6EECF244321}">
                <p14:modId xmlns:p14="http://schemas.microsoft.com/office/powerpoint/2010/main" val="2162635194"/>
              </p:ext>
            </p:extLst>
          </p:nvPr>
        </p:nvGraphicFramePr>
        <p:xfrm>
          <a:off x="1930734" y="4381300"/>
          <a:ext cx="3988803" cy="229062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4237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1" name="Диаграмма 10">
            <a:extLst>
              <a:ext uri="{FF2B5EF4-FFF2-40B4-BE49-F238E27FC236}">
                <a16:creationId xmlns="" xmlns:a16="http://schemas.microsoft.com/office/drawing/2014/main" id="{9AE3D493-6349-4C83-843C-8C45DB7F1AEF}"/>
              </a:ext>
            </a:extLst>
          </p:cNvPr>
          <p:cNvGraphicFramePr>
            <a:graphicFrameLocks/>
          </p:cNvGraphicFramePr>
          <p:nvPr>
            <p:extLst>
              <p:ext uri="{D42A27DB-BD31-4B8C-83A1-F6EECF244321}">
                <p14:modId xmlns:p14="http://schemas.microsoft.com/office/powerpoint/2010/main" val="3095252419"/>
              </p:ext>
            </p:extLst>
          </p:nvPr>
        </p:nvGraphicFramePr>
        <p:xfrm>
          <a:off x="6548784" y="3573379"/>
          <a:ext cx="5524682" cy="3139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a:extLst>
              <a:ext uri="{FF2B5EF4-FFF2-40B4-BE49-F238E27FC236}">
                <a16:creationId xmlns="" xmlns:a16="http://schemas.microsoft.com/office/drawing/2014/main" id="{36875842-2458-4FF1-AF03-11BE7F66DCAA}"/>
              </a:ext>
            </a:extLst>
          </p:cNvPr>
          <p:cNvGraphicFramePr>
            <a:graphicFrameLocks/>
          </p:cNvGraphicFramePr>
          <p:nvPr>
            <p:extLst>
              <p:ext uri="{D42A27DB-BD31-4B8C-83A1-F6EECF244321}">
                <p14:modId xmlns:p14="http://schemas.microsoft.com/office/powerpoint/2010/main" val="4178955985"/>
              </p:ext>
            </p:extLst>
          </p:nvPr>
        </p:nvGraphicFramePr>
        <p:xfrm>
          <a:off x="714375" y="626418"/>
          <a:ext cx="5381625" cy="3429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Диаграмма 12">
            <a:extLst>
              <a:ext uri="{FF2B5EF4-FFF2-40B4-BE49-F238E27FC236}">
                <a16:creationId xmlns="" xmlns:a16="http://schemas.microsoft.com/office/drawing/2014/main" id="{342B2483-8F25-4044-B9B0-1F51C76D7A37}"/>
              </a:ext>
            </a:extLst>
          </p:cNvPr>
          <p:cNvGraphicFramePr>
            <a:graphicFrameLocks/>
          </p:cNvGraphicFramePr>
          <p:nvPr>
            <p:extLst>
              <p:ext uri="{D42A27DB-BD31-4B8C-83A1-F6EECF244321}">
                <p14:modId xmlns:p14="http://schemas.microsoft.com/office/powerpoint/2010/main" val="3688460621"/>
              </p:ext>
            </p:extLst>
          </p:nvPr>
        </p:nvGraphicFramePr>
        <p:xfrm>
          <a:off x="6380691" y="483262"/>
          <a:ext cx="5604933" cy="3005101"/>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 xmlns:a16="http://schemas.microsoft.com/office/drawing/2014/main" id="{B09B1EBB-2973-42F0-A883-B1882D0726C1}"/>
              </a:ext>
            </a:extLst>
          </p:cNvPr>
          <p:cNvSpPr txBox="1"/>
          <p:nvPr/>
        </p:nvSpPr>
        <p:spPr>
          <a:xfrm>
            <a:off x="1183746" y="21597"/>
            <a:ext cx="10244667" cy="461665"/>
          </a:xfrm>
          <a:prstGeom prst="rect">
            <a:avLst/>
          </a:prstGeom>
          <a:solidFill>
            <a:srgbClr val="8A042D"/>
          </a:solidFill>
        </p:spPr>
        <p:txBody>
          <a:bodyPr wrap="square">
            <a:spAutoFit/>
          </a:bodyPr>
          <a:lstStyle/>
          <a:p>
            <a:pPr algn="ctr"/>
            <a:r>
              <a:rPr lang="en-US" sz="2400" b="1" i="1" dirty="0">
                <a:effectLst/>
                <a:latin typeface="Times New Roman" panose="02020603050405020304" pitchFamily="18" charset="0"/>
                <a:ea typeface="Times New Roman" panose="02020603050405020304" pitchFamily="18" charset="0"/>
              </a:rPr>
              <a:t>Isotope characteristics of melts related to the </a:t>
            </a:r>
            <a:r>
              <a:rPr lang="en-US" sz="2400" b="1" i="1" dirty="0" err="1">
                <a:effectLst/>
                <a:latin typeface="Times New Roman" panose="02020603050405020304" pitchFamily="18" charset="0"/>
                <a:ea typeface="Times New Roman" panose="02020603050405020304" pitchFamily="18" charset="0"/>
              </a:rPr>
              <a:t>pyroxenite</a:t>
            </a:r>
            <a:r>
              <a:rPr lang="en-US" sz="2400" b="1" i="1" dirty="0">
                <a:effectLst/>
                <a:latin typeface="Times New Roman" panose="02020603050405020304" pitchFamily="18" charset="0"/>
                <a:ea typeface="Times New Roman" panose="02020603050405020304" pitchFamily="18" charset="0"/>
              </a:rPr>
              <a:t> </a:t>
            </a:r>
            <a:r>
              <a:rPr lang="en-US" sz="2400" b="1" i="1" dirty="0" smtClean="0">
                <a:effectLst/>
                <a:latin typeface="Times New Roman" panose="02020603050405020304" pitchFamily="18" charset="0"/>
                <a:ea typeface="Times New Roman" panose="02020603050405020304" pitchFamily="18" charset="0"/>
              </a:rPr>
              <a:t>source </a:t>
            </a:r>
            <a:endParaRPr lang="ru-RU" sz="2400" b="1" i="1" dirty="0"/>
          </a:p>
        </p:txBody>
      </p:sp>
      <p:sp>
        <p:nvSpPr>
          <p:cNvPr id="25" name="TextBox 24">
            <a:extLst>
              <a:ext uri="{FF2B5EF4-FFF2-40B4-BE49-F238E27FC236}">
                <a16:creationId xmlns="" xmlns:a16="http://schemas.microsoft.com/office/drawing/2014/main" id="{2A5B60EA-343B-42ED-8445-4B9448BE2CCA}"/>
              </a:ext>
            </a:extLst>
          </p:cNvPr>
          <p:cNvSpPr txBox="1"/>
          <p:nvPr/>
        </p:nvSpPr>
        <p:spPr>
          <a:xfrm>
            <a:off x="286697" y="4200377"/>
            <a:ext cx="6093994" cy="2585323"/>
          </a:xfrm>
          <a:prstGeom prst="rect">
            <a:avLst/>
          </a:prstGeom>
          <a:solidFill>
            <a:srgbClr val="FF9900"/>
          </a:solidFill>
        </p:spPr>
        <p:txBody>
          <a:bodyPr wrap="square">
            <a:spAutoFit/>
          </a:bodyPr>
          <a:lstStyle/>
          <a:p>
            <a:r>
              <a:rPr lang="en-US" sz="1800" dirty="0">
                <a:solidFill>
                  <a:schemeClr val="bg1"/>
                </a:solidFill>
                <a:effectLst/>
                <a:ea typeface="Times New Roman" panose="02020603050405020304" pitchFamily="18" charset="0"/>
              </a:rPr>
              <a:t>Shown are magma compositions: </a:t>
            </a:r>
            <a:r>
              <a:rPr lang="en-US" dirty="0">
                <a:solidFill>
                  <a:schemeClr val="bg1"/>
                </a:solidFill>
              </a:rPr>
              <a:t>variations of isotope ratios in magmas related to the Karoo plume (</a:t>
            </a:r>
            <a:r>
              <a:rPr lang="en-US" dirty="0" err="1">
                <a:solidFill>
                  <a:schemeClr val="bg1"/>
                </a:solidFill>
              </a:rPr>
              <a:t>Sushchevskaya</a:t>
            </a:r>
            <a:r>
              <a:rPr lang="en-US" dirty="0">
                <a:solidFill>
                  <a:schemeClr val="bg1"/>
                </a:solidFill>
              </a:rPr>
              <a:t> et al., 2021). (1–2) South Africa basalts: (1) high-</a:t>
            </a:r>
            <a:r>
              <a:rPr lang="en-US" dirty="0" err="1">
                <a:solidFill>
                  <a:schemeClr val="bg1"/>
                </a:solidFill>
              </a:rPr>
              <a:t>Ti</a:t>
            </a:r>
            <a:r>
              <a:rPr lang="en-US" dirty="0">
                <a:solidFill>
                  <a:schemeClr val="bg1"/>
                </a:solidFill>
              </a:rPr>
              <a:t>, (2) low-</a:t>
            </a:r>
            <a:r>
              <a:rPr lang="en-US" dirty="0" err="1">
                <a:solidFill>
                  <a:schemeClr val="bg1"/>
                </a:solidFill>
              </a:rPr>
              <a:t>Ti</a:t>
            </a:r>
            <a:r>
              <a:rPr lang="en-US" dirty="0">
                <a:solidFill>
                  <a:schemeClr val="bg1"/>
                </a:solidFill>
              </a:rPr>
              <a:t>; (3) basalts and dolerites of different geochemical types, Droning Maud Land; (4) </a:t>
            </a:r>
            <a:r>
              <a:rPr lang="en-US" dirty="0" err="1">
                <a:solidFill>
                  <a:schemeClr val="bg1"/>
                </a:solidFill>
              </a:rPr>
              <a:t>picrites</a:t>
            </a:r>
            <a:r>
              <a:rPr lang="en-US" dirty="0">
                <a:solidFill>
                  <a:schemeClr val="bg1"/>
                </a:solidFill>
              </a:rPr>
              <a:t> of the </a:t>
            </a:r>
            <a:r>
              <a:rPr lang="en-US" dirty="0" err="1">
                <a:solidFill>
                  <a:schemeClr val="bg1"/>
                </a:solidFill>
              </a:rPr>
              <a:t>Ahlmannryggen</a:t>
            </a:r>
            <a:r>
              <a:rPr lang="en-US" dirty="0">
                <a:solidFill>
                  <a:schemeClr val="bg1"/>
                </a:solidFill>
              </a:rPr>
              <a:t> Mountains; (5) basalts and dolerites of the </a:t>
            </a:r>
            <a:r>
              <a:rPr lang="en-US" dirty="0" err="1">
                <a:solidFill>
                  <a:schemeClr val="bg1"/>
                </a:solidFill>
              </a:rPr>
              <a:t>Vestfjella</a:t>
            </a:r>
            <a:r>
              <a:rPr lang="en-US" dirty="0">
                <a:solidFill>
                  <a:schemeClr val="bg1"/>
                </a:solidFill>
              </a:rPr>
              <a:t> Mountains, DML, (6) high-</a:t>
            </a:r>
            <a:r>
              <a:rPr lang="en-US" dirty="0" err="1">
                <a:solidFill>
                  <a:schemeClr val="bg1"/>
                </a:solidFill>
              </a:rPr>
              <a:t>Ti</a:t>
            </a:r>
            <a:r>
              <a:rPr lang="en-US" dirty="0">
                <a:solidFill>
                  <a:schemeClr val="bg1"/>
                </a:solidFill>
              </a:rPr>
              <a:t> </a:t>
            </a:r>
            <a:r>
              <a:rPr lang="en-US" dirty="0" err="1">
                <a:solidFill>
                  <a:schemeClr val="bg1"/>
                </a:solidFill>
              </a:rPr>
              <a:t>ferrobasalts</a:t>
            </a:r>
            <a:r>
              <a:rPr lang="en-US" dirty="0">
                <a:solidFill>
                  <a:schemeClr val="bg1"/>
                </a:solidFill>
              </a:rPr>
              <a:t> of the </a:t>
            </a:r>
            <a:r>
              <a:rPr lang="en-US" dirty="0" err="1">
                <a:solidFill>
                  <a:schemeClr val="bg1"/>
                </a:solidFill>
              </a:rPr>
              <a:t>Nuanetsi</a:t>
            </a:r>
            <a:r>
              <a:rPr lang="en-US" dirty="0">
                <a:solidFill>
                  <a:schemeClr val="bg1"/>
                </a:solidFill>
              </a:rPr>
              <a:t> area; (7) enriched model (EM I, EM II, HIMU) and (DM) depleted sources after (</a:t>
            </a:r>
            <a:r>
              <a:rPr lang="en-US" dirty="0" err="1">
                <a:solidFill>
                  <a:schemeClr val="bg1"/>
                </a:solidFill>
              </a:rPr>
              <a:t>Armienti</a:t>
            </a:r>
            <a:r>
              <a:rPr lang="en-US" dirty="0">
                <a:solidFill>
                  <a:schemeClr val="bg1"/>
                </a:solidFill>
              </a:rPr>
              <a:t>, Longo, 2011). </a:t>
            </a:r>
            <a:endParaRPr lang="ru-RU" dirty="0">
              <a:solidFill>
                <a:schemeClr val="bg1"/>
              </a:solidFill>
            </a:endParaRPr>
          </a:p>
        </p:txBody>
      </p:sp>
    </p:spTree>
    <p:extLst>
      <p:ext uri="{BB962C8B-B14F-4D97-AF65-F5344CB8AC3E}">
        <p14:creationId xmlns:p14="http://schemas.microsoft.com/office/powerpoint/2010/main" val="218225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 name="Object 4">
            <a:extLst>
              <a:ext uri="{FF2B5EF4-FFF2-40B4-BE49-F238E27FC236}">
                <a16:creationId xmlns="" xmlns:a16="http://schemas.microsoft.com/office/drawing/2014/main" id="{AA0EB9B4-1E5D-4DBD-9931-B4AE96B79768}"/>
              </a:ext>
            </a:extLst>
          </p:cNvPr>
          <p:cNvGraphicFramePr>
            <a:graphicFrameLocks noChangeAspect="1"/>
          </p:cNvGraphicFramePr>
          <p:nvPr>
            <p:extLst>
              <p:ext uri="{D42A27DB-BD31-4B8C-83A1-F6EECF244321}">
                <p14:modId xmlns:p14="http://schemas.microsoft.com/office/powerpoint/2010/main" val="624960469"/>
              </p:ext>
            </p:extLst>
          </p:nvPr>
        </p:nvGraphicFramePr>
        <p:xfrm>
          <a:off x="0" y="1200329"/>
          <a:ext cx="5509490" cy="5561417"/>
        </p:xfrm>
        <a:graphic>
          <a:graphicData uri="http://schemas.openxmlformats.org/presentationml/2006/ole">
            <mc:AlternateContent xmlns:mc="http://schemas.openxmlformats.org/markup-compatibility/2006">
              <mc:Choice xmlns:v="urn:schemas-microsoft-com:vml" Requires="v">
                <p:oleObj spid="_x0000_s5126" name="CorelDRAW" r:id="rId3" imgW="6693571" imgH="6475740" progId="CorelDRAW.Graphic.13">
                  <p:embed/>
                </p:oleObj>
              </mc:Choice>
              <mc:Fallback>
                <p:oleObj name="CorelDRAW" r:id="rId3" imgW="6693571" imgH="6475740" progId="CorelDRAW.Graphic.1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00329"/>
                        <a:ext cx="5509490" cy="5561417"/>
                      </a:xfrm>
                      <a:prstGeom prst="rect">
                        <a:avLst/>
                      </a:prstGeom>
                      <a:solidFill>
                        <a:schemeClr val="accent1"/>
                      </a:solidFill>
                      <a:ln>
                        <a:noFill/>
                      </a:ln>
                      <a:effectLst/>
                    </p:spPr>
                  </p:pic>
                </p:oleObj>
              </mc:Fallback>
            </mc:AlternateContent>
          </a:graphicData>
        </a:graphic>
      </p:graphicFrame>
      <p:sp>
        <p:nvSpPr>
          <p:cNvPr id="8" name="TextBox 7">
            <a:extLst>
              <a:ext uri="{FF2B5EF4-FFF2-40B4-BE49-F238E27FC236}">
                <a16:creationId xmlns="" xmlns:a16="http://schemas.microsoft.com/office/drawing/2014/main" id="{B28081FE-859F-4B7B-98A5-A190CC6988A1}"/>
              </a:ext>
            </a:extLst>
          </p:cNvPr>
          <p:cNvSpPr txBox="1"/>
          <p:nvPr/>
        </p:nvSpPr>
        <p:spPr>
          <a:xfrm>
            <a:off x="5802744" y="1289953"/>
            <a:ext cx="5926666" cy="4278094"/>
          </a:xfrm>
          <a:prstGeom prst="rect">
            <a:avLst/>
          </a:prstGeom>
          <a:solidFill>
            <a:srgbClr val="7030A0"/>
          </a:solidFill>
        </p:spPr>
        <p:txBody>
          <a:bodyPr wrap="square">
            <a:spAutoFit/>
          </a:bodyPr>
          <a:lstStyle/>
          <a:p>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unique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finding</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pyroxenitic</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high-Fe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magnesian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melts</a:t>
            </a:r>
            <a:endParaRPr lang="ru-RU" sz="1600" dirty="0">
              <a:latin typeface="Arial" panose="020B0604020202020204" pitchFamily="34" charset="0"/>
              <a:cs typeface="Arial" panose="020B0604020202020204" pitchFamily="34" charset="0"/>
            </a:endParaRPr>
          </a:p>
          <a:p>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confined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high-Ti</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trap</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region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Karoo</a:t>
            </a:r>
            <a:r>
              <a:rPr lang="ru-RU" sz="1600" dirty="0">
                <a:latin typeface="Arial" panose="020B0604020202020204" pitchFamily="34" charset="0"/>
                <a:cs typeface="Arial" panose="020B0604020202020204" pitchFamily="34" charset="0"/>
              </a:rPr>
              <a:t> </a:t>
            </a:r>
          </a:p>
          <a:p>
            <a:r>
              <a:rPr lang="ru-RU" sz="1600" dirty="0">
                <a:latin typeface="Arial" panose="020B0604020202020204" pitchFamily="34" charset="0"/>
                <a:cs typeface="Arial" panose="020B0604020202020204" pitchFamily="34" charset="0"/>
              </a:rPr>
              <a:t>(</a:t>
            </a:r>
            <a:r>
              <a:rPr lang="ru-RU" sz="1600" dirty="0" err="1">
                <a:latin typeface="Arial" panose="020B0604020202020204" pitchFamily="34" charset="0"/>
                <a:cs typeface="Arial" panose="020B0604020202020204" pitchFamily="34" charset="0"/>
              </a:rPr>
              <a:t>central</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Karoo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and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northern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part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QML) </a:t>
            </a:r>
            <a:r>
              <a:rPr lang="ru-RU" sz="1600" dirty="0" err="1">
                <a:latin typeface="Arial" panose="020B0604020202020204" pitchFamily="34" charset="0"/>
                <a:cs typeface="Arial" panose="020B0604020202020204" pitchFamily="34" charset="0"/>
              </a:rPr>
              <a:t>is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due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they</a:t>
            </a:r>
            <a:endParaRPr lang="ru-RU" sz="1600" dirty="0">
              <a:latin typeface="Arial" panose="020B0604020202020204" pitchFamily="34" charset="0"/>
              <a:cs typeface="Arial" panose="020B0604020202020204" pitchFamily="34" charset="0"/>
            </a:endParaRPr>
          </a:p>
          <a:p>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mark</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central</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part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plume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and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correspond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endParaRPr lang="ru-RU" sz="1600" dirty="0">
              <a:latin typeface="Arial" panose="020B0604020202020204" pitchFamily="34" charset="0"/>
              <a:cs typeface="Arial" panose="020B0604020202020204" pitchFamily="34" charset="0"/>
            </a:endParaRPr>
          </a:p>
          <a:p>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earliest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eruptions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These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melts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must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be</a:t>
            </a:r>
            <a:r>
              <a:rPr lang="ru-RU" sz="1600" dirty="0">
                <a:latin typeface="Arial" panose="020B0604020202020204" pitchFamily="34" charset="0"/>
                <a:cs typeface="Arial" panose="020B0604020202020204" pitchFamily="34" charset="0"/>
              </a:rPr>
              <a:t> a </a:t>
            </a:r>
            <a:r>
              <a:rPr lang="ru-RU" sz="1600" dirty="0" err="1">
                <a:latin typeface="Arial" panose="020B0604020202020204" pitchFamily="34" charset="0"/>
                <a:cs typeface="Arial" panose="020B0604020202020204" pitchFamily="34" charset="0"/>
              </a:rPr>
              <a:t>relatively</a:t>
            </a:r>
            <a:r>
              <a:rPr lang="ru-RU" sz="1600" dirty="0">
                <a:latin typeface="Arial" panose="020B0604020202020204" pitchFamily="34" charset="0"/>
                <a:cs typeface="Arial" panose="020B0604020202020204" pitchFamily="34" charset="0"/>
              </a:rPr>
              <a:t> low-SiO2</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and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high-FeO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well</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have</a:t>
            </a:r>
            <a:r>
              <a:rPr lang="ru-RU" sz="1600" dirty="0">
                <a:latin typeface="Arial" panose="020B0604020202020204" pitchFamily="34" charset="0"/>
                <a:cs typeface="Arial" panose="020B0604020202020204" pitchFamily="34" charset="0"/>
              </a:rPr>
              <a:t> a </a:t>
            </a:r>
            <a:r>
              <a:rPr lang="ru-RU" sz="1600" dirty="0" err="1">
                <a:latin typeface="Arial" panose="020B0604020202020204" pitchFamily="34" charset="0"/>
                <a:cs typeface="Arial" panose="020B0604020202020204" pitchFamily="34" charset="0"/>
              </a:rPr>
              <a:t>high</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CaO</a:t>
            </a:r>
            <a:r>
              <a:rPr lang="ru-RU" sz="1600" dirty="0">
                <a:latin typeface="Arial" panose="020B0604020202020204" pitchFamily="34" charset="0"/>
                <a:cs typeface="Arial" panose="020B0604020202020204" pitchFamily="34" charset="0"/>
              </a:rPr>
              <a:t>/Al2O3 </a:t>
            </a:r>
            <a:r>
              <a:rPr lang="ru-RU" sz="1600" dirty="0" err="1">
                <a:latin typeface="Arial" panose="020B0604020202020204" pitchFamily="34" charset="0"/>
                <a:cs typeface="Arial" panose="020B0604020202020204" pitchFamily="34" charset="0"/>
              </a:rPr>
              <a:t>ratio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but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not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case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our</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case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probably</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because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great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heterogeneity</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eclogite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giving</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rise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to</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pyroxenite</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mantle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diapir</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ascent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isotopic</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composition</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samples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studied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can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reflect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composition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pyroxenite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source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ancient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oceanic</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lithosphere</a:t>
            </a:r>
            <a:r>
              <a:rPr lang="ru-RU" sz="1600" dirty="0">
                <a:latin typeface="Arial" panose="020B0604020202020204" pitchFamily="34" charset="0"/>
                <a:cs typeface="Arial" panose="020B0604020202020204" pitchFamily="34" charset="0"/>
              </a:rPr>
              <a:t> (EMI),</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which</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was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subducted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along</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ancient</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subduction</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zone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Luttinen</a:t>
            </a:r>
            <a:r>
              <a:rPr lang="ru-RU" sz="1600" dirty="0">
                <a:latin typeface="Arial" panose="020B0604020202020204" pitchFamily="34" charset="0"/>
                <a:cs typeface="Arial" panose="020B0604020202020204" pitchFamily="34" charset="0"/>
              </a:rPr>
              <a:t>, 2018). </a:t>
            </a:r>
            <a:r>
              <a:rPr lang="ru-RU" sz="1600" dirty="0" err="1">
                <a:latin typeface="Arial" panose="020B0604020202020204" pitchFamily="34" charset="0"/>
                <a:cs typeface="Arial" panose="020B0604020202020204" pitchFamily="34" charset="0"/>
              </a:rPr>
              <a:t>With</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evolution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plume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over</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time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admixture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pyroxenites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mantle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wedge</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decreases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and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melts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acquire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characteristics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melti</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g </a:t>
            </a:r>
            <a:r>
              <a:rPr lang="ru-RU" sz="1600" dirty="0" err="1">
                <a:latin typeface="Arial" panose="020B0604020202020204" pitchFamily="34" charset="0"/>
                <a:cs typeface="Arial" panose="020B0604020202020204" pitchFamily="34" charset="0"/>
              </a:rPr>
              <a:t>lithospheric</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mantle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which</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reflected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in</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isotope</a:t>
            </a:r>
            <a:r>
              <a:rPr lang="ru-RU"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signatures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melts</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by</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increasing</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share</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of</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the</a:t>
            </a:r>
            <a:r>
              <a:rPr lang="ru-RU" sz="1600" dirty="0">
                <a:latin typeface="Arial" panose="020B0604020202020204" pitchFamily="34" charset="0"/>
                <a:cs typeface="Arial" panose="020B0604020202020204" pitchFamily="34" charset="0"/>
              </a:rPr>
              <a:t> EMII</a:t>
            </a:r>
            <a:r>
              <a:rPr lang="en-US"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enriched</a:t>
            </a:r>
            <a:r>
              <a:rPr lang="ru-RU" sz="1600" dirty="0">
                <a:latin typeface="Arial" panose="020B0604020202020204" pitchFamily="34" charset="0"/>
                <a:cs typeface="Arial" panose="020B0604020202020204" pitchFamily="34" charset="0"/>
              </a:rPr>
              <a:t> </a:t>
            </a:r>
            <a:r>
              <a:rPr lang="ru-RU" sz="1600" dirty="0" err="1">
                <a:latin typeface="Arial" panose="020B0604020202020204" pitchFamily="34" charset="0"/>
                <a:cs typeface="Arial" panose="020B0604020202020204" pitchFamily="34" charset="0"/>
              </a:rPr>
              <a:t>component</a:t>
            </a:r>
            <a:r>
              <a:rPr lang="ru-RU" sz="1600"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 xmlns:a16="http://schemas.microsoft.com/office/drawing/2014/main" id="{57EC45EC-12EA-4D05-99EE-EBFA423CAAF4}"/>
              </a:ext>
            </a:extLst>
          </p:cNvPr>
          <p:cNvSpPr txBox="1"/>
          <p:nvPr/>
        </p:nvSpPr>
        <p:spPr>
          <a:xfrm>
            <a:off x="0" y="0"/>
            <a:ext cx="12192000" cy="1200329"/>
          </a:xfrm>
          <a:prstGeom prst="rect">
            <a:avLst/>
          </a:prstGeom>
          <a:solidFill>
            <a:srgbClr val="CC0099"/>
          </a:solidFill>
        </p:spPr>
        <p:txBody>
          <a:bodyPr wrap="square">
            <a:spAutoFit/>
          </a:bodyPr>
          <a:lstStyle/>
          <a:p>
            <a:pPr algn="just"/>
            <a:r>
              <a:rPr lang="en-US" sz="1800" dirty="0">
                <a:effectLst/>
                <a:latin typeface="Arial Black" panose="020B0A04020102020204" pitchFamily="34" charset="0"/>
                <a:ea typeface="Times New Roman" panose="02020603050405020304" pitchFamily="18" charset="0"/>
              </a:rPr>
              <a:t>Reconstruction of the surface distribution of the Karoo–Maud plume. Reconstruction is presented for the time of the Gondwana breakup starting (180 Ma),</a:t>
            </a:r>
            <a:r>
              <a:rPr lang="en-US" sz="1800" i="1" dirty="0">
                <a:effectLst/>
                <a:latin typeface="Arial Black" panose="020B0A04020102020204" pitchFamily="34" charset="0"/>
                <a:ea typeface="Times New Roman" panose="02020603050405020304" pitchFamily="18" charset="0"/>
              </a:rPr>
              <a:t> </a:t>
            </a:r>
            <a:r>
              <a:rPr lang="en-US" sz="1800" dirty="0">
                <a:effectLst/>
                <a:latin typeface="Arial Black" panose="020B0A04020102020204" pitchFamily="34" charset="0"/>
                <a:ea typeface="Times New Roman" panose="02020603050405020304" pitchFamily="18" charset="0"/>
              </a:rPr>
              <a:t>fields show the distribution of different geochemical rock types in the Karoo igneous province, which reflects plume zoning </a:t>
            </a:r>
            <a:r>
              <a:rPr lang="en-US" sz="1400" dirty="0">
                <a:effectLst/>
                <a:latin typeface="Arial Black" panose="020B0A04020102020204" pitchFamily="34" charset="0"/>
                <a:ea typeface="Times New Roman" panose="02020603050405020304" pitchFamily="18" charset="0"/>
              </a:rPr>
              <a:t>(compiled using </a:t>
            </a:r>
            <a:r>
              <a:rPr lang="en-US" sz="1400" dirty="0" err="1">
                <a:effectLst/>
                <a:latin typeface="Arial Black" panose="020B0A04020102020204" pitchFamily="34" charset="0"/>
                <a:ea typeface="Times New Roman" panose="02020603050405020304" pitchFamily="18" charset="0"/>
              </a:rPr>
              <a:t>Ellam</a:t>
            </a:r>
            <a:r>
              <a:rPr lang="en-US" sz="1400" dirty="0">
                <a:effectLst/>
                <a:latin typeface="Arial Black" panose="020B0A04020102020204" pitchFamily="34" charset="0"/>
                <a:ea typeface="Times New Roman" panose="02020603050405020304" pitchFamily="18" charset="0"/>
              </a:rPr>
              <a:t>, Cox, 1989; </a:t>
            </a:r>
            <a:r>
              <a:rPr lang="en-US" sz="1400" dirty="0" err="1">
                <a:effectLst/>
                <a:latin typeface="Arial Black" panose="020B0A04020102020204" pitchFamily="34" charset="0"/>
                <a:ea typeface="Times New Roman" panose="02020603050405020304" pitchFamily="18" charset="0"/>
              </a:rPr>
              <a:t>Ferraccioli</a:t>
            </a:r>
            <a:r>
              <a:rPr lang="en-US" sz="1400" dirty="0">
                <a:effectLst/>
                <a:latin typeface="Arial Black" panose="020B0A04020102020204" pitchFamily="34" charset="0"/>
                <a:ea typeface="Times New Roman" panose="02020603050405020304" pitchFamily="18" charset="0"/>
              </a:rPr>
              <a:t> et al., 2005; </a:t>
            </a:r>
            <a:r>
              <a:rPr lang="en-US" sz="1400" dirty="0" err="1">
                <a:effectLst/>
                <a:latin typeface="Arial Black" panose="020B0A04020102020204" pitchFamily="34" charset="0"/>
                <a:ea typeface="Times New Roman" panose="02020603050405020304" pitchFamily="18" charset="0"/>
              </a:rPr>
              <a:t>Heinonen</a:t>
            </a:r>
            <a:r>
              <a:rPr lang="en-US" sz="1400" dirty="0">
                <a:effectLst/>
                <a:latin typeface="Arial Black" panose="020B0A04020102020204" pitchFamily="34" charset="0"/>
                <a:ea typeface="Times New Roman" panose="02020603050405020304" pitchFamily="18" charset="0"/>
              </a:rPr>
              <a:t> et al., 2016;</a:t>
            </a:r>
            <a:r>
              <a:rPr lang="ru-RU" sz="1400" u="none" strike="noStrike" dirty="0">
                <a:effectLst/>
                <a:latin typeface="Arial Black" panose="020B0A04020102020204" pitchFamily="34" charset="0"/>
                <a:ea typeface="Times New Roman" panose="02020603050405020304" pitchFamily="18" charset="0"/>
              </a:rPr>
              <a:t> </a:t>
            </a:r>
            <a:r>
              <a:rPr lang="en-US" sz="1400" dirty="0">
                <a:effectLst/>
                <a:latin typeface="Arial Black" panose="020B0A04020102020204" pitchFamily="34" charset="0"/>
                <a:ea typeface="Times New Roman" panose="02020603050405020304" pitchFamily="18" charset="0"/>
              </a:rPr>
              <a:t>2017; </a:t>
            </a:r>
            <a:r>
              <a:rPr lang="en-US" sz="1400" dirty="0" err="1">
                <a:effectLst/>
                <a:latin typeface="Arial Black" panose="020B0A04020102020204" pitchFamily="34" charset="0"/>
                <a:ea typeface="Times New Roman" panose="02020603050405020304" pitchFamily="18" charset="0"/>
              </a:rPr>
              <a:t>Luttinen</a:t>
            </a:r>
            <a:r>
              <a:rPr lang="en-US" sz="1400" dirty="0">
                <a:effectLst/>
                <a:latin typeface="Arial Black" panose="020B0A04020102020204" pitchFamily="34" charset="0"/>
                <a:ea typeface="Times New Roman" panose="02020603050405020304" pitchFamily="18" charset="0"/>
              </a:rPr>
              <a:t>, 2018</a:t>
            </a:r>
            <a:r>
              <a:rPr lang="en-US" sz="1800" dirty="0">
                <a:effectLst/>
                <a:latin typeface="Arial Black" panose="020B0A04020102020204" pitchFamily="34" charset="0"/>
                <a:ea typeface="Times New Roman" panose="02020603050405020304" pitchFamily="18" charset="0"/>
              </a:rPr>
              <a:t>). </a:t>
            </a:r>
            <a:endParaRPr lang="ru-RU" sz="1800" dirty="0">
              <a:effectLst/>
              <a:latin typeface="Arial Black" panose="020B0A04020102020204" pitchFamily="34" charset="0"/>
              <a:ea typeface="Times New Roman" panose="02020603050405020304" pitchFamily="18" charset="0"/>
            </a:endParaRPr>
          </a:p>
        </p:txBody>
      </p:sp>
      <p:sp>
        <p:nvSpPr>
          <p:cNvPr id="7" name="TextBox 6">
            <a:extLst>
              <a:ext uri="{FF2B5EF4-FFF2-40B4-BE49-F238E27FC236}">
                <a16:creationId xmlns="" xmlns:a16="http://schemas.microsoft.com/office/drawing/2014/main" id="{CF6E5C63-EF62-4DA0-9685-29EDAD91AE9E}"/>
              </a:ext>
            </a:extLst>
          </p:cNvPr>
          <p:cNvSpPr txBox="1"/>
          <p:nvPr/>
        </p:nvSpPr>
        <p:spPr>
          <a:xfrm>
            <a:off x="5509489" y="5657671"/>
            <a:ext cx="6513177" cy="1169551"/>
          </a:xfrm>
          <a:prstGeom prst="rect">
            <a:avLst/>
          </a:prstGeom>
          <a:solidFill>
            <a:schemeClr val="accent5">
              <a:lumMod val="50000"/>
            </a:schemeClr>
          </a:solidFill>
        </p:spPr>
        <p:txBody>
          <a:bodyPr wrap="square">
            <a:spAutoFit/>
          </a:bodyPr>
          <a:lstStyle/>
          <a:p>
            <a:pPr algn="just"/>
            <a:r>
              <a:rPr lang="en-US" sz="1400" dirty="0">
                <a:effectLst/>
                <a:latin typeface="Times New Roman" panose="02020603050405020304" pitchFamily="18" charset="0"/>
                <a:ea typeface="Times New Roman" panose="02020603050405020304" pitchFamily="18" charset="0"/>
              </a:rPr>
              <a:t>1- </a:t>
            </a:r>
            <a:r>
              <a:rPr lang="en-US" sz="1400" dirty="0" smtClean="0">
                <a:effectLst/>
                <a:latin typeface="Times New Roman" panose="02020603050405020304" pitchFamily="18" charset="0"/>
                <a:ea typeface="Times New Roman" panose="02020603050405020304" pitchFamily="18" charset="0"/>
              </a:rPr>
              <a:t>Karoo-</a:t>
            </a:r>
            <a:r>
              <a:rPr lang="en-US" sz="1400" dirty="0" err="1" smtClean="0">
                <a:effectLst/>
                <a:latin typeface="Times New Roman" panose="02020603050405020304" pitchFamily="18" charset="0"/>
                <a:ea typeface="Times New Roman" panose="02020603050405020304" pitchFamily="18" charset="0"/>
              </a:rPr>
              <a:t>Kaapval</a:t>
            </a:r>
            <a:r>
              <a:rPr lang="en-US" sz="1400" dirty="0" smtClean="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Craton; </a:t>
            </a:r>
            <a:r>
              <a:rPr lang="en-US" sz="1400" dirty="0" smtClean="0">
                <a:effectLst/>
                <a:latin typeface="Times New Roman" panose="02020603050405020304" pitchFamily="18" charset="0"/>
                <a:ea typeface="Times New Roman" panose="02020603050405020304" pitchFamily="18" charset="0"/>
              </a:rPr>
              <a:t>ZK - Zimbabwe </a:t>
            </a:r>
            <a:r>
              <a:rPr lang="en-US" sz="1400" dirty="0">
                <a:effectLst/>
                <a:latin typeface="Times New Roman" panose="02020603050405020304" pitchFamily="18" charset="0"/>
                <a:ea typeface="Times New Roman" panose="02020603050405020304" pitchFamily="18" charset="0"/>
              </a:rPr>
              <a:t>Craton; </a:t>
            </a:r>
            <a:r>
              <a:rPr lang="en-US" sz="1400" dirty="0" smtClean="0">
                <a:effectLst/>
                <a:latin typeface="Times New Roman" panose="02020603050405020304" pitchFamily="18" charset="0"/>
                <a:ea typeface="Times New Roman" panose="02020603050405020304" pitchFamily="18" charset="0"/>
              </a:rPr>
              <a:t>G - </a:t>
            </a:r>
            <a:r>
              <a:rPr lang="en-US" sz="1400" dirty="0" err="1">
                <a:effectLst/>
                <a:latin typeface="Times New Roman" panose="02020603050405020304" pitchFamily="18" charset="0"/>
                <a:ea typeface="Times New Roman" panose="02020603050405020304" pitchFamily="18" charset="0"/>
              </a:rPr>
              <a:t>Grunehogna</a:t>
            </a:r>
            <a:r>
              <a:rPr lang="en-US" sz="1400" dirty="0">
                <a:effectLst/>
                <a:latin typeface="Times New Roman" panose="02020603050405020304" pitchFamily="18" charset="0"/>
                <a:ea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rPr>
              <a:t>Cratron</a:t>
            </a:r>
            <a:r>
              <a:rPr lang="en-US" sz="1400" dirty="0">
                <a:effectLst/>
                <a:latin typeface="Times New Roman" panose="02020603050405020304" pitchFamily="18" charset="0"/>
                <a:ea typeface="Times New Roman" panose="02020603050405020304" pitchFamily="18" charset="0"/>
              </a:rPr>
              <a:t>; </a:t>
            </a:r>
            <a:r>
              <a:rPr lang="en-US" sz="1400" dirty="0" smtClean="0">
                <a:effectLst/>
                <a:latin typeface="Times New Roman" panose="02020603050405020304" pitchFamily="18" charset="0"/>
                <a:ea typeface="Times New Roman" panose="02020603050405020304" pitchFamily="18" charset="0"/>
              </a:rPr>
              <a:t>2 - </a:t>
            </a:r>
            <a:r>
              <a:rPr lang="en-US" sz="1400" dirty="0">
                <a:effectLst/>
                <a:latin typeface="Times New Roman" panose="02020603050405020304" pitchFamily="18" charset="0"/>
                <a:ea typeface="Times New Roman" panose="02020603050405020304" pitchFamily="18" charset="0"/>
              </a:rPr>
              <a:t>craton outline; 3-continent outline; </a:t>
            </a:r>
            <a:r>
              <a:rPr lang="en-US" sz="1400" dirty="0" smtClean="0">
                <a:effectLst/>
                <a:latin typeface="Times New Roman" panose="02020603050405020304" pitchFamily="18" charset="0"/>
                <a:ea typeface="Times New Roman" panose="02020603050405020304" pitchFamily="18" charset="0"/>
              </a:rPr>
              <a:t>4 - </a:t>
            </a:r>
            <a:r>
              <a:rPr lang="en-US" sz="1400" dirty="0">
                <a:effectLst/>
                <a:latin typeface="Times New Roman" panose="02020603050405020304" pitchFamily="18" charset="0"/>
                <a:ea typeface="Times New Roman" panose="02020603050405020304" pitchFamily="18" charset="0"/>
              </a:rPr>
              <a:t>Karoo trough; </a:t>
            </a:r>
            <a:r>
              <a:rPr lang="en-US" sz="1400" dirty="0" smtClean="0">
                <a:effectLst/>
                <a:latin typeface="Times New Roman" panose="02020603050405020304" pitchFamily="18" charset="0"/>
                <a:ea typeface="Times New Roman" panose="02020603050405020304" pitchFamily="18" charset="0"/>
              </a:rPr>
              <a:t>5 - dike </a:t>
            </a:r>
            <a:r>
              <a:rPr lang="en-US" sz="1400" dirty="0">
                <a:effectLst/>
                <a:latin typeface="Times New Roman" panose="02020603050405020304" pitchFamily="18" charset="0"/>
                <a:ea typeface="Times New Roman" panose="02020603050405020304" pitchFamily="18" charset="0"/>
              </a:rPr>
              <a:t>swarm; </a:t>
            </a:r>
            <a:r>
              <a:rPr lang="en-US" sz="1400" dirty="0" smtClean="0">
                <a:effectLst/>
                <a:latin typeface="Times New Roman" panose="02020603050405020304" pitchFamily="18" charset="0"/>
                <a:ea typeface="Times New Roman" panose="02020603050405020304" pitchFamily="18" charset="0"/>
              </a:rPr>
              <a:t>6 - volcanic </a:t>
            </a:r>
            <a:r>
              <a:rPr lang="en-US" sz="1400" dirty="0">
                <a:effectLst/>
                <a:latin typeface="Times New Roman" panose="02020603050405020304" pitchFamily="18" charset="0"/>
                <a:ea typeface="Times New Roman" panose="02020603050405020304" pitchFamily="18" charset="0"/>
              </a:rPr>
              <a:t>complex of the Antarctic margin;</a:t>
            </a:r>
            <a:endParaRPr lang="ru-RU" sz="1400" dirty="0">
              <a:effectLst/>
              <a:latin typeface="Times New Roman" panose="02020603050405020304" pitchFamily="18" charset="0"/>
              <a:ea typeface="Times New Roman" panose="02020603050405020304" pitchFamily="18" charset="0"/>
            </a:endParaRPr>
          </a:p>
          <a:p>
            <a:pPr algn="just"/>
            <a:r>
              <a:rPr lang="en-US" sz="1400" dirty="0">
                <a:effectLst/>
                <a:latin typeface="Times New Roman" panose="02020603050405020304" pitchFamily="18" charset="0"/>
                <a:ea typeface="Times New Roman" panose="02020603050405020304" pitchFamily="18" charset="0"/>
              </a:rPr>
              <a:t>Compiled using (</a:t>
            </a:r>
            <a:r>
              <a:rPr lang="en-US" sz="1400" dirty="0" err="1">
                <a:effectLst/>
                <a:latin typeface="Times New Roman" panose="02020603050405020304" pitchFamily="18" charset="0"/>
                <a:ea typeface="Times New Roman" panose="02020603050405020304" pitchFamily="18" charset="0"/>
              </a:rPr>
              <a:t>Ellam</a:t>
            </a:r>
            <a:r>
              <a:rPr lang="en-US" sz="1400" dirty="0">
                <a:effectLst/>
                <a:latin typeface="Times New Roman" panose="02020603050405020304" pitchFamily="18" charset="0"/>
                <a:ea typeface="Times New Roman" panose="02020603050405020304" pitchFamily="18" charset="0"/>
              </a:rPr>
              <a:t>, Cox, 1989; </a:t>
            </a:r>
            <a:r>
              <a:rPr lang="en-US" sz="1400" dirty="0" err="1">
                <a:effectLst/>
                <a:latin typeface="Times New Roman" panose="02020603050405020304" pitchFamily="18" charset="0"/>
                <a:ea typeface="Times New Roman" panose="02020603050405020304" pitchFamily="18" charset="0"/>
              </a:rPr>
              <a:t>Ferraccioli</a:t>
            </a:r>
            <a:r>
              <a:rPr lang="en-US" sz="1400" dirty="0">
                <a:effectLst/>
                <a:latin typeface="Times New Roman" panose="02020603050405020304" pitchFamily="18" charset="0"/>
                <a:ea typeface="Times New Roman" panose="02020603050405020304" pitchFamily="18" charset="0"/>
              </a:rPr>
              <a:t> et al., 2005; </a:t>
            </a:r>
            <a:r>
              <a:rPr lang="en-US" sz="1400" dirty="0" err="1">
                <a:effectLst/>
                <a:latin typeface="Times New Roman" panose="02020603050405020304" pitchFamily="18" charset="0"/>
                <a:ea typeface="Times New Roman" panose="02020603050405020304" pitchFamily="18" charset="0"/>
              </a:rPr>
              <a:t>Heinonen</a:t>
            </a:r>
            <a:r>
              <a:rPr lang="en-US" sz="1400" dirty="0">
                <a:effectLst/>
                <a:latin typeface="Times New Roman" panose="02020603050405020304" pitchFamily="18" charset="0"/>
                <a:ea typeface="Times New Roman" panose="02020603050405020304" pitchFamily="18" charset="0"/>
              </a:rPr>
              <a:t> et al., 2016;</a:t>
            </a:r>
            <a:r>
              <a:rPr lang="ru-RU" sz="1400" u="none" strike="noStrike" dirty="0">
                <a:solidFill>
                  <a:srgbClr val="6975AE"/>
                </a:solidFill>
                <a:effectLst/>
                <a:latin typeface="Times New Roman" panose="02020603050405020304" pitchFamily="18" charset="0"/>
                <a:ea typeface="Times New Roman" panose="02020603050405020304" pitchFamily="18" charset="0"/>
                <a:hlinkClick r:id="rId5">
                  <a:extLst>
                    <a:ext uri="{A12FA001-AC4F-418D-AE19-62706E023703}">
                      <ahyp:hlinkClr xmlns="" xmlns:ahyp="http://schemas.microsoft.com/office/drawing/2018/hyperlinkcolor" val="tx"/>
                    </a:ext>
                  </a:extLst>
                </a:hlinkClick>
              </a:rPr>
              <a:t> </a:t>
            </a:r>
            <a:r>
              <a:rPr lang="en-US" sz="1400" dirty="0" err="1" smtClean="0">
                <a:effectLst/>
                <a:latin typeface="Times New Roman" panose="02020603050405020304" pitchFamily="18" charset="0"/>
                <a:ea typeface="Times New Roman" panose="02020603050405020304" pitchFamily="18" charset="0"/>
              </a:rPr>
              <a:t>Kamenetsky</a:t>
            </a:r>
            <a:r>
              <a:rPr lang="en-US" sz="1400" dirty="0" smtClean="0">
                <a:effectLst/>
                <a:latin typeface="Times New Roman" panose="02020603050405020304" pitchFamily="18" charset="0"/>
                <a:ea typeface="Times New Roman" panose="02020603050405020304" pitchFamily="18" charset="0"/>
              </a:rPr>
              <a:t> et </a:t>
            </a:r>
            <a:r>
              <a:rPr lang="en-US" sz="1400" dirty="0">
                <a:effectLst/>
                <a:latin typeface="Times New Roman" panose="02020603050405020304" pitchFamily="18" charset="0"/>
                <a:ea typeface="Times New Roman" panose="02020603050405020304" pitchFamily="18" charset="0"/>
              </a:rPr>
              <a:t>al., 2017; </a:t>
            </a:r>
            <a:r>
              <a:rPr lang="en-US" sz="1400" dirty="0" err="1">
                <a:effectLst/>
                <a:latin typeface="Times New Roman" panose="02020603050405020304" pitchFamily="18" charset="0"/>
                <a:ea typeface="Times New Roman" panose="02020603050405020304" pitchFamily="18" charset="0"/>
              </a:rPr>
              <a:t>Luttinen</a:t>
            </a:r>
            <a:r>
              <a:rPr lang="en-US" sz="1400" dirty="0">
                <a:effectLst/>
                <a:latin typeface="Times New Roman" panose="02020603050405020304" pitchFamily="18" charset="0"/>
                <a:ea typeface="Times New Roman" panose="02020603050405020304" pitchFamily="18" charset="0"/>
              </a:rPr>
              <a:t>, 2018). </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050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92580CBA-902C-451B-8952-6CB882C85909}"/>
              </a:ext>
            </a:extLst>
          </p:cNvPr>
          <p:cNvSpPr txBox="1"/>
          <p:nvPr/>
        </p:nvSpPr>
        <p:spPr>
          <a:xfrm>
            <a:off x="13441" y="26625"/>
            <a:ext cx="12192000" cy="830997"/>
          </a:xfrm>
          <a:prstGeom prst="rect">
            <a:avLst/>
          </a:prstGeom>
          <a:solidFill>
            <a:srgbClr val="8A042D"/>
          </a:solidFill>
        </p:spPr>
        <p:txBody>
          <a:bodyPr wrap="square">
            <a:spAutoFit/>
          </a:bodyPr>
          <a:lstStyle/>
          <a:p>
            <a:pPr algn="ctr"/>
            <a:r>
              <a:rPr lang="en-US" sz="2400" b="1" dirty="0">
                <a:effectLst/>
                <a:latin typeface="Times New Roman" panose="02020603050405020304" pitchFamily="18" charset="0"/>
                <a:ea typeface="Times New Roman" panose="02020603050405020304" pitchFamily="18" charset="0"/>
              </a:rPr>
              <a:t>Variations of trace elements in mafic rocks from the Karoo, Droning Maud and </a:t>
            </a:r>
            <a:r>
              <a:rPr lang="en-US" sz="2400" b="1" dirty="0" err="1">
                <a:effectLst/>
                <a:latin typeface="Times New Roman" panose="02020603050405020304" pitchFamily="18" charset="0"/>
                <a:ea typeface="Times New Roman" panose="02020603050405020304" pitchFamily="18" charset="0"/>
              </a:rPr>
              <a:t>Ferrar</a:t>
            </a:r>
            <a:r>
              <a:rPr lang="en-US" sz="2400" b="1" dirty="0">
                <a:effectLst/>
                <a:latin typeface="Times New Roman" panose="02020603050405020304" pitchFamily="18" charset="0"/>
                <a:ea typeface="Times New Roman" panose="02020603050405020304" pitchFamily="18" charset="0"/>
              </a:rPr>
              <a:t> provinces</a:t>
            </a:r>
            <a:endParaRPr lang="ru-RU" sz="2400" b="1" dirty="0"/>
          </a:p>
        </p:txBody>
      </p:sp>
      <p:graphicFrame>
        <p:nvGraphicFramePr>
          <p:cNvPr id="9" name="Диаграмма 8">
            <a:extLst>
              <a:ext uri="{FF2B5EF4-FFF2-40B4-BE49-F238E27FC236}">
                <a16:creationId xmlns="" xmlns:a16="http://schemas.microsoft.com/office/drawing/2014/main" id="{71AA7135-4A42-4E36-A04C-0490E72D61A6}"/>
              </a:ext>
            </a:extLst>
          </p:cNvPr>
          <p:cNvGraphicFramePr>
            <a:graphicFrameLocks/>
          </p:cNvGraphicFramePr>
          <p:nvPr/>
        </p:nvGraphicFramePr>
        <p:xfrm>
          <a:off x="0" y="510940"/>
          <a:ext cx="4145776" cy="31257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Диаграмма 10">
            <a:extLst>
              <a:ext uri="{FF2B5EF4-FFF2-40B4-BE49-F238E27FC236}">
                <a16:creationId xmlns="" xmlns:a16="http://schemas.microsoft.com/office/drawing/2014/main" id="{C92B99E0-9929-45DA-9A6B-BB9C8C24BDCA}"/>
              </a:ext>
            </a:extLst>
          </p:cNvPr>
          <p:cNvGraphicFramePr>
            <a:graphicFrameLocks/>
          </p:cNvGraphicFramePr>
          <p:nvPr/>
        </p:nvGraphicFramePr>
        <p:xfrm>
          <a:off x="0" y="3573379"/>
          <a:ext cx="4145776" cy="32828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Диаграмма 11">
            <a:extLst>
              <a:ext uri="{FF2B5EF4-FFF2-40B4-BE49-F238E27FC236}">
                <a16:creationId xmlns="" xmlns:a16="http://schemas.microsoft.com/office/drawing/2014/main" id="{54FA9D27-AD27-41DD-BAAE-24E16806FCB9}"/>
              </a:ext>
            </a:extLst>
          </p:cNvPr>
          <p:cNvGraphicFramePr>
            <a:graphicFrameLocks/>
          </p:cNvGraphicFramePr>
          <p:nvPr/>
        </p:nvGraphicFramePr>
        <p:xfrm>
          <a:off x="7562419" y="510940"/>
          <a:ext cx="4619625" cy="29603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Диаграмма 12">
            <a:extLst>
              <a:ext uri="{FF2B5EF4-FFF2-40B4-BE49-F238E27FC236}">
                <a16:creationId xmlns="" xmlns:a16="http://schemas.microsoft.com/office/drawing/2014/main" id="{86BF0D85-2BE8-448F-928C-7C8B3EFC6CB6}"/>
              </a:ext>
            </a:extLst>
          </p:cNvPr>
          <p:cNvGraphicFramePr>
            <a:graphicFrameLocks/>
          </p:cNvGraphicFramePr>
          <p:nvPr/>
        </p:nvGraphicFramePr>
        <p:xfrm>
          <a:off x="3988834" y="4300731"/>
          <a:ext cx="3573585" cy="2557269"/>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a:extLst>
              <a:ext uri="{FF2B5EF4-FFF2-40B4-BE49-F238E27FC236}">
                <a16:creationId xmlns="" xmlns:a16="http://schemas.microsoft.com/office/drawing/2014/main" id="{E9B4BD3B-1525-4983-A24C-CA4B86D85C3E}"/>
              </a:ext>
            </a:extLst>
          </p:cNvPr>
          <p:cNvSpPr txBox="1"/>
          <p:nvPr/>
        </p:nvSpPr>
        <p:spPr>
          <a:xfrm>
            <a:off x="4249135" y="1249497"/>
            <a:ext cx="3362948" cy="2369880"/>
          </a:xfrm>
          <a:prstGeom prst="rect">
            <a:avLst/>
          </a:prstGeom>
          <a:solidFill>
            <a:srgbClr val="7030A0"/>
          </a:solidFill>
        </p:spPr>
        <p:txBody>
          <a:bodyPr wrap="square">
            <a:spAutoFit/>
          </a:bodyPr>
          <a:lstStyle/>
          <a:p>
            <a:pPr algn="ctr"/>
            <a:r>
              <a:rPr lang="en-US" sz="2000" dirty="0"/>
              <a:t>Geochemical difference of the basalts of the </a:t>
            </a:r>
            <a:r>
              <a:rPr lang="en-US" sz="2000" dirty="0" err="1"/>
              <a:t>Ferrar</a:t>
            </a:r>
            <a:r>
              <a:rPr lang="en-US" sz="2000" dirty="0"/>
              <a:t> province - increased U content, Rb/Sr, Th/Yb, which </a:t>
            </a:r>
            <a:r>
              <a:rPr kumimoji="0" lang="ru-RU" altLang="ru-RU" sz="2000" b="0" i="0" u="none" strike="noStrike" cap="none" normalizeH="0" baseline="0" dirty="0" err="1">
                <a:ln>
                  <a:noFill/>
                </a:ln>
                <a:solidFill>
                  <a:schemeClr val="tx1"/>
                </a:solidFill>
                <a:effectLst/>
                <a:latin typeface="Arial Unicode MS"/>
              </a:rPr>
              <a:t>indicate</a:t>
            </a:r>
            <a:r>
              <a:rPr kumimoji="0" lang="en-US" altLang="ru-RU" sz="2000" b="0" i="0" u="none" strike="noStrike" cap="none" normalizeH="0" baseline="0" dirty="0">
                <a:ln>
                  <a:noFill/>
                </a:ln>
                <a:solidFill>
                  <a:schemeClr val="tx1"/>
                </a:solidFill>
                <a:effectLst/>
                <a:latin typeface="Arial Unicode MS"/>
              </a:rPr>
              <a:t>s</a:t>
            </a:r>
            <a:r>
              <a:rPr kumimoji="0" lang="ru-RU" altLang="ru-RU" sz="2000" b="0" i="0" u="none" strike="noStrike" cap="none" normalizeH="0" baseline="0" dirty="0">
                <a:ln>
                  <a:noFill/>
                </a:ln>
                <a:solidFill>
                  <a:schemeClr val="tx1"/>
                </a:solidFill>
                <a:effectLst/>
                <a:latin typeface="Arial Unicode MS"/>
              </a:rPr>
              <a:t> </a:t>
            </a:r>
            <a:r>
              <a:rPr kumimoji="0" lang="ru-RU" altLang="ru-RU" sz="2000" b="0" i="0" u="none" strike="noStrike" cap="none" normalizeH="0" baseline="0" dirty="0" err="1">
                <a:ln>
                  <a:noFill/>
                </a:ln>
                <a:solidFill>
                  <a:schemeClr val="tx1"/>
                </a:solidFill>
                <a:effectLst/>
                <a:latin typeface="Arial Unicode MS"/>
              </a:rPr>
              <a:t>the</a:t>
            </a:r>
            <a:r>
              <a:rPr kumimoji="0" lang="ru-RU" altLang="ru-RU" sz="2000" b="0" i="0" u="none" strike="noStrike" cap="none" normalizeH="0" baseline="0" dirty="0">
                <a:ln>
                  <a:noFill/>
                </a:ln>
                <a:solidFill>
                  <a:schemeClr val="tx1"/>
                </a:solidFill>
                <a:effectLst/>
                <a:latin typeface="Arial Unicode MS"/>
              </a:rPr>
              <a:t> </a:t>
            </a:r>
            <a:r>
              <a:rPr kumimoji="0" lang="ru-RU" altLang="ru-RU" sz="2000" b="0" i="0" u="none" strike="noStrike" cap="none" normalizeH="0" baseline="0" dirty="0" err="1">
                <a:ln>
                  <a:noFill/>
                </a:ln>
                <a:solidFill>
                  <a:schemeClr val="tx1"/>
                </a:solidFill>
                <a:effectLst/>
                <a:latin typeface="Arial Unicode MS"/>
              </a:rPr>
              <a:t>addition</a:t>
            </a:r>
            <a:r>
              <a:rPr kumimoji="0" lang="ru-RU" altLang="ru-RU" sz="2000" b="0" i="0" u="none" strike="noStrike" cap="none" normalizeH="0" baseline="0" dirty="0">
                <a:ln>
                  <a:noFill/>
                </a:ln>
                <a:solidFill>
                  <a:schemeClr val="tx1"/>
                </a:solidFill>
                <a:effectLst/>
                <a:latin typeface="Arial Unicode MS"/>
              </a:rPr>
              <a:t> </a:t>
            </a:r>
            <a:r>
              <a:rPr kumimoji="0" lang="ru-RU" altLang="ru-RU" sz="2000" b="0" i="0" u="none" strike="noStrike" cap="none" normalizeH="0" baseline="0" dirty="0" err="1">
                <a:ln>
                  <a:noFill/>
                </a:ln>
                <a:solidFill>
                  <a:schemeClr val="tx1"/>
                </a:solidFill>
                <a:effectLst/>
                <a:latin typeface="Arial Unicode MS"/>
              </a:rPr>
              <a:t>of</a:t>
            </a:r>
            <a:r>
              <a:rPr kumimoji="0" lang="ru-RU" altLang="ru-RU" sz="2000" b="0" i="0" u="none" strike="noStrike" cap="none" normalizeH="0" baseline="0" dirty="0">
                <a:ln>
                  <a:noFill/>
                </a:ln>
                <a:solidFill>
                  <a:schemeClr val="tx1"/>
                </a:solidFill>
                <a:effectLst/>
                <a:latin typeface="Arial Unicode MS"/>
              </a:rPr>
              <a:t> </a:t>
            </a:r>
            <a:r>
              <a:rPr kumimoji="0" lang="ru-RU" altLang="ru-RU" sz="2000" b="0" i="0" u="none" strike="noStrike" cap="none" normalizeH="0" baseline="0" dirty="0" err="1">
                <a:ln>
                  <a:noFill/>
                </a:ln>
                <a:solidFill>
                  <a:schemeClr val="tx1"/>
                </a:solidFill>
                <a:effectLst/>
                <a:latin typeface="Arial Unicode MS"/>
              </a:rPr>
              <a:t>the</a:t>
            </a:r>
            <a:r>
              <a:rPr kumimoji="0" lang="ru-RU" altLang="ru-RU" sz="2000" b="0" i="0" u="none" strike="noStrike" cap="none" normalizeH="0" baseline="0" dirty="0">
                <a:ln>
                  <a:noFill/>
                </a:ln>
                <a:solidFill>
                  <a:schemeClr val="tx1"/>
                </a:solidFill>
                <a:effectLst/>
                <a:latin typeface="Arial Unicode MS"/>
              </a:rPr>
              <a:t> </a:t>
            </a:r>
            <a:r>
              <a:rPr kumimoji="0" lang="ru-RU" altLang="ru-RU" sz="2000" b="0" i="0" u="none" strike="noStrike" cap="none" normalizeH="0" baseline="0" dirty="0" err="1">
                <a:ln>
                  <a:noFill/>
                </a:ln>
                <a:solidFill>
                  <a:schemeClr val="tx1"/>
                </a:solidFill>
                <a:effectLst/>
                <a:latin typeface="Arial Unicode MS"/>
              </a:rPr>
              <a:t>fluid</a:t>
            </a:r>
            <a:r>
              <a:rPr kumimoji="0" lang="ru-RU" altLang="ru-RU" sz="2000" b="0" i="0" u="none" strike="noStrike" cap="none" normalizeH="0" baseline="0" dirty="0">
                <a:ln>
                  <a:noFill/>
                </a:ln>
                <a:solidFill>
                  <a:schemeClr val="tx1"/>
                </a:solidFill>
                <a:effectLst/>
                <a:latin typeface="Arial Unicode MS"/>
              </a:rPr>
              <a:t> </a:t>
            </a:r>
            <a:r>
              <a:rPr kumimoji="0" lang="ru-RU" altLang="ru-RU" sz="2000" b="0" i="0" u="none" strike="noStrike" cap="none" normalizeH="0" baseline="0" dirty="0" err="1">
                <a:ln>
                  <a:noFill/>
                </a:ln>
                <a:solidFill>
                  <a:schemeClr val="tx1"/>
                </a:solidFill>
                <a:effectLst/>
                <a:latin typeface="Arial Unicode MS"/>
              </a:rPr>
              <a:t>component</a:t>
            </a:r>
            <a:endParaRPr kumimoji="0" lang="en-US" altLang="ru-RU" sz="2000" b="0" i="0" u="none" strike="noStrike" cap="none" normalizeH="0" baseline="0" dirty="0">
              <a:ln>
                <a:noFill/>
              </a:ln>
              <a:solidFill>
                <a:schemeClr val="tx1"/>
              </a:solidFill>
              <a:effectLst/>
              <a:latin typeface="Arial Unicode MS"/>
            </a:endParaRPr>
          </a:p>
          <a:p>
            <a:r>
              <a:rPr kumimoji="0" lang="ru-RU" altLang="ru-RU" sz="2800" b="0" i="0" u="none" strike="noStrike" cap="none" normalizeH="0" baseline="0" dirty="0">
                <a:ln>
                  <a:noFill/>
                </a:ln>
                <a:solidFill>
                  <a:schemeClr val="tx1"/>
                </a:solidFill>
                <a:effectLst/>
              </a:rPr>
              <a:t> </a:t>
            </a:r>
            <a:r>
              <a:rPr kumimoji="0" lang="en-US" altLang="ru-RU"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ru-RU" sz="14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Sushchevskaya</a:t>
            </a:r>
            <a:r>
              <a:rPr kumimoji="0" lang="en-US" altLang="ru-RU"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et al., 2021 in press</a:t>
            </a:r>
            <a:r>
              <a:rPr kumimoji="0" lang="en-US" altLang="ru-RU"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en-US" altLang="ru-RU" sz="2800" b="0" i="0" u="none" strike="noStrike" cap="none" normalizeH="0" baseline="0" dirty="0">
              <a:ln>
                <a:noFill/>
              </a:ln>
              <a:solidFill>
                <a:schemeClr val="tx1"/>
              </a:solidFill>
              <a:effectLst/>
              <a:latin typeface="Arial" panose="020B0604020202020204" pitchFamily="34" charset="0"/>
            </a:endParaRPr>
          </a:p>
        </p:txBody>
      </p:sp>
      <p:sp>
        <p:nvSpPr>
          <p:cNvPr id="15" name="Rectangle 4">
            <a:extLst>
              <a:ext uri="{FF2B5EF4-FFF2-40B4-BE49-F238E27FC236}">
                <a16:creationId xmlns="" xmlns:a16="http://schemas.microsoft.com/office/drawing/2014/main" id="{B5772B18-E138-499D-90AB-3B40BD56BA1F}"/>
              </a:ext>
            </a:extLst>
          </p:cNvPr>
          <p:cNvSpPr>
            <a:spLocks noChangeArrowheads="1"/>
          </p:cNvSpPr>
          <p:nvPr/>
        </p:nvSpPr>
        <p:spPr bwMode="auto">
          <a:xfrm>
            <a:off x="240633" y="1844655"/>
            <a:ext cx="1195136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a:ln>
                  <a:noFill/>
                </a:ln>
                <a:solidFill>
                  <a:schemeClr val="tx1"/>
                </a:solidFill>
                <a:effectLst/>
                <a:latin typeface="Arial Unicode MS"/>
              </a:rPr>
              <a:t>indicate the addition of the fluid component</a:t>
            </a:r>
            <a:r>
              <a:rPr kumimoji="0" lang="ru-RU" altLang="ru-RU" sz="1200" b="0" i="0" u="none" strike="noStrike" cap="none" normalizeH="0" baseline="0">
                <a:ln>
                  <a:noFill/>
                </a:ln>
                <a:solidFill>
                  <a:schemeClr val="tx1"/>
                </a:solidFill>
                <a:effectLst/>
              </a:rPr>
              <a:t> </a:t>
            </a:r>
            <a:endParaRPr kumimoji="0" lang="ru-RU" altLang="ru-RU" sz="1800" b="0" i="0" u="none" strike="noStrike" cap="none" normalizeH="0" baseline="0">
              <a:ln>
                <a:noFill/>
              </a:ln>
              <a:solidFill>
                <a:schemeClr val="tx1"/>
              </a:solidFill>
              <a:effectLst/>
              <a:latin typeface="Arial" panose="020B0604020202020204" pitchFamily="34" charset="0"/>
            </a:endParaRPr>
          </a:p>
        </p:txBody>
      </p:sp>
      <p:graphicFrame>
        <p:nvGraphicFramePr>
          <p:cNvPr id="22" name="Диаграмма 21">
            <a:extLst>
              <a:ext uri="{FF2B5EF4-FFF2-40B4-BE49-F238E27FC236}">
                <a16:creationId xmlns="" xmlns:a16="http://schemas.microsoft.com/office/drawing/2014/main" id="{B4801739-5AC0-4EDA-AC95-F2C0F0DFCB9E}"/>
              </a:ext>
            </a:extLst>
          </p:cNvPr>
          <p:cNvGraphicFramePr>
            <a:graphicFrameLocks/>
          </p:cNvGraphicFramePr>
          <p:nvPr/>
        </p:nvGraphicFramePr>
        <p:xfrm>
          <a:off x="7562419" y="3482559"/>
          <a:ext cx="4619625" cy="33528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50111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06319FDD-51D6-41B4-AD3F-A5D281B8041B}"/>
              </a:ext>
            </a:extLst>
          </p:cNvPr>
          <p:cNvSpPr txBox="1"/>
          <p:nvPr/>
        </p:nvSpPr>
        <p:spPr>
          <a:xfrm>
            <a:off x="359900" y="7561"/>
            <a:ext cx="11600452" cy="1200329"/>
          </a:xfrm>
          <a:prstGeom prst="rect">
            <a:avLst/>
          </a:prstGeom>
          <a:noFill/>
        </p:spPr>
        <p:txBody>
          <a:bodyPr wrap="square">
            <a:spAutoFit/>
          </a:bodyPr>
          <a:lstStyle/>
          <a:p>
            <a:pPr algn="ctr"/>
            <a:r>
              <a:rPr lang="en-US" sz="2400" b="1" dirty="0"/>
              <a:t>The </a:t>
            </a:r>
            <a:r>
              <a:rPr lang="en-US" sz="2400" b="1" dirty="0" err="1"/>
              <a:t>Ferrar</a:t>
            </a:r>
            <a:r>
              <a:rPr lang="en-US" sz="2400" b="1" dirty="0"/>
              <a:t> Province reflects the properties of an enriched, fluid-rich, ancient continental mantle, metasomatized at the early stages of the tectonic development of the region and involved in the melting process. </a:t>
            </a:r>
            <a:endParaRPr lang="ru-RU" sz="2400" b="1" dirty="0"/>
          </a:p>
        </p:txBody>
      </p:sp>
      <p:graphicFrame>
        <p:nvGraphicFramePr>
          <p:cNvPr id="11" name="Диаграмма 10">
            <a:extLst>
              <a:ext uri="{FF2B5EF4-FFF2-40B4-BE49-F238E27FC236}">
                <a16:creationId xmlns="" xmlns:a16="http://schemas.microsoft.com/office/drawing/2014/main" id="{1D12C52D-8CF5-4AB4-8959-1522BBFBDB6D}"/>
              </a:ext>
            </a:extLst>
          </p:cNvPr>
          <p:cNvGraphicFramePr>
            <a:graphicFrameLocks/>
          </p:cNvGraphicFramePr>
          <p:nvPr>
            <p:extLst>
              <p:ext uri="{D42A27DB-BD31-4B8C-83A1-F6EECF244321}">
                <p14:modId xmlns:p14="http://schemas.microsoft.com/office/powerpoint/2010/main" val="337557175"/>
              </p:ext>
            </p:extLst>
          </p:nvPr>
        </p:nvGraphicFramePr>
        <p:xfrm>
          <a:off x="7388352" y="3877732"/>
          <a:ext cx="4572000" cy="29612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Диаграмма 13">
            <a:extLst>
              <a:ext uri="{FF2B5EF4-FFF2-40B4-BE49-F238E27FC236}">
                <a16:creationId xmlns="" xmlns:a16="http://schemas.microsoft.com/office/drawing/2014/main" id="{4212C4BF-AC8A-46F3-85B3-6C6AD70DF19A}"/>
              </a:ext>
            </a:extLst>
          </p:cNvPr>
          <p:cNvGraphicFramePr>
            <a:graphicFrameLocks/>
          </p:cNvGraphicFramePr>
          <p:nvPr>
            <p:extLst>
              <p:ext uri="{D42A27DB-BD31-4B8C-83A1-F6EECF244321}">
                <p14:modId xmlns:p14="http://schemas.microsoft.com/office/powerpoint/2010/main" val="4180960980"/>
              </p:ext>
            </p:extLst>
          </p:nvPr>
        </p:nvGraphicFramePr>
        <p:xfrm>
          <a:off x="0" y="1134533"/>
          <a:ext cx="6993467" cy="57043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Диаграмма 14">
            <a:extLst>
              <a:ext uri="{FF2B5EF4-FFF2-40B4-BE49-F238E27FC236}">
                <a16:creationId xmlns="" xmlns:a16="http://schemas.microsoft.com/office/drawing/2014/main" id="{31E76EBF-3A21-4589-A2D6-D1270ACEB553}"/>
              </a:ext>
            </a:extLst>
          </p:cNvPr>
          <p:cNvGraphicFramePr>
            <a:graphicFrameLocks/>
          </p:cNvGraphicFramePr>
          <p:nvPr>
            <p:extLst>
              <p:ext uri="{D42A27DB-BD31-4B8C-83A1-F6EECF244321}">
                <p14:modId xmlns:p14="http://schemas.microsoft.com/office/powerpoint/2010/main" val="2616121658"/>
              </p:ext>
            </p:extLst>
          </p:nvPr>
        </p:nvGraphicFramePr>
        <p:xfrm>
          <a:off x="7388352" y="1243515"/>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79991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4" name="Объект 3">
            <a:extLst>
              <a:ext uri="{FF2B5EF4-FFF2-40B4-BE49-F238E27FC236}">
                <a16:creationId xmlns="" xmlns:a16="http://schemas.microsoft.com/office/drawing/2014/main" id="{D04B5E28-B902-4EDF-8A1D-76FA61646A0A}"/>
              </a:ext>
            </a:extLst>
          </p:cNvPr>
          <p:cNvGraphicFramePr>
            <a:graphicFrameLocks noChangeAspect="1"/>
          </p:cNvGraphicFramePr>
          <p:nvPr>
            <p:extLst>
              <p:ext uri="{D42A27DB-BD31-4B8C-83A1-F6EECF244321}">
                <p14:modId xmlns:p14="http://schemas.microsoft.com/office/powerpoint/2010/main" val="2334431918"/>
              </p:ext>
            </p:extLst>
          </p:nvPr>
        </p:nvGraphicFramePr>
        <p:xfrm>
          <a:off x="6117045" y="-726"/>
          <a:ext cx="5777568" cy="6858726"/>
        </p:xfrm>
        <a:graphic>
          <a:graphicData uri="http://schemas.openxmlformats.org/presentationml/2006/ole">
            <mc:AlternateContent xmlns:mc="http://schemas.openxmlformats.org/markup-compatibility/2006">
              <mc:Choice xmlns:v="urn:schemas-microsoft-com:vml" Requires="v">
                <p:oleObj spid="_x0000_s6150" name="CorelDRAW" r:id="rId4" imgW="7416560" imgH="8804611" progId="CorelDraw.Graphic.21">
                  <p:embed/>
                </p:oleObj>
              </mc:Choice>
              <mc:Fallback>
                <p:oleObj name="CorelDRAW" r:id="rId4" imgW="7416560" imgH="8804611" progId="CorelDraw.Graphic.21">
                  <p:embed/>
                  <p:pic>
                    <p:nvPicPr>
                      <p:cNvPr id="0" name=""/>
                      <p:cNvPicPr/>
                      <p:nvPr/>
                    </p:nvPicPr>
                    <p:blipFill>
                      <a:blip r:embed="rId5"/>
                      <a:stretch>
                        <a:fillRect/>
                      </a:stretch>
                    </p:blipFill>
                    <p:spPr>
                      <a:xfrm>
                        <a:off x="6117045" y="-726"/>
                        <a:ext cx="5777568" cy="6858726"/>
                      </a:xfrm>
                      <a:prstGeom prst="rect">
                        <a:avLst/>
                      </a:prstGeom>
                    </p:spPr>
                  </p:pic>
                </p:oleObj>
              </mc:Fallback>
            </mc:AlternateContent>
          </a:graphicData>
        </a:graphic>
      </p:graphicFrame>
      <p:sp>
        <p:nvSpPr>
          <p:cNvPr id="9" name="TextBox 8">
            <a:extLst>
              <a:ext uri="{FF2B5EF4-FFF2-40B4-BE49-F238E27FC236}">
                <a16:creationId xmlns="" xmlns:a16="http://schemas.microsoft.com/office/drawing/2014/main" id="{216DFDAB-D78A-4A19-BFA0-8DD1F50E5C68}"/>
              </a:ext>
            </a:extLst>
          </p:cNvPr>
          <p:cNvSpPr txBox="1"/>
          <p:nvPr/>
        </p:nvSpPr>
        <p:spPr>
          <a:xfrm>
            <a:off x="297387" y="1891379"/>
            <a:ext cx="5462348" cy="4524315"/>
          </a:xfrm>
          <a:prstGeom prst="rect">
            <a:avLst/>
          </a:prstGeom>
          <a:noFill/>
        </p:spPr>
        <p:txBody>
          <a:bodyPr wrap="square">
            <a:spAutoFit/>
          </a:bodyPr>
          <a:lstStyle/>
          <a:p>
            <a:r>
              <a:rPr lang="ru-RU" dirty="0" err="1"/>
              <a:t>The</a:t>
            </a:r>
            <a:r>
              <a:rPr lang="ru-RU" dirty="0"/>
              <a:t> </a:t>
            </a:r>
            <a:r>
              <a:rPr lang="ru-RU" dirty="0" err="1"/>
              <a:t>alkaline</a:t>
            </a:r>
            <a:r>
              <a:rPr lang="ru-RU" dirty="0"/>
              <a:t> </a:t>
            </a:r>
            <a:r>
              <a:rPr lang="ru-RU" dirty="0" err="1"/>
              <a:t>magma</a:t>
            </a:r>
            <a:r>
              <a:rPr lang="ru-RU" dirty="0"/>
              <a:t> </a:t>
            </a:r>
            <a:r>
              <a:rPr lang="ru-RU" dirty="0" err="1"/>
              <a:t>generation</a:t>
            </a:r>
            <a:r>
              <a:rPr lang="ru-RU" dirty="0"/>
              <a:t> </a:t>
            </a:r>
            <a:r>
              <a:rPr lang="ru-RU" dirty="0" err="1"/>
              <a:t>in</a:t>
            </a:r>
            <a:r>
              <a:rPr lang="ru-RU" dirty="0"/>
              <a:t> </a:t>
            </a:r>
            <a:r>
              <a:rPr lang="ru-RU" dirty="0" err="1"/>
              <a:t>the</a:t>
            </a:r>
            <a:r>
              <a:rPr lang="ru-RU" dirty="0"/>
              <a:t> </a:t>
            </a:r>
            <a:r>
              <a:rPr lang="ru-RU" dirty="0" err="1"/>
              <a:t>eastern</a:t>
            </a:r>
            <a:r>
              <a:rPr lang="ru-RU" dirty="0"/>
              <a:t> </a:t>
            </a:r>
            <a:r>
              <a:rPr lang="ru-RU" dirty="0" err="1"/>
              <a:t>India</a:t>
            </a:r>
            <a:endParaRPr lang="ru-RU" dirty="0"/>
          </a:p>
          <a:p>
            <a:r>
              <a:rPr lang="ru-RU" dirty="0" err="1"/>
              <a:t>and</a:t>
            </a:r>
            <a:r>
              <a:rPr lang="ru-RU" dirty="0"/>
              <a:t> </a:t>
            </a:r>
            <a:r>
              <a:rPr lang="ru-RU" dirty="0" err="1"/>
              <a:t>Antarctica</a:t>
            </a:r>
            <a:r>
              <a:rPr lang="ru-RU" dirty="0"/>
              <a:t> </a:t>
            </a:r>
            <a:r>
              <a:rPr lang="ru-RU" dirty="0" err="1"/>
              <a:t>occurred</a:t>
            </a:r>
            <a:r>
              <a:rPr lang="ru-RU" dirty="0"/>
              <a:t> </a:t>
            </a:r>
            <a:r>
              <a:rPr lang="ru-RU" dirty="0" err="1"/>
              <a:t>within</a:t>
            </a:r>
            <a:r>
              <a:rPr lang="ru-RU" dirty="0"/>
              <a:t> </a:t>
            </a:r>
            <a:r>
              <a:rPr lang="ru-RU" dirty="0" err="1"/>
              <a:t>the</a:t>
            </a:r>
            <a:r>
              <a:rPr lang="ru-RU" dirty="0"/>
              <a:t> </a:t>
            </a:r>
            <a:r>
              <a:rPr lang="ru-RU" dirty="0" err="1"/>
              <a:t>periphery</a:t>
            </a:r>
            <a:r>
              <a:rPr lang="ru-RU" dirty="0"/>
              <a:t> </a:t>
            </a:r>
            <a:r>
              <a:rPr lang="ru-RU" dirty="0" err="1"/>
              <a:t>of</a:t>
            </a:r>
            <a:r>
              <a:rPr lang="ru-RU" dirty="0"/>
              <a:t> </a:t>
            </a:r>
            <a:r>
              <a:rPr lang="ru-RU" dirty="0" err="1"/>
              <a:t>the</a:t>
            </a:r>
            <a:endParaRPr lang="ru-RU" dirty="0"/>
          </a:p>
          <a:p>
            <a:r>
              <a:rPr lang="ru-RU" dirty="0" err="1"/>
              <a:t>Kerguelen-plume</a:t>
            </a:r>
            <a:r>
              <a:rPr lang="ru-RU" dirty="0"/>
              <a:t> </a:t>
            </a:r>
            <a:r>
              <a:rPr lang="ru-RU" dirty="0" err="1"/>
              <a:t>at</a:t>
            </a:r>
            <a:r>
              <a:rPr lang="ru-RU" dirty="0"/>
              <a:t> 120-110 </a:t>
            </a:r>
            <a:r>
              <a:rPr lang="ru-RU" dirty="0" err="1"/>
              <a:t>m.y</a:t>
            </a:r>
            <a:r>
              <a:rPr lang="ru-RU" dirty="0"/>
              <a:t>. </a:t>
            </a:r>
            <a:r>
              <a:rPr lang="ru-RU" dirty="0" err="1"/>
              <a:t>ago</a:t>
            </a:r>
            <a:r>
              <a:rPr lang="ru-RU" dirty="0"/>
              <a:t>. </a:t>
            </a:r>
            <a:r>
              <a:rPr lang="ru-RU" dirty="0" err="1"/>
              <a:t>This</a:t>
            </a:r>
            <a:r>
              <a:rPr lang="ru-RU" dirty="0"/>
              <a:t> </a:t>
            </a:r>
            <a:r>
              <a:rPr lang="ru-RU" dirty="0" err="1"/>
              <a:t>is</a:t>
            </a:r>
            <a:r>
              <a:rPr lang="ru-RU" dirty="0"/>
              <a:t> </a:t>
            </a:r>
            <a:r>
              <a:rPr lang="ru-RU" dirty="0" err="1"/>
              <a:t>the</a:t>
            </a:r>
            <a:endParaRPr lang="ru-RU" dirty="0"/>
          </a:p>
          <a:p>
            <a:r>
              <a:rPr lang="ru-RU" dirty="0" err="1"/>
              <a:t>time</a:t>
            </a:r>
            <a:r>
              <a:rPr lang="ru-RU" dirty="0"/>
              <a:t> </a:t>
            </a:r>
            <a:r>
              <a:rPr lang="ru-RU" dirty="0" err="1"/>
              <a:t>preceded</a:t>
            </a:r>
            <a:r>
              <a:rPr lang="ru-RU" dirty="0"/>
              <a:t> </a:t>
            </a:r>
            <a:r>
              <a:rPr lang="ru-RU" dirty="0" err="1"/>
              <a:t>or</a:t>
            </a:r>
            <a:r>
              <a:rPr lang="ru-RU" dirty="0"/>
              <a:t> </a:t>
            </a:r>
            <a:r>
              <a:rPr lang="ru-RU" dirty="0" err="1"/>
              <a:t>corresponded</a:t>
            </a:r>
            <a:r>
              <a:rPr lang="ru-RU" dirty="0"/>
              <a:t> </a:t>
            </a:r>
            <a:r>
              <a:rPr lang="ru-RU" dirty="0" err="1"/>
              <a:t>to</a:t>
            </a:r>
            <a:r>
              <a:rPr lang="ru-RU" dirty="0"/>
              <a:t> </a:t>
            </a:r>
            <a:r>
              <a:rPr lang="ru-RU" dirty="0" err="1"/>
              <a:t>the</a:t>
            </a:r>
            <a:r>
              <a:rPr lang="ru-RU" dirty="0"/>
              <a:t> </a:t>
            </a:r>
            <a:r>
              <a:rPr lang="ru-RU" dirty="0" err="1"/>
              <a:t>beginning</a:t>
            </a:r>
            <a:r>
              <a:rPr lang="ru-RU" dirty="0"/>
              <a:t> </a:t>
            </a:r>
            <a:r>
              <a:rPr lang="ru-RU" dirty="0" err="1"/>
              <a:t>of</a:t>
            </a:r>
            <a:endParaRPr lang="ru-RU" dirty="0"/>
          </a:p>
          <a:p>
            <a:r>
              <a:rPr lang="ru-RU" dirty="0" err="1"/>
              <a:t>the</a:t>
            </a:r>
            <a:r>
              <a:rPr lang="ru-RU" dirty="0"/>
              <a:t> </a:t>
            </a:r>
            <a:r>
              <a:rPr lang="ru-RU" dirty="0" err="1"/>
              <a:t>plume</a:t>
            </a:r>
            <a:r>
              <a:rPr lang="ru-RU" dirty="0"/>
              <a:t> </a:t>
            </a:r>
            <a:r>
              <a:rPr lang="ru-RU" dirty="0" err="1"/>
              <a:t>activity</a:t>
            </a:r>
            <a:r>
              <a:rPr lang="ru-RU" dirty="0"/>
              <a:t> </a:t>
            </a:r>
            <a:r>
              <a:rPr lang="ru-RU" dirty="0" err="1"/>
              <a:t>in</a:t>
            </a:r>
            <a:r>
              <a:rPr lang="ru-RU" dirty="0"/>
              <a:t> </a:t>
            </a:r>
            <a:r>
              <a:rPr lang="ru-RU" dirty="0" err="1"/>
              <a:t>the</a:t>
            </a:r>
            <a:r>
              <a:rPr lang="ru-RU" dirty="0"/>
              <a:t> </a:t>
            </a:r>
            <a:r>
              <a:rPr lang="ru-RU" dirty="0" err="1"/>
              <a:t>Indian</a:t>
            </a:r>
            <a:r>
              <a:rPr lang="ru-RU" dirty="0"/>
              <a:t> </a:t>
            </a:r>
            <a:r>
              <a:rPr lang="ru-RU" dirty="0" err="1"/>
              <a:t>Ocean</a:t>
            </a:r>
            <a:r>
              <a:rPr lang="ru-RU" dirty="0"/>
              <a:t>. </a:t>
            </a:r>
            <a:r>
              <a:rPr lang="ru-RU" dirty="0" err="1"/>
              <a:t>Alkaline</a:t>
            </a:r>
            <a:endParaRPr lang="ru-RU" dirty="0"/>
          </a:p>
          <a:p>
            <a:r>
              <a:rPr lang="ru-RU" dirty="0" err="1"/>
              <a:t>magmas</a:t>
            </a:r>
            <a:r>
              <a:rPr lang="ru-RU" dirty="0"/>
              <a:t> </a:t>
            </a:r>
            <a:r>
              <a:rPr lang="ru-RU" dirty="0" err="1"/>
              <a:t>originated</a:t>
            </a:r>
            <a:r>
              <a:rPr lang="ru-RU" dirty="0"/>
              <a:t> </a:t>
            </a:r>
            <a:r>
              <a:rPr lang="ru-RU" dirty="0" err="1"/>
              <a:t>by</a:t>
            </a:r>
            <a:r>
              <a:rPr lang="ru-RU" dirty="0"/>
              <a:t> </a:t>
            </a:r>
            <a:r>
              <a:rPr lang="ru-RU" dirty="0" err="1"/>
              <a:t>low</a:t>
            </a:r>
            <a:r>
              <a:rPr lang="ru-RU" dirty="0"/>
              <a:t> </a:t>
            </a:r>
            <a:r>
              <a:rPr lang="ru-RU" dirty="0" err="1"/>
              <a:t>degree</a:t>
            </a:r>
            <a:r>
              <a:rPr lang="ru-RU" dirty="0"/>
              <a:t> </a:t>
            </a:r>
            <a:r>
              <a:rPr lang="ru-RU" dirty="0" err="1"/>
              <a:t>melting</a:t>
            </a:r>
            <a:r>
              <a:rPr lang="ru-RU" dirty="0"/>
              <a:t> </a:t>
            </a:r>
            <a:r>
              <a:rPr lang="ru-RU" dirty="0" err="1"/>
              <a:t>of</a:t>
            </a:r>
            <a:endParaRPr lang="ru-RU" dirty="0"/>
          </a:p>
          <a:p>
            <a:r>
              <a:rPr lang="ru-RU" dirty="0" err="1"/>
              <a:t>substantially</a:t>
            </a:r>
            <a:r>
              <a:rPr lang="ru-RU" dirty="0"/>
              <a:t> </a:t>
            </a:r>
            <a:r>
              <a:rPr lang="ru-RU" dirty="0" err="1"/>
              <a:t>heterogeneous</a:t>
            </a:r>
            <a:r>
              <a:rPr lang="ru-RU" dirty="0"/>
              <a:t> </a:t>
            </a:r>
            <a:r>
              <a:rPr lang="ru-RU" dirty="0" err="1"/>
              <a:t>lithospheric</a:t>
            </a:r>
            <a:r>
              <a:rPr lang="ru-RU" dirty="0"/>
              <a:t> </a:t>
            </a:r>
            <a:r>
              <a:rPr lang="ru-RU" dirty="0" err="1"/>
              <a:t>mantle</a:t>
            </a:r>
            <a:r>
              <a:rPr lang="ru-RU" dirty="0"/>
              <a:t>,</a:t>
            </a:r>
          </a:p>
          <a:p>
            <a:r>
              <a:rPr lang="ru-RU" dirty="0" err="1"/>
              <a:t>which</a:t>
            </a:r>
            <a:r>
              <a:rPr lang="ru-RU" dirty="0"/>
              <a:t> </a:t>
            </a:r>
            <a:r>
              <a:rPr lang="ru-RU" dirty="0" err="1"/>
              <a:t>was</a:t>
            </a:r>
            <a:r>
              <a:rPr lang="ru-RU" dirty="0"/>
              <a:t> </a:t>
            </a:r>
            <a:r>
              <a:rPr lang="ru-RU" dirty="0" err="1"/>
              <a:t>formed</a:t>
            </a:r>
            <a:r>
              <a:rPr lang="ru-RU" dirty="0"/>
              <a:t> </a:t>
            </a:r>
            <a:r>
              <a:rPr lang="ru-RU" dirty="0" err="1"/>
              <a:t>at</a:t>
            </a:r>
            <a:r>
              <a:rPr lang="ru-RU" dirty="0"/>
              <a:t> </a:t>
            </a:r>
            <a:r>
              <a:rPr lang="ru-RU" dirty="0" err="1"/>
              <a:t>the</a:t>
            </a:r>
            <a:r>
              <a:rPr lang="ru-RU" dirty="0"/>
              <a:t> </a:t>
            </a:r>
            <a:r>
              <a:rPr lang="ru-RU" dirty="0" err="1"/>
              <a:t>early</a:t>
            </a:r>
            <a:r>
              <a:rPr lang="ru-RU" dirty="0"/>
              <a:t> </a:t>
            </a:r>
            <a:r>
              <a:rPr lang="ru-RU" dirty="0" err="1"/>
              <a:t>stages</a:t>
            </a:r>
            <a:r>
              <a:rPr lang="ru-RU" dirty="0"/>
              <a:t> </a:t>
            </a:r>
            <a:r>
              <a:rPr lang="ru-RU" dirty="0" err="1"/>
              <a:t>of</a:t>
            </a:r>
            <a:r>
              <a:rPr lang="ru-RU" dirty="0"/>
              <a:t> </a:t>
            </a:r>
            <a:r>
              <a:rPr lang="ru-RU" dirty="0" err="1"/>
              <a:t>eastern</a:t>
            </a:r>
            <a:endParaRPr lang="ru-RU" dirty="0"/>
          </a:p>
          <a:p>
            <a:r>
              <a:rPr lang="ru-RU" dirty="0" err="1"/>
              <a:t>Gondwana</a:t>
            </a:r>
            <a:r>
              <a:rPr lang="ru-RU" dirty="0"/>
              <a:t> </a:t>
            </a:r>
            <a:r>
              <a:rPr lang="ru-RU" dirty="0" err="1"/>
              <a:t>evolution</a:t>
            </a:r>
            <a:r>
              <a:rPr lang="ru-RU" dirty="0"/>
              <a:t>. </a:t>
            </a:r>
            <a:r>
              <a:rPr lang="ru-RU" dirty="0" err="1"/>
              <a:t>The</a:t>
            </a:r>
            <a:r>
              <a:rPr lang="ru-RU" dirty="0"/>
              <a:t> </a:t>
            </a:r>
            <a:r>
              <a:rPr lang="ru-RU" dirty="0" err="1"/>
              <a:t>influence</a:t>
            </a:r>
            <a:r>
              <a:rPr lang="ru-RU" dirty="0"/>
              <a:t> </a:t>
            </a:r>
            <a:r>
              <a:rPr lang="ru-RU" dirty="0" err="1"/>
              <a:t>of</a:t>
            </a:r>
            <a:r>
              <a:rPr lang="ru-RU" dirty="0"/>
              <a:t> </a:t>
            </a:r>
            <a:r>
              <a:rPr lang="ru-RU" dirty="0" err="1"/>
              <a:t>the</a:t>
            </a:r>
            <a:r>
              <a:rPr lang="ru-RU" dirty="0"/>
              <a:t> </a:t>
            </a:r>
            <a:r>
              <a:rPr lang="ru-RU" dirty="0" err="1"/>
              <a:t>plume</a:t>
            </a:r>
            <a:r>
              <a:rPr lang="ru-RU" dirty="0"/>
              <a:t> </a:t>
            </a:r>
            <a:r>
              <a:rPr lang="ru-RU" dirty="0" err="1"/>
              <a:t>on</a:t>
            </a:r>
            <a:endParaRPr lang="ru-RU" dirty="0"/>
          </a:p>
          <a:p>
            <a:r>
              <a:rPr lang="ru-RU" dirty="0" err="1"/>
              <a:t>the</a:t>
            </a:r>
            <a:r>
              <a:rPr lang="ru-RU" dirty="0"/>
              <a:t> </a:t>
            </a:r>
            <a:r>
              <a:rPr lang="ru-RU" dirty="0" err="1"/>
              <a:t>first</a:t>
            </a:r>
            <a:r>
              <a:rPr lang="ru-RU" dirty="0"/>
              <a:t> </a:t>
            </a:r>
            <a:r>
              <a:rPr lang="ru-RU" dirty="0" err="1"/>
              <a:t>stages</a:t>
            </a:r>
            <a:r>
              <a:rPr lang="ru-RU" dirty="0"/>
              <a:t> </a:t>
            </a:r>
            <a:r>
              <a:rPr lang="ru-RU" dirty="0" err="1"/>
              <a:t>of</a:t>
            </a:r>
            <a:r>
              <a:rPr lang="ru-RU" dirty="0"/>
              <a:t> </a:t>
            </a:r>
            <a:r>
              <a:rPr lang="ru-RU" dirty="0" err="1"/>
              <a:t>activity</a:t>
            </a:r>
            <a:r>
              <a:rPr lang="ru-RU" dirty="0"/>
              <a:t> </a:t>
            </a:r>
            <a:r>
              <a:rPr lang="ru-RU" dirty="0" err="1"/>
              <a:t>affected</a:t>
            </a:r>
            <a:r>
              <a:rPr lang="ru-RU" dirty="0"/>
              <a:t> </a:t>
            </a:r>
            <a:r>
              <a:rPr lang="ru-RU" dirty="0" err="1"/>
              <a:t>this</a:t>
            </a:r>
            <a:r>
              <a:rPr lang="ru-RU" dirty="0"/>
              <a:t> </a:t>
            </a:r>
            <a:r>
              <a:rPr lang="ru-RU" dirty="0" err="1"/>
              <a:t>mantle</a:t>
            </a:r>
            <a:r>
              <a:rPr lang="ru-RU" dirty="0"/>
              <a:t> </a:t>
            </a:r>
            <a:r>
              <a:rPr lang="ru-RU" dirty="0" err="1"/>
              <a:t>and</a:t>
            </a:r>
            <a:endParaRPr lang="ru-RU" dirty="0"/>
          </a:p>
          <a:p>
            <a:r>
              <a:rPr lang="ru-RU" dirty="0" err="1"/>
              <a:t>metasomatized</a:t>
            </a:r>
            <a:r>
              <a:rPr lang="ru-RU" dirty="0"/>
              <a:t> </a:t>
            </a:r>
            <a:r>
              <a:rPr lang="ru-RU" dirty="0" err="1"/>
              <a:t>it</a:t>
            </a:r>
            <a:r>
              <a:rPr lang="ru-RU" dirty="0"/>
              <a:t> </a:t>
            </a:r>
            <a:r>
              <a:rPr lang="ru-RU" dirty="0" err="1"/>
              <a:t>by</a:t>
            </a:r>
            <a:r>
              <a:rPr lang="ru-RU" dirty="0"/>
              <a:t> </a:t>
            </a:r>
            <a:r>
              <a:rPr lang="ru-RU" dirty="0" err="1"/>
              <a:t>penetrating</a:t>
            </a:r>
            <a:r>
              <a:rPr lang="ru-RU" dirty="0"/>
              <a:t> </a:t>
            </a:r>
            <a:r>
              <a:rPr lang="ru-RU" dirty="0" err="1"/>
              <a:t>melts</a:t>
            </a:r>
            <a:r>
              <a:rPr lang="ru-RU" dirty="0"/>
              <a:t> </a:t>
            </a:r>
            <a:r>
              <a:rPr lang="ru-RU" dirty="0" err="1"/>
              <a:t>which</a:t>
            </a:r>
            <a:r>
              <a:rPr lang="ru-RU" dirty="0"/>
              <a:t> </a:t>
            </a:r>
            <a:r>
              <a:rPr lang="ru-RU" dirty="0" err="1"/>
              <a:t>were</a:t>
            </a:r>
            <a:endParaRPr lang="ru-RU" dirty="0"/>
          </a:p>
          <a:p>
            <a:r>
              <a:rPr lang="ru-RU" dirty="0" err="1"/>
              <a:t>often</a:t>
            </a:r>
            <a:r>
              <a:rPr lang="ru-RU" dirty="0"/>
              <a:t> </a:t>
            </a:r>
            <a:r>
              <a:rPr lang="ru-RU" dirty="0" err="1"/>
              <a:t>enriched</a:t>
            </a:r>
            <a:r>
              <a:rPr lang="ru-RU" dirty="0"/>
              <a:t> </a:t>
            </a:r>
            <a:r>
              <a:rPr lang="ru-RU" dirty="0" err="1"/>
              <a:t>in</a:t>
            </a:r>
            <a:r>
              <a:rPr lang="ru-RU" dirty="0"/>
              <a:t> </a:t>
            </a:r>
            <a:r>
              <a:rPr lang="ru-RU" dirty="0" err="1"/>
              <a:t>volatile</a:t>
            </a:r>
            <a:r>
              <a:rPr lang="ru-RU" dirty="0"/>
              <a:t> </a:t>
            </a:r>
            <a:r>
              <a:rPr lang="ru-RU" dirty="0" err="1"/>
              <a:t>components</a:t>
            </a:r>
            <a:r>
              <a:rPr lang="ru-RU" dirty="0"/>
              <a:t>. </a:t>
            </a:r>
            <a:r>
              <a:rPr lang="ru-RU" dirty="0" err="1"/>
              <a:t>Subsequent</a:t>
            </a:r>
            <a:endParaRPr lang="ru-RU" dirty="0"/>
          </a:p>
          <a:p>
            <a:r>
              <a:rPr lang="ru-RU" dirty="0" err="1"/>
              <a:t>high</a:t>
            </a:r>
            <a:r>
              <a:rPr lang="ru-RU" dirty="0"/>
              <a:t> </a:t>
            </a:r>
            <a:r>
              <a:rPr lang="ru-RU" dirty="0" err="1"/>
              <a:t>temperature</a:t>
            </a:r>
            <a:r>
              <a:rPr lang="ru-RU" dirty="0"/>
              <a:t> </a:t>
            </a:r>
            <a:r>
              <a:rPr lang="ru-RU" dirty="0" err="1"/>
              <a:t>plume</a:t>
            </a:r>
            <a:r>
              <a:rPr lang="ru-RU" dirty="0"/>
              <a:t> </a:t>
            </a:r>
            <a:r>
              <a:rPr lang="ru-RU" dirty="0" err="1"/>
              <a:t>impact</a:t>
            </a:r>
            <a:r>
              <a:rPr lang="ru-RU" dirty="0"/>
              <a:t> </a:t>
            </a:r>
            <a:r>
              <a:rPr lang="ru-RU" dirty="0" err="1"/>
              <a:t>could</a:t>
            </a:r>
            <a:r>
              <a:rPr lang="ru-RU" dirty="0"/>
              <a:t> </a:t>
            </a:r>
            <a:r>
              <a:rPr lang="ru-RU" dirty="0" err="1"/>
              <a:t>lead</a:t>
            </a:r>
            <a:r>
              <a:rPr lang="ru-RU" dirty="0"/>
              <a:t> </a:t>
            </a:r>
            <a:r>
              <a:rPr lang="ru-RU" dirty="0" err="1"/>
              <a:t>to</a:t>
            </a:r>
            <a:r>
              <a:rPr lang="ru-RU" dirty="0"/>
              <a:t> </a:t>
            </a:r>
            <a:r>
              <a:rPr lang="ru-RU" dirty="0" err="1"/>
              <a:t>the</a:t>
            </a:r>
            <a:endParaRPr lang="ru-RU" dirty="0"/>
          </a:p>
          <a:p>
            <a:r>
              <a:rPr lang="ru-RU" dirty="0" err="1"/>
              <a:t>mantle</a:t>
            </a:r>
            <a:r>
              <a:rPr lang="ru-RU" dirty="0"/>
              <a:t> </a:t>
            </a:r>
            <a:r>
              <a:rPr lang="ru-RU" dirty="0" err="1"/>
              <a:t>melting</a:t>
            </a:r>
            <a:r>
              <a:rPr lang="ru-RU" dirty="0"/>
              <a:t> </a:t>
            </a:r>
            <a:r>
              <a:rPr lang="ru-RU" dirty="0" err="1"/>
              <a:t>and</a:t>
            </a:r>
            <a:r>
              <a:rPr lang="ru-RU" dirty="0"/>
              <a:t> </a:t>
            </a:r>
            <a:r>
              <a:rPr lang="ru-RU" dirty="0" err="1"/>
              <a:t>to</a:t>
            </a:r>
            <a:r>
              <a:rPr lang="ru-RU" dirty="0"/>
              <a:t> </a:t>
            </a:r>
            <a:r>
              <a:rPr lang="ru-RU" dirty="0" err="1"/>
              <a:t>incipient</a:t>
            </a:r>
            <a:r>
              <a:rPr lang="ru-RU" dirty="0"/>
              <a:t> </a:t>
            </a:r>
            <a:r>
              <a:rPr lang="ru-RU" dirty="0" err="1"/>
              <a:t>alkaline</a:t>
            </a:r>
            <a:r>
              <a:rPr lang="ru-RU" dirty="0"/>
              <a:t> </a:t>
            </a:r>
            <a:r>
              <a:rPr lang="ru-RU" dirty="0" err="1"/>
              <a:t>and</a:t>
            </a:r>
            <a:endParaRPr lang="ru-RU" dirty="0"/>
          </a:p>
          <a:p>
            <a:r>
              <a:rPr lang="ru-RU" dirty="0" err="1"/>
              <a:t>carbonatite</a:t>
            </a:r>
            <a:r>
              <a:rPr lang="ru-RU" dirty="0"/>
              <a:t> </a:t>
            </a:r>
            <a:r>
              <a:rPr lang="ru-RU" dirty="0" err="1"/>
              <a:t>magmas</a:t>
            </a:r>
            <a:r>
              <a:rPr lang="ru-RU" dirty="0"/>
              <a:t> </a:t>
            </a:r>
            <a:r>
              <a:rPr lang="ru-RU" dirty="0" err="1"/>
              <a:t>appearance</a:t>
            </a:r>
            <a:r>
              <a:rPr lang="ru-RU" dirty="0"/>
              <a:t> </a:t>
            </a:r>
            <a:r>
              <a:rPr lang="ru-RU" dirty="0" err="1"/>
              <a:t>within</a:t>
            </a:r>
            <a:r>
              <a:rPr lang="ru-RU" dirty="0"/>
              <a:t> </a:t>
            </a:r>
            <a:r>
              <a:rPr lang="ru-RU" dirty="0" err="1"/>
              <a:t>Lambert</a:t>
            </a:r>
            <a:endParaRPr lang="ru-RU" dirty="0"/>
          </a:p>
          <a:p>
            <a:r>
              <a:rPr lang="ru-RU" dirty="0" err="1"/>
              <a:t>and</a:t>
            </a:r>
            <a:r>
              <a:rPr lang="ru-RU" dirty="0"/>
              <a:t> </a:t>
            </a:r>
            <a:r>
              <a:rPr lang="ru-RU" dirty="0" err="1"/>
              <a:t>Rajmahal</a:t>
            </a:r>
            <a:r>
              <a:rPr lang="ru-RU" dirty="0"/>
              <a:t> </a:t>
            </a:r>
            <a:r>
              <a:rPr lang="ru-RU" dirty="0" err="1"/>
              <a:t>regions</a:t>
            </a:r>
            <a:r>
              <a:rPr lang="en-US" dirty="0"/>
              <a:t> (</a:t>
            </a:r>
            <a:r>
              <a:rPr lang="en-US" dirty="0" err="1"/>
              <a:t>Sushchevskaya</a:t>
            </a:r>
            <a:r>
              <a:rPr lang="en-US" dirty="0"/>
              <a:t> et al., 2017) </a:t>
            </a:r>
            <a:r>
              <a:rPr lang="ru-RU" dirty="0"/>
              <a:t>.</a:t>
            </a:r>
          </a:p>
        </p:txBody>
      </p:sp>
      <p:sp>
        <p:nvSpPr>
          <p:cNvPr id="2" name="Rectangle 6">
            <a:extLst>
              <a:ext uri="{FF2B5EF4-FFF2-40B4-BE49-F238E27FC236}">
                <a16:creationId xmlns="" xmlns:a16="http://schemas.microsoft.com/office/drawing/2014/main" id="{4594441A-E6AB-4345-891A-E69ABAEC13B4}"/>
              </a:ext>
            </a:extLst>
          </p:cNvPr>
          <p:cNvSpPr>
            <a:spLocks noChangeArrowheads="1"/>
          </p:cNvSpPr>
          <p:nvPr/>
        </p:nvSpPr>
        <p:spPr bwMode="auto">
          <a:xfrm>
            <a:off x="-136566" y="0"/>
            <a:ext cx="607495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3600" b="1" i="1" u="none" strike="noStrike" cap="none" normalizeH="0" baseline="0" dirty="0" err="1">
                <a:ln>
                  <a:noFill/>
                </a:ln>
                <a:solidFill>
                  <a:schemeClr val="tx1"/>
                </a:solidFill>
                <a:effectLst/>
                <a:latin typeface="Arial Unicode MS"/>
              </a:rPr>
              <a:t>Possible</a:t>
            </a:r>
            <a:r>
              <a:rPr kumimoji="0" lang="ru-RU" altLang="ru-RU" sz="3600" b="1" i="1" u="none" strike="noStrike" cap="none" normalizeH="0" baseline="0" dirty="0">
                <a:ln>
                  <a:noFill/>
                </a:ln>
                <a:solidFill>
                  <a:schemeClr val="tx1"/>
                </a:solidFill>
                <a:effectLst/>
                <a:latin typeface="Arial Unicode MS"/>
              </a:rPr>
              <a:t> </a:t>
            </a:r>
            <a:r>
              <a:rPr kumimoji="0" lang="en-US" altLang="ru-RU" sz="3600" b="1" i="1" u="none" strike="noStrike" cap="none" normalizeH="0" baseline="0" dirty="0">
                <a:ln>
                  <a:noFill/>
                </a:ln>
                <a:solidFill>
                  <a:schemeClr val="tx1"/>
                </a:solidFill>
                <a:effectLst/>
                <a:latin typeface="Arial Unicode MS"/>
              </a:rPr>
              <a:t>propagation</a:t>
            </a:r>
            <a:r>
              <a:rPr kumimoji="0" lang="ru-RU" altLang="ru-RU" sz="3600" b="1" i="1" u="none" strike="noStrike" cap="none" normalizeH="0" baseline="0" dirty="0">
                <a:ln>
                  <a:noFill/>
                </a:ln>
                <a:solidFill>
                  <a:schemeClr val="tx1"/>
                </a:solidFill>
                <a:effectLst/>
                <a:latin typeface="Arial Unicode MS"/>
              </a:rPr>
              <a:t> </a:t>
            </a:r>
            <a:r>
              <a:rPr kumimoji="0" lang="ru-RU" altLang="ru-RU" sz="3600" b="1" i="1" u="none" strike="noStrike" cap="none" normalizeH="0" baseline="0" dirty="0" err="1">
                <a:ln>
                  <a:noFill/>
                </a:ln>
                <a:solidFill>
                  <a:schemeClr val="tx1"/>
                </a:solidFill>
                <a:effectLst/>
                <a:latin typeface="Arial Unicode MS"/>
              </a:rPr>
              <a:t>of</a:t>
            </a:r>
            <a:r>
              <a:rPr kumimoji="0" lang="ru-RU" altLang="ru-RU" sz="3600" b="1" i="1" u="none" strike="noStrike" cap="none" normalizeH="0" baseline="0" dirty="0">
                <a:ln>
                  <a:noFill/>
                </a:ln>
                <a:solidFill>
                  <a:schemeClr val="tx1"/>
                </a:solidFill>
                <a:effectLst/>
                <a:latin typeface="Arial Unicode MS"/>
              </a:rPr>
              <a:t> </a:t>
            </a:r>
            <a:r>
              <a:rPr kumimoji="0" lang="ru-RU" altLang="ru-RU" sz="3600" b="1" i="1" u="none" strike="noStrike" cap="none" normalizeH="0" baseline="0" dirty="0" err="1">
                <a:ln>
                  <a:noFill/>
                </a:ln>
                <a:solidFill>
                  <a:schemeClr val="tx1"/>
                </a:solidFill>
                <a:effectLst/>
                <a:latin typeface="Arial Unicode MS"/>
              </a:rPr>
              <a:t>the</a:t>
            </a:r>
            <a:r>
              <a:rPr kumimoji="0" lang="ru-RU" altLang="ru-RU" sz="3600" b="1" i="1" u="none" strike="noStrike" cap="none" normalizeH="0" baseline="0" dirty="0">
                <a:ln>
                  <a:noFill/>
                </a:ln>
                <a:solidFill>
                  <a:schemeClr val="tx1"/>
                </a:solidFill>
                <a:effectLst/>
                <a:latin typeface="Arial Unicode MS"/>
              </a:rPr>
              <a:t> </a:t>
            </a:r>
            <a:r>
              <a:rPr kumimoji="0" lang="en-US" altLang="ru-RU" sz="3600" b="1" i="1" u="none" strike="noStrike" cap="none" normalizeH="0" baseline="0" dirty="0">
                <a:ln>
                  <a:noFill/>
                </a:ln>
                <a:solidFill>
                  <a:schemeClr val="tx1"/>
                </a:solidFill>
                <a:effectLst/>
                <a:latin typeface="Arial Unicode MS"/>
              </a:rPr>
              <a:t>Karoo-Maud </a:t>
            </a:r>
            <a:r>
              <a:rPr kumimoji="0" lang="ru-RU" altLang="ru-RU" sz="3600" b="1" i="1" u="none" strike="noStrike" cap="none" normalizeH="0" baseline="0" dirty="0" err="1">
                <a:ln>
                  <a:noFill/>
                </a:ln>
                <a:solidFill>
                  <a:schemeClr val="tx1"/>
                </a:solidFill>
                <a:effectLst/>
                <a:latin typeface="Arial Unicode MS"/>
              </a:rPr>
              <a:t>plume</a:t>
            </a:r>
            <a:r>
              <a:rPr kumimoji="0" lang="ru-RU" altLang="ru-RU" sz="3600" b="1" i="1" u="none" strike="noStrike" cap="none" normalizeH="0" baseline="0" dirty="0">
                <a:ln>
                  <a:noFill/>
                </a:ln>
                <a:solidFill>
                  <a:schemeClr val="tx1"/>
                </a:solidFill>
                <a:effectLst/>
                <a:latin typeface="Arial Unicode MS"/>
              </a:rPr>
              <a:t> </a:t>
            </a:r>
            <a:r>
              <a:rPr kumimoji="0" lang="ru-RU" altLang="ru-RU" sz="3600" b="1" i="1" u="none" strike="noStrike" cap="none" normalizeH="0" baseline="0" dirty="0" err="1">
                <a:ln>
                  <a:noFill/>
                </a:ln>
                <a:solidFill>
                  <a:schemeClr val="tx1"/>
                </a:solidFill>
                <a:effectLst/>
                <a:latin typeface="Arial Unicode MS"/>
              </a:rPr>
              <a:t>to</a:t>
            </a:r>
            <a:r>
              <a:rPr kumimoji="0" lang="ru-RU" altLang="ru-RU" sz="3600" b="1" i="1" u="none" strike="noStrike" cap="none" normalizeH="0" baseline="0" dirty="0">
                <a:ln>
                  <a:noFill/>
                </a:ln>
                <a:solidFill>
                  <a:schemeClr val="tx1"/>
                </a:solidFill>
                <a:effectLst/>
                <a:latin typeface="Arial Unicode MS"/>
              </a:rPr>
              <a:t> </a:t>
            </a:r>
            <a:r>
              <a:rPr kumimoji="0" lang="ru-RU" altLang="ru-RU" sz="3600" b="1" i="1" u="none" strike="noStrike" cap="none" normalizeH="0" baseline="0" dirty="0" err="1">
                <a:ln>
                  <a:noFill/>
                </a:ln>
                <a:solidFill>
                  <a:schemeClr val="tx1"/>
                </a:solidFill>
                <a:effectLst/>
                <a:latin typeface="Arial Unicode MS"/>
              </a:rPr>
              <a:t>the</a:t>
            </a:r>
            <a:r>
              <a:rPr kumimoji="0" lang="ru-RU" altLang="ru-RU" sz="3600" b="1" i="1" u="none" strike="noStrike" cap="none" normalizeH="0" baseline="0" dirty="0">
                <a:ln>
                  <a:noFill/>
                </a:ln>
                <a:solidFill>
                  <a:schemeClr val="tx1"/>
                </a:solidFill>
                <a:effectLst/>
                <a:latin typeface="Arial Unicode MS"/>
              </a:rPr>
              <a:t> </a:t>
            </a:r>
            <a:r>
              <a:rPr kumimoji="0" lang="en-US" altLang="ru-RU" sz="3600" b="1" i="1" u="none" strike="noStrike" cap="none" normalizeH="0" baseline="0" dirty="0">
                <a:ln>
                  <a:noFill/>
                </a:ln>
                <a:solidFill>
                  <a:schemeClr val="tx1"/>
                </a:solidFill>
                <a:effectLst/>
                <a:latin typeface="Arial Unicode MS"/>
              </a:rPr>
              <a:t>E</a:t>
            </a:r>
            <a:r>
              <a:rPr kumimoji="0" lang="ru-RU" altLang="ru-RU" sz="3600" b="1" i="1" u="none" strike="noStrike" cap="none" normalizeH="0" baseline="0" dirty="0" err="1" smtClean="0">
                <a:ln>
                  <a:noFill/>
                </a:ln>
                <a:solidFill>
                  <a:schemeClr val="tx1"/>
                </a:solidFill>
                <a:effectLst/>
                <a:latin typeface="Arial Unicode MS"/>
              </a:rPr>
              <a:t>ast</a:t>
            </a:r>
            <a:r>
              <a:rPr lang="en-US" altLang="ru-RU" sz="3600" b="1" i="1" dirty="0" smtClean="0">
                <a:latin typeface="Arial Unicode MS"/>
              </a:rPr>
              <a:t>ward</a:t>
            </a:r>
            <a:endParaRPr kumimoji="0" lang="ru-RU" altLang="ru-RU" sz="3600" b="1" i="1"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25976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1514" name="Rectangle 10">
            <a:extLst>
              <a:ext uri="{FF2B5EF4-FFF2-40B4-BE49-F238E27FC236}">
                <a16:creationId xmlns="" xmlns:a16="http://schemas.microsoft.com/office/drawing/2014/main" id="{3F78AD15-A66F-4D10-BAC0-6885BCCE1114}"/>
              </a:ext>
            </a:extLst>
          </p:cNvPr>
          <p:cNvSpPr>
            <a:spLocks noGrp="1" noChangeArrowheads="1"/>
          </p:cNvSpPr>
          <p:nvPr>
            <p:ph type="title"/>
          </p:nvPr>
        </p:nvSpPr>
        <p:spPr>
          <a:xfrm>
            <a:off x="158335" y="104179"/>
            <a:ext cx="11898198" cy="936625"/>
          </a:xfrm>
          <a:solidFill>
            <a:schemeClr val="accent2"/>
          </a:solidFill>
        </p:spPr>
        <p:txBody>
          <a:bodyPr>
            <a:noAutofit/>
          </a:bodyPr>
          <a:lstStyle/>
          <a:p>
            <a:pPr algn="ctr"/>
            <a:r>
              <a:rPr lang="en-US" altLang="ru-RU" sz="2400" dirty="0">
                <a:solidFill>
                  <a:schemeClr val="bg1"/>
                </a:solidFill>
              </a:rPr>
              <a:t>Location of postulated Kerguelen mantle plume head </a:t>
            </a:r>
            <a:r>
              <a:rPr lang="ru-RU" altLang="ru-RU" sz="2400" dirty="0">
                <a:solidFill>
                  <a:schemeClr val="bg1"/>
                </a:solidFill>
              </a:rPr>
              <a:t>130-110 </a:t>
            </a:r>
            <a:r>
              <a:rPr lang="en-US" altLang="ru-RU" sz="2400" dirty="0">
                <a:solidFill>
                  <a:schemeClr val="bg1"/>
                </a:solidFill>
              </a:rPr>
              <a:t>Ma </a:t>
            </a:r>
            <a:br>
              <a:rPr lang="en-US" altLang="ru-RU" sz="2400" dirty="0">
                <a:solidFill>
                  <a:schemeClr val="bg1"/>
                </a:solidFill>
              </a:rPr>
            </a:br>
            <a:r>
              <a:rPr lang="en-US" altLang="ru-RU" sz="24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(reconstruction modified after </a:t>
            </a:r>
            <a:r>
              <a:rPr lang="en-US" altLang="ru-RU" sz="2400" dirty="0" err="1">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Segev</a:t>
            </a:r>
            <a:r>
              <a:rPr lang="en-US" altLang="ru-RU" sz="24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 2002)</a:t>
            </a:r>
            <a:r>
              <a:rPr lang="ru-RU" altLang="ru-RU" sz="24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
            </a:r>
            <a:br>
              <a:rPr lang="ru-RU" altLang="ru-RU" sz="24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br>
            <a:endParaRPr lang="ru-RU" altLang="ru-RU" sz="2400"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graphicFrame>
        <p:nvGraphicFramePr>
          <p:cNvPr id="21516" name="Object 12">
            <a:extLst>
              <a:ext uri="{FF2B5EF4-FFF2-40B4-BE49-F238E27FC236}">
                <a16:creationId xmlns="" xmlns:a16="http://schemas.microsoft.com/office/drawing/2014/main" id="{F33D3FD6-8E95-4B8B-AAF6-06EC391D3567}"/>
              </a:ext>
            </a:extLst>
          </p:cNvPr>
          <p:cNvGraphicFramePr>
            <a:graphicFrameLocks noGrp="1" noChangeAspect="1"/>
          </p:cNvGraphicFramePr>
          <p:nvPr>
            <p:ph sz="half" idx="1"/>
          </p:nvPr>
        </p:nvGraphicFramePr>
        <p:xfrm>
          <a:off x="1703389" y="1397001"/>
          <a:ext cx="7488237" cy="5324475"/>
        </p:xfrm>
        <a:graphic>
          <a:graphicData uri="http://schemas.openxmlformats.org/presentationml/2006/ole">
            <mc:AlternateContent xmlns:mc="http://schemas.openxmlformats.org/markup-compatibility/2006">
              <mc:Choice xmlns:v="urn:schemas-microsoft-com:vml" Requires="v">
                <p:oleObj spid="_x0000_s7173" name="CorelDRAW" r:id="rId3" imgW="4744476" imgH="3373120" progId="CorelDRAW.Graphic.13">
                  <p:embed/>
                </p:oleObj>
              </mc:Choice>
              <mc:Fallback>
                <p:oleObj name="CorelDRAW" r:id="rId3" imgW="4744476" imgH="3373120" progId="CorelDRAW.Graphic.1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9" y="1397001"/>
                        <a:ext cx="7488237" cy="5324475"/>
                      </a:xfrm>
                      <a:prstGeom prst="rect">
                        <a:avLst/>
                      </a:prstGeom>
                    </p:spPr>
                  </p:pic>
                </p:oleObj>
              </mc:Fallback>
            </mc:AlternateContent>
          </a:graphicData>
        </a:graphic>
      </p:graphicFrame>
      <p:sp>
        <p:nvSpPr>
          <p:cNvPr id="21520" name="Text Box 16">
            <a:extLst>
              <a:ext uri="{FF2B5EF4-FFF2-40B4-BE49-F238E27FC236}">
                <a16:creationId xmlns="" xmlns:a16="http://schemas.microsoft.com/office/drawing/2014/main" id="{C69F1990-A8F5-45A4-A878-341110F1BB3B}"/>
              </a:ext>
            </a:extLst>
          </p:cNvPr>
          <p:cNvSpPr txBox="1">
            <a:spLocks noChangeArrowheads="1"/>
          </p:cNvSpPr>
          <p:nvPr/>
        </p:nvSpPr>
        <p:spPr bwMode="auto">
          <a:xfrm>
            <a:off x="7402294" y="4283632"/>
            <a:ext cx="1384738" cy="738664"/>
          </a:xfrm>
          <a:prstGeom prst="rect">
            <a:avLst/>
          </a:prstGeom>
          <a:solidFill>
            <a:srgbClr val="CACCD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sz="1400" i="1" dirty="0">
                <a:solidFill>
                  <a:srgbClr val="3333FF"/>
                </a:solidFill>
              </a:rPr>
              <a:t>Main rifting and </a:t>
            </a:r>
          </a:p>
          <a:p>
            <a:r>
              <a:rPr lang="en-US" altLang="ru-RU" sz="1400" i="1" dirty="0">
                <a:solidFill>
                  <a:srgbClr val="3333FF"/>
                </a:solidFill>
              </a:rPr>
              <a:t>development of </a:t>
            </a:r>
          </a:p>
          <a:p>
            <a:r>
              <a:rPr lang="en-US" altLang="ru-RU" sz="1400" i="1" dirty="0">
                <a:solidFill>
                  <a:srgbClr val="3333FF"/>
                </a:solidFill>
              </a:rPr>
              <a:t>spreading center</a:t>
            </a:r>
            <a:endParaRPr lang="ru-RU" altLang="ru-RU" sz="1400" i="1" dirty="0">
              <a:solidFill>
                <a:srgbClr val="3333FF"/>
              </a:solidFill>
            </a:endParaRPr>
          </a:p>
        </p:txBody>
      </p:sp>
      <p:sp>
        <p:nvSpPr>
          <p:cNvPr id="21521" name="Text Box 17">
            <a:extLst>
              <a:ext uri="{FF2B5EF4-FFF2-40B4-BE49-F238E27FC236}">
                <a16:creationId xmlns="" xmlns:a16="http://schemas.microsoft.com/office/drawing/2014/main" id="{7121DB2F-BF74-4A6D-9DFE-B2B21DA40431}"/>
              </a:ext>
            </a:extLst>
          </p:cNvPr>
          <p:cNvSpPr txBox="1">
            <a:spLocks noChangeArrowheads="1"/>
          </p:cNvSpPr>
          <p:nvPr/>
        </p:nvSpPr>
        <p:spPr bwMode="auto">
          <a:xfrm>
            <a:off x="7256463" y="1052513"/>
            <a:ext cx="3835090" cy="369332"/>
          </a:xfrm>
          <a:prstGeom prst="rect">
            <a:avLst/>
          </a:prstGeom>
          <a:solidFill>
            <a:srgbClr val="FCA4BF"/>
          </a:solidFill>
          <a:ln>
            <a:noFill/>
          </a:ln>
          <a:effectLst/>
        </p:spPr>
        <p:txBody>
          <a:bodyPr wrap="square">
            <a:spAutoFit/>
          </a:bodyPr>
          <a:lstStyle/>
          <a:p>
            <a:r>
              <a:rPr lang="en-US" altLang="ru-RU" dirty="0">
                <a:solidFill>
                  <a:srgbClr val="002060"/>
                </a:solidFill>
              </a:rPr>
              <a:t>Areas influenced by igneous activity</a:t>
            </a:r>
            <a:endParaRPr lang="ru-RU" altLang="ru-RU" dirty="0">
              <a:solidFill>
                <a:srgbClr val="002060"/>
              </a:solidFill>
            </a:endParaRPr>
          </a:p>
        </p:txBody>
      </p:sp>
      <p:sp>
        <p:nvSpPr>
          <p:cNvPr id="21523" name="Rectangle 19">
            <a:extLst>
              <a:ext uri="{FF2B5EF4-FFF2-40B4-BE49-F238E27FC236}">
                <a16:creationId xmlns="" xmlns:a16="http://schemas.microsoft.com/office/drawing/2014/main" id="{9E8E4605-B0EF-462C-BB68-C6050D503873}"/>
              </a:ext>
            </a:extLst>
          </p:cNvPr>
          <p:cNvSpPr>
            <a:spLocks noChangeArrowheads="1"/>
          </p:cNvSpPr>
          <p:nvPr/>
        </p:nvSpPr>
        <p:spPr bwMode="auto">
          <a:xfrm>
            <a:off x="1703389" y="1484314"/>
            <a:ext cx="7272337" cy="5184775"/>
          </a:xfrm>
          <a:prstGeom prst="rect">
            <a:avLst/>
          </a:prstGeom>
          <a:noFill/>
          <a:ln w="476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1524" name="Rectangle 20">
            <a:extLst>
              <a:ext uri="{FF2B5EF4-FFF2-40B4-BE49-F238E27FC236}">
                <a16:creationId xmlns="" xmlns:a16="http://schemas.microsoft.com/office/drawing/2014/main" id="{DBA6D481-1F47-435F-8959-8244927B856D}"/>
              </a:ext>
            </a:extLst>
          </p:cNvPr>
          <p:cNvSpPr>
            <a:spLocks noChangeArrowheads="1"/>
          </p:cNvSpPr>
          <p:nvPr/>
        </p:nvSpPr>
        <p:spPr bwMode="auto">
          <a:xfrm>
            <a:off x="5808663" y="5734050"/>
            <a:ext cx="4572000" cy="923330"/>
          </a:xfrm>
          <a:prstGeom prst="rect">
            <a:avLst/>
          </a:prstGeom>
          <a:solidFill>
            <a:srgbClr val="7030A0"/>
          </a:solidFill>
          <a:ln>
            <a:noFill/>
          </a:ln>
          <a:effectLst/>
        </p:spPr>
        <p:txBody>
          <a:bodyPr>
            <a:spAutoFit/>
          </a:bodyPr>
          <a:lstStyle/>
          <a:p>
            <a:r>
              <a:rPr lang="ru-RU" altLang="ru-RU" dirty="0" err="1"/>
              <a:t>The</a:t>
            </a:r>
            <a:r>
              <a:rPr lang="en-US" altLang="ru-RU" dirty="0"/>
              <a:t> </a:t>
            </a:r>
            <a:r>
              <a:rPr lang="ru-RU" altLang="ru-RU" dirty="0"/>
              <a:t>0.5 </a:t>
            </a:r>
            <a:r>
              <a:rPr lang="ru-RU" altLang="ru-RU" dirty="0" err="1"/>
              <a:t>Ga</a:t>
            </a:r>
            <a:r>
              <a:rPr lang="ru-RU" altLang="ru-RU" dirty="0"/>
              <a:t> </a:t>
            </a:r>
            <a:r>
              <a:rPr lang="ru-RU" altLang="ru-RU" dirty="0" err="1"/>
              <a:t>Pan-African</a:t>
            </a:r>
            <a:r>
              <a:rPr lang="ru-RU" altLang="ru-RU" dirty="0"/>
              <a:t> </a:t>
            </a:r>
            <a:r>
              <a:rPr lang="ru-RU" altLang="ru-RU" dirty="0" err="1"/>
              <a:t>suture</a:t>
            </a:r>
            <a:r>
              <a:rPr lang="ru-RU" altLang="ru-RU" dirty="0"/>
              <a:t> </a:t>
            </a:r>
            <a:r>
              <a:rPr lang="ru-RU" altLang="ru-RU" dirty="0" err="1"/>
              <a:t>that</a:t>
            </a:r>
            <a:r>
              <a:rPr lang="ru-RU" altLang="ru-RU" dirty="0"/>
              <a:t> </a:t>
            </a:r>
            <a:r>
              <a:rPr lang="ru-RU" altLang="ru-RU" dirty="0" err="1"/>
              <a:t>created</a:t>
            </a:r>
            <a:r>
              <a:rPr lang="ru-RU" altLang="ru-RU" dirty="0"/>
              <a:t> </a:t>
            </a:r>
            <a:r>
              <a:rPr lang="ru-RU" altLang="ru-RU" dirty="0" err="1"/>
              <a:t>East</a:t>
            </a:r>
            <a:r>
              <a:rPr lang="ru-RU" altLang="ru-RU" dirty="0"/>
              <a:t> </a:t>
            </a:r>
            <a:r>
              <a:rPr lang="ru-RU" altLang="ru-RU" dirty="0" err="1"/>
              <a:t>Gondwana</a:t>
            </a:r>
            <a:r>
              <a:rPr lang="ru-RU" altLang="ru-RU" dirty="0"/>
              <a:t> </a:t>
            </a:r>
            <a:r>
              <a:rPr lang="ru-RU" altLang="ru-RU" dirty="0" err="1"/>
              <a:t>is</a:t>
            </a:r>
            <a:r>
              <a:rPr lang="ru-RU" altLang="ru-RU" dirty="0"/>
              <a:t> </a:t>
            </a:r>
            <a:r>
              <a:rPr lang="ru-RU" altLang="ru-RU" dirty="0" err="1"/>
              <a:t>after</a:t>
            </a:r>
            <a:r>
              <a:rPr lang="ru-RU" altLang="ru-RU" dirty="0"/>
              <a:t> </a:t>
            </a:r>
            <a:r>
              <a:rPr lang="ru-RU" altLang="ru-RU" dirty="0" err="1"/>
              <a:t>Kelsey</a:t>
            </a:r>
            <a:r>
              <a:rPr lang="en-US" altLang="ru-RU" dirty="0"/>
              <a:t> </a:t>
            </a:r>
            <a:r>
              <a:rPr lang="ru-RU" altLang="ru-RU" dirty="0" err="1"/>
              <a:t>et</a:t>
            </a:r>
            <a:r>
              <a:rPr lang="ru-RU" altLang="ru-RU" dirty="0"/>
              <a:t> </a:t>
            </a:r>
            <a:r>
              <a:rPr lang="ru-RU" altLang="ru-RU" dirty="0" err="1"/>
              <a:t>al</a:t>
            </a:r>
            <a:r>
              <a:rPr lang="ru-RU" altLang="ru-RU" dirty="0"/>
              <a:t>. (2008) </a:t>
            </a:r>
            <a:r>
              <a:rPr lang="ru-RU" altLang="ru-RU" dirty="0" err="1"/>
              <a:t>and</a:t>
            </a:r>
            <a:r>
              <a:rPr lang="ru-RU" altLang="ru-RU" dirty="0"/>
              <a:t> </a:t>
            </a:r>
            <a:r>
              <a:rPr lang="ru-RU" altLang="ru-RU" dirty="0" err="1"/>
              <a:t>Chatterjee</a:t>
            </a:r>
            <a:r>
              <a:rPr lang="ru-RU" altLang="ru-RU" dirty="0"/>
              <a:t> </a:t>
            </a:r>
            <a:r>
              <a:rPr lang="ru-RU" altLang="ru-RU" dirty="0" err="1"/>
              <a:t>et</a:t>
            </a:r>
            <a:r>
              <a:rPr lang="ru-RU" altLang="ru-RU" dirty="0"/>
              <a:t> </a:t>
            </a:r>
            <a:r>
              <a:rPr lang="ru-RU" altLang="ru-RU" dirty="0" err="1"/>
              <a:t>al</a:t>
            </a:r>
            <a:r>
              <a:rPr lang="ru-RU" altLang="ru-RU" dirty="0"/>
              <a:t>. (2011)</a:t>
            </a:r>
          </a:p>
        </p:txBody>
      </p:sp>
      <p:sp>
        <p:nvSpPr>
          <p:cNvPr id="21525" name="Line 21">
            <a:extLst>
              <a:ext uri="{FF2B5EF4-FFF2-40B4-BE49-F238E27FC236}">
                <a16:creationId xmlns="" xmlns:a16="http://schemas.microsoft.com/office/drawing/2014/main" id="{E6BB40C9-1528-421F-BEBE-AF2CA4620EB1}"/>
              </a:ext>
            </a:extLst>
          </p:cNvPr>
          <p:cNvSpPr>
            <a:spLocks noChangeShapeType="1"/>
          </p:cNvSpPr>
          <p:nvPr/>
        </p:nvSpPr>
        <p:spPr bwMode="auto">
          <a:xfrm flipH="1">
            <a:off x="4440239" y="1341438"/>
            <a:ext cx="3311525" cy="86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1526" name="Line 22">
            <a:extLst>
              <a:ext uri="{FF2B5EF4-FFF2-40B4-BE49-F238E27FC236}">
                <a16:creationId xmlns="" xmlns:a16="http://schemas.microsoft.com/office/drawing/2014/main" id="{87DB10B7-49B2-4C57-B437-8953A2130454}"/>
              </a:ext>
            </a:extLst>
          </p:cNvPr>
          <p:cNvSpPr>
            <a:spLocks noChangeShapeType="1"/>
          </p:cNvSpPr>
          <p:nvPr/>
        </p:nvSpPr>
        <p:spPr bwMode="auto">
          <a:xfrm flipH="1">
            <a:off x="5735638" y="1341438"/>
            <a:ext cx="2305050" cy="20875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1527" name="Line 23">
            <a:extLst>
              <a:ext uri="{FF2B5EF4-FFF2-40B4-BE49-F238E27FC236}">
                <a16:creationId xmlns="" xmlns:a16="http://schemas.microsoft.com/office/drawing/2014/main" id="{DD8C57CD-2796-480E-8A31-F9E0934A8E6F}"/>
              </a:ext>
            </a:extLst>
          </p:cNvPr>
          <p:cNvSpPr>
            <a:spLocks noChangeShapeType="1"/>
          </p:cNvSpPr>
          <p:nvPr/>
        </p:nvSpPr>
        <p:spPr bwMode="auto">
          <a:xfrm flipH="1">
            <a:off x="6024563" y="1341439"/>
            <a:ext cx="1871662" cy="11509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1528" name="Line 24">
            <a:extLst>
              <a:ext uri="{FF2B5EF4-FFF2-40B4-BE49-F238E27FC236}">
                <a16:creationId xmlns="" xmlns:a16="http://schemas.microsoft.com/office/drawing/2014/main" id="{7EA3A747-74B0-40EF-8A86-BAAE47F695CD}"/>
              </a:ext>
            </a:extLst>
          </p:cNvPr>
          <p:cNvSpPr>
            <a:spLocks noChangeShapeType="1"/>
          </p:cNvSpPr>
          <p:nvPr/>
        </p:nvSpPr>
        <p:spPr bwMode="auto">
          <a:xfrm flipH="1">
            <a:off x="6959601" y="4508501"/>
            <a:ext cx="360363" cy="144463"/>
          </a:xfrm>
          <a:prstGeom prst="line">
            <a:avLst/>
          </a:prstGeom>
          <a:noFill/>
          <a:ln w="9525">
            <a:solidFill>
              <a:srgbClr val="3333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253498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266" name="Picture 2">
            <a:extLst>
              <a:ext uri="{FF2B5EF4-FFF2-40B4-BE49-F238E27FC236}">
                <a16:creationId xmlns="" xmlns:a16="http://schemas.microsoft.com/office/drawing/2014/main" id="{9AB0200A-2DBF-45FB-BE01-3DEA1CCD47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4114" y="908050"/>
            <a:ext cx="7273925" cy="5176838"/>
          </a:xfrm>
          <a:prstGeom prst="rect">
            <a:avLst/>
          </a:prstGeom>
          <a:noFill/>
          <a:extLst>
            <a:ext uri="{909E8E84-426E-40DD-AFC4-6F175D3DCCD1}">
              <a14:hiddenFill xmlns:a14="http://schemas.microsoft.com/office/drawing/2010/main">
                <a:solidFill>
                  <a:srgbClr val="FFFFFF"/>
                </a:solidFill>
              </a14:hiddenFill>
            </a:ext>
          </a:extLst>
        </p:spPr>
      </p:pic>
      <p:sp>
        <p:nvSpPr>
          <p:cNvPr id="11267" name="Rectangle 3">
            <a:extLst>
              <a:ext uri="{FF2B5EF4-FFF2-40B4-BE49-F238E27FC236}">
                <a16:creationId xmlns="" xmlns:a16="http://schemas.microsoft.com/office/drawing/2014/main" id="{D8D26FE6-668D-460A-9A73-8F7F5227969E}"/>
              </a:ext>
            </a:extLst>
          </p:cNvPr>
          <p:cNvSpPr>
            <a:spLocks noChangeArrowheads="1"/>
          </p:cNvSpPr>
          <p:nvPr/>
        </p:nvSpPr>
        <p:spPr bwMode="auto">
          <a:xfrm>
            <a:off x="118533" y="6231265"/>
            <a:ext cx="12073467" cy="523220"/>
          </a:xfrm>
          <a:prstGeom prst="rect">
            <a:avLst/>
          </a:prstGeom>
          <a:solidFill>
            <a:srgbClr val="FCA4BF">
              <a:alpha val="60001"/>
            </a:srgbClr>
          </a:solidFill>
          <a:ln>
            <a:noFill/>
          </a:ln>
          <a:effectLst/>
        </p:spPr>
        <p:txBody>
          <a:bodyPr wrap="square" anchor="ctr">
            <a:spAutoFit/>
          </a:bodyPr>
          <a:lstStyle/>
          <a:p>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(a): 1- Jurassic-Cretaceous alkaline </a:t>
            </a:r>
            <a:r>
              <a:rPr lang="en-US" altLang="ru-RU" sz="1400" b="1" i="1" dirty="0" err="1">
                <a:solidFill>
                  <a:schemeClr val="bg1"/>
                </a:solidFill>
                <a:effectLst>
                  <a:outerShdw blurRad="38100" dist="38100" dir="2700000" algn="tl">
                    <a:srgbClr val="000000"/>
                  </a:outerShdw>
                </a:effectLst>
                <a:latin typeface="Times New Roman" panose="02020603050405020304" pitchFamily="18" charset="0"/>
              </a:rPr>
              <a:t>picrites</a:t>
            </a:r>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 2 – Permian-Triassic coal-</a:t>
            </a:r>
            <a:r>
              <a:rPr lang="en-US" altLang="ru-RU" sz="1400" b="1" i="1" dirty="0" err="1">
                <a:solidFill>
                  <a:schemeClr val="bg1"/>
                </a:solidFill>
                <a:effectLst>
                  <a:outerShdw blurRad="38100" dist="38100" dir="2700000" algn="tl">
                    <a:srgbClr val="000000"/>
                  </a:outerShdw>
                </a:effectLst>
                <a:latin typeface="Times New Roman" panose="02020603050405020304" pitchFamily="18" charset="0"/>
              </a:rPr>
              <a:t>dearing</a:t>
            </a:r>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 deposits, 3 – Precambrian rocks, 4 – faults; (b) schematic structure of the alkaline-ultramafic stock-like bodies from Jetty Oasis; (c) general view of the </a:t>
            </a:r>
            <a:r>
              <a:rPr lang="en-US" altLang="ru-RU" sz="1400" b="1" i="1" dirty="0" err="1">
                <a:solidFill>
                  <a:schemeClr val="bg1"/>
                </a:solidFill>
                <a:effectLst>
                  <a:outerShdw blurRad="38100" dist="38100" dir="2700000" algn="tl">
                    <a:srgbClr val="000000"/>
                  </a:outerShdw>
                </a:effectLst>
                <a:latin typeface="Times New Roman" panose="02020603050405020304" pitchFamily="18" charset="0"/>
              </a:rPr>
              <a:t>Severnoe</a:t>
            </a:r>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 stock, detail of outcrop and optic </a:t>
            </a:r>
            <a:r>
              <a:rPr lang="en-US" altLang="ru-RU" sz="1400" b="1" i="1" dirty="0" err="1">
                <a:solidFill>
                  <a:schemeClr val="bg1"/>
                </a:solidFill>
                <a:effectLst>
                  <a:outerShdw blurRad="38100" dist="38100" dir="2700000" algn="tl">
                    <a:srgbClr val="000000"/>
                  </a:outerShdw>
                </a:effectLst>
                <a:latin typeface="Times New Roman" panose="02020603050405020304" pitchFamily="18" charset="0"/>
              </a:rPr>
              <a:t>microfoto</a:t>
            </a:r>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 of </a:t>
            </a:r>
            <a:r>
              <a:rPr lang="en-US" altLang="ru-RU" sz="1400" b="1" i="1" dirty="0" err="1">
                <a:solidFill>
                  <a:schemeClr val="bg1"/>
                </a:solidFill>
                <a:effectLst>
                  <a:outerShdw blurRad="38100" dist="38100" dir="2700000" algn="tl">
                    <a:srgbClr val="000000"/>
                  </a:outerShdw>
                </a:effectLst>
                <a:latin typeface="Times New Roman" panose="02020603050405020304" pitchFamily="18" charset="0"/>
              </a:rPr>
              <a:t>tuffisite</a:t>
            </a:r>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 in crossed </a:t>
            </a:r>
            <a:r>
              <a:rPr lang="en-US" altLang="ru-RU" sz="1400" b="1" i="1" dirty="0" err="1">
                <a:solidFill>
                  <a:schemeClr val="bg1"/>
                </a:solidFill>
                <a:effectLst>
                  <a:outerShdw blurRad="38100" dist="38100" dir="2700000" algn="tl">
                    <a:srgbClr val="000000"/>
                  </a:outerShdw>
                </a:effectLst>
                <a:latin typeface="Times New Roman" panose="02020603050405020304" pitchFamily="18" charset="0"/>
              </a:rPr>
              <a:t>nicols</a:t>
            </a:r>
            <a:r>
              <a:rPr lang="en-US" altLang="ru-RU" sz="1400" b="1" i="1" dirty="0">
                <a:solidFill>
                  <a:schemeClr val="bg1"/>
                </a:solidFill>
                <a:effectLst>
                  <a:outerShdw blurRad="38100" dist="38100" dir="2700000" algn="tl">
                    <a:srgbClr val="000000"/>
                  </a:outerShdw>
                </a:effectLst>
                <a:latin typeface="Times New Roman" panose="02020603050405020304" pitchFamily="18" charset="0"/>
              </a:rPr>
              <a:t>.</a:t>
            </a:r>
            <a:r>
              <a:rPr lang="ru-RU" altLang="ru-RU" sz="1400" i="1" dirty="0">
                <a:solidFill>
                  <a:schemeClr val="bg1"/>
                </a:solidFill>
                <a:latin typeface="Times New Roman" panose="02020603050405020304" pitchFamily="18" charset="0"/>
              </a:rPr>
              <a:t> </a:t>
            </a:r>
          </a:p>
        </p:txBody>
      </p:sp>
      <p:sp>
        <p:nvSpPr>
          <p:cNvPr id="11268" name="Rectangle 4">
            <a:extLst>
              <a:ext uri="{FF2B5EF4-FFF2-40B4-BE49-F238E27FC236}">
                <a16:creationId xmlns="" xmlns:a16="http://schemas.microsoft.com/office/drawing/2014/main" id="{D69122C3-36BB-4ECD-BC2D-9852CF4CB51A}"/>
              </a:ext>
            </a:extLst>
          </p:cNvPr>
          <p:cNvSpPr>
            <a:spLocks noChangeArrowheads="1"/>
          </p:cNvSpPr>
          <p:nvPr/>
        </p:nvSpPr>
        <p:spPr bwMode="auto">
          <a:xfrm>
            <a:off x="0" y="208519"/>
            <a:ext cx="12191999" cy="738664"/>
          </a:xfrm>
          <a:prstGeom prst="rect">
            <a:avLst/>
          </a:prstGeom>
          <a:solidFill>
            <a:schemeClr val="accent5">
              <a:lumMod val="40000"/>
              <a:lumOff val="60000"/>
              <a:alpha val="60001"/>
            </a:schemeClr>
          </a:solidFill>
          <a:ln>
            <a:noFill/>
          </a:ln>
          <a:effectLst/>
        </p:spPr>
        <p:txBody>
          <a:bodyPr wrap="square" anchor="ctr">
            <a:spAutoFit/>
          </a:bodyPr>
          <a:lstStyle/>
          <a:p>
            <a:pPr algn="ctr"/>
            <a:r>
              <a:rPr lang="en-US" altLang="ru-RU" sz="1400" b="1" dirty="0" err="1">
                <a:solidFill>
                  <a:schemeClr val="bg1"/>
                </a:solidFill>
                <a:effectLst>
                  <a:outerShdw blurRad="38100" dist="38100" dir="2700000" algn="tl">
                    <a:srgbClr val="000000"/>
                  </a:outerShdw>
                </a:effectLst>
                <a:latin typeface="Times New Roman" panose="02020603050405020304" pitchFamily="18" charset="0"/>
              </a:rPr>
              <a:t>Thet</a:t>
            </a:r>
            <a:r>
              <a:rPr lang="en-US" altLang="ru-RU" sz="1400" b="1" dirty="0">
                <a:solidFill>
                  <a:schemeClr val="bg1"/>
                </a:solidFill>
                <a:effectLst>
                  <a:outerShdw blurRad="38100" dist="38100" dir="2700000" algn="tl">
                    <a:srgbClr val="000000"/>
                  </a:outerShdw>
                </a:effectLst>
                <a:latin typeface="Times New Roman" panose="02020603050405020304" pitchFamily="18" charset="0"/>
              </a:rPr>
              <a:t> Mesozoic–Cenozoic occurrences of intraplate magmatism (alkaline ultrabasic intrusions, kimberlite sills and dikes, and leucite basalts) are localized at the region of the Prince Charles Mountains, 3000–4000 km east of </a:t>
            </a:r>
            <a:r>
              <a:rPr lang="en-US" altLang="ru-RU" sz="1400" b="1" dirty="0" smtClean="0">
                <a:solidFill>
                  <a:schemeClr val="bg1"/>
                </a:solidFill>
                <a:effectLst>
                  <a:outerShdw blurRad="38100" dist="38100" dir="2700000" algn="tl">
                    <a:srgbClr val="000000"/>
                  </a:outerShdw>
                </a:effectLst>
                <a:latin typeface="Times New Roman" panose="02020603050405020304" pitchFamily="18" charset="0"/>
              </a:rPr>
              <a:t> DML</a:t>
            </a:r>
            <a:r>
              <a:rPr lang="en-US" altLang="ru-RU" sz="1400" b="1" dirty="0">
                <a:solidFill>
                  <a:schemeClr val="bg1"/>
                </a:solidFill>
                <a:effectLst>
                  <a:outerShdw blurRad="38100" dist="38100" dir="2700000" algn="tl">
                    <a:srgbClr val="000000"/>
                  </a:outerShdw>
                </a:effectLst>
                <a:latin typeface="Times New Roman" panose="02020603050405020304" pitchFamily="18" charset="0"/>
              </a:rPr>
              <a:t>. Their formation is supposedly related to the activation of the </a:t>
            </a:r>
            <a:r>
              <a:rPr lang="en-US" altLang="ru-RU" sz="1400" b="1" dirty="0" err="1">
                <a:solidFill>
                  <a:schemeClr val="bg1"/>
                </a:solidFill>
                <a:effectLst>
                  <a:outerShdw blurRad="38100" dist="38100" dir="2700000" algn="tl">
                    <a:srgbClr val="000000"/>
                  </a:outerShdw>
                </a:effectLst>
                <a:latin typeface="Times New Roman" panose="02020603050405020304" pitchFamily="18" charset="0"/>
              </a:rPr>
              <a:t>sublithospheric</a:t>
            </a:r>
            <a:r>
              <a:rPr lang="en-US" altLang="ru-RU" sz="1400" b="1" dirty="0">
                <a:solidFill>
                  <a:schemeClr val="bg1"/>
                </a:solidFill>
                <a:effectLst>
                  <a:outerShdw blurRad="38100" dist="38100" dir="2700000" algn="tl">
                    <a:srgbClr val="000000"/>
                  </a:outerShdw>
                </a:effectLst>
                <a:latin typeface="Times New Roman" panose="02020603050405020304" pitchFamily="18" charset="0"/>
              </a:rPr>
              <a:t> mantle of Antarctica under the influence of the Kerguelen </a:t>
            </a:r>
            <a:r>
              <a:rPr lang="en-US" altLang="ru-RU" sz="1400" b="1" dirty="0" err="1">
                <a:solidFill>
                  <a:schemeClr val="bg1"/>
                </a:solidFill>
                <a:effectLst>
                  <a:outerShdw blurRad="38100" dist="38100" dir="2700000" algn="tl">
                    <a:srgbClr val="000000"/>
                  </a:outerShdw>
                </a:effectLst>
                <a:latin typeface="Times New Roman" panose="02020603050405020304" pitchFamily="18" charset="0"/>
              </a:rPr>
              <a:t>plumeat</a:t>
            </a:r>
            <a:r>
              <a:rPr lang="en-US" altLang="ru-RU" sz="1400" b="1" dirty="0">
                <a:solidFill>
                  <a:schemeClr val="bg1"/>
                </a:solidFill>
                <a:effectLst>
                  <a:outerShdw blurRad="38100" dist="38100" dir="2700000" algn="tl">
                    <a:srgbClr val="000000"/>
                  </a:outerShdw>
                </a:effectLst>
                <a:latin typeface="Times New Roman" panose="02020603050405020304" pitchFamily="18" charset="0"/>
              </a:rPr>
              <a:t> 130–105 Ma.</a:t>
            </a:r>
            <a:r>
              <a:rPr lang="ru-RU" altLang="ru-RU" sz="1400" b="1" dirty="0">
                <a:solidFill>
                  <a:schemeClr val="bg1"/>
                </a:solidFill>
                <a:effectLst>
                  <a:outerShdw blurRad="38100" dist="38100" dir="2700000" algn="tl">
                    <a:srgbClr val="000000"/>
                  </a:outerShdw>
                </a:effectLst>
                <a:latin typeface="Times New Roman" panose="02020603050405020304" pitchFamily="18" charset="0"/>
              </a:rPr>
              <a:t> </a:t>
            </a:r>
          </a:p>
        </p:txBody>
      </p:sp>
    </p:spTree>
    <p:extLst>
      <p:ext uri="{BB962C8B-B14F-4D97-AF65-F5344CB8AC3E}">
        <p14:creationId xmlns:p14="http://schemas.microsoft.com/office/powerpoint/2010/main" val="1190380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9D7782DA-A6E5-4332-BAF1-1C4764D952EC}"/>
              </a:ext>
            </a:extLst>
          </p:cNvPr>
          <p:cNvPicPr>
            <a:picLocks noChangeAspect="1"/>
          </p:cNvPicPr>
          <p:nvPr/>
        </p:nvPicPr>
        <p:blipFill>
          <a:blip r:embed="rId3"/>
          <a:stretch>
            <a:fillRect/>
          </a:stretch>
        </p:blipFill>
        <p:spPr>
          <a:xfrm>
            <a:off x="829734" y="400050"/>
            <a:ext cx="8982075" cy="6457950"/>
          </a:xfrm>
          <a:prstGeom prst="rect">
            <a:avLst/>
          </a:prstGeom>
        </p:spPr>
      </p:pic>
    </p:spTree>
    <p:extLst>
      <p:ext uri="{BB962C8B-B14F-4D97-AF65-F5344CB8AC3E}">
        <p14:creationId xmlns:p14="http://schemas.microsoft.com/office/powerpoint/2010/main" val="3615335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a:extLst>
              <a:ext uri="{FF2B5EF4-FFF2-40B4-BE49-F238E27FC236}">
                <a16:creationId xmlns="" xmlns:a16="http://schemas.microsoft.com/office/drawing/2014/main" id="{75EEB5F0-9D24-4BB8-8B9F-DF63A8752A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1" y="2199822"/>
            <a:ext cx="5660571" cy="465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Диаграмма 7">
            <a:extLst>
              <a:ext uri="{FF2B5EF4-FFF2-40B4-BE49-F238E27FC236}">
                <a16:creationId xmlns="" xmlns:a16="http://schemas.microsoft.com/office/drawing/2014/main" id="{79402081-1C3A-406F-B86C-FA183C126445}"/>
              </a:ext>
            </a:extLst>
          </p:cNvPr>
          <p:cNvGraphicFramePr>
            <a:graphicFrameLocks/>
          </p:cNvGraphicFramePr>
          <p:nvPr>
            <p:extLst>
              <p:ext uri="{D42A27DB-BD31-4B8C-83A1-F6EECF244321}">
                <p14:modId xmlns:p14="http://schemas.microsoft.com/office/powerpoint/2010/main" val="2254182095"/>
              </p:ext>
            </p:extLst>
          </p:nvPr>
        </p:nvGraphicFramePr>
        <p:xfrm>
          <a:off x="0" y="3606800"/>
          <a:ext cx="5295900" cy="325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Диаграмма 8">
            <a:extLst>
              <a:ext uri="{FF2B5EF4-FFF2-40B4-BE49-F238E27FC236}">
                <a16:creationId xmlns="" xmlns:a16="http://schemas.microsoft.com/office/drawing/2014/main" id="{989CC5C1-8193-47E1-989B-E06671B15991}"/>
              </a:ext>
            </a:extLst>
          </p:cNvPr>
          <p:cNvGraphicFramePr>
            <a:graphicFrameLocks/>
          </p:cNvGraphicFramePr>
          <p:nvPr>
            <p:extLst>
              <p:ext uri="{D42A27DB-BD31-4B8C-83A1-F6EECF244321}">
                <p14:modId xmlns:p14="http://schemas.microsoft.com/office/powerpoint/2010/main" val="3292349634"/>
              </p:ext>
            </p:extLst>
          </p:nvPr>
        </p:nvGraphicFramePr>
        <p:xfrm>
          <a:off x="0" y="276225"/>
          <a:ext cx="5295900" cy="3330575"/>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 xmlns:a16="http://schemas.microsoft.com/office/drawing/2014/main" id="{905AEBE2-6DD5-4E4B-9BA4-47AAC20F58C5}"/>
              </a:ext>
            </a:extLst>
          </p:cNvPr>
          <p:cNvSpPr txBox="1"/>
          <p:nvPr/>
        </p:nvSpPr>
        <p:spPr>
          <a:xfrm>
            <a:off x="5295900" y="85422"/>
            <a:ext cx="6591300" cy="2308324"/>
          </a:xfrm>
          <a:prstGeom prst="rect">
            <a:avLst/>
          </a:prstGeom>
          <a:noFill/>
        </p:spPr>
        <p:txBody>
          <a:bodyPr wrap="square">
            <a:spAutoFit/>
          </a:bodyPr>
          <a:lstStyle/>
          <a:p>
            <a:pPr algn="ctr"/>
            <a:r>
              <a:rPr lang="en-US" sz="3600" b="0" i="0" u="none" strike="noStrike" baseline="0" dirty="0">
                <a:latin typeface="Modern Love" panose="04090805081005020601" pitchFamily="82" charset="0"/>
              </a:rPr>
              <a:t>Comparison of Pb isotope composition in the plume magmas of East Antarctica and Kerguelen </a:t>
            </a:r>
            <a:r>
              <a:rPr lang="en-US" sz="1600" b="0" i="0" u="none" strike="noStrike" baseline="0" dirty="0">
                <a:latin typeface="Arial Cyr" panose="020B0604020202020204" pitchFamily="34" charset="0"/>
                <a:cs typeface="Arial Cyr" panose="020B0604020202020204" pitchFamily="34" charset="0"/>
              </a:rPr>
              <a:t>(</a:t>
            </a:r>
            <a:r>
              <a:rPr lang="en-US" sz="1600" b="0" i="0" u="none" strike="noStrike" baseline="0" dirty="0" err="1">
                <a:latin typeface="Arial Cyr" panose="020B0604020202020204" pitchFamily="34" charset="0"/>
                <a:cs typeface="Arial Cyr" panose="020B0604020202020204" pitchFamily="34" charset="0"/>
              </a:rPr>
              <a:t>Sushchevskaya</a:t>
            </a:r>
            <a:r>
              <a:rPr lang="en-US" sz="1600" b="0" i="0" u="none" strike="noStrike" baseline="0" dirty="0">
                <a:latin typeface="Arial Cyr" panose="020B0604020202020204" pitchFamily="34" charset="0"/>
                <a:cs typeface="Arial Cyr" panose="020B0604020202020204" pitchFamily="34" charset="0"/>
              </a:rPr>
              <a:t> et al., 2020</a:t>
            </a:r>
            <a:r>
              <a:rPr lang="en-US" sz="1600" b="0" i="0" u="none" strike="noStrike" baseline="0" dirty="0">
                <a:latin typeface="Modern Love" panose="04090805081005020601" pitchFamily="82" charset="0"/>
              </a:rPr>
              <a:t>).</a:t>
            </a:r>
            <a:endParaRPr lang="ru-RU" sz="1600" dirty="0"/>
          </a:p>
        </p:txBody>
      </p:sp>
    </p:spTree>
    <p:extLst>
      <p:ext uri="{BB962C8B-B14F-4D97-AF65-F5344CB8AC3E}">
        <p14:creationId xmlns:p14="http://schemas.microsoft.com/office/powerpoint/2010/main" val="2404487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B3309EC4-2B21-45D3-8C03-AE6CE02A7453}"/>
              </a:ext>
            </a:extLst>
          </p:cNvPr>
          <p:cNvPicPr>
            <a:picLocks noChangeAspect="1"/>
          </p:cNvPicPr>
          <p:nvPr/>
        </p:nvPicPr>
        <p:blipFill>
          <a:blip r:embed="rId3"/>
          <a:stretch>
            <a:fillRect/>
          </a:stretch>
        </p:blipFill>
        <p:spPr>
          <a:xfrm>
            <a:off x="2565400" y="409574"/>
            <a:ext cx="9626600" cy="6448425"/>
          </a:xfrm>
          <a:prstGeom prst="rect">
            <a:avLst/>
          </a:prstGeom>
        </p:spPr>
      </p:pic>
      <p:sp>
        <p:nvSpPr>
          <p:cNvPr id="2" name="Заголовок 1">
            <a:extLst>
              <a:ext uri="{FF2B5EF4-FFF2-40B4-BE49-F238E27FC236}">
                <a16:creationId xmlns="" xmlns:a16="http://schemas.microsoft.com/office/drawing/2014/main" id="{9AD24D38-B950-4C54-8821-31CFAF9252EC}"/>
              </a:ext>
            </a:extLst>
          </p:cNvPr>
          <p:cNvSpPr>
            <a:spLocks noGrp="1"/>
          </p:cNvSpPr>
          <p:nvPr>
            <p:ph type="title"/>
          </p:nvPr>
        </p:nvSpPr>
        <p:spPr>
          <a:xfrm>
            <a:off x="0" y="5284788"/>
            <a:ext cx="4791380" cy="1187264"/>
          </a:xfrm>
          <a:solidFill>
            <a:srgbClr val="7030A0"/>
          </a:solidFill>
        </p:spPr>
        <p:txBody>
          <a:bodyPr>
            <a:normAutofit/>
          </a:bodyPr>
          <a:lstStyle/>
          <a:p>
            <a:r>
              <a:rPr lang="en-US" sz="1800" dirty="0">
                <a:latin typeface="Calibri" panose="020F0502020204030204" pitchFamily="34" charset="0"/>
                <a:ea typeface="Times New Roman" panose="02020603050405020304" pitchFamily="18" charset="0"/>
              </a:rPr>
              <a:t>Reconstruction of </a:t>
            </a:r>
            <a:r>
              <a:rPr lang="en-US" sz="1800" dirty="0" err="1">
                <a:latin typeface="Calibri" panose="020F0502020204030204" pitchFamily="34" charset="0"/>
                <a:ea typeface="Times New Roman" panose="02020603050405020304" pitchFamily="18" charset="0"/>
              </a:rPr>
              <a:t>Gondwana</a:t>
            </a:r>
            <a:r>
              <a:rPr lang="en-US" sz="1800" dirty="0">
                <a:latin typeface="Calibri" panose="020F0502020204030204" pitchFamily="34" charset="0"/>
                <a:ea typeface="Times New Roman" panose="02020603050405020304" pitchFamily="18" charset="0"/>
              </a:rPr>
              <a:t> in the period of 500-180 Ma (after Gray et al., 2008 with changes and additions) and the evolution of Mesozoic mantle plumes</a:t>
            </a:r>
            <a:endParaRPr lang="ru-RU" dirty="0"/>
          </a:p>
        </p:txBody>
      </p:sp>
      <p:sp>
        <p:nvSpPr>
          <p:cNvPr id="5" name="TextBox 4">
            <a:extLst>
              <a:ext uri="{FF2B5EF4-FFF2-40B4-BE49-F238E27FC236}">
                <a16:creationId xmlns="" xmlns:a16="http://schemas.microsoft.com/office/drawing/2014/main" id="{5983D675-F2C7-40BD-BF2B-201EAB3AD3C5}"/>
              </a:ext>
            </a:extLst>
          </p:cNvPr>
          <p:cNvSpPr txBox="1"/>
          <p:nvPr/>
        </p:nvSpPr>
        <p:spPr>
          <a:xfrm>
            <a:off x="8314436" y="3007753"/>
            <a:ext cx="2069797" cy="369332"/>
          </a:xfrm>
          <a:prstGeom prst="rect">
            <a:avLst/>
          </a:prstGeom>
          <a:solidFill>
            <a:schemeClr val="bg2">
              <a:lumMod val="25000"/>
              <a:lumOff val="75000"/>
            </a:schemeClr>
          </a:solidFill>
          <a:ln>
            <a:solidFill>
              <a:srgbClr val="7030A0"/>
            </a:solidFill>
          </a:ln>
        </p:spPr>
        <p:txBody>
          <a:bodyPr wrap="none" rtlCol="0">
            <a:spAutoFit/>
          </a:bodyPr>
          <a:lstStyle/>
          <a:p>
            <a:r>
              <a:rPr lang="en-US" b="1" i="1" dirty="0">
                <a:solidFill>
                  <a:srgbClr val="7030A0"/>
                </a:solidFill>
              </a:rPr>
              <a:t>Kerguelen-plume</a:t>
            </a:r>
            <a:endParaRPr lang="ru-RU" b="1" i="1" dirty="0">
              <a:solidFill>
                <a:srgbClr val="7030A0"/>
              </a:solidFill>
            </a:endParaRPr>
          </a:p>
        </p:txBody>
      </p:sp>
      <p:sp>
        <p:nvSpPr>
          <p:cNvPr id="6" name="TextBox 5">
            <a:extLst>
              <a:ext uri="{FF2B5EF4-FFF2-40B4-BE49-F238E27FC236}">
                <a16:creationId xmlns="" xmlns:a16="http://schemas.microsoft.com/office/drawing/2014/main" id="{AD2108FB-5B35-4131-9E59-4AB59E2E8E96}"/>
              </a:ext>
            </a:extLst>
          </p:cNvPr>
          <p:cNvSpPr txBox="1"/>
          <p:nvPr/>
        </p:nvSpPr>
        <p:spPr>
          <a:xfrm>
            <a:off x="2565400" y="4205304"/>
            <a:ext cx="2221237" cy="461665"/>
          </a:xfrm>
          <a:prstGeom prst="rect">
            <a:avLst/>
          </a:prstGeom>
          <a:solidFill>
            <a:schemeClr val="bg2">
              <a:lumMod val="25000"/>
              <a:lumOff val="75000"/>
            </a:schemeClr>
          </a:solidFill>
          <a:ln>
            <a:solidFill>
              <a:schemeClr val="bg1"/>
            </a:solidFill>
          </a:ln>
        </p:spPr>
        <p:txBody>
          <a:bodyPr wrap="square" rtlCol="0">
            <a:spAutoFit/>
          </a:bodyPr>
          <a:lstStyle/>
          <a:p>
            <a:r>
              <a:rPr lang="en-US" sz="2400" b="1" i="1" dirty="0">
                <a:solidFill>
                  <a:srgbClr val="FF0000"/>
                </a:solidFill>
              </a:rPr>
              <a:t>Karoo– plume</a:t>
            </a:r>
            <a:endParaRPr lang="ru-RU" sz="2400" b="1" i="1" dirty="0">
              <a:solidFill>
                <a:srgbClr val="FF0000"/>
              </a:solidFill>
            </a:endParaRPr>
          </a:p>
        </p:txBody>
      </p:sp>
      <p:sp>
        <p:nvSpPr>
          <p:cNvPr id="9" name="Стрелка: вправо 8">
            <a:extLst>
              <a:ext uri="{FF2B5EF4-FFF2-40B4-BE49-F238E27FC236}">
                <a16:creationId xmlns="" xmlns:a16="http://schemas.microsoft.com/office/drawing/2014/main" id="{8D1FCBC5-28A3-45AD-A161-CBB2740F75B2}"/>
              </a:ext>
            </a:extLst>
          </p:cNvPr>
          <p:cNvSpPr/>
          <p:nvPr/>
        </p:nvSpPr>
        <p:spPr>
          <a:xfrm>
            <a:off x="4910169" y="4413546"/>
            <a:ext cx="935433" cy="247502"/>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a:extLst>
              <a:ext uri="{FF2B5EF4-FFF2-40B4-BE49-F238E27FC236}">
                <a16:creationId xmlns="" xmlns:a16="http://schemas.microsoft.com/office/drawing/2014/main" id="{31286E00-2C01-4961-97F4-D30E56D89DE9}"/>
              </a:ext>
            </a:extLst>
          </p:cNvPr>
          <p:cNvSpPr/>
          <p:nvPr/>
        </p:nvSpPr>
        <p:spPr>
          <a:xfrm rot="1536801">
            <a:off x="8654667" y="3386380"/>
            <a:ext cx="219323" cy="775676"/>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1">
            <a:extLst>
              <a:ext uri="{FF2B5EF4-FFF2-40B4-BE49-F238E27FC236}">
                <a16:creationId xmlns="" xmlns:a16="http://schemas.microsoft.com/office/drawing/2014/main" id="{71CE6A74-65E8-4307-AAC5-5390AACBB8B3}"/>
              </a:ext>
            </a:extLst>
          </p:cNvPr>
          <p:cNvSpPr>
            <a:spLocks noChangeArrowheads="1"/>
          </p:cNvSpPr>
          <p:nvPr/>
        </p:nvSpPr>
        <p:spPr bwMode="auto">
          <a:xfrm>
            <a:off x="4727030" y="3493317"/>
            <a:ext cx="1433331" cy="58477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err="1">
                <a:ln>
                  <a:noFill/>
                </a:ln>
                <a:solidFill>
                  <a:schemeClr val="bg1"/>
                </a:solidFill>
                <a:effectLst/>
                <a:latin typeface="Arial Unicode MS"/>
              </a:rPr>
              <a:t>plume</a:t>
            </a:r>
            <a:r>
              <a:rPr kumimoji="0" lang="ru-RU" altLang="ru-RU" sz="1600" b="0" i="0" u="none" strike="noStrike" cap="none" normalizeH="0" baseline="0" dirty="0">
                <a:ln>
                  <a:noFill/>
                </a:ln>
                <a:solidFill>
                  <a:schemeClr val="bg1"/>
                </a:solidFill>
                <a:effectLst/>
                <a:latin typeface="Arial Unicode MS"/>
              </a:rPr>
              <a:t> </a:t>
            </a:r>
            <a:r>
              <a:rPr kumimoji="0" lang="ru-RU" altLang="ru-RU" sz="1600" b="0" i="0" u="none" strike="noStrike" cap="none" normalizeH="0" baseline="0" dirty="0" err="1">
                <a:ln>
                  <a:noFill/>
                </a:ln>
                <a:solidFill>
                  <a:schemeClr val="bg1"/>
                </a:solidFill>
                <a:effectLst/>
                <a:latin typeface="Arial Unicode MS"/>
              </a:rPr>
              <a:t>center</a:t>
            </a:r>
            <a:endParaRPr kumimoji="0" lang="ru-RU" altLang="ru-RU" sz="16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0" i="0" u="none" strike="noStrike" cap="none" normalizeH="0" baseline="0" dirty="0">
              <a:ln>
                <a:noFill/>
              </a:ln>
              <a:solidFill>
                <a:schemeClr val="tx1"/>
              </a:solidFill>
              <a:effectLst/>
              <a:latin typeface="Arial" panose="020B0604020202020204" pitchFamily="34" charset="0"/>
            </a:endParaRPr>
          </a:p>
        </p:txBody>
      </p:sp>
      <p:cxnSp>
        <p:nvCxnSpPr>
          <p:cNvPr id="11" name="Прямая со стрелкой 10">
            <a:extLst>
              <a:ext uri="{FF2B5EF4-FFF2-40B4-BE49-F238E27FC236}">
                <a16:creationId xmlns="" xmlns:a16="http://schemas.microsoft.com/office/drawing/2014/main" id="{E09E9B92-468E-41FA-9851-6E5CA54E6407}"/>
              </a:ext>
            </a:extLst>
          </p:cNvPr>
          <p:cNvCxnSpPr/>
          <p:nvPr/>
        </p:nvCxnSpPr>
        <p:spPr>
          <a:xfrm>
            <a:off x="5964345" y="3740410"/>
            <a:ext cx="741255" cy="673136"/>
          </a:xfrm>
          <a:prstGeom prst="straightConnector1">
            <a:avLst/>
          </a:prstGeom>
          <a:ln w="476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9035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C6CFE84A-0FC0-4B30-BED8-206DF53957DB}"/>
              </a:ext>
            </a:extLst>
          </p:cNvPr>
          <p:cNvPicPr>
            <a:picLocks noChangeAspect="1"/>
          </p:cNvPicPr>
          <p:nvPr/>
        </p:nvPicPr>
        <p:blipFill>
          <a:blip r:embed="rId2"/>
          <a:stretch>
            <a:fillRect/>
          </a:stretch>
        </p:blipFill>
        <p:spPr>
          <a:xfrm>
            <a:off x="0" y="1"/>
            <a:ext cx="5055326" cy="3442516"/>
          </a:xfrm>
          <a:prstGeom prst="rect">
            <a:avLst/>
          </a:prstGeom>
        </p:spPr>
      </p:pic>
      <p:graphicFrame>
        <p:nvGraphicFramePr>
          <p:cNvPr id="10" name="Диаграмма 9">
            <a:extLst>
              <a:ext uri="{FF2B5EF4-FFF2-40B4-BE49-F238E27FC236}">
                <a16:creationId xmlns="" xmlns:a16="http://schemas.microsoft.com/office/drawing/2014/main" id="{9831098C-F956-4A2C-A01E-C5706DAE854B}"/>
              </a:ext>
            </a:extLst>
          </p:cNvPr>
          <p:cNvGraphicFramePr>
            <a:graphicFrameLocks/>
          </p:cNvGraphicFramePr>
          <p:nvPr>
            <p:extLst>
              <p:ext uri="{D42A27DB-BD31-4B8C-83A1-F6EECF244321}">
                <p14:modId xmlns:p14="http://schemas.microsoft.com/office/powerpoint/2010/main" val="3459755004"/>
              </p:ext>
            </p:extLst>
          </p:nvPr>
        </p:nvGraphicFramePr>
        <p:xfrm>
          <a:off x="0" y="3429000"/>
          <a:ext cx="5055326" cy="332449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 xmlns:a16="http://schemas.microsoft.com/office/drawing/2014/main" id="{8DAD2A17-C981-4EDE-8CC3-4615EAD40F41}"/>
              </a:ext>
            </a:extLst>
          </p:cNvPr>
          <p:cNvSpPr txBox="1"/>
          <p:nvPr/>
        </p:nvSpPr>
        <p:spPr>
          <a:xfrm>
            <a:off x="5249333" y="3429000"/>
            <a:ext cx="6654800" cy="2862322"/>
          </a:xfrm>
          <a:prstGeom prst="rect">
            <a:avLst/>
          </a:prstGeom>
          <a:noFill/>
        </p:spPr>
        <p:txBody>
          <a:bodyPr wrap="square">
            <a:spAutoFit/>
          </a:bodyPr>
          <a:lstStyle/>
          <a:p>
            <a:pPr>
              <a:spcBef>
                <a:spcPct val="50000"/>
              </a:spcBef>
            </a:pPr>
            <a:r>
              <a:rPr lang="en-US" sz="2400" dirty="0">
                <a:effectLst/>
                <a:latin typeface="Times New Roman" panose="02020603050405020304" pitchFamily="18" charset="0"/>
                <a:ea typeface="Calibri" panose="020F0502020204030204" pitchFamily="34" charset="0"/>
              </a:rPr>
              <a:t>For all magmas associated with Karoo and Kerguelen plumes, the main source of melt enrichment is a mantle source with characteristics of the EM-II component</a:t>
            </a:r>
          </a:p>
          <a:p>
            <a:pPr>
              <a:spcBef>
                <a:spcPct val="50000"/>
              </a:spcBef>
            </a:pPr>
            <a:r>
              <a:rPr lang="en-US" sz="2400" dirty="0">
                <a:effectLst/>
                <a:latin typeface="Times New Roman" panose="02020603050405020304" pitchFamily="18" charset="0"/>
                <a:ea typeface="Calibri" panose="020F0502020204030204" pitchFamily="34" charset="0"/>
              </a:rPr>
              <a:t>A rarer admixture of the ancient lithospheric component (EM-I, with </a:t>
            </a:r>
            <a:r>
              <a:rPr lang="en-US" sz="2400" baseline="30000" dirty="0">
                <a:effectLst/>
                <a:latin typeface="Times New Roman" panose="02020603050405020304" pitchFamily="18" charset="0"/>
                <a:ea typeface="Calibri" panose="020F0502020204030204" pitchFamily="34" charset="0"/>
              </a:rPr>
              <a:t>206</a:t>
            </a:r>
            <a:r>
              <a:rPr lang="en-US" sz="2400" dirty="0">
                <a:effectLst/>
                <a:latin typeface="Times New Roman" panose="02020603050405020304" pitchFamily="18" charset="0"/>
                <a:ea typeface="Calibri" panose="020F0502020204030204" pitchFamily="34" charset="0"/>
              </a:rPr>
              <a:t>Pb/</a:t>
            </a:r>
            <a:r>
              <a:rPr lang="en-US" sz="2400" baseline="30000" dirty="0">
                <a:effectLst/>
                <a:latin typeface="Times New Roman" panose="02020603050405020304" pitchFamily="18" charset="0"/>
                <a:ea typeface="Calibri" panose="020F0502020204030204" pitchFamily="34" charset="0"/>
              </a:rPr>
              <a:t>204</a:t>
            </a:r>
            <a:r>
              <a:rPr lang="en-US" sz="2400" dirty="0">
                <a:effectLst/>
                <a:latin typeface="Times New Roman" panose="02020603050405020304" pitchFamily="18" charset="0"/>
                <a:ea typeface="Calibri" panose="020F0502020204030204" pitchFamily="34" charset="0"/>
              </a:rPr>
              <a:t>Pb = 16.5 and </a:t>
            </a:r>
            <a:r>
              <a:rPr lang="en-US" sz="2400" baseline="30000" dirty="0">
                <a:effectLst/>
                <a:latin typeface="Times New Roman" panose="02020603050405020304" pitchFamily="18" charset="0"/>
                <a:ea typeface="Calibri" panose="020F0502020204030204" pitchFamily="34" charset="0"/>
              </a:rPr>
              <a:t>143</a:t>
            </a:r>
            <a:r>
              <a:rPr lang="en-US" sz="2400" dirty="0">
                <a:effectLst/>
                <a:latin typeface="Times New Roman" panose="02020603050405020304" pitchFamily="18" charset="0"/>
                <a:ea typeface="Calibri" panose="020F0502020204030204" pitchFamily="34" charset="0"/>
              </a:rPr>
              <a:t>Nd/</a:t>
            </a:r>
            <a:r>
              <a:rPr lang="en-US" sz="2400" baseline="30000" dirty="0">
                <a:effectLst/>
                <a:latin typeface="Times New Roman" panose="02020603050405020304" pitchFamily="18" charset="0"/>
                <a:ea typeface="Calibri" panose="020F0502020204030204" pitchFamily="34" charset="0"/>
              </a:rPr>
              <a:t>144</a:t>
            </a:r>
            <a:r>
              <a:rPr lang="en-US" sz="2400" dirty="0">
                <a:effectLst/>
                <a:latin typeface="Times New Roman" panose="02020603050405020304" pitchFamily="18" charset="0"/>
                <a:ea typeface="Calibri" panose="020F0502020204030204" pitchFamily="34" charset="0"/>
              </a:rPr>
              <a:t>Nd = 0.5122) was revealed in both plumes. </a:t>
            </a:r>
            <a:endParaRPr lang="ru-RU" altLang="ru-RU" sz="2400" dirty="0"/>
          </a:p>
        </p:txBody>
      </p:sp>
      <p:sp>
        <p:nvSpPr>
          <p:cNvPr id="5" name="TextBox 4">
            <a:extLst>
              <a:ext uri="{FF2B5EF4-FFF2-40B4-BE49-F238E27FC236}">
                <a16:creationId xmlns="" xmlns:a16="http://schemas.microsoft.com/office/drawing/2014/main" id="{CF0A68E7-88FA-4A37-BBDD-A886F156C25C}"/>
              </a:ext>
            </a:extLst>
          </p:cNvPr>
          <p:cNvSpPr txBox="1"/>
          <p:nvPr/>
        </p:nvSpPr>
        <p:spPr>
          <a:xfrm>
            <a:off x="5055326" y="95185"/>
            <a:ext cx="7136674" cy="2677656"/>
          </a:xfrm>
          <a:prstGeom prst="rect">
            <a:avLst/>
          </a:prstGeom>
          <a:solidFill>
            <a:srgbClr val="CC0099"/>
          </a:solidFill>
        </p:spPr>
        <p:txBody>
          <a:bodyPr wrap="square">
            <a:spAutoFit/>
          </a:bodyPr>
          <a:lstStyle/>
          <a:p>
            <a:pPr>
              <a:spcBef>
                <a:spcPct val="50000"/>
              </a:spcBef>
            </a:pPr>
            <a:r>
              <a:rPr lang="en-US" altLang="ru-RU" sz="2800" dirty="0"/>
              <a:t>I</a:t>
            </a:r>
            <a:r>
              <a:rPr lang="ru-RU" altLang="ru-RU" sz="2800" dirty="0" err="1"/>
              <a:t>sotopic</a:t>
            </a:r>
            <a:r>
              <a:rPr lang="ru-RU" altLang="ru-RU" sz="2800" dirty="0"/>
              <a:t> </a:t>
            </a:r>
            <a:r>
              <a:rPr lang="ru-RU" altLang="ru-RU" sz="2800" dirty="0" err="1"/>
              <a:t>characteristics</a:t>
            </a:r>
            <a:r>
              <a:rPr lang="ru-RU" altLang="ru-RU" sz="2800" dirty="0"/>
              <a:t> </a:t>
            </a:r>
            <a:r>
              <a:rPr lang="ru-RU" altLang="ru-RU" sz="2800" dirty="0" err="1"/>
              <a:t>of</a:t>
            </a:r>
            <a:r>
              <a:rPr lang="ru-RU" altLang="ru-RU" sz="2800" dirty="0"/>
              <a:t> </a:t>
            </a:r>
            <a:r>
              <a:rPr lang="ru-RU" altLang="ru-RU" sz="2800" dirty="0" err="1"/>
              <a:t>the</a:t>
            </a:r>
            <a:r>
              <a:rPr lang="ru-RU" altLang="ru-RU" sz="2800" dirty="0"/>
              <a:t> </a:t>
            </a:r>
            <a:r>
              <a:rPr lang="ru-RU" altLang="ru-RU" sz="2800" dirty="0" err="1"/>
              <a:t>magmas</a:t>
            </a:r>
            <a:r>
              <a:rPr lang="ru-RU" altLang="ru-RU" sz="2800" dirty="0"/>
              <a:t> </a:t>
            </a:r>
            <a:r>
              <a:rPr lang="ru-RU" altLang="ru-RU" sz="2800" dirty="0" err="1"/>
              <a:t>of</a:t>
            </a:r>
            <a:r>
              <a:rPr lang="ru-RU" altLang="ru-RU" sz="2800" dirty="0"/>
              <a:t> </a:t>
            </a:r>
            <a:r>
              <a:rPr lang="ru-RU" altLang="ru-RU" sz="2800" dirty="0" err="1"/>
              <a:t>different</a:t>
            </a:r>
            <a:r>
              <a:rPr lang="ru-RU" altLang="ru-RU" sz="2800" dirty="0"/>
              <a:t> </a:t>
            </a:r>
            <a:r>
              <a:rPr lang="ru-RU" altLang="ru-RU" sz="2800" dirty="0" err="1"/>
              <a:t>genesis</a:t>
            </a:r>
            <a:r>
              <a:rPr lang="ru-RU" altLang="ru-RU" sz="2800" dirty="0"/>
              <a:t> </a:t>
            </a:r>
            <a:r>
              <a:rPr lang="ru-RU" altLang="ru-RU" sz="2800" dirty="0" err="1"/>
              <a:t>associated</a:t>
            </a:r>
            <a:r>
              <a:rPr lang="ru-RU" altLang="ru-RU" sz="2800" dirty="0"/>
              <a:t> </a:t>
            </a:r>
            <a:r>
              <a:rPr lang="ru-RU" altLang="ru-RU" sz="2800" dirty="0" err="1"/>
              <a:t>with</a:t>
            </a:r>
            <a:r>
              <a:rPr lang="ru-RU" altLang="ru-RU" sz="2800" dirty="0"/>
              <a:t> </a:t>
            </a:r>
            <a:r>
              <a:rPr lang="ru-RU" altLang="ru-RU" sz="2800" dirty="0" err="1"/>
              <a:t>the</a:t>
            </a:r>
            <a:r>
              <a:rPr lang="ru-RU" altLang="ru-RU" sz="2800" dirty="0"/>
              <a:t> </a:t>
            </a:r>
            <a:r>
              <a:rPr lang="ru-RU" altLang="ru-RU" sz="2800" dirty="0" err="1"/>
              <a:t>Karoo-Maud</a:t>
            </a:r>
            <a:r>
              <a:rPr lang="ru-RU" altLang="ru-RU" sz="2800" dirty="0"/>
              <a:t> </a:t>
            </a:r>
            <a:r>
              <a:rPr lang="ru-RU" altLang="ru-RU" sz="2800" dirty="0" err="1"/>
              <a:t>and</a:t>
            </a:r>
            <a:r>
              <a:rPr lang="ru-RU" altLang="ru-RU" sz="2800" dirty="0"/>
              <a:t> </a:t>
            </a:r>
            <a:r>
              <a:rPr lang="ru-RU" altLang="ru-RU" sz="2800" dirty="0" err="1"/>
              <a:t>Kerguelen</a:t>
            </a:r>
            <a:r>
              <a:rPr lang="ru-RU" altLang="ru-RU" sz="2800" dirty="0"/>
              <a:t> </a:t>
            </a:r>
            <a:r>
              <a:rPr lang="ru-RU" altLang="ru-RU" sz="2800" dirty="0" err="1"/>
              <a:t>plume</a:t>
            </a:r>
            <a:r>
              <a:rPr lang="en-US" altLang="ru-RU" sz="2800" dirty="0"/>
              <a:t>s</a:t>
            </a:r>
            <a:r>
              <a:rPr lang="ru-RU" altLang="ru-RU" sz="2800" dirty="0"/>
              <a:t> (</a:t>
            </a:r>
            <a:r>
              <a:rPr lang="en-US" altLang="ru-RU" sz="2800" dirty="0"/>
              <a:t>J</a:t>
            </a:r>
            <a:r>
              <a:rPr lang="ru-RU" altLang="ru-RU" sz="2800" dirty="0" err="1"/>
              <a:t>etty</a:t>
            </a:r>
            <a:r>
              <a:rPr lang="ru-RU" altLang="ru-RU" sz="2800" dirty="0"/>
              <a:t>, </a:t>
            </a:r>
            <a:r>
              <a:rPr lang="ru-RU" altLang="ru-RU" sz="2800" dirty="0" err="1"/>
              <a:t>Antarctica</a:t>
            </a:r>
            <a:r>
              <a:rPr lang="en-US" altLang="ru-RU" sz="2800" dirty="0"/>
              <a:t>;</a:t>
            </a:r>
            <a:r>
              <a:rPr lang="ru-RU" altLang="ru-RU" sz="2800" dirty="0"/>
              <a:t> </a:t>
            </a:r>
            <a:r>
              <a:rPr lang="ru-RU" altLang="ru-RU" sz="2800" dirty="0" err="1"/>
              <a:t>Banbury</a:t>
            </a:r>
            <a:r>
              <a:rPr lang="en-US" altLang="ru-RU" sz="2800" dirty="0"/>
              <a:t>, </a:t>
            </a:r>
            <a:r>
              <a:rPr lang="ru-RU" altLang="ru-RU" sz="2800" dirty="0" err="1"/>
              <a:t>West</a:t>
            </a:r>
            <a:r>
              <a:rPr lang="ru-RU" altLang="ru-RU" sz="2800" dirty="0"/>
              <a:t> </a:t>
            </a:r>
            <a:r>
              <a:rPr lang="ru-RU" altLang="ru-RU" sz="2800" dirty="0" err="1"/>
              <a:t>Australia</a:t>
            </a:r>
            <a:r>
              <a:rPr lang="ru-RU" altLang="ru-RU" sz="2800" dirty="0"/>
              <a:t>) </a:t>
            </a:r>
            <a:r>
              <a:rPr lang="ru-RU" altLang="ru-RU" sz="2800" dirty="0" err="1"/>
              <a:t>and</a:t>
            </a:r>
            <a:r>
              <a:rPr lang="ru-RU" altLang="ru-RU" sz="2800" dirty="0"/>
              <a:t> </a:t>
            </a:r>
            <a:r>
              <a:rPr lang="ru-RU" altLang="ru-RU" sz="2800" dirty="0" err="1"/>
              <a:t>the</a:t>
            </a:r>
            <a:r>
              <a:rPr lang="en-US" altLang="ru-RU" sz="2800" dirty="0"/>
              <a:t> oceanic </a:t>
            </a:r>
            <a:r>
              <a:rPr lang="ru-RU" altLang="ru-RU" sz="2800" dirty="0" err="1"/>
              <a:t>plateau</a:t>
            </a:r>
            <a:r>
              <a:rPr lang="en-US" altLang="ru-RU" sz="2800" dirty="0"/>
              <a:t>s</a:t>
            </a:r>
            <a:r>
              <a:rPr lang="ru-RU" altLang="ru-RU" sz="2800" dirty="0"/>
              <a:t> </a:t>
            </a:r>
            <a:r>
              <a:rPr lang="ru-RU" altLang="ru-RU" sz="2800" dirty="0" err="1"/>
              <a:t>in</a:t>
            </a:r>
            <a:r>
              <a:rPr lang="ru-RU" altLang="ru-RU" sz="2800" dirty="0"/>
              <a:t> </a:t>
            </a:r>
            <a:r>
              <a:rPr lang="ru-RU" altLang="ru-RU" sz="2800" dirty="0" err="1"/>
              <a:t>the</a:t>
            </a:r>
            <a:r>
              <a:rPr lang="ru-RU" altLang="ru-RU" sz="2800" dirty="0"/>
              <a:t> </a:t>
            </a:r>
            <a:r>
              <a:rPr lang="ru-RU" altLang="ru-RU" sz="2800" dirty="0" err="1"/>
              <a:t>Indian</a:t>
            </a:r>
            <a:r>
              <a:rPr lang="ru-RU" altLang="ru-RU" sz="2800" dirty="0"/>
              <a:t> </a:t>
            </a:r>
            <a:r>
              <a:rPr lang="ru-RU" altLang="ru-RU" sz="2800" dirty="0" err="1"/>
              <a:t>ocean</a:t>
            </a:r>
            <a:r>
              <a:rPr lang="ru-RU" altLang="ru-RU" sz="2800" dirty="0"/>
              <a:t> </a:t>
            </a:r>
            <a:r>
              <a:rPr lang="en-US" altLang="ru-RU" sz="2800" dirty="0"/>
              <a:t>(</a:t>
            </a:r>
            <a:r>
              <a:rPr lang="ru-RU" altLang="ru-RU" sz="2800" dirty="0"/>
              <a:t>A</a:t>
            </a:r>
            <a:r>
              <a:rPr lang="en-US" altLang="ru-RU" sz="2800" dirty="0"/>
              <a:t>f</a:t>
            </a:r>
            <a:r>
              <a:rPr lang="ru-RU" altLang="ru-RU" sz="2800" dirty="0"/>
              <a:t>.</a:t>
            </a:r>
            <a:r>
              <a:rPr lang="ru-RU" altLang="ru-RU" sz="2800" dirty="0" err="1"/>
              <a:t>Nikitin</a:t>
            </a:r>
            <a:r>
              <a:rPr lang="ru-RU" altLang="ru-RU" sz="2800" dirty="0"/>
              <a:t>, </a:t>
            </a:r>
            <a:r>
              <a:rPr lang="ru-RU" altLang="ru-RU" sz="2800" dirty="0" err="1"/>
              <a:t>Naturalist</a:t>
            </a:r>
            <a:r>
              <a:rPr lang="ru-RU" altLang="ru-RU" sz="2800" dirty="0"/>
              <a:t>,</a:t>
            </a:r>
            <a:r>
              <a:rPr lang="en-US" altLang="ru-RU" sz="2800" dirty="0"/>
              <a:t> </a:t>
            </a:r>
            <a:r>
              <a:rPr lang="ru-RU" altLang="ru-RU" sz="2800" dirty="0" err="1"/>
              <a:t>Kerguelen</a:t>
            </a:r>
            <a:r>
              <a:rPr lang="ru-RU" altLang="ru-RU" sz="2800" dirty="0"/>
              <a:t> </a:t>
            </a:r>
            <a:r>
              <a:rPr lang="ru-RU" altLang="ru-RU" sz="2800" dirty="0" err="1"/>
              <a:t>Islands</a:t>
            </a:r>
            <a:r>
              <a:rPr lang="ru-RU" altLang="ru-RU" sz="2800" dirty="0"/>
              <a:t>) </a:t>
            </a:r>
            <a:endParaRPr lang="en-US" altLang="ru-RU" sz="2800" dirty="0"/>
          </a:p>
        </p:txBody>
      </p:sp>
    </p:spTree>
    <p:extLst>
      <p:ext uri="{BB962C8B-B14F-4D97-AF65-F5344CB8AC3E}">
        <p14:creationId xmlns:p14="http://schemas.microsoft.com/office/powerpoint/2010/main" val="2745337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BC74C6E0-DDB9-4169-A96A-A4C6413577DA}"/>
              </a:ext>
            </a:extLst>
          </p:cNvPr>
          <p:cNvSpPr txBox="1"/>
          <p:nvPr/>
        </p:nvSpPr>
        <p:spPr>
          <a:xfrm>
            <a:off x="143933" y="4666"/>
            <a:ext cx="11904133" cy="6827510"/>
          </a:xfrm>
          <a:prstGeom prst="rect">
            <a:avLst/>
          </a:prstGeom>
          <a:noFill/>
        </p:spPr>
        <p:txBody>
          <a:bodyPr wrap="square">
            <a:spAutoFit/>
          </a:bodyPr>
          <a:lstStyle/>
          <a:p>
            <a:pPr algn="just">
              <a:spcAft>
                <a:spcPts val="1000"/>
              </a:spcAft>
            </a:pPr>
            <a:r>
              <a:rPr lang="en-US" b="1" dirty="0">
                <a:effectLst/>
                <a:latin typeface="Times New Roman" panose="02020603050405020304" pitchFamily="18" charset="0"/>
                <a:ea typeface="Times New Roman" panose="02020603050405020304" pitchFamily="18" charset="0"/>
              </a:rPr>
              <a:t> </a:t>
            </a:r>
            <a:r>
              <a:rPr lang="en-US" b="1" dirty="0" smtClean="0">
                <a:effectLst/>
                <a:latin typeface="Times New Roman" panose="02020603050405020304" pitchFamily="18" charset="0"/>
                <a:ea typeface="Times New Roman" panose="02020603050405020304" pitchFamily="18" charset="0"/>
              </a:rPr>
              <a:t>CONCLUSIONS:</a:t>
            </a:r>
            <a:endParaRPr lang="en-US" b="1" dirty="0">
              <a:effectLst/>
              <a:latin typeface="Times New Roman" panose="02020603050405020304" pitchFamily="18" charset="0"/>
              <a:ea typeface="Times New Roman" panose="02020603050405020304" pitchFamily="18" charset="0"/>
            </a:endParaRPr>
          </a:p>
          <a:p>
            <a:pPr algn="just">
              <a:spcAft>
                <a:spcPts val="1000"/>
              </a:spcAft>
            </a:pPr>
            <a:r>
              <a:rPr lang="en-US" b="1" dirty="0">
                <a:solidFill>
                  <a:schemeClr val="tx1">
                    <a:lumMod val="95000"/>
                  </a:schemeClr>
                </a:solidFill>
                <a:effectLst/>
                <a:latin typeface="Arial" panose="020B0604020202020204" pitchFamily="34" charset="0"/>
                <a:ea typeface="Times New Roman" panose="02020603050405020304" pitchFamily="18" charset="0"/>
                <a:cs typeface="Arial" panose="020B0604020202020204" pitchFamily="34" charset="0"/>
              </a:rPr>
              <a:t>Karoo-Maud superplume is an example of deep plume, born at the border core-mantle. Its penetration into the upper layers of lithosphere caused disintegration of Gondwana and separation of Africa from Antarctica. Distribution of plume substance along the weakened zones of Gondwana to the south (province </a:t>
            </a:r>
            <a:r>
              <a:rPr lang="en-US" b="1" dirty="0" err="1">
                <a:solidFill>
                  <a:schemeClr val="tx1">
                    <a:lumMod val="95000"/>
                  </a:schemeClr>
                </a:solidFill>
                <a:effectLst/>
                <a:latin typeface="Arial" panose="020B0604020202020204" pitchFamily="34" charset="0"/>
                <a:ea typeface="Times New Roman" panose="02020603050405020304" pitchFamily="18" charset="0"/>
                <a:cs typeface="Arial" panose="020B0604020202020204" pitchFamily="34" charset="0"/>
              </a:rPr>
              <a:t>Ferrar</a:t>
            </a:r>
            <a:r>
              <a:rPr lang="en-US" b="1" dirty="0">
                <a:solidFill>
                  <a:schemeClr val="tx1">
                    <a:lumMod val="95000"/>
                  </a:schemeClr>
                </a:solidFill>
                <a:effectLst/>
                <a:latin typeface="Arial" panose="020B0604020202020204" pitchFamily="34" charset="0"/>
                <a:ea typeface="Times New Roman" panose="02020603050405020304" pitchFamily="18" charset="0"/>
                <a:cs typeface="Arial" panose="020B0604020202020204" pitchFamily="34" charset="0"/>
              </a:rPr>
              <a:t> in the Transantarctic Mountains) and to the east (from the west part of DML towards the Prince Charles Mountains) of the Antarctic reflects the possible deep dislocations of the plume which possibly took place at different levels of lithosphere and </a:t>
            </a:r>
            <a:r>
              <a:rPr lang="en-US" b="1" dirty="0" err="1">
                <a:solidFill>
                  <a:schemeClr val="tx1">
                    <a:lumMod val="95000"/>
                  </a:schemeClr>
                </a:solidFill>
                <a:effectLst/>
                <a:latin typeface="Arial" panose="020B0604020202020204" pitchFamily="34" charset="0"/>
                <a:ea typeface="Times New Roman" panose="02020603050405020304" pitchFamily="18" charset="0"/>
                <a:cs typeface="Arial" panose="020B0604020202020204" pitchFamily="34" charset="0"/>
              </a:rPr>
              <a:t>underlithospheric</a:t>
            </a:r>
            <a:r>
              <a:rPr lang="en-US" b="1" dirty="0">
                <a:solidFill>
                  <a:schemeClr val="tx1">
                    <a:lumMod val="95000"/>
                  </a:schemeClr>
                </a:solidFill>
                <a:effectLst/>
                <a:latin typeface="Arial" panose="020B0604020202020204" pitchFamily="34" charset="0"/>
                <a:ea typeface="Times New Roman" panose="02020603050405020304" pitchFamily="18" charset="0"/>
                <a:cs typeface="Arial" panose="020B0604020202020204" pitchFamily="34" charset="0"/>
              </a:rPr>
              <a:t> mantle. This can be explained by the long history of Karoo-Maud plume which started about 180 million years ago and its expansion to the east along collision zones of East Antarctic till the Jetty Oasis and further to the Indian Ocean where it is still alive as Kerguelen plume for about 110 Ma. </a:t>
            </a:r>
          </a:p>
          <a:p>
            <a:pPr algn="just">
              <a:spcAft>
                <a:spcPts val="1000"/>
              </a:spcAft>
            </a:pPr>
            <a:endParaRPr lang="ru-RU" dirty="0">
              <a:solidFill>
                <a:schemeClr val="tx1">
                  <a:lumMod val="95000"/>
                </a:schemeClr>
              </a:solidFill>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1000"/>
              </a:spcAft>
            </a:pPr>
            <a:r>
              <a:rPr lang="en-US" b="1" dirty="0">
                <a:effectLst/>
                <a:latin typeface="Arial" panose="020B0604020202020204" pitchFamily="34" charset="0"/>
                <a:ea typeface="Times New Roman" panose="02020603050405020304" pitchFamily="18" charset="0"/>
                <a:cs typeface="Arial" panose="020B0604020202020204" pitchFamily="34" charset="0"/>
              </a:rPr>
              <a:t>Flood basaltic magmatism related to the Karoo plume gained the wide distribution in the South Africa and eastern Antarctica. It can be considered as marking a unique plume activity in the Mesozoic time, which is reflected in the formation of spatially separated high- and low-</a:t>
            </a:r>
            <a:r>
              <a:rPr lang="en-US" b="1" dirty="0" err="1">
                <a:effectLst/>
                <a:latin typeface="Arial" panose="020B0604020202020204" pitchFamily="34" charset="0"/>
                <a:ea typeface="Times New Roman" panose="02020603050405020304" pitchFamily="18" charset="0"/>
                <a:cs typeface="Arial" panose="020B0604020202020204" pitchFamily="34" charset="0"/>
              </a:rPr>
              <a:t>Ti</a:t>
            </a:r>
            <a:r>
              <a:rPr lang="en-US" b="1" dirty="0">
                <a:effectLst/>
                <a:latin typeface="Arial" panose="020B0604020202020204" pitchFamily="34" charset="0"/>
                <a:ea typeface="Times New Roman" panose="02020603050405020304" pitchFamily="18" charset="0"/>
                <a:cs typeface="Arial" panose="020B0604020202020204" pitchFamily="34" charset="0"/>
              </a:rPr>
              <a:t> magma types, and the confinement of the high-</a:t>
            </a:r>
            <a:r>
              <a:rPr lang="en-US" b="1" dirty="0" err="1">
                <a:effectLst/>
                <a:latin typeface="Arial" panose="020B0604020202020204" pitchFamily="34" charset="0"/>
                <a:ea typeface="Times New Roman" panose="02020603050405020304" pitchFamily="18" charset="0"/>
                <a:cs typeface="Arial" panose="020B0604020202020204" pitchFamily="34" charset="0"/>
              </a:rPr>
              <a:t>Ti</a:t>
            </a:r>
            <a:r>
              <a:rPr lang="en-US" b="1" dirty="0">
                <a:effectLst/>
                <a:latin typeface="Arial" panose="020B0604020202020204" pitchFamily="34" charset="0"/>
                <a:ea typeface="Times New Roman" panose="02020603050405020304" pitchFamily="18" charset="0"/>
                <a:cs typeface="Arial" panose="020B0604020202020204" pitchFamily="34" charset="0"/>
              </a:rPr>
              <a:t> magmas to the central part of the plume. </a:t>
            </a:r>
          </a:p>
          <a:p>
            <a:pPr indent="457200" algn="just">
              <a:spcAft>
                <a:spcPts val="1000"/>
              </a:spcAft>
            </a:pPr>
            <a:endParaRPr lang="ru-RU"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1000"/>
              </a:spcAft>
            </a:pPr>
            <a:r>
              <a:rPr lang="en-US" b="1" dirty="0">
                <a:effectLst/>
                <a:latin typeface="Arial" panose="020B0604020202020204" pitchFamily="34" charset="0"/>
                <a:ea typeface="Times New Roman" panose="02020603050405020304" pitchFamily="18" charset="0"/>
                <a:cs typeface="Arial" panose="020B0604020202020204" pitchFamily="34" charset="0"/>
              </a:rPr>
              <a:t>The geochemical study of </a:t>
            </a:r>
            <a:r>
              <a:rPr lang="en-US" b="1" dirty="0" err="1">
                <a:effectLst/>
                <a:latin typeface="Arial" panose="020B0604020202020204" pitchFamily="34" charset="0"/>
                <a:ea typeface="Times New Roman" panose="02020603050405020304" pitchFamily="18" charset="0"/>
                <a:cs typeface="Arial" panose="020B0604020202020204" pitchFamily="34" charset="0"/>
              </a:rPr>
              <a:t>ferropicrites</a:t>
            </a:r>
            <a:r>
              <a:rPr lang="en-US" b="1" dirty="0">
                <a:effectLst/>
                <a:latin typeface="Arial" panose="020B0604020202020204" pitchFamily="34" charset="0"/>
                <a:ea typeface="Times New Roman" panose="02020603050405020304" pitchFamily="18" charset="0"/>
                <a:cs typeface="Arial" panose="020B0604020202020204" pitchFamily="34" charset="0"/>
              </a:rPr>
              <a:t> of the central part of the plume (the </a:t>
            </a:r>
            <a:r>
              <a:rPr lang="en-US" b="1" dirty="0" err="1">
                <a:effectLst/>
                <a:latin typeface="Arial" panose="020B0604020202020204" pitchFamily="34" charset="0"/>
                <a:ea typeface="Times New Roman" panose="02020603050405020304" pitchFamily="18" charset="0"/>
                <a:cs typeface="Arial" panose="020B0604020202020204" pitchFamily="34" charset="0"/>
              </a:rPr>
              <a:t>Almannryggen</a:t>
            </a:r>
            <a:r>
              <a:rPr lang="en-US" b="1" dirty="0">
                <a:effectLst/>
                <a:latin typeface="Arial" panose="020B0604020202020204" pitchFamily="34" charset="0"/>
                <a:ea typeface="Times New Roman" panose="02020603050405020304" pitchFamily="18" charset="0"/>
                <a:cs typeface="Arial" panose="020B0604020202020204" pitchFamily="34" charset="0"/>
              </a:rPr>
              <a:t> massif) showed that the melts derived from a pyroxenite source of the Karoo plume differ in a relatively smoothed lithophile element pattern and have low </a:t>
            </a:r>
            <a:r>
              <a:rPr lang="en-US" b="1" baseline="30000" dirty="0" smtClean="0">
                <a:effectLst/>
                <a:latin typeface="Arial" panose="020B0604020202020204" pitchFamily="34" charset="0"/>
                <a:ea typeface="Times New Roman" panose="02020603050405020304" pitchFamily="18" charset="0"/>
                <a:cs typeface="Arial" panose="020B0604020202020204" pitchFamily="34" charset="0"/>
              </a:rPr>
              <a:t>206</a:t>
            </a:r>
            <a:r>
              <a:rPr lang="en-US" b="1" dirty="0" smtClean="0">
                <a:effectLst/>
                <a:latin typeface="Arial" panose="020B0604020202020204" pitchFamily="34" charset="0"/>
                <a:ea typeface="Times New Roman" panose="02020603050405020304" pitchFamily="18" charset="0"/>
                <a:cs typeface="Arial" panose="020B0604020202020204" pitchFamily="34" charset="0"/>
              </a:rPr>
              <a:t>Pb/</a:t>
            </a:r>
            <a:r>
              <a:rPr lang="en-US" b="1" baseline="30000" dirty="0" smtClean="0">
                <a:effectLst/>
                <a:latin typeface="Arial" panose="020B0604020202020204" pitchFamily="34" charset="0"/>
                <a:ea typeface="Times New Roman" panose="02020603050405020304" pitchFamily="18" charset="0"/>
                <a:cs typeface="Arial" panose="020B0604020202020204" pitchFamily="34" charset="0"/>
              </a:rPr>
              <a:t>204</a:t>
            </a:r>
            <a:r>
              <a:rPr lang="en-US" b="1" dirty="0" smtClean="0">
                <a:effectLst/>
                <a:latin typeface="Arial" panose="020B0604020202020204" pitchFamily="34" charset="0"/>
                <a:ea typeface="Times New Roman" panose="02020603050405020304" pitchFamily="18" charset="0"/>
                <a:cs typeface="Arial" panose="020B0604020202020204" pitchFamily="34" charset="0"/>
              </a:rPr>
              <a:t>Pb</a:t>
            </a:r>
            <a:r>
              <a:rPr lang="ru-RU" b="1" dirty="0" smtClean="0">
                <a:effectLst/>
                <a:latin typeface="Arial" panose="020B0604020202020204" pitchFamily="34" charset="0"/>
                <a:ea typeface="Times New Roman" panose="02020603050405020304" pitchFamily="18" charset="0"/>
                <a:cs typeface="Arial" panose="020B0604020202020204" pitchFamily="34" charset="0"/>
              </a:rPr>
              <a:t>:</a:t>
            </a:r>
            <a:r>
              <a:rPr lang="en-US" b="1" dirty="0" smtClean="0">
                <a:effectLst/>
                <a:latin typeface="Arial" panose="020B0604020202020204" pitchFamily="34" charset="0"/>
                <a:ea typeface="Times New Roman" panose="02020603050405020304" pitchFamily="18" charset="0"/>
                <a:cs typeface="Arial" panose="020B0604020202020204" pitchFamily="34" charset="0"/>
              </a:rPr>
              <a:t> </a:t>
            </a:r>
            <a:r>
              <a:rPr lang="en-US" b="1" dirty="0">
                <a:effectLst/>
                <a:latin typeface="Arial" panose="020B0604020202020204" pitchFamily="34" charset="0"/>
                <a:ea typeface="Times New Roman" panose="02020603050405020304" pitchFamily="18" charset="0"/>
                <a:cs typeface="Arial" panose="020B0604020202020204" pitchFamily="34" charset="0"/>
              </a:rPr>
              <a:t>17.33–17.37 and moderately radiogenic Nd compositions </a:t>
            </a:r>
            <a:r>
              <a:rPr lang="en-US" b="1" baseline="30000" dirty="0" smtClean="0">
                <a:effectLst/>
                <a:latin typeface="Arial" panose="020B0604020202020204" pitchFamily="34" charset="0"/>
                <a:ea typeface="Times New Roman" panose="02020603050405020304" pitchFamily="18" charset="0"/>
                <a:cs typeface="Arial" panose="020B0604020202020204" pitchFamily="34" charset="0"/>
              </a:rPr>
              <a:t>143</a:t>
            </a:r>
            <a:r>
              <a:rPr lang="en-US" b="1" dirty="0" smtClean="0">
                <a:effectLst/>
                <a:latin typeface="Arial" panose="020B0604020202020204" pitchFamily="34" charset="0"/>
                <a:ea typeface="Times New Roman" panose="02020603050405020304" pitchFamily="18" charset="0"/>
                <a:cs typeface="Arial" panose="020B0604020202020204" pitchFamily="34" charset="0"/>
              </a:rPr>
              <a:t>Nd/</a:t>
            </a:r>
            <a:r>
              <a:rPr lang="en-US" b="1" baseline="30000" dirty="0" smtClean="0">
                <a:effectLst/>
                <a:latin typeface="Arial" panose="020B0604020202020204" pitchFamily="34" charset="0"/>
                <a:ea typeface="Times New Roman" panose="02020603050405020304" pitchFamily="18" charset="0"/>
                <a:cs typeface="Arial" panose="020B0604020202020204" pitchFamily="34" charset="0"/>
              </a:rPr>
              <a:t>144</a:t>
            </a:r>
            <a:r>
              <a:rPr lang="en-US" b="1" dirty="0" smtClean="0">
                <a:effectLst/>
                <a:latin typeface="Arial" panose="020B0604020202020204" pitchFamily="34" charset="0"/>
                <a:ea typeface="Times New Roman" panose="02020603050405020304" pitchFamily="18" charset="0"/>
                <a:cs typeface="Arial" panose="020B0604020202020204" pitchFamily="34" charset="0"/>
              </a:rPr>
              <a:t>Nd</a:t>
            </a:r>
            <a:r>
              <a:rPr lang="ru-RU" b="1" dirty="0" smtClean="0">
                <a:effectLst/>
                <a:latin typeface="Arial" panose="020B0604020202020204" pitchFamily="34" charset="0"/>
                <a:ea typeface="Times New Roman" panose="02020603050405020304" pitchFamily="18" charset="0"/>
                <a:cs typeface="Arial" panose="020B0604020202020204" pitchFamily="34" charset="0"/>
              </a:rPr>
              <a:t>:</a:t>
            </a:r>
            <a:r>
              <a:rPr lang="en-US" b="1" dirty="0" smtClean="0">
                <a:effectLst/>
                <a:latin typeface="Arial" panose="020B0604020202020204" pitchFamily="34" charset="0"/>
                <a:ea typeface="Times New Roman" panose="02020603050405020304" pitchFamily="18" charset="0"/>
                <a:cs typeface="Arial" panose="020B0604020202020204" pitchFamily="34" charset="0"/>
              </a:rPr>
              <a:t> </a:t>
            </a:r>
            <a:r>
              <a:rPr lang="en-US" b="1" dirty="0">
                <a:effectLst/>
                <a:latin typeface="Arial" panose="020B0604020202020204" pitchFamily="34" charset="0"/>
                <a:ea typeface="Times New Roman" panose="02020603050405020304" pitchFamily="18" charset="0"/>
                <a:cs typeface="Arial" panose="020B0604020202020204" pitchFamily="34" charset="0"/>
              </a:rPr>
              <a:t>0.51249–0.51259, which indicate a relative old age of the pyroxenite component. The compositions of all high-</a:t>
            </a:r>
            <a:r>
              <a:rPr lang="en-US" b="1" dirty="0" err="1">
                <a:effectLst/>
                <a:latin typeface="Arial" panose="020B0604020202020204" pitchFamily="34" charset="0"/>
                <a:ea typeface="Times New Roman" panose="02020603050405020304" pitchFamily="18" charset="0"/>
                <a:cs typeface="Arial" panose="020B0604020202020204" pitchFamily="34" charset="0"/>
              </a:rPr>
              <a:t>Ti</a:t>
            </a:r>
            <a:r>
              <a:rPr lang="en-US" b="1" dirty="0">
                <a:effectLst/>
                <a:latin typeface="Arial" panose="020B0604020202020204" pitchFamily="34" charset="0"/>
                <a:ea typeface="Times New Roman" panose="02020603050405020304" pitchFamily="18" charset="0"/>
                <a:cs typeface="Arial" panose="020B0604020202020204" pitchFamily="34" charset="0"/>
              </a:rPr>
              <a:t> basalts point to the admixture of this source, but its proportion could vary significantly.</a:t>
            </a:r>
            <a:endParaRPr lang="ru-R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8727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Прямоугольник 1"/>
          <p:cNvSpPr/>
          <p:nvPr/>
        </p:nvSpPr>
        <p:spPr>
          <a:xfrm>
            <a:off x="249381" y="447556"/>
            <a:ext cx="11685319" cy="6186309"/>
          </a:xfrm>
          <a:prstGeom prst="rect">
            <a:avLst/>
          </a:prstGeom>
        </p:spPr>
        <p:txBody>
          <a:bodyPr wrap="square">
            <a:spAutoFit/>
          </a:bodyPr>
          <a:lstStyle/>
          <a:p>
            <a:r>
              <a:rPr lang="en-US" dirty="0"/>
              <a:t>The geochemical characteristics of magmas from DML, </a:t>
            </a:r>
            <a:r>
              <a:rPr lang="en-US" dirty="0" err="1"/>
              <a:t>Ferrar</a:t>
            </a:r>
            <a:r>
              <a:rPr lang="en-US" dirty="0"/>
              <a:t>, Karoo, connected with Karoo plume activity indicate crustal contamination. The magmatism of the </a:t>
            </a:r>
            <a:r>
              <a:rPr lang="en-US" dirty="0" err="1"/>
              <a:t>Ferrar</a:t>
            </a:r>
            <a:r>
              <a:rPr lang="en-US" dirty="0"/>
              <a:t> Province was formed during the melting of the metasomatically altered </a:t>
            </a:r>
            <a:r>
              <a:rPr lang="en-US" dirty="0" err="1"/>
              <a:t>Gondwana</a:t>
            </a:r>
            <a:r>
              <a:rPr lang="en-US" dirty="0"/>
              <a:t> mantle near the subduction zone surrounding the southern part of </a:t>
            </a:r>
            <a:r>
              <a:rPr lang="en-US" dirty="0" err="1"/>
              <a:t>Gondwana</a:t>
            </a:r>
            <a:r>
              <a:rPr lang="en-US" dirty="0"/>
              <a:t>, which was quite active during the influence of the Karoo – Maud plume. This led to the enrichment of the primary melts in U, </a:t>
            </a:r>
            <a:r>
              <a:rPr lang="en-US" dirty="0" err="1"/>
              <a:t>Th</a:t>
            </a:r>
            <a:r>
              <a:rPr lang="en-US" dirty="0"/>
              <a:t>, </a:t>
            </a:r>
            <a:r>
              <a:rPr lang="en-US" dirty="0" err="1"/>
              <a:t>Rb</a:t>
            </a:r>
            <a:r>
              <a:rPr lang="en-US" dirty="0"/>
              <a:t>, and </a:t>
            </a:r>
            <a:r>
              <a:rPr lang="en-US" dirty="0" err="1"/>
              <a:t>Pb</a:t>
            </a:r>
            <a:r>
              <a:rPr lang="en-US" dirty="0"/>
              <a:t>, elements from a mantle source metasomatically altered under the action of the mantle fluid with the formation of an extended trend in the coordinates of isotopic ratios, which differs from insignificant variations in the isotopic ratios of 143Nd/144Nd, 87Sr/86Sr, 206Pb/204Pb , 207Pb/204Pb, 208Pb/204Pb for primary melts of Mesozoic magmas of the Karoo provinces and Queen Maud Land.</a:t>
            </a:r>
          </a:p>
          <a:p>
            <a:endParaRPr lang="ru-RU" dirty="0"/>
          </a:p>
          <a:p>
            <a:r>
              <a:rPr lang="ru-RU" dirty="0"/>
              <a:t>              </a:t>
            </a:r>
            <a:r>
              <a:rPr lang="en-US" dirty="0"/>
              <a:t>The magmatism that occurred 40 Ma after the main phase of the Karoo volcanism at the margins of the adjoining continents of Australia (Bunbury basalts) and India (</a:t>
            </a:r>
            <a:r>
              <a:rPr lang="en-US" dirty="0" err="1"/>
              <a:t>Rajmahal</a:t>
            </a:r>
            <a:r>
              <a:rPr lang="en-US" dirty="0"/>
              <a:t> traps) could be initiated by the Karoo–Maud plume, which propagated along the developing spreading zone and subsequently moved toward the Kerguelen Plateau, where it occurs currently as an active hotspot.</a:t>
            </a:r>
          </a:p>
          <a:p>
            <a:endParaRPr lang="en-US" dirty="0"/>
          </a:p>
          <a:p>
            <a:r>
              <a:rPr lang="en-US" dirty="0"/>
              <a:t>              A peculiar feature of the opening of the Indian Ocean, which was triggered by the influence of the Karoo–Maud plume, is that it occurred in the presence of </a:t>
            </a:r>
            <a:r>
              <a:rPr lang="en-US" dirty="0" err="1"/>
              <a:t>nonspreading</a:t>
            </a:r>
            <a:r>
              <a:rPr lang="en-US" dirty="0"/>
              <a:t> blocks of varying thickness, such as the Elan Bank in the central part of the Kerguelen Plateau, and was accompanied by the formation of intraplate volcanic rises, which were detected in the seafloor relief around Antarctica. The geochemical characteristics of the resulting rises (</a:t>
            </a:r>
            <a:r>
              <a:rPr lang="en-US" dirty="0" err="1"/>
              <a:t>Afanasy</a:t>
            </a:r>
            <a:r>
              <a:rPr lang="en-US" dirty="0"/>
              <a:t> </a:t>
            </a:r>
            <a:r>
              <a:rPr lang="en-US" dirty="0" err="1"/>
              <a:t>Nikitin</a:t>
            </a:r>
            <a:r>
              <a:rPr lang="en-US" dirty="0"/>
              <a:t>, Kerguelen, Naturaliste, and </a:t>
            </a:r>
            <a:r>
              <a:rPr lang="en-US" dirty="0" err="1"/>
              <a:t>Ninetyeast</a:t>
            </a:r>
            <a:r>
              <a:rPr lang="en-US" dirty="0"/>
              <a:t> Ridge) were affected by crustal assimilation processes. The identical geochemical characteristics of the Mesozoic magmas of the lavas of the </a:t>
            </a:r>
            <a:r>
              <a:rPr lang="en-US" dirty="0" err="1"/>
              <a:t>Af.Nikitin</a:t>
            </a:r>
            <a:r>
              <a:rPr lang="en-US" dirty="0"/>
              <a:t> Rise, and the rocks of the central Kerguelen Plateau suggest that the enrichment of all these magmas was related to the old continental rocks of </a:t>
            </a:r>
            <a:r>
              <a:rPr lang="en-US" dirty="0" err="1"/>
              <a:t>Gondwana</a:t>
            </a:r>
            <a:r>
              <a:rPr lang="en-US" dirty="0"/>
              <a:t>. </a:t>
            </a:r>
            <a:endParaRPr lang="ru-RU" dirty="0"/>
          </a:p>
        </p:txBody>
      </p:sp>
    </p:spTree>
    <p:extLst>
      <p:ext uri="{BB962C8B-B14F-4D97-AF65-F5344CB8AC3E}">
        <p14:creationId xmlns:p14="http://schemas.microsoft.com/office/powerpoint/2010/main" val="3767615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a:extLst>
              <a:ext uri="{FF2B5EF4-FFF2-40B4-BE49-F238E27FC236}">
                <a16:creationId xmlns="" xmlns:a16="http://schemas.microsoft.com/office/drawing/2014/main" id="{9EF84074-CF6C-4966-A10D-615769EBB9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823654" y="-1553334"/>
            <a:ext cx="6068937" cy="996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
            <a:extLst>
              <a:ext uri="{FF2B5EF4-FFF2-40B4-BE49-F238E27FC236}">
                <a16:creationId xmlns="" xmlns:a16="http://schemas.microsoft.com/office/drawing/2014/main" id="{32ACD3C0-4273-4C26-88F9-F0B35C92B9FD}"/>
              </a:ext>
            </a:extLst>
          </p:cNvPr>
          <p:cNvSpPr>
            <a:spLocks noChangeArrowheads="1"/>
          </p:cNvSpPr>
          <p:nvPr/>
        </p:nvSpPr>
        <p:spPr bwMode="auto">
          <a:xfrm>
            <a:off x="-14786811" y="2321003"/>
            <a:ext cx="52884944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4800" b="0" i="0" u="none" strike="noStrike" cap="none" normalizeH="0" baseline="0" dirty="0" err="1">
                <a:ln>
                  <a:noFill/>
                </a:ln>
                <a:solidFill>
                  <a:schemeClr val="tx1"/>
                </a:solidFill>
                <a:effectLst/>
                <a:latin typeface="Arial Unicode MS"/>
              </a:rPr>
              <a:t>Thanks</a:t>
            </a:r>
            <a:r>
              <a:rPr kumimoji="0" lang="ru-RU" altLang="ru-RU" sz="4800" b="0" i="0" u="none" strike="noStrike" cap="none" normalizeH="0" baseline="0" dirty="0">
                <a:ln>
                  <a:noFill/>
                </a:ln>
                <a:solidFill>
                  <a:schemeClr val="tx1"/>
                </a:solidFill>
                <a:effectLst/>
                <a:latin typeface="Arial Unicode MS"/>
              </a:rPr>
              <a:t> </a:t>
            </a:r>
            <a:r>
              <a:rPr kumimoji="0" lang="ru-RU" altLang="ru-RU" sz="4800" b="0" i="0" u="none" strike="noStrike" cap="none" normalizeH="0" baseline="0" dirty="0" err="1">
                <a:ln>
                  <a:noFill/>
                </a:ln>
                <a:solidFill>
                  <a:schemeClr val="tx1"/>
                </a:solidFill>
                <a:effectLst/>
                <a:latin typeface="Arial Unicode MS"/>
              </a:rPr>
              <a:t>for</a:t>
            </a:r>
            <a:r>
              <a:rPr kumimoji="0" lang="ru-RU" altLang="ru-RU" sz="4800" b="0" i="0" u="none" strike="noStrike" cap="none" normalizeH="0" baseline="0" dirty="0">
                <a:ln>
                  <a:noFill/>
                </a:ln>
                <a:solidFill>
                  <a:schemeClr val="tx1"/>
                </a:solidFill>
                <a:effectLst/>
                <a:latin typeface="Arial Unicode MS"/>
              </a:rPr>
              <a:t> </a:t>
            </a:r>
            <a:r>
              <a:rPr kumimoji="0" lang="ru-RU" altLang="ru-RU" sz="4800" b="0" i="0" u="none" strike="noStrike" cap="none" normalizeH="0" baseline="0" dirty="0" err="1">
                <a:ln>
                  <a:noFill/>
                </a:ln>
                <a:solidFill>
                  <a:schemeClr val="tx1"/>
                </a:solidFill>
                <a:effectLst/>
                <a:latin typeface="Arial Unicode MS"/>
              </a:rPr>
              <a:t>attention</a:t>
            </a:r>
            <a:endParaRPr kumimoji="0" lang="ru-RU" altLang="ru-RU" sz="4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 xmlns:a16="http://schemas.microsoft.com/office/drawing/2014/main" id="{B2FD651F-9547-4326-ACDC-6D1F6C900F23}"/>
              </a:ext>
            </a:extLst>
          </p:cNvPr>
          <p:cNvSpPr txBox="1"/>
          <p:nvPr/>
        </p:nvSpPr>
        <p:spPr>
          <a:xfrm>
            <a:off x="2827421" y="2819974"/>
            <a:ext cx="6468374" cy="1015663"/>
          </a:xfrm>
          <a:prstGeom prst="rect">
            <a:avLst/>
          </a:prstGeom>
          <a:noFill/>
        </p:spPr>
        <p:txBody>
          <a:bodyPr wrap="none" rtlCol="0">
            <a:spAutoFit/>
          </a:bodyPr>
          <a:lstStyle/>
          <a:p>
            <a:r>
              <a:rPr lang="en-US" sz="6000" b="1" dirty="0"/>
              <a:t>Thanks for attention</a:t>
            </a:r>
            <a:endParaRPr lang="ru-RU" sz="6000" b="1" dirty="0"/>
          </a:p>
        </p:txBody>
      </p:sp>
    </p:spTree>
    <p:extLst>
      <p:ext uri="{BB962C8B-B14F-4D97-AF65-F5344CB8AC3E}">
        <p14:creationId xmlns:p14="http://schemas.microsoft.com/office/powerpoint/2010/main" val="3570285947"/>
      </p:ext>
    </p:extLst>
  </p:cSld>
  <p:clrMapOvr>
    <a:masterClrMapping/>
  </p:clrMapOvr>
</p:sld>
</file>

<file path=ppt/theme/theme1.xml><?xml version="1.0" encoding="utf-8"?>
<a:theme xmlns:a="http://schemas.openxmlformats.org/drawingml/2006/main" name="TornVTI">
  <a:themeElements>
    <a:clrScheme name="AnalogousFromLightSeedRightStep">
      <a:dk1>
        <a:srgbClr val="000000"/>
      </a:dk1>
      <a:lt1>
        <a:srgbClr val="FFFFFF"/>
      </a:lt1>
      <a:dk2>
        <a:srgbClr val="21303A"/>
      </a:dk2>
      <a:lt2>
        <a:srgbClr val="E2E3E8"/>
      </a:lt2>
      <a:accent1>
        <a:srgbClr val="ABA271"/>
      </a:accent1>
      <a:accent2>
        <a:srgbClr val="94A75E"/>
      </a:accent2>
      <a:accent3>
        <a:srgbClr val="83AA70"/>
      </a:accent3>
      <a:accent4>
        <a:srgbClr val="63B16A"/>
      </a:accent4>
      <a:accent5>
        <a:srgbClr val="70AD8F"/>
      </a:accent5>
      <a:accent6>
        <a:srgbClr val="62AEA8"/>
      </a:accent6>
      <a:hlink>
        <a:srgbClr val="6975AE"/>
      </a:hlink>
      <a:folHlink>
        <a:srgbClr val="7F7F7F"/>
      </a:folHlink>
    </a:clrScheme>
    <a:fontScheme name="Torn">
      <a:majorFont>
        <a:latin typeface="Impact"/>
        <a:ea typeface=""/>
        <a:cs typeface=""/>
      </a:majorFont>
      <a:minorFont>
        <a:latin typeface="Arial Nova C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ornVTI" id="{D93270A2-BAD7-4DCC-9D1D-3427EACCFA88}" vid="{1B17486C-9B79-43FC-98F9-5BF7AA5600D2}"/>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1279</TotalTime>
  <Words>3017</Words>
  <Application>Microsoft Office PowerPoint</Application>
  <PresentationFormat>Произвольный</PresentationFormat>
  <Paragraphs>190</Paragraphs>
  <Slides>23</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23</vt:i4>
      </vt:variant>
    </vt:vector>
  </HeadingPairs>
  <TitlesOfParts>
    <vt:vector size="26" baseType="lpstr">
      <vt:lpstr>TornVTI</vt:lpstr>
      <vt:lpstr>CorelDRAW</vt:lpstr>
      <vt:lpstr>Диаграмма</vt:lpstr>
      <vt:lpstr>Tectono-magmatic evolution of the Karoo and Kerguelen plumes and their impact onto magmatism of the East Antarctica</vt:lpstr>
      <vt:lpstr>Evolution of Gondwana Plume provinces  (reconstruction modified after Lawver et al., 1992, Segev 2002) </vt:lpstr>
      <vt:lpstr>Distribution of Mesozoic CFBs in reconstructed Gondwana supercontinent at the age about  180 Ma ago</vt:lpstr>
      <vt:lpstr>Space distribution of Mesozoic magmatism in the East Antarctica: Droning Maud Land (180-170 Ma), Ferrar (180 Ma) and  o. Jetty (125-120 Ma)</vt:lpstr>
      <vt:lpstr>The propagation and heterogeneity of the Karoo-Maud plume in the southeastern  Gondwana at the age (180 Ma) of the beginning of the  Africa and Antarctica dividing, taking into account the various geochemical types of magmas</vt:lpstr>
      <vt:lpstr>The manifestation of two types of magmas is typical for the Karoo province: high- and low-Ti magmas  (Jourdan et al., 2007; Hastie et al., 2014; Luttinen 2018; Melankholina, Sushchevskaya, 2019); for the DML the distribution of high-Ti varieties is manifested more locally. The primary melts of the Ferrar magmas are depleted in Ti, which probably reflects the more depleted nature of the source that underwent previous melting.</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Location of postulated Kerguelen mantle plume head 130-110 Ma  (reconstruction modified after Segev 2002) </vt:lpstr>
      <vt:lpstr>Презентация PowerPoint</vt:lpstr>
      <vt:lpstr>Презентация PowerPoint</vt:lpstr>
      <vt:lpstr>Презентация PowerPoint</vt:lpstr>
      <vt:lpstr>Reconstruction of Gondwana in the period of 500-180 Ma (after Gray et al., 2008 with changes and additions) and the evolution of Mesozoic mantle plumes</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Tectono-magmatic evolution of the Karoo and Kerguelen plumes and their impact onto magmatism of the East Antarctica</dc:title>
  <dc:creator>nadya</dc:creator>
  <cp:lastModifiedBy>Беляцкий Борис Владимирович</cp:lastModifiedBy>
  <cp:revision>92</cp:revision>
  <dcterms:created xsi:type="dcterms:W3CDTF">2021-04-07T16:59:48Z</dcterms:created>
  <dcterms:modified xsi:type="dcterms:W3CDTF">2021-04-20T15:05:45Z</dcterms:modified>
</cp:coreProperties>
</file>