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65" r:id="rId4"/>
    <p:sldId id="266" r:id="rId5"/>
    <p:sldId id="267" r:id="rId6"/>
    <p:sldId id="268" r:id="rId7"/>
    <p:sldId id="270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9D9D"/>
    <a:srgbClr val="003E74"/>
    <a:srgbClr val="0085CA"/>
    <a:srgbClr val="002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BACEE0-2AB6-4D72-9848-04299A0B0D5A}" v="23" dt="2021-04-21T14:56:10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9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9" d="100"/>
          <a:sy n="109" d="100"/>
        </p:scale>
        <p:origin x="-253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omfield, Keith J" userId="32258568-1984-411f-b94b-af1a73853dc0" providerId="ADAL" clId="{80BACEE0-2AB6-4D72-9848-04299A0B0D5A}"/>
    <pc:docChg chg="custSel addSld delSld modSld">
      <pc:chgData name="Bloomfield, Keith J" userId="32258568-1984-411f-b94b-af1a73853dc0" providerId="ADAL" clId="{80BACEE0-2AB6-4D72-9848-04299A0B0D5A}" dt="2021-04-21T14:59:54.751" v="1956" actId="20577"/>
      <pc:docMkLst>
        <pc:docMk/>
      </pc:docMkLst>
      <pc:sldChg chg="addSp modSp">
        <pc:chgData name="Bloomfield, Keith J" userId="32258568-1984-411f-b94b-af1a73853dc0" providerId="ADAL" clId="{80BACEE0-2AB6-4D72-9848-04299A0B0D5A}" dt="2021-04-21T14:56:10.406" v="1792" actId="14100"/>
        <pc:sldMkLst>
          <pc:docMk/>
          <pc:sldMk cId="954329384" sldId="256"/>
        </pc:sldMkLst>
        <pc:spChg chg="mod">
          <ac:chgData name="Bloomfield, Keith J" userId="32258568-1984-411f-b94b-af1a73853dc0" providerId="ADAL" clId="{80BACEE0-2AB6-4D72-9848-04299A0B0D5A}" dt="2021-04-21T12:51:11.092" v="22" actId="20577"/>
          <ac:spMkLst>
            <pc:docMk/>
            <pc:sldMk cId="954329384" sldId="256"/>
            <ac:spMk id="2" creationId="{00000000-0000-0000-0000-000000000000}"/>
          </ac:spMkLst>
        </pc:spChg>
        <pc:spChg chg="mod">
          <ac:chgData name="Bloomfield, Keith J" userId="32258568-1984-411f-b94b-af1a73853dc0" providerId="ADAL" clId="{80BACEE0-2AB6-4D72-9848-04299A0B0D5A}" dt="2021-04-21T12:59:43.948" v="46" actId="20577"/>
          <ac:spMkLst>
            <pc:docMk/>
            <pc:sldMk cId="954329384" sldId="256"/>
            <ac:spMk id="4" creationId="{00000000-0000-0000-0000-000000000000}"/>
          </ac:spMkLst>
        </pc:spChg>
        <pc:spChg chg="mod">
          <ac:chgData name="Bloomfield, Keith J" userId="32258568-1984-411f-b94b-af1a73853dc0" providerId="ADAL" clId="{80BACEE0-2AB6-4D72-9848-04299A0B0D5A}" dt="2021-04-21T13:02:12.030" v="55"/>
          <ac:spMkLst>
            <pc:docMk/>
            <pc:sldMk cId="954329384" sldId="256"/>
            <ac:spMk id="5" creationId="{00000000-0000-0000-0000-000000000000}"/>
          </ac:spMkLst>
        </pc:spChg>
        <pc:picChg chg="mod">
          <ac:chgData name="Bloomfield, Keith J" userId="32258568-1984-411f-b94b-af1a73853dc0" providerId="ADAL" clId="{80BACEE0-2AB6-4D72-9848-04299A0B0D5A}" dt="2021-04-21T14:56:10.406" v="1792" actId="14100"/>
          <ac:picMkLst>
            <pc:docMk/>
            <pc:sldMk cId="954329384" sldId="256"/>
            <ac:picMk id="6" creationId="{941626AE-15F7-47C5-A97E-4EE5EC7643CF}"/>
          </ac:picMkLst>
        </pc:picChg>
        <pc:picChg chg="add mod">
          <ac:chgData name="Bloomfield, Keith J" userId="32258568-1984-411f-b94b-af1a73853dc0" providerId="ADAL" clId="{80BACEE0-2AB6-4D72-9848-04299A0B0D5A}" dt="2021-04-21T14:55:56.600" v="1787" actId="1076"/>
          <ac:picMkLst>
            <pc:docMk/>
            <pc:sldMk cId="954329384" sldId="256"/>
            <ac:picMk id="9" creationId="{49B0ADFB-023F-4456-B582-6E852B10D728}"/>
          </ac:picMkLst>
        </pc:picChg>
      </pc:sldChg>
      <pc:sldChg chg="addSp delSp modSp">
        <pc:chgData name="Bloomfield, Keith J" userId="32258568-1984-411f-b94b-af1a73853dc0" providerId="ADAL" clId="{80BACEE0-2AB6-4D72-9848-04299A0B0D5A}" dt="2021-04-21T14:45:35.542" v="1619" actId="478"/>
        <pc:sldMkLst>
          <pc:docMk/>
          <pc:sldMk cId="2179187587" sldId="258"/>
        </pc:sldMkLst>
        <pc:spChg chg="add del mod">
          <ac:chgData name="Bloomfield, Keith J" userId="32258568-1984-411f-b94b-af1a73853dc0" providerId="ADAL" clId="{80BACEE0-2AB6-4D72-9848-04299A0B0D5A}" dt="2021-04-21T14:45:35.542" v="1619" actId="478"/>
          <ac:spMkLst>
            <pc:docMk/>
            <pc:sldMk cId="2179187587" sldId="258"/>
            <ac:spMk id="3" creationId="{BA6A2F97-9BBC-4C80-8446-AF9EC21C4C66}"/>
          </ac:spMkLst>
        </pc:spChg>
        <pc:spChg chg="del mod">
          <ac:chgData name="Bloomfield, Keith J" userId="32258568-1984-411f-b94b-af1a73853dc0" providerId="ADAL" clId="{80BACEE0-2AB6-4D72-9848-04299A0B0D5A}" dt="2021-04-21T13:02:32.462" v="56" actId="478"/>
          <ac:spMkLst>
            <pc:docMk/>
            <pc:sldMk cId="2179187587" sldId="258"/>
            <ac:spMk id="5" creationId="{00000000-0000-0000-0000-000000000000}"/>
          </ac:spMkLst>
        </pc:spChg>
        <pc:spChg chg="mod">
          <ac:chgData name="Bloomfield, Keith J" userId="32258568-1984-411f-b94b-af1a73853dc0" providerId="ADAL" clId="{80BACEE0-2AB6-4D72-9848-04299A0B0D5A}" dt="2021-04-21T13:03:37.740" v="67" actId="20577"/>
          <ac:spMkLst>
            <pc:docMk/>
            <pc:sldMk cId="2179187587" sldId="258"/>
            <ac:spMk id="14" creationId="{2A221878-AA84-4C9F-B27B-023432033E02}"/>
          </ac:spMkLst>
        </pc:spChg>
        <pc:spChg chg="mod">
          <ac:chgData name="Bloomfield, Keith J" userId="32258568-1984-411f-b94b-af1a73853dc0" providerId="ADAL" clId="{80BACEE0-2AB6-4D72-9848-04299A0B0D5A}" dt="2021-04-21T14:29:05.340" v="1533" actId="20577"/>
          <ac:spMkLst>
            <pc:docMk/>
            <pc:sldMk cId="2179187587" sldId="258"/>
            <ac:spMk id="15" creationId="{18D57E96-AC1C-46AD-ADFF-3B76CB367D5A}"/>
          </ac:spMkLst>
        </pc:spChg>
      </pc:sldChg>
      <pc:sldChg chg="addSp delSp modSp modNotesTx">
        <pc:chgData name="Bloomfield, Keith J" userId="32258568-1984-411f-b94b-af1a73853dc0" providerId="ADAL" clId="{80BACEE0-2AB6-4D72-9848-04299A0B0D5A}" dt="2021-04-21T14:57:20.889" v="1839" actId="20577"/>
        <pc:sldMkLst>
          <pc:docMk/>
          <pc:sldMk cId="4209377995" sldId="265"/>
        </pc:sldMkLst>
        <pc:spChg chg="add del mod">
          <ac:chgData name="Bloomfield, Keith J" userId="32258568-1984-411f-b94b-af1a73853dc0" providerId="ADAL" clId="{80BACEE0-2AB6-4D72-9848-04299A0B0D5A}" dt="2021-04-21T14:45:29.269" v="1618" actId="478"/>
          <ac:spMkLst>
            <pc:docMk/>
            <pc:sldMk cId="4209377995" sldId="265"/>
            <ac:spMk id="3" creationId="{22BE680A-212E-49A3-863F-A98A3DE7F0E1}"/>
          </ac:spMkLst>
        </pc:spChg>
        <pc:spChg chg="del mod">
          <ac:chgData name="Bloomfield, Keith J" userId="32258568-1984-411f-b94b-af1a73853dc0" providerId="ADAL" clId="{80BACEE0-2AB6-4D72-9848-04299A0B0D5A}" dt="2021-04-21T13:02:38.591" v="57" actId="478"/>
          <ac:spMkLst>
            <pc:docMk/>
            <pc:sldMk cId="4209377995" sldId="265"/>
            <ac:spMk id="5" creationId="{00000000-0000-0000-0000-000000000000}"/>
          </ac:spMkLst>
        </pc:spChg>
        <pc:spChg chg="mod">
          <ac:chgData name="Bloomfield, Keith J" userId="32258568-1984-411f-b94b-af1a73853dc0" providerId="ADAL" clId="{80BACEE0-2AB6-4D72-9848-04299A0B0D5A}" dt="2021-04-21T13:04:05.762" v="69" actId="20577"/>
          <ac:spMkLst>
            <pc:docMk/>
            <pc:sldMk cId="4209377995" sldId="265"/>
            <ac:spMk id="9" creationId="{6392B599-E580-464B-B66D-96B607D85551}"/>
          </ac:spMkLst>
        </pc:spChg>
      </pc:sldChg>
      <pc:sldChg chg="addSp delSp modSp">
        <pc:chgData name="Bloomfield, Keith J" userId="32258568-1984-411f-b94b-af1a73853dc0" providerId="ADAL" clId="{80BACEE0-2AB6-4D72-9848-04299A0B0D5A}" dt="2021-04-21T14:45:04.448" v="1617" actId="478"/>
        <pc:sldMkLst>
          <pc:docMk/>
          <pc:sldMk cId="2554432052" sldId="266"/>
        </pc:sldMkLst>
        <pc:spChg chg="mod">
          <ac:chgData name="Bloomfield, Keith J" userId="32258568-1984-411f-b94b-af1a73853dc0" providerId="ADAL" clId="{80BACEE0-2AB6-4D72-9848-04299A0B0D5A}" dt="2021-04-21T13:11:03.972" v="113" actId="20577"/>
          <ac:spMkLst>
            <pc:docMk/>
            <pc:sldMk cId="2554432052" sldId="266"/>
            <ac:spMk id="2" creationId="{A02C61BB-ADC4-4912-A7F5-8A6B378B671B}"/>
          </ac:spMkLst>
        </pc:spChg>
        <pc:spChg chg="del">
          <ac:chgData name="Bloomfield, Keith J" userId="32258568-1984-411f-b94b-af1a73853dc0" providerId="ADAL" clId="{80BACEE0-2AB6-4D72-9848-04299A0B0D5A}" dt="2021-04-21T13:02:50.271" v="58" actId="478"/>
          <ac:spMkLst>
            <pc:docMk/>
            <pc:sldMk cId="2554432052" sldId="266"/>
            <ac:spMk id="5" creationId="{00000000-0000-0000-0000-000000000000}"/>
          </ac:spMkLst>
        </pc:spChg>
        <pc:spChg chg="add del mod">
          <ac:chgData name="Bloomfield, Keith J" userId="32258568-1984-411f-b94b-af1a73853dc0" providerId="ADAL" clId="{80BACEE0-2AB6-4D72-9848-04299A0B0D5A}" dt="2021-04-21T14:45:04.448" v="1617" actId="478"/>
          <ac:spMkLst>
            <pc:docMk/>
            <pc:sldMk cId="2554432052" sldId="266"/>
            <ac:spMk id="8" creationId="{D6F88E60-4907-4A31-B65B-EA52A3C28567}"/>
          </ac:spMkLst>
        </pc:spChg>
        <pc:spChg chg="add del mod">
          <ac:chgData name="Bloomfield, Keith J" userId="32258568-1984-411f-b94b-af1a73853dc0" providerId="ADAL" clId="{80BACEE0-2AB6-4D72-9848-04299A0B0D5A}" dt="2021-04-21T13:10:29.629" v="104"/>
          <ac:spMkLst>
            <pc:docMk/>
            <pc:sldMk cId="2554432052" sldId="266"/>
            <ac:spMk id="10" creationId="{01DA0ECD-B9E8-4337-9180-90D48FEA1D31}"/>
          </ac:spMkLst>
        </pc:spChg>
        <pc:picChg chg="del">
          <ac:chgData name="Bloomfield, Keith J" userId="32258568-1984-411f-b94b-af1a73853dc0" providerId="ADAL" clId="{80BACEE0-2AB6-4D72-9848-04299A0B0D5A}" dt="2021-04-21T13:04:38.866" v="78" actId="478"/>
          <ac:picMkLst>
            <pc:docMk/>
            <pc:sldMk cId="2554432052" sldId="266"/>
            <ac:picMk id="7" creationId="{19EA5B4D-D381-4580-AB90-FEE5F695C927}"/>
          </ac:picMkLst>
        </pc:picChg>
        <pc:picChg chg="add mod">
          <ac:chgData name="Bloomfield, Keith J" userId="32258568-1984-411f-b94b-af1a73853dc0" providerId="ADAL" clId="{80BACEE0-2AB6-4D72-9848-04299A0B0D5A}" dt="2021-04-21T13:10:29.629" v="104"/>
          <ac:picMkLst>
            <pc:docMk/>
            <pc:sldMk cId="2554432052" sldId="266"/>
            <ac:picMk id="11" creationId="{0119ADD7-FCE3-4817-BB0C-7CA0A3551711}"/>
          </ac:picMkLst>
        </pc:picChg>
      </pc:sldChg>
      <pc:sldChg chg="addSp delSp modSp modNotesTx">
        <pc:chgData name="Bloomfield, Keith J" userId="32258568-1984-411f-b94b-af1a73853dc0" providerId="ADAL" clId="{80BACEE0-2AB6-4D72-9848-04299A0B0D5A}" dt="2021-04-21T14:44:54.866" v="1616" actId="478"/>
        <pc:sldMkLst>
          <pc:docMk/>
          <pc:sldMk cId="1629462169" sldId="267"/>
        </pc:sldMkLst>
        <pc:spChg chg="mod">
          <ac:chgData name="Bloomfield, Keith J" userId="32258568-1984-411f-b94b-af1a73853dc0" providerId="ADAL" clId="{80BACEE0-2AB6-4D72-9848-04299A0B0D5A}" dt="2021-04-21T14:43:24.800" v="1609" actId="20577"/>
          <ac:spMkLst>
            <pc:docMk/>
            <pc:sldMk cId="1629462169" sldId="267"/>
            <ac:spMk id="3" creationId="{5E2B9B50-672C-46AC-93F2-1B93098C448B}"/>
          </ac:spMkLst>
        </pc:spChg>
        <pc:spChg chg="del">
          <ac:chgData name="Bloomfield, Keith J" userId="32258568-1984-411f-b94b-af1a73853dc0" providerId="ADAL" clId="{80BACEE0-2AB6-4D72-9848-04299A0B0D5A}" dt="2021-04-21T13:02:58.790" v="59" actId="478"/>
          <ac:spMkLst>
            <pc:docMk/>
            <pc:sldMk cId="1629462169" sldId="267"/>
            <ac:spMk id="5" creationId="{00000000-0000-0000-0000-000000000000}"/>
          </ac:spMkLst>
        </pc:spChg>
        <pc:spChg chg="add del mod">
          <ac:chgData name="Bloomfield, Keith J" userId="32258568-1984-411f-b94b-af1a73853dc0" providerId="ADAL" clId="{80BACEE0-2AB6-4D72-9848-04299A0B0D5A}" dt="2021-04-21T14:44:54.866" v="1616" actId="478"/>
          <ac:spMkLst>
            <pc:docMk/>
            <pc:sldMk cId="1629462169" sldId="267"/>
            <ac:spMk id="8" creationId="{2905F7DC-8946-448D-822C-3966FCB7DDD3}"/>
          </ac:spMkLst>
        </pc:spChg>
        <pc:spChg chg="add del mod">
          <ac:chgData name="Bloomfield, Keith J" userId="32258568-1984-411f-b94b-af1a73853dc0" providerId="ADAL" clId="{80BACEE0-2AB6-4D72-9848-04299A0B0D5A}" dt="2021-04-21T13:12:39.226" v="115"/>
          <ac:spMkLst>
            <pc:docMk/>
            <pc:sldMk cId="1629462169" sldId="267"/>
            <ac:spMk id="10" creationId="{B733E486-7409-46B5-AF88-7CEBDDCCBC32}"/>
          </ac:spMkLst>
        </pc:spChg>
        <pc:picChg chg="del">
          <ac:chgData name="Bloomfield, Keith J" userId="32258568-1984-411f-b94b-af1a73853dc0" providerId="ADAL" clId="{80BACEE0-2AB6-4D72-9848-04299A0B0D5A}" dt="2021-04-21T13:12:06.233" v="114" actId="478"/>
          <ac:picMkLst>
            <pc:docMk/>
            <pc:sldMk cId="1629462169" sldId="267"/>
            <ac:picMk id="7" creationId="{4468C5D5-367A-4491-896F-C46599247191}"/>
          </ac:picMkLst>
        </pc:picChg>
        <pc:picChg chg="add mod">
          <ac:chgData name="Bloomfield, Keith J" userId="32258568-1984-411f-b94b-af1a73853dc0" providerId="ADAL" clId="{80BACEE0-2AB6-4D72-9848-04299A0B0D5A}" dt="2021-04-21T13:14:45.856" v="147" actId="1076"/>
          <ac:picMkLst>
            <pc:docMk/>
            <pc:sldMk cId="1629462169" sldId="267"/>
            <ac:picMk id="11" creationId="{56C29E3E-1027-4718-9435-C8243D7A3001}"/>
          </ac:picMkLst>
        </pc:picChg>
      </pc:sldChg>
      <pc:sldChg chg="addSp delSp modSp modNotesTx">
        <pc:chgData name="Bloomfield, Keith J" userId="32258568-1984-411f-b94b-af1a73853dc0" providerId="ADAL" clId="{80BACEE0-2AB6-4D72-9848-04299A0B0D5A}" dt="2021-04-21T14:44:08.990" v="1614" actId="20577"/>
        <pc:sldMkLst>
          <pc:docMk/>
          <pc:sldMk cId="1481410971" sldId="268"/>
        </pc:sldMkLst>
        <pc:spChg chg="add del mod">
          <ac:chgData name="Bloomfield, Keith J" userId="32258568-1984-411f-b94b-af1a73853dc0" providerId="ADAL" clId="{80BACEE0-2AB6-4D72-9848-04299A0B0D5A}" dt="2021-04-21T13:27:23.130" v="421"/>
          <ac:spMkLst>
            <pc:docMk/>
            <pc:sldMk cId="1481410971" sldId="268"/>
            <ac:spMk id="3" creationId="{98303F09-F8C9-4873-804F-2D8726027FA4}"/>
          </ac:spMkLst>
        </pc:spChg>
        <pc:spChg chg="mod">
          <ac:chgData name="Bloomfield, Keith J" userId="32258568-1984-411f-b94b-af1a73853dc0" providerId="ADAL" clId="{80BACEE0-2AB6-4D72-9848-04299A0B0D5A}" dt="2021-04-21T13:30:17.337" v="475" actId="27636"/>
          <ac:spMkLst>
            <pc:docMk/>
            <pc:sldMk cId="1481410971" sldId="268"/>
            <ac:spMk id="4" creationId="{00000000-0000-0000-0000-000000000000}"/>
          </ac:spMkLst>
        </pc:spChg>
        <pc:spChg chg="del">
          <ac:chgData name="Bloomfield, Keith J" userId="32258568-1984-411f-b94b-af1a73853dc0" providerId="ADAL" clId="{80BACEE0-2AB6-4D72-9848-04299A0B0D5A}" dt="2021-04-21T13:03:03.731" v="60" actId="478"/>
          <ac:spMkLst>
            <pc:docMk/>
            <pc:sldMk cId="1481410971" sldId="268"/>
            <ac:spMk id="5" creationId="{00000000-0000-0000-0000-000000000000}"/>
          </ac:spMkLst>
        </pc:spChg>
        <pc:spChg chg="add del mod">
          <ac:chgData name="Bloomfield, Keith J" userId="32258568-1984-411f-b94b-af1a73853dc0" providerId="ADAL" clId="{80BACEE0-2AB6-4D72-9848-04299A0B0D5A}" dt="2021-04-21T13:35:21.057" v="643" actId="478"/>
          <ac:spMkLst>
            <pc:docMk/>
            <pc:sldMk cId="1481410971" sldId="268"/>
            <ac:spMk id="9" creationId="{4E6BEE91-CDBA-4FEA-881F-8F501AE8B2A0}"/>
          </ac:spMkLst>
        </pc:spChg>
        <pc:spChg chg="add mod">
          <ac:chgData name="Bloomfield, Keith J" userId="32258568-1984-411f-b94b-af1a73853dc0" providerId="ADAL" clId="{80BACEE0-2AB6-4D72-9848-04299A0B0D5A}" dt="2021-04-21T14:44:08.990" v="1614" actId="20577"/>
          <ac:spMkLst>
            <pc:docMk/>
            <pc:sldMk cId="1481410971" sldId="268"/>
            <ac:spMk id="11" creationId="{E6E213D3-B328-41F0-A6E5-55C54B959D09}"/>
          </ac:spMkLst>
        </pc:spChg>
        <pc:spChg chg="mod">
          <ac:chgData name="Bloomfield, Keith J" userId="32258568-1984-411f-b94b-af1a73853dc0" providerId="ADAL" clId="{80BACEE0-2AB6-4D72-9848-04299A0B0D5A}" dt="2021-04-21T13:30:35.587" v="476" actId="255"/>
          <ac:spMkLst>
            <pc:docMk/>
            <pc:sldMk cId="1481410971" sldId="268"/>
            <ac:spMk id="12" creationId="{3683D37C-A1C1-4685-946B-DCA8246F62B4}"/>
          </ac:spMkLst>
        </pc:spChg>
        <pc:spChg chg="add del mod">
          <ac:chgData name="Bloomfield, Keith J" userId="32258568-1984-411f-b94b-af1a73853dc0" providerId="ADAL" clId="{80BACEE0-2AB6-4D72-9848-04299A0B0D5A}" dt="2021-04-21T13:28:24.551" v="425"/>
          <ac:spMkLst>
            <pc:docMk/>
            <pc:sldMk cId="1481410971" sldId="268"/>
            <ac:spMk id="14" creationId="{25127612-BCDA-431A-8B8D-A7B3083A7B9C}"/>
          </ac:spMkLst>
        </pc:spChg>
        <pc:picChg chg="del">
          <ac:chgData name="Bloomfield, Keith J" userId="32258568-1984-411f-b94b-af1a73853dc0" providerId="ADAL" clId="{80BACEE0-2AB6-4D72-9848-04299A0B0D5A}" dt="2021-04-21T13:27:29.782" v="423" actId="478"/>
          <ac:picMkLst>
            <pc:docMk/>
            <pc:sldMk cId="1481410971" sldId="268"/>
            <ac:picMk id="7" creationId="{81075FCC-B53B-4B1F-966D-3DBE54789064}"/>
          </ac:picMkLst>
        </pc:picChg>
        <pc:picChg chg="del">
          <ac:chgData name="Bloomfield, Keith J" userId="32258568-1984-411f-b94b-af1a73853dc0" providerId="ADAL" clId="{80BACEE0-2AB6-4D72-9848-04299A0B0D5A}" dt="2021-04-21T13:27:31.496" v="424" actId="478"/>
          <ac:picMkLst>
            <pc:docMk/>
            <pc:sldMk cId="1481410971" sldId="268"/>
            <ac:picMk id="8" creationId="{3CD59AAA-D4B0-4D72-BBF7-176A7F37917A}"/>
          </ac:picMkLst>
        </pc:picChg>
        <pc:picChg chg="add mod">
          <ac:chgData name="Bloomfield, Keith J" userId="32258568-1984-411f-b94b-af1a73853dc0" providerId="ADAL" clId="{80BACEE0-2AB6-4D72-9848-04299A0B0D5A}" dt="2021-04-21T13:29:32.882" v="471" actId="1076"/>
          <ac:picMkLst>
            <pc:docMk/>
            <pc:sldMk cId="1481410971" sldId="268"/>
            <ac:picMk id="15" creationId="{FEFA57D8-CBB9-4AE1-8AF6-EC2D479A9503}"/>
          </ac:picMkLst>
        </pc:picChg>
      </pc:sldChg>
      <pc:sldChg chg="addSp delSp modSp">
        <pc:chgData name="Bloomfield, Keith J" userId="32258568-1984-411f-b94b-af1a73853dc0" providerId="ADAL" clId="{80BACEE0-2AB6-4D72-9848-04299A0B0D5A}" dt="2021-04-21T14:44:47.192" v="1615" actId="478"/>
        <pc:sldMkLst>
          <pc:docMk/>
          <pc:sldMk cId="608505642" sldId="269"/>
        </pc:sldMkLst>
        <pc:spChg chg="add del mod">
          <ac:chgData name="Bloomfield, Keith J" userId="32258568-1984-411f-b94b-af1a73853dc0" providerId="ADAL" clId="{80BACEE0-2AB6-4D72-9848-04299A0B0D5A}" dt="2021-04-21T14:44:47.192" v="1615" actId="478"/>
          <ac:spMkLst>
            <pc:docMk/>
            <pc:sldMk cId="608505642" sldId="269"/>
            <ac:spMk id="3" creationId="{6CA19904-F0B1-4D35-9F4E-1EBA52AA4974}"/>
          </ac:spMkLst>
        </pc:spChg>
        <pc:spChg chg="del">
          <ac:chgData name="Bloomfield, Keith J" userId="32258568-1984-411f-b94b-af1a73853dc0" providerId="ADAL" clId="{80BACEE0-2AB6-4D72-9848-04299A0B0D5A}" dt="2021-04-21T13:03:09.734" v="61" actId="478"/>
          <ac:spMkLst>
            <pc:docMk/>
            <pc:sldMk cId="608505642" sldId="269"/>
            <ac:spMk id="5" creationId="{00000000-0000-0000-0000-000000000000}"/>
          </ac:spMkLst>
        </pc:spChg>
        <pc:spChg chg="mod">
          <ac:chgData name="Bloomfield, Keith J" userId="32258568-1984-411f-b94b-af1a73853dc0" providerId="ADAL" clId="{80BACEE0-2AB6-4D72-9848-04299A0B0D5A}" dt="2021-04-21T14:40:56.043" v="1601" actId="20577"/>
          <ac:spMkLst>
            <pc:docMk/>
            <pc:sldMk cId="608505642" sldId="269"/>
            <ac:spMk id="11" creationId="{829AF13F-B857-45C8-83E9-48174A2755E1}"/>
          </ac:spMkLst>
        </pc:spChg>
      </pc:sldChg>
      <pc:sldChg chg="addSp delSp modSp add modNotesTx">
        <pc:chgData name="Bloomfield, Keith J" userId="32258568-1984-411f-b94b-af1a73853dc0" providerId="ADAL" clId="{80BACEE0-2AB6-4D72-9848-04299A0B0D5A}" dt="2021-04-21T14:59:54.751" v="1956" actId="20577"/>
        <pc:sldMkLst>
          <pc:docMk/>
          <pc:sldMk cId="2953593915" sldId="270"/>
        </pc:sldMkLst>
        <pc:spChg chg="del">
          <ac:chgData name="Bloomfield, Keith J" userId="32258568-1984-411f-b94b-af1a73853dc0" providerId="ADAL" clId="{80BACEE0-2AB6-4D72-9848-04299A0B0D5A}" dt="2021-04-21T13:07:25.995" v="82"/>
          <ac:spMkLst>
            <pc:docMk/>
            <pc:sldMk cId="2953593915" sldId="270"/>
            <ac:spMk id="2" creationId="{77BC6092-A0F2-4F25-85B2-B55F43D44CA5}"/>
          </ac:spMkLst>
        </pc:spChg>
        <pc:spChg chg="del">
          <ac:chgData name="Bloomfield, Keith J" userId="32258568-1984-411f-b94b-af1a73853dc0" providerId="ADAL" clId="{80BACEE0-2AB6-4D72-9848-04299A0B0D5A}" dt="2021-04-21T13:07:25.995" v="82"/>
          <ac:spMkLst>
            <pc:docMk/>
            <pc:sldMk cId="2953593915" sldId="270"/>
            <ac:spMk id="3" creationId="{5C204D45-10E6-48F3-BFA9-98458825C0AB}"/>
          </ac:spMkLst>
        </pc:spChg>
        <pc:spChg chg="del">
          <ac:chgData name="Bloomfield, Keith J" userId="32258568-1984-411f-b94b-af1a73853dc0" providerId="ADAL" clId="{80BACEE0-2AB6-4D72-9848-04299A0B0D5A}" dt="2021-04-21T13:07:25.995" v="82"/>
          <ac:spMkLst>
            <pc:docMk/>
            <pc:sldMk cId="2953593915" sldId="270"/>
            <ac:spMk id="4" creationId="{35C463B9-B75A-46D9-86F6-4799C4DB46EF}"/>
          </ac:spMkLst>
        </pc:spChg>
        <pc:spChg chg="del">
          <ac:chgData name="Bloomfield, Keith J" userId="32258568-1984-411f-b94b-af1a73853dc0" providerId="ADAL" clId="{80BACEE0-2AB6-4D72-9848-04299A0B0D5A}" dt="2021-04-21T13:07:25.995" v="82"/>
          <ac:spMkLst>
            <pc:docMk/>
            <pc:sldMk cId="2953593915" sldId="270"/>
            <ac:spMk id="5" creationId="{5048CCD7-9761-4230-936C-76D8AAFCFEC7}"/>
          </ac:spMkLst>
        </pc:spChg>
        <pc:spChg chg="del">
          <ac:chgData name="Bloomfield, Keith J" userId="32258568-1984-411f-b94b-af1a73853dc0" providerId="ADAL" clId="{80BACEE0-2AB6-4D72-9848-04299A0B0D5A}" dt="2021-04-21T13:07:25.995" v="82"/>
          <ac:spMkLst>
            <pc:docMk/>
            <pc:sldMk cId="2953593915" sldId="270"/>
            <ac:spMk id="6" creationId="{FF7EE3C0-7617-4D7E-8D52-84F668971643}"/>
          </ac:spMkLst>
        </pc:spChg>
        <pc:spChg chg="add mod">
          <ac:chgData name="Bloomfield, Keith J" userId="32258568-1984-411f-b94b-af1a73853dc0" providerId="ADAL" clId="{80BACEE0-2AB6-4D72-9848-04299A0B0D5A}" dt="2021-04-21T14:34:16.020" v="1569" actId="20577"/>
          <ac:spMkLst>
            <pc:docMk/>
            <pc:sldMk cId="2953593915" sldId="270"/>
            <ac:spMk id="7" creationId="{21703C5A-0093-4F11-BD96-96FEAD206BA4}"/>
          </ac:spMkLst>
        </pc:spChg>
        <pc:spChg chg="add del mod">
          <ac:chgData name="Bloomfield, Keith J" userId="32258568-1984-411f-b94b-af1a73853dc0" providerId="ADAL" clId="{80BACEE0-2AB6-4D72-9848-04299A0B0D5A}" dt="2021-04-21T13:38:30.150" v="657"/>
          <ac:spMkLst>
            <pc:docMk/>
            <pc:sldMk cId="2953593915" sldId="270"/>
            <ac:spMk id="8" creationId="{59A5F414-E9C0-4DD1-B1B5-39D449EC868C}"/>
          </ac:spMkLst>
        </pc:spChg>
        <pc:spChg chg="add mod">
          <ac:chgData name="Bloomfield, Keith J" userId="32258568-1984-411f-b94b-af1a73853dc0" providerId="ADAL" clId="{80BACEE0-2AB6-4D72-9848-04299A0B0D5A}" dt="2021-04-21T13:40:50.288" v="729" actId="14100"/>
          <ac:spMkLst>
            <pc:docMk/>
            <pc:sldMk cId="2953593915" sldId="270"/>
            <ac:spMk id="9" creationId="{735D0404-3912-4AC5-A4DF-F6CF01194FD3}"/>
          </ac:spMkLst>
        </pc:spChg>
        <pc:spChg chg="add del mod">
          <ac:chgData name="Bloomfield, Keith J" userId="32258568-1984-411f-b94b-af1a73853dc0" providerId="ADAL" clId="{80BACEE0-2AB6-4D72-9848-04299A0B0D5A}" dt="2021-04-21T13:40:53.301" v="730" actId="478"/>
          <ac:spMkLst>
            <pc:docMk/>
            <pc:sldMk cId="2953593915" sldId="270"/>
            <ac:spMk id="10" creationId="{4B7957D5-1EC0-47EF-B806-84D3BFBCBF59}"/>
          </ac:spMkLst>
        </pc:spChg>
        <pc:picChg chg="add mod">
          <ac:chgData name="Bloomfield, Keith J" userId="32258568-1984-411f-b94b-af1a73853dc0" providerId="ADAL" clId="{80BACEE0-2AB6-4D72-9848-04299A0B0D5A}" dt="2021-04-21T13:38:30.150" v="657"/>
          <ac:picMkLst>
            <pc:docMk/>
            <pc:sldMk cId="2953593915" sldId="270"/>
            <ac:picMk id="11" creationId="{276190CF-07B9-495E-9E9A-E40F7856C7D9}"/>
          </ac:picMkLst>
        </pc:picChg>
        <pc:picChg chg="add">
          <ac:chgData name="Bloomfield, Keith J" userId="32258568-1984-411f-b94b-af1a73853dc0" providerId="ADAL" clId="{80BACEE0-2AB6-4D72-9848-04299A0B0D5A}" dt="2021-04-21T14:41:30.333" v="1602"/>
          <ac:picMkLst>
            <pc:docMk/>
            <pc:sldMk cId="2953593915" sldId="270"/>
            <ac:picMk id="12" creationId="{ADE9D766-E9C3-4B58-B570-8F39DE15A13B}"/>
          </ac:picMkLst>
        </pc:picChg>
      </pc:sldChg>
      <pc:sldChg chg="addSp delSp modSp add del">
        <pc:chgData name="Bloomfield, Keith J" userId="32258568-1984-411f-b94b-af1a73853dc0" providerId="ADAL" clId="{80BACEE0-2AB6-4D72-9848-04299A0B0D5A}" dt="2021-04-21T14:02:13.124" v="1469" actId="2696"/>
        <pc:sldMkLst>
          <pc:docMk/>
          <pc:sldMk cId="1996018643" sldId="271"/>
        </pc:sldMkLst>
        <pc:spChg chg="del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2" creationId="{31A7F7AB-50C3-4A47-AE83-F11764CD2784}"/>
          </ac:spMkLst>
        </pc:spChg>
        <pc:spChg chg="del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3" creationId="{BFDBC1A1-F5E9-41DF-9741-CE3C7F02B20F}"/>
          </ac:spMkLst>
        </pc:spChg>
        <pc:spChg chg="del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4" creationId="{B57615AA-C4AD-410B-99D7-8750C594A6A7}"/>
          </ac:spMkLst>
        </pc:spChg>
        <pc:spChg chg="del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5" creationId="{816DBD0F-10D4-4B14-9BB8-0A643E5567BD}"/>
          </ac:spMkLst>
        </pc:spChg>
        <pc:spChg chg="del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6" creationId="{38D27C4F-912A-4867-814C-61AAE9FEB293}"/>
          </ac:spMkLst>
        </pc:spChg>
        <pc:spChg chg="add mod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7" creationId="{60B92065-79BF-47B6-8E38-C08F20D6C2A9}"/>
          </ac:spMkLst>
        </pc:spChg>
        <pc:spChg chg="add mod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8" creationId="{13EA5B5E-99CE-4D31-8D62-2E284629E96C}"/>
          </ac:spMkLst>
        </pc:spChg>
        <pc:spChg chg="add mod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9" creationId="{D7ECE244-4DAA-453E-8DC3-6A474F383CB9}"/>
          </ac:spMkLst>
        </pc:spChg>
        <pc:spChg chg="add mod">
          <ac:chgData name="Bloomfield, Keith J" userId="32258568-1984-411f-b94b-af1a73853dc0" providerId="ADAL" clId="{80BACEE0-2AB6-4D72-9848-04299A0B0D5A}" dt="2021-04-21T13:07:17.214" v="81"/>
          <ac:spMkLst>
            <pc:docMk/>
            <pc:sldMk cId="1996018643" sldId="271"/>
            <ac:spMk id="10" creationId="{513FFF4F-B7A1-42BE-972B-E00C5E65850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b="1" dirty="0">
                <a:solidFill>
                  <a:srgbClr val="003E74"/>
                </a:solidFill>
              </a:rPr>
              <a:t>Name of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0EE2D-335A-3546-9D75-E17F32E16FE9}" type="datetime3">
              <a:rPr lang="en-GB" smtClean="0">
                <a:solidFill>
                  <a:srgbClr val="003E74"/>
                </a:solidFill>
              </a:rPr>
              <a:t>21 April, 2021</a:t>
            </a:fld>
            <a:endParaRPr lang="en-US" dirty="0">
              <a:solidFill>
                <a:srgbClr val="003E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49037"/>
      </p:ext>
    </p:extLst>
  </p:cSld>
  <p:clrMap bg1="lt1" tx1="dk1" bg2="lt2" tx2="dk2" accent1="accent1" accent2="accent2" accent3="accent3" accent4="accent4" accent5="accent5" accent6="accent6" hlink="hlink" folHlink="folHlink"/>
  <p:hf sldNum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>
                <a:solidFill>
                  <a:srgbClr val="003E74"/>
                </a:solidFill>
              </a:defRPr>
            </a:lvl1pPr>
          </a:lstStyle>
          <a:p>
            <a:r>
              <a:rPr lang="en-US" dirty="0"/>
              <a:t>Name of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rgbClr val="003E74"/>
                </a:solidFill>
              </a:defRPr>
            </a:lvl1pPr>
          </a:lstStyle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65648"/>
      </p:ext>
    </p:extLst>
  </p:cSld>
  <p:clrMap bg1="lt1" tx1="dk1" bg2="lt2" tx2="dk2" accent1="accent1" accent2="accent2" accent3="accent3" accent4="accent4" accent5="accent5" accent6="accent6" hlink="hlink" folHlink="folHlink"/>
  <p:hf sldNum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LUE = GPP / </a:t>
            </a:r>
            <a:r>
              <a:rPr lang="en-GB" dirty="0" err="1"/>
              <a:t>I</a:t>
            </a:r>
            <a:r>
              <a:rPr lang="en-GB" baseline="-25000" dirty="0" err="1"/>
              <a:t>abs</a:t>
            </a:r>
            <a:endParaRPr lang="en-GB" baseline="-25000" dirty="0"/>
          </a:p>
          <a:p>
            <a:r>
              <a:rPr lang="en-GB" baseline="0" dirty="0"/>
              <a:t>Absorbed light (</a:t>
            </a:r>
            <a:r>
              <a:rPr lang="en-GB" baseline="0" dirty="0" err="1"/>
              <a:t>I</a:t>
            </a:r>
            <a:r>
              <a:rPr lang="en-GB" baseline="-25000" dirty="0" err="1"/>
              <a:t>abs</a:t>
            </a:r>
            <a:r>
              <a:rPr lang="en-GB" baseline="0" dirty="0"/>
              <a:t>) is the photosynthetic photon flux density multiplied by an index of vegetation cover – the index is bound between zero (bare soil) and unity (complete canopy cover).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13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dataset spans 9 vegetation classes (IGBP land cover classification system) and 16 </a:t>
            </a:r>
            <a:r>
              <a:rPr lang="en-GB" dirty="0" err="1"/>
              <a:t>Köppen</a:t>
            </a:r>
            <a:r>
              <a:rPr lang="en-GB" dirty="0"/>
              <a:t>-Geiger climate zones.</a:t>
            </a:r>
          </a:p>
          <a:p>
            <a:r>
              <a:rPr lang="en-GB" dirty="0"/>
              <a:t>Key exclusions: C4 metabolism, croplands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2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figure shows plots of partial residuals for each of the explanatory terms in the model’s fixed term.  The partial residuals visualise the effect of a given variable on LUE, conditional upon holding other model terms at median value.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370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Each point represents a 15-day average for a given </a:t>
            </a:r>
            <a:r>
              <a:rPr lang="en-GB" dirty="0" err="1"/>
              <a:t>Site_Year</a:t>
            </a:r>
            <a:r>
              <a:rPr lang="en-GB" dirty="0"/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Axes have been clipped to exclude a handful of extreme ratios.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08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Vegetation classes (IGBP) are arranged by order of descending prevalence within the dataset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55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panel compares the relationships between GPP and our three environmental variables as estimated by our preferred empirical model (left-hand column) the P-model (Stocker et al. 2020) and nine of the Terrestrial Biome Models contributing to the NACP.  [A companion plot, not included here, </a:t>
            </a:r>
            <a:r>
              <a:rPr lang="en-GB"/>
              <a:t>shows these </a:t>
            </a:r>
            <a:r>
              <a:rPr lang="en-GB" dirty="0"/>
              <a:t>same relationships for a further ten TBMs from the NACP suite.]</a:t>
            </a:r>
          </a:p>
          <a:p>
            <a:r>
              <a:rPr lang="en-GB" dirty="0"/>
              <a:t>Not all TBMs generated estimates of GPP for every site or year.</a:t>
            </a:r>
          </a:p>
          <a:p>
            <a:r>
              <a:rPr lang="en-GB" dirty="0"/>
              <a:t>Apart from the left-most column, the LUE (GPP) values are predictions generated by the participating TBMs using the common flux-site forcing data.</a:t>
            </a:r>
          </a:p>
          <a:p>
            <a:r>
              <a:rPr lang="en-GB" dirty="0"/>
              <a:t>The points shown are partial residuals as in Slide 4 (above).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71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Name of 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D35C32B-10D1-1447-A35B-280119DE9D12}" type="datetime3">
              <a:rPr lang="en-GB" smtClean="0"/>
              <a:pPr/>
              <a:t>21 April,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7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942832"/>
            <a:ext cx="6400800" cy="604513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96689"/>
            <a:ext cx="8229600" cy="1143000"/>
          </a:xfrm>
        </p:spPr>
        <p:txBody>
          <a:bodyPr/>
          <a:lstStyle>
            <a:lvl1pPr algn="l">
              <a:defRPr sz="5000" b="0">
                <a:solidFill>
                  <a:srgbClr val="003E7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 txBox="1">
            <a:spLocks/>
          </p:cNvSpPr>
          <p:nvPr userDrawn="1"/>
        </p:nvSpPr>
        <p:spPr>
          <a:xfrm>
            <a:off x="6340639" y="800593"/>
            <a:ext cx="2346162" cy="257244"/>
          </a:xfrm>
          <a:prstGeom prst="rect">
            <a:avLst/>
          </a:prstGeom>
        </p:spPr>
        <p:txBody>
          <a:bodyPr lIns="0" tIns="0" rIns="0" bIns="0"/>
          <a:lstStyle>
            <a:lvl1pPr marL="0" indent="0" algn="r" defTabSz="457200" rtl="0" eaLnBrk="1" latinLnBrk="0" hangingPunct="1">
              <a:spcBef>
                <a:spcPct val="20000"/>
              </a:spcBef>
              <a:buClr>
                <a:srgbClr val="003E74"/>
              </a:buClr>
              <a:buFont typeface="Arial"/>
              <a:buNone/>
              <a:defRPr sz="1200" b="0" kern="1200" baseline="0">
                <a:solidFill>
                  <a:srgbClr val="003E74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3E74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3E74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3E74"/>
              </a:buClr>
              <a:buFont typeface="Arial"/>
              <a:buChar char="–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3E74"/>
              </a:buClr>
              <a:buFont typeface="Arial"/>
              <a:buChar char="»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273580"/>
            <a:ext cx="6400800" cy="339811"/>
          </a:xfrm>
        </p:spPr>
        <p:txBody>
          <a:bodyPr/>
          <a:lstStyle>
            <a:lvl1pPr marL="0" indent="0" algn="l">
              <a:buNone/>
              <a:defRPr sz="1200" baseline="0">
                <a:solidFill>
                  <a:srgbClr val="9D9D9D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Click to edit author name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3718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245089"/>
            <a:ext cx="3601176" cy="797761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2"/>
          <p:cNvSpPr>
            <a:spLocks noGrp="1"/>
          </p:cNvSpPr>
          <p:nvPr>
            <p:ph type="title"/>
          </p:nvPr>
        </p:nvSpPr>
        <p:spPr>
          <a:xfrm>
            <a:off x="457200" y="1545982"/>
            <a:ext cx="3601176" cy="2153335"/>
          </a:xfrm>
        </p:spPr>
        <p:txBody>
          <a:bodyPr/>
          <a:lstStyle>
            <a:lvl1pPr>
              <a:defRPr sz="5000" b="0">
                <a:solidFill>
                  <a:srgbClr val="003E7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522041"/>
            <a:ext cx="3601176" cy="339811"/>
          </a:xfrm>
        </p:spPr>
        <p:txBody>
          <a:bodyPr/>
          <a:lstStyle>
            <a:lvl1pPr marL="0" indent="0" algn="l">
              <a:buNone/>
              <a:defRPr sz="1200" baseline="0">
                <a:solidFill>
                  <a:srgbClr val="9D9D9D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Click to edit author name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756151" y="1546225"/>
            <a:ext cx="3930650" cy="4316413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137203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85CA"/>
              </a:buClr>
              <a:defRPr/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 sz="1200"/>
            </a:lvl3pPr>
            <a:lvl4pPr>
              <a:buClr>
                <a:srgbClr val="0085CA"/>
              </a:buClr>
              <a:defRPr sz="1200"/>
            </a:lvl4pPr>
            <a:lvl5pPr>
              <a:buClr>
                <a:srgbClr val="0085CA"/>
              </a:buClr>
              <a:defRPr sz="1200">
                <a:latin typeface="+mn-lt"/>
              </a:defRPr>
            </a:lvl5pPr>
            <a:lvl6pPr marL="2286000" indent="0">
              <a:buNone/>
              <a:defRPr sz="1400" baseline="0">
                <a:latin typeface="+mn-lt"/>
              </a:defRPr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156925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457199" y="2346581"/>
            <a:ext cx="3950877" cy="3644104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/>
            </a:lvl3pPr>
            <a:lvl4pPr>
              <a:buClr>
                <a:srgbClr val="0085CA"/>
              </a:buClr>
              <a:defRPr/>
            </a:lvl4pPr>
            <a:lvl5pPr>
              <a:buClr>
                <a:srgbClr val="0085CA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735923" y="2346581"/>
            <a:ext cx="3950878" cy="3644104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/>
            </a:lvl3pPr>
            <a:lvl4pPr>
              <a:buClr>
                <a:srgbClr val="0085CA"/>
              </a:buClr>
              <a:defRPr/>
            </a:lvl4pPr>
            <a:lvl5pPr>
              <a:buClr>
                <a:srgbClr val="0085CA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262275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with quo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457199" y="2346581"/>
            <a:ext cx="3950877" cy="3644104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/>
            </a:lvl3pPr>
            <a:lvl4pPr>
              <a:buClr>
                <a:srgbClr val="0085CA"/>
              </a:buClr>
              <a:defRPr/>
            </a:lvl4pPr>
            <a:lvl5pPr>
              <a:buClr>
                <a:srgbClr val="0085CA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487908"/>
            <a:ext cx="8229600" cy="507556"/>
          </a:xfrm>
        </p:spPr>
        <p:txBody>
          <a:bodyPr/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735923" y="2346581"/>
            <a:ext cx="3950878" cy="2797494"/>
          </a:xfrm>
        </p:spPr>
        <p:txBody>
          <a:bodyPr/>
          <a:lstStyle>
            <a:lvl1pPr marL="0" indent="0">
              <a:buClr>
                <a:srgbClr val="0085CA"/>
              </a:buClr>
              <a:buNone/>
              <a:defRPr sz="2800" b="0" i="1" baseline="0">
                <a:solidFill>
                  <a:srgbClr val="003E74"/>
                </a:solidFill>
              </a:defRPr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/>
            </a:lvl3pPr>
            <a:lvl4pPr>
              <a:buClr>
                <a:srgbClr val="0085CA"/>
              </a:buClr>
              <a:defRPr/>
            </a:lvl4pPr>
            <a:lvl5pPr>
              <a:buClr>
                <a:srgbClr val="0085CA"/>
              </a:buClr>
              <a:defRPr/>
            </a:lvl5pPr>
          </a:lstStyle>
          <a:p>
            <a:pPr lvl="0"/>
            <a:r>
              <a:rPr lang="en-GB" dirty="0"/>
              <a:t>“Click to add a quote”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735513" y="5346526"/>
            <a:ext cx="3951287" cy="64416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5CA"/>
              </a:buClr>
              <a:buSzTx/>
              <a:buFont typeface="Arial"/>
              <a:buNone/>
              <a:tabLst/>
              <a:defRPr sz="1200" baseline="0">
                <a:solidFill>
                  <a:srgbClr val="0085CA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5CA"/>
              </a:buClr>
              <a:buSzTx/>
              <a:buFont typeface="Arial"/>
              <a:buNone/>
              <a:tabLst/>
              <a:defRPr/>
            </a:pPr>
            <a:r>
              <a:rPr lang="en-GB" dirty="0"/>
              <a:t>Click to add quote attribution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312802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two columns with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457199" y="2346581"/>
            <a:ext cx="3950877" cy="3644104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  <a:lvl2pPr>
              <a:buClr>
                <a:srgbClr val="0085CA"/>
              </a:buClr>
              <a:defRPr/>
            </a:lvl2pPr>
            <a:lvl3pPr>
              <a:buClr>
                <a:srgbClr val="0085CA"/>
              </a:buClr>
              <a:defRPr/>
            </a:lvl3pPr>
            <a:lvl4pPr>
              <a:buClr>
                <a:srgbClr val="0085CA"/>
              </a:buClr>
              <a:defRPr/>
            </a:lvl4pPr>
            <a:lvl5pPr>
              <a:buClr>
                <a:srgbClr val="0085CA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487908"/>
            <a:ext cx="8229600" cy="507556"/>
          </a:xfrm>
        </p:spPr>
        <p:txBody>
          <a:bodyPr/>
          <a:lstStyle>
            <a:lvl1pPr>
              <a:defRPr sz="2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35513" y="2346581"/>
            <a:ext cx="3951287" cy="2788292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735513" y="5420143"/>
            <a:ext cx="3951287" cy="570541"/>
          </a:xfrm>
        </p:spPr>
        <p:txBody>
          <a:bodyPr/>
          <a:lstStyle>
            <a:lvl1pPr marL="0" indent="0">
              <a:buNone/>
              <a:defRPr sz="1000">
                <a:solidFill>
                  <a:srgbClr val="9D9D9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add caption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84725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/media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487908"/>
            <a:ext cx="8229601" cy="3646965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7199" y="5420143"/>
            <a:ext cx="3951287" cy="570541"/>
          </a:xfrm>
        </p:spPr>
        <p:txBody>
          <a:bodyPr/>
          <a:lstStyle>
            <a:lvl1pPr marL="0" indent="0">
              <a:buNone/>
              <a:defRPr sz="1000">
                <a:solidFill>
                  <a:srgbClr val="9D9D9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add caption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392955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/media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487908"/>
            <a:ext cx="3951287" cy="3646965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7199" y="5420143"/>
            <a:ext cx="3951287" cy="570541"/>
          </a:xfrm>
        </p:spPr>
        <p:txBody>
          <a:bodyPr/>
          <a:lstStyle>
            <a:lvl1pPr marL="0" indent="0">
              <a:buNone/>
              <a:defRPr sz="1000">
                <a:solidFill>
                  <a:srgbClr val="9D9D9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add caption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735513" y="1487908"/>
            <a:ext cx="3951287" cy="2395455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735513" y="4214645"/>
            <a:ext cx="3951287" cy="1776040"/>
          </a:xfrm>
        </p:spPr>
        <p:txBody>
          <a:bodyPr/>
          <a:lstStyle>
            <a:lvl1pPr>
              <a:buClr>
                <a:srgbClr val="0085CA"/>
              </a:buClr>
              <a:defRPr/>
            </a:lvl1pPr>
          </a:lstStyle>
          <a:p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125034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40638" y="469900"/>
            <a:ext cx="2346162" cy="312291"/>
          </a:xfrm>
        </p:spPr>
        <p:txBody>
          <a:bodyPr/>
          <a:lstStyle>
            <a:lvl1pPr marL="0" indent="0" algn="r">
              <a:buNone/>
              <a:defRPr sz="1200" b="1">
                <a:solidFill>
                  <a:srgbClr val="003E74"/>
                </a:solidFill>
              </a:defRPr>
            </a:lvl1pPr>
            <a:lvl2pPr marL="457200" indent="0">
              <a:buNone/>
              <a:defRPr sz="1200">
                <a:solidFill>
                  <a:srgbClr val="003E74"/>
                </a:solidFill>
              </a:defRPr>
            </a:lvl2pPr>
            <a:lvl3pPr marL="914400" indent="0">
              <a:buNone/>
              <a:defRPr sz="1200">
                <a:solidFill>
                  <a:srgbClr val="003E74"/>
                </a:solidFill>
              </a:defRPr>
            </a:lvl3pPr>
            <a:lvl4pPr marL="1371600" indent="0">
              <a:buNone/>
              <a:defRPr sz="1200">
                <a:solidFill>
                  <a:srgbClr val="003E74"/>
                </a:solidFill>
              </a:defRPr>
            </a:lvl4pPr>
            <a:lvl5pPr marL="1828800" indent="0">
              <a:buNone/>
              <a:defRPr sz="12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095256" y="791391"/>
            <a:ext cx="1591545" cy="257175"/>
          </a:xfrm>
        </p:spPr>
        <p:txBody>
          <a:bodyPr/>
          <a:lstStyle>
            <a:lvl1pPr marL="0" indent="0" algn="r">
              <a:buNone/>
              <a:defRPr sz="1200">
                <a:solidFill>
                  <a:srgbClr val="003E74"/>
                </a:solidFill>
              </a:defRPr>
            </a:lvl1pPr>
          </a:lstStyle>
          <a:p>
            <a:pPr lvl="0"/>
            <a:r>
              <a:rPr lang="en-US" dirty="0"/>
              <a:t>Click to add the date</a:t>
            </a:r>
          </a:p>
        </p:txBody>
      </p:sp>
    </p:spTree>
    <p:extLst>
      <p:ext uri="{BB962C8B-B14F-4D97-AF65-F5344CB8AC3E}">
        <p14:creationId xmlns:p14="http://schemas.microsoft.com/office/powerpoint/2010/main" val="40672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lege_Powerpoint_Background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46581"/>
            <a:ext cx="8229600" cy="3644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87908"/>
            <a:ext cx="8229600" cy="507556"/>
          </a:xfrm>
          <a:prstGeom prst="rect">
            <a:avLst/>
          </a:prstGeom>
        </p:spPr>
        <p:txBody>
          <a:bodyPr vert="horz" lIns="0" tIns="45720" rIns="0" bIns="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7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2" r:id="rId4"/>
    <p:sldLayoutId id="2147483660" r:id="rId5"/>
    <p:sldLayoutId id="2147483657" r:id="rId6"/>
    <p:sldLayoutId id="2147483658" r:id="rId7"/>
    <p:sldLayoutId id="2147483659" r:id="rId8"/>
    <p:sldLayoutId id="2147483655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0085CA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5CA"/>
        </a:buClr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85CA"/>
        </a:buClr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85CA"/>
        </a:buClr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85CA"/>
        </a:buClr>
        <a:buFont typeface="Arial"/>
        <a:buChar char="–"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85CA"/>
        </a:buClr>
        <a:buFont typeface="Arial"/>
        <a:buChar char="»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Inter-model comparisons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environmental dependencies of GPP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Keith J. Bloomfield, Benjamin D. Stocker, Trevor  F. Keenan, I. Colin Prentice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EGU21-BG3.7</a:t>
            </a:r>
          </a:p>
          <a:p>
            <a:endParaRPr lang="en-US" dirty="0"/>
          </a:p>
        </p:txBody>
      </p:sp>
      <p:pic>
        <p:nvPicPr>
          <p:cNvPr id="6" name="Picture 5" descr="Image result for ERC">
            <a:extLst>
              <a:ext uri="{FF2B5EF4-FFF2-40B4-BE49-F238E27FC236}">
                <a16:creationId xmlns:a16="http://schemas.microsoft.com/office/drawing/2014/main" id="{941626AE-15F7-47C5-A97E-4EE5EC764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996" y="179998"/>
            <a:ext cx="1108349" cy="108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9">
            <a:extLst>
              <a:ext uri="{FF2B5EF4-FFF2-40B4-BE49-F238E27FC236}">
                <a16:creationId xmlns:a16="http://schemas.microsoft.com/office/drawing/2014/main" id="{CAAFE1D2-FD2A-41C0-807B-AA32E97DD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5868000"/>
            <a:ext cx="1269841" cy="444445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49B0ADFB-023F-4456-B582-6E852B10D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000" y="180000"/>
            <a:ext cx="1130141" cy="126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29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A221878-AA84-4C9F-B27B-023432033E0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GB" dirty="0"/>
              <a:t>We hope to provide an empirical demonstration that gross primary production (GPP) is predictable using a single model structure.</a:t>
            </a:r>
          </a:p>
          <a:p>
            <a:r>
              <a:rPr lang="en-GB" dirty="0"/>
              <a:t>We control for light conditions by adopting light use efficiency (LUE) as our response.</a:t>
            </a:r>
          </a:p>
          <a:p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767BB32-62FD-4A65-AC24-4CCD66BF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23751" y="469900"/>
            <a:ext cx="2863049" cy="312291"/>
          </a:xfrm>
        </p:spPr>
        <p:txBody>
          <a:bodyPr>
            <a:normAutofit/>
          </a:bodyPr>
          <a:lstStyle/>
          <a:p>
            <a:r>
              <a:rPr lang="en-US" dirty="0"/>
              <a:t>Environmental dependencies of GPP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D57E96-AC1C-46AD-ADFF-3B76CB367D5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GB" dirty="0"/>
              <a:t>Methods</a:t>
            </a:r>
          </a:p>
          <a:p>
            <a:pPr lvl="1"/>
            <a:r>
              <a:rPr lang="en-GB" dirty="0"/>
              <a:t>Daily GPP estimates provided by FLUXNET</a:t>
            </a:r>
          </a:p>
          <a:p>
            <a:pPr lvl="1"/>
            <a:r>
              <a:rPr lang="en-GB" dirty="0"/>
              <a:t>Normalised for absorbed light (PPFD * MODIS_EVI)</a:t>
            </a:r>
          </a:p>
          <a:p>
            <a:pPr lvl="1"/>
            <a:r>
              <a:rPr lang="en-GB" dirty="0"/>
              <a:t>Soil moisture interpolated using </a:t>
            </a:r>
            <a:r>
              <a:rPr lang="en-GB" dirty="0" err="1"/>
              <a:t>SPLASH_SoilGrids</a:t>
            </a:r>
            <a:endParaRPr lang="en-GB" dirty="0"/>
          </a:p>
          <a:p>
            <a:pPr lvl="1"/>
            <a:r>
              <a:rPr lang="en-GB" dirty="0"/>
              <a:t>Growing season</a:t>
            </a:r>
          </a:p>
          <a:p>
            <a:pPr lvl="1"/>
            <a:r>
              <a:rPr lang="en-GB" dirty="0"/>
              <a:t>15-day periods</a:t>
            </a:r>
          </a:p>
          <a:p>
            <a:pPr lvl="1"/>
            <a:endParaRPr lang="en-GB" dirty="0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8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392B599-E580-464B-B66D-96B607D8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scale: 117 FLUXNET sites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8E950C4-F567-408A-A044-231F3CD32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8306" y="2346325"/>
            <a:ext cx="6567387" cy="36449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56917" y="469900"/>
            <a:ext cx="2729883" cy="312291"/>
          </a:xfrm>
        </p:spPr>
        <p:txBody>
          <a:bodyPr>
            <a:normAutofit/>
          </a:bodyPr>
          <a:lstStyle/>
          <a:p>
            <a:r>
              <a:rPr lang="en-US" dirty="0"/>
              <a:t>Environmental dependencies of GPP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7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2C61BB-ADC4-4912-A7F5-8A6B378B671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GB" dirty="0"/>
              <a:t>A generalised linear mixed model: family = Gamma (link = log)</a:t>
            </a:r>
          </a:p>
          <a:p>
            <a:r>
              <a:rPr lang="en-GB" dirty="0"/>
              <a:t>Fixed term:</a:t>
            </a:r>
          </a:p>
          <a:p>
            <a:pPr lvl="1"/>
            <a:r>
              <a:rPr lang="en-GB" dirty="0"/>
              <a:t>Air temperature;</a:t>
            </a:r>
          </a:p>
          <a:p>
            <a:pPr lvl="1"/>
            <a:r>
              <a:rPr lang="en-GB" dirty="0"/>
              <a:t>Vapour pressure deficit;</a:t>
            </a:r>
          </a:p>
          <a:p>
            <a:pPr lvl="1"/>
            <a:r>
              <a:rPr lang="en-GB" dirty="0"/>
              <a:t>Soil moisture.</a:t>
            </a:r>
          </a:p>
          <a:p>
            <a:r>
              <a:rPr lang="en-GB" dirty="0"/>
              <a:t>Random term:</a:t>
            </a:r>
          </a:p>
          <a:p>
            <a:pPr lvl="1"/>
            <a:r>
              <a:rPr lang="en-GB" dirty="0"/>
              <a:t>Year nested in Site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683D37C-A1C1-4685-946B-DCA8246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parsimonious model of 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83550" y="469900"/>
            <a:ext cx="2703250" cy="312291"/>
          </a:xfrm>
        </p:spPr>
        <p:txBody>
          <a:bodyPr>
            <a:normAutofit/>
          </a:bodyPr>
          <a:lstStyle/>
          <a:p>
            <a:r>
              <a:rPr lang="en-US" dirty="0"/>
              <a:t>Environmental dependencies of GPP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119ADD7-FCE3-4817-BB0C-7CA0A355171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4888706" y="234632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3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683D37C-A1C1-4685-946B-DCA8246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evaluation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01305" y="469900"/>
            <a:ext cx="2685495" cy="312291"/>
          </a:xfrm>
        </p:spPr>
        <p:txBody>
          <a:bodyPr>
            <a:normAutofit/>
          </a:bodyPr>
          <a:lstStyle/>
          <a:p>
            <a:r>
              <a:rPr lang="en-US" dirty="0"/>
              <a:t>Environmental dependencies of GPP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B9B50-672C-46AC-93F2-1B93098C448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GB" dirty="0"/>
              <a:t>Notice the absence of bias</a:t>
            </a:r>
          </a:p>
          <a:p>
            <a:r>
              <a:rPr lang="en-GB" dirty="0"/>
              <a:t>A cross-validation exercise (site-sequential model iterations), that necessarily ignores the random site effect,  provides an </a:t>
            </a:r>
            <a:r>
              <a:rPr lang="en-GB" i="1" dirty="0"/>
              <a:t>R</a:t>
            </a:r>
            <a:r>
              <a:rPr lang="en-GB" baseline="30000" dirty="0"/>
              <a:t>2</a:t>
            </a:r>
            <a:r>
              <a:rPr lang="en-GB" dirty="0"/>
              <a:t> of 0.31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6C29E3E-1027-4718-9435-C8243D7A3001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>
          <a:xfrm>
            <a:off x="610394" y="2160000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62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683D37C-A1C1-4685-946B-DCA8246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Independent of vegetation class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40638" y="469900"/>
            <a:ext cx="2448000" cy="312291"/>
          </a:xfrm>
        </p:spPr>
        <p:txBody>
          <a:bodyPr>
            <a:normAutofit fontScale="92500"/>
          </a:bodyPr>
          <a:lstStyle/>
          <a:p>
            <a:r>
              <a:rPr lang="en-US" dirty="0"/>
              <a:t>Environmental dependencies of GPP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6E213D3-B328-41F0-A6E5-55C54B959D0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GB" dirty="0"/>
              <a:t>Top: model residuals are well-behaved across the different vegetation classes.</a:t>
            </a:r>
          </a:p>
          <a:p>
            <a:r>
              <a:rPr lang="en-GB" dirty="0"/>
              <a:t>Bottom: random site intercept terms from the GLMM  </a:t>
            </a:r>
          </a:p>
          <a:p>
            <a:pPr lvl="1"/>
            <a:r>
              <a:rPr lang="en-GB" sz="1600" dirty="0"/>
              <a:t>Do shrub and grasslands sites (CSH, OSH, GRA) share characteristics not described by temperature, vapour pressure deficit and soil moisture?</a:t>
            </a:r>
          </a:p>
          <a:p>
            <a:endParaRPr lang="en-GB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FEFA57D8-CBB9-4AE1-8AF6-EC2D479A9503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5800816" y="828000"/>
            <a:ext cx="2740152" cy="548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10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1703C5A-0093-4F11-BD96-96FEAD20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Inter-model comparisons:</a:t>
            </a:r>
            <a:br>
              <a:rPr lang="en-GB" sz="2400" dirty="0"/>
            </a:br>
            <a:r>
              <a:rPr lang="en-GB" sz="1600" dirty="0"/>
              <a:t>with site-based estimates of GPP compiled by the North American Carbon Program using common, eddy covariance data</a:t>
            </a:r>
            <a:endParaRPr lang="en-GB" sz="2400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76190CF-07B9-495E-9E9A-E40F7856C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798089"/>
            <a:ext cx="8229600" cy="274137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35D0404-3912-4AC5-A4DF-F6CF01194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88241" y="469900"/>
            <a:ext cx="2898559" cy="312291"/>
          </a:xfrm>
        </p:spPr>
        <p:txBody>
          <a:bodyPr/>
          <a:lstStyle/>
          <a:p>
            <a:r>
              <a:rPr lang="en-US" dirty="0"/>
              <a:t>Environmental dependencies of GPP</a:t>
            </a:r>
          </a:p>
          <a:p>
            <a:endParaRPr lang="en-GB" dirty="0"/>
          </a:p>
        </p:txBody>
      </p:sp>
      <p:pic>
        <p:nvPicPr>
          <p:cNvPr id="12" name="图片 9">
            <a:extLst>
              <a:ext uri="{FF2B5EF4-FFF2-40B4-BE49-F238E27FC236}">
                <a16:creationId xmlns:a16="http://schemas.microsoft.com/office/drawing/2014/main" id="{ADE9D766-E9C3-4B58-B570-8F39DE15A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93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683D37C-A1C1-4685-946B-DCA8246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references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9AF13F-B857-45C8-83E9-48174A275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err="1"/>
              <a:t>Falge</a:t>
            </a:r>
            <a:r>
              <a:rPr lang="en-GB" sz="1600" dirty="0"/>
              <a:t>, E. et al. (2016) FLUXNET Research Network Site Characteristics, Investigators, and Bibliography, https://doi.org/10.3334/ornldaac/1530.</a:t>
            </a:r>
          </a:p>
          <a:p>
            <a:r>
              <a:rPr lang="en-GB" sz="1600" dirty="0"/>
              <a:t>Law, B.E., et al. (2002). Environmental controls over carbon dioxide and water vapor exchange of terrestrial vegetation. </a:t>
            </a:r>
            <a:r>
              <a:rPr lang="en-GB" sz="1600" u="sng" dirty="0"/>
              <a:t>Agricultural and Forest Meteorology </a:t>
            </a:r>
            <a:r>
              <a:rPr lang="en-GB" sz="1600" b="1" dirty="0"/>
              <a:t>113</a:t>
            </a:r>
            <a:r>
              <a:rPr lang="en-GB" sz="1600" dirty="0"/>
              <a:t>(1-4): 97-120.</a:t>
            </a:r>
          </a:p>
          <a:p>
            <a:r>
              <a:rPr lang="en-GB" sz="1600" dirty="0"/>
              <a:t>Reichstein, M., et al. (2005). "On the separation of net ecosystem exchange into assimilation and ecosystem respiration: review and improved algorithm." </a:t>
            </a:r>
            <a:r>
              <a:rPr lang="en-GB" sz="1600" u="sng" dirty="0"/>
              <a:t>Global Change Biology</a:t>
            </a:r>
            <a:r>
              <a:rPr lang="en-GB" sz="1600" dirty="0"/>
              <a:t> </a:t>
            </a:r>
            <a:r>
              <a:rPr lang="en-GB" sz="1600" b="1" dirty="0"/>
              <a:t>11</a:t>
            </a:r>
            <a:r>
              <a:rPr lang="en-GB" sz="1600" dirty="0"/>
              <a:t>(9): 1424-1439.</a:t>
            </a:r>
          </a:p>
          <a:p>
            <a:r>
              <a:rPr lang="en-GB" sz="1600" dirty="0" err="1"/>
              <a:t>Ricciuto</a:t>
            </a:r>
            <a:r>
              <a:rPr lang="en-GB" sz="1600" dirty="0"/>
              <a:t>, D. M., et al. (2013). NACP Site: Terrestrial Biosphere Model and aggregated flux data in standard format. ORNL Distributed Active Archive </a:t>
            </a:r>
            <a:r>
              <a:rPr lang="en-GB" sz="1600" dirty="0" err="1"/>
              <a:t>Center</a:t>
            </a:r>
            <a:r>
              <a:rPr lang="en-GB" sz="1600" dirty="0"/>
              <a:t>.</a:t>
            </a:r>
          </a:p>
          <a:p>
            <a:r>
              <a:rPr lang="en-GB" sz="1600" dirty="0"/>
              <a:t>Stocker, B. D., et al. (2020). "P-model v1.0: an optimality-based light use efficiency model for simulating ecosystem gross primary production." </a:t>
            </a:r>
            <a:r>
              <a:rPr lang="en-GB" sz="1600" u="sng" dirty="0"/>
              <a:t>Geoscientific Model Development</a:t>
            </a:r>
            <a:r>
              <a:rPr lang="en-GB" sz="1600" dirty="0"/>
              <a:t> </a:t>
            </a:r>
            <a:r>
              <a:rPr lang="en-GB" sz="1600" b="1" dirty="0"/>
              <a:t>13</a:t>
            </a:r>
            <a:r>
              <a:rPr lang="en-GB" sz="1600" dirty="0"/>
              <a:t>(3): 1545-1581.</a:t>
            </a:r>
          </a:p>
          <a:p>
            <a:endParaRPr lang="en-GB" dirty="0"/>
          </a:p>
          <a:p>
            <a:endParaRPr lang="en-GB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81204" y="469900"/>
            <a:ext cx="2605596" cy="312291"/>
          </a:xfrm>
        </p:spPr>
        <p:txBody>
          <a:bodyPr>
            <a:normAutofit fontScale="92500"/>
          </a:bodyPr>
          <a:lstStyle/>
          <a:p>
            <a:r>
              <a:rPr lang="en-US" dirty="0"/>
              <a:t>Environmental dependencies of GPP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985FC2B3-0456-462C-B604-06DEA66D4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904000"/>
            <a:ext cx="1269841" cy="44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05642"/>
      </p:ext>
    </p:extLst>
  </p:cSld>
  <p:clrMapOvr>
    <a:masterClrMapping/>
  </p:clrMapOvr>
</p:sld>
</file>

<file path=ppt/theme/theme1.xml><?xml version="1.0" encoding="utf-8"?>
<a:theme xmlns:a="http://schemas.openxmlformats.org/drawingml/2006/main" name="Imperial College London Theme">
  <a:themeElements>
    <a:clrScheme name="Imperial College London Presentation">
      <a:dk1>
        <a:srgbClr val="000000"/>
      </a:dk1>
      <a:lt1>
        <a:sysClr val="window" lastClr="FFFFFF"/>
      </a:lt1>
      <a:dk2>
        <a:srgbClr val="003E74"/>
      </a:dk2>
      <a:lt2>
        <a:srgbClr val="9D9D9D"/>
      </a:lt2>
      <a:accent1>
        <a:srgbClr val="0085CA"/>
      </a:accent1>
      <a:accent2>
        <a:srgbClr val="006EAF"/>
      </a:accent2>
      <a:accent3>
        <a:srgbClr val="0CA1CD"/>
      </a:accent3>
      <a:accent4>
        <a:srgbClr val="008EAA"/>
      </a:accent4>
      <a:accent5>
        <a:srgbClr val="379F9F"/>
      </a:accent5>
      <a:accent6>
        <a:srgbClr val="0085CA"/>
      </a:accent6>
      <a:hlink>
        <a:srgbClr val="0085CA"/>
      </a:hlink>
      <a:folHlink>
        <a:srgbClr val="0085C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Imperial College London Presentation">
      <a:dk1>
        <a:srgbClr val="000000"/>
      </a:dk1>
      <a:lt1>
        <a:sysClr val="window" lastClr="FFFFFF"/>
      </a:lt1>
      <a:dk2>
        <a:srgbClr val="003E74"/>
      </a:dk2>
      <a:lt2>
        <a:srgbClr val="9D9D9D"/>
      </a:lt2>
      <a:accent1>
        <a:srgbClr val="0085CA"/>
      </a:accent1>
      <a:accent2>
        <a:srgbClr val="006EAF"/>
      </a:accent2>
      <a:accent3>
        <a:srgbClr val="0CA1CD"/>
      </a:accent3>
      <a:accent4>
        <a:srgbClr val="008EAA"/>
      </a:accent4>
      <a:accent5>
        <a:srgbClr val="379F9F"/>
      </a:accent5>
      <a:accent6>
        <a:srgbClr val="0085CA"/>
      </a:accent6>
      <a:hlink>
        <a:srgbClr val="0085CA"/>
      </a:hlink>
      <a:folHlink>
        <a:srgbClr val="0085C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Imperial College London Presentation">
      <a:dk1>
        <a:srgbClr val="000000"/>
      </a:dk1>
      <a:lt1>
        <a:sysClr val="window" lastClr="FFFFFF"/>
      </a:lt1>
      <a:dk2>
        <a:srgbClr val="003E74"/>
      </a:dk2>
      <a:lt2>
        <a:srgbClr val="9D9D9D"/>
      </a:lt2>
      <a:accent1>
        <a:srgbClr val="0085CA"/>
      </a:accent1>
      <a:accent2>
        <a:srgbClr val="006EAF"/>
      </a:accent2>
      <a:accent3>
        <a:srgbClr val="0CA1CD"/>
      </a:accent3>
      <a:accent4>
        <a:srgbClr val="008EAA"/>
      </a:accent4>
      <a:accent5>
        <a:srgbClr val="379F9F"/>
      </a:accent5>
      <a:accent6>
        <a:srgbClr val="0085CA"/>
      </a:accent6>
      <a:hlink>
        <a:srgbClr val="0085CA"/>
      </a:hlink>
      <a:folHlink>
        <a:srgbClr val="0085C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738</Words>
  <Application>Microsoft Office PowerPoint</Application>
  <PresentationFormat>On-screen Show (4:3)</PresentationFormat>
  <Paragraphs>72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Imperial College London Theme</vt:lpstr>
      <vt:lpstr>Common environmental dependencies of GPP</vt:lpstr>
      <vt:lpstr>Introduction</vt:lpstr>
      <vt:lpstr>Global scale: 117 FLUXNET sites</vt:lpstr>
      <vt:lpstr>A parsimonious model of LUE</vt:lpstr>
      <vt:lpstr>Model evaluation</vt:lpstr>
      <vt:lpstr>Independent of vegetation class</vt:lpstr>
      <vt:lpstr>Inter-model comparisons: with site-based estimates of GPP compiled by the North American Carbon Program using common, eddy covariance data</vt:lpstr>
      <vt:lpstr>Key references</vt:lpstr>
    </vt:vector>
  </TitlesOfParts>
  <Company>Imperial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Abby Bolt</dc:creator>
  <cp:lastModifiedBy>Bloomfield, Keith J</cp:lastModifiedBy>
  <cp:revision>36</cp:revision>
  <dcterms:created xsi:type="dcterms:W3CDTF">2017-02-16T14:49:58Z</dcterms:created>
  <dcterms:modified xsi:type="dcterms:W3CDTF">2021-04-21T15:00:04Z</dcterms:modified>
</cp:coreProperties>
</file>