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20104100" cy="14217650"/>
  <p:notesSz cx="20104100" cy="142176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78BC"/>
    <a:srgbClr val="3F8BC6"/>
    <a:srgbClr val="7A7A7A"/>
    <a:srgbClr val="C3C3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1243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712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712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8AA946-3242-416B-9FF2-849347BEBB38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778000"/>
            <a:ext cx="6784975" cy="47974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6842125"/>
            <a:ext cx="16084550" cy="55991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3504863"/>
            <a:ext cx="8712200" cy="712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3504863"/>
            <a:ext cx="8712200" cy="712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7FE9BA-E8F2-4EE1-BF9D-73635AA7E520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00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7FE9BA-E8F2-4EE1-BF9D-73635AA7E52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397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4407471"/>
            <a:ext cx="17088486" cy="29857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7961884"/>
            <a:ext cx="14072870" cy="35544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3270059"/>
            <a:ext cx="8745284" cy="93836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3270059"/>
            <a:ext cx="8745284" cy="93836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‹№›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5205" y="568706"/>
            <a:ext cx="18093690" cy="22748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3270059"/>
            <a:ext cx="18093690" cy="93836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3222415"/>
            <a:ext cx="6433312" cy="7108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3222415"/>
            <a:ext cx="4623943" cy="7108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3222415"/>
            <a:ext cx="4623943" cy="7108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‹№›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gif"/><Relationship Id="rId3" Type="http://schemas.openxmlformats.org/officeDocument/2006/relationships/image" Target="../media/image1.png"/><Relationship Id="rId21" Type="http://schemas.openxmlformats.org/officeDocument/2006/relationships/image" Target="../media/image19.jp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9.jpg"/><Relationship Id="rId24" Type="http://schemas.openxmlformats.org/officeDocument/2006/relationships/image" Target="../media/image22.jp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jpg"/><Relationship Id="rId10" Type="http://schemas.openxmlformats.org/officeDocument/2006/relationships/image" Target="../media/image8.jp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941483" y="13037996"/>
            <a:ext cx="920750" cy="83185"/>
          </a:xfrm>
          <a:custGeom>
            <a:avLst/>
            <a:gdLst/>
            <a:ahLst/>
            <a:cxnLst/>
            <a:rect l="l" t="t" r="r" b="b"/>
            <a:pathLst>
              <a:path w="920750" h="83184">
                <a:moveTo>
                  <a:pt x="920447" y="0"/>
                </a:moveTo>
                <a:lnTo>
                  <a:pt x="0" y="0"/>
                </a:lnTo>
                <a:lnTo>
                  <a:pt x="0" y="83043"/>
                </a:lnTo>
                <a:lnTo>
                  <a:pt x="920447" y="83043"/>
                </a:lnTo>
                <a:lnTo>
                  <a:pt x="920447" y="0"/>
                </a:lnTo>
                <a:close/>
              </a:path>
            </a:pathLst>
          </a:custGeom>
          <a:solidFill>
            <a:srgbClr val="FAE4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62980" y="2766329"/>
            <a:ext cx="9311640" cy="5233035"/>
          </a:xfrm>
          <a:custGeom>
            <a:avLst/>
            <a:gdLst/>
            <a:ahLst/>
            <a:cxnLst/>
            <a:rect l="l" t="t" r="r" b="b"/>
            <a:pathLst>
              <a:path w="9311640" h="5233034">
                <a:moveTo>
                  <a:pt x="9311262" y="5232433"/>
                </a:moveTo>
                <a:lnTo>
                  <a:pt x="0" y="5232433"/>
                </a:lnTo>
                <a:lnTo>
                  <a:pt x="0" y="0"/>
                </a:lnTo>
                <a:lnTo>
                  <a:pt x="9311262" y="0"/>
                </a:lnTo>
                <a:lnTo>
                  <a:pt x="9311262" y="5232433"/>
                </a:lnTo>
                <a:close/>
              </a:path>
            </a:pathLst>
          </a:custGeom>
          <a:ln w="8656">
            <a:solidFill>
              <a:srgbClr val="8E8E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818975" y="2766329"/>
            <a:ext cx="10031095" cy="5233035"/>
          </a:xfrm>
          <a:custGeom>
            <a:avLst/>
            <a:gdLst/>
            <a:ahLst/>
            <a:cxnLst/>
            <a:rect l="l" t="t" r="r" b="b"/>
            <a:pathLst>
              <a:path w="10031094" h="5233034">
                <a:moveTo>
                  <a:pt x="10030617" y="5232433"/>
                </a:moveTo>
                <a:lnTo>
                  <a:pt x="0" y="5232433"/>
                </a:lnTo>
                <a:lnTo>
                  <a:pt x="0" y="0"/>
                </a:lnTo>
                <a:lnTo>
                  <a:pt x="10030617" y="0"/>
                </a:lnTo>
                <a:lnTo>
                  <a:pt x="10030617" y="5232433"/>
                </a:lnTo>
                <a:close/>
              </a:path>
            </a:pathLst>
          </a:custGeom>
          <a:ln w="8656">
            <a:solidFill>
              <a:srgbClr val="8E8E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7867" y="8236765"/>
            <a:ext cx="19587210" cy="5234305"/>
          </a:xfrm>
          <a:custGeom>
            <a:avLst/>
            <a:gdLst/>
            <a:ahLst/>
            <a:cxnLst/>
            <a:rect l="l" t="t" r="r" b="b"/>
            <a:pathLst>
              <a:path w="19587210" h="5234305">
                <a:moveTo>
                  <a:pt x="19586611" y="5233806"/>
                </a:moveTo>
                <a:lnTo>
                  <a:pt x="0" y="5233806"/>
                </a:lnTo>
                <a:lnTo>
                  <a:pt x="0" y="0"/>
                </a:lnTo>
                <a:lnTo>
                  <a:pt x="19586611" y="0"/>
                </a:lnTo>
                <a:lnTo>
                  <a:pt x="19586611" y="5233806"/>
                </a:lnTo>
                <a:close/>
              </a:path>
            </a:pathLst>
          </a:custGeom>
          <a:ln w="8656">
            <a:solidFill>
              <a:srgbClr val="8E8E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270581" y="2004350"/>
            <a:ext cx="1750060" cy="100965"/>
          </a:xfrm>
          <a:custGeom>
            <a:avLst/>
            <a:gdLst/>
            <a:ahLst/>
            <a:cxnLst/>
            <a:rect l="l" t="t" r="r" b="b"/>
            <a:pathLst>
              <a:path w="1750059" h="100964">
                <a:moveTo>
                  <a:pt x="1749980" y="0"/>
                </a:moveTo>
                <a:lnTo>
                  <a:pt x="0" y="0"/>
                </a:lnTo>
                <a:lnTo>
                  <a:pt x="0" y="100471"/>
                </a:lnTo>
                <a:lnTo>
                  <a:pt x="1749980" y="100471"/>
                </a:lnTo>
                <a:lnTo>
                  <a:pt x="1749980" y="0"/>
                </a:lnTo>
                <a:close/>
              </a:path>
            </a:pathLst>
          </a:custGeom>
          <a:solidFill>
            <a:srgbClr val="FAE4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35688" y="7581710"/>
            <a:ext cx="883919" cy="77470"/>
          </a:xfrm>
          <a:custGeom>
            <a:avLst/>
            <a:gdLst/>
            <a:ahLst/>
            <a:cxnLst/>
            <a:rect l="l" t="t" r="r" b="b"/>
            <a:pathLst>
              <a:path w="883919" h="77470">
                <a:moveTo>
                  <a:pt x="883733" y="0"/>
                </a:moveTo>
                <a:lnTo>
                  <a:pt x="0" y="0"/>
                </a:lnTo>
                <a:lnTo>
                  <a:pt x="0" y="76891"/>
                </a:lnTo>
                <a:lnTo>
                  <a:pt x="883733" y="76891"/>
                </a:lnTo>
                <a:lnTo>
                  <a:pt x="883733" y="0"/>
                </a:lnTo>
                <a:close/>
              </a:path>
            </a:pathLst>
          </a:custGeom>
          <a:solidFill>
            <a:srgbClr val="FAE4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56648" y="13029097"/>
            <a:ext cx="1269365" cy="77470"/>
          </a:xfrm>
          <a:custGeom>
            <a:avLst/>
            <a:gdLst/>
            <a:ahLst/>
            <a:cxnLst/>
            <a:rect l="l" t="t" r="r" b="b"/>
            <a:pathLst>
              <a:path w="1269364" h="77469">
                <a:moveTo>
                  <a:pt x="1268744" y="0"/>
                </a:moveTo>
                <a:lnTo>
                  <a:pt x="0" y="0"/>
                </a:lnTo>
                <a:lnTo>
                  <a:pt x="0" y="76891"/>
                </a:lnTo>
                <a:lnTo>
                  <a:pt x="1268744" y="76891"/>
                </a:lnTo>
                <a:lnTo>
                  <a:pt x="1268744" y="0"/>
                </a:lnTo>
                <a:close/>
              </a:path>
            </a:pathLst>
          </a:custGeom>
          <a:solidFill>
            <a:srgbClr val="FAE4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25462" y="12252103"/>
            <a:ext cx="1070610" cy="83185"/>
          </a:xfrm>
          <a:custGeom>
            <a:avLst/>
            <a:gdLst/>
            <a:ahLst/>
            <a:cxnLst/>
            <a:rect l="l" t="t" r="r" b="b"/>
            <a:pathLst>
              <a:path w="1070610" h="83184">
                <a:moveTo>
                  <a:pt x="1070491" y="0"/>
                </a:moveTo>
                <a:lnTo>
                  <a:pt x="0" y="0"/>
                </a:lnTo>
                <a:lnTo>
                  <a:pt x="0" y="83054"/>
                </a:lnTo>
                <a:lnTo>
                  <a:pt x="1070491" y="83054"/>
                </a:lnTo>
                <a:lnTo>
                  <a:pt x="1070491" y="0"/>
                </a:lnTo>
                <a:close/>
              </a:path>
            </a:pathLst>
          </a:custGeom>
          <a:solidFill>
            <a:srgbClr val="FAE4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120315" y="12252103"/>
            <a:ext cx="1070610" cy="83185"/>
          </a:xfrm>
          <a:custGeom>
            <a:avLst/>
            <a:gdLst/>
            <a:ahLst/>
            <a:cxnLst/>
            <a:rect l="l" t="t" r="r" b="b"/>
            <a:pathLst>
              <a:path w="1070610" h="83184">
                <a:moveTo>
                  <a:pt x="1070491" y="0"/>
                </a:moveTo>
                <a:lnTo>
                  <a:pt x="0" y="0"/>
                </a:lnTo>
                <a:lnTo>
                  <a:pt x="0" y="83054"/>
                </a:lnTo>
                <a:lnTo>
                  <a:pt x="1070491" y="83054"/>
                </a:lnTo>
                <a:lnTo>
                  <a:pt x="1070491" y="0"/>
                </a:lnTo>
                <a:close/>
              </a:path>
            </a:pathLst>
          </a:custGeom>
          <a:solidFill>
            <a:srgbClr val="FAE4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048362" y="7581710"/>
            <a:ext cx="910590" cy="77470"/>
          </a:xfrm>
          <a:custGeom>
            <a:avLst/>
            <a:gdLst/>
            <a:ahLst/>
            <a:cxnLst/>
            <a:rect l="l" t="t" r="r" b="b"/>
            <a:pathLst>
              <a:path w="910589" h="77470">
                <a:moveTo>
                  <a:pt x="910475" y="0"/>
                </a:moveTo>
                <a:lnTo>
                  <a:pt x="0" y="0"/>
                </a:lnTo>
                <a:lnTo>
                  <a:pt x="0" y="76891"/>
                </a:lnTo>
                <a:lnTo>
                  <a:pt x="910475" y="76891"/>
                </a:lnTo>
                <a:lnTo>
                  <a:pt x="910475" y="0"/>
                </a:lnTo>
                <a:close/>
              </a:path>
            </a:pathLst>
          </a:custGeom>
          <a:solidFill>
            <a:srgbClr val="FAE4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8383586" y="7225507"/>
            <a:ext cx="897255" cy="77470"/>
          </a:xfrm>
          <a:custGeom>
            <a:avLst/>
            <a:gdLst/>
            <a:ahLst/>
            <a:cxnLst/>
            <a:rect l="l" t="t" r="r" b="b"/>
            <a:pathLst>
              <a:path w="897255" h="77470">
                <a:moveTo>
                  <a:pt x="896763" y="0"/>
                </a:moveTo>
                <a:lnTo>
                  <a:pt x="0" y="0"/>
                </a:lnTo>
                <a:lnTo>
                  <a:pt x="0" y="76891"/>
                </a:lnTo>
                <a:lnTo>
                  <a:pt x="896763" y="76891"/>
                </a:lnTo>
                <a:lnTo>
                  <a:pt x="896763" y="0"/>
                </a:lnTo>
                <a:close/>
              </a:path>
            </a:pathLst>
          </a:custGeom>
          <a:solidFill>
            <a:srgbClr val="FAE4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6168182" y="2004350"/>
            <a:ext cx="1569085" cy="100965"/>
          </a:xfrm>
          <a:custGeom>
            <a:avLst/>
            <a:gdLst/>
            <a:ahLst/>
            <a:cxnLst/>
            <a:rect l="l" t="t" r="r" b="b"/>
            <a:pathLst>
              <a:path w="1569084" h="100964">
                <a:moveTo>
                  <a:pt x="1568520" y="0"/>
                </a:moveTo>
                <a:lnTo>
                  <a:pt x="0" y="0"/>
                </a:lnTo>
                <a:lnTo>
                  <a:pt x="0" y="100471"/>
                </a:lnTo>
                <a:lnTo>
                  <a:pt x="1568520" y="100471"/>
                </a:lnTo>
                <a:lnTo>
                  <a:pt x="1568520" y="0"/>
                </a:lnTo>
                <a:close/>
              </a:path>
            </a:pathLst>
          </a:custGeom>
          <a:solidFill>
            <a:srgbClr val="FAE4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8262627" y="2018108"/>
            <a:ext cx="1569085" cy="100965"/>
          </a:xfrm>
          <a:custGeom>
            <a:avLst/>
            <a:gdLst/>
            <a:ahLst/>
            <a:cxnLst/>
            <a:rect l="l" t="t" r="r" b="b"/>
            <a:pathLst>
              <a:path w="1569084" h="100964">
                <a:moveTo>
                  <a:pt x="1568508" y="0"/>
                </a:moveTo>
                <a:lnTo>
                  <a:pt x="0" y="0"/>
                </a:lnTo>
                <a:lnTo>
                  <a:pt x="0" y="100471"/>
                </a:lnTo>
                <a:lnTo>
                  <a:pt x="1568508" y="100471"/>
                </a:lnTo>
                <a:lnTo>
                  <a:pt x="1568508" y="0"/>
                </a:lnTo>
                <a:close/>
              </a:path>
            </a:pathLst>
          </a:custGeom>
          <a:solidFill>
            <a:srgbClr val="FAE4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393" y="13725230"/>
            <a:ext cx="20100925" cy="510814"/>
          </a:xfrm>
          <a:custGeom>
            <a:avLst/>
            <a:gdLst/>
            <a:ahLst/>
            <a:cxnLst/>
            <a:rect l="l" t="t" r="r" b="b"/>
            <a:pathLst>
              <a:path w="20100925" h="490219">
                <a:moveTo>
                  <a:pt x="20100672" y="0"/>
                </a:moveTo>
                <a:lnTo>
                  <a:pt x="0" y="0"/>
                </a:lnTo>
                <a:lnTo>
                  <a:pt x="0" y="489892"/>
                </a:lnTo>
                <a:lnTo>
                  <a:pt x="20100672" y="489892"/>
                </a:lnTo>
                <a:lnTo>
                  <a:pt x="20100672" y="0"/>
                </a:lnTo>
                <a:close/>
              </a:path>
            </a:pathLst>
          </a:custGeom>
          <a:solidFill>
            <a:srgbClr val="F1D34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" name="object 16"/>
          <p:cNvGrpSpPr/>
          <p:nvPr/>
        </p:nvGrpSpPr>
        <p:grpSpPr>
          <a:xfrm>
            <a:off x="561000" y="3113486"/>
            <a:ext cx="231775" cy="254000"/>
            <a:chOff x="561000" y="3113486"/>
            <a:chExt cx="231775" cy="254000"/>
          </a:xfrm>
        </p:grpSpPr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9754" y="3116218"/>
              <a:ext cx="72886" cy="24819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1000" y="3113486"/>
              <a:ext cx="129048" cy="253492"/>
            </a:xfrm>
            <a:prstGeom prst="rect">
              <a:avLst/>
            </a:prstGeom>
          </p:spPr>
        </p:pic>
      </p:grpSp>
      <p:sp>
        <p:nvSpPr>
          <p:cNvPr id="290" name="object 290"/>
          <p:cNvSpPr/>
          <p:nvPr/>
        </p:nvSpPr>
        <p:spPr>
          <a:xfrm>
            <a:off x="9781799" y="8575944"/>
            <a:ext cx="909955" cy="83185"/>
          </a:xfrm>
          <a:custGeom>
            <a:avLst/>
            <a:gdLst/>
            <a:ahLst/>
            <a:cxnLst/>
            <a:rect l="l" t="t" r="r" b="b"/>
            <a:pathLst>
              <a:path w="909954" h="83184">
                <a:moveTo>
                  <a:pt x="909921" y="0"/>
                </a:moveTo>
                <a:lnTo>
                  <a:pt x="0" y="0"/>
                </a:lnTo>
                <a:lnTo>
                  <a:pt x="0" y="83054"/>
                </a:lnTo>
                <a:lnTo>
                  <a:pt x="909921" y="83054"/>
                </a:lnTo>
                <a:lnTo>
                  <a:pt x="909921" y="0"/>
                </a:lnTo>
                <a:close/>
              </a:path>
            </a:pathLst>
          </a:custGeom>
          <a:solidFill>
            <a:srgbClr val="FAE4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14793955" y="8577410"/>
            <a:ext cx="1047750" cy="83185"/>
          </a:xfrm>
          <a:custGeom>
            <a:avLst/>
            <a:gdLst/>
            <a:ahLst/>
            <a:cxnLst/>
            <a:rect l="l" t="t" r="r" b="b"/>
            <a:pathLst>
              <a:path w="1047750" h="83184">
                <a:moveTo>
                  <a:pt x="1047407" y="0"/>
                </a:moveTo>
                <a:lnTo>
                  <a:pt x="0" y="0"/>
                </a:lnTo>
                <a:lnTo>
                  <a:pt x="0" y="83043"/>
                </a:lnTo>
                <a:lnTo>
                  <a:pt x="1047407" y="83043"/>
                </a:lnTo>
                <a:lnTo>
                  <a:pt x="1047407" y="0"/>
                </a:lnTo>
                <a:close/>
              </a:path>
            </a:pathLst>
          </a:custGeom>
          <a:solidFill>
            <a:srgbClr val="FAE4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937171" y="3116103"/>
            <a:ext cx="12700" cy="248920"/>
          </a:xfrm>
          <a:custGeom>
            <a:avLst/>
            <a:gdLst/>
            <a:ahLst/>
            <a:cxnLst/>
            <a:rect l="l" t="t" r="r" b="b"/>
            <a:pathLst>
              <a:path w="12700" h="248920">
                <a:moveTo>
                  <a:pt x="12153" y="0"/>
                </a:moveTo>
                <a:lnTo>
                  <a:pt x="0" y="0"/>
                </a:lnTo>
                <a:lnTo>
                  <a:pt x="0" y="248310"/>
                </a:lnTo>
                <a:lnTo>
                  <a:pt x="12153" y="248310"/>
                </a:lnTo>
                <a:lnTo>
                  <a:pt x="12153" y="0"/>
                </a:lnTo>
                <a:close/>
              </a:path>
            </a:pathLst>
          </a:custGeom>
          <a:solidFill>
            <a:srgbClr val="20202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30" name="object 430"/>
          <p:cNvGrpSpPr/>
          <p:nvPr/>
        </p:nvGrpSpPr>
        <p:grpSpPr>
          <a:xfrm>
            <a:off x="560995" y="8598785"/>
            <a:ext cx="290830" cy="254000"/>
            <a:chOff x="560995" y="8598785"/>
            <a:chExt cx="290830" cy="254000"/>
          </a:xfrm>
        </p:grpSpPr>
        <p:pic>
          <p:nvPicPr>
            <p:cNvPr id="431" name="object 43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19581" y="8598958"/>
              <a:ext cx="132119" cy="253319"/>
            </a:xfrm>
            <a:prstGeom prst="rect">
              <a:avLst/>
            </a:prstGeom>
          </p:spPr>
        </p:pic>
        <p:pic>
          <p:nvPicPr>
            <p:cNvPr id="432" name="object 43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60995" y="8598785"/>
              <a:ext cx="129048" cy="253492"/>
            </a:xfrm>
            <a:prstGeom prst="rect">
              <a:avLst/>
            </a:prstGeom>
          </p:spPr>
        </p:pic>
      </p:grpSp>
      <p:sp>
        <p:nvSpPr>
          <p:cNvPr id="469" name="object 469"/>
          <p:cNvSpPr/>
          <p:nvPr/>
        </p:nvSpPr>
        <p:spPr>
          <a:xfrm>
            <a:off x="975536" y="8601405"/>
            <a:ext cx="12700" cy="248920"/>
          </a:xfrm>
          <a:custGeom>
            <a:avLst/>
            <a:gdLst/>
            <a:ahLst/>
            <a:cxnLst/>
            <a:rect l="l" t="t" r="r" b="b"/>
            <a:pathLst>
              <a:path w="12700" h="248920">
                <a:moveTo>
                  <a:pt x="12153" y="0"/>
                </a:moveTo>
                <a:lnTo>
                  <a:pt x="0" y="0"/>
                </a:lnTo>
                <a:lnTo>
                  <a:pt x="0" y="248310"/>
                </a:lnTo>
                <a:lnTo>
                  <a:pt x="12153" y="248310"/>
                </a:lnTo>
                <a:lnTo>
                  <a:pt x="12153" y="0"/>
                </a:lnTo>
                <a:close/>
              </a:path>
            </a:pathLst>
          </a:custGeom>
          <a:solidFill>
            <a:srgbClr val="20202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70" name="object 470"/>
          <p:cNvGrpSpPr/>
          <p:nvPr/>
        </p:nvGrpSpPr>
        <p:grpSpPr>
          <a:xfrm>
            <a:off x="10127274" y="3113483"/>
            <a:ext cx="294640" cy="254000"/>
            <a:chOff x="10127274" y="3113483"/>
            <a:chExt cx="294640" cy="254000"/>
          </a:xfrm>
        </p:grpSpPr>
        <p:pic>
          <p:nvPicPr>
            <p:cNvPr id="471" name="object 47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127274" y="3113483"/>
              <a:ext cx="129048" cy="253492"/>
            </a:xfrm>
            <a:prstGeom prst="rect">
              <a:avLst/>
            </a:prstGeom>
          </p:spPr>
        </p:pic>
        <p:pic>
          <p:nvPicPr>
            <p:cNvPr id="472" name="object 47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291150" y="3113655"/>
              <a:ext cx="130399" cy="250757"/>
            </a:xfrm>
            <a:prstGeom prst="rect">
              <a:avLst/>
            </a:prstGeom>
          </p:spPr>
        </p:pic>
      </p:grpSp>
      <p:sp>
        <p:nvSpPr>
          <p:cNvPr id="539" name="object 539"/>
          <p:cNvSpPr/>
          <p:nvPr/>
        </p:nvSpPr>
        <p:spPr>
          <a:xfrm>
            <a:off x="10562487" y="3116103"/>
            <a:ext cx="12700" cy="248920"/>
          </a:xfrm>
          <a:custGeom>
            <a:avLst/>
            <a:gdLst/>
            <a:ahLst/>
            <a:cxnLst/>
            <a:rect l="l" t="t" r="r" b="b"/>
            <a:pathLst>
              <a:path w="12700" h="248920">
                <a:moveTo>
                  <a:pt x="12153" y="0"/>
                </a:moveTo>
                <a:lnTo>
                  <a:pt x="0" y="0"/>
                </a:lnTo>
                <a:lnTo>
                  <a:pt x="0" y="248310"/>
                </a:lnTo>
                <a:lnTo>
                  <a:pt x="12153" y="248310"/>
                </a:lnTo>
                <a:lnTo>
                  <a:pt x="12153" y="0"/>
                </a:lnTo>
                <a:close/>
              </a:path>
            </a:pathLst>
          </a:custGeom>
          <a:solidFill>
            <a:srgbClr val="2020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0" name="object 540"/>
          <p:cNvSpPr/>
          <p:nvPr/>
        </p:nvSpPr>
        <p:spPr>
          <a:xfrm>
            <a:off x="262980" y="1566996"/>
            <a:ext cx="674370" cy="831215"/>
          </a:xfrm>
          <a:custGeom>
            <a:avLst/>
            <a:gdLst/>
            <a:ahLst/>
            <a:cxnLst/>
            <a:rect l="l" t="t" r="r" b="b"/>
            <a:pathLst>
              <a:path w="674369" h="831214">
                <a:moveTo>
                  <a:pt x="674191" y="0"/>
                </a:moveTo>
                <a:lnTo>
                  <a:pt x="0" y="0"/>
                </a:lnTo>
                <a:lnTo>
                  <a:pt x="0" y="831033"/>
                </a:lnTo>
                <a:lnTo>
                  <a:pt x="674191" y="831033"/>
                </a:lnTo>
                <a:lnTo>
                  <a:pt x="674191" y="0"/>
                </a:lnTo>
                <a:close/>
              </a:path>
            </a:pathLst>
          </a:custGeom>
          <a:solidFill>
            <a:srgbClr val="F1D34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41" name="object 54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4190665" y="248403"/>
            <a:ext cx="3074957" cy="912335"/>
          </a:xfrm>
          <a:prstGeom prst="rect">
            <a:avLst/>
          </a:prstGeom>
        </p:spPr>
      </p:pic>
      <p:pic>
        <p:nvPicPr>
          <p:cNvPr id="562" name="object 56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41025" y="3972782"/>
            <a:ext cx="3949622" cy="2819518"/>
          </a:xfrm>
          <a:prstGeom prst="rect">
            <a:avLst/>
          </a:prstGeom>
        </p:spPr>
      </p:pic>
      <p:pic>
        <p:nvPicPr>
          <p:cNvPr id="563" name="object 56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897905" y="3972771"/>
            <a:ext cx="4379755" cy="2819525"/>
          </a:xfrm>
          <a:prstGeom prst="rect">
            <a:avLst/>
          </a:prstGeom>
        </p:spPr>
      </p:pic>
      <p:pic>
        <p:nvPicPr>
          <p:cNvPr id="564" name="object 56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163284" y="13848720"/>
            <a:ext cx="250953" cy="239838"/>
          </a:xfrm>
          <a:prstGeom prst="rect">
            <a:avLst/>
          </a:prstGeom>
        </p:spPr>
      </p:pic>
      <p:sp>
        <p:nvSpPr>
          <p:cNvPr id="565" name="object 565"/>
          <p:cNvSpPr/>
          <p:nvPr/>
        </p:nvSpPr>
        <p:spPr>
          <a:xfrm>
            <a:off x="648601" y="13870851"/>
            <a:ext cx="283845" cy="206375"/>
          </a:xfrm>
          <a:custGeom>
            <a:avLst/>
            <a:gdLst/>
            <a:ahLst/>
            <a:cxnLst/>
            <a:rect l="l" t="t" r="r" b="b"/>
            <a:pathLst>
              <a:path w="283844" h="206375">
                <a:moveTo>
                  <a:pt x="88963" y="103022"/>
                </a:moveTo>
                <a:lnTo>
                  <a:pt x="0" y="18173"/>
                </a:lnTo>
                <a:lnTo>
                  <a:pt x="0" y="183692"/>
                </a:lnTo>
                <a:lnTo>
                  <a:pt x="88963" y="103022"/>
                </a:lnTo>
                <a:close/>
              </a:path>
              <a:path w="283844" h="206375">
                <a:moveTo>
                  <a:pt x="278231" y="0"/>
                </a:moveTo>
                <a:lnTo>
                  <a:pt x="5295" y="0"/>
                </a:lnTo>
                <a:lnTo>
                  <a:pt x="139776" y="128231"/>
                </a:lnTo>
                <a:lnTo>
                  <a:pt x="143764" y="128219"/>
                </a:lnTo>
                <a:lnTo>
                  <a:pt x="146507" y="125590"/>
                </a:lnTo>
                <a:lnTo>
                  <a:pt x="278231" y="0"/>
                </a:lnTo>
                <a:close/>
              </a:path>
              <a:path w="283844" h="206375">
                <a:moveTo>
                  <a:pt x="283375" y="206260"/>
                </a:moveTo>
                <a:lnTo>
                  <a:pt x="182359" y="114642"/>
                </a:lnTo>
                <a:lnTo>
                  <a:pt x="153631" y="142024"/>
                </a:lnTo>
                <a:lnTo>
                  <a:pt x="147701" y="144221"/>
                </a:lnTo>
                <a:lnTo>
                  <a:pt x="135826" y="144221"/>
                </a:lnTo>
                <a:lnTo>
                  <a:pt x="129882" y="142024"/>
                </a:lnTo>
                <a:lnTo>
                  <a:pt x="101168" y="114655"/>
                </a:lnTo>
                <a:lnTo>
                  <a:pt x="152" y="206260"/>
                </a:lnTo>
                <a:lnTo>
                  <a:pt x="283375" y="206260"/>
                </a:lnTo>
                <a:close/>
              </a:path>
              <a:path w="283844" h="206375">
                <a:moveTo>
                  <a:pt x="283527" y="18173"/>
                </a:moveTo>
                <a:lnTo>
                  <a:pt x="194564" y="103009"/>
                </a:lnTo>
                <a:lnTo>
                  <a:pt x="283527" y="183692"/>
                </a:lnTo>
                <a:lnTo>
                  <a:pt x="283527" y="18173"/>
                </a:lnTo>
                <a:close/>
              </a:path>
            </a:pathLst>
          </a:custGeom>
          <a:solidFill>
            <a:srgbClr val="20202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66" name="object 566"/>
          <p:cNvGrpSpPr/>
          <p:nvPr/>
        </p:nvGrpSpPr>
        <p:grpSpPr>
          <a:xfrm>
            <a:off x="18873812" y="331249"/>
            <a:ext cx="457834" cy="443865"/>
            <a:chOff x="18873812" y="331249"/>
            <a:chExt cx="457834" cy="443865"/>
          </a:xfrm>
        </p:grpSpPr>
        <p:pic>
          <p:nvPicPr>
            <p:cNvPr id="567" name="object 56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8958876" y="331249"/>
              <a:ext cx="361419" cy="176035"/>
            </a:xfrm>
            <a:prstGeom prst="rect">
              <a:avLst/>
            </a:prstGeom>
          </p:spPr>
        </p:pic>
        <p:pic>
          <p:nvPicPr>
            <p:cNvPr id="568" name="object 56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8873812" y="419844"/>
              <a:ext cx="118869" cy="242204"/>
            </a:xfrm>
            <a:prstGeom prst="rect">
              <a:avLst/>
            </a:prstGeom>
          </p:spPr>
        </p:pic>
        <p:pic>
          <p:nvPicPr>
            <p:cNvPr id="569" name="object 56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8919766" y="647045"/>
              <a:ext cx="99311" cy="74513"/>
            </a:xfrm>
            <a:prstGeom prst="rect">
              <a:avLst/>
            </a:prstGeom>
          </p:spPr>
        </p:pic>
        <p:pic>
          <p:nvPicPr>
            <p:cNvPr id="570" name="object 57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8989922" y="605667"/>
              <a:ext cx="332034" cy="169133"/>
            </a:xfrm>
            <a:prstGeom prst="rect">
              <a:avLst/>
            </a:prstGeom>
          </p:spPr>
        </p:pic>
        <p:pic>
          <p:nvPicPr>
            <p:cNvPr id="571" name="object 57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8879721" y="339028"/>
              <a:ext cx="451734" cy="415724"/>
            </a:xfrm>
            <a:prstGeom prst="rect">
              <a:avLst/>
            </a:prstGeom>
          </p:spPr>
        </p:pic>
      </p:grpSp>
      <p:sp>
        <p:nvSpPr>
          <p:cNvPr id="572" name="object 572"/>
          <p:cNvSpPr/>
          <p:nvPr/>
        </p:nvSpPr>
        <p:spPr>
          <a:xfrm>
            <a:off x="18799302" y="275970"/>
            <a:ext cx="15240" cy="549275"/>
          </a:xfrm>
          <a:custGeom>
            <a:avLst/>
            <a:gdLst/>
            <a:ahLst/>
            <a:cxnLst/>
            <a:rect l="l" t="t" r="r" b="b"/>
            <a:pathLst>
              <a:path w="15240" h="549275">
                <a:moveTo>
                  <a:pt x="14693" y="537692"/>
                </a:moveTo>
                <a:lnTo>
                  <a:pt x="11379" y="534441"/>
                </a:lnTo>
                <a:lnTo>
                  <a:pt x="3276" y="534441"/>
                </a:lnTo>
                <a:lnTo>
                  <a:pt x="0" y="537692"/>
                </a:lnTo>
                <a:lnTo>
                  <a:pt x="0" y="545807"/>
                </a:lnTo>
                <a:lnTo>
                  <a:pt x="3276" y="549122"/>
                </a:lnTo>
                <a:lnTo>
                  <a:pt x="11379" y="549122"/>
                </a:lnTo>
                <a:lnTo>
                  <a:pt x="14693" y="545807"/>
                </a:lnTo>
                <a:lnTo>
                  <a:pt x="14693" y="541782"/>
                </a:lnTo>
                <a:lnTo>
                  <a:pt x="14693" y="537692"/>
                </a:lnTo>
                <a:close/>
              </a:path>
              <a:path w="15240" h="549275">
                <a:moveTo>
                  <a:pt x="14693" y="480974"/>
                </a:moveTo>
                <a:lnTo>
                  <a:pt x="11379" y="477672"/>
                </a:lnTo>
                <a:lnTo>
                  <a:pt x="3276" y="477672"/>
                </a:lnTo>
                <a:lnTo>
                  <a:pt x="0" y="480974"/>
                </a:lnTo>
                <a:lnTo>
                  <a:pt x="0" y="489038"/>
                </a:lnTo>
                <a:lnTo>
                  <a:pt x="3276" y="492353"/>
                </a:lnTo>
                <a:lnTo>
                  <a:pt x="11379" y="492353"/>
                </a:lnTo>
                <a:lnTo>
                  <a:pt x="14693" y="489038"/>
                </a:lnTo>
                <a:lnTo>
                  <a:pt x="14693" y="485013"/>
                </a:lnTo>
                <a:lnTo>
                  <a:pt x="14693" y="480974"/>
                </a:lnTo>
                <a:close/>
              </a:path>
              <a:path w="15240" h="549275">
                <a:moveTo>
                  <a:pt x="14693" y="432904"/>
                </a:moveTo>
                <a:lnTo>
                  <a:pt x="11379" y="429641"/>
                </a:lnTo>
                <a:lnTo>
                  <a:pt x="3276" y="429641"/>
                </a:lnTo>
                <a:lnTo>
                  <a:pt x="0" y="432904"/>
                </a:lnTo>
                <a:lnTo>
                  <a:pt x="0" y="441020"/>
                </a:lnTo>
                <a:lnTo>
                  <a:pt x="3276" y="444322"/>
                </a:lnTo>
                <a:lnTo>
                  <a:pt x="11379" y="444322"/>
                </a:lnTo>
                <a:lnTo>
                  <a:pt x="14693" y="441020"/>
                </a:lnTo>
                <a:lnTo>
                  <a:pt x="14693" y="436981"/>
                </a:lnTo>
                <a:lnTo>
                  <a:pt x="14693" y="432904"/>
                </a:lnTo>
                <a:close/>
              </a:path>
              <a:path w="15240" h="549275">
                <a:moveTo>
                  <a:pt x="14693" y="389280"/>
                </a:moveTo>
                <a:lnTo>
                  <a:pt x="11379" y="385965"/>
                </a:lnTo>
                <a:lnTo>
                  <a:pt x="3276" y="385965"/>
                </a:lnTo>
                <a:lnTo>
                  <a:pt x="0" y="389280"/>
                </a:lnTo>
                <a:lnTo>
                  <a:pt x="0" y="397395"/>
                </a:lnTo>
                <a:lnTo>
                  <a:pt x="3276" y="400646"/>
                </a:lnTo>
                <a:lnTo>
                  <a:pt x="11379" y="400646"/>
                </a:lnTo>
                <a:lnTo>
                  <a:pt x="14693" y="397395"/>
                </a:lnTo>
                <a:lnTo>
                  <a:pt x="14693" y="393306"/>
                </a:lnTo>
                <a:lnTo>
                  <a:pt x="14693" y="389280"/>
                </a:lnTo>
                <a:close/>
              </a:path>
              <a:path w="15240" h="549275">
                <a:moveTo>
                  <a:pt x="14693" y="350799"/>
                </a:moveTo>
                <a:lnTo>
                  <a:pt x="11379" y="347548"/>
                </a:lnTo>
                <a:lnTo>
                  <a:pt x="3276" y="347548"/>
                </a:lnTo>
                <a:lnTo>
                  <a:pt x="0" y="350799"/>
                </a:lnTo>
                <a:lnTo>
                  <a:pt x="0" y="358927"/>
                </a:lnTo>
                <a:lnTo>
                  <a:pt x="3276" y="362229"/>
                </a:lnTo>
                <a:lnTo>
                  <a:pt x="11379" y="362229"/>
                </a:lnTo>
                <a:lnTo>
                  <a:pt x="14693" y="358927"/>
                </a:lnTo>
                <a:lnTo>
                  <a:pt x="14693" y="354888"/>
                </a:lnTo>
                <a:lnTo>
                  <a:pt x="14693" y="350799"/>
                </a:lnTo>
                <a:close/>
              </a:path>
              <a:path w="15240" h="549275">
                <a:moveTo>
                  <a:pt x="14693" y="314121"/>
                </a:moveTo>
                <a:lnTo>
                  <a:pt x="11379" y="310857"/>
                </a:lnTo>
                <a:lnTo>
                  <a:pt x="3276" y="310857"/>
                </a:lnTo>
                <a:lnTo>
                  <a:pt x="0" y="314121"/>
                </a:lnTo>
                <a:lnTo>
                  <a:pt x="0" y="322237"/>
                </a:lnTo>
                <a:lnTo>
                  <a:pt x="3276" y="325539"/>
                </a:lnTo>
                <a:lnTo>
                  <a:pt x="11379" y="325539"/>
                </a:lnTo>
                <a:lnTo>
                  <a:pt x="14693" y="322237"/>
                </a:lnTo>
                <a:lnTo>
                  <a:pt x="14693" y="318198"/>
                </a:lnTo>
                <a:lnTo>
                  <a:pt x="14693" y="314121"/>
                </a:lnTo>
                <a:close/>
              </a:path>
              <a:path w="15240" h="549275">
                <a:moveTo>
                  <a:pt x="14693" y="278358"/>
                </a:moveTo>
                <a:lnTo>
                  <a:pt x="11379" y="275056"/>
                </a:lnTo>
                <a:lnTo>
                  <a:pt x="3276" y="275056"/>
                </a:lnTo>
                <a:lnTo>
                  <a:pt x="0" y="278358"/>
                </a:lnTo>
                <a:lnTo>
                  <a:pt x="0" y="286423"/>
                </a:lnTo>
                <a:lnTo>
                  <a:pt x="3276" y="289737"/>
                </a:lnTo>
                <a:lnTo>
                  <a:pt x="11379" y="289737"/>
                </a:lnTo>
                <a:lnTo>
                  <a:pt x="14693" y="286423"/>
                </a:lnTo>
                <a:lnTo>
                  <a:pt x="14693" y="282397"/>
                </a:lnTo>
                <a:lnTo>
                  <a:pt x="14693" y="278358"/>
                </a:lnTo>
                <a:close/>
              </a:path>
              <a:path w="15240" h="549275">
                <a:moveTo>
                  <a:pt x="14693" y="244259"/>
                </a:moveTo>
                <a:lnTo>
                  <a:pt x="11379" y="240995"/>
                </a:lnTo>
                <a:lnTo>
                  <a:pt x="3276" y="240995"/>
                </a:lnTo>
                <a:lnTo>
                  <a:pt x="0" y="244259"/>
                </a:lnTo>
                <a:lnTo>
                  <a:pt x="0" y="252425"/>
                </a:lnTo>
                <a:lnTo>
                  <a:pt x="3276" y="255676"/>
                </a:lnTo>
                <a:lnTo>
                  <a:pt x="11379" y="255676"/>
                </a:lnTo>
                <a:lnTo>
                  <a:pt x="14693" y="252425"/>
                </a:lnTo>
                <a:lnTo>
                  <a:pt x="14693" y="248335"/>
                </a:lnTo>
                <a:lnTo>
                  <a:pt x="14693" y="244259"/>
                </a:lnTo>
                <a:close/>
              </a:path>
              <a:path w="15240" h="549275">
                <a:moveTo>
                  <a:pt x="14693" y="210185"/>
                </a:moveTo>
                <a:lnTo>
                  <a:pt x="11379" y="206933"/>
                </a:lnTo>
                <a:lnTo>
                  <a:pt x="3276" y="206933"/>
                </a:lnTo>
                <a:lnTo>
                  <a:pt x="0" y="210185"/>
                </a:lnTo>
                <a:lnTo>
                  <a:pt x="0" y="218363"/>
                </a:lnTo>
                <a:lnTo>
                  <a:pt x="3276" y="221615"/>
                </a:lnTo>
                <a:lnTo>
                  <a:pt x="11379" y="221615"/>
                </a:lnTo>
                <a:lnTo>
                  <a:pt x="14693" y="218363"/>
                </a:lnTo>
                <a:lnTo>
                  <a:pt x="14693" y="214274"/>
                </a:lnTo>
                <a:lnTo>
                  <a:pt x="14693" y="210185"/>
                </a:lnTo>
                <a:close/>
              </a:path>
              <a:path w="15240" h="549275">
                <a:moveTo>
                  <a:pt x="14693" y="178816"/>
                </a:moveTo>
                <a:lnTo>
                  <a:pt x="11379" y="175501"/>
                </a:lnTo>
                <a:lnTo>
                  <a:pt x="3276" y="175501"/>
                </a:lnTo>
                <a:lnTo>
                  <a:pt x="0" y="178816"/>
                </a:lnTo>
                <a:lnTo>
                  <a:pt x="0" y="186880"/>
                </a:lnTo>
                <a:lnTo>
                  <a:pt x="3276" y="190182"/>
                </a:lnTo>
                <a:lnTo>
                  <a:pt x="11379" y="190182"/>
                </a:lnTo>
                <a:lnTo>
                  <a:pt x="14693" y="186880"/>
                </a:lnTo>
                <a:lnTo>
                  <a:pt x="14693" y="182841"/>
                </a:lnTo>
                <a:lnTo>
                  <a:pt x="14693" y="178816"/>
                </a:lnTo>
                <a:close/>
              </a:path>
              <a:path w="15240" h="549275">
                <a:moveTo>
                  <a:pt x="14693" y="147307"/>
                </a:moveTo>
                <a:lnTo>
                  <a:pt x="11379" y="144056"/>
                </a:lnTo>
                <a:lnTo>
                  <a:pt x="3276" y="144056"/>
                </a:lnTo>
                <a:lnTo>
                  <a:pt x="0" y="147307"/>
                </a:lnTo>
                <a:lnTo>
                  <a:pt x="0" y="155422"/>
                </a:lnTo>
                <a:lnTo>
                  <a:pt x="3276" y="158737"/>
                </a:lnTo>
                <a:lnTo>
                  <a:pt x="11379" y="158737"/>
                </a:lnTo>
                <a:lnTo>
                  <a:pt x="14693" y="155422"/>
                </a:lnTo>
                <a:lnTo>
                  <a:pt x="14693" y="151396"/>
                </a:lnTo>
                <a:lnTo>
                  <a:pt x="14693" y="147307"/>
                </a:lnTo>
                <a:close/>
              </a:path>
              <a:path w="15240" h="549275">
                <a:moveTo>
                  <a:pt x="14693" y="116801"/>
                </a:moveTo>
                <a:lnTo>
                  <a:pt x="11379" y="113487"/>
                </a:lnTo>
                <a:lnTo>
                  <a:pt x="3276" y="113487"/>
                </a:lnTo>
                <a:lnTo>
                  <a:pt x="0" y="116801"/>
                </a:lnTo>
                <a:lnTo>
                  <a:pt x="0" y="124917"/>
                </a:lnTo>
                <a:lnTo>
                  <a:pt x="3276" y="128168"/>
                </a:lnTo>
                <a:lnTo>
                  <a:pt x="11379" y="128168"/>
                </a:lnTo>
                <a:lnTo>
                  <a:pt x="14693" y="124917"/>
                </a:lnTo>
                <a:lnTo>
                  <a:pt x="14693" y="120827"/>
                </a:lnTo>
                <a:lnTo>
                  <a:pt x="14693" y="116801"/>
                </a:lnTo>
                <a:close/>
              </a:path>
              <a:path w="15240" h="549275">
                <a:moveTo>
                  <a:pt x="14693" y="86233"/>
                </a:moveTo>
                <a:lnTo>
                  <a:pt x="11379" y="82931"/>
                </a:lnTo>
                <a:lnTo>
                  <a:pt x="3276" y="82931"/>
                </a:lnTo>
                <a:lnTo>
                  <a:pt x="0" y="86233"/>
                </a:lnTo>
                <a:lnTo>
                  <a:pt x="0" y="94361"/>
                </a:lnTo>
                <a:lnTo>
                  <a:pt x="3276" y="97612"/>
                </a:lnTo>
                <a:lnTo>
                  <a:pt x="11379" y="97612"/>
                </a:lnTo>
                <a:lnTo>
                  <a:pt x="14693" y="94361"/>
                </a:lnTo>
                <a:lnTo>
                  <a:pt x="14693" y="90271"/>
                </a:lnTo>
                <a:lnTo>
                  <a:pt x="14693" y="86233"/>
                </a:lnTo>
                <a:close/>
              </a:path>
              <a:path w="15240" h="549275">
                <a:moveTo>
                  <a:pt x="14693" y="57848"/>
                </a:moveTo>
                <a:lnTo>
                  <a:pt x="11379" y="54546"/>
                </a:lnTo>
                <a:lnTo>
                  <a:pt x="3276" y="54546"/>
                </a:lnTo>
                <a:lnTo>
                  <a:pt x="0" y="57848"/>
                </a:lnTo>
                <a:lnTo>
                  <a:pt x="0" y="65963"/>
                </a:lnTo>
                <a:lnTo>
                  <a:pt x="3276" y="69227"/>
                </a:lnTo>
                <a:lnTo>
                  <a:pt x="11379" y="69227"/>
                </a:lnTo>
                <a:lnTo>
                  <a:pt x="14693" y="65963"/>
                </a:lnTo>
                <a:lnTo>
                  <a:pt x="14693" y="61887"/>
                </a:lnTo>
                <a:lnTo>
                  <a:pt x="14693" y="57848"/>
                </a:lnTo>
                <a:close/>
              </a:path>
              <a:path w="15240" h="549275">
                <a:moveTo>
                  <a:pt x="14693" y="29425"/>
                </a:moveTo>
                <a:lnTo>
                  <a:pt x="11379" y="26174"/>
                </a:lnTo>
                <a:lnTo>
                  <a:pt x="3276" y="26174"/>
                </a:lnTo>
                <a:lnTo>
                  <a:pt x="0" y="29425"/>
                </a:lnTo>
                <a:lnTo>
                  <a:pt x="0" y="37553"/>
                </a:lnTo>
                <a:lnTo>
                  <a:pt x="3276" y="40855"/>
                </a:lnTo>
                <a:lnTo>
                  <a:pt x="11379" y="40855"/>
                </a:lnTo>
                <a:lnTo>
                  <a:pt x="14693" y="37553"/>
                </a:lnTo>
                <a:lnTo>
                  <a:pt x="14693" y="33515"/>
                </a:lnTo>
                <a:lnTo>
                  <a:pt x="14693" y="29425"/>
                </a:lnTo>
                <a:close/>
              </a:path>
              <a:path w="15240" h="549275">
                <a:moveTo>
                  <a:pt x="14693" y="3302"/>
                </a:moveTo>
                <a:lnTo>
                  <a:pt x="11379" y="0"/>
                </a:lnTo>
                <a:lnTo>
                  <a:pt x="3276" y="0"/>
                </a:lnTo>
                <a:lnTo>
                  <a:pt x="0" y="3302"/>
                </a:lnTo>
                <a:lnTo>
                  <a:pt x="0" y="11430"/>
                </a:lnTo>
                <a:lnTo>
                  <a:pt x="3276" y="14681"/>
                </a:lnTo>
                <a:lnTo>
                  <a:pt x="11379" y="14681"/>
                </a:lnTo>
                <a:lnTo>
                  <a:pt x="14693" y="11430"/>
                </a:lnTo>
                <a:lnTo>
                  <a:pt x="14693" y="7340"/>
                </a:lnTo>
                <a:lnTo>
                  <a:pt x="14693" y="3302"/>
                </a:lnTo>
                <a:close/>
              </a:path>
            </a:pathLst>
          </a:custGeom>
          <a:solidFill>
            <a:srgbClr val="1118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3" name="object 573"/>
          <p:cNvSpPr/>
          <p:nvPr/>
        </p:nvSpPr>
        <p:spPr>
          <a:xfrm>
            <a:off x="18799312" y="871530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40" h="15240">
                <a:moveTo>
                  <a:pt x="11380" y="0"/>
                </a:moveTo>
                <a:lnTo>
                  <a:pt x="3266" y="0"/>
                </a:lnTo>
                <a:lnTo>
                  <a:pt x="0" y="3254"/>
                </a:lnTo>
                <a:lnTo>
                  <a:pt x="0" y="11380"/>
                </a:lnTo>
                <a:lnTo>
                  <a:pt x="3266" y="14681"/>
                </a:lnTo>
                <a:lnTo>
                  <a:pt x="11380" y="14681"/>
                </a:lnTo>
                <a:lnTo>
                  <a:pt x="14692" y="11380"/>
                </a:lnTo>
                <a:lnTo>
                  <a:pt x="14692" y="7340"/>
                </a:lnTo>
                <a:lnTo>
                  <a:pt x="14692" y="3254"/>
                </a:lnTo>
                <a:lnTo>
                  <a:pt x="11380" y="0"/>
                </a:lnTo>
                <a:close/>
              </a:path>
            </a:pathLst>
          </a:custGeom>
          <a:solidFill>
            <a:srgbClr val="1118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4" name="object 574"/>
          <p:cNvSpPr/>
          <p:nvPr/>
        </p:nvSpPr>
        <p:spPr>
          <a:xfrm>
            <a:off x="18799312" y="941328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40" h="15240">
                <a:moveTo>
                  <a:pt x="11380" y="0"/>
                </a:moveTo>
                <a:lnTo>
                  <a:pt x="3266" y="0"/>
                </a:lnTo>
                <a:lnTo>
                  <a:pt x="0" y="3300"/>
                </a:lnTo>
                <a:lnTo>
                  <a:pt x="0" y="11426"/>
                </a:lnTo>
                <a:lnTo>
                  <a:pt x="3266" y="14681"/>
                </a:lnTo>
                <a:lnTo>
                  <a:pt x="11380" y="14681"/>
                </a:lnTo>
                <a:lnTo>
                  <a:pt x="14692" y="11426"/>
                </a:lnTo>
                <a:lnTo>
                  <a:pt x="14692" y="7340"/>
                </a:lnTo>
                <a:lnTo>
                  <a:pt x="14692" y="3300"/>
                </a:lnTo>
                <a:lnTo>
                  <a:pt x="11380" y="0"/>
                </a:lnTo>
                <a:close/>
              </a:path>
            </a:pathLst>
          </a:custGeom>
          <a:solidFill>
            <a:srgbClr val="1118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5" name="object 575"/>
          <p:cNvSpPr/>
          <p:nvPr/>
        </p:nvSpPr>
        <p:spPr>
          <a:xfrm>
            <a:off x="18799312" y="1020063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40" h="15240">
                <a:moveTo>
                  <a:pt x="11380" y="0"/>
                </a:moveTo>
                <a:lnTo>
                  <a:pt x="3266" y="0"/>
                </a:lnTo>
                <a:lnTo>
                  <a:pt x="0" y="3254"/>
                </a:lnTo>
                <a:lnTo>
                  <a:pt x="0" y="11426"/>
                </a:lnTo>
                <a:lnTo>
                  <a:pt x="3266" y="14681"/>
                </a:lnTo>
                <a:lnTo>
                  <a:pt x="11380" y="14681"/>
                </a:lnTo>
                <a:lnTo>
                  <a:pt x="14692" y="11426"/>
                </a:lnTo>
                <a:lnTo>
                  <a:pt x="14692" y="7340"/>
                </a:lnTo>
                <a:lnTo>
                  <a:pt x="14692" y="3254"/>
                </a:lnTo>
                <a:lnTo>
                  <a:pt x="11380" y="0"/>
                </a:lnTo>
                <a:close/>
              </a:path>
            </a:pathLst>
          </a:custGeom>
          <a:solidFill>
            <a:srgbClr val="1118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6" name="object 576"/>
          <p:cNvSpPr/>
          <p:nvPr/>
        </p:nvSpPr>
        <p:spPr>
          <a:xfrm>
            <a:off x="18799312" y="1107393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40" h="15240">
                <a:moveTo>
                  <a:pt x="11380" y="0"/>
                </a:moveTo>
                <a:lnTo>
                  <a:pt x="3266" y="0"/>
                </a:lnTo>
                <a:lnTo>
                  <a:pt x="0" y="3254"/>
                </a:lnTo>
                <a:lnTo>
                  <a:pt x="0" y="11426"/>
                </a:lnTo>
                <a:lnTo>
                  <a:pt x="3266" y="14681"/>
                </a:lnTo>
                <a:lnTo>
                  <a:pt x="11380" y="14681"/>
                </a:lnTo>
                <a:lnTo>
                  <a:pt x="14692" y="11426"/>
                </a:lnTo>
                <a:lnTo>
                  <a:pt x="14692" y="7340"/>
                </a:lnTo>
                <a:lnTo>
                  <a:pt x="14692" y="3254"/>
                </a:lnTo>
                <a:lnTo>
                  <a:pt x="11380" y="0"/>
                </a:lnTo>
                <a:close/>
              </a:path>
            </a:pathLst>
          </a:custGeom>
          <a:solidFill>
            <a:srgbClr val="1118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7" name="object 577"/>
          <p:cNvSpPr/>
          <p:nvPr/>
        </p:nvSpPr>
        <p:spPr>
          <a:xfrm>
            <a:off x="18199951" y="682230"/>
            <a:ext cx="526415" cy="80010"/>
          </a:xfrm>
          <a:custGeom>
            <a:avLst/>
            <a:gdLst/>
            <a:ahLst/>
            <a:cxnLst/>
            <a:rect l="l" t="t" r="r" b="b"/>
            <a:pathLst>
              <a:path w="526415" h="80009">
                <a:moveTo>
                  <a:pt x="479132" y="0"/>
                </a:moveTo>
                <a:lnTo>
                  <a:pt x="47117" y="0"/>
                </a:lnTo>
                <a:lnTo>
                  <a:pt x="47117" y="18110"/>
                </a:lnTo>
                <a:lnTo>
                  <a:pt x="479132" y="18110"/>
                </a:lnTo>
                <a:lnTo>
                  <a:pt x="479132" y="0"/>
                </a:lnTo>
                <a:close/>
              </a:path>
              <a:path w="526415" h="80009">
                <a:moveTo>
                  <a:pt x="502666" y="30772"/>
                </a:moveTo>
                <a:lnTo>
                  <a:pt x="22644" y="30772"/>
                </a:lnTo>
                <a:lnTo>
                  <a:pt x="22644" y="48882"/>
                </a:lnTo>
                <a:lnTo>
                  <a:pt x="502666" y="48882"/>
                </a:lnTo>
                <a:lnTo>
                  <a:pt x="502666" y="30772"/>
                </a:lnTo>
                <a:close/>
              </a:path>
              <a:path w="526415" h="80009">
                <a:moveTo>
                  <a:pt x="526199" y="61531"/>
                </a:moveTo>
                <a:lnTo>
                  <a:pt x="0" y="61531"/>
                </a:lnTo>
                <a:lnTo>
                  <a:pt x="0" y="79705"/>
                </a:lnTo>
                <a:lnTo>
                  <a:pt x="526199" y="79705"/>
                </a:lnTo>
                <a:lnTo>
                  <a:pt x="526199" y="61531"/>
                </a:lnTo>
                <a:close/>
              </a:path>
            </a:pathLst>
          </a:custGeom>
          <a:solidFill>
            <a:srgbClr val="1118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8" name="object 578"/>
          <p:cNvSpPr/>
          <p:nvPr/>
        </p:nvSpPr>
        <p:spPr>
          <a:xfrm>
            <a:off x="18247056" y="356183"/>
            <a:ext cx="432434" cy="116205"/>
          </a:xfrm>
          <a:custGeom>
            <a:avLst/>
            <a:gdLst/>
            <a:ahLst/>
            <a:cxnLst/>
            <a:rect l="l" t="t" r="r" b="b"/>
            <a:pathLst>
              <a:path w="432434" h="116204">
                <a:moveTo>
                  <a:pt x="394436" y="86067"/>
                </a:moveTo>
                <a:lnTo>
                  <a:pt x="216001" y="30835"/>
                </a:lnTo>
                <a:lnTo>
                  <a:pt x="34874" y="86067"/>
                </a:lnTo>
                <a:lnTo>
                  <a:pt x="87401" y="86067"/>
                </a:lnTo>
                <a:lnTo>
                  <a:pt x="216001" y="47561"/>
                </a:lnTo>
                <a:lnTo>
                  <a:pt x="341896" y="86067"/>
                </a:lnTo>
                <a:lnTo>
                  <a:pt x="394436" y="86067"/>
                </a:lnTo>
                <a:close/>
              </a:path>
              <a:path w="432434" h="116204">
                <a:moveTo>
                  <a:pt x="432015" y="66573"/>
                </a:moveTo>
                <a:lnTo>
                  <a:pt x="215976" y="0"/>
                </a:lnTo>
                <a:lnTo>
                  <a:pt x="0" y="66573"/>
                </a:lnTo>
                <a:lnTo>
                  <a:pt x="0" y="86067"/>
                </a:lnTo>
                <a:lnTo>
                  <a:pt x="214668" y="20383"/>
                </a:lnTo>
                <a:lnTo>
                  <a:pt x="432015" y="86067"/>
                </a:lnTo>
                <a:lnTo>
                  <a:pt x="432015" y="66573"/>
                </a:lnTo>
                <a:close/>
              </a:path>
              <a:path w="432434" h="116204">
                <a:moveTo>
                  <a:pt x="432028" y="97764"/>
                </a:moveTo>
                <a:lnTo>
                  <a:pt x="12" y="97764"/>
                </a:lnTo>
                <a:lnTo>
                  <a:pt x="12" y="115874"/>
                </a:lnTo>
                <a:lnTo>
                  <a:pt x="432028" y="115874"/>
                </a:lnTo>
                <a:lnTo>
                  <a:pt x="432028" y="97764"/>
                </a:lnTo>
                <a:close/>
              </a:path>
            </a:pathLst>
          </a:custGeom>
          <a:solidFill>
            <a:srgbClr val="1118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9" name="object 579"/>
          <p:cNvSpPr/>
          <p:nvPr/>
        </p:nvSpPr>
        <p:spPr>
          <a:xfrm>
            <a:off x="18272430" y="483056"/>
            <a:ext cx="172720" cy="189865"/>
          </a:xfrm>
          <a:custGeom>
            <a:avLst/>
            <a:gdLst/>
            <a:ahLst/>
            <a:cxnLst/>
            <a:rect l="l" t="t" r="r" b="b"/>
            <a:pathLst>
              <a:path w="172719" h="189865">
                <a:moveTo>
                  <a:pt x="30454" y="179539"/>
                </a:moveTo>
                <a:lnTo>
                  <a:pt x="29997" y="179539"/>
                </a:lnTo>
                <a:lnTo>
                  <a:pt x="29997" y="175729"/>
                </a:lnTo>
                <a:lnTo>
                  <a:pt x="29883" y="469"/>
                </a:lnTo>
                <a:lnTo>
                  <a:pt x="18554" y="469"/>
                </a:lnTo>
                <a:lnTo>
                  <a:pt x="18554" y="175729"/>
                </a:lnTo>
                <a:lnTo>
                  <a:pt x="18554" y="179539"/>
                </a:lnTo>
                <a:lnTo>
                  <a:pt x="10769" y="179539"/>
                </a:lnTo>
                <a:lnTo>
                  <a:pt x="10769" y="175729"/>
                </a:lnTo>
                <a:lnTo>
                  <a:pt x="11264" y="175729"/>
                </a:lnTo>
                <a:lnTo>
                  <a:pt x="11264" y="469"/>
                </a:lnTo>
                <a:lnTo>
                  <a:pt x="0" y="469"/>
                </a:lnTo>
                <a:lnTo>
                  <a:pt x="0" y="175729"/>
                </a:lnTo>
                <a:lnTo>
                  <a:pt x="0" y="179539"/>
                </a:lnTo>
                <a:lnTo>
                  <a:pt x="0" y="189699"/>
                </a:lnTo>
                <a:lnTo>
                  <a:pt x="30454" y="189699"/>
                </a:lnTo>
                <a:lnTo>
                  <a:pt x="30454" y="179539"/>
                </a:lnTo>
                <a:close/>
              </a:path>
              <a:path w="172719" h="189865">
                <a:moveTo>
                  <a:pt x="101003" y="0"/>
                </a:moveTo>
                <a:lnTo>
                  <a:pt x="91452" y="0"/>
                </a:lnTo>
                <a:lnTo>
                  <a:pt x="91452" y="101142"/>
                </a:lnTo>
                <a:lnTo>
                  <a:pt x="80124" y="0"/>
                </a:lnTo>
                <a:lnTo>
                  <a:pt x="71056" y="0"/>
                </a:lnTo>
                <a:lnTo>
                  <a:pt x="71056" y="189306"/>
                </a:lnTo>
                <a:lnTo>
                  <a:pt x="80124" y="189306"/>
                </a:lnTo>
                <a:lnTo>
                  <a:pt x="80124" y="75526"/>
                </a:lnTo>
                <a:lnTo>
                  <a:pt x="91452" y="189306"/>
                </a:lnTo>
                <a:lnTo>
                  <a:pt x="101003" y="189306"/>
                </a:lnTo>
                <a:lnTo>
                  <a:pt x="101003" y="0"/>
                </a:lnTo>
                <a:close/>
              </a:path>
              <a:path w="172719" h="189865">
                <a:moveTo>
                  <a:pt x="172110" y="179070"/>
                </a:moveTo>
                <a:lnTo>
                  <a:pt x="155752" y="179070"/>
                </a:lnTo>
                <a:lnTo>
                  <a:pt x="155752" y="93980"/>
                </a:lnTo>
                <a:lnTo>
                  <a:pt x="168008" y="93980"/>
                </a:lnTo>
                <a:lnTo>
                  <a:pt x="168008" y="83820"/>
                </a:lnTo>
                <a:lnTo>
                  <a:pt x="155752" y="83820"/>
                </a:lnTo>
                <a:lnTo>
                  <a:pt x="155752" y="10160"/>
                </a:lnTo>
                <a:lnTo>
                  <a:pt x="168008" y="10160"/>
                </a:lnTo>
                <a:lnTo>
                  <a:pt x="168008" y="0"/>
                </a:lnTo>
                <a:lnTo>
                  <a:pt x="143103" y="0"/>
                </a:lnTo>
                <a:lnTo>
                  <a:pt x="143103" y="10160"/>
                </a:lnTo>
                <a:lnTo>
                  <a:pt x="143103" y="83820"/>
                </a:lnTo>
                <a:lnTo>
                  <a:pt x="143103" y="93980"/>
                </a:lnTo>
                <a:lnTo>
                  <a:pt x="143103" y="179070"/>
                </a:lnTo>
                <a:lnTo>
                  <a:pt x="143103" y="189230"/>
                </a:lnTo>
                <a:lnTo>
                  <a:pt x="172110" y="189230"/>
                </a:lnTo>
                <a:lnTo>
                  <a:pt x="172110" y="179070"/>
                </a:lnTo>
                <a:close/>
              </a:path>
            </a:pathLst>
          </a:custGeom>
          <a:solidFill>
            <a:srgbClr val="1118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0" name="object 580"/>
          <p:cNvSpPr/>
          <p:nvPr/>
        </p:nvSpPr>
        <p:spPr>
          <a:xfrm>
            <a:off x="18481180" y="482624"/>
            <a:ext cx="173990" cy="190500"/>
          </a:xfrm>
          <a:custGeom>
            <a:avLst/>
            <a:gdLst/>
            <a:ahLst/>
            <a:cxnLst/>
            <a:rect l="l" t="t" r="r" b="b"/>
            <a:pathLst>
              <a:path w="173990" h="190500">
                <a:moveTo>
                  <a:pt x="30327" y="0"/>
                </a:moveTo>
                <a:lnTo>
                  <a:pt x="444" y="889"/>
                </a:lnTo>
                <a:lnTo>
                  <a:pt x="444" y="50266"/>
                </a:lnTo>
                <a:lnTo>
                  <a:pt x="3200" y="70548"/>
                </a:lnTo>
                <a:lnTo>
                  <a:pt x="9283" y="93395"/>
                </a:lnTo>
                <a:lnTo>
                  <a:pt x="15354" y="115227"/>
                </a:lnTo>
                <a:lnTo>
                  <a:pt x="18110" y="132461"/>
                </a:lnTo>
                <a:lnTo>
                  <a:pt x="18110" y="179806"/>
                </a:lnTo>
                <a:lnTo>
                  <a:pt x="15176" y="179527"/>
                </a:lnTo>
                <a:lnTo>
                  <a:pt x="12192" y="179311"/>
                </a:lnTo>
                <a:lnTo>
                  <a:pt x="12192" y="128587"/>
                </a:lnTo>
                <a:lnTo>
                  <a:pt x="444" y="128587"/>
                </a:lnTo>
                <a:lnTo>
                  <a:pt x="330" y="179806"/>
                </a:lnTo>
                <a:lnTo>
                  <a:pt x="0" y="189750"/>
                </a:lnTo>
                <a:lnTo>
                  <a:pt x="29870" y="189750"/>
                </a:lnTo>
                <a:lnTo>
                  <a:pt x="29870" y="179806"/>
                </a:lnTo>
                <a:lnTo>
                  <a:pt x="29870" y="135229"/>
                </a:lnTo>
                <a:lnTo>
                  <a:pt x="27089" y="115531"/>
                </a:lnTo>
                <a:lnTo>
                  <a:pt x="21018" y="92837"/>
                </a:lnTo>
                <a:lnTo>
                  <a:pt x="14947" y="71691"/>
                </a:lnTo>
                <a:lnTo>
                  <a:pt x="12192" y="56616"/>
                </a:lnTo>
                <a:lnTo>
                  <a:pt x="12192" y="14046"/>
                </a:lnTo>
                <a:lnTo>
                  <a:pt x="11747" y="9944"/>
                </a:lnTo>
                <a:lnTo>
                  <a:pt x="18110" y="9944"/>
                </a:lnTo>
                <a:lnTo>
                  <a:pt x="18110" y="56616"/>
                </a:lnTo>
                <a:lnTo>
                  <a:pt x="29870" y="56616"/>
                </a:lnTo>
                <a:lnTo>
                  <a:pt x="29870" y="14046"/>
                </a:lnTo>
                <a:lnTo>
                  <a:pt x="30010" y="9944"/>
                </a:lnTo>
                <a:lnTo>
                  <a:pt x="30327" y="0"/>
                </a:lnTo>
                <a:close/>
              </a:path>
              <a:path w="173990" h="190500">
                <a:moveTo>
                  <a:pt x="100977" y="14020"/>
                </a:moveTo>
                <a:lnTo>
                  <a:pt x="100850" y="9969"/>
                </a:lnTo>
                <a:lnTo>
                  <a:pt x="100545" y="431"/>
                </a:lnTo>
                <a:lnTo>
                  <a:pt x="71539" y="431"/>
                </a:lnTo>
                <a:lnTo>
                  <a:pt x="71424" y="179781"/>
                </a:lnTo>
                <a:lnTo>
                  <a:pt x="71094" y="189725"/>
                </a:lnTo>
                <a:lnTo>
                  <a:pt x="100977" y="189725"/>
                </a:lnTo>
                <a:lnTo>
                  <a:pt x="100977" y="179781"/>
                </a:lnTo>
                <a:lnTo>
                  <a:pt x="100977" y="128638"/>
                </a:lnTo>
                <a:lnTo>
                  <a:pt x="89662" y="128638"/>
                </a:lnTo>
                <a:lnTo>
                  <a:pt x="89662" y="179781"/>
                </a:lnTo>
                <a:lnTo>
                  <a:pt x="82638" y="179781"/>
                </a:lnTo>
                <a:lnTo>
                  <a:pt x="81978" y="176136"/>
                </a:lnTo>
                <a:lnTo>
                  <a:pt x="81978" y="9969"/>
                </a:lnTo>
                <a:lnTo>
                  <a:pt x="89662" y="9969"/>
                </a:lnTo>
                <a:lnTo>
                  <a:pt x="89662" y="56603"/>
                </a:lnTo>
                <a:lnTo>
                  <a:pt x="100977" y="56603"/>
                </a:lnTo>
                <a:lnTo>
                  <a:pt x="100977" y="14020"/>
                </a:lnTo>
                <a:close/>
              </a:path>
              <a:path w="173990" h="190500">
                <a:moveTo>
                  <a:pt x="173545" y="914"/>
                </a:moveTo>
                <a:lnTo>
                  <a:pt x="162331" y="914"/>
                </a:lnTo>
                <a:lnTo>
                  <a:pt x="162331" y="176174"/>
                </a:lnTo>
                <a:lnTo>
                  <a:pt x="162331" y="179984"/>
                </a:lnTo>
                <a:lnTo>
                  <a:pt x="153543" y="179984"/>
                </a:lnTo>
                <a:lnTo>
                  <a:pt x="153543" y="9804"/>
                </a:lnTo>
                <a:lnTo>
                  <a:pt x="162090" y="9804"/>
                </a:lnTo>
                <a:lnTo>
                  <a:pt x="162090" y="13614"/>
                </a:lnTo>
                <a:lnTo>
                  <a:pt x="162090" y="176174"/>
                </a:lnTo>
                <a:lnTo>
                  <a:pt x="162331" y="176174"/>
                </a:lnTo>
                <a:lnTo>
                  <a:pt x="162331" y="914"/>
                </a:lnTo>
                <a:lnTo>
                  <a:pt x="142201" y="914"/>
                </a:lnTo>
                <a:lnTo>
                  <a:pt x="142201" y="9804"/>
                </a:lnTo>
                <a:lnTo>
                  <a:pt x="142201" y="179984"/>
                </a:lnTo>
                <a:lnTo>
                  <a:pt x="142201" y="190144"/>
                </a:lnTo>
                <a:lnTo>
                  <a:pt x="172974" y="190144"/>
                </a:lnTo>
                <a:lnTo>
                  <a:pt x="172974" y="179984"/>
                </a:lnTo>
                <a:lnTo>
                  <a:pt x="172974" y="176174"/>
                </a:lnTo>
                <a:lnTo>
                  <a:pt x="172974" y="13614"/>
                </a:lnTo>
                <a:lnTo>
                  <a:pt x="173126" y="13614"/>
                </a:lnTo>
                <a:lnTo>
                  <a:pt x="173126" y="9804"/>
                </a:lnTo>
                <a:lnTo>
                  <a:pt x="173545" y="9804"/>
                </a:lnTo>
                <a:lnTo>
                  <a:pt x="173545" y="914"/>
                </a:lnTo>
                <a:close/>
              </a:path>
            </a:pathLst>
          </a:custGeom>
          <a:solidFill>
            <a:srgbClr val="11181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81" name="object 581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8898502" y="837329"/>
            <a:ext cx="928964" cy="214881"/>
          </a:xfrm>
          <a:prstGeom prst="rect">
            <a:avLst/>
          </a:prstGeom>
        </p:spPr>
      </p:pic>
      <p:pic>
        <p:nvPicPr>
          <p:cNvPr id="582" name="object 582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7776606" y="842727"/>
            <a:ext cx="940807" cy="214887"/>
          </a:xfrm>
          <a:prstGeom prst="rect">
            <a:avLst/>
          </a:prstGeom>
        </p:spPr>
      </p:pic>
      <p:pic>
        <p:nvPicPr>
          <p:cNvPr id="584" name="object 584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541022" y="9224536"/>
            <a:ext cx="3988237" cy="2644019"/>
          </a:xfrm>
          <a:prstGeom prst="rect">
            <a:avLst/>
          </a:prstGeom>
        </p:spPr>
      </p:pic>
      <p:grpSp>
        <p:nvGrpSpPr>
          <p:cNvPr id="585" name="object 585"/>
          <p:cNvGrpSpPr/>
          <p:nvPr/>
        </p:nvGrpSpPr>
        <p:grpSpPr>
          <a:xfrm>
            <a:off x="4290967" y="9224536"/>
            <a:ext cx="4463415" cy="2644140"/>
            <a:chOff x="4290967" y="9224536"/>
            <a:chExt cx="4463415" cy="2644140"/>
          </a:xfrm>
        </p:grpSpPr>
        <p:pic>
          <p:nvPicPr>
            <p:cNvPr id="586" name="object 586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967906" y="9224536"/>
              <a:ext cx="3785909" cy="2644020"/>
            </a:xfrm>
            <a:prstGeom prst="rect">
              <a:avLst/>
            </a:prstGeom>
          </p:spPr>
        </p:pic>
        <p:pic>
          <p:nvPicPr>
            <p:cNvPr id="587" name="object 587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290967" y="9930164"/>
              <a:ext cx="881274" cy="1320490"/>
            </a:xfrm>
            <a:prstGeom prst="rect">
              <a:avLst/>
            </a:prstGeom>
          </p:spPr>
        </p:pic>
      </p:grpSp>
      <p:grpSp>
        <p:nvGrpSpPr>
          <p:cNvPr id="588" name="object 588"/>
          <p:cNvGrpSpPr/>
          <p:nvPr/>
        </p:nvGrpSpPr>
        <p:grpSpPr>
          <a:xfrm>
            <a:off x="10838037" y="8469776"/>
            <a:ext cx="3679825" cy="3784600"/>
            <a:chOff x="10838037" y="8469776"/>
            <a:chExt cx="3679825" cy="3784600"/>
          </a:xfrm>
        </p:grpSpPr>
        <p:pic>
          <p:nvPicPr>
            <p:cNvPr id="589" name="object 589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0838037" y="8469776"/>
              <a:ext cx="3679199" cy="1762543"/>
            </a:xfrm>
            <a:prstGeom prst="rect">
              <a:avLst/>
            </a:prstGeom>
          </p:spPr>
        </p:pic>
        <p:pic>
          <p:nvPicPr>
            <p:cNvPr id="590" name="object 590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0838037" y="10237158"/>
              <a:ext cx="3664522" cy="2016595"/>
            </a:xfrm>
            <a:prstGeom prst="rect">
              <a:avLst/>
            </a:prstGeom>
          </p:spPr>
        </p:pic>
      </p:grpSp>
      <p:pic>
        <p:nvPicPr>
          <p:cNvPr id="591" name="object 591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15978396" y="8469375"/>
            <a:ext cx="3612953" cy="3784378"/>
          </a:xfrm>
          <a:prstGeom prst="rect">
            <a:avLst/>
          </a:prstGeom>
        </p:spPr>
      </p:pic>
      <p:pic>
        <p:nvPicPr>
          <p:cNvPr id="624" name="Picture 623">
            <a:extLst>
              <a:ext uri="{FF2B5EF4-FFF2-40B4-BE49-F238E27FC236}">
                <a16:creationId xmlns:a16="http://schemas.microsoft.com/office/drawing/2014/main" xmlns="" id="{9FD37D8E-554F-4210-BAB3-11D4A670EF31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997" y="3972770"/>
            <a:ext cx="5997509" cy="3378597"/>
          </a:xfrm>
          <a:prstGeom prst="rect">
            <a:avLst/>
          </a:prstGeom>
        </p:spPr>
      </p:pic>
      <p:pic>
        <p:nvPicPr>
          <p:cNvPr id="583" name="object 583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15519843" y="3605469"/>
            <a:ext cx="4071500" cy="2703825"/>
          </a:xfrm>
          <a:prstGeom prst="rect">
            <a:avLst/>
          </a:prstGeom>
        </p:spPr>
      </p:pic>
      <p:sp>
        <p:nvSpPr>
          <p:cNvPr id="626" name="Rectangle 625">
            <a:extLst>
              <a:ext uri="{FF2B5EF4-FFF2-40B4-BE49-F238E27FC236}">
                <a16:creationId xmlns:a16="http://schemas.microsoft.com/office/drawing/2014/main" xmlns="" id="{2C4357F1-C37E-4BEE-8FAE-908B255A9C31}"/>
              </a:ext>
            </a:extLst>
          </p:cNvPr>
          <p:cNvSpPr/>
          <p:nvPr/>
        </p:nvSpPr>
        <p:spPr>
          <a:xfrm>
            <a:off x="14032112" y="98425"/>
            <a:ext cx="3605830" cy="2158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8" name="TextBox 627">
            <a:extLst>
              <a:ext uri="{FF2B5EF4-FFF2-40B4-BE49-F238E27FC236}">
                <a16:creationId xmlns:a16="http://schemas.microsoft.com/office/drawing/2014/main" xmlns="" id="{E59E4BF2-ECDB-4CE9-931E-34BF283958A5}"/>
              </a:ext>
            </a:extLst>
          </p:cNvPr>
          <p:cNvSpPr txBox="1"/>
          <p:nvPr/>
        </p:nvSpPr>
        <p:spPr>
          <a:xfrm>
            <a:off x="1000810" y="1428171"/>
            <a:ext cx="110618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Bahnschrift SemiBold SemiConden" panose="020B0502040204020203" pitchFamily="34" charset="0"/>
              </a:rPr>
              <a:t>Using Remote Sensing Technologies to Improve Climate Literacy </a:t>
            </a:r>
          </a:p>
          <a:p>
            <a:r>
              <a:rPr lang="en-US" sz="3200" dirty="0">
                <a:latin typeface="Bahnschrift SemiBold SemiConden" panose="020B0502040204020203" pitchFamily="34" charset="0"/>
              </a:rPr>
              <a:t>of Students at the Junior Academy of Sciences of Ukraine</a:t>
            </a:r>
          </a:p>
        </p:txBody>
      </p:sp>
      <p:sp>
        <p:nvSpPr>
          <p:cNvPr id="630" name="TextBox 629">
            <a:extLst>
              <a:ext uri="{FF2B5EF4-FFF2-40B4-BE49-F238E27FC236}">
                <a16:creationId xmlns:a16="http://schemas.microsoft.com/office/drawing/2014/main" xmlns="" id="{6851DE12-A25C-41F7-A54B-706D7F30F952}"/>
              </a:ext>
            </a:extLst>
          </p:cNvPr>
          <p:cNvSpPr txBox="1"/>
          <p:nvPr/>
        </p:nvSpPr>
        <p:spPr>
          <a:xfrm>
            <a:off x="12414250" y="1776076"/>
            <a:ext cx="74928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930" dirty="0" err="1">
                <a:latin typeface="Bahnschrift SemiCondensed" panose="020B0502040204020203" pitchFamily="34" charset="0"/>
              </a:rPr>
              <a:t>Svitlana</a:t>
            </a:r>
            <a:r>
              <a:rPr lang="en-US" sz="1930" dirty="0">
                <a:latin typeface="Bahnschrift SemiCondensed" panose="020B0502040204020203" pitchFamily="34" charset="0"/>
              </a:rPr>
              <a:t> </a:t>
            </a:r>
            <a:r>
              <a:rPr lang="en-US" sz="1930" dirty="0" err="1">
                <a:latin typeface="Bahnschrift SemiCondensed" panose="020B0502040204020203" pitchFamily="34" charset="0"/>
              </a:rPr>
              <a:t>Babiichuk</a:t>
            </a:r>
            <a:r>
              <a:rPr lang="en-US" sz="1930" dirty="0">
                <a:latin typeface="Bahnschrift SemiCondensed" panose="020B0502040204020203" pitchFamily="34" charset="0"/>
              </a:rPr>
              <a:t>, Stanislav </a:t>
            </a:r>
            <a:r>
              <a:rPr lang="en-US" sz="1930" dirty="0" err="1">
                <a:latin typeface="Bahnschrift SemiCondensed" panose="020B0502040204020203" pitchFamily="34" charset="0"/>
              </a:rPr>
              <a:t>Dovgyi</a:t>
            </a:r>
            <a:r>
              <a:rPr lang="en-US" sz="1930" dirty="0">
                <a:latin typeface="Bahnschrift SemiCondensed" panose="020B0502040204020203" pitchFamily="34" charset="0"/>
              </a:rPr>
              <a:t>, and </a:t>
            </a:r>
            <a:r>
              <a:rPr lang="en-US" sz="1930" dirty="0" err="1">
                <a:latin typeface="Bahnschrift SemiCondensed" panose="020B0502040204020203" pitchFamily="34" charset="0"/>
              </a:rPr>
              <a:t>Tetyana</a:t>
            </a:r>
            <a:r>
              <a:rPr lang="en-US" sz="1930" dirty="0">
                <a:latin typeface="Bahnschrift SemiCondensed" panose="020B0502040204020203" pitchFamily="34" charset="0"/>
              </a:rPr>
              <a:t> Kuchma</a:t>
            </a:r>
          </a:p>
          <a:p>
            <a:pPr algn="r"/>
            <a:r>
              <a:rPr lang="en-US" sz="1930" dirty="0">
                <a:solidFill>
                  <a:srgbClr val="7A7A7A"/>
                </a:solidFill>
                <a:latin typeface="Bahnschrift Light SemiCondensed" panose="020B0502040204020203" pitchFamily="34" charset="0"/>
              </a:rPr>
              <a:t>Junior Academy of Sciences of Ukraine, Kyiv, Ukraine</a:t>
            </a:r>
          </a:p>
        </p:txBody>
      </p:sp>
      <p:sp>
        <p:nvSpPr>
          <p:cNvPr id="632" name="TextBox 631">
            <a:extLst>
              <a:ext uri="{FF2B5EF4-FFF2-40B4-BE49-F238E27FC236}">
                <a16:creationId xmlns:a16="http://schemas.microsoft.com/office/drawing/2014/main" xmlns="" id="{834B77C3-F30D-4C9B-983B-F5536D357683}"/>
              </a:ext>
            </a:extLst>
          </p:cNvPr>
          <p:cNvSpPr txBox="1"/>
          <p:nvPr/>
        </p:nvSpPr>
        <p:spPr>
          <a:xfrm>
            <a:off x="989299" y="3044915"/>
            <a:ext cx="8118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50" dirty="0">
                <a:latin typeface="Bahnschrift SemiLight SemiConde" panose="020B0502040204020203" pitchFamily="34" charset="0"/>
              </a:rPr>
              <a:t>Junior Academy of Sciences of Ukraine organized the National Research Paper Defense Competition</a:t>
            </a:r>
          </a:p>
        </p:txBody>
      </p:sp>
      <p:sp>
        <p:nvSpPr>
          <p:cNvPr id="634" name="TextBox 633">
            <a:extLst>
              <a:ext uri="{FF2B5EF4-FFF2-40B4-BE49-F238E27FC236}">
                <a16:creationId xmlns:a16="http://schemas.microsoft.com/office/drawing/2014/main" xmlns="" id="{E2D91D8C-A31F-42AF-9F39-45A018D81823}"/>
              </a:ext>
            </a:extLst>
          </p:cNvPr>
          <p:cNvSpPr txBox="1"/>
          <p:nvPr/>
        </p:nvSpPr>
        <p:spPr>
          <a:xfrm>
            <a:off x="10619394" y="3055504"/>
            <a:ext cx="9193593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50" dirty="0">
                <a:latin typeface="Bahnschrift SemiLight SemiConde" panose="020B0502040204020203" pitchFamily="34" charset="0"/>
              </a:rPr>
              <a:t>Educational Process at GIS and RS Laboratory of the Junior Academy of Sciences of Ukraine</a:t>
            </a:r>
          </a:p>
        </p:txBody>
      </p:sp>
      <p:sp>
        <p:nvSpPr>
          <p:cNvPr id="636" name="TextBox 635">
            <a:extLst>
              <a:ext uri="{FF2B5EF4-FFF2-40B4-BE49-F238E27FC236}">
                <a16:creationId xmlns:a16="http://schemas.microsoft.com/office/drawing/2014/main" xmlns="" id="{0ED7FC68-2CB2-4009-9A09-BC86D5D4ADC9}"/>
              </a:ext>
            </a:extLst>
          </p:cNvPr>
          <p:cNvSpPr txBox="1"/>
          <p:nvPr/>
        </p:nvSpPr>
        <p:spPr>
          <a:xfrm>
            <a:off x="1038916" y="8548121"/>
            <a:ext cx="4796707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50" dirty="0">
                <a:latin typeface="Bahnschrift SemiLight SemiConde" panose="020B0502040204020203" pitchFamily="34" charset="0"/>
              </a:rPr>
              <a:t>All-Ukrainian Competition “</a:t>
            </a:r>
            <a:r>
              <a:rPr lang="en-US" sz="1750" dirty="0" err="1">
                <a:latin typeface="Bahnschrift SemiLight SemiConde" panose="020B0502040204020203" pitchFamily="34" charset="0"/>
              </a:rPr>
              <a:t>Ecopohliad</a:t>
            </a:r>
            <a:r>
              <a:rPr lang="en-US" sz="1750" dirty="0">
                <a:latin typeface="Bahnschrift SemiLight SemiConde" panose="020B0502040204020203" pitchFamily="34" charset="0"/>
              </a:rPr>
              <a:t>” (</a:t>
            </a:r>
            <a:r>
              <a:rPr lang="en-US" sz="1750" dirty="0" err="1">
                <a:latin typeface="Bahnschrift SemiLight SemiConde" panose="020B0502040204020203" pitchFamily="34" charset="0"/>
              </a:rPr>
              <a:t>Ecoview</a:t>
            </a:r>
            <a:r>
              <a:rPr lang="en-US" sz="1750" dirty="0">
                <a:latin typeface="Bahnschrift SemiLight SemiConde" panose="020B0502040204020203" pitchFamily="34" charset="0"/>
              </a:rPr>
              <a:t>) </a:t>
            </a:r>
          </a:p>
        </p:txBody>
      </p:sp>
      <p:sp>
        <p:nvSpPr>
          <p:cNvPr id="638" name="TextBox 637">
            <a:extLst>
              <a:ext uri="{FF2B5EF4-FFF2-40B4-BE49-F238E27FC236}">
                <a16:creationId xmlns:a16="http://schemas.microsoft.com/office/drawing/2014/main" xmlns="" id="{DA6AF242-6433-4CCB-B009-E6C2863CFBA5}"/>
              </a:ext>
            </a:extLst>
          </p:cNvPr>
          <p:cNvSpPr txBox="1"/>
          <p:nvPr/>
        </p:nvSpPr>
        <p:spPr>
          <a:xfrm>
            <a:off x="9726110" y="8375107"/>
            <a:ext cx="12066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Bahnschrift SemiLight SemiConde" panose="020B0502040204020203" pitchFamily="34" charset="0"/>
              </a:rPr>
              <a:t>2010. 11. 14.</a:t>
            </a:r>
          </a:p>
        </p:txBody>
      </p:sp>
      <p:sp>
        <p:nvSpPr>
          <p:cNvPr id="640" name="TextBox 639">
            <a:extLst>
              <a:ext uri="{FF2B5EF4-FFF2-40B4-BE49-F238E27FC236}">
                <a16:creationId xmlns:a16="http://schemas.microsoft.com/office/drawing/2014/main" xmlns="" id="{21E7BFE6-406A-4225-B9FE-E4C3A9FF1CD4}"/>
              </a:ext>
            </a:extLst>
          </p:cNvPr>
          <p:cNvSpPr txBox="1"/>
          <p:nvPr/>
        </p:nvSpPr>
        <p:spPr>
          <a:xfrm>
            <a:off x="14732974" y="8377742"/>
            <a:ext cx="12066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Bahnschrift SemiLight SemiConde" panose="020B0502040204020203" pitchFamily="34" charset="0"/>
              </a:rPr>
              <a:t>2020. 04. 06.</a:t>
            </a:r>
          </a:p>
        </p:txBody>
      </p:sp>
      <p:sp>
        <p:nvSpPr>
          <p:cNvPr id="644" name="TextBox 643">
            <a:extLst>
              <a:ext uri="{FF2B5EF4-FFF2-40B4-BE49-F238E27FC236}">
                <a16:creationId xmlns:a16="http://schemas.microsoft.com/office/drawing/2014/main" xmlns="" id="{E3249F7C-F3A1-4B1D-86F9-A439AE411E58}"/>
              </a:ext>
            </a:extLst>
          </p:cNvPr>
          <p:cNvSpPr txBox="1"/>
          <p:nvPr/>
        </p:nvSpPr>
        <p:spPr>
          <a:xfrm>
            <a:off x="9825137" y="8821075"/>
            <a:ext cx="100859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latin typeface="Bahnschrift SemiLight SemiConde" panose="020B0502040204020203" pitchFamily="34" charset="0"/>
              </a:rPr>
              <a:t>Landsat - 5</a:t>
            </a:r>
          </a:p>
        </p:txBody>
      </p:sp>
      <p:sp>
        <p:nvSpPr>
          <p:cNvPr id="647" name="TextBox 646">
            <a:extLst>
              <a:ext uri="{FF2B5EF4-FFF2-40B4-BE49-F238E27FC236}">
                <a16:creationId xmlns:a16="http://schemas.microsoft.com/office/drawing/2014/main" xmlns="" id="{B16C0C0B-D169-4ED0-8CC2-66D9281DC85F}"/>
              </a:ext>
            </a:extLst>
          </p:cNvPr>
          <p:cNvSpPr txBox="1"/>
          <p:nvPr/>
        </p:nvSpPr>
        <p:spPr>
          <a:xfrm>
            <a:off x="9488774" y="9072085"/>
            <a:ext cx="123736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00" dirty="0">
                <a:solidFill>
                  <a:srgbClr val="7A7A7A"/>
                </a:solidFill>
                <a:latin typeface="Bahnschrift Light SemiCondensed" panose="020B0502040204020203" pitchFamily="34" charset="0"/>
              </a:rPr>
              <a:t>Bands:</a:t>
            </a:r>
          </a:p>
          <a:p>
            <a:pPr algn="r"/>
            <a:r>
              <a:rPr lang="en-US" sz="1300" dirty="0">
                <a:solidFill>
                  <a:srgbClr val="7A7A7A"/>
                </a:solidFill>
                <a:latin typeface="Bahnschrift Light SemiCondensed" panose="020B0502040204020203" pitchFamily="34" charset="0"/>
              </a:rPr>
              <a:t>B05, B04, B03</a:t>
            </a:r>
          </a:p>
        </p:txBody>
      </p:sp>
      <p:sp>
        <p:nvSpPr>
          <p:cNvPr id="649" name="TextBox 648">
            <a:extLst>
              <a:ext uri="{FF2B5EF4-FFF2-40B4-BE49-F238E27FC236}">
                <a16:creationId xmlns:a16="http://schemas.microsoft.com/office/drawing/2014/main" xmlns="" id="{85FBBA0C-E33C-4466-BEC2-FC1774859154}"/>
              </a:ext>
            </a:extLst>
          </p:cNvPr>
          <p:cNvSpPr txBox="1"/>
          <p:nvPr/>
        </p:nvSpPr>
        <p:spPr>
          <a:xfrm>
            <a:off x="14636024" y="9072085"/>
            <a:ext cx="123736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00" dirty="0">
                <a:solidFill>
                  <a:srgbClr val="7A7A7A"/>
                </a:solidFill>
                <a:latin typeface="Bahnschrift Light SemiCondensed" panose="020B0502040204020203" pitchFamily="34" charset="0"/>
              </a:rPr>
              <a:t>Bands:</a:t>
            </a:r>
          </a:p>
          <a:p>
            <a:pPr algn="r"/>
            <a:r>
              <a:rPr lang="en-US" sz="1300" dirty="0">
                <a:solidFill>
                  <a:srgbClr val="7A7A7A"/>
                </a:solidFill>
                <a:latin typeface="Bahnschrift Light SemiCondensed" panose="020B0502040204020203" pitchFamily="34" charset="0"/>
              </a:rPr>
              <a:t>B11, B08, B04</a:t>
            </a:r>
          </a:p>
        </p:txBody>
      </p:sp>
      <p:sp>
        <p:nvSpPr>
          <p:cNvPr id="651" name="TextBox 650">
            <a:extLst>
              <a:ext uri="{FF2B5EF4-FFF2-40B4-BE49-F238E27FC236}">
                <a16:creationId xmlns:a16="http://schemas.microsoft.com/office/drawing/2014/main" xmlns="" id="{F87EA215-F974-438A-9F3D-C761384ACB7B}"/>
              </a:ext>
            </a:extLst>
          </p:cNvPr>
          <p:cNvSpPr txBox="1"/>
          <p:nvPr/>
        </p:nvSpPr>
        <p:spPr>
          <a:xfrm>
            <a:off x="15494500" y="12597155"/>
            <a:ext cx="401829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00" dirty="0">
                <a:solidFill>
                  <a:srgbClr val="7A7A7A"/>
                </a:solidFill>
                <a:latin typeface="Bahnschrift Light SemiCondensed" panose="020B0502040204020203" pitchFamily="34" charset="0"/>
              </a:rPr>
              <a:t>Analysis of deforestation in </a:t>
            </a:r>
            <a:r>
              <a:rPr lang="en-US" sz="1300" dirty="0" err="1">
                <a:solidFill>
                  <a:srgbClr val="7A7A7A"/>
                </a:solidFill>
                <a:latin typeface="Bahnschrift Light SemiCondensed" panose="020B0502040204020203" pitchFamily="34" charset="0"/>
              </a:rPr>
              <a:t>Turkiv</a:t>
            </a:r>
            <a:r>
              <a:rPr lang="en-US" sz="1300" dirty="0">
                <a:solidFill>
                  <a:srgbClr val="7A7A7A"/>
                </a:solidFill>
                <a:latin typeface="Bahnschrift Light SemiCondensed" panose="020B0502040204020203" pitchFamily="34" charset="0"/>
              </a:rPr>
              <a:t> District, </a:t>
            </a:r>
            <a:r>
              <a:rPr lang="en-US" sz="1300" dirty="0" err="1">
                <a:solidFill>
                  <a:srgbClr val="7A7A7A"/>
                </a:solidFill>
                <a:latin typeface="Bahnschrift Light SemiCondensed" panose="020B0502040204020203" pitchFamily="34" charset="0"/>
              </a:rPr>
              <a:t>Lviv</a:t>
            </a:r>
            <a:r>
              <a:rPr lang="en-US" sz="1300" dirty="0">
                <a:solidFill>
                  <a:srgbClr val="7A7A7A"/>
                </a:solidFill>
                <a:latin typeface="Bahnschrift Light SemiCondensed" panose="020B0502040204020203" pitchFamily="34" charset="0"/>
              </a:rPr>
              <a:t> Oblast </a:t>
            </a:r>
          </a:p>
        </p:txBody>
      </p:sp>
      <p:sp>
        <p:nvSpPr>
          <p:cNvPr id="652" name="TextBox 651">
            <a:extLst>
              <a:ext uri="{FF2B5EF4-FFF2-40B4-BE49-F238E27FC236}">
                <a16:creationId xmlns:a16="http://schemas.microsoft.com/office/drawing/2014/main" xmlns="" id="{0736C655-E316-4672-97E0-1A640B236BB8}"/>
              </a:ext>
            </a:extLst>
          </p:cNvPr>
          <p:cNvSpPr txBox="1"/>
          <p:nvPr/>
        </p:nvSpPr>
        <p:spPr>
          <a:xfrm>
            <a:off x="14860360" y="8834684"/>
            <a:ext cx="100859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00" dirty="0">
                <a:latin typeface="Bahnschrift SemiLight SemiConde" panose="020B0502040204020203" pitchFamily="34" charset="0"/>
              </a:rPr>
              <a:t>Sentinel -2</a:t>
            </a:r>
          </a:p>
        </p:txBody>
      </p:sp>
      <p:sp>
        <p:nvSpPr>
          <p:cNvPr id="653" name="TextBox 652">
            <a:extLst>
              <a:ext uri="{FF2B5EF4-FFF2-40B4-BE49-F238E27FC236}">
                <a16:creationId xmlns:a16="http://schemas.microsoft.com/office/drawing/2014/main" xmlns="" id="{C50034CD-07CA-4B42-8E7E-01FB9DB5DF45}"/>
              </a:ext>
            </a:extLst>
          </p:cNvPr>
          <p:cNvSpPr txBox="1"/>
          <p:nvPr/>
        </p:nvSpPr>
        <p:spPr>
          <a:xfrm>
            <a:off x="15534565" y="12872869"/>
            <a:ext cx="447665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latin typeface="Bahnschrift SemiLight SemiConde" panose="020B0502040204020203" pitchFamily="34" charset="0"/>
              </a:rPr>
              <a:t>Research project by </a:t>
            </a:r>
            <a:r>
              <a:rPr lang="en-US" sz="1300" dirty="0" err="1">
                <a:latin typeface="Bahnschrift SemiLight SemiConde" panose="020B0502040204020203" pitchFamily="34" charset="0"/>
              </a:rPr>
              <a:t>Ostap</a:t>
            </a:r>
            <a:r>
              <a:rPr lang="en-US" sz="1300" dirty="0">
                <a:latin typeface="Bahnschrift SemiLight SemiConde" panose="020B0502040204020203" pitchFamily="34" charset="0"/>
              </a:rPr>
              <a:t> </a:t>
            </a:r>
            <a:r>
              <a:rPr lang="en-US" sz="1300" dirty="0" err="1">
                <a:latin typeface="Bahnschrift SemiLight SemiConde" panose="020B0502040204020203" pitchFamily="34" charset="0"/>
              </a:rPr>
              <a:t>Lyalyuk</a:t>
            </a:r>
            <a:r>
              <a:rPr lang="en-US" sz="1300" dirty="0">
                <a:latin typeface="Bahnschrift SemiLight SemiConde" panose="020B0502040204020203" pitchFamily="34" charset="0"/>
              </a:rPr>
              <a:t>, 11th grade student, </a:t>
            </a:r>
            <a:r>
              <a:rPr lang="en-US" sz="1300" dirty="0" err="1">
                <a:latin typeface="Bahnschrift SemiLight SemiConde" panose="020B0502040204020203" pitchFamily="34" charset="0"/>
              </a:rPr>
              <a:t>Lviv</a:t>
            </a:r>
            <a:endParaRPr lang="en-US" sz="1300" dirty="0">
              <a:latin typeface="Bahnschrift SemiLight SemiConde" panose="020B0502040204020203" pitchFamily="34" charset="0"/>
            </a:endParaRPr>
          </a:p>
        </p:txBody>
      </p:sp>
      <p:sp>
        <p:nvSpPr>
          <p:cNvPr id="655" name="TextBox 654">
            <a:extLst>
              <a:ext uri="{FF2B5EF4-FFF2-40B4-BE49-F238E27FC236}">
                <a16:creationId xmlns:a16="http://schemas.microsoft.com/office/drawing/2014/main" xmlns="" id="{0429F249-2052-4038-AE1A-7742E9FF7168}"/>
              </a:ext>
            </a:extLst>
          </p:cNvPr>
          <p:cNvSpPr txBox="1"/>
          <p:nvPr/>
        </p:nvSpPr>
        <p:spPr>
          <a:xfrm>
            <a:off x="16930344" y="13789870"/>
            <a:ext cx="306180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latin typeface="Bahnschrift SemiLight SemiConde" panose="020B0502040204020203" pitchFamily="34" charset="0"/>
              </a:rPr>
              <a:t>THANK YOU FOR YOUR ATTENTION!</a:t>
            </a:r>
          </a:p>
        </p:txBody>
      </p:sp>
      <p:sp>
        <p:nvSpPr>
          <p:cNvPr id="657" name="TextBox 656">
            <a:extLst>
              <a:ext uri="{FF2B5EF4-FFF2-40B4-BE49-F238E27FC236}">
                <a16:creationId xmlns:a16="http://schemas.microsoft.com/office/drawing/2014/main" xmlns="" id="{904F15CC-85A4-4BFB-92F4-5B5348D6A006}"/>
              </a:ext>
            </a:extLst>
          </p:cNvPr>
          <p:cNvSpPr txBox="1"/>
          <p:nvPr/>
        </p:nvSpPr>
        <p:spPr>
          <a:xfrm>
            <a:off x="4462009" y="13789870"/>
            <a:ext cx="3253283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latin typeface="Bahnschrift SemiLight SemiConde" panose="020B0502040204020203" pitchFamily="34" charset="0"/>
              </a:rPr>
              <a:t>/COPERNICUSUA</a:t>
            </a:r>
          </a:p>
        </p:txBody>
      </p:sp>
      <p:sp>
        <p:nvSpPr>
          <p:cNvPr id="659" name="TextBox 658">
            <a:extLst>
              <a:ext uri="{FF2B5EF4-FFF2-40B4-BE49-F238E27FC236}">
                <a16:creationId xmlns:a16="http://schemas.microsoft.com/office/drawing/2014/main" xmlns="" id="{F56923FE-19DA-46F8-8B12-D3B183D14D7E}"/>
              </a:ext>
            </a:extLst>
          </p:cNvPr>
          <p:cNvSpPr txBox="1"/>
          <p:nvPr/>
        </p:nvSpPr>
        <p:spPr>
          <a:xfrm>
            <a:off x="980219" y="13789870"/>
            <a:ext cx="236623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latin typeface="Bahnschrift SemiLight SemiConde" panose="020B0502040204020203" pitchFamily="34" charset="0"/>
              </a:rPr>
              <a:t>GIS_RS@MAN.GOV.UA</a:t>
            </a:r>
          </a:p>
        </p:txBody>
      </p:sp>
      <p:sp>
        <p:nvSpPr>
          <p:cNvPr id="662" name="TextBox 661">
            <a:extLst>
              <a:ext uri="{FF2B5EF4-FFF2-40B4-BE49-F238E27FC236}">
                <a16:creationId xmlns:a16="http://schemas.microsoft.com/office/drawing/2014/main" xmlns="" id="{036654A1-4455-4C6B-92CC-3EE1CBF9C5FE}"/>
              </a:ext>
            </a:extLst>
          </p:cNvPr>
          <p:cNvSpPr txBox="1"/>
          <p:nvPr/>
        </p:nvSpPr>
        <p:spPr>
          <a:xfrm>
            <a:off x="555000" y="12597155"/>
            <a:ext cx="492356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300" dirty="0">
                <a:solidFill>
                  <a:srgbClr val="7A7A7A"/>
                </a:solidFill>
                <a:latin typeface="Bahnschrift Light SemiCondensed" panose="020B0502040204020203" pitchFamily="34" charset="0"/>
              </a:rPr>
              <a:t>NO2 concentration in Kyiv (Ukraine). Data from Sentinel-5P satellite</a:t>
            </a:r>
            <a:endParaRPr lang="en-US" sz="1300" dirty="0">
              <a:solidFill>
                <a:srgbClr val="7A7A7A"/>
              </a:solidFill>
              <a:latin typeface="Bahnschrift Light SemiCondensed" panose="020B0502040204020203" pitchFamily="34" charset="0"/>
            </a:endParaRPr>
          </a:p>
        </p:txBody>
      </p:sp>
      <p:sp>
        <p:nvSpPr>
          <p:cNvPr id="663" name="TextBox 662">
            <a:extLst>
              <a:ext uri="{FF2B5EF4-FFF2-40B4-BE49-F238E27FC236}">
                <a16:creationId xmlns:a16="http://schemas.microsoft.com/office/drawing/2014/main" xmlns="" id="{710FA286-926F-45DB-AF82-406A5BA4E8F3}"/>
              </a:ext>
            </a:extLst>
          </p:cNvPr>
          <p:cNvSpPr txBox="1"/>
          <p:nvPr/>
        </p:nvSpPr>
        <p:spPr>
          <a:xfrm>
            <a:off x="555000" y="12872869"/>
            <a:ext cx="447665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latin typeface="Bahnschrift SemiLight SemiConde" panose="020B0502040204020203" pitchFamily="34" charset="0"/>
              </a:rPr>
              <a:t>Research project by Kyrylo </a:t>
            </a:r>
            <a:r>
              <a:rPr lang="en-US" sz="1300" dirty="0" err="1">
                <a:latin typeface="Bahnschrift SemiLight SemiConde" panose="020B0502040204020203" pitchFamily="34" charset="0"/>
              </a:rPr>
              <a:t>Degtyarenko</a:t>
            </a:r>
            <a:r>
              <a:rPr lang="en-US" sz="1300" dirty="0">
                <a:latin typeface="Bahnschrift SemiLight SemiConde" panose="020B0502040204020203" pitchFamily="34" charset="0"/>
              </a:rPr>
              <a:t>, 9th grade student, Kyiv</a:t>
            </a:r>
          </a:p>
        </p:txBody>
      </p:sp>
      <p:sp>
        <p:nvSpPr>
          <p:cNvPr id="668" name="TextBox 667">
            <a:extLst>
              <a:ext uri="{FF2B5EF4-FFF2-40B4-BE49-F238E27FC236}">
                <a16:creationId xmlns:a16="http://schemas.microsoft.com/office/drawing/2014/main" xmlns="" id="{B3194F35-8A9A-4A4D-9650-8F558B04486C}"/>
              </a:ext>
            </a:extLst>
          </p:cNvPr>
          <p:cNvSpPr txBox="1"/>
          <p:nvPr/>
        </p:nvSpPr>
        <p:spPr>
          <a:xfrm>
            <a:off x="5069721" y="12054729"/>
            <a:ext cx="12066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Bahnschrift SemiLight SemiConde" panose="020B0502040204020203" pitchFamily="34" charset="0"/>
              </a:rPr>
              <a:t>2020. 06. 12. </a:t>
            </a:r>
          </a:p>
        </p:txBody>
      </p:sp>
      <p:sp>
        <p:nvSpPr>
          <p:cNvPr id="669" name="TextBox 668">
            <a:extLst>
              <a:ext uri="{FF2B5EF4-FFF2-40B4-BE49-F238E27FC236}">
                <a16:creationId xmlns:a16="http://schemas.microsoft.com/office/drawing/2014/main" xmlns="" id="{5070A3AE-8B39-4922-A789-D05A0536804D}"/>
              </a:ext>
            </a:extLst>
          </p:cNvPr>
          <p:cNvSpPr txBox="1"/>
          <p:nvPr/>
        </p:nvSpPr>
        <p:spPr>
          <a:xfrm>
            <a:off x="564207" y="12053777"/>
            <a:ext cx="12066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Bahnschrift SemiLight SemiConde" panose="020B0502040204020203" pitchFamily="34" charset="0"/>
              </a:rPr>
              <a:t>2020. 01. 03.</a:t>
            </a:r>
          </a:p>
        </p:txBody>
      </p:sp>
      <p:sp>
        <p:nvSpPr>
          <p:cNvPr id="672" name="TextBox 671">
            <a:extLst>
              <a:ext uri="{FF2B5EF4-FFF2-40B4-BE49-F238E27FC236}">
                <a16:creationId xmlns:a16="http://schemas.microsoft.com/office/drawing/2014/main" xmlns="" id="{500BB05E-96EC-4DEB-A601-E21DC6953C7C}"/>
              </a:ext>
            </a:extLst>
          </p:cNvPr>
          <p:cNvSpPr txBox="1"/>
          <p:nvPr/>
        </p:nvSpPr>
        <p:spPr>
          <a:xfrm>
            <a:off x="561897" y="6942056"/>
            <a:ext cx="358356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rgbClr val="7A7A7A"/>
                </a:solidFill>
                <a:latin typeface="Bahnschrift Light SemiCondensed" panose="020B0502040204020203" pitchFamily="34" charset="0"/>
              </a:rPr>
              <a:t>Winners of the finals of the National Research Paper Defense Competition </a:t>
            </a:r>
          </a:p>
        </p:txBody>
      </p:sp>
      <p:sp>
        <p:nvSpPr>
          <p:cNvPr id="673" name="TextBox 672">
            <a:extLst>
              <a:ext uri="{FF2B5EF4-FFF2-40B4-BE49-F238E27FC236}">
                <a16:creationId xmlns:a16="http://schemas.microsoft.com/office/drawing/2014/main" xmlns="" id="{58D58275-0FFD-4409-AE2A-777F3FDCF014}"/>
              </a:ext>
            </a:extLst>
          </p:cNvPr>
          <p:cNvSpPr txBox="1"/>
          <p:nvPr/>
        </p:nvSpPr>
        <p:spPr>
          <a:xfrm>
            <a:off x="4967906" y="6942056"/>
            <a:ext cx="41395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rgbClr val="7A7A7A"/>
                </a:solidFill>
                <a:latin typeface="Bahnschrift Light SemiCondensed" panose="020B0502040204020203" pitchFamily="34" charset="0"/>
              </a:rPr>
              <a:t>Winners of the finals of the National Research Paper Defense Competition held during the COVID-19 pandemic </a:t>
            </a:r>
          </a:p>
        </p:txBody>
      </p:sp>
      <p:sp>
        <p:nvSpPr>
          <p:cNvPr id="675" name="TextBox 674">
            <a:extLst>
              <a:ext uri="{FF2B5EF4-FFF2-40B4-BE49-F238E27FC236}">
                <a16:creationId xmlns:a16="http://schemas.microsoft.com/office/drawing/2014/main" xmlns="" id="{80C64BEB-7ABF-460F-8706-D03259ABE96A}"/>
              </a:ext>
            </a:extLst>
          </p:cNvPr>
          <p:cNvSpPr txBox="1"/>
          <p:nvPr/>
        </p:nvSpPr>
        <p:spPr>
          <a:xfrm>
            <a:off x="555000" y="7417825"/>
            <a:ext cx="120665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latin typeface="Bahnschrift SemiLight SemiConde" panose="020B0502040204020203" pitchFamily="34" charset="0"/>
              </a:rPr>
              <a:t>Ukraine, 2018</a:t>
            </a:r>
          </a:p>
        </p:txBody>
      </p:sp>
      <p:sp>
        <p:nvSpPr>
          <p:cNvPr id="677" name="TextBox 676">
            <a:extLst>
              <a:ext uri="{FF2B5EF4-FFF2-40B4-BE49-F238E27FC236}">
                <a16:creationId xmlns:a16="http://schemas.microsoft.com/office/drawing/2014/main" xmlns="" id="{FA4C0AD4-3B60-403B-B87B-2E971D2752B6}"/>
              </a:ext>
            </a:extLst>
          </p:cNvPr>
          <p:cNvSpPr txBox="1"/>
          <p:nvPr/>
        </p:nvSpPr>
        <p:spPr>
          <a:xfrm>
            <a:off x="4967906" y="7417825"/>
            <a:ext cx="120665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latin typeface="Bahnschrift SemiLight SemiConde" panose="020B0502040204020203" pitchFamily="34" charset="0"/>
              </a:rPr>
              <a:t>Ukraine, 2020</a:t>
            </a:r>
          </a:p>
        </p:txBody>
      </p:sp>
      <p:sp>
        <p:nvSpPr>
          <p:cNvPr id="680" name="TextBox 679">
            <a:extLst>
              <a:ext uri="{FF2B5EF4-FFF2-40B4-BE49-F238E27FC236}">
                <a16:creationId xmlns:a16="http://schemas.microsoft.com/office/drawing/2014/main" xmlns="" id="{4C3257EE-1A47-4DFB-8981-314040B92E6B}"/>
              </a:ext>
            </a:extLst>
          </p:cNvPr>
          <p:cNvSpPr txBox="1"/>
          <p:nvPr/>
        </p:nvSpPr>
        <p:spPr>
          <a:xfrm>
            <a:off x="16841928" y="6596197"/>
            <a:ext cx="252105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00" dirty="0">
                <a:solidFill>
                  <a:srgbClr val="7A7A7A"/>
                </a:solidFill>
                <a:latin typeface="Bahnschrift Light SemiCondensed" panose="020B0502040204020203" pitchFamily="34" charset="0"/>
              </a:rPr>
              <a:t>International Summer School on Remote Sensing </a:t>
            </a:r>
          </a:p>
        </p:txBody>
      </p:sp>
      <p:sp>
        <p:nvSpPr>
          <p:cNvPr id="681" name="TextBox 680">
            <a:extLst>
              <a:ext uri="{FF2B5EF4-FFF2-40B4-BE49-F238E27FC236}">
                <a16:creationId xmlns:a16="http://schemas.microsoft.com/office/drawing/2014/main" xmlns="" id="{E03C60F6-0474-4B7E-ABE3-99F5CEA1989C}"/>
              </a:ext>
            </a:extLst>
          </p:cNvPr>
          <p:cNvSpPr txBox="1"/>
          <p:nvPr/>
        </p:nvSpPr>
        <p:spPr>
          <a:xfrm>
            <a:off x="18335551" y="7066453"/>
            <a:ext cx="120665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latin typeface="Bahnschrift SemiLight SemiConde" panose="020B0502040204020203" pitchFamily="34" charset="0"/>
              </a:rPr>
              <a:t>Ukraine, 2019</a:t>
            </a:r>
          </a:p>
        </p:txBody>
      </p:sp>
      <p:sp>
        <p:nvSpPr>
          <p:cNvPr id="683" name="TextBox 682">
            <a:extLst>
              <a:ext uri="{FF2B5EF4-FFF2-40B4-BE49-F238E27FC236}">
                <a16:creationId xmlns:a16="http://schemas.microsoft.com/office/drawing/2014/main" xmlns="" id="{182146AC-AFA5-45F1-AE3B-70514BC21519}"/>
              </a:ext>
            </a:extLst>
          </p:cNvPr>
          <p:cNvSpPr txBox="1"/>
          <p:nvPr/>
        </p:nvSpPr>
        <p:spPr>
          <a:xfrm>
            <a:off x="182135" y="180459"/>
            <a:ext cx="19812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rgbClr val="1F78BC"/>
                </a:solidFill>
              </a:rPr>
              <a:t>vPICOs</a:t>
            </a:r>
            <a:r>
              <a:rPr lang="en-US" sz="1600" b="1" dirty="0">
                <a:solidFill>
                  <a:srgbClr val="1F78BC"/>
                </a:solidFill>
              </a:rPr>
              <a:t>:</a:t>
            </a:r>
          </a:p>
          <a:p>
            <a:r>
              <a:rPr lang="en-US" sz="1600" b="1" dirty="0">
                <a:solidFill>
                  <a:srgbClr val="1F78BC"/>
                </a:solidFill>
              </a:rPr>
              <a:t>Mon, 26 Apr</a:t>
            </a:r>
          </a:p>
          <a:p>
            <a:r>
              <a:rPr lang="en-US" sz="1600" b="1" dirty="0">
                <a:solidFill>
                  <a:srgbClr val="1F78BC"/>
                </a:solidFill>
              </a:rPr>
              <a:t>15:48–15:50</a:t>
            </a:r>
          </a:p>
          <a:p>
            <a:r>
              <a:rPr lang="en-US" sz="1600" b="1" dirty="0">
                <a:solidFill>
                  <a:srgbClr val="1F78BC"/>
                </a:solidFill>
              </a:rPr>
              <a:t>EGU21-5380</a:t>
            </a:r>
          </a:p>
          <a:p>
            <a:endParaRPr lang="en-US" dirty="0">
              <a:solidFill>
                <a:srgbClr val="3F8BC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</TotalTime>
  <Words>204</Words>
  <Application>Microsoft Office PowerPoint</Application>
  <PresentationFormat>Довільний</PresentationFormat>
  <Paragraphs>36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7" baseType="lpstr">
      <vt:lpstr>Bahnschrift Light SemiCondensed</vt:lpstr>
      <vt:lpstr>Bahnschrift SemiBold SemiConden</vt:lpstr>
      <vt:lpstr>Bahnschrift SemiCondensed</vt:lpstr>
      <vt:lpstr>Bahnschrift SemiLight SemiConde</vt:lpstr>
      <vt:lpstr>Calibri</vt:lpstr>
      <vt:lpstr>Office Theme</vt:lpstr>
      <vt:lpstr>Презентація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poster</dc:title>
  <dc:creator>Tetiana Vasyniuk</dc:creator>
  <cp:lastModifiedBy>Svitlana Brevus</cp:lastModifiedBy>
  <cp:revision>12</cp:revision>
  <dcterms:created xsi:type="dcterms:W3CDTF">2021-04-22T09:16:29Z</dcterms:created>
  <dcterms:modified xsi:type="dcterms:W3CDTF">2021-04-22T12:36:46Z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2021-04-21T00:00:00Z</vt:filetime>
  </property>
  <property fmtid="{D5CDD505-2E9C-101B-9397-08002B2CF9AE}" pid="3" name="Creator">
    <vt:lpwstr>Adobe Illustrator CC 23.1 (Windows)</vt:lpwstr>
  </property>
  <property fmtid="{D5CDD505-2E9C-101B-9397-08002B2CF9AE}" pid="4" name="LastSaved">
    <vt:filetime>2021-04-22T00:00:00Z</vt:filetime>
  </property>
</Properties>
</file>