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961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5" r:id="rId8"/>
    <p:sldId id="287" r:id="rId9"/>
    <p:sldId id="272" r:id="rId10"/>
    <p:sldId id="289" r:id="rId11"/>
    <p:sldId id="288" r:id="rId12"/>
    <p:sldId id="290" r:id="rId13"/>
    <p:sldId id="296" r:id="rId14"/>
    <p:sldId id="294" r:id="rId15"/>
    <p:sldId id="295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373"/>
    <p:restoredTop sz="94664"/>
  </p:normalViewPr>
  <p:slideViewPr>
    <p:cSldViewPr snapToGrid="0" snapToObjects="1">
      <p:cViewPr varScale="1">
        <p:scale>
          <a:sx n="143" d="100"/>
          <a:sy n="143" d="100"/>
        </p:scale>
        <p:origin x="264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pPr algn="r"/>
            <a:fld id="{A37D6D71-8B28-4ED6-B932-04B197003D23}" type="datetimeFigureOut">
              <a:rPr lang="en-US" smtClean="0"/>
              <a:pPr algn="r"/>
              <a:t>4/27/21</a:t>
            </a:fld>
            <a:endParaRPr lang="en-US" spc="5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 spc="50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2334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4/27/21</a:t>
            </a:fld>
            <a:endParaRPr lang="en-US" spc="5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pc="5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0581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4/27/21</a:t>
            </a:fld>
            <a:endParaRPr lang="en-US" spc="5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pc="50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9391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4/27/21</a:t>
            </a:fld>
            <a:endParaRPr lang="en-US" spc="5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pc="5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44047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4/27/21</a:t>
            </a:fld>
            <a:endParaRPr lang="en-US" spc="5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pc="5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87608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4/27/21</a:t>
            </a:fld>
            <a:endParaRPr lang="en-US" spc="5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pc="5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44429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4/27/21</a:t>
            </a:fld>
            <a:endParaRPr lang="en-US" spc="5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pc="50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32283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4/27/21</a:t>
            </a:fld>
            <a:endParaRPr lang="en-US" spc="5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pc="50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20639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4/27/21</a:t>
            </a:fld>
            <a:endParaRPr lang="en-US" spc="5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pc="50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51462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4/27/21</a:t>
            </a:fld>
            <a:endParaRPr lang="en-US" spc="5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pc="50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25672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4/27/21</a:t>
            </a:fld>
            <a:endParaRPr lang="en-US" spc="5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pc="50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47884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4/27/21</a:t>
            </a:fld>
            <a:endParaRPr lang="en-US" spc="5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pc="50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12555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4/27/21</a:t>
            </a:fld>
            <a:endParaRPr lang="en-US" spc="5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pc="50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49017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4/27/21</a:t>
            </a:fld>
            <a:endParaRPr lang="en-US" spc="5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pc="5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1953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4/27/21</a:t>
            </a:fld>
            <a:endParaRPr lang="en-US" spc="5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 spc="5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37223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4/27/21</a:t>
            </a:fld>
            <a:endParaRPr lang="en-US" spc="5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pc="5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27356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4/27/21</a:t>
            </a:fld>
            <a:endParaRPr lang="en-US" spc="5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pc="50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5536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pPr algn="r"/>
            <a:fld id="{A37D6D71-8B28-4ED6-B932-04B197003D23}" type="datetimeFigureOut">
              <a:rPr lang="en-US" smtClean="0"/>
              <a:pPr algn="r"/>
              <a:t>4/27/21</a:t>
            </a:fld>
            <a:endParaRPr lang="en-US" spc="5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spc="50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pPr algn="l"/>
            <a:fld id="{F97E8200-1950-409B-82E7-99938E7AE355}" type="slidenum">
              <a:rPr lang="en-US" smtClean="0"/>
              <a:pPr algn="l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5795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2" r:id="rId1"/>
    <p:sldLayoutId id="2147483963" r:id="rId2"/>
    <p:sldLayoutId id="2147483964" r:id="rId3"/>
    <p:sldLayoutId id="2147483965" r:id="rId4"/>
    <p:sldLayoutId id="2147483966" r:id="rId5"/>
    <p:sldLayoutId id="2147483967" r:id="rId6"/>
    <p:sldLayoutId id="2147483968" r:id="rId7"/>
    <p:sldLayoutId id="2147483969" r:id="rId8"/>
    <p:sldLayoutId id="2147483970" r:id="rId9"/>
    <p:sldLayoutId id="2147483971" r:id="rId10"/>
    <p:sldLayoutId id="2147483972" r:id="rId11"/>
    <p:sldLayoutId id="2147483973" r:id="rId12"/>
    <p:sldLayoutId id="2147483974" r:id="rId13"/>
    <p:sldLayoutId id="2147483975" r:id="rId14"/>
    <p:sldLayoutId id="2147483976" r:id="rId15"/>
    <p:sldLayoutId id="2147483977" r:id="rId16"/>
    <p:sldLayoutId id="2147483978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3.jpg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.pn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.png"/><Relationship Id="rId5" Type="http://schemas.openxmlformats.org/officeDocument/2006/relationships/image" Target="../media/image13.png"/><Relationship Id="rId4" Type="http://schemas.openxmlformats.org/officeDocument/2006/relationships/image" Target="../media/image1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.pn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2.png"/><Relationship Id="rId5" Type="http://schemas.openxmlformats.org/officeDocument/2006/relationships/image" Target="../media/image18.jpg"/><Relationship Id="rId4" Type="http://schemas.openxmlformats.org/officeDocument/2006/relationships/image" Target="../media/image19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2.png"/><Relationship Id="rId5" Type="http://schemas.openxmlformats.org/officeDocument/2006/relationships/image" Target="../media/image17.jpg"/><Relationship Id="rId4" Type="http://schemas.openxmlformats.org/officeDocument/2006/relationships/image" Target="../media/image20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1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>
            <a:extLst>
              <a:ext uri="{FF2B5EF4-FFF2-40B4-BE49-F238E27FC236}">
                <a16:creationId xmlns:a16="http://schemas.microsoft.com/office/drawing/2014/main" id="{7084313B-C03D-4981-9786-879159A603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A99190B9-52DD-45DC-BE21-AACE88FEC7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4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D1EE260A-12FB-4D71-A318-71BED7FF31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B52EC39A-8D44-4CEF-820F-A442CFA42D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2D010773-529F-4A3D-A0AB-E7CE12DC61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D7582733-2D5B-4103-A63C-0D0D817804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6D073C2A-0E86-458E-88D4-27124FDADC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Freeform 5">
              <a:extLst>
                <a:ext uri="{FF2B5EF4-FFF2-40B4-BE49-F238E27FC236}">
                  <a16:creationId xmlns:a16="http://schemas.microsoft.com/office/drawing/2014/main" id="{01A64F04-7AF7-48B9-A1B0-956BBCEEFE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42" name="Freeform 5">
              <a:extLst>
                <a:ext uri="{FF2B5EF4-FFF2-40B4-BE49-F238E27FC236}">
                  <a16:creationId xmlns:a16="http://schemas.microsoft.com/office/drawing/2014/main" id="{989ABE99-7694-4211-A627-459BE5422B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43" name="Freeform 5">
              <a:extLst>
                <a:ext uri="{FF2B5EF4-FFF2-40B4-BE49-F238E27FC236}">
                  <a16:creationId xmlns:a16="http://schemas.microsoft.com/office/drawing/2014/main" id="{254B4214-6F53-497C-8322-9CE8158AA3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45" name="Rectangle 44">
            <a:extLst>
              <a:ext uri="{FF2B5EF4-FFF2-40B4-BE49-F238E27FC236}">
                <a16:creationId xmlns:a16="http://schemas.microsoft.com/office/drawing/2014/main" id="{20E145FF-1D18-4246-A2BA-9F6B4D5336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47" name="Rectangle 46">
            <a:extLst>
              <a:ext uri="{FF2B5EF4-FFF2-40B4-BE49-F238E27FC236}">
                <a16:creationId xmlns:a16="http://schemas.microsoft.com/office/drawing/2014/main" id="{324E43EB-867C-4B35-9A5C-E435157C72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A7C0F5DA-B59F-4F13-8BB8-FFD8F2C572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1" name="Freeform 5">
            <a:extLst>
              <a:ext uri="{FF2B5EF4-FFF2-40B4-BE49-F238E27FC236}">
                <a16:creationId xmlns:a16="http://schemas.microsoft.com/office/drawing/2014/main" id="{9CEA1DEC-CC9E-4776-9E08-048A15BFA6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3140485" y="1826078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</p:sp>
      <p:sp>
        <p:nvSpPr>
          <p:cNvPr id="53" name="Freeform: Shape 52">
            <a:extLst>
              <a:ext uri="{FF2B5EF4-FFF2-40B4-BE49-F238E27FC236}">
                <a16:creationId xmlns:a16="http://schemas.microsoft.com/office/drawing/2014/main" id="{9CE399CF-F4B8-4832-A8CB-B93F6B1EF4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5171964" y="-140866"/>
            <a:ext cx="6053670" cy="7139732"/>
          </a:xfrm>
          <a:custGeom>
            <a:avLst/>
            <a:gdLst>
              <a:gd name="connsiteX0" fmla="*/ 6053670 w 6053670"/>
              <a:gd name="connsiteY0" fmla="*/ 1098 h 7139732"/>
              <a:gd name="connsiteX1" fmla="*/ 6053670 w 6053670"/>
              <a:gd name="connsiteY1" fmla="*/ 1084479 h 7139732"/>
              <a:gd name="connsiteX2" fmla="*/ 6053670 w 6053670"/>
              <a:gd name="connsiteY2" fmla="*/ 1254558 h 7139732"/>
              <a:gd name="connsiteX3" fmla="*/ 6053670 w 6053670"/>
              <a:gd name="connsiteY3" fmla="*/ 7139732 h 7139732"/>
              <a:gd name="connsiteX4" fmla="*/ 0 w 6053670"/>
              <a:gd name="connsiteY4" fmla="*/ 7139732 h 7139732"/>
              <a:gd name="connsiteX5" fmla="*/ 0 w 6053670"/>
              <a:gd name="connsiteY5" fmla="*/ 1249853 h 7139732"/>
              <a:gd name="connsiteX6" fmla="*/ 0 w 6053670"/>
              <a:gd name="connsiteY6" fmla="*/ 1084479 h 7139732"/>
              <a:gd name="connsiteX7" fmla="*/ 0 w 6053670"/>
              <a:gd name="connsiteY7" fmla="*/ 0 h 7139732"/>
              <a:gd name="connsiteX8" fmla="*/ 35717 w 6053670"/>
              <a:gd name="connsiteY8" fmla="*/ 5488 h 7139732"/>
              <a:gd name="connsiteX9" fmla="*/ 140445 w 6053670"/>
              <a:gd name="connsiteY9" fmla="*/ 21641 h 7139732"/>
              <a:gd name="connsiteX10" fmla="*/ 216722 w 6053670"/>
              <a:gd name="connsiteY10" fmla="*/ 32932 h 7139732"/>
              <a:gd name="connsiteX11" fmla="*/ 307527 w 6053670"/>
              <a:gd name="connsiteY11" fmla="*/ 44850 h 7139732"/>
              <a:gd name="connsiteX12" fmla="*/ 415282 w 6053670"/>
              <a:gd name="connsiteY12" fmla="*/ 59121 h 7139732"/>
              <a:gd name="connsiteX13" fmla="*/ 534539 w 6053670"/>
              <a:gd name="connsiteY13" fmla="*/ 74175 h 7139732"/>
              <a:gd name="connsiteX14" fmla="*/ 668931 w 6053670"/>
              <a:gd name="connsiteY14" fmla="*/ 90014 h 7139732"/>
              <a:gd name="connsiteX15" fmla="*/ 815430 w 6053670"/>
              <a:gd name="connsiteY15" fmla="*/ 106794 h 7139732"/>
              <a:gd name="connsiteX16" fmla="*/ 974641 w 6053670"/>
              <a:gd name="connsiteY16" fmla="*/ 123574 h 7139732"/>
              <a:gd name="connsiteX17" fmla="*/ 1144144 w 6053670"/>
              <a:gd name="connsiteY17" fmla="*/ 140667 h 7139732"/>
              <a:gd name="connsiteX18" fmla="*/ 1326965 w 6053670"/>
              <a:gd name="connsiteY18" fmla="*/ 156506 h 7139732"/>
              <a:gd name="connsiteX19" fmla="*/ 1518261 w 6053670"/>
              <a:gd name="connsiteY19" fmla="*/ 171717 h 7139732"/>
              <a:gd name="connsiteX20" fmla="*/ 1720453 w 6053670"/>
              <a:gd name="connsiteY20" fmla="*/ 185518 h 7139732"/>
              <a:gd name="connsiteX21" fmla="*/ 1931121 w 6053670"/>
              <a:gd name="connsiteY21" fmla="*/ 198690 h 7139732"/>
              <a:gd name="connsiteX22" fmla="*/ 2150869 w 6053670"/>
              <a:gd name="connsiteY22" fmla="*/ 211079 h 7139732"/>
              <a:gd name="connsiteX23" fmla="*/ 2263467 w 6053670"/>
              <a:gd name="connsiteY23" fmla="*/ 215470 h 7139732"/>
              <a:gd name="connsiteX24" fmla="*/ 2378487 w 6053670"/>
              <a:gd name="connsiteY24" fmla="*/ 220332 h 7139732"/>
              <a:gd name="connsiteX25" fmla="*/ 2495323 w 6053670"/>
              <a:gd name="connsiteY25" fmla="*/ 224879 h 7139732"/>
              <a:gd name="connsiteX26" fmla="*/ 2612764 w 6053670"/>
              <a:gd name="connsiteY26" fmla="*/ 227859 h 7139732"/>
              <a:gd name="connsiteX27" fmla="*/ 2732627 w 6053670"/>
              <a:gd name="connsiteY27" fmla="*/ 230525 h 7139732"/>
              <a:gd name="connsiteX28" fmla="*/ 2853700 w 6053670"/>
              <a:gd name="connsiteY28" fmla="*/ 233348 h 7139732"/>
              <a:gd name="connsiteX29" fmla="*/ 2977195 w 6053670"/>
              <a:gd name="connsiteY29" fmla="*/ 235229 h 7139732"/>
              <a:gd name="connsiteX30" fmla="*/ 3101901 w 6053670"/>
              <a:gd name="connsiteY30" fmla="*/ 235229 h 7139732"/>
              <a:gd name="connsiteX31" fmla="*/ 3227817 w 6053670"/>
              <a:gd name="connsiteY31" fmla="*/ 236170 h 7139732"/>
              <a:gd name="connsiteX32" fmla="*/ 3354944 w 6053670"/>
              <a:gd name="connsiteY32" fmla="*/ 235229 h 7139732"/>
              <a:gd name="connsiteX33" fmla="*/ 3483887 w 6053670"/>
              <a:gd name="connsiteY33" fmla="*/ 233348 h 7139732"/>
              <a:gd name="connsiteX34" fmla="*/ 3612830 w 6053670"/>
              <a:gd name="connsiteY34" fmla="*/ 231623 h 7139732"/>
              <a:gd name="connsiteX35" fmla="*/ 3743590 w 6053670"/>
              <a:gd name="connsiteY35" fmla="*/ 227859 h 7139732"/>
              <a:gd name="connsiteX36" fmla="*/ 3875560 w 6053670"/>
              <a:gd name="connsiteY36" fmla="*/ 223938 h 7139732"/>
              <a:gd name="connsiteX37" fmla="*/ 4007530 w 6053670"/>
              <a:gd name="connsiteY37" fmla="*/ 219391 h 7139732"/>
              <a:gd name="connsiteX38" fmla="*/ 4140710 w 6053670"/>
              <a:gd name="connsiteY38" fmla="*/ 212961 h 7139732"/>
              <a:gd name="connsiteX39" fmla="*/ 4275102 w 6053670"/>
              <a:gd name="connsiteY39" fmla="*/ 205277 h 7139732"/>
              <a:gd name="connsiteX40" fmla="*/ 4410098 w 6053670"/>
              <a:gd name="connsiteY40" fmla="*/ 197907 h 7139732"/>
              <a:gd name="connsiteX41" fmla="*/ 4545096 w 6053670"/>
              <a:gd name="connsiteY41" fmla="*/ 188498 h 7139732"/>
              <a:gd name="connsiteX42" fmla="*/ 4681909 w 6053670"/>
              <a:gd name="connsiteY42" fmla="*/ 177207 h 7139732"/>
              <a:gd name="connsiteX43" fmla="*/ 4816905 w 6053670"/>
              <a:gd name="connsiteY43" fmla="*/ 165916 h 7139732"/>
              <a:gd name="connsiteX44" fmla="*/ 4954323 w 6053670"/>
              <a:gd name="connsiteY44" fmla="*/ 152899 h 7139732"/>
              <a:gd name="connsiteX45" fmla="*/ 5092347 w 6053670"/>
              <a:gd name="connsiteY45" fmla="*/ 138629 h 7139732"/>
              <a:gd name="connsiteX46" fmla="*/ 5228555 w 6053670"/>
              <a:gd name="connsiteY46" fmla="*/ 123574 h 7139732"/>
              <a:gd name="connsiteX47" fmla="*/ 5366578 w 6053670"/>
              <a:gd name="connsiteY47" fmla="*/ 106010 h 7139732"/>
              <a:gd name="connsiteX48" fmla="*/ 5503997 w 6053670"/>
              <a:gd name="connsiteY48" fmla="*/ 87192 h 7139732"/>
              <a:gd name="connsiteX49" fmla="*/ 5642020 w 6053670"/>
              <a:gd name="connsiteY49" fmla="*/ 68530 h 7139732"/>
              <a:gd name="connsiteX50" fmla="*/ 5779438 w 6053670"/>
              <a:gd name="connsiteY50" fmla="*/ 46733 h 7139732"/>
              <a:gd name="connsiteX51" fmla="*/ 5916251 w 6053670"/>
              <a:gd name="connsiteY51" fmla="*/ 24464 h 7139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053670" h="7139732">
                <a:moveTo>
                  <a:pt x="6053670" y="1098"/>
                </a:moveTo>
                <a:lnTo>
                  <a:pt x="6053670" y="1084479"/>
                </a:lnTo>
                <a:lnTo>
                  <a:pt x="6053670" y="1254558"/>
                </a:lnTo>
                <a:lnTo>
                  <a:pt x="6053670" y="7139732"/>
                </a:lnTo>
                <a:lnTo>
                  <a:pt x="0" y="7139732"/>
                </a:lnTo>
                <a:lnTo>
                  <a:pt x="0" y="1249853"/>
                </a:lnTo>
                <a:lnTo>
                  <a:pt x="0" y="1084479"/>
                </a:lnTo>
                <a:lnTo>
                  <a:pt x="0" y="0"/>
                </a:lnTo>
                <a:lnTo>
                  <a:pt x="35717" y="5488"/>
                </a:lnTo>
                <a:lnTo>
                  <a:pt x="140445" y="21641"/>
                </a:lnTo>
                <a:lnTo>
                  <a:pt x="216722" y="32932"/>
                </a:lnTo>
                <a:lnTo>
                  <a:pt x="307527" y="44850"/>
                </a:lnTo>
                <a:lnTo>
                  <a:pt x="415282" y="59121"/>
                </a:lnTo>
                <a:lnTo>
                  <a:pt x="534539" y="74175"/>
                </a:lnTo>
                <a:lnTo>
                  <a:pt x="668931" y="90014"/>
                </a:lnTo>
                <a:lnTo>
                  <a:pt x="815430" y="106794"/>
                </a:lnTo>
                <a:lnTo>
                  <a:pt x="974641" y="123574"/>
                </a:lnTo>
                <a:lnTo>
                  <a:pt x="1144144" y="140667"/>
                </a:lnTo>
                <a:lnTo>
                  <a:pt x="1326965" y="156506"/>
                </a:lnTo>
                <a:lnTo>
                  <a:pt x="1518261" y="171717"/>
                </a:lnTo>
                <a:lnTo>
                  <a:pt x="1720453" y="185518"/>
                </a:lnTo>
                <a:lnTo>
                  <a:pt x="1931121" y="198690"/>
                </a:lnTo>
                <a:lnTo>
                  <a:pt x="2150869" y="211079"/>
                </a:lnTo>
                <a:lnTo>
                  <a:pt x="2263467" y="215470"/>
                </a:lnTo>
                <a:lnTo>
                  <a:pt x="2378487" y="220332"/>
                </a:lnTo>
                <a:lnTo>
                  <a:pt x="2495323" y="224879"/>
                </a:lnTo>
                <a:lnTo>
                  <a:pt x="2612764" y="227859"/>
                </a:lnTo>
                <a:lnTo>
                  <a:pt x="2732627" y="230525"/>
                </a:lnTo>
                <a:lnTo>
                  <a:pt x="2853700" y="233348"/>
                </a:lnTo>
                <a:lnTo>
                  <a:pt x="2977195" y="235229"/>
                </a:lnTo>
                <a:lnTo>
                  <a:pt x="3101901" y="235229"/>
                </a:lnTo>
                <a:lnTo>
                  <a:pt x="3227817" y="236170"/>
                </a:lnTo>
                <a:lnTo>
                  <a:pt x="3354944" y="235229"/>
                </a:lnTo>
                <a:lnTo>
                  <a:pt x="3483887" y="233348"/>
                </a:lnTo>
                <a:lnTo>
                  <a:pt x="3612830" y="231623"/>
                </a:lnTo>
                <a:lnTo>
                  <a:pt x="3743590" y="227859"/>
                </a:lnTo>
                <a:lnTo>
                  <a:pt x="3875560" y="223938"/>
                </a:lnTo>
                <a:lnTo>
                  <a:pt x="4007530" y="219391"/>
                </a:lnTo>
                <a:lnTo>
                  <a:pt x="4140710" y="212961"/>
                </a:lnTo>
                <a:lnTo>
                  <a:pt x="4275102" y="205277"/>
                </a:lnTo>
                <a:lnTo>
                  <a:pt x="4410098" y="197907"/>
                </a:lnTo>
                <a:lnTo>
                  <a:pt x="4545096" y="188498"/>
                </a:lnTo>
                <a:lnTo>
                  <a:pt x="4681909" y="177207"/>
                </a:lnTo>
                <a:lnTo>
                  <a:pt x="4816905" y="165916"/>
                </a:lnTo>
                <a:lnTo>
                  <a:pt x="4954323" y="152899"/>
                </a:lnTo>
                <a:lnTo>
                  <a:pt x="5092347" y="138629"/>
                </a:lnTo>
                <a:lnTo>
                  <a:pt x="5228555" y="123574"/>
                </a:lnTo>
                <a:lnTo>
                  <a:pt x="5366578" y="106010"/>
                </a:lnTo>
                <a:lnTo>
                  <a:pt x="5503997" y="87192"/>
                </a:lnTo>
                <a:lnTo>
                  <a:pt x="5642020" y="68530"/>
                </a:lnTo>
                <a:lnTo>
                  <a:pt x="5779438" y="46733"/>
                </a:lnTo>
                <a:lnTo>
                  <a:pt x="5916251" y="2446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55" name="Freeform 5">
            <a:extLst>
              <a:ext uri="{FF2B5EF4-FFF2-40B4-BE49-F238E27FC236}">
                <a16:creationId xmlns:a16="http://schemas.microsoft.com/office/drawing/2014/main" id="{1F23E73A-FDC8-462C-83C1-3AA8961449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DEA9A131-DB62-3A4B-A199-08F55B3F19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94087" y="1130603"/>
            <a:ext cx="3342442" cy="459679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200">
                <a:solidFill>
                  <a:srgbClr val="EBEBEB"/>
                </a:solidFill>
              </a:rPr>
              <a:t>Hard X-ray impact on the ionospheric D-layer: new results from VLF measurements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A0488D7-7904-3543-A1BB-C3ACDA9101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90077" y="437513"/>
            <a:ext cx="5502614" cy="59543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indent="-384048">
              <a:buFont typeface="Wingdings 3" charset="2"/>
              <a:buChar char=""/>
            </a:pPr>
            <a:r>
              <a:rPr lang="en-US" sz="2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C. Briand </a:t>
            </a:r>
            <a:r>
              <a:rPr lang="en-US" sz="2000" u="sng" baseline="30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(1)</a:t>
            </a:r>
            <a:r>
              <a:rPr lang="en-US" sz="2000" baseline="30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  <a:p>
            <a:pPr indent="-384048">
              <a:buFont typeface="Wingdings 3" charset="2"/>
              <a:buChar char=""/>
            </a:pP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S. </a:t>
            </a: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Inturi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000" baseline="30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(1) </a:t>
            </a:r>
          </a:p>
          <a:p>
            <a:pPr indent="-384048">
              <a:buFont typeface="Wingdings 3" charset="2"/>
              <a:buChar char=""/>
            </a:pP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B. </a:t>
            </a: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Cecconi</a:t>
            </a:r>
            <a:r>
              <a:rPr lang="en-US" sz="2000" baseline="30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(1)</a:t>
            </a:r>
          </a:p>
          <a:p>
            <a:pPr indent="-384048">
              <a:buFont typeface="Wingdings 3" charset="2"/>
              <a:buChar char=""/>
            </a:pP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-384048">
              <a:buFont typeface="Wingdings 3" charset="2"/>
              <a:buChar char=""/>
            </a:pP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(1) LESIA, </a:t>
            </a: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Observatoire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de Paris-PSL, CNRS, SU, UP, France</a:t>
            </a:r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276790A1-CEE6-4C46-9BE9-CCACACDC94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404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963"/>
    </mc:Choice>
    <mc:Fallback>
      <p:transition spd="slow" advTm="409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39870" x="9513888" y="1204913"/>
          <p14:tracePt t="39887" x="9536113" y="1255713"/>
          <p14:tracePt t="39888" x="9652000" y="1524000"/>
          <p14:tracePt t="39898" x="9702800" y="1662113"/>
          <p14:tracePt t="39909" x="9790113" y="1916113"/>
          <p14:tracePt t="39914" x="9818688" y="2097088"/>
          <p14:tracePt t="39924" x="9891713" y="2424113"/>
          <p14:tracePt t="39929" x="10007600" y="2997200"/>
          <p14:tracePt t="39936" x="10021888" y="3214688"/>
          <p14:tracePt t="39946" x="10094913" y="3860800"/>
          <p14:tracePt t="39953" x="10094913" y="4064000"/>
          <p14:tracePt t="39961" x="10094913" y="4470400"/>
          <p14:tracePt t="39969" x="10094913" y="4862513"/>
          <p14:tracePt t="39979" x="10094913" y="5218113"/>
          <p14:tracePt t="39985" x="10094913" y="5348288"/>
          <p14:tracePt t="39995" x="10072688" y="5638800"/>
          <p14:tracePt t="40002" x="10044113" y="5892800"/>
          <p14:tracePt t="40012" x="10021888" y="5994400"/>
          <p14:tracePt t="40019" x="9993313" y="6161088"/>
          <p14:tracePt t="40028" x="9993313" y="6211888"/>
          <p14:tracePt t="40036" x="9971088" y="6313488"/>
          <p14:tracePt t="40045" x="9956800" y="6400800"/>
          <p14:tracePt t="40187" x="9906000" y="6437313"/>
          <p14:tracePt t="40201" x="9840913" y="6538913"/>
          <p14:tracePt t="40205" x="9790113" y="6640513"/>
          <p14:tracePt t="40220" x="9739313" y="6843713"/>
        </p14:tracePtLst>
      </p14:laserTrace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Group 40">
            <a:extLst>
              <a:ext uri="{FF2B5EF4-FFF2-40B4-BE49-F238E27FC236}">
                <a16:creationId xmlns:a16="http://schemas.microsoft.com/office/drawing/2014/main" id="{FAEF28A3-012D-4640-B8B8-1EF6EAF723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F3B2F1C2-14D3-4A53-B329-323795BCFD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4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194E879E-1515-4211-8F1B-B68A92B2C2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F7137E7D-1F4E-498A-97D1-0E1FE6FC6F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91375183-B6E5-43E0-B28F-39EC908385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267F36BD-A8AF-4304-A662-1007CC174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15D9095F-2809-4A90-A032-250AC21C3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8" name="Freeform 5">
              <a:extLst>
                <a:ext uri="{FF2B5EF4-FFF2-40B4-BE49-F238E27FC236}">
                  <a16:creationId xmlns:a16="http://schemas.microsoft.com/office/drawing/2014/main" id="{9027D7BF-C282-4477-A406-245C3F2652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49" name="Freeform 5">
              <a:extLst>
                <a:ext uri="{FF2B5EF4-FFF2-40B4-BE49-F238E27FC236}">
                  <a16:creationId xmlns:a16="http://schemas.microsoft.com/office/drawing/2014/main" id="{AC3C43D8-426E-472E-A8E8-C41BF7A876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50" name="Freeform 5">
              <a:extLst>
                <a:ext uri="{FF2B5EF4-FFF2-40B4-BE49-F238E27FC236}">
                  <a16:creationId xmlns:a16="http://schemas.microsoft.com/office/drawing/2014/main" id="{52DCAE0E-B8DE-4C42-A48F-FA0C8345AC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52" name="Rectangle 51">
            <a:extLst>
              <a:ext uri="{FF2B5EF4-FFF2-40B4-BE49-F238E27FC236}">
                <a16:creationId xmlns:a16="http://schemas.microsoft.com/office/drawing/2014/main" id="{59647F54-801D-44AB-8284-EDDFF77631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E3E091F9-E330-A640-9105-BEB062B19C9E}"/>
              </a:ext>
            </a:extLst>
          </p:cNvPr>
          <p:cNvSpPr txBox="1"/>
          <p:nvPr/>
        </p:nvSpPr>
        <p:spPr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600">
                <a:solidFill>
                  <a:schemeClr val="bg2"/>
                </a:solidFill>
                <a:latin typeface="+mj-lt"/>
                <a:ea typeface="+mj-ea"/>
                <a:cs typeface="+mj-cs"/>
              </a:rPr>
              <a:t>The Basics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3891C99-888B-5448-A627-1FC99DA8FC5F}"/>
              </a:ext>
            </a:extLst>
          </p:cNvPr>
          <p:cNvSpPr txBox="1"/>
          <p:nvPr/>
        </p:nvSpPr>
        <p:spPr>
          <a:xfrm>
            <a:off x="1154955" y="2603500"/>
            <a:ext cx="3481054" cy="34163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384048" indent="-384048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VLF emission from ground-based transmitters are bounced back to Earth.</a:t>
            </a:r>
          </a:p>
          <a:p>
            <a:pPr marL="384048" indent="-384048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1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384048" indent="-384048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signal at the receiver is the sum of a ground and a sky wave. The difference of path length change the amplitude and phase of the signal.</a:t>
            </a:r>
          </a:p>
          <a:p>
            <a:pPr marL="384048" indent="-384048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electron density on the ionosphere mostly controls the reflection condition. During solar flares, the reflection height decays</a:t>
            </a:r>
          </a:p>
        </p:txBody>
      </p:sp>
      <p:pic>
        <p:nvPicPr>
          <p:cNvPr id="3" name="Image 2" descr="Une image contenant texte, ciel&#10;&#10;Description générée automatiquement">
            <a:extLst>
              <a:ext uri="{FF2B5EF4-FFF2-40B4-BE49-F238E27FC236}">
                <a16:creationId xmlns:a16="http://schemas.microsoft.com/office/drawing/2014/main" id="{75B2B663-AF54-194A-8DD2-EC888FF428F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7129" b="-2"/>
          <a:stretch/>
        </p:blipFill>
        <p:spPr>
          <a:xfrm>
            <a:off x="4984956" y="2775951"/>
            <a:ext cx="6158802" cy="3067163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C896259D-B3F7-6940-94E2-BA36F322889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853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098"/>
    </mc:Choice>
    <mc:Fallback>
      <p:transition spd="slow" advTm="580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7897" x="12149138" y="5791200"/>
          <p14:tracePt t="7902" x="12082463" y="5783263"/>
          <p14:tracePt t="7914" x="12039600" y="5776913"/>
          <p14:tracePt t="7918" x="12025313" y="5776913"/>
          <p14:tracePt t="7930" x="11996738" y="5768975"/>
          <p14:tracePt t="7934" x="11974513" y="5762625"/>
          <p14:tracePt t="7945" x="11960225" y="5748338"/>
          <p14:tracePt t="7951" x="11960225" y="5732463"/>
          <p14:tracePt t="8141" x="11938000" y="5726113"/>
          <p14:tracePt t="8149" x="11909425" y="5718175"/>
          <p14:tracePt t="8159" x="11864975" y="5711825"/>
          <p14:tracePt t="8166" x="11799888" y="5697538"/>
          <p14:tracePt t="8176" x="11676063" y="5681663"/>
          <p14:tracePt t="8182" x="11401425" y="5661025"/>
          <p14:tracePt t="8192" x="11139488" y="5661025"/>
          <p14:tracePt t="8198" x="10834688" y="5661025"/>
          <p14:tracePt t="8208" x="10487025" y="5681663"/>
          <p14:tracePt t="8214" x="10131425" y="5740400"/>
          <p14:tracePt t="8224" x="9767888" y="5799138"/>
          <p14:tracePt t="8231" x="9405938" y="5864225"/>
          <p14:tracePt t="8240" x="9056688" y="5951538"/>
          <p14:tracePt t="8247" x="8890000" y="5994400"/>
          <p14:tracePt t="8256" x="8593138" y="6073775"/>
          <p14:tracePt t="8263" x="8345488" y="6146800"/>
          <p14:tracePt t="8271" x="8251825" y="6175375"/>
          <p14:tracePt t="8279" x="8170863" y="6205538"/>
          <p14:tracePt t="8288" x="8120063" y="6219825"/>
          <p14:tracePt t="8296" x="8085138" y="6234113"/>
          <p14:tracePt t="8304" x="8012113" y="6248400"/>
          <p14:tracePt t="8312" x="7939088" y="6276975"/>
          <p14:tracePt t="8320" x="7924800" y="6284913"/>
          <p14:tracePt t="8483" x="7910513" y="6270625"/>
          <p14:tracePt t="8495" x="7881938" y="6248400"/>
          <p14:tracePt t="8499" x="7831138" y="6211888"/>
          <p14:tracePt t="8512" x="7750175" y="6154738"/>
          <p14:tracePt t="8515" x="7627938" y="6096000"/>
          <p14:tracePt t="8527" x="7489825" y="6030913"/>
          <p14:tracePt t="8531" x="7323138" y="5972175"/>
          <p14:tracePt t="8540" x="7148513" y="5915025"/>
          <p14:tracePt t="8548" x="6973888" y="5856288"/>
          <p14:tracePt t="8556" x="6894513" y="5827713"/>
          <p14:tracePt t="8565" x="6734175" y="5776913"/>
          <p14:tracePt t="8573" x="6611938" y="5726113"/>
          <p14:tracePt t="8581" x="6553200" y="5697538"/>
          <p14:tracePt t="8588" x="6473825" y="5653088"/>
          <p14:tracePt t="8597" x="6408738" y="5602288"/>
          <p14:tracePt t="8605" x="6386513" y="5573713"/>
          <p14:tracePt t="8612" x="6350000" y="5529263"/>
          <p14:tracePt t="8620" x="6327775" y="5472113"/>
          <p14:tracePt t="8629" x="6327775" y="5443538"/>
          <p14:tracePt t="8809" x="6327775" y="5435600"/>
          <p14:tracePt t="8815" x="6327775" y="5421313"/>
          <p14:tracePt t="8826" x="6327775" y="5399088"/>
          <p14:tracePt t="8831" x="6327775" y="5376863"/>
          <p14:tracePt t="8841" x="6327775" y="5356225"/>
          <p14:tracePt t="8847" x="6327775" y="5334000"/>
          <p14:tracePt t="8856" x="6327775" y="5319713"/>
          <p14:tracePt t="8864" x="6327775" y="5297488"/>
          <p14:tracePt t="8872" x="6327775" y="5283200"/>
          <p14:tracePt t="8880" x="6327775" y="5260975"/>
          <p14:tracePt t="8888" x="6327775" y="5240338"/>
          <p14:tracePt t="8896" x="6321425" y="5232400"/>
          <p14:tracePt t="8904" x="6313488" y="5195888"/>
          <p14:tracePt t="8913" x="6307138" y="5189538"/>
          <p14:tracePt t="8921" x="6299200" y="5167313"/>
          <p14:tracePt t="8929" x="6284913" y="5159375"/>
          <p14:tracePt t="8938" x="6270625" y="5145088"/>
          <p14:tracePt t="8945" x="6256338" y="5145088"/>
          <p14:tracePt t="8953" x="6240463" y="5138738"/>
          <p14:tracePt t="8961" x="6219825" y="5138738"/>
          <p14:tracePt t="8969" x="6189663" y="5138738"/>
          <p14:tracePt t="8977" x="6169025" y="5138738"/>
          <p14:tracePt t="8986" x="6138863" y="5138738"/>
          <p14:tracePt t="8994" x="6124575" y="5145088"/>
          <p14:tracePt t="9002" x="6103938" y="5153025"/>
          <p14:tracePt t="9010" x="6088063" y="5159375"/>
          <p14:tracePt t="9018" x="6073775" y="5167313"/>
          <p14:tracePt t="9027" x="6059488" y="5173663"/>
          <p14:tracePt t="9035" x="6045200" y="5189538"/>
          <p14:tracePt t="9044" x="6037263" y="5195888"/>
          <p14:tracePt t="9051" x="6030913" y="5203825"/>
          <p14:tracePt t="9061" x="6030913" y="5210175"/>
          <p14:tracePt t="9068" x="6022975" y="5218113"/>
          <p14:tracePt t="9077" x="6022975" y="5224463"/>
          <p14:tracePt t="9084" x="6022975" y="5232400"/>
          <p14:tracePt t="9093" x="6022975" y="5246688"/>
          <p14:tracePt t="9100" x="6022975" y="5260975"/>
          <p14:tracePt t="9111" x="6022975" y="5275263"/>
          <p14:tracePt t="9115" x="6022975" y="5291138"/>
          <p14:tracePt t="9127" x="6030913" y="5305425"/>
          <p14:tracePt t="9133" x="6053138" y="5319713"/>
          <p14:tracePt t="9144" x="6073775" y="5334000"/>
          <p14:tracePt t="9148" x="6096000" y="5348288"/>
          <p14:tracePt t="9162" x="6124575" y="5362575"/>
          <p14:tracePt t="9164" x="6154738" y="5376863"/>
          <p14:tracePt t="9177" x="6189663" y="5384800"/>
          <p14:tracePt t="9180" x="6219825" y="5392738"/>
          <p14:tracePt t="9194" x="6248400" y="5399088"/>
          <p14:tracePt t="9197" x="6276975" y="5399088"/>
          <p14:tracePt t="9211" x="6299200" y="5399088"/>
          <p14:tracePt t="9213" x="6327775" y="5399088"/>
          <p14:tracePt t="9228" x="6350000" y="5392738"/>
          <p14:tracePt t="9231" x="6372225" y="5376863"/>
          <p14:tracePt t="9245" x="6386513" y="5362575"/>
          <p14:tracePt t="9247" x="6408738" y="5348288"/>
          <p14:tracePt t="9261" x="6437313" y="5305425"/>
          <p14:tracePt t="9264" x="6451600" y="5275263"/>
          <p14:tracePt t="9277" x="6459538" y="5254625"/>
          <p14:tracePt t="9281" x="6473825" y="5218113"/>
          <p14:tracePt t="9294" x="6488113" y="5181600"/>
          <p14:tracePt t="9297" x="6494463" y="5145088"/>
          <p14:tracePt t="9311" x="6502400" y="5080000"/>
          <p14:tracePt t="9314" x="6510338" y="5029200"/>
          <p14:tracePt t="9327" x="6516688" y="4986338"/>
          <p14:tracePt t="9330" x="6516688" y="4956175"/>
          <p14:tracePt t="9344" x="6516688" y="4913313"/>
          <p14:tracePt t="9346" x="6516688" y="4876800"/>
          <p14:tracePt t="9361" x="6516688" y="4833938"/>
          <p14:tracePt t="9361" x="6516688" y="4797425"/>
          <p14:tracePt t="9368" x="6510338" y="4767263"/>
          <p14:tracePt t="9377" x="6494463" y="4738688"/>
          <p14:tracePt t="9384" x="6488113" y="4716463"/>
          <p14:tracePt t="9394" x="6473825" y="4702175"/>
          <p14:tracePt t="9401" x="6459538" y="4681538"/>
          <p14:tracePt t="9411" x="6437313" y="4665663"/>
          <p14:tracePt t="9417" x="6415088" y="4651375"/>
          <p14:tracePt t="9427" x="6392863" y="4645025"/>
          <p14:tracePt t="9432" x="6372225" y="4637088"/>
          <p14:tracePt t="9444" x="6342063" y="4630738"/>
          <p14:tracePt t="9448" x="6313488" y="4630738"/>
          <p14:tracePt t="9461" x="6284913" y="4630738"/>
          <p14:tracePt t="9466" x="6256338" y="4630738"/>
          <p14:tracePt t="9477" x="6219825" y="4630738"/>
          <p14:tracePt t="9482" x="6183313" y="4630738"/>
          <p14:tracePt t="9494" x="6146800" y="4630738"/>
          <p14:tracePt t="9497" x="6110288" y="4630738"/>
          <p14:tracePt t="9510" x="6081713" y="4637088"/>
          <p14:tracePt t="9513" x="6045200" y="4651375"/>
          <p14:tracePt t="9527" x="6016625" y="4659313"/>
          <p14:tracePt t="9530" x="5980113" y="4673600"/>
          <p14:tracePt t="9544" x="5951538" y="4687888"/>
          <p14:tracePt t="9547" x="5907088" y="4716463"/>
          <p14:tracePt t="9560" x="5870575" y="4746625"/>
          <p14:tracePt t="9564" x="5842000" y="4767263"/>
          <p14:tracePt t="9577" x="5805488" y="4797425"/>
          <p14:tracePt t="9581" x="5791200" y="4818063"/>
          <p14:tracePt t="9593" x="5762625" y="4854575"/>
          <p14:tracePt t="9597" x="5740400" y="4884738"/>
          <p14:tracePt t="9610" x="5718175" y="4919663"/>
          <p14:tracePt t="9614" x="5703888" y="4949825"/>
          <p14:tracePt t="9627" x="5689600" y="4986338"/>
          <p14:tracePt t="9630" x="5675313" y="5014913"/>
          <p14:tracePt t="9644" x="5667375" y="5051425"/>
          <p14:tracePt t="9647" x="5661025" y="5102225"/>
          <p14:tracePt t="9662" x="5653088" y="5145088"/>
          <p14:tracePt t="9662" x="5653088" y="5181600"/>
          <p14:tracePt t="9669" x="5653088" y="5224463"/>
          <p14:tracePt t="9678" x="5653088" y="5260975"/>
          <p14:tracePt t="9685" x="5661025" y="5305425"/>
          <p14:tracePt t="9694" x="5681663" y="5348288"/>
          <p14:tracePt t="9701" x="5703888" y="5392738"/>
          <p14:tracePt t="9711" x="5711825" y="5413375"/>
          <p14:tracePt t="9716" x="5732463" y="5449888"/>
          <p14:tracePt t="9727" x="5762625" y="5486400"/>
          <p14:tracePt t="9732" x="5791200" y="5522913"/>
          <p14:tracePt t="9744" x="5813425" y="5551488"/>
          <p14:tracePt t="9749" x="5842000" y="5573713"/>
          <p14:tracePt t="9760" x="5870575" y="5595938"/>
          <p14:tracePt t="9766" x="5900738" y="5616575"/>
          <p14:tracePt t="9777" x="5951538" y="5630863"/>
          <p14:tracePt t="9782" x="5986463" y="5646738"/>
          <p14:tracePt t="9795" x="6022975" y="5653088"/>
          <p14:tracePt t="9799" x="6059488" y="5653088"/>
          <p14:tracePt t="9810" x="6103938" y="5661025"/>
          <p14:tracePt t="9814" x="6146800" y="5661025"/>
          <p14:tracePt t="9827" x="6197600" y="5661025"/>
          <p14:tracePt t="9830" x="6248400" y="5653088"/>
          <p14:tracePt t="9844" x="6291263" y="5638800"/>
          <p14:tracePt t="9848" x="6335713" y="5624513"/>
          <p14:tracePt t="9860" x="6386513" y="5602288"/>
          <p14:tracePt t="9864" x="6429375" y="5588000"/>
          <p14:tracePt t="9877" x="6473825" y="5559425"/>
          <p14:tracePt t="9881" x="6510338" y="5529263"/>
          <p14:tracePt t="9894" x="6553200" y="5500688"/>
          <p14:tracePt t="9897" x="6589713" y="5472113"/>
          <p14:tracePt t="9910" x="6618288" y="5427663"/>
          <p14:tracePt t="9914" x="6654800" y="5392738"/>
          <p14:tracePt t="9928" x="6677025" y="5348288"/>
          <p14:tracePt t="9930" x="6705600" y="5297488"/>
          <p14:tracePt t="9944" x="6727825" y="5246688"/>
          <p14:tracePt t="9947" x="6742113" y="5195888"/>
          <p14:tracePt t="9961" x="6764338" y="5130800"/>
          <p14:tracePt t="9964" x="6770688" y="5080000"/>
          <p14:tracePt t="9977" x="6778625" y="5021263"/>
          <p14:tracePt t="9980" x="6784975" y="4964113"/>
          <p14:tracePt t="9994" x="6784975" y="4913313"/>
          <p14:tracePt t="9994" x="6784975" y="4884738"/>
          <p14:tracePt t="10002" x="6784975" y="4840288"/>
          <p14:tracePt t="10011" x="6770688" y="4803775"/>
          <p14:tracePt t="10018" x="6748463" y="4760913"/>
          <p14:tracePt t="10027" x="6734175" y="4732338"/>
          <p14:tracePt t="10034" x="6705600" y="4695825"/>
          <p14:tracePt t="10044" x="6683375" y="4673600"/>
          <p14:tracePt t="10050" x="6654800" y="4645025"/>
          <p14:tracePt t="10060" x="6632575" y="4622800"/>
          <p14:tracePt t="10067" x="6596063" y="4608513"/>
          <p14:tracePt t="10077" x="6567488" y="4594225"/>
          <p14:tracePt t="10082" x="6538913" y="4586288"/>
          <p14:tracePt t="10093" x="6502400" y="4579938"/>
          <p14:tracePt t="10098" x="6473825" y="4572000"/>
          <p14:tracePt t="10111" x="6437313" y="4572000"/>
          <p14:tracePt t="10114" x="6408738" y="4572000"/>
          <p14:tracePt t="10127" x="6378575" y="4572000"/>
          <p14:tracePt t="10132" x="6350000" y="4572000"/>
          <p14:tracePt t="10142" x="6327775" y="4579938"/>
          <p14:tracePt t="10147" x="6307138" y="4594225"/>
          <p14:tracePt t="10161" x="6276975" y="4600575"/>
          <p14:tracePt t="10165" x="6262688" y="4614863"/>
          <p14:tracePt t="10177" x="6240463" y="4645025"/>
          <p14:tracePt t="13846" x="6262688" y="4645025"/>
          <p14:tracePt t="13852" x="6291263" y="4630738"/>
          <p14:tracePt t="13863" x="6350000" y="4600575"/>
          <p14:tracePt t="13869" x="6408738" y="4579938"/>
          <p14:tracePt t="13878" x="6480175" y="4557713"/>
          <p14:tracePt t="13885" x="6567488" y="4535488"/>
          <p14:tracePt t="13894" x="6677025" y="4521200"/>
          <p14:tracePt t="13901" x="6778625" y="4513263"/>
          <p14:tracePt t="13909" x="6894513" y="4506913"/>
          <p14:tracePt t="13917" x="7002463" y="4506913"/>
          <p14:tracePt t="13925" x="7061200" y="4506913"/>
          <p14:tracePt t="13932" x="7154863" y="4506913"/>
          <p14:tracePt t="13943" x="7242175" y="4506913"/>
          <p14:tracePt t="13950" x="7323138" y="4506913"/>
          <p14:tracePt t="13958" x="7351713" y="4513263"/>
          <p14:tracePt t="13965" x="7416800" y="4513263"/>
          <p14:tracePt t="13973" x="7467600" y="4513263"/>
          <p14:tracePt t="13982" x="7518400" y="4513263"/>
          <p14:tracePt t="13989" x="7561263" y="4513263"/>
          <p14:tracePt t="13998" x="7605713" y="4513263"/>
          <p14:tracePt t="14006" x="7642225" y="4513263"/>
          <p14:tracePt t="14014" x="7678738" y="4513263"/>
          <p14:tracePt t="14022" x="7713663" y="4513263"/>
          <p14:tracePt t="14030" x="7743825" y="4513263"/>
          <p14:tracePt t="14038" x="7780338" y="4513263"/>
          <p14:tracePt t="14046" x="7808913" y="4513263"/>
          <p14:tracePt t="14054" x="7837488" y="4513263"/>
          <p14:tracePt t="14062" x="7859713" y="4513263"/>
          <p14:tracePt t="14071" x="7881938" y="4513263"/>
          <p14:tracePt t="14079" x="7902575" y="4513263"/>
          <p14:tracePt t="14087" x="7916863" y="4506913"/>
          <p14:tracePt t="14095" x="7932738" y="4498975"/>
          <p14:tracePt t="14103" x="7953375" y="4492625"/>
          <p14:tracePt t="14111" x="7967663" y="4492625"/>
          <p14:tracePt t="14119" x="7975600" y="4484688"/>
          <p14:tracePt t="14127" x="7997825" y="4478338"/>
          <p14:tracePt t="14135" x="8012113" y="4478338"/>
          <p14:tracePt t="14144" x="8018463" y="4470400"/>
          <p14:tracePt t="14152" x="8040688" y="4462463"/>
          <p14:tracePt t="14160" x="8048625" y="4456113"/>
          <p14:tracePt t="14168" x="8069263" y="4448175"/>
          <p14:tracePt t="14177" x="8085138" y="4441825"/>
          <p14:tracePt t="14185" x="8091488" y="4433888"/>
          <p14:tracePt t="14193" x="8105775" y="4433888"/>
          <p14:tracePt t="14201" x="8120063" y="4427538"/>
          <p14:tracePt t="14210" x="8128000" y="4427538"/>
          <p14:tracePt t="14217" x="8142288" y="4419600"/>
          <p14:tracePt t="14226" x="8150225" y="4419600"/>
          <p14:tracePt t="14234" x="8156575" y="4419600"/>
          <p14:tracePt t="14244" x="8164513" y="4419600"/>
          <p14:tracePt t="14266" x="8170863" y="4419600"/>
          <p14:tracePt t="14277" x="8170863" y="4427538"/>
          <p14:tracePt t="14283" x="8156575" y="4433888"/>
          <p14:tracePt t="14293" x="8135938" y="4456113"/>
          <p14:tracePt t="14299" x="8085138" y="4498975"/>
          <p14:tracePt t="14306" x="8054975" y="4521200"/>
          <p14:tracePt t="14314" x="8004175" y="4564063"/>
          <p14:tracePt t="14322" x="7924800" y="4645025"/>
          <p14:tracePt t="14330" x="7874000" y="4702175"/>
          <p14:tracePt t="14338" x="7823200" y="4767263"/>
          <p14:tracePt t="14347" x="7794625" y="4811713"/>
          <p14:tracePt t="14356" x="7750175" y="4884738"/>
          <p14:tracePt t="14363" x="7713663" y="4949825"/>
          <p14:tracePt t="14371" x="7699375" y="4986338"/>
          <p14:tracePt t="14379" x="7678738" y="5037138"/>
          <p14:tracePt t="14387" x="7670800" y="5057775"/>
          <p14:tracePt t="14395" x="7648575" y="5087938"/>
          <p14:tracePt t="14403" x="7642225" y="5116513"/>
          <p14:tracePt t="14411" x="7634288" y="5130800"/>
          <p14:tracePt t="14420" x="7627938" y="5145088"/>
          <p14:tracePt t="14428" x="7627938" y="5153025"/>
          <p14:tracePt t="14436" x="7627938" y="5159375"/>
          <p14:tracePt t="14476" x="7634288" y="5153025"/>
          <p14:tracePt t="14485" x="7648575" y="5138738"/>
          <p14:tracePt t="14494" x="7656513" y="5130800"/>
          <p14:tracePt t="14502" x="7662863" y="5116513"/>
          <p14:tracePt t="14510" x="7678738" y="5108575"/>
          <p14:tracePt t="14518" x="7693025" y="5094288"/>
          <p14:tracePt t="14526" x="7699375" y="5072063"/>
          <p14:tracePt t="14534" x="7707313" y="5057775"/>
          <p14:tracePt t="14543" x="7721600" y="5014913"/>
          <p14:tracePt t="14550" x="7729538" y="4978400"/>
          <p14:tracePt t="14559" x="7735888" y="4935538"/>
          <p14:tracePt t="14567" x="7750175" y="4848225"/>
          <p14:tracePt t="14575" x="7750175" y="4752975"/>
          <p14:tracePt t="14583" x="7758113" y="4651375"/>
          <p14:tracePt t="14592" x="7758113" y="4529138"/>
          <p14:tracePt t="14599" x="7758113" y="4391025"/>
          <p14:tracePt t="14606" x="7758113" y="4252913"/>
          <p14:tracePt t="14614" x="7758113" y="4106863"/>
          <p14:tracePt t="14625" x="7758113" y="3976688"/>
          <p14:tracePt t="14632" x="7758113" y="3846513"/>
          <p14:tracePt t="14639" x="7758113" y="3787775"/>
          <p14:tracePt t="14648" x="7758113" y="3679825"/>
          <p14:tracePt t="14655" x="7758113" y="3584575"/>
          <p14:tracePt t="14663" x="7758113" y="3505200"/>
          <p14:tracePt t="14671" x="7758113" y="3468688"/>
          <p14:tracePt t="14679" x="7764463" y="3417888"/>
          <p14:tracePt t="14688" x="7764463" y="3375025"/>
          <p14:tracePt t="14696" x="7764463" y="3330575"/>
          <p14:tracePt t="14704" x="7764463" y="3316288"/>
          <p14:tracePt t="14712" x="7764463" y="3294063"/>
          <p14:tracePt t="14720" x="7764463" y="3273425"/>
          <p14:tracePt t="14728" x="7764463" y="3251200"/>
          <p14:tracePt t="14736" x="7750175" y="3236913"/>
          <p14:tracePt t="14744" x="7743825" y="3222625"/>
          <p14:tracePt t="14753" x="7729538" y="3214688"/>
          <p14:tracePt t="14762" x="7713663" y="3200400"/>
          <p14:tracePt t="14770" x="7693025" y="3192463"/>
          <p14:tracePt t="14778" x="7670800" y="3186113"/>
          <p14:tracePt t="14786" x="7642225" y="3178175"/>
          <p14:tracePt t="14794" x="7612063" y="3178175"/>
          <p14:tracePt t="14801" x="7577138" y="3171825"/>
          <p14:tracePt t="14810" x="7540625" y="3163888"/>
          <p14:tracePt t="14818" x="7510463" y="3163888"/>
          <p14:tracePt t="14827" x="7475538" y="3163888"/>
          <p14:tracePt t="14835" x="7439025" y="3163888"/>
          <p14:tracePt t="14843" x="7402513" y="3163888"/>
          <p14:tracePt t="14851" x="7373938" y="3171825"/>
          <p14:tracePt t="14859" x="7343775" y="3178175"/>
          <p14:tracePt t="14867" x="7315200" y="3192463"/>
          <p14:tracePt t="14877" x="7286625" y="3214688"/>
          <p14:tracePt t="14883" x="7264400" y="3228975"/>
          <p14:tracePt t="14893" x="7242175" y="3243263"/>
          <p14:tracePt t="14900" x="7221538" y="3265488"/>
          <p14:tracePt t="14909" x="7205663" y="3287713"/>
          <p14:tracePt t="14915" x="7199313" y="3309938"/>
          <p14:tracePt t="14926" x="7185025" y="3330575"/>
          <p14:tracePt t="14932" x="7177088" y="3352800"/>
          <p14:tracePt t="14941" x="7170738" y="3375025"/>
          <p14:tracePt t="14947" x="7170738" y="3389313"/>
          <p14:tracePt t="14960" x="7170738" y="3403600"/>
          <p14:tracePt t="14965" x="7162800" y="3417888"/>
          <p14:tracePt t="14974" x="7162800" y="3425825"/>
          <p14:tracePt t="14980" x="7162800" y="3440113"/>
          <p14:tracePt t="14997" x="7170738" y="3446463"/>
          <p14:tracePt t="15009" x="7191375" y="3446463"/>
          <p14:tracePt t="15014" x="7213600" y="3440113"/>
          <p14:tracePt t="15026" x="7242175" y="3417888"/>
          <p14:tracePt t="15032" x="7272338" y="3395663"/>
          <p14:tracePt t="15041" x="7307263" y="3375025"/>
          <p14:tracePt t="15047" x="7343775" y="3338513"/>
          <p14:tracePt t="15058" x="7388225" y="3309938"/>
          <p14:tracePt t="15064" x="7439025" y="3265488"/>
          <p14:tracePt t="15075" x="7489825" y="3228975"/>
          <p14:tracePt t="15081" x="7540625" y="3186113"/>
          <p14:tracePt t="15093" x="7597775" y="3135313"/>
          <p14:tracePt t="15099" x="7648575" y="3098800"/>
          <p14:tracePt t="15109" x="7713663" y="3062288"/>
          <p14:tracePt t="15115" x="7772400" y="3025775"/>
          <p14:tracePt t="15124" x="7831138" y="2997200"/>
          <p14:tracePt t="15130" x="7888288" y="2974975"/>
          <p14:tracePt t="15141" x="7947025" y="2960688"/>
          <p14:tracePt t="15147" x="8004175" y="2954338"/>
          <p14:tracePt t="15158" x="8054975" y="2946400"/>
          <p14:tracePt t="15163" x="8113713" y="2938463"/>
          <p14:tracePt t="15175" x="8164513" y="2938463"/>
          <p14:tracePt t="15179" x="8215313" y="2938463"/>
          <p14:tracePt t="15195" x="8266113" y="2938463"/>
          <p14:tracePt t="15195" x="8294688" y="2938463"/>
          <p14:tracePt t="15200" x="8339138" y="2938463"/>
          <p14:tracePt t="15210" x="8382000" y="2946400"/>
          <p14:tracePt t="15216" x="8424863" y="2954338"/>
          <p14:tracePt t="15226" x="8461375" y="2960688"/>
          <p14:tracePt t="15231" x="8505825" y="2974975"/>
          <p14:tracePt t="15243" x="8534400" y="2982913"/>
          <p14:tracePt t="15248" x="8570913" y="2989263"/>
          <p14:tracePt t="15259" x="8599488" y="2997200"/>
          <p14:tracePt t="15265" x="8621713" y="3005138"/>
          <p14:tracePt t="15275" x="8636000" y="3005138"/>
          <p14:tracePt t="15280" x="8658225" y="3011488"/>
          <p14:tracePt t="15292" x="8672513" y="3011488"/>
          <p14:tracePt t="15296" x="8678863" y="3019425"/>
          <p14:tracePt t="15309" x="8694738" y="3019425"/>
          <p14:tracePt t="15314" x="8701088" y="3019425"/>
          <p14:tracePt t="15324" x="8701088" y="3025775"/>
          <p14:tracePt t="15330" x="8709025" y="3025775"/>
          <p14:tracePt t="18212" x="8701088" y="3040063"/>
          <p14:tracePt t="18220" x="8694738" y="3048000"/>
          <p14:tracePt t="18230" x="8678863" y="3070225"/>
          <p14:tracePt t="18236" x="8658225" y="3090863"/>
          <p14:tracePt t="18245" x="8621713" y="3127375"/>
          <p14:tracePt t="18252" x="8570913" y="3178175"/>
          <p14:tracePt t="18261" x="8542338" y="3208338"/>
          <p14:tracePt t="18268" x="8491538" y="3265488"/>
          <p14:tracePt t="18276" x="8432800" y="3316288"/>
          <p14:tracePt t="18284" x="8382000" y="3381375"/>
          <p14:tracePt t="18293" x="8323263" y="3440113"/>
          <p14:tracePt t="18301" x="8266113" y="3497263"/>
          <p14:tracePt t="18309" x="8207375" y="3556000"/>
          <p14:tracePt t="18317" x="8150225" y="3621088"/>
          <p14:tracePt t="18326" x="8091488" y="3679825"/>
          <p14:tracePt t="18333" x="8040688" y="3736975"/>
          <p14:tracePt t="18341" x="7983538" y="3795713"/>
          <p14:tracePt t="18349" x="7939088" y="3860800"/>
          <p14:tracePt t="18357" x="7896225" y="3911600"/>
          <p14:tracePt t="18366" x="7881938" y="3933825"/>
          <p14:tracePt t="18374" x="7851775" y="3984625"/>
          <p14:tracePt t="18382" x="7815263" y="4027488"/>
          <p14:tracePt t="18391" x="7794625" y="4071938"/>
          <p14:tracePt t="18398" x="7780338" y="4100513"/>
          <p14:tracePt t="18406" x="7758113" y="4137025"/>
          <p14:tracePt t="18414" x="7743825" y="4173538"/>
          <p14:tracePt t="18423" x="7743825" y="4187825"/>
          <p14:tracePt t="18431" x="7735888" y="4208463"/>
          <p14:tracePt t="18440" x="7729538" y="4224338"/>
          <p14:tracePt t="18447" x="7721600" y="4244975"/>
          <p14:tracePt t="18457" x="7713663" y="4259263"/>
          <p14:tracePt t="18464" x="7713663" y="4267200"/>
          <p14:tracePt t="18473" x="7713663" y="4275138"/>
          <p14:tracePt t="18479" x="7713663" y="4281488"/>
          <p14:tracePt t="18489" x="7707313" y="4289425"/>
          <p14:tracePt t="18496" x="7707313" y="4295775"/>
          <p14:tracePt t="18506" x="7699375" y="4295775"/>
          <p14:tracePt t="18512" x="7699375" y="4303713"/>
          <p14:tracePt t="18523" x="7699375" y="4310063"/>
          <p14:tracePt t="18529" x="7693025" y="4318000"/>
          <p14:tracePt t="18540" x="7693025" y="4325938"/>
          <p14:tracePt t="18544" x="7685088" y="4332288"/>
          <p14:tracePt t="18556" x="7670800" y="4346575"/>
          <p14:tracePt t="18568" x="7656513" y="4360863"/>
          <p14:tracePt t="18577" x="7648575" y="4376738"/>
          <p14:tracePt t="18585" x="7634288" y="4391025"/>
          <p14:tracePt t="18594" x="7620000" y="4405313"/>
          <p14:tracePt t="18601" x="7612063" y="4419600"/>
          <p14:tracePt t="18609" x="7597775" y="4433888"/>
          <p14:tracePt t="18617" x="7591425" y="4456113"/>
          <p14:tracePt t="18626" x="7577138" y="4470400"/>
          <p14:tracePt t="18633" x="7561263" y="4492625"/>
          <p14:tracePt t="18643" x="7546975" y="4506913"/>
          <p14:tracePt t="18650" x="7526338" y="4529138"/>
          <p14:tracePt t="18658" x="7510463" y="4543425"/>
          <p14:tracePt t="18666" x="7496175" y="4557713"/>
          <p14:tracePt t="18674" x="7489825" y="4564063"/>
          <p14:tracePt t="18682" x="7475538" y="4572000"/>
          <p14:tracePt t="18690" x="7467600" y="4572000"/>
          <p14:tracePt t="18698" x="7459663" y="4579938"/>
          <p14:tracePt t="18707" x="7453313" y="4586288"/>
          <p14:tracePt t="18715" x="7445375" y="4586288"/>
          <p14:tracePt t="18731" x="7439025" y="4586288"/>
          <p14:tracePt t="18740" x="7439025" y="4594225"/>
          <p14:tracePt t="18756" x="7439025" y="4600575"/>
          <p14:tracePt t="18764" x="7439025" y="4608513"/>
          <p14:tracePt t="18772" x="7439025" y="4614863"/>
          <p14:tracePt t="18780" x="7439025" y="4622800"/>
          <p14:tracePt t="18789" x="7439025" y="4630738"/>
          <p14:tracePt t="18796" x="7439025" y="4637088"/>
          <p14:tracePt t="18804" x="7445375" y="4645025"/>
          <p14:tracePt t="18820" x="7453313" y="4651375"/>
          <p14:tracePt t="18836" x="7453313" y="4659313"/>
          <p14:tracePt t="18845" x="7453313" y="4665663"/>
          <p14:tracePt t="18853" x="7445375" y="4681538"/>
          <p14:tracePt t="18862" x="7431088" y="4687888"/>
          <p14:tracePt t="18870" x="7416800" y="4710113"/>
          <p14:tracePt t="18878" x="7388225" y="4732338"/>
          <p14:tracePt t="18886" x="7358063" y="4760913"/>
          <p14:tracePt t="18895" x="7323138" y="4789488"/>
          <p14:tracePt t="18902" x="7292975" y="4826000"/>
          <p14:tracePt t="18911" x="7250113" y="4862513"/>
          <p14:tracePt t="18919" x="7205663" y="4899025"/>
          <p14:tracePt t="18928" x="7154863" y="4941888"/>
          <p14:tracePt t="18935" x="7112000" y="4986338"/>
          <p14:tracePt t="18944" x="7061200" y="5021263"/>
          <p14:tracePt t="18951" x="7018338" y="5051425"/>
          <p14:tracePt t="18958" x="6973888" y="5080000"/>
          <p14:tracePt t="18967" x="6951663" y="5094288"/>
          <p14:tracePt t="18974" x="6916738" y="5122863"/>
          <p14:tracePt t="18983" x="6880225" y="5145088"/>
          <p14:tracePt t="18991" x="6850063" y="5159375"/>
          <p14:tracePt t="19000" x="6829425" y="5173663"/>
          <p14:tracePt t="19008" x="6815138" y="5181600"/>
          <p14:tracePt t="19016" x="6799263" y="5195888"/>
          <p14:tracePt t="19024" x="6784975" y="5203825"/>
          <p14:tracePt t="19032" x="6770688" y="5210175"/>
          <p14:tracePt t="19041" x="6764338" y="5218113"/>
          <p14:tracePt t="19048" x="6748463" y="5224463"/>
          <p14:tracePt t="19057" x="6742113" y="5224463"/>
          <p14:tracePt t="19065" x="6727825" y="5232400"/>
          <p14:tracePt t="19073" x="6719888" y="5240338"/>
          <p14:tracePt t="19081" x="6705600" y="5246688"/>
          <p14:tracePt t="19090" x="6691313" y="5254625"/>
          <p14:tracePt t="19097" x="6677025" y="5268913"/>
          <p14:tracePt t="19106" x="6669088" y="5268913"/>
          <p14:tracePt t="19113" x="6646863" y="5283200"/>
          <p14:tracePt t="19123" x="6640513" y="5291138"/>
          <p14:tracePt t="19130" x="6626225" y="5297488"/>
          <p14:tracePt t="19139" x="6618288" y="5305425"/>
          <p14:tracePt t="19146" x="6611938" y="5319713"/>
          <p14:tracePt t="19156" x="6596063" y="5326063"/>
          <p14:tracePt t="19161" x="6589713" y="5334000"/>
          <p14:tracePt t="19173" x="6581775" y="5341938"/>
          <p14:tracePt t="19177" x="6575425" y="5356225"/>
          <p14:tracePt t="19189" x="6575425" y="5362575"/>
          <p14:tracePt t="19193" x="6567488" y="5376863"/>
          <p14:tracePt t="19206" x="6561138" y="5392738"/>
          <p14:tracePt t="19210" x="6553200" y="5407025"/>
          <p14:tracePt t="19223" x="6553200" y="5413375"/>
          <p14:tracePt t="19227" x="6545263" y="5427663"/>
          <p14:tracePt t="19239" x="6545263" y="5435600"/>
          <p14:tracePt t="19243" x="6538913" y="5443538"/>
          <p14:tracePt t="19256" x="6538913" y="5449888"/>
          <p14:tracePt t="19259" x="6538913" y="5457825"/>
          <p14:tracePt t="19275" x="6530975" y="5464175"/>
          <p14:tracePt t="19332" x="6530975" y="5457825"/>
          <p14:tracePt t="19340" x="6530975" y="5449888"/>
          <p14:tracePt t="19349" x="6530975" y="5443538"/>
          <p14:tracePt t="19357" x="6530975" y="5435600"/>
          <p14:tracePt t="19364" x="6530975" y="5421313"/>
          <p14:tracePt t="19373" x="6530975" y="5407025"/>
          <p14:tracePt t="19380" x="6530975" y="5384800"/>
          <p14:tracePt t="19389" x="6530975" y="5370513"/>
          <p14:tracePt t="19396" x="6530975" y="5348288"/>
          <p14:tracePt t="19406" x="6538913" y="5334000"/>
          <p14:tracePt t="19414" x="6545263" y="5311775"/>
          <p14:tracePt t="19423" x="6561138" y="5291138"/>
          <p14:tracePt t="19430" x="6575425" y="5275263"/>
          <p14:tracePt t="19438" x="6589713" y="5246688"/>
          <p14:tracePt t="19446" x="6611938" y="5232400"/>
          <p14:tracePt t="19454" x="6632575" y="5210175"/>
          <p14:tracePt t="19462" x="6662738" y="5189538"/>
          <p14:tracePt t="19470" x="6683375" y="5167313"/>
          <p14:tracePt t="19479" x="6727825" y="5138738"/>
          <p14:tracePt t="19486" x="6748463" y="5122863"/>
          <p14:tracePt t="19495" x="6784975" y="5102225"/>
          <p14:tracePt t="19502" x="6815138" y="5080000"/>
          <p14:tracePt t="19511" x="6850063" y="5065713"/>
          <p14:tracePt t="19518" x="6880225" y="5043488"/>
          <p14:tracePt t="19526" x="6916738" y="5029200"/>
          <p14:tracePt t="19535" x="6951663" y="5014913"/>
          <p14:tracePt t="19544" x="6981825" y="5000625"/>
          <p14:tracePt t="19552" x="7010400" y="4986338"/>
          <p14:tracePt t="19560" x="7038975" y="4978400"/>
          <p14:tracePt t="19568" x="7075488" y="4964113"/>
          <p14:tracePt t="19576" x="7097713" y="4956175"/>
          <p14:tracePt t="19584" x="7134225" y="4941888"/>
          <p14:tracePt t="19592" x="7162800" y="4935538"/>
          <p14:tracePt t="19600" x="7185025" y="4919663"/>
          <p14:tracePt t="19609" x="7213600" y="4913313"/>
          <p14:tracePt t="19617" x="7242175" y="4905375"/>
          <p14:tracePt t="19625" x="7272338" y="4891088"/>
          <p14:tracePt t="19633" x="7292975" y="4884738"/>
          <p14:tracePt t="19642" x="7323138" y="4868863"/>
          <p14:tracePt t="19648" x="7343775" y="4854575"/>
          <p14:tracePt t="19659" x="7373938" y="4848225"/>
          <p14:tracePt t="19664" x="7394575" y="4833938"/>
          <p14:tracePt t="19676" x="7416800" y="4826000"/>
          <p14:tracePt t="19681" x="7439025" y="4818063"/>
          <p14:tracePt t="19693" x="7459663" y="4811713"/>
          <p14:tracePt t="19697" x="7475538" y="4797425"/>
          <p14:tracePt t="19709" x="7496175" y="4789488"/>
          <p14:tracePt t="19713" x="7518400" y="4783138"/>
          <p14:tracePt t="19725" x="7540625" y="4775200"/>
          <p14:tracePt t="19730" x="7554913" y="4767263"/>
          <p14:tracePt t="19742" x="7577138" y="4760913"/>
          <p14:tracePt t="19747" x="7597775" y="4752975"/>
          <p14:tracePt t="19759" x="7620000" y="4746625"/>
          <p14:tracePt t="19764" x="7648575" y="4738688"/>
          <p14:tracePt t="19776" x="7670800" y="4732338"/>
          <p14:tracePt t="19780" x="7693025" y="4732338"/>
          <p14:tracePt t="19792" x="7721600" y="4724400"/>
          <p14:tracePt t="19798" x="7743825" y="4724400"/>
          <p14:tracePt t="19809" x="7772400" y="4716463"/>
          <p14:tracePt t="19813" x="7800975" y="4710113"/>
          <p14:tracePt t="19826" x="7831138" y="4702175"/>
          <p14:tracePt t="19831" x="7851775" y="4702175"/>
          <p14:tracePt t="19843" x="7881938" y="4695825"/>
          <p14:tracePt t="19847" x="7910513" y="4687888"/>
          <p14:tracePt t="19859" x="7939088" y="4687888"/>
          <p14:tracePt t="19860" x="7961313" y="4681538"/>
          <p14:tracePt t="19868" x="7989888" y="4673600"/>
          <p14:tracePt t="19876" x="8012113" y="4673600"/>
          <p14:tracePt t="19884" x="8034338" y="4673600"/>
          <p14:tracePt t="19893" x="8062913" y="4665663"/>
          <p14:tracePt t="19901" x="8091488" y="4665663"/>
          <p14:tracePt t="19909" x="8113713" y="4665663"/>
          <p14:tracePt t="19917" x="8142288" y="4665663"/>
          <p14:tracePt t="19926" x="8164513" y="4665663"/>
          <p14:tracePt t="19933" x="8193088" y="4665663"/>
          <p14:tracePt t="19942" x="8215313" y="4665663"/>
          <p14:tracePt t="19949" x="8243888" y="4665663"/>
          <p14:tracePt t="19960" x="8272463" y="4665663"/>
          <p14:tracePt t="19966" x="8302625" y="4665663"/>
          <p14:tracePt t="19975" x="8331200" y="4665663"/>
          <p14:tracePt t="19982" x="8359775" y="4665663"/>
          <p14:tracePt t="19993" x="8389938" y="4665663"/>
          <p14:tracePt t="19997" x="8418513" y="4665663"/>
          <p14:tracePt t="20009" x="8455025" y="4665663"/>
          <p14:tracePt t="20014" x="8483600" y="4673600"/>
          <p14:tracePt t="20026" x="8520113" y="4681538"/>
          <p14:tracePt t="20031" x="8556625" y="4687888"/>
          <p14:tracePt t="20042" x="8585200" y="4695825"/>
          <p14:tracePt t="20047" x="8621713" y="4702175"/>
          <p14:tracePt t="20060" x="8664575" y="4710113"/>
          <p14:tracePt t="20065" x="8694738" y="4716463"/>
          <p14:tracePt t="20076" x="8729663" y="4724400"/>
          <p14:tracePt t="20081" x="8766175" y="4724400"/>
          <p14:tracePt t="20093" x="8802688" y="4732338"/>
          <p14:tracePt t="20098" x="8839200" y="4738688"/>
          <p14:tracePt t="20109" x="8875713" y="4746625"/>
          <p14:tracePt t="20114" x="8912225" y="4746625"/>
          <p14:tracePt t="20126" x="8948738" y="4752975"/>
          <p14:tracePt t="20131" x="8983663" y="4752975"/>
          <p14:tracePt t="20142" x="9005888" y="4760913"/>
          <p14:tracePt t="20148" x="9042400" y="4760913"/>
          <p14:tracePt t="20160" x="9064625" y="4760913"/>
          <p14:tracePt t="20163" x="9085263" y="4767263"/>
          <p14:tracePt t="20177" x="9107488" y="4767263"/>
          <p14:tracePt t="20177" x="9129713" y="4767263"/>
          <p14:tracePt t="20185" x="9151938" y="4775200"/>
          <p14:tracePt t="20194" x="9166225" y="4775200"/>
          <p14:tracePt t="20201" x="9186863" y="4783138"/>
          <p14:tracePt t="20210" x="9209088" y="4783138"/>
          <p14:tracePt t="20217" x="9223375" y="4789488"/>
          <p14:tracePt t="20226" x="9245600" y="4797425"/>
          <p14:tracePt t="20233" x="9253538" y="4797425"/>
          <p14:tracePt t="20242" x="9267825" y="4803775"/>
          <p14:tracePt t="20250" x="9288463" y="4803775"/>
          <p14:tracePt t="20259" x="9310688" y="4811713"/>
          <p14:tracePt t="20265" x="9324975" y="4811713"/>
          <p14:tracePt t="20276" x="9339263" y="4818063"/>
          <p14:tracePt t="20281" x="9355138" y="4826000"/>
          <p14:tracePt t="20293" x="9369425" y="4826000"/>
          <p14:tracePt t="20297" x="9390063" y="4833938"/>
          <p14:tracePt t="20310" x="9405938" y="4833938"/>
          <p14:tracePt t="20314" x="9426575" y="4840288"/>
          <p14:tracePt t="20325" x="9434513" y="4840288"/>
          <p14:tracePt t="20330" x="9463088" y="4840288"/>
          <p14:tracePt t="20343" x="9471025" y="4840288"/>
          <p14:tracePt t="20347" x="9491663" y="4848225"/>
          <p14:tracePt t="20359" x="9513888" y="4848225"/>
          <p14:tracePt t="20363" x="9536113" y="4854575"/>
          <p14:tracePt t="20377" x="9550400" y="4854575"/>
          <p14:tracePt t="20381" x="9572625" y="4862513"/>
          <p14:tracePt t="20392" x="9593263" y="4862513"/>
          <p14:tracePt t="20396" x="9615488" y="4868863"/>
          <p14:tracePt t="20409" x="9629775" y="4868863"/>
          <p14:tracePt t="20413" x="9652000" y="4876800"/>
          <p14:tracePt t="20426" x="9680575" y="4876800"/>
          <p14:tracePt t="20430" x="9702800" y="4884738"/>
          <p14:tracePt t="20444" x="9731375" y="4891088"/>
          <p14:tracePt t="20449" x="9753600" y="4899025"/>
          <p14:tracePt t="20459" x="9775825" y="4905375"/>
          <p14:tracePt t="20464" x="9804400" y="4913313"/>
          <p14:tracePt t="20477" x="9826625" y="4919663"/>
          <p14:tracePt t="20477" x="9855200" y="4927600"/>
          <p14:tracePt t="20484" x="9877425" y="4927600"/>
          <p14:tracePt t="20494" x="9898063" y="4935538"/>
          <p14:tracePt t="20501" x="9928225" y="4941888"/>
          <p14:tracePt t="20511" x="9942513" y="4949825"/>
          <p14:tracePt t="20517" x="9964738" y="4949825"/>
          <p14:tracePt t="20526" x="9985375" y="4956175"/>
          <p14:tracePt t="20534" x="10007600" y="4964113"/>
          <p14:tracePt t="20542" x="10029825" y="4970463"/>
          <p14:tracePt t="20550" x="10044113" y="4978400"/>
          <p14:tracePt t="20559" x="10058400" y="4986338"/>
          <p14:tracePt t="20565" x="10080625" y="4992688"/>
          <p14:tracePt t="28408" x="10066338" y="4992688"/>
          <p14:tracePt t="28416" x="10050463" y="4986338"/>
          <p14:tracePt t="28424" x="10036175" y="4970463"/>
          <p14:tracePt t="28431" x="10007600" y="4964113"/>
          <p14:tracePt t="28439" x="9979025" y="4941888"/>
          <p14:tracePt t="28447" x="9928225" y="4927600"/>
          <p14:tracePt t="28455" x="9869488" y="4905375"/>
          <p14:tracePt t="28463" x="9775825" y="4862513"/>
          <p14:tracePt t="28472" x="9702800" y="4848225"/>
          <p14:tracePt t="28480" x="9615488" y="4826000"/>
          <p14:tracePt t="28488" x="9528175" y="4811713"/>
          <p14:tracePt t="28496" x="9420225" y="4797425"/>
          <p14:tracePt t="28504" x="9318625" y="4789488"/>
          <p14:tracePt t="28512" x="9217025" y="4783138"/>
          <p14:tracePt t="28521" x="9115425" y="4783138"/>
          <p14:tracePt t="28528" x="9013825" y="4775200"/>
          <p14:tracePt t="28537" x="8918575" y="4775200"/>
          <p14:tracePt t="28546" x="8867775" y="4775200"/>
          <p14:tracePt t="28553" x="8780463" y="4775200"/>
          <p14:tracePt t="28561" x="8686800" y="4775200"/>
          <p14:tracePt t="28570" x="8607425" y="4775200"/>
          <p14:tracePt t="28578" x="8526463" y="4775200"/>
          <p14:tracePt t="28587" x="8455025" y="4783138"/>
          <p14:tracePt t="28594" x="8424863" y="4783138"/>
          <p14:tracePt t="28603" x="8367713" y="4789488"/>
          <p14:tracePt t="28610" x="8316913" y="4789488"/>
          <p14:tracePt t="28620" x="8272463" y="4797425"/>
          <p14:tracePt t="28627" x="8237538" y="4797425"/>
          <p14:tracePt t="28635" x="8201025" y="4797425"/>
          <p14:tracePt t="28644" x="8170863" y="4797425"/>
          <p14:tracePt t="28653" x="8142288" y="4797425"/>
          <p14:tracePt t="28661" x="8128000" y="4797425"/>
          <p14:tracePt t="28669" x="8091488" y="4797425"/>
          <p14:tracePt t="28677" x="8085138" y="4797425"/>
          <p14:tracePt t="28686" x="8069263" y="4797425"/>
          <p14:tracePt t="28693" x="8048625" y="4797425"/>
          <p14:tracePt t="28703" x="8040688" y="4797425"/>
          <p14:tracePt t="28711" x="8026400" y="4797425"/>
          <p14:tracePt t="28720" x="8012113" y="4797425"/>
          <p14:tracePt t="28727" x="7997825" y="4797425"/>
          <p14:tracePt t="28737" x="7989888" y="4797425"/>
          <p14:tracePt t="28743" x="7967663" y="4803775"/>
          <p14:tracePt t="28753" x="7961313" y="4803775"/>
          <p14:tracePt t="28760" x="7947025" y="4818063"/>
          <p14:tracePt t="28769" x="7924800" y="4826000"/>
          <p14:tracePt t="28777" x="7910513" y="4840288"/>
          <p14:tracePt t="28786" x="7888288" y="4854575"/>
          <p14:tracePt t="28794" x="7866063" y="4862513"/>
          <p14:tracePt t="28803" x="7845425" y="4876800"/>
          <p14:tracePt t="28805" x="7815263" y="4891088"/>
          <p14:tracePt t="28814" x="7794625" y="4905375"/>
          <p14:tracePt t="28821" x="7772400" y="4919663"/>
          <p14:tracePt t="28830" x="7750175" y="4935538"/>
          <p14:tracePt t="28838" x="7721600" y="4941888"/>
          <p14:tracePt t="28846" x="7699375" y="4949825"/>
          <p14:tracePt t="28854" x="7678738" y="4956175"/>
          <p14:tracePt t="28862" x="7670800" y="4964113"/>
          <p14:tracePt t="28870" x="7648575" y="4964113"/>
          <p14:tracePt t="28879" x="7642225" y="4964113"/>
          <p14:tracePt t="28887" x="7634288" y="4970463"/>
          <p14:tracePt t="29085" x="7627938" y="4970463"/>
          <p14:tracePt t="29094" x="7605713" y="4970463"/>
          <p14:tracePt t="29103" x="7577138" y="4964113"/>
          <p14:tracePt t="29111" x="7532688" y="4956175"/>
          <p14:tracePt t="29118" x="7489825" y="4949825"/>
          <p14:tracePt t="29125" x="7408863" y="4935538"/>
          <p14:tracePt t="29134" x="7300913" y="4927600"/>
          <p14:tracePt t="29142" x="7112000" y="4905375"/>
          <p14:tracePt t="29150" x="7038975" y="4899025"/>
          <p14:tracePt t="29158" x="6894513" y="4884738"/>
          <p14:tracePt t="29166" x="6742113" y="4876800"/>
          <p14:tracePt t="29174" x="6589713" y="4868863"/>
          <p14:tracePt t="29183" x="6451600" y="4854575"/>
          <p14:tracePt t="29190" x="6313488" y="4854575"/>
          <p14:tracePt t="29198" x="6189663" y="4848225"/>
          <p14:tracePt t="29206" x="6124575" y="4848225"/>
          <p14:tracePt t="29214" x="6030913" y="4848225"/>
          <p14:tracePt t="29223" x="5943600" y="4848225"/>
          <p14:tracePt t="29231" x="5864225" y="4848225"/>
          <p14:tracePt t="29239" x="5827713" y="4848225"/>
          <p14:tracePt t="29247" x="5776913" y="4848225"/>
          <p14:tracePt t="29255" x="5726113" y="4848225"/>
          <p14:tracePt t="29263" x="5681663" y="4848225"/>
          <p14:tracePt t="29271" x="5675313" y="4848225"/>
          <p14:tracePt t="29280" x="5646738" y="4848225"/>
          <p14:tracePt t="29288" x="5624513" y="4848225"/>
          <p14:tracePt t="29296" x="5616575" y="4848225"/>
          <p14:tracePt t="29304" x="5610225" y="4848225"/>
          <p14:tracePt t="29313" x="5602288" y="4848225"/>
          <p14:tracePt t="29337" x="5602288" y="4854575"/>
          <p14:tracePt t="29348" x="5610225" y="4862513"/>
          <p14:tracePt t="29358" x="5624513" y="4868863"/>
          <p14:tracePt t="29361" x="5638800" y="4884738"/>
          <p14:tracePt t="29372" x="5661025" y="4899025"/>
          <p14:tracePt t="29377" x="5675313" y="4913313"/>
          <p14:tracePt t="29386" x="5697538" y="4935538"/>
          <p14:tracePt t="29394" x="5703888" y="4941888"/>
          <p14:tracePt t="29404" x="5718175" y="4956175"/>
          <p14:tracePt t="29410" x="5726113" y="4970463"/>
          <p14:tracePt t="29418" x="5740400" y="4978400"/>
          <p14:tracePt t="29427" x="5748338" y="4986338"/>
          <p14:tracePt t="29437" x="5754688" y="4992688"/>
          <p14:tracePt t="29443" x="5754688" y="5000625"/>
          <p14:tracePt t="29451" x="5762625" y="5000625"/>
          <p14:tracePt t="29461" x="5762625" y="5006975"/>
          <p14:tracePt t="29483" x="5768975" y="5006975"/>
          <p14:tracePt t="29499" x="5768975" y="4992688"/>
          <p14:tracePt t="29508" x="5768975" y="4978400"/>
          <p14:tracePt t="29516" x="5768975" y="4956175"/>
          <p14:tracePt t="29524" x="5776913" y="4913313"/>
          <p14:tracePt t="29531" x="5783263" y="4868863"/>
          <p14:tracePt t="29539" x="5799138" y="4818063"/>
          <p14:tracePt t="29549" x="5813425" y="4767263"/>
          <p14:tracePt t="29557" x="5827713" y="4702175"/>
          <p14:tracePt t="29565" x="5849938" y="4630738"/>
          <p14:tracePt t="29573" x="5870575" y="4557713"/>
          <p14:tracePt t="29581" x="5884863" y="4478338"/>
          <p14:tracePt t="29589" x="5907088" y="4405313"/>
          <p14:tracePt t="29597" x="5929313" y="4325938"/>
          <p14:tracePt t="29605" x="5957888" y="4202113"/>
          <p14:tracePt t="29614" x="5986463" y="4122738"/>
          <p14:tracePt t="29622" x="6016625" y="4035425"/>
          <p14:tracePt t="29630" x="6045200" y="3940175"/>
          <p14:tracePt t="29638" x="6059488" y="3897313"/>
          <p14:tracePt t="29646" x="6096000" y="3810000"/>
          <p14:tracePt t="29654" x="6132513" y="3736975"/>
          <p14:tracePt t="29662" x="6146800" y="3708400"/>
          <p14:tracePt t="29670" x="6169025" y="3649663"/>
          <p14:tracePt t="29679" x="6197600" y="3598863"/>
          <p14:tracePt t="29689" x="6219825" y="3563938"/>
          <p14:tracePt t="29694" x="6240463" y="3533775"/>
          <p14:tracePt t="29705" x="6248400" y="3519488"/>
          <p14:tracePt t="29712" x="6262688" y="3497263"/>
          <p14:tracePt t="29722" x="6276975" y="3476625"/>
          <p14:tracePt t="29727" x="6284913" y="3468688"/>
          <p14:tracePt t="29738" x="6291263" y="3454400"/>
          <p14:tracePt t="29743" x="6299200" y="3446463"/>
          <p14:tracePt t="29760" x="6307138" y="3446463"/>
          <p14:tracePt t="29791" x="6313488" y="3446463"/>
          <p14:tracePt t="29807" x="6321425" y="3446463"/>
          <p14:tracePt t="29816" x="6327775" y="3454400"/>
          <p14:tracePt t="29826" x="6335713" y="3462338"/>
          <p14:tracePt t="29832" x="6350000" y="3468688"/>
          <p14:tracePt t="29842" x="6357938" y="3476625"/>
          <p14:tracePt t="29848" x="6372225" y="3482975"/>
          <p14:tracePt t="29857" x="6386513" y="3490913"/>
          <p14:tracePt t="29864" x="6408738" y="3497263"/>
          <p14:tracePt t="29873" x="6423025" y="3505200"/>
          <p14:tracePt t="29880" x="6443663" y="3519488"/>
          <p14:tracePt t="29889" x="6459538" y="3533775"/>
          <p14:tracePt t="29898" x="6480175" y="3556000"/>
          <p14:tracePt t="29905" x="6502400" y="3578225"/>
          <p14:tracePt t="29913" x="6516688" y="3598863"/>
          <p14:tracePt t="29921" x="6553200" y="3635375"/>
          <p14:tracePt t="29929" x="6575425" y="3671888"/>
          <p14:tracePt t="29937" x="6589713" y="3686175"/>
          <p14:tracePt t="29945" x="6611938" y="3716338"/>
          <p14:tracePt t="29953" x="6646863" y="3767138"/>
          <p14:tracePt t="29961" x="6683375" y="3802063"/>
          <p14:tracePt t="29970" x="6713538" y="3838575"/>
          <p14:tracePt t="29978" x="6748463" y="3883025"/>
          <p14:tracePt t="29986" x="6784975" y="3919538"/>
          <p14:tracePt t="29994" x="6829425" y="3962400"/>
          <p14:tracePt t="30002" x="6872288" y="4005263"/>
          <p14:tracePt t="30011" x="6916738" y="4041775"/>
          <p14:tracePt t="30019" x="6959600" y="4078288"/>
          <p14:tracePt t="30028" x="7002463" y="4114800"/>
          <p14:tracePt t="30035" x="7038975" y="4151313"/>
          <p14:tracePt t="30044" x="7061200" y="4165600"/>
          <p14:tracePt t="30052" x="7112000" y="4216400"/>
          <p14:tracePt t="30060" x="7134225" y="4238625"/>
          <p14:tracePt t="30069" x="7170738" y="4267200"/>
          <p14:tracePt t="30076" x="7199313" y="4295775"/>
          <p14:tracePt t="30085" x="7227888" y="4325938"/>
          <p14:tracePt t="30092" x="7256463" y="4346575"/>
          <p14:tracePt t="30102" x="7286625" y="4376738"/>
          <p14:tracePt t="30109" x="7307263" y="4405313"/>
          <p14:tracePt t="30119" x="7337425" y="4427538"/>
          <p14:tracePt t="30124" x="7358063" y="4448175"/>
          <p14:tracePt t="30135" x="7380288" y="4470400"/>
          <p14:tracePt t="30141" x="7388225" y="4478338"/>
          <p14:tracePt t="30152" x="7402513" y="4484688"/>
          <p14:tracePt t="30156" x="7416800" y="4498975"/>
          <p14:tracePt t="30169" x="7424738" y="4506913"/>
          <p14:tracePt t="30173" x="7431088" y="4506913"/>
          <p14:tracePt t="30185" x="7431088" y="4513263"/>
          <p14:tracePt t="30189" x="7439025" y="4513263"/>
          <p14:tracePt t="30201" x="7439025" y="4521200"/>
          <p14:tracePt t="30213" x="7445375" y="4521200"/>
          <p14:tracePt t="37918" x="7453313" y="4521200"/>
          <p14:tracePt t="37926" x="7467600" y="4506913"/>
          <p14:tracePt t="37938" x="7481888" y="4492625"/>
          <p14:tracePt t="37942" x="7504113" y="4470400"/>
          <p14:tracePt t="37955" x="7532688" y="4448175"/>
          <p14:tracePt t="37958" x="7569200" y="4419600"/>
          <p14:tracePt t="37971" x="7605713" y="4397375"/>
          <p14:tracePt t="37975" x="7642225" y="4368800"/>
          <p14:tracePt t="37988" x="7685088" y="4346575"/>
          <p14:tracePt t="37991" x="7721600" y="4325938"/>
          <p14:tracePt t="38003" x="7764463" y="4310063"/>
          <p14:tracePt t="38007" x="7808913" y="4295775"/>
          <p14:tracePt t="38018" x="7851775" y="4281488"/>
          <p14:tracePt t="38024" x="7896225" y="4267200"/>
          <p14:tracePt t="38033" x="7939088" y="4259263"/>
          <p14:tracePt t="38040" x="7983538" y="4244975"/>
          <p14:tracePt t="38048" x="8034338" y="4238625"/>
          <p14:tracePt t="38056" x="8077200" y="4230688"/>
          <p14:tracePt t="38065" x="8128000" y="4224338"/>
          <p14:tracePt t="38073" x="8170863" y="4216400"/>
          <p14:tracePt t="38081" x="8221663" y="4216400"/>
          <p14:tracePt t="38089" x="8280400" y="4208463"/>
          <p14:tracePt t="38097" x="8331200" y="4208463"/>
          <p14:tracePt t="38105" x="8382000" y="4208463"/>
          <p14:tracePt t="38113" x="8432800" y="4208463"/>
          <p14:tracePt t="38121" x="8461375" y="4208463"/>
          <p14:tracePt t="38130" x="8526463" y="4208463"/>
          <p14:tracePt t="38138" x="8556625" y="4208463"/>
          <p14:tracePt t="38146" x="8621713" y="4208463"/>
          <p14:tracePt t="38154" x="8672513" y="4208463"/>
          <p14:tracePt t="38162" x="8723313" y="4224338"/>
          <p14:tracePt t="38170" x="8780463" y="4230688"/>
          <p14:tracePt t="38178" x="8831263" y="4230688"/>
          <p14:tracePt t="38186" x="8890000" y="4238625"/>
          <p14:tracePt t="38197" x="8940800" y="4244975"/>
          <p14:tracePt t="38202" x="8963025" y="4252913"/>
          <p14:tracePt t="38212" x="9005888" y="4267200"/>
          <p14:tracePt t="38219" x="9050338" y="4275138"/>
          <p14:tracePt t="38228" x="9078913" y="4289425"/>
          <p14:tracePt t="38235" x="9115425" y="4295775"/>
          <p14:tracePt t="38245" x="9121775" y="4303713"/>
          <p14:tracePt t="38250" x="9144000" y="4310063"/>
          <p14:tracePt t="38262" x="9158288" y="4318000"/>
          <p14:tracePt t="38267" x="9172575" y="4325938"/>
          <p14:tracePt t="38277" x="9186863" y="4332288"/>
          <p14:tracePt t="38283" x="9194800" y="4340225"/>
          <p14:tracePt t="38300" x="9202738" y="4340225"/>
          <p14:tracePt t="38316" x="9202738" y="4346575"/>
          <p14:tracePt t="38722" x="9209088" y="4346575"/>
          <p14:tracePt t="38730" x="9231313" y="4346575"/>
          <p14:tracePt t="38738" x="9253538" y="4346575"/>
          <p14:tracePt t="38747" x="9282113" y="4346575"/>
          <p14:tracePt t="38754" x="9318625" y="4346575"/>
          <p14:tracePt t="38763" x="9355138" y="4354513"/>
          <p14:tracePt t="38770" x="9420225" y="4360863"/>
          <p14:tracePt t="38779" x="9499600" y="4376738"/>
          <p14:tracePt t="38786" x="9586913" y="4397375"/>
          <p14:tracePt t="38795" x="9680575" y="4411663"/>
          <p14:tracePt t="38802" x="9782175" y="4427538"/>
          <p14:tracePt t="38813" x="9883775" y="4441825"/>
          <p14:tracePt t="38820" x="9979025" y="4456113"/>
          <p14:tracePt t="38829" x="10029825" y="4462463"/>
          <p14:tracePt t="38836" x="10117138" y="4478338"/>
          <p14:tracePt t="38845" x="10196513" y="4498975"/>
          <p14:tracePt t="38852" x="10269538" y="4513263"/>
          <p14:tracePt t="38860" x="10334625" y="4535488"/>
          <p14:tracePt t="38868" x="10363200" y="4543425"/>
          <p14:tracePt t="38876" x="10406063" y="4557713"/>
          <p14:tracePt t="38884" x="10442575" y="4579938"/>
          <p14:tracePt t="38893" x="10479088" y="4594225"/>
          <p14:tracePt t="38901" x="10493375" y="4600575"/>
          <p14:tracePt t="38909" x="10515600" y="4614863"/>
          <p14:tracePt t="38917" x="10529888" y="4622800"/>
          <p14:tracePt t="38924" x="10537825" y="4630738"/>
          <p14:tracePt t="38932" x="10544175" y="4637088"/>
          <p14:tracePt t="38940" x="10552113" y="4645025"/>
          <p14:tracePt t="38948" x="10558463" y="4645025"/>
          <p14:tracePt t="38966" x="10558463" y="4651375"/>
          <p14:tracePt t="38982" x="10558463" y="4659313"/>
          <p14:tracePt t="42324" x="10574338" y="4659313"/>
          <p14:tracePt t="42333" x="10594975" y="4651375"/>
          <p14:tracePt t="42341" x="10617200" y="4651375"/>
          <p14:tracePt t="42348" x="10639425" y="4645025"/>
          <p14:tracePt t="42357" x="10668000" y="4645025"/>
          <p14:tracePt t="42365" x="10710863" y="4637088"/>
          <p14:tracePt t="42374" x="10755313" y="4622800"/>
          <p14:tracePt t="42381" x="10806113" y="4608513"/>
          <p14:tracePt t="42390" x="10856913" y="4600575"/>
          <p14:tracePt t="42398" x="10899775" y="4586288"/>
          <p14:tracePt t="42406" x="10922000" y="4579938"/>
          <p14:tracePt t="42414" x="10964863" y="4564063"/>
          <p14:tracePt t="42422" x="11001375" y="4549775"/>
          <p14:tracePt t="42430" x="11031538" y="4535488"/>
          <p14:tracePt t="42438" x="11045825" y="4535488"/>
          <p14:tracePt t="42446" x="11066463" y="4521200"/>
          <p14:tracePt t="42454" x="11082338" y="4513263"/>
          <p14:tracePt t="42464" x="11096625" y="4498975"/>
          <p14:tracePt t="42471" x="11102975" y="4492625"/>
          <p14:tracePt t="42479" x="11110913" y="4484688"/>
          <p14:tracePt t="42487" x="11110913" y="4478338"/>
          <p14:tracePt t="42495" x="11110913" y="4470400"/>
          <p14:tracePt t="42504" x="11102975" y="4462463"/>
          <p14:tracePt t="42512" x="11082338" y="4456113"/>
          <p14:tracePt t="42520" x="11052175" y="4448175"/>
          <p14:tracePt t="42528" x="11023600" y="4448175"/>
          <p14:tracePt t="42535" x="10980738" y="4448175"/>
          <p14:tracePt t="42544" x="10944225" y="4441825"/>
          <p14:tracePt t="42552" x="10893425" y="4441825"/>
          <p14:tracePt t="42560" x="10871200" y="4441825"/>
          <p14:tracePt t="42569" x="10828338" y="4441825"/>
          <p14:tracePt t="42576" x="10798175" y="4441825"/>
          <p14:tracePt t="42584" x="10761663" y="4448175"/>
          <p14:tracePt t="42593" x="10733088" y="4456113"/>
          <p14:tracePt t="42601" x="10696575" y="4484688"/>
          <p14:tracePt t="42609" x="10675938" y="4513263"/>
          <p14:tracePt t="42617" x="10660063" y="4557713"/>
          <p14:tracePt t="42624" x="10645775" y="4600575"/>
          <p14:tracePt t="42633" x="10639425" y="4651375"/>
          <p14:tracePt t="42641" x="10631488" y="4702175"/>
          <p14:tracePt t="42649" x="10631488" y="4752975"/>
          <p14:tracePt t="42657" x="10631488" y="4811713"/>
          <p14:tracePt t="42665" x="10631488" y="4862513"/>
          <p14:tracePt t="42673" x="10631488" y="4919663"/>
          <p14:tracePt t="42682" x="10631488" y="4949825"/>
          <p14:tracePt t="42689" x="10639425" y="5000625"/>
          <p14:tracePt t="42698" x="10653713" y="5043488"/>
          <p14:tracePt t="42706" x="10675938" y="5108575"/>
          <p14:tracePt t="42715" x="10690225" y="5153025"/>
          <p14:tracePt t="42723" x="10710863" y="5195888"/>
          <p14:tracePt t="42732" x="10733088" y="5232400"/>
          <p14:tracePt t="42739" x="10747375" y="5254625"/>
          <p14:tracePt t="42748" x="10777538" y="5291138"/>
          <p14:tracePt t="42755" x="10798175" y="5319713"/>
          <p14:tracePt t="42764" x="10848975" y="5362575"/>
          <p14:tracePt t="42772" x="10871200" y="5376863"/>
          <p14:tracePt t="42781" x="10922000" y="5413375"/>
          <p14:tracePt t="42788" x="10958513" y="5435600"/>
          <p14:tracePt t="42798" x="10980738" y="5443538"/>
          <p14:tracePt t="42804" x="11023600" y="5457825"/>
          <p14:tracePt t="42814" x="11060113" y="5472113"/>
          <p14:tracePt t="42820" x="11096625" y="5478463"/>
          <p14:tracePt t="42831" x="11139488" y="5478463"/>
          <p14:tracePt t="42836" x="11168063" y="5478463"/>
          <p14:tracePt t="42848" x="11204575" y="5478463"/>
          <p14:tracePt t="42853" x="11241088" y="5478463"/>
          <p14:tracePt t="42864" x="11269663" y="5464175"/>
          <p14:tracePt t="42868" x="11299825" y="5449888"/>
          <p14:tracePt t="42881" x="11320463" y="5435600"/>
          <p14:tracePt t="42884" x="11342688" y="5413375"/>
          <p14:tracePt t="42897" x="11364913" y="5392738"/>
          <p14:tracePt t="42901" x="11387138" y="5370513"/>
          <p14:tracePt t="42914" x="11407775" y="5326063"/>
          <p14:tracePt t="42917" x="11422063" y="5297488"/>
          <p14:tracePt t="42931" x="11430000" y="5254625"/>
          <p14:tracePt t="42934" x="11430000" y="5210175"/>
          <p14:tracePt t="42948" x="11437938" y="5167313"/>
          <p14:tracePt t="42951" x="11437938" y="5116513"/>
          <p14:tracePt t="42965" x="11437938" y="5051425"/>
          <p14:tracePt t="42967" x="11422063" y="5000625"/>
          <p14:tracePt t="42981" x="11401425" y="4949825"/>
          <p14:tracePt t="42985" x="11371263" y="4905375"/>
          <p14:tracePt t="42997" x="11350625" y="4862513"/>
          <p14:tracePt t="43000" x="11314113" y="4826000"/>
          <p14:tracePt t="43015" x="11291888" y="4811713"/>
          <p14:tracePt t="43018" x="11263313" y="4783138"/>
          <p14:tracePt t="43031" x="11204575" y="4746625"/>
          <p14:tracePt t="43034" x="11183938" y="4738688"/>
          <p14:tracePt t="43048" x="11125200" y="4710113"/>
          <p14:tracePt t="43052" x="11088688" y="4702175"/>
          <p14:tracePt t="43064" x="11045825" y="4695825"/>
          <p14:tracePt t="43067" x="11015663" y="4695825"/>
          <p14:tracePt t="43082" x="10980738" y="4687888"/>
          <p14:tracePt t="43082" x="10936288" y="4687888"/>
          <p14:tracePt t="43088" x="10899775" y="4687888"/>
          <p14:tracePt t="43098" x="10863263" y="4687888"/>
          <p14:tracePt t="43104" x="10828338" y="4687888"/>
          <p14:tracePt t="43115" x="10798175" y="4687888"/>
          <p14:tracePt t="43121" x="10761663" y="4695825"/>
          <p14:tracePt t="43131" x="10741025" y="4710113"/>
          <p14:tracePt t="43137" x="10710863" y="4724400"/>
          <p14:tracePt t="43148" x="10690225" y="4738688"/>
          <p14:tracePt t="43152" x="10660063" y="4767263"/>
          <p14:tracePt t="43164" x="10639425" y="4826000"/>
          <p14:tracePt t="55230" x="10639425" y="4811713"/>
          <p14:tracePt t="55237" x="10653713" y="4803775"/>
          <p14:tracePt t="55248" x="10675938" y="4789488"/>
          <p14:tracePt t="55252" x="10696575" y="4767263"/>
          <p14:tracePt t="55265" x="10741025" y="4746625"/>
          <p14:tracePt t="55268" x="10783888" y="4724400"/>
          <p14:tracePt t="55282" x="10820400" y="4710113"/>
          <p14:tracePt t="55286" x="10879138" y="4687888"/>
          <p14:tracePt t="55299" x="10929938" y="4673600"/>
          <p14:tracePt t="55302" x="10980738" y="4665663"/>
          <p14:tracePt t="55316" x="11031538" y="4651375"/>
          <p14:tracePt t="55320" x="11082338" y="4645025"/>
          <p14:tracePt t="55333" x="11133138" y="4637088"/>
          <p14:tracePt t="55333" x="11161713" y="4630738"/>
          <p14:tracePt t="55341" x="11212513" y="4630738"/>
          <p14:tracePt t="55350" x="11249025" y="4630738"/>
          <p14:tracePt t="55357" x="11285538" y="4622800"/>
          <p14:tracePt t="55366" x="11320463" y="4622800"/>
          <p14:tracePt t="55374" x="11336338" y="4622800"/>
          <p14:tracePt t="55382" x="11356975" y="4622800"/>
          <p14:tracePt t="55390" x="11379200" y="4622800"/>
          <p14:tracePt t="55398" x="11401425" y="4622800"/>
          <p14:tracePt t="55406" x="11407775" y="4622800"/>
          <p14:tracePt t="55414" x="11422063" y="4622800"/>
          <p14:tracePt t="55422" x="11430000" y="4622800"/>
          <p14:tracePt t="55430" x="11437938" y="4622800"/>
          <p14:tracePt t="55447" x="11444288" y="4622800"/>
          <p14:tracePt t="55455" x="11444288" y="4614863"/>
          <p14:tracePt t="55521" x="11444288" y="4608513"/>
          <p14:tracePt t="55545" x="11444288" y="4600575"/>
          <p14:tracePt t="55553" x="11437938" y="4600575"/>
          <p14:tracePt t="56422" x="11444288" y="4572000"/>
          <p14:tracePt t="56433" x="11480800" y="4529138"/>
        </p14:tracePtLst>
      </p14:laserTrace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EED2E2BB-3846-41EB-9F1E-92C33C4A8F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C73D5773-5AC9-444A-A47A-EB6656ACDC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4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>
              <a:extLst>
                <a:ext uri="{FF2B5EF4-FFF2-40B4-BE49-F238E27FC236}">
                  <a16:creationId xmlns:a16="http://schemas.microsoft.com/office/drawing/2014/main" id="{81EB4475-C020-4325-AF59-31FCBFB7C5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F7689D68-C339-4D5B-9DAA-E13F6BD4D5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B9CC3E5-EA42-4393-A2C0-5192B91BD7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16347FA-1145-504A-9854-F98F5059BC7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-4" b="1169"/>
          <a:stretch/>
        </p:blipFill>
        <p:spPr>
          <a:xfrm>
            <a:off x="5975770" y="220101"/>
            <a:ext cx="5273393" cy="34396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FB8DBC8E-FBA7-466C-8D97-75B15FBE90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31191EFA-122A-4744-90E7-AE79544A7CB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-4" b="1169"/>
          <a:stretch/>
        </p:blipFill>
        <p:spPr>
          <a:xfrm>
            <a:off x="457200" y="254048"/>
            <a:ext cx="5273393" cy="34396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E6FFF64E-1FE4-4AE0-9D62-567AA183C1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200" y="4133850"/>
            <a:ext cx="11277600" cy="2250018"/>
          </a:xfrm>
          <a:custGeom>
            <a:avLst/>
            <a:gdLst>
              <a:gd name="connsiteX0" fmla="*/ 5264150 w 11277600"/>
              <a:gd name="connsiteY0" fmla="*/ 0 h 2250018"/>
              <a:gd name="connsiteX1" fmla="*/ 5499100 w 11277600"/>
              <a:gd name="connsiteY1" fmla="*/ 1588 h 2250018"/>
              <a:gd name="connsiteX2" fmla="*/ 5730875 w 11277600"/>
              <a:gd name="connsiteY2" fmla="*/ 1588 h 2250018"/>
              <a:gd name="connsiteX3" fmla="*/ 5961063 w 11277600"/>
              <a:gd name="connsiteY3" fmla="*/ 4763 h 2250018"/>
              <a:gd name="connsiteX4" fmla="*/ 6186488 w 11277600"/>
              <a:gd name="connsiteY4" fmla="*/ 9525 h 2250018"/>
              <a:gd name="connsiteX5" fmla="*/ 6410325 w 11277600"/>
              <a:gd name="connsiteY5" fmla="*/ 14288 h 2250018"/>
              <a:gd name="connsiteX6" fmla="*/ 6629400 w 11277600"/>
              <a:gd name="connsiteY6" fmla="*/ 19050 h 2250018"/>
              <a:gd name="connsiteX7" fmla="*/ 6846888 w 11277600"/>
              <a:gd name="connsiteY7" fmla="*/ 26988 h 2250018"/>
              <a:gd name="connsiteX8" fmla="*/ 7061200 w 11277600"/>
              <a:gd name="connsiteY8" fmla="*/ 34925 h 2250018"/>
              <a:gd name="connsiteX9" fmla="*/ 7270750 w 11277600"/>
              <a:gd name="connsiteY9" fmla="*/ 42863 h 2250018"/>
              <a:gd name="connsiteX10" fmla="*/ 7680325 w 11277600"/>
              <a:gd name="connsiteY10" fmla="*/ 63500 h 2250018"/>
              <a:gd name="connsiteX11" fmla="*/ 8072438 w 11277600"/>
              <a:gd name="connsiteY11" fmla="*/ 85725 h 2250018"/>
              <a:gd name="connsiteX12" fmla="*/ 8448675 w 11277600"/>
              <a:gd name="connsiteY12" fmla="*/ 109538 h 2250018"/>
              <a:gd name="connsiteX13" fmla="*/ 8805862 w 11277600"/>
              <a:gd name="connsiteY13" fmla="*/ 134938 h 2250018"/>
              <a:gd name="connsiteX14" fmla="*/ 9145588 w 11277600"/>
              <a:gd name="connsiteY14" fmla="*/ 161925 h 2250018"/>
              <a:gd name="connsiteX15" fmla="*/ 9461500 w 11277600"/>
              <a:gd name="connsiteY15" fmla="*/ 190500 h 2250018"/>
              <a:gd name="connsiteX16" fmla="*/ 9758362 w 11277600"/>
              <a:gd name="connsiteY16" fmla="*/ 219075 h 2250018"/>
              <a:gd name="connsiteX17" fmla="*/ 10031412 w 11277600"/>
              <a:gd name="connsiteY17" fmla="*/ 247650 h 2250018"/>
              <a:gd name="connsiteX18" fmla="*/ 10282238 w 11277600"/>
              <a:gd name="connsiteY18" fmla="*/ 274638 h 2250018"/>
              <a:gd name="connsiteX19" fmla="*/ 10504488 w 11277600"/>
              <a:gd name="connsiteY19" fmla="*/ 300038 h 2250018"/>
              <a:gd name="connsiteX20" fmla="*/ 10704512 w 11277600"/>
              <a:gd name="connsiteY20" fmla="*/ 323850 h 2250018"/>
              <a:gd name="connsiteX21" fmla="*/ 10874375 w 11277600"/>
              <a:gd name="connsiteY21" fmla="*/ 344488 h 2250018"/>
              <a:gd name="connsiteX22" fmla="*/ 11015662 w 11277600"/>
              <a:gd name="connsiteY22" fmla="*/ 363538 h 2250018"/>
              <a:gd name="connsiteX23" fmla="*/ 11210925 w 11277600"/>
              <a:gd name="connsiteY23" fmla="*/ 390525 h 2250018"/>
              <a:gd name="connsiteX24" fmla="*/ 11277600 w 11277600"/>
              <a:gd name="connsiteY24" fmla="*/ 400050 h 2250018"/>
              <a:gd name="connsiteX25" fmla="*/ 11277600 w 11277600"/>
              <a:gd name="connsiteY25" fmla="*/ 2250018 h 2250018"/>
              <a:gd name="connsiteX26" fmla="*/ 0 w 11277600"/>
              <a:gd name="connsiteY26" fmla="*/ 2250018 h 2250018"/>
              <a:gd name="connsiteX27" fmla="*/ 0 w 11277600"/>
              <a:gd name="connsiteY27" fmla="*/ 398463 h 2250018"/>
              <a:gd name="connsiteX28" fmla="*/ 255588 w 11277600"/>
              <a:gd name="connsiteY28" fmla="*/ 358775 h 2250018"/>
              <a:gd name="connsiteX29" fmla="*/ 511175 w 11277600"/>
              <a:gd name="connsiteY29" fmla="*/ 320675 h 2250018"/>
              <a:gd name="connsiteX30" fmla="*/ 766762 w 11277600"/>
              <a:gd name="connsiteY30" fmla="*/ 284163 h 2250018"/>
              <a:gd name="connsiteX31" fmla="*/ 1023938 w 11277600"/>
              <a:gd name="connsiteY31" fmla="*/ 252413 h 2250018"/>
              <a:gd name="connsiteX32" fmla="*/ 1279525 w 11277600"/>
              <a:gd name="connsiteY32" fmla="*/ 220663 h 2250018"/>
              <a:gd name="connsiteX33" fmla="*/ 1536700 w 11277600"/>
              <a:gd name="connsiteY33" fmla="*/ 190500 h 2250018"/>
              <a:gd name="connsiteX34" fmla="*/ 1790700 w 11277600"/>
              <a:gd name="connsiteY34" fmla="*/ 165100 h 2250018"/>
              <a:gd name="connsiteX35" fmla="*/ 2047875 w 11277600"/>
              <a:gd name="connsiteY35" fmla="*/ 141288 h 2250018"/>
              <a:gd name="connsiteX36" fmla="*/ 2303462 w 11277600"/>
              <a:gd name="connsiteY36" fmla="*/ 119063 h 2250018"/>
              <a:gd name="connsiteX37" fmla="*/ 2555875 w 11277600"/>
              <a:gd name="connsiteY37" fmla="*/ 100013 h 2250018"/>
              <a:gd name="connsiteX38" fmla="*/ 2809875 w 11277600"/>
              <a:gd name="connsiteY38" fmla="*/ 80963 h 2250018"/>
              <a:gd name="connsiteX39" fmla="*/ 3062288 w 11277600"/>
              <a:gd name="connsiteY39" fmla="*/ 65088 h 2250018"/>
              <a:gd name="connsiteX40" fmla="*/ 3313113 w 11277600"/>
              <a:gd name="connsiteY40" fmla="*/ 52388 h 2250018"/>
              <a:gd name="connsiteX41" fmla="*/ 3563938 w 11277600"/>
              <a:gd name="connsiteY41" fmla="*/ 39688 h 2250018"/>
              <a:gd name="connsiteX42" fmla="*/ 3811588 w 11277600"/>
              <a:gd name="connsiteY42" fmla="*/ 28575 h 2250018"/>
              <a:gd name="connsiteX43" fmla="*/ 4057650 w 11277600"/>
              <a:gd name="connsiteY43" fmla="*/ 20638 h 2250018"/>
              <a:gd name="connsiteX44" fmla="*/ 4303713 w 11277600"/>
              <a:gd name="connsiteY44" fmla="*/ 14288 h 2250018"/>
              <a:gd name="connsiteX45" fmla="*/ 4546600 w 11277600"/>
              <a:gd name="connsiteY45" fmla="*/ 7938 h 2250018"/>
              <a:gd name="connsiteX46" fmla="*/ 4787900 w 11277600"/>
              <a:gd name="connsiteY46" fmla="*/ 4763 h 2250018"/>
              <a:gd name="connsiteX47" fmla="*/ 5027613 w 11277600"/>
              <a:gd name="connsiteY47" fmla="*/ 1588 h 22500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1277600" h="2250018">
                <a:moveTo>
                  <a:pt x="5264150" y="0"/>
                </a:moveTo>
                <a:lnTo>
                  <a:pt x="5499100" y="1588"/>
                </a:lnTo>
                <a:lnTo>
                  <a:pt x="5730875" y="1588"/>
                </a:lnTo>
                <a:lnTo>
                  <a:pt x="5961063" y="4763"/>
                </a:lnTo>
                <a:lnTo>
                  <a:pt x="6186488" y="9525"/>
                </a:lnTo>
                <a:lnTo>
                  <a:pt x="6410325" y="14288"/>
                </a:lnTo>
                <a:lnTo>
                  <a:pt x="6629400" y="19050"/>
                </a:lnTo>
                <a:lnTo>
                  <a:pt x="6846888" y="26988"/>
                </a:lnTo>
                <a:lnTo>
                  <a:pt x="7061200" y="34925"/>
                </a:lnTo>
                <a:lnTo>
                  <a:pt x="7270750" y="42863"/>
                </a:lnTo>
                <a:lnTo>
                  <a:pt x="7680325" y="63500"/>
                </a:lnTo>
                <a:lnTo>
                  <a:pt x="8072438" y="85725"/>
                </a:lnTo>
                <a:lnTo>
                  <a:pt x="8448675" y="109538"/>
                </a:lnTo>
                <a:lnTo>
                  <a:pt x="8805862" y="134938"/>
                </a:lnTo>
                <a:lnTo>
                  <a:pt x="9145588" y="161925"/>
                </a:lnTo>
                <a:lnTo>
                  <a:pt x="9461500" y="190500"/>
                </a:lnTo>
                <a:lnTo>
                  <a:pt x="9758362" y="219075"/>
                </a:lnTo>
                <a:lnTo>
                  <a:pt x="10031412" y="247650"/>
                </a:lnTo>
                <a:lnTo>
                  <a:pt x="10282238" y="274638"/>
                </a:lnTo>
                <a:lnTo>
                  <a:pt x="10504488" y="300038"/>
                </a:lnTo>
                <a:lnTo>
                  <a:pt x="10704512" y="323850"/>
                </a:lnTo>
                <a:lnTo>
                  <a:pt x="10874375" y="344488"/>
                </a:lnTo>
                <a:lnTo>
                  <a:pt x="11015662" y="363538"/>
                </a:lnTo>
                <a:lnTo>
                  <a:pt x="11210925" y="390525"/>
                </a:lnTo>
                <a:lnTo>
                  <a:pt x="11277600" y="400050"/>
                </a:lnTo>
                <a:lnTo>
                  <a:pt x="11277600" y="2250018"/>
                </a:lnTo>
                <a:lnTo>
                  <a:pt x="0" y="2250018"/>
                </a:lnTo>
                <a:lnTo>
                  <a:pt x="0" y="398463"/>
                </a:lnTo>
                <a:lnTo>
                  <a:pt x="255588" y="358775"/>
                </a:lnTo>
                <a:lnTo>
                  <a:pt x="511175" y="320675"/>
                </a:lnTo>
                <a:lnTo>
                  <a:pt x="766762" y="284163"/>
                </a:lnTo>
                <a:lnTo>
                  <a:pt x="1023938" y="252413"/>
                </a:lnTo>
                <a:lnTo>
                  <a:pt x="1279525" y="220663"/>
                </a:lnTo>
                <a:lnTo>
                  <a:pt x="1536700" y="190500"/>
                </a:lnTo>
                <a:lnTo>
                  <a:pt x="1790700" y="165100"/>
                </a:lnTo>
                <a:lnTo>
                  <a:pt x="2047875" y="141288"/>
                </a:lnTo>
                <a:lnTo>
                  <a:pt x="2303462" y="119063"/>
                </a:lnTo>
                <a:lnTo>
                  <a:pt x="2555875" y="100013"/>
                </a:lnTo>
                <a:lnTo>
                  <a:pt x="2809875" y="80963"/>
                </a:lnTo>
                <a:lnTo>
                  <a:pt x="3062288" y="65088"/>
                </a:lnTo>
                <a:lnTo>
                  <a:pt x="3313113" y="52388"/>
                </a:lnTo>
                <a:lnTo>
                  <a:pt x="3563938" y="39688"/>
                </a:lnTo>
                <a:lnTo>
                  <a:pt x="3811588" y="28575"/>
                </a:lnTo>
                <a:lnTo>
                  <a:pt x="4057650" y="20638"/>
                </a:lnTo>
                <a:lnTo>
                  <a:pt x="4303713" y="14288"/>
                </a:lnTo>
                <a:lnTo>
                  <a:pt x="4546600" y="7938"/>
                </a:lnTo>
                <a:lnTo>
                  <a:pt x="4787900" y="4763"/>
                </a:lnTo>
                <a:lnTo>
                  <a:pt x="5027613" y="1588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7" name="Freeform 5">
            <a:extLst>
              <a:ext uri="{FF2B5EF4-FFF2-40B4-BE49-F238E27FC236}">
                <a16:creationId xmlns:a16="http://schemas.microsoft.com/office/drawing/2014/main" id="{9C80E52D-DE5C-4267-9C99-8741F2E42E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0371525">
            <a:off x="263767" y="4117124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9071DD84-4143-7A43-817E-0D4F75AA7416}"/>
              </a:ext>
            </a:extLst>
          </p:cNvPr>
          <p:cNvSpPr txBox="1"/>
          <p:nvPr/>
        </p:nvSpPr>
        <p:spPr>
          <a:xfrm>
            <a:off x="649975" y="4517136"/>
            <a:ext cx="10893095" cy="117494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155448">
              <a:lnSpc>
                <a:spcPct val="90000"/>
              </a:lnSpc>
              <a:spcBef>
                <a:spcPct val="0"/>
              </a:spcBef>
              <a:spcAft>
                <a:spcPts val="200"/>
              </a:spcAft>
              <a:buClr>
                <a:schemeClr val="accent1"/>
              </a:buClr>
              <a:buSzPct val="80000"/>
            </a:pPr>
            <a:r>
              <a:rPr lang="en-US" sz="3800" b="0" i="0" kern="1200" cap="all" spc="200">
                <a:solidFill>
                  <a:schemeClr val="bg2"/>
                </a:solidFill>
                <a:latin typeface="+mj-lt"/>
                <a:ea typeface="+mj-ea"/>
                <a:cs typeface="+mj-cs"/>
              </a:rPr>
              <a:t>Amplitude time-profile strongly depends on the interference figure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52139E1-7911-3B41-811E-32077B679E2F}"/>
              </a:ext>
            </a:extLst>
          </p:cNvPr>
          <p:cNvSpPr txBox="1"/>
          <p:nvPr/>
        </p:nvSpPr>
        <p:spPr>
          <a:xfrm>
            <a:off x="475767" y="3606061"/>
            <a:ext cx="5273393" cy="343961"/>
          </a:xfrm>
          <a:prstGeom prst="rect">
            <a:avLst/>
          </a:prstGeom>
          <a:solidFill>
            <a:srgbClr val="000000">
              <a:alpha val="50000"/>
            </a:srgbClr>
          </a:solidFill>
          <a:ln>
            <a:noFill/>
          </a:ln>
        </p:spPr>
        <p:txBody>
          <a:bodyPr vert="horz" wrap="square" lIns="91440" tIns="45720" rIns="91440" bIns="45720" rtlCol="0">
            <a:noAutofit/>
          </a:bodyPr>
          <a:lstStyle/>
          <a:p>
            <a:pPr algn="ctr" defTabSz="914400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Clr>
                <a:schemeClr val="accent2"/>
              </a:buClr>
              <a:buSzPct val="110000"/>
            </a:pPr>
            <a:r>
              <a:rPr lang="en-US" sz="1050" spc="50" dirty="0">
                <a:solidFill>
                  <a:srgbClr val="FFFFFF"/>
                </a:solidFill>
              </a:rPr>
              <a:t>Interference pattern from GVT (UK) and </a:t>
            </a:r>
            <a:r>
              <a:rPr lang="en-US" sz="1050" spc="50" dirty="0" err="1">
                <a:solidFill>
                  <a:srgbClr val="FFFFFF"/>
                </a:solidFill>
              </a:rPr>
              <a:t>Meudon</a:t>
            </a:r>
            <a:r>
              <a:rPr lang="en-US" sz="1050" spc="50" dirty="0">
                <a:solidFill>
                  <a:srgbClr val="FFFFFF"/>
                </a:solidFill>
              </a:rPr>
              <a:t> (F) will always produces and increases of amplitude during flares …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15C402E-D00A-9541-99ED-B3BE5A8DB716}"/>
              </a:ext>
            </a:extLst>
          </p:cNvPr>
          <p:cNvSpPr txBox="1"/>
          <p:nvPr/>
        </p:nvSpPr>
        <p:spPr>
          <a:xfrm>
            <a:off x="5975770" y="3608936"/>
            <a:ext cx="5273393" cy="343961"/>
          </a:xfrm>
          <a:prstGeom prst="rect">
            <a:avLst/>
          </a:prstGeom>
          <a:solidFill>
            <a:srgbClr val="000000">
              <a:alpha val="50000"/>
            </a:srgbClr>
          </a:solidFill>
          <a:ln>
            <a:noFill/>
          </a:ln>
        </p:spPr>
        <p:txBody>
          <a:bodyPr wrap="square" rtlCol="0">
            <a:noAutofit/>
          </a:bodyPr>
          <a:lstStyle/>
          <a:p>
            <a:pPr algn="ctr">
              <a:spcAft>
                <a:spcPts val="600"/>
              </a:spcAft>
            </a:pPr>
            <a:r>
              <a:rPr lang="fr-FR" sz="1050" dirty="0">
                <a:solidFill>
                  <a:srgbClr val="FFFFFF"/>
                </a:solidFill>
              </a:rPr>
              <a:t>… </a:t>
            </a:r>
            <a:r>
              <a:rPr lang="fr-FR" sz="1050" dirty="0" err="1">
                <a:solidFill>
                  <a:srgbClr val="FFFFFF"/>
                </a:solidFill>
              </a:rPr>
              <a:t>while</a:t>
            </a:r>
            <a:r>
              <a:rPr lang="fr-FR" sz="1050" dirty="0">
                <a:solidFill>
                  <a:srgbClr val="FFFFFF"/>
                </a:solidFill>
              </a:rPr>
              <a:t> an amplitude </a:t>
            </a:r>
            <a:r>
              <a:rPr lang="fr-FR" sz="1050" dirty="0" err="1">
                <a:solidFill>
                  <a:srgbClr val="FFFFFF"/>
                </a:solidFill>
              </a:rPr>
              <a:t>decrease</a:t>
            </a:r>
            <a:r>
              <a:rPr lang="fr-FR" sz="1050" dirty="0">
                <a:solidFill>
                  <a:srgbClr val="FFFFFF"/>
                </a:solidFill>
              </a:rPr>
              <a:t> </a:t>
            </a:r>
            <a:r>
              <a:rPr lang="fr-FR" sz="1050" dirty="0" err="1">
                <a:solidFill>
                  <a:srgbClr val="FFFFFF"/>
                </a:solidFill>
              </a:rPr>
              <a:t>is</a:t>
            </a:r>
            <a:r>
              <a:rPr lang="fr-FR" sz="1050" dirty="0">
                <a:solidFill>
                  <a:srgbClr val="FFFFFF"/>
                </a:solidFill>
              </a:rPr>
              <a:t> </a:t>
            </a:r>
            <a:r>
              <a:rPr lang="fr-FR" sz="1050" dirty="0" err="1">
                <a:solidFill>
                  <a:srgbClr val="FFFFFF"/>
                </a:solidFill>
              </a:rPr>
              <a:t>observed</a:t>
            </a:r>
            <a:r>
              <a:rPr lang="fr-FR" sz="1050" dirty="0">
                <a:solidFill>
                  <a:srgbClr val="FFFFFF"/>
                </a:solidFill>
              </a:rPr>
              <a:t> </a:t>
            </a:r>
            <a:r>
              <a:rPr lang="fr-FR" sz="1050" dirty="0" err="1">
                <a:solidFill>
                  <a:srgbClr val="FFFFFF"/>
                </a:solidFill>
              </a:rPr>
              <a:t>from</a:t>
            </a:r>
            <a:r>
              <a:rPr lang="fr-FR" sz="1050" dirty="0">
                <a:solidFill>
                  <a:srgbClr val="FFFFFF"/>
                </a:solidFill>
              </a:rPr>
              <a:t> NRK (</a:t>
            </a:r>
            <a:r>
              <a:rPr lang="fr-FR" sz="1050" dirty="0" err="1">
                <a:solidFill>
                  <a:srgbClr val="FFFFFF"/>
                </a:solidFill>
              </a:rPr>
              <a:t>Iceland</a:t>
            </a:r>
            <a:r>
              <a:rPr lang="fr-FR" sz="1050" dirty="0">
                <a:solidFill>
                  <a:srgbClr val="FFFFFF"/>
                </a:solidFill>
              </a:rPr>
              <a:t>) in case of </a:t>
            </a:r>
            <a:r>
              <a:rPr lang="fr-FR" sz="1050" dirty="0" err="1">
                <a:solidFill>
                  <a:srgbClr val="FFFFFF"/>
                </a:solidFill>
              </a:rPr>
              <a:t>very</a:t>
            </a:r>
            <a:r>
              <a:rPr lang="fr-FR" sz="1050" dirty="0">
                <a:solidFill>
                  <a:srgbClr val="FFFFFF"/>
                </a:solidFill>
              </a:rPr>
              <a:t> </a:t>
            </a:r>
            <a:r>
              <a:rPr lang="fr-FR" sz="1050" dirty="0" err="1">
                <a:solidFill>
                  <a:srgbClr val="FFFFFF"/>
                </a:solidFill>
              </a:rPr>
              <a:t>strong</a:t>
            </a:r>
            <a:r>
              <a:rPr lang="fr-FR" sz="1050" dirty="0">
                <a:solidFill>
                  <a:srgbClr val="FFFFFF"/>
                </a:solidFill>
              </a:rPr>
              <a:t> </a:t>
            </a:r>
            <a:r>
              <a:rPr lang="fr-FR" sz="1050" dirty="0" err="1">
                <a:solidFill>
                  <a:srgbClr val="FFFFFF"/>
                </a:solidFill>
              </a:rPr>
              <a:t>flares</a:t>
            </a:r>
            <a:endParaRPr lang="fr-FR" sz="1050" dirty="0">
              <a:solidFill>
                <a:srgbClr val="FFFFFF"/>
              </a:solidFill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DBB9AF57-8160-7945-815D-82734CF19C9D}"/>
              </a:ext>
            </a:extLst>
          </p:cNvPr>
          <p:cNvSpPr txBox="1"/>
          <p:nvPr/>
        </p:nvSpPr>
        <p:spPr>
          <a:xfrm>
            <a:off x="3938954" y="1388326"/>
            <a:ext cx="14205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dirty="0" err="1"/>
              <a:t>Observed</a:t>
            </a:r>
            <a:r>
              <a:rPr lang="fr-FR" sz="1200" dirty="0"/>
              <a:t> profile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11AED1A5-3DEC-3C4F-9BB7-2E3D73DB8CAB}"/>
              </a:ext>
            </a:extLst>
          </p:cNvPr>
          <p:cNvSpPr txBox="1"/>
          <p:nvPr/>
        </p:nvSpPr>
        <p:spPr>
          <a:xfrm>
            <a:off x="9419705" y="1323953"/>
            <a:ext cx="14205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dirty="0" err="1"/>
              <a:t>Observed</a:t>
            </a:r>
            <a:r>
              <a:rPr lang="fr-FR" sz="1200" dirty="0"/>
              <a:t> profile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67814416-3253-3348-A3CA-6EDF1BFAC8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370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2489"/>
    </mc:Choice>
    <mc:Fallback>
      <p:transition spd="slow" advTm="1324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6527" x="11212513" y="4005263"/>
          <p14:tracePt t="16537" x="10914063" y="3984625"/>
          <p14:tracePt t="16543" x="10399713" y="3954463"/>
          <p14:tracePt t="16554" x="9928225" y="3925888"/>
          <p14:tracePt t="16559" x="9775825" y="3925888"/>
          <p14:tracePt t="16570" x="9666288" y="3925888"/>
          <p14:tracePt t="16575" x="9601200" y="3925888"/>
          <p14:tracePt t="16787" x="9521825" y="3889375"/>
          <p14:tracePt t="16795" x="9412288" y="3832225"/>
          <p14:tracePt t="16806" x="9253538" y="3767138"/>
          <p14:tracePt t="16810" x="9064625" y="3679825"/>
          <p14:tracePt t="16823" x="8831263" y="3598863"/>
          <p14:tracePt t="16827" x="8389938" y="3462338"/>
          <p14:tracePt t="16839" x="7888288" y="3330575"/>
          <p14:tracePt t="16844" x="7351713" y="3236913"/>
          <p14:tracePt t="16855" x="6770688" y="3163888"/>
          <p14:tracePt t="16860" x="6197600" y="3121025"/>
          <p14:tracePt t="16871" x="5646738" y="3106738"/>
          <p14:tracePt t="16876" x="5362575" y="3106738"/>
          <p14:tracePt t="16886" x="4891088" y="3098800"/>
          <p14:tracePt t="16892" x="4681538" y="3098800"/>
          <p14:tracePt t="16901" x="4535488" y="3090863"/>
          <p14:tracePt t="16908" x="4441825" y="3090863"/>
          <p14:tracePt t="16917" x="4376738" y="3084513"/>
          <p14:tracePt t="16925" x="4252913" y="3076575"/>
          <p14:tracePt t="16934" x="4179888" y="3055938"/>
          <p14:tracePt t="16941" x="4106863" y="3019425"/>
          <p14:tracePt t="16950" x="4100513" y="3005138"/>
          <p14:tracePt t="17087" x="4100513" y="3019425"/>
          <p14:tracePt t="17111" x="4092575" y="3019425"/>
          <p14:tracePt t="17120" x="4056063" y="3011488"/>
          <p14:tracePt t="17128" x="4005263" y="2974975"/>
          <p14:tracePt t="17139" x="3933825" y="2924175"/>
          <p14:tracePt t="17144" x="3708400" y="2786063"/>
          <p14:tracePt t="17156" x="3490913" y="2655888"/>
          <p14:tracePt t="17160" x="3251200" y="2497138"/>
          <p14:tracePt t="17171" x="3135313" y="2401888"/>
          <p14:tracePt t="17175" x="2909888" y="2220913"/>
          <p14:tracePt t="17186" x="2728913" y="2039938"/>
          <p14:tracePt t="17193" x="2582863" y="1851025"/>
          <p14:tracePt t="17202" x="2489200" y="1662113"/>
          <p14:tracePt t="17209" x="2424113" y="1465263"/>
          <p14:tracePt t="17218" x="2416175" y="1371600"/>
          <p14:tracePt t="17225" x="2395538" y="1211263"/>
          <p14:tracePt t="17234" x="2395538" y="1154113"/>
          <p14:tracePt t="17242" x="2395538" y="1030288"/>
          <p14:tracePt t="17250" x="2395538" y="987425"/>
          <p14:tracePt t="17258" x="2401888" y="906463"/>
          <p14:tracePt t="17267" x="2438400" y="812800"/>
          <p14:tracePt t="17274" x="2474913" y="769938"/>
          <p14:tracePt t="17282" x="2511425" y="739775"/>
          <p14:tracePt t="17290" x="2562225" y="719138"/>
          <p14:tracePt t="17298" x="2649538" y="696913"/>
          <p14:tracePt t="17517" x="2627313" y="638175"/>
          <p14:tracePt t="17526" x="2613025" y="617538"/>
          <p14:tracePt t="17535" x="2613025" y="601663"/>
          <p14:tracePt t="17543" x="2605088" y="587375"/>
          <p14:tracePt t="17553" x="2598738" y="573088"/>
          <p14:tracePt t="17558" x="2598738" y="558800"/>
          <p14:tracePt t="17568" x="2598738" y="550863"/>
          <p14:tracePt t="17575" x="2598738" y="536575"/>
          <p14:tracePt t="17582" x="2598738" y="515938"/>
          <p14:tracePt t="17591" x="2605088" y="493713"/>
          <p14:tracePt t="17600" x="2633663" y="457200"/>
          <p14:tracePt t="17607" x="2663825" y="428625"/>
          <p14:tracePt t="17615" x="2706688" y="392113"/>
          <p14:tracePt t="17623" x="2757488" y="355600"/>
          <p14:tracePt t="17631" x="2816225" y="327025"/>
          <p14:tracePt t="17639" x="2873375" y="296863"/>
          <p14:tracePt t="17647" x="2924175" y="276225"/>
          <p14:tracePt t="17655" x="2982913" y="254000"/>
          <p14:tracePt t="17664" x="3011488" y="246063"/>
          <p14:tracePt t="17672" x="3055938" y="239713"/>
          <p14:tracePt t="17680" x="3098800" y="231775"/>
          <p14:tracePt t="17688" x="3135313" y="225425"/>
          <p14:tracePt t="17696" x="3163888" y="225425"/>
          <p14:tracePt t="17705" x="3192463" y="225425"/>
          <p14:tracePt t="17712" x="3214688" y="225425"/>
          <p14:tracePt t="17721" x="3236913" y="225425"/>
          <p14:tracePt t="17728" x="3243263" y="239713"/>
          <p14:tracePt t="17738" x="3259138" y="268288"/>
          <p14:tracePt t="17745" x="3265488" y="296863"/>
          <p14:tracePt t="17754" x="3265488" y="333375"/>
          <p14:tracePt t="17761" x="3265488" y="377825"/>
          <p14:tracePt t="17770" x="3265488" y="428625"/>
          <p14:tracePt t="17777" x="3265488" y="457200"/>
          <p14:tracePt t="17786" x="3259138" y="500063"/>
          <p14:tracePt t="17794" x="3251200" y="544513"/>
          <p14:tracePt t="17804" x="3236913" y="581025"/>
          <p14:tracePt t="17810" x="3222625" y="617538"/>
          <p14:tracePt t="17820" x="3214688" y="646113"/>
          <p14:tracePt t="17826" x="3200400" y="660400"/>
          <p14:tracePt t="17837" x="3186113" y="682625"/>
          <p14:tracePt t="17842" x="3163888" y="688975"/>
          <p14:tracePt t="17853" x="3149600" y="696913"/>
          <p14:tracePt t="17859" x="3135313" y="696913"/>
          <p14:tracePt t="17870" x="3113088" y="696913"/>
          <p14:tracePt t="17875" x="3090863" y="696913"/>
          <p14:tracePt t="17886" x="3070225" y="696913"/>
          <p14:tracePt t="17891" x="3040063" y="688975"/>
          <p14:tracePt t="17903" x="3019425" y="668338"/>
          <p14:tracePt t="17907" x="2997200" y="652463"/>
          <p14:tracePt t="17920" x="2954338" y="617538"/>
          <p14:tracePt t="17925" x="2932113" y="587375"/>
          <p14:tracePt t="17936" x="2903538" y="550863"/>
          <p14:tracePt t="17941" x="2873375" y="522288"/>
          <p14:tracePt t="17953" x="2867025" y="500063"/>
          <p14:tracePt t="17956" x="2844800" y="465138"/>
          <p14:tracePt t="17970" x="2830513" y="428625"/>
          <p14:tracePt t="17973" x="2816225" y="369888"/>
          <p14:tracePt t="17987" x="2816225" y="333375"/>
          <p14:tracePt t="17989" x="2816225" y="282575"/>
          <p14:tracePt t="18003" x="2816225" y="261938"/>
          <p14:tracePt t="18006" x="2816225" y="239713"/>
          <p14:tracePt t="18019" x="2830513" y="195263"/>
          <p14:tracePt t="23126" x="2887663" y="180975"/>
          <p14:tracePt t="23130" x="2954338" y="152400"/>
          <p14:tracePt t="23131" x="3033713" y="130175"/>
          <p14:tracePt t="23137" x="3113088" y="93663"/>
          <p14:tracePt t="23137" x="3192463" y="65088"/>
          <p14:tracePt t="23145" x="3287713" y="36513"/>
          <p14:tracePt t="23153" x="3389313" y="14288"/>
          <p14:tracePt t="23618" x="6662738" y="36513"/>
          <p14:tracePt t="23620" x="6734175" y="93663"/>
          <p14:tracePt t="23625" x="6770688" y="130175"/>
          <p14:tracePt t="23635" x="6835775" y="188913"/>
          <p14:tracePt t="23641" x="6894513" y="239713"/>
          <p14:tracePt t="23651" x="6923088" y="261938"/>
          <p14:tracePt t="23657" x="6967538" y="304800"/>
          <p14:tracePt t="23668" x="7010400" y="341313"/>
          <p14:tracePt t="23674" x="7018338" y="347663"/>
          <p14:tracePt t="23685" x="7046913" y="369888"/>
          <p14:tracePt t="23691" x="7061200" y="384175"/>
          <p14:tracePt t="23701" x="7075488" y="392113"/>
          <p14:tracePt t="23708" x="7083425" y="398463"/>
          <p14:tracePt t="23717" x="7089775" y="406400"/>
          <p14:tracePt t="23738" x="7097713" y="406400"/>
          <p14:tracePt t="23751" x="7097713" y="414338"/>
          <p14:tracePt t="23768" x="7104063" y="414338"/>
          <p14:tracePt t="23773" x="7104063" y="420688"/>
          <p14:tracePt t="23789" x="7112000" y="420688"/>
          <p14:tracePt t="23801" x="7112000" y="428625"/>
          <p14:tracePt t="27350" x="7097713" y="428625"/>
          <p14:tracePt t="27357" x="7069138" y="428625"/>
          <p14:tracePt t="27367" x="7018338" y="442913"/>
          <p14:tracePt t="27374" x="6967538" y="457200"/>
          <p14:tracePt t="27381" x="6916738" y="471488"/>
          <p14:tracePt t="27390" x="6843713" y="485775"/>
          <p14:tracePt t="27400" x="6770688" y="508000"/>
          <p14:tracePt t="27407" x="6604000" y="550863"/>
          <p14:tracePt t="27415" x="6408738" y="609600"/>
          <p14:tracePt t="27423" x="6059488" y="696913"/>
          <p14:tracePt t="27431" x="5776913" y="769938"/>
          <p14:tracePt t="27439" x="5478463" y="863600"/>
          <p14:tracePt t="27446" x="5167313" y="965200"/>
          <p14:tracePt t="27455" x="4840288" y="1066800"/>
          <p14:tracePt t="27463" x="4535488" y="1168400"/>
          <p14:tracePt t="27472" x="4238625" y="1270000"/>
          <p14:tracePt t="27479" x="4086225" y="1320800"/>
          <p14:tracePt t="27488" x="3824288" y="1408113"/>
          <p14:tracePt t="27495" x="3716338" y="1436688"/>
          <p14:tracePt t="27504" x="3505200" y="1509713"/>
          <p14:tracePt t="27512" x="3432175" y="1531938"/>
          <p14:tracePt t="27520" x="3309938" y="1566863"/>
          <p14:tracePt t="27528" x="3265488" y="1582738"/>
          <p14:tracePt t="27537" x="3228975" y="1589088"/>
          <p14:tracePt t="27545" x="3178175" y="1597025"/>
          <p14:tracePt t="27553" x="3141663" y="1603375"/>
          <p14:tracePt t="27561" x="3113088" y="1603375"/>
          <p14:tracePt t="27569" x="3106738" y="1603375"/>
          <p14:tracePt t="27788" x="3090863" y="1611313"/>
          <p14:tracePt t="27796" x="3070225" y="1633538"/>
          <p14:tracePt t="27805" x="3040063" y="1668463"/>
          <p14:tracePt t="27813" x="3019425" y="1698625"/>
          <p14:tracePt t="27820" x="2997200" y="1735138"/>
          <p14:tracePt t="27829" x="2968625" y="1778000"/>
          <p14:tracePt t="27837" x="2938463" y="1814513"/>
          <p14:tracePt t="27845" x="2887663" y="1893888"/>
          <p14:tracePt t="27853" x="2822575" y="1981200"/>
          <p14:tracePt t="27861" x="2765425" y="2068513"/>
          <p14:tracePt t="27870" x="2706688" y="2155825"/>
          <p14:tracePt t="27878" x="2641600" y="2263775"/>
          <p14:tracePt t="27886" x="2568575" y="2359025"/>
          <p14:tracePt t="27894" x="2511425" y="2452688"/>
          <p14:tracePt t="27902" x="2474913" y="2503488"/>
          <p14:tracePt t="27910" x="2373313" y="2633663"/>
          <p14:tracePt t="27918" x="2344738" y="2678113"/>
          <p14:tracePt t="27926" x="2278063" y="2751138"/>
          <p14:tracePt t="27935" x="2227263" y="2808288"/>
          <p14:tracePt t="27943" x="2170113" y="2867025"/>
          <p14:tracePt t="27952" x="2111375" y="2917825"/>
          <p14:tracePt t="27958" x="2068513" y="2960688"/>
          <p14:tracePt t="27968" x="2017713" y="2997200"/>
          <p14:tracePt t="27974" x="1973263" y="3033713"/>
          <p14:tracePt t="27985" x="1952625" y="3048000"/>
          <p14:tracePt t="27990" x="1916113" y="3084513"/>
          <p14:tracePt t="28002" x="1879600" y="3106738"/>
          <p14:tracePt t="28007" x="1851025" y="3135313"/>
          <p14:tracePt t="28018" x="1820863" y="3157538"/>
          <p14:tracePt t="28023" x="1814513" y="3171825"/>
          <p14:tracePt t="28035" x="1792288" y="3186113"/>
          <p14:tracePt t="28040" x="1778000" y="3200400"/>
          <p14:tracePt t="28052" x="1770063" y="3214688"/>
          <p14:tracePt t="28057" x="1763713" y="3222625"/>
          <p14:tracePt t="28068" x="1749425" y="3236913"/>
          <p14:tracePt t="28073" x="1741488" y="3251200"/>
          <p14:tracePt t="28085" x="1735138" y="3265488"/>
          <p14:tracePt t="28090" x="1727200" y="3279775"/>
          <p14:tracePt t="28101" x="1719263" y="3294063"/>
          <p14:tracePt t="28107" x="1712913" y="3316288"/>
          <p14:tracePt t="28119" x="1698625" y="3338513"/>
          <p14:tracePt t="28124" x="1684338" y="3360738"/>
          <p14:tracePt t="28135" x="1676400" y="3389313"/>
          <p14:tracePt t="28140" x="1662113" y="3411538"/>
          <p14:tracePt t="28152" x="1654175" y="3425825"/>
          <p14:tracePt t="28157" x="1639888" y="3440113"/>
          <p14:tracePt t="28168" x="1633538" y="3454400"/>
          <p14:tracePt t="28172" x="1611313" y="3476625"/>
          <p14:tracePt t="28185" x="1603375" y="3476625"/>
          <p14:tracePt t="28186" x="1589088" y="3482975"/>
          <p14:tracePt t="28194" x="1582738" y="3490913"/>
          <p14:tracePt t="28202" x="1566863" y="3490913"/>
          <p14:tracePt t="28211" x="1552575" y="3490913"/>
          <p14:tracePt t="28219" x="1546225" y="3490913"/>
          <p14:tracePt t="28227" x="1538288" y="3490913"/>
          <p14:tracePt t="28236" x="1531938" y="3490913"/>
          <p14:tracePt t="28243" x="1524000" y="3490913"/>
          <p14:tracePt t="28251" x="1524000" y="3482975"/>
          <p14:tracePt t="28547" x="1531938" y="3482975"/>
          <p14:tracePt t="28555" x="1560513" y="3476625"/>
          <p14:tracePt t="28564" x="1603375" y="3462338"/>
          <p14:tracePt t="28571" x="1647825" y="3454400"/>
          <p14:tracePt t="28580" x="1690688" y="3446463"/>
          <p14:tracePt t="28587" x="1741488" y="3432175"/>
          <p14:tracePt t="28595" x="1828800" y="3417888"/>
          <p14:tracePt t="28604" x="1916113" y="3403600"/>
          <p14:tracePt t="28612" x="2017713" y="3389313"/>
          <p14:tracePt t="28620" x="2119313" y="3375025"/>
          <p14:tracePt t="28629" x="2227263" y="3367088"/>
          <p14:tracePt t="28637" x="2336800" y="3360738"/>
          <p14:tracePt t="28645" x="2452688" y="3352800"/>
          <p14:tracePt t="28653" x="2568575" y="3352800"/>
          <p14:tracePt t="28661" x="2684463" y="3352800"/>
          <p14:tracePt t="28669" x="2808288" y="3352800"/>
          <p14:tracePt t="28677" x="2932113" y="3352800"/>
          <p14:tracePt t="28685" x="3062288" y="3352800"/>
          <p14:tracePt t="28693" x="3192463" y="3352800"/>
          <p14:tracePt t="28702" x="3330575" y="3352800"/>
          <p14:tracePt t="28710" x="3462338" y="3352800"/>
          <p14:tracePt t="28718" x="3598863" y="3352800"/>
          <p14:tracePt t="28726" x="3744913" y="3360738"/>
          <p14:tracePt t="28735" x="3883025" y="3367088"/>
          <p14:tracePt t="28741" x="4027488" y="3375025"/>
          <p14:tracePt t="28751" x="4157663" y="3381375"/>
          <p14:tracePt t="28759" x="4289425" y="3389313"/>
          <p14:tracePt t="28768" x="4419600" y="3395663"/>
          <p14:tracePt t="28775" x="4543425" y="3411538"/>
          <p14:tracePt t="28785" x="4665663" y="3425825"/>
          <p14:tracePt t="28790" x="4775200" y="3440113"/>
          <p14:tracePt t="28803" x="4826000" y="3446463"/>
          <p14:tracePt t="28808" x="4927600" y="3454400"/>
          <p14:tracePt t="28818" x="5014913" y="3468688"/>
          <p14:tracePt t="28823" x="5087938" y="3476625"/>
          <p14:tracePt t="28835" x="5159375" y="3476625"/>
          <p14:tracePt t="28839" x="5189538" y="3482975"/>
          <p14:tracePt t="28852" x="5246688" y="3482975"/>
          <p14:tracePt t="28855" x="5297488" y="3490913"/>
          <p14:tracePt t="28868" x="5341938" y="3490913"/>
          <p14:tracePt t="28872" x="5384800" y="3490913"/>
          <p14:tracePt t="28885" x="5427663" y="3490913"/>
          <p14:tracePt t="28888" x="5457825" y="3490913"/>
          <p14:tracePt t="28902" x="5472113" y="3490913"/>
          <p14:tracePt t="28906" x="5494338" y="3490913"/>
          <p14:tracePt t="28919" x="5514975" y="3482975"/>
          <p14:tracePt t="28924" x="5529263" y="3482975"/>
          <p14:tracePt t="28935" x="5537200" y="3476625"/>
          <p14:tracePt t="28940" x="5545138" y="3476625"/>
          <p14:tracePt t="28952" x="5551488" y="3476625"/>
          <p14:tracePt t="28968" x="5559425" y="3476625"/>
          <p14:tracePt t="28972" x="5559425" y="3468688"/>
          <p14:tracePt t="34381" x="5559425" y="3446463"/>
          <p14:tracePt t="34388" x="5559425" y="3432175"/>
          <p14:tracePt t="34393" x="5559425" y="3411538"/>
          <p14:tracePt t="34403" x="5559425" y="3389313"/>
          <p14:tracePt t="34409" x="5559425" y="3360738"/>
          <p14:tracePt t="34419" x="5559425" y="3330575"/>
          <p14:tracePt t="34426" x="5551488" y="3243263"/>
          <p14:tracePt t="34436" x="5545138" y="3157538"/>
          <p14:tracePt t="34441" x="5529263" y="3055938"/>
          <p14:tracePt t="34453" x="5494338" y="2873375"/>
          <p14:tracePt t="34459" x="5472113" y="2720975"/>
          <p14:tracePt t="34469" x="5443538" y="2547938"/>
          <p14:tracePt t="34474" x="5421313" y="2365375"/>
          <p14:tracePt t="34486" x="5399088" y="2271713"/>
          <p14:tracePt t="34491" x="5348288" y="1995488"/>
          <p14:tracePt t="34502" x="5326063" y="1908175"/>
          <p14:tracePt t="34507" x="5291138" y="1749425"/>
          <p14:tracePt t="34520" x="5246688" y="1597025"/>
          <p14:tracePt t="34525" x="5210175" y="1458913"/>
          <p14:tracePt t="34535" x="5167313" y="1343025"/>
          <p14:tracePt t="34541" x="5138738" y="1292225"/>
          <p14:tracePt t="34552" x="5102225" y="1196975"/>
          <p14:tracePt t="34557" x="5057775" y="1117600"/>
          <p14:tracePt t="34569" x="5021263" y="1038225"/>
          <p14:tracePt t="34575" x="4978400" y="973138"/>
          <p14:tracePt t="34585" x="4949825" y="914400"/>
          <p14:tracePt t="34591" x="4927600" y="892175"/>
          <p14:tracePt t="34602" x="4905375" y="849313"/>
          <p14:tracePt t="34607" x="4884738" y="804863"/>
          <p14:tracePt t="34619" x="4862513" y="769938"/>
          <p14:tracePt t="34624" x="4854575" y="739775"/>
          <p14:tracePt t="34636" x="4840288" y="711200"/>
          <p14:tracePt t="34640" x="4840288" y="682625"/>
          <p14:tracePt t="34653" x="4840288" y="674688"/>
          <p14:tracePt t="34654" x="4840288" y="652463"/>
          <p14:tracePt t="34840" x="4840288" y="638175"/>
          <p14:tracePt t="34849" x="4840288" y="617538"/>
          <p14:tracePt t="34857" x="4840288" y="609600"/>
          <p14:tracePt t="34866" x="4848225" y="595313"/>
          <p14:tracePt t="34872" x="4854575" y="587375"/>
          <p14:tracePt t="34881" x="4862513" y="587375"/>
          <p14:tracePt t="34889" x="4876800" y="581025"/>
          <p14:tracePt t="34898" x="4884738" y="581025"/>
          <p14:tracePt t="34906" x="4884738" y="573088"/>
          <p14:tracePt t="34914" x="4891088" y="573088"/>
          <p14:tracePt t="34929" x="4899025" y="566738"/>
          <p14:tracePt t="34937" x="4899025" y="558800"/>
          <p14:tracePt t="34945" x="4899025" y="550863"/>
          <p14:tracePt t="34953" x="4899025" y="536575"/>
          <p14:tracePt t="34961" x="4876800" y="530225"/>
          <p14:tracePt t="34970" x="4862513" y="515938"/>
          <p14:tracePt t="34978" x="4826000" y="493713"/>
          <p14:tracePt t="34987" x="4789488" y="479425"/>
          <p14:tracePt t="34994" x="4752975" y="465138"/>
          <p14:tracePt t="35004" x="4710113" y="457200"/>
          <p14:tracePt t="35009" x="4659313" y="442913"/>
          <p14:tracePt t="35019" x="4608513" y="442913"/>
          <p14:tracePt t="35026" x="4549775" y="442913"/>
          <p14:tracePt t="35036" x="4492625" y="442913"/>
          <p14:tracePt t="35043" x="4433888" y="442913"/>
          <p14:tracePt t="35051" x="4376738" y="442913"/>
          <p14:tracePt t="35058" x="4318000" y="442913"/>
          <p14:tracePt t="35066" x="4259263" y="442913"/>
          <p14:tracePt t="35074" x="4202113" y="449263"/>
          <p14:tracePt t="35083" x="4143375" y="457200"/>
          <p14:tracePt t="35091" x="4092575" y="465138"/>
          <p14:tracePt t="35100" x="4041775" y="479425"/>
          <p14:tracePt t="35108" x="3998913" y="493713"/>
          <p14:tracePt t="35116" x="3948113" y="508000"/>
          <p14:tracePt t="35124" x="3925888" y="515938"/>
          <p14:tracePt t="35132" x="3883025" y="530225"/>
          <p14:tracePt t="35140" x="3846513" y="544513"/>
          <p14:tracePt t="35148" x="3810000" y="558800"/>
          <p14:tracePt t="35156" x="3773488" y="581025"/>
          <p14:tracePt t="35165" x="3744913" y="595313"/>
          <p14:tracePt t="35173" x="3716338" y="617538"/>
          <p14:tracePt t="35181" x="3694113" y="638175"/>
          <p14:tracePt t="35189" x="3671888" y="660400"/>
          <p14:tracePt t="35199" x="3643313" y="703263"/>
          <p14:tracePt t="35205" x="3635375" y="719138"/>
          <p14:tracePt t="35215" x="3621088" y="754063"/>
          <p14:tracePt t="35221" x="3614738" y="784225"/>
          <p14:tracePt t="35232" x="3606800" y="820738"/>
          <p14:tracePt t="35237" x="3606800" y="863600"/>
          <p14:tracePt t="35247" x="3598863" y="914400"/>
          <p14:tracePt t="35254" x="3598863" y="965200"/>
          <p14:tracePt t="35264" x="3598863" y="1008063"/>
          <p14:tracePt t="35270" x="3598863" y="1038225"/>
          <p14:tracePt t="35279" x="3598863" y="1081088"/>
          <p14:tracePt t="35286" x="3598863" y="1125538"/>
          <p14:tracePt t="35297" x="3598863" y="1168400"/>
          <p14:tracePt t="35303" x="3598863" y="1204913"/>
          <p14:tracePt t="35313" x="3614738" y="1241425"/>
          <p14:tracePt t="35320" x="3621088" y="1277938"/>
          <p14:tracePt t="35330" x="3643313" y="1306513"/>
          <p14:tracePt t="35336" x="3665538" y="1343025"/>
          <p14:tracePt t="35346" x="3686175" y="1363663"/>
          <p14:tracePt t="35352" x="3722688" y="1400175"/>
          <p14:tracePt t="35363" x="3744913" y="1414463"/>
          <p14:tracePt t="35369" x="3795713" y="1444625"/>
          <p14:tracePt t="35379" x="3817938" y="1458913"/>
          <p14:tracePt t="35386" x="3868738" y="1487488"/>
          <p14:tracePt t="35396" x="3911600" y="1501775"/>
          <p14:tracePt t="35402" x="3962400" y="1524000"/>
          <p14:tracePt t="35413" x="4005263" y="1538288"/>
          <p14:tracePt t="35419" x="4064000" y="1560513"/>
          <p14:tracePt t="35430" x="4106863" y="1574800"/>
          <p14:tracePt t="35436" x="4165600" y="1589088"/>
          <p14:tracePt t="35447" x="4224338" y="1603375"/>
          <p14:tracePt t="35453" x="4275138" y="1617663"/>
          <p14:tracePt t="35464" x="4325938" y="1633538"/>
          <p14:tracePt t="35469" x="4376738" y="1647825"/>
          <p14:tracePt t="35480" x="4419600" y="1662113"/>
          <p14:tracePt t="35485" x="4448175" y="1668463"/>
          <p14:tracePt t="35497" x="4484688" y="1684338"/>
          <p14:tracePt t="35503" x="4529138" y="1690688"/>
          <p14:tracePt t="35513" x="4572000" y="1698625"/>
          <p14:tracePt t="35520" x="4608513" y="1704975"/>
          <p14:tracePt t="35530" x="4651375" y="1712913"/>
          <p14:tracePt t="35536" x="4687888" y="1719263"/>
          <p14:tracePt t="35547" x="4724400" y="1719263"/>
          <p14:tracePt t="35552" x="4760913" y="1727200"/>
          <p14:tracePt t="35563" x="4803775" y="1727200"/>
          <p14:tracePt t="35569" x="4840288" y="1735138"/>
          <p14:tracePt t="35580" x="4876800" y="1735138"/>
          <p14:tracePt t="35580" x="4913313" y="1741488"/>
          <p14:tracePt t="35587" x="4949825" y="1741488"/>
          <p14:tracePt t="35596" x="4986338" y="1741488"/>
          <p14:tracePt t="35603" x="5014913" y="1749425"/>
          <p14:tracePt t="35613" x="5051425" y="1749425"/>
          <p14:tracePt t="35620" x="5087938" y="1749425"/>
          <p14:tracePt t="35629" x="5116513" y="1749425"/>
          <p14:tracePt t="35636" x="5153025" y="1749425"/>
          <p14:tracePt t="35646" x="5181600" y="1755775"/>
          <p14:tracePt t="35653" x="5210175" y="1755775"/>
          <p14:tracePt t="35663" x="5246688" y="1755775"/>
          <p14:tracePt t="35669" x="5275263" y="1755775"/>
          <p14:tracePt t="35679" x="5305425" y="1755775"/>
          <p14:tracePt t="35686" x="5334000" y="1755775"/>
          <p14:tracePt t="35696" x="5370513" y="1755775"/>
          <p14:tracePt t="35702" x="5392738" y="1749425"/>
          <p14:tracePt t="35713" x="5421313" y="1741488"/>
          <p14:tracePt t="35720" x="5449888" y="1727200"/>
          <p14:tracePt t="35730" x="5472113" y="1704975"/>
          <p14:tracePt t="35736" x="5514975" y="1676400"/>
          <p14:tracePt t="35747" x="5529263" y="1662113"/>
          <p14:tracePt t="35752" x="5551488" y="1633538"/>
          <p14:tracePt t="35763" x="5580063" y="1603375"/>
          <p14:tracePt t="35769" x="5616575" y="1552575"/>
          <p14:tracePt t="35779" x="5630863" y="1516063"/>
          <p14:tracePt t="35786" x="5653088" y="1473200"/>
          <p14:tracePt t="35796" x="5667375" y="1430338"/>
          <p14:tracePt t="35803" x="5675313" y="1379538"/>
          <p14:tracePt t="35813" x="5681663" y="1328738"/>
          <p14:tracePt t="35819" x="5689600" y="1270000"/>
          <p14:tracePt t="35829" x="5689600" y="1204913"/>
          <p14:tracePt t="35836" x="5689600" y="1139825"/>
          <p14:tracePt t="35846" x="5689600" y="1074738"/>
          <p14:tracePt t="35853" x="5681663" y="1008063"/>
          <p14:tracePt t="35863" x="5667375" y="942975"/>
          <p14:tracePt t="35869" x="5638800" y="885825"/>
          <p14:tracePt t="35879" x="5610225" y="827088"/>
          <p14:tracePt t="35886" x="5580063" y="769938"/>
          <p14:tracePt t="35896" x="5537200" y="719138"/>
          <p14:tracePt t="35903" x="5494338" y="674688"/>
          <p14:tracePt t="35913" x="5443538" y="638175"/>
          <p14:tracePt t="35913" x="5392738" y="609600"/>
          <p14:tracePt t="35920" x="5326063" y="595313"/>
          <p14:tracePt t="35929" x="5260975" y="581025"/>
          <p14:tracePt t="35937" x="5159375" y="581025"/>
          <p14:tracePt t="50915" x="5153025" y="581025"/>
          <p14:tracePt t="50919" x="5138738" y="581025"/>
          <p14:tracePt t="50920" x="5116513" y="573088"/>
          <p14:tracePt t="50926" x="5057775" y="558800"/>
          <p14:tracePt t="50934" x="5021263" y="550863"/>
          <p14:tracePt t="50942" x="4978400" y="536575"/>
          <p14:tracePt t="50950" x="4919663" y="530225"/>
          <p14:tracePt t="50958" x="4818063" y="508000"/>
          <p14:tracePt t="50967" x="4614863" y="479425"/>
          <p14:tracePt t="50975" x="4448175" y="471488"/>
          <p14:tracePt t="50983" x="4259263" y="471488"/>
          <p14:tracePt t="50991" x="4035425" y="471488"/>
          <p14:tracePt t="50999" x="3810000" y="471488"/>
          <p14:tracePt t="51008" x="3570288" y="485775"/>
          <p14:tracePt t="51016" x="3344863" y="530225"/>
          <p14:tracePt t="51024" x="3113088" y="573088"/>
          <p14:tracePt t="51032" x="3011488" y="595313"/>
          <p14:tracePt t="51041" x="2830513" y="638175"/>
          <p14:tracePt t="51048" x="2670175" y="674688"/>
          <p14:tracePt t="51057" x="2540000" y="719138"/>
          <p14:tracePt t="51065" x="2481263" y="733425"/>
          <p14:tracePt t="51073" x="2387600" y="762000"/>
          <p14:tracePt t="51081" x="2351088" y="769938"/>
          <p14:tracePt t="51090" x="2286000" y="790575"/>
          <p14:tracePt t="51097" x="2263775" y="798513"/>
          <p14:tracePt t="51107" x="2227263" y="804863"/>
          <p14:tracePt t="51112" x="2198688" y="804863"/>
          <p14:tracePt t="51124" x="2176463" y="812800"/>
          <p14:tracePt t="51357" x="2176463" y="827088"/>
          <p14:tracePt t="51364" x="2176463" y="841375"/>
          <p14:tracePt t="51373" x="2184400" y="863600"/>
          <p14:tracePt t="51380" x="2192338" y="885825"/>
          <p14:tracePt t="51390" x="2198688" y="906463"/>
          <p14:tracePt t="51396" x="2212975" y="942975"/>
          <p14:tracePt t="51405" x="2235200" y="987425"/>
          <p14:tracePt t="51413" x="2249488" y="1030288"/>
          <p14:tracePt t="51423" x="2293938" y="1117600"/>
          <p14:tracePt t="51429" x="2336800" y="1182688"/>
          <p14:tracePt t="51438" x="2379663" y="1262063"/>
          <p14:tracePt t="51445" x="2438400" y="1343025"/>
          <p14:tracePt t="51456" x="2497138" y="1430338"/>
          <p14:tracePt t="51461" x="2568575" y="1524000"/>
          <p14:tracePt t="51471" x="2641600" y="1625600"/>
          <p14:tracePt t="51477" x="2728913" y="1727200"/>
          <p14:tracePt t="51486" x="2816225" y="1828800"/>
          <p14:tracePt t="51494" x="2895600" y="1930400"/>
          <p14:tracePt t="51502" x="2974975" y="2017713"/>
          <p14:tracePt t="51510" x="3011488" y="2060575"/>
          <p14:tracePt t="51519" x="3076575" y="2133600"/>
          <p14:tracePt t="51527" x="3106738" y="2162175"/>
          <p14:tracePt t="51535" x="3157538" y="2212975"/>
          <p14:tracePt t="51543" x="3171825" y="2235200"/>
          <p14:tracePt t="51551" x="3208338" y="2263775"/>
          <p14:tracePt t="51559" x="3222625" y="2293938"/>
          <p14:tracePt t="51567" x="3243263" y="2308225"/>
          <p14:tracePt t="51575" x="3251200" y="2314575"/>
          <p14:tracePt t="51584" x="3259138" y="2322513"/>
          <p14:tracePt t="51599" x="3259138" y="2328863"/>
          <p14:tracePt t="55993" x="3265488" y="2328863"/>
          <p14:tracePt t="56002" x="3273425" y="2328863"/>
          <p14:tracePt t="56011" x="3279775" y="2328863"/>
          <p14:tracePt t="56018" x="3287713" y="2322513"/>
          <p14:tracePt t="56026" x="3294063" y="2322513"/>
          <p14:tracePt t="56034" x="3302000" y="2322513"/>
          <p14:tracePt t="56042" x="3309938" y="2314575"/>
          <p14:tracePt t="56050" x="3324225" y="2314575"/>
          <p14:tracePt t="56058" x="3330575" y="2308225"/>
          <p14:tracePt t="56067" x="3338513" y="2308225"/>
          <p14:tracePt t="56075" x="3344863" y="2308225"/>
          <p14:tracePt t="56083" x="3344863" y="2300288"/>
          <p14:tracePt t="56091" x="3352800" y="2300288"/>
          <p14:tracePt t="56123" x="3352800" y="2293938"/>
          <p14:tracePt t="56148" x="3344863" y="2286000"/>
          <p14:tracePt t="56161" x="3338513" y="2278063"/>
          <p14:tracePt t="56164" x="3324225" y="2271713"/>
          <p14:tracePt t="56179" x="3316288" y="2263775"/>
          <p14:tracePt t="56182" x="3309938" y="2257425"/>
          <p14:tracePt t="56196" x="3287713" y="2243138"/>
          <p14:tracePt t="56206" x="3279775" y="2227263"/>
          <p14:tracePt t="56213" x="3273425" y="2220913"/>
          <p14:tracePt t="56223" x="3259138" y="2212975"/>
          <p14:tracePt t="56237" x="3251200" y="2206625"/>
          <p14:tracePt t="56241" x="3251200" y="2198688"/>
          <p14:tracePt t="56255" x="3243263" y="2198688"/>
          <p14:tracePt t="56255" x="3236913" y="2192338"/>
          <p14:tracePt t="56262" x="3236913" y="2184400"/>
          <p14:tracePt t="56272" x="3228975" y="2184400"/>
          <p14:tracePt t="56294" x="3222625" y="2184400"/>
          <p14:tracePt t="56310" x="3214688" y="2184400"/>
          <p14:tracePt t="56319" x="3214688" y="2192338"/>
          <p14:tracePt t="56326" x="3208338" y="2212975"/>
          <p14:tracePt t="56334" x="3200400" y="2235200"/>
          <p14:tracePt t="56343" x="3200400" y="2257425"/>
          <p14:tracePt t="56351" x="3192463" y="2286000"/>
          <p14:tracePt t="56359" x="3186113" y="2314575"/>
          <p14:tracePt t="56367" x="3178175" y="2344738"/>
          <p14:tracePt t="56375" x="3171825" y="2379663"/>
          <p14:tracePt t="56383" x="3163888" y="2438400"/>
          <p14:tracePt t="56391" x="3157538" y="2481263"/>
          <p14:tracePt t="56400" x="3149600" y="2503488"/>
          <p14:tracePt t="56408" x="3149600" y="2540000"/>
          <p14:tracePt t="56416" x="3141663" y="2582863"/>
          <p14:tracePt t="56424" x="3135313" y="2619375"/>
          <p14:tracePt t="56432" x="3135313" y="2684463"/>
          <p14:tracePt t="56440" x="3127375" y="2728913"/>
          <p14:tracePt t="56448" x="3127375" y="2771775"/>
          <p14:tracePt t="56457" x="3127375" y="2822575"/>
          <p14:tracePt t="56465" x="3121025" y="2873375"/>
          <p14:tracePt t="56473" x="3121025" y="2924175"/>
          <p14:tracePt t="56481" x="3121025" y="2968625"/>
          <p14:tracePt t="56491" x="3121025" y="3019425"/>
          <p14:tracePt t="56497" x="3121025" y="3048000"/>
          <p14:tracePt t="56506" x="3121025" y="3090863"/>
          <p14:tracePt t="56514" x="3121025" y="3127375"/>
          <p14:tracePt t="56524" x="3127375" y="3163888"/>
          <p14:tracePt t="56529" x="3127375" y="3178175"/>
          <p14:tracePt t="56538" x="3135313" y="3208338"/>
          <p14:tracePt t="56546" x="3141663" y="3222625"/>
          <p14:tracePt t="56557" x="3149600" y="3243263"/>
          <p14:tracePt t="56562" x="3157538" y="3259138"/>
          <p14:tracePt t="56572" x="3157538" y="3265488"/>
          <p14:tracePt t="56578" x="3163888" y="3279775"/>
          <p14:tracePt t="56588" x="3171825" y="3279775"/>
          <p14:tracePt t="56595" x="3171825" y="3287713"/>
          <p14:tracePt t="56605" x="3178175" y="3287713"/>
          <p14:tracePt t="56610" x="3178175" y="3294063"/>
          <p14:tracePt t="56628" x="3186113" y="3294063"/>
          <p14:tracePt t="56667" x="3186113" y="3279775"/>
          <p14:tracePt t="56677" x="3186113" y="3265488"/>
          <p14:tracePt t="56684" x="3186113" y="3228975"/>
          <p14:tracePt t="56694" x="3186113" y="3200400"/>
          <p14:tracePt t="56701" x="3186113" y="3157538"/>
          <p14:tracePt t="56709" x="3186113" y="3106738"/>
          <p14:tracePt t="56716" x="3186113" y="3048000"/>
          <p14:tracePt t="56725" x="3186113" y="2982913"/>
          <p14:tracePt t="56732" x="3178175" y="2917825"/>
          <p14:tracePt t="56741" x="3178175" y="2852738"/>
          <p14:tracePt t="56749" x="3178175" y="2779713"/>
          <p14:tracePt t="56757" x="3178175" y="2706688"/>
          <p14:tracePt t="56765" x="3178175" y="2641600"/>
          <p14:tracePt t="56773" x="3178175" y="2576513"/>
          <p14:tracePt t="56781" x="3178175" y="2511425"/>
          <p14:tracePt t="56789" x="3178175" y="2481263"/>
          <p14:tracePt t="56797" x="3178175" y="2430463"/>
          <p14:tracePt t="56806" x="3178175" y="2379663"/>
          <p14:tracePt t="56814" x="3178175" y="2336800"/>
          <p14:tracePt t="56823" x="3178175" y="2300288"/>
          <p14:tracePt t="56830" x="3178175" y="2271713"/>
          <p14:tracePt t="56839" x="3178175" y="2257425"/>
          <p14:tracePt t="56846" x="3171825" y="2220913"/>
          <p14:tracePt t="56855" x="3171825" y="2206625"/>
          <p14:tracePt t="56862" x="3163888" y="2192338"/>
          <p14:tracePt t="56871" x="3163888" y="2176463"/>
          <p14:tracePt t="56878" x="3157538" y="2162175"/>
          <p14:tracePt t="56887" x="3157538" y="2155825"/>
          <p14:tracePt t="56895" x="3157538" y="2147888"/>
          <p14:tracePt t="56904" x="3157538" y="2141538"/>
          <p14:tracePt t="56919" x="3149600" y="2141538"/>
          <p14:tracePt t="56928" x="3149600" y="2133600"/>
          <p14:tracePt t="57008" x="3149600" y="2141538"/>
          <p14:tracePt t="57016" x="3149600" y="2155825"/>
          <p14:tracePt t="57025" x="3149600" y="2176463"/>
          <p14:tracePt t="57033" x="3149600" y="2198688"/>
          <p14:tracePt t="57042" x="3149600" y="2220913"/>
          <p14:tracePt t="57049" x="3157538" y="2249488"/>
          <p14:tracePt t="57058" x="3157538" y="2286000"/>
          <p14:tracePt t="57065" x="3157538" y="2322513"/>
          <p14:tracePt t="57074" x="3163888" y="2373313"/>
          <p14:tracePt t="57081" x="3163888" y="2401888"/>
          <p14:tracePt t="57089" x="3163888" y="2438400"/>
          <p14:tracePt t="57098" x="3171825" y="2481263"/>
          <p14:tracePt t="57107" x="3171825" y="2517775"/>
          <p14:tracePt t="57114" x="3171825" y="2582863"/>
          <p14:tracePt t="57123" x="3171825" y="2627313"/>
          <p14:tracePt t="57130" x="3171825" y="2670175"/>
          <p14:tracePt t="57139" x="3171825" y="2700338"/>
          <p14:tracePt t="57146" x="3171825" y="2743200"/>
          <p14:tracePt t="57155" x="3178175" y="2786063"/>
          <p14:tracePt t="57163" x="3178175" y="2822575"/>
          <p14:tracePt t="57172" x="3178175" y="2852738"/>
          <p14:tracePt t="57179" x="3178175" y="2887663"/>
          <p14:tracePt t="57189" x="3178175" y="2917825"/>
          <p14:tracePt t="57195" x="3178175" y="2938463"/>
          <p14:tracePt t="57203" x="3178175" y="2968625"/>
          <p14:tracePt t="57211" x="3178175" y="2989263"/>
          <p14:tracePt t="57219" x="3178175" y="3011488"/>
          <p14:tracePt t="57227" x="3178175" y="3033713"/>
          <p14:tracePt t="57236" x="3178175" y="3055938"/>
          <p14:tracePt t="57244" x="3178175" y="3076575"/>
          <p14:tracePt t="57252" x="3186113" y="3084513"/>
          <p14:tracePt t="57261" x="3186113" y="3098800"/>
          <p14:tracePt t="57268" x="3186113" y="3121025"/>
          <p14:tracePt t="57276" x="3186113" y="3135313"/>
          <p14:tracePt t="57284" x="3186113" y="3149600"/>
          <p14:tracePt t="57292" x="3192463" y="3157538"/>
          <p14:tracePt t="57309" x="3192463" y="3163888"/>
          <p14:tracePt t="62448" x="3192463" y="3149600"/>
          <p14:tracePt t="62458" x="3200400" y="3141663"/>
          <p14:tracePt t="62464" x="3208338" y="3127375"/>
          <p14:tracePt t="62475" x="3214688" y="3113088"/>
          <p14:tracePt t="62481" x="3222625" y="3090863"/>
          <p14:tracePt t="62491" x="3236913" y="3062288"/>
          <p14:tracePt t="62497" x="3251200" y="3033713"/>
          <p14:tracePt t="62508" x="3265488" y="3005138"/>
          <p14:tracePt t="62513" x="3279775" y="2974975"/>
          <p14:tracePt t="62523" x="3287713" y="2960688"/>
          <p14:tracePt t="62529" x="3294063" y="2938463"/>
          <p14:tracePt t="62539" x="3302000" y="2917825"/>
          <p14:tracePt t="62546" x="3309938" y="2903538"/>
          <p14:tracePt t="62556" x="3316288" y="2887663"/>
          <p14:tracePt t="62562" x="3324225" y="2867025"/>
          <p14:tracePt t="62572" x="3324225" y="2859088"/>
          <p14:tracePt t="62578" x="3330575" y="2836863"/>
          <p14:tracePt t="62587" x="3330575" y="2830513"/>
          <p14:tracePt t="62595" x="3330575" y="2816225"/>
          <p14:tracePt t="62604" x="3338513" y="2801938"/>
          <p14:tracePt t="62611" x="3338513" y="2786063"/>
          <p14:tracePt t="62620" x="3344863" y="2765425"/>
          <p14:tracePt t="62627" x="3352800" y="2743200"/>
          <p14:tracePt t="62636" x="3360738" y="2720975"/>
          <p14:tracePt t="62643" x="3367088" y="2700338"/>
          <p14:tracePt t="62651" x="3375025" y="2678113"/>
          <p14:tracePt t="62660" x="3381375" y="2655888"/>
          <p14:tracePt t="62668" x="3389313" y="2633663"/>
          <p14:tracePt t="62676" x="3395663" y="2613025"/>
          <p14:tracePt t="62684" x="3403600" y="2590800"/>
          <p14:tracePt t="62692" x="3403600" y="2576513"/>
          <p14:tracePt t="62701" x="3403600" y="2562225"/>
          <p14:tracePt t="62708" x="3403600" y="2540000"/>
          <p14:tracePt t="62716" x="3403600" y="2525713"/>
          <p14:tracePt t="62725" x="3403600" y="2511425"/>
          <p14:tracePt t="62732" x="3403600" y="2497138"/>
          <p14:tracePt t="62741" x="3403600" y="2489200"/>
          <p14:tracePt t="62749" x="3403600" y="2474913"/>
          <p14:tracePt t="62758" x="3395663" y="2466975"/>
          <p14:tracePt t="62765" x="3381375" y="2452688"/>
          <p14:tracePt t="62773" x="3375025" y="2446338"/>
          <p14:tracePt t="62782" x="3360738" y="2438400"/>
          <p14:tracePt t="62789" x="3352800" y="2438400"/>
          <p14:tracePt t="62798" x="3344863" y="2430463"/>
          <p14:tracePt t="62806" x="3330575" y="2430463"/>
          <p14:tracePt t="62815" x="3324225" y="2424113"/>
          <p14:tracePt t="62823" x="3309938" y="2416175"/>
          <p14:tracePt t="62831" x="3302000" y="2409825"/>
          <p14:tracePt t="62839" x="3294063" y="2409825"/>
          <p14:tracePt t="62847" x="3287713" y="2401888"/>
          <p14:tracePt t="62856" x="3279775" y="2395538"/>
          <p14:tracePt t="62871" x="3273425" y="2387600"/>
          <p14:tracePt t="62879" x="3273425" y="2379663"/>
          <p14:tracePt t="62887" x="3273425" y="2373313"/>
          <p14:tracePt t="62895" x="3273425" y="2365375"/>
          <p14:tracePt t="62903" x="3265488" y="2365375"/>
          <p14:tracePt t="62911" x="3265488" y="2359025"/>
          <p14:tracePt t="62920" x="3265488" y="2351088"/>
          <p14:tracePt t="62927" x="3265488" y="2344738"/>
          <p14:tracePt t="62943" x="3265488" y="2336800"/>
          <p14:tracePt t="63221" x="3265488" y="2322513"/>
          <p14:tracePt t="63228" x="3259138" y="2314575"/>
          <p14:tracePt t="63238" x="3251200" y="2300288"/>
          <p14:tracePt t="63245" x="3243263" y="2293938"/>
          <p14:tracePt t="63253" x="3243263" y="2286000"/>
          <p14:tracePt t="63261" x="3236913" y="2278063"/>
          <p14:tracePt t="63270" x="3236913" y="2271713"/>
          <p14:tracePt t="63277" x="3228975" y="2257425"/>
          <p14:tracePt t="63285" x="3222625" y="2249488"/>
          <p14:tracePt t="63294" x="3214688" y="2243138"/>
          <p14:tracePt t="63302" x="3208338" y="2235200"/>
          <p14:tracePt t="63317" x="3208338" y="2227263"/>
          <p14:tracePt t="63326" x="3200400" y="2220913"/>
          <p14:tracePt t="63374" x="3200400" y="2212975"/>
          <p14:tracePt t="63406" x="3192463" y="2212975"/>
          <p14:tracePt t="63422" x="3192463" y="2206625"/>
          <p14:tracePt t="63440" x="3186113" y="2206625"/>
          <p14:tracePt t="63447" x="3186113" y="2198688"/>
          <p14:tracePt t="63455" x="3178175" y="2198688"/>
          <p14:tracePt t="63471" x="3178175" y="2192338"/>
          <p14:tracePt t="63479" x="3171825" y="2192338"/>
          <p14:tracePt t="63496" x="3171825" y="2184400"/>
          <p14:tracePt t="63512" x="3163888" y="2184400"/>
          <p14:tracePt t="63524" x="3163888" y="2176463"/>
          <p14:tracePt t="63528" x="3157538" y="2176463"/>
          <p14:tracePt t="63544" x="3149600" y="2176463"/>
          <p14:tracePt t="63552" x="3149600" y="2170113"/>
          <p14:tracePt t="63569" x="3141663" y="2162175"/>
          <p14:tracePt t="63587" x="3135313" y="2162175"/>
          <p14:tracePt t="63593" x="3127375" y="2155825"/>
          <p14:tracePt t="63609" x="3121025" y="2147888"/>
          <p14:tracePt t="63625" x="3113088" y="2141538"/>
          <p14:tracePt t="63634" x="3106738" y="2141538"/>
          <p14:tracePt t="63643" x="3106738" y="2133600"/>
          <p14:tracePt t="63651" x="3098800" y="2133600"/>
          <p14:tracePt t="63659" x="3090863" y="2133600"/>
          <p14:tracePt t="63674" x="3084513" y="2125663"/>
          <p14:tracePt t="63690" x="3076575" y="2125663"/>
          <p14:tracePt t="63699" x="3070225" y="2119313"/>
          <p14:tracePt t="63715" x="3062288" y="2111375"/>
          <p14:tracePt t="63726" x="3055938" y="2111375"/>
          <p14:tracePt t="63739" x="3048000" y="2105025"/>
          <p14:tracePt t="63756" x="3040063" y="2097088"/>
          <p14:tracePt t="63772" x="3033713" y="2097088"/>
          <p14:tracePt t="63780" x="3025775" y="2090738"/>
          <p14:tracePt t="63796" x="3019425" y="2090738"/>
          <p14:tracePt t="63804" x="3019425" y="2082800"/>
          <p14:tracePt t="63813" x="3011488" y="2082800"/>
          <p14:tracePt t="63828" x="3005138" y="2074863"/>
          <p14:tracePt t="63845" x="2997200" y="2074863"/>
          <p14:tracePt t="63861" x="2989263" y="2068513"/>
          <p14:tracePt t="63885" x="2982913" y="2068513"/>
          <p14:tracePt t="63894" x="2982913" y="2060575"/>
          <p14:tracePt t="63901" x="2974975" y="2060575"/>
          <p14:tracePt t="63919" x="2968625" y="2060575"/>
          <p14:tracePt t="63926" x="2968625" y="2054225"/>
          <p14:tracePt t="63934" x="2960688" y="2054225"/>
          <p14:tracePt t="63958" x="2954338" y="2046288"/>
          <p14:tracePt t="63983" x="2946400" y="2046288"/>
          <p14:tracePt t="63999" x="2946400" y="2039938"/>
          <p14:tracePt t="64009" x="2938463" y="2039938"/>
          <p14:tracePt t="64031" x="2932113" y="2032000"/>
          <p14:tracePt t="64056" x="2924175" y="2032000"/>
          <p14:tracePt t="64072" x="2924175" y="2024063"/>
          <p14:tracePt t="64080" x="2917825" y="2024063"/>
          <p14:tracePt t="64096" x="2909888" y="2024063"/>
          <p14:tracePt t="64105" x="2909888" y="2017713"/>
          <p14:tracePt t="64121" x="2903538" y="2017713"/>
          <p14:tracePt t="64137" x="2895600" y="2017713"/>
          <p14:tracePt t="64145" x="2895600" y="2009775"/>
          <p14:tracePt t="64157" x="2887663" y="2009775"/>
          <p14:tracePt t="64169" x="2881313" y="2009775"/>
          <p14:tracePt t="64178" x="2881313" y="2003425"/>
          <p14:tracePt t="64187" x="2873375" y="2003425"/>
          <p14:tracePt t="64203" x="2867025" y="1995488"/>
          <p14:tracePt t="64211" x="2859088" y="1995488"/>
          <p14:tracePt t="64226" x="2852738" y="1989138"/>
          <p14:tracePt t="64242" x="2844800" y="1989138"/>
          <p14:tracePt t="64251" x="2844800" y="1981200"/>
          <p14:tracePt t="64260" x="2836863" y="1981200"/>
          <p14:tracePt t="64268" x="2830513" y="1981200"/>
          <p14:tracePt t="64277" x="2830513" y="1973263"/>
          <p14:tracePt t="64283" x="2822575" y="1973263"/>
          <p14:tracePt t="64293" x="2816225" y="1973263"/>
          <p14:tracePt t="64300" x="2816225" y="1966913"/>
          <p14:tracePt t="64309" x="2808288" y="1966913"/>
          <p14:tracePt t="64324" x="2801938" y="1958975"/>
          <p14:tracePt t="64332" x="2794000" y="1958975"/>
          <p14:tracePt t="64348" x="2786063" y="1958975"/>
          <p14:tracePt t="64361" x="2779713" y="1958975"/>
          <p14:tracePt t="64364" x="2779713" y="1952625"/>
          <p14:tracePt t="64378" x="2771775" y="1952625"/>
          <p14:tracePt t="64381" x="2765425" y="1952625"/>
          <p14:tracePt t="64392" x="2757488" y="1952625"/>
          <p14:tracePt t="64406" x="2751138" y="1944688"/>
          <p14:tracePt t="64413" x="2743200" y="1944688"/>
          <p14:tracePt t="64423" x="2735263" y="1944688"/>
          <p14:tracePt t="64430" x="2728913" y="1944688"/>
          <p14:tracePt t="64438" x="2720975" y="1938338"/>
          <p14:tracePt t="64446" x="2714625" y="1938338"/>
          <p14:tracePt t="64455" x="2706688" y="1938338"/>
          <p14:tracePt t="64470" x="2692400" y="1938338"/>
          <p14:tracePt t="64479" x="2684463" y="1930400"/>
          <p14:tracePt t="64494" x="2670175" y="1930400"/>
          <p14:tracePt t="64510" x="2663825" y="1930400"/>
          <p14:tracePt t="64520" x="2655888" y="1930400"/>
          <p14:tracePt t="64536" x="2649538" y="1930400"/>
          <p14:tracePt t="64545" x="2649538" y="1922463"/>
          <p14:tracePt t="64554" x="2641600" y="1922463"/>
          <p14:tracePt t="64567" x="2633663" y="1922463"/>
          <p14:tracePt t="64583" x="2627313" y="1922463"/>
          <p14:tracePt t="64600" x="2619375" y="1922463"/>
          <p14:tracePt t="64616" x="2613025" y="1922463"/>
          <p14:tracePt t="64626" x="2605088" y="1922463"/>
          <p14:tracePt t="64632" x="2598738" y="1922463"/>
          <p14:tracePt t="64642" x="2590800" y="1922463"/>
          <p14:tracePt t="64649" x="2582863" y="1922463"/>
          <p14:tracePt t="64658" x="2576513" y="1922463"/>
          <p14:tracePt t="64665" x="2568575" y="1922463"/>
          <p14:tracePt t="64674" x="2562225" y="1922463"/>
          <p14:tracePt t="64681" x="2554288" y="1922463"/>
          <p14:tracePt t="64690" x="2547938" y="1922463"/>
          <p14:tracePt t="64697" x="2540000" y="1922463"/>
          <p14:tracePt t="64706" x="2532063" y="1922463"/>
          <p14:tracePt t="64713" x="2525713" y="1922463"/>
          <p14:tracePt t="64730" x="2517775" y="1922463"/>
          <p14:tracePt t="64763" x="2511425" y="1922463"/>
          <p14:tracePt t="72846" x="2517775" y="1922463"/>
          <p14:tracePt t="72850" x="2540000" y="1922463"/>
          <p14:tracePt t="72850" x="2568575" y="1922463"/>
          <p14:tracePt t="72855" x="2605088" y="1922463"/>
          <p14:tracePt t="72863" x="2633663" y="1922463"/>
          <p14:tracePt t="72871" x="2670175" y="1922463"/>
          <p14:tracePt t="72879" x="2706688" y="1922463"/>
          <p14:tracePt t="72886" x="2751138" y="1930400"/>
          <p14:tracePt t="72897" x="2808288" y="1944688"/>
          <p14:tracePt t="72904" x="2881313" y="1966913"/>
          <p14:tracePt t="72913" x="2954338" y="1989138"/>
          <p14:tracePt t="72920" x="3025775" y="2009775"/>
          <p14:tracePt t="72928" x="3090863" y="2032000"/>
          <p14:tracePt t="72936" x="3149600" y="2060575"/>
          <p14:tracePt t="72944" x="3208338" y="2082800"/>
          <p14:tracePt t="72952" x="3228975" y="2090738"/>
          <p14:tracePt t="72960" x="3273425" y="2105025"/>
          <p14:tracePt t="72969" x="3309938" y="2125663"/>
          <p14:tracePt t="72977" x="3324225" y="2133600"/>
          <p14:tracePt t="72985" x="3344863" y="2141538"/>
          <p14:tracePt t="72993" x="3367088" y="2147888"/>
          <p14:tracePt t="73001" x="3381375" y="2155825"/>
          <p14:tracePt t="73010" x="3395663" y="2162175"/>
          <p14:tracePt t="73017" x="3403600" y="2170113"/>
          <p14:tracePt t="73033" x="3411538" y="2170113"/>
          <p14:tracePt t="73050" x="3411538" y="2176463"/>
          <p14:tracePt t="73147" x="3417888" y="2184400"/>
          <p14:tracePt t="73163" x="3417888" y="2192338"/>
          <p14:tracePt t="73172" x="3425825" y="2198688"/>
          <p14:tracePt t="73181" x="3432175" y="2206625"/>
          <p14:tracePt t="73188" x="3440113" y="2206625"/>
          <p14:tracePt t="73196" x="3440113" y="2212975"/>
          <p14:tracePt t="73204" x="3446463" y="2212975"/>
          <p14:tracePt t="73212" x="3446463" y="2220913"/>
          <p14:tracePt t="73236" x="3454400" y="2227263"/>
          <p14:tracePt t="73269" x="3454400" y="2235200"/>
          <p14:tracePt t="73285" x="3446463" y="2243138"/>
          <p14:tracePt t="73295" x="3440113" y="2249488"/>
          <p14:tracePt t="73301" x="3432175" y="2257425"/>
          <p14:tracePt t="73312" x="3425825" y="2263775"/>
          <p14:tracePt t="73317" x="3417888" y="2271713"/>
          <p14:tracePt t="73328" x="3411538" y="2278063"/>
          <p14:tracePt t="73336" x="3403600" y="2286000"/>
          <p14:tracePt t="73346" x="3395663" y="2293938"/>
          <p14:tracePt t="73351" x="3389313" y="2293938"/>
          <p14:tracePt t="73363" x="3381375" y="2300288"/>
          <p14:tracePt t="73378" x="3375025" y="2300288"/>
          <p14:tracePt t="73383" x="3367088" y="2300288"/>
          <p14:tracePt t="73393" x="3360738" y="2300288"/>
          <p14:tracePt t="73399" x="3352800" y="2300288"/>
          <p14:tracePt t="73416" x="3344863" y="2293938"/>
          <p14:tracePt t="73428" x="3338513" y="2286000"/>
          <p14:tracePt t="73432" x="3330575" y="2286000"/>
          <p14:tracePt t="73438" x="3324225" y="2286000"/>
          <p14:tracePt t="73449" x="3316288" y="2278063"/>
          <p14:tracePt t="73458" x="3309938" y="2278063"/>
          <p14:tracePt t="73465" x="3302000" y="2271713"/>
          <p14:tracePt t="73472" x="3294063" y="2271713"/>
          <p14:tracePt t="73488" x="3287713" y="2271713"/>
          <p14:tracePt t="73499" x="3279775" y="2263775"/>
          <p14:tracePt t="73520" x="3273425" y="2263775"/>
          <p14:tracePt t="73578" x="3273425" y="2257425"/>
          <p14:tracePt t="73634" x="3265488" y="2257425"/>
          <p14:tracePt t="73651" x="3265488" y="2249488"/>
          <p14:tracePt t="73660" x="3259138" y="2249488"/>
          <p14:tracePt t="73669" x="3259138" y="2243138"/>
          <p14:tracePt t="73679" x="3251200" y="2243138"/>
          <p14:tracePt t="73682" x="3243263" y="2235200"/>
          <p14:tracePt t="73695" x="3236913" y="2227263"/>
          <p14:tracePt t="73699" x="3228975" y="2227263"/>
          <p14:tracePt t="73711" x="3222625" y="2220913"/>
          <p14:tracePt t="73716" x="3222625" y="2212975"/>
          <p14:tracePt t="73726" x="3214688" y="2206625"/>
          <p14:tracePt t="73733" x="3208338" y="2198688"/>
          <p14:tracePt t="73743" x="3200400" y="2198688"/>
          <p14:tracePt t="73749" x="3192463" y="2192338"/>
          <p14:tracePt t="73758" x="3186113" y="2184400"/>
          <p14:tracePt t="73766" x="3178175" y="2176463"/>
          <p14:tracePt t="73772" x="3171825" y="2170113"/>
          <p14:tracePt t="73782" x="3171825" y="2162175"/>
          <p14:tracePt t="73790" x="3163888" y="2155825"/>
          <p14:tracePt t="73798" x="3157538" y="2147888"/>
          <p14:tracePt t="73805" x="3149600" y="2147888"/>
          <p14:tracePt t="73816" x="3141663" y="2141538"/>
          <p14:tracePt t="73820" x="3135313" y="2133600"/>
          <p14:tracePt t="73832" x="3127375" y="2133600"/>
          <p14:tracePt t="73837" x="3127375" y="2125663"/>
          <p14:tracePt t="73849" x="3121025" y="2119313"/>
          <p14:tracePt t="73854" x="3113088" y="2111375"/>
          <p14:tracePt t="73866" x="3106738" y="2111375"/>
          <p14:tracePt t="73870" x="3106738" y="2105025"/>
          <p14:tracePt t="73881" x="3098800" y="2105025"/>
          <p14:tracePt t="73886" x="3090863" y="2097088"/>
          <p14:tracePt t="73899" x="3084513" y="2090738"/>
          <p14:tracePt t="73902" x="3084513" y="2082800"/>
          <p14:tracePt t="73915" x="3076575" y="2082800"/>
          <p14:tracePt t="73918" x="3076575" y="2074863"/>
          <p14:tracePt t="73932" x="3070225" y="2074863"/>
          <p14:tracePt t="73935" x="3062288" y="2068513"/>
          <p14:tracePt t="73951" x="3055938" y="2060575"/>
          <p14:tracePt t="73967" x="3048000" y="2060575"/>
          <p14:tracePt t="73982" x="3048000" y="2054225"/>
          <p14:tracePt t="73984" x="3040063" y="2054225"/>
          <p14:tracePt t="74001" x="3033713" y="2046288"/>
          <p14:tracePt t="74032" x="3025775" y="2039938"/>
          <p14:tracePt t="74048" x="3019425" y="2039938"/>
          <p14:tracePt t="74051" x="3019425" y="2032000"/>
          <p14:tracePt t="74066" x="3011488" y="2032000"/>
          <p14:tracePt t="74081" x="3005138" y="2024063"/>
          <p14:tracePt t="74089" x="2997200" y="2024063"/>
          <p14:tracePt t="74099" x="2997200" y="2017713"/>
          <p14:tracePt t="74105" x="2989263" y="2017713"/>
          <p14:tracePt t="74121" x="2982913" y="2009775"/>
          <p14:tracePt t="74132" x="2974975" y="2009775"/>
          <p14:tracePt t="74138" x="2974975" y="2003425"/>
          <p14:tracePt t="74148" x="2968625" y="2003425"/>
          <p14:tracePt t="74154" x="2968625" y="1995488"/>
          <p14:tracePt t="74166" x="2960688" y="1995488"/>
          <p14:tracePt t="74170" x="2954338" y="1989138"/>
          <p14:tracePt t="74182" x="2946400" y="1989138"/>
          <p14:tracePt t="74186" x="2946400" y="1981200"/>
          <p14:tracePt t="74199" x="2938463" y="1981200"/>
          <p14:tracePt t="74203" x="2932113" y="1981200"/>
          <p14:tracePt t="74215" x="2932113" y="1973263"/>
          <p14:tracePt t="74218" x="2924175" y="1973263"/>
          <p14:tracePt t="74232" x="2917825" y="1973263"/>
          <p14:tracePt t="74234" x="2917825" y="1966913"/>
          <p14:tracePt t="74249" x="2909888" y="1966913"/>
          <p14:tracePt t="74252" x="2903538" y="1966913"/>
          <p14:tracePt t="74265" x="2903538" y="1958975"/>
          <p14:tracePt t="74268" x="2895600" y="1958975"/>
          <p14:tracePt t="74282" x="2887663" y="1958975"/>
          <p14:tracePt t="74285" x="2881313" y="1952625"/>
          <p14:tracePt t="74302" x="2873375" y="1952625"/>
          <p14:tracePt t="74315" x="2867025" y="1944688"/>
          <p14:tracePt t="74318" x="2859088" y="1944688"/>
          <p14:tracePt t="74335" x="2852738" y="1938338"/>
          <p14:tracePt t="74348" x="2844800" y="1938338"/>
          <p14:tracePt t="74351" x="2836863" y="1938338"/>
          <p14:tracePt t="74365" x="2830513" y="1930400"/>
          <p14:tracePt t="74369" x="2822575" y="1930400"/>
          <p14:tracePt t="74382" x="2822575" y="1922463"/>
          <p14:tracePt t="74382" x="2816225" y="1922463"/>
          <p14:tracePt t="74389" x="2808288" y="1922463"/>
          <p14:tracePt t="74399" x="2801938" y="1916113"/>
          <p14:tracePt t="74408" x="2794000" y="1916113"/>
          <p14:tracePt t="74416" x="2786063" y="1916113"/>
          <p14:tracePt t="74422" x="2779713" y="1908175"/>
          <p14:tracePt t="74438" x="2771775" y="1908175"/>
          <p14:tracePt t="74448" x="2765425" y="1908175"/>
          <p14:tracePt t="74454" x="2757488" y="1908175"/>
          <p14:tracePt t="74465" x="2757488" y="1901825"/>
          <p14:tracePt t="74471" x="2751138" y="1901825"/>
          <p14:tracePt t="74487" x="2743200" y="1901825"/>
          <p14:tracePt t="74511" x="2735263" y="1901825"/>
          <p14:tracePt t="74527" x="2728913" y="1901825"/>
          <p14:tracePt t="74544" x="2720975" y="1901825"/>
          <p14:tracePt t="74560" x="2714625" y="1901825"/>
          <p14:tracePt t="74570" x="2706688" y="1901825"/>
          <p14:tracePt t="74584" x="2700338" y="1901825"/>
          <p14:tracePt t="74592" x="2692400" y="1901825"/>
          <p14:tracePt t="74609" x="2684463" y="1901825"/>
          <p14:tracePt t="74618" x="2678113" y="1901825"/>
          <p14:tracePt t="74625" x="2670175" y="1901825"/>
          <p14:tracePt t="74641" x="2663825" y="1901825"/>
          <p14:tracePt t="74649" x="2655888" y="1901825"/>
          <p14:tracePt t="74657" x="2649538" y="1901825"/>
          <p14:tracePt t="74666" x="2641600" y="1893888"/>
          <p14:tracePt t="74675" x="2633663" y="1893888"/>
          <p14:tracePt t="74691" x="2627313" y="1893888"/>
          <p14:tracePt t="74703" x="2619375" y="1893888"/>
          <p14:tracePt t="74714" x="2613025" y="1893888"/>
          <p14:tracePt t="76821" x="2678113" y="1871663"/>
          <p14:tracePt t="76832" x="2771775" y="1820863"/>
          <p14:tracePt t="76842" x="2830513" y="1778000"/>
          <p14:tracePt t="76850" x="2873375" y="1749425"/>
          <p14:tracePt t="76856" x="2909888" y="1719263"/>
          <p14:tracePt t="76868" x="2946400" y="1690688"/>
          <p14:tracePt t="76871" x="2982913" y="1662113"/>
          <p14:tracePt t="76883" x="3019425" y="1639888"/>
          <p14:tracePt t="76889" x="3084513" y="1589088"/>
          <p14:tracePt t="76900" x="3135313" y="1546225"/>
          <p14:tracePt t="76904" x="3192463" y="1495425"/>
          <p14:tracePt t="76915" x="3236913" y="1458913"/>
          <p14:tracePt t="76921" x="3259138" y="1444625"/>
          <p14:tracePt t="76929" x="3302000" y="1414463"/>
          <p14:tracePt t="76937" x="3338513" y="1400175"/>
          <p14:tracePt t="76945" x="3367088" y="1385888"/>
          <p14:tracePt t="76954" x="3395663" y="1385888"/>
          <p14:tracePt t="76962" x="3425825" y="1385888"/>
          <p14:tracePt t="76970" x="3454400" y="1385888"/>
          <p14:tracePt t="76978" x="3476625" y="1393825"/>
          <p14:tracePt t="76986" x="3497263" y="1408113"/>
          <p14:tracePt t="76994" x="3519488" y="1430338"/>
          <p14:tracePt t="77002" x="3541713" y="1450975"/>
          <p14:tracePt t="77011" x="3563938" y="1473200"/>
          <p14:tracePt t="77018" x="3578225" y="1495425"/>
          <p14:tracePt t="77027" x="3584575" y="1509713"/>
          <p14:tracePt t="77035" x="3598863" y="1531938"/>
          <p14:tracePt t="77043" x="3606800" y="1546225"/>
          <p14:tracePt t="77051" x="3621088" y="1560513"/>
          <p14:tracePt t="77059" x="3629025" y="1566863"/>
          <p14:tracePt t="77067" x="3635375" y="1582738"/>
          <p14:tracePt t="77075" x="3643313" y="1589088"/>
          <p14:tracePt t="77083" x="3649663" y="1597025"/>
          <p14:tracePt t="77093" x="3665538" y="1603375"/>
          <p14:tracePt t="77101" x="3671888" y="1603375"/>
          <p14:tracePt t="77109" x="3679825" y="1603375"/>
          <p14:tracePt t="77117" x="3686175" y="1611313"/>
          <p14:tracePt t="77126" x="3700463" y="1611313"/>
          <p14:tracePt t="77133" x="3708400" y="1611313"/>
          <p14:tracePt t="77140" x="3722688" y="1611313"/>
          <p14:tracePt t="77150" x="3736975" y="1597025"/>
          <p14:tracePt t="77158" x="3751263" y="1589088"/>
          <p14:tracePt t="77165" x="3767138" y="1582738"/>
          <p14:tracePt t="77174" x="3781425" y="1574800"/>
          <p14:tracePt t="77182" x="3802063" y="1560513"/>
          <p14:tracePt t="77191" x="3810000" y="1552575"/>
          <p14:tracePt t="77198" x="3824288" y="1546225"/>
          <p14:tracePt t="77208" x="3832225" y="1531938"/>
          <p14:tracePt t="77214" x="3852863" y="1516063"/>
          <p14:tracePt t="77224" x="3860800" y="1501775"/>
          <p14:tracePt t="77231" x="3868738" y="1487488"/>
          <p14:tracePt t="77241" x="3875088" y="1473200"/>
          <p14:tracePt t="77248" x="3875088" y="1458913"/>
          <p14:tracePt t="77257" x="3875088" y="1444625"/>
          <p14:tracePt t="77265" x="3883025" y="1422400"/>
          <p14:tracePt t="77274" x="3883025" y="1414463"/>
          <p14:tracePt t="77281" x="3883025" y="1385888"/>
          <p14:tracePt t="77291" x="3883025" y="1371600"/>
          <p14:tracePt t="77299" x="3883025" y="1349375"/>
          <p14:tracePt t="77307" x="3883025" y="1335088"/>
          <p14:tracePt t="77314" x="3883025" y="1312863"/>
          <p14:tracePt t="77324" x="3883025" y="1292225"/>
          <p14:tracePt t="77332" x="3875088" y="1270000"/>
          <p14:tracePt t="77341" x="3875088" y="1247775"/>
          <p14:tracePt t="77347" x="3875088" y="1219200"/>
          <p14:tracePt t="77358" x="3875088" y="1196975"/>
          <p14:tracePt t="77365" x="3875088" y="1168400"/>
          <p14:tracePt t="77375" x="3875088" y="1139825"/>
          <p14:tracePt t="77381" x="3875088" y="1117600"/>
          <p14:tracePt t="77392" x="3875088" y="1089025"/>
          <p14:tracePt t="77398" x="3875088" y="1058863"/>
          <p14:tracePt t="77408" x="3883025" y="1038225"/>
          <p14:tracePt t="77408" x="3889375" y="1016000"/>
          <p14:tracePt t="77416" x="3889375" y="987425"/>
          <p14:tracePt t="77426" x="3897313" y="965200"/>
          <p14:tracePt t="77433" x="3897313" y="942975"/>
          <p14:tracePt t="77442" x="3903663" y="922338"/>
          <p14:tracePt t="77450" x="3911600" y="906463"/>
          <p14:tracePt t="77458" x="3911600" y="892175"/>
          <p14:tracePt t="77467" x="3911600" y="871538"/>
          <p14:tracePt t="77474" x="3919538" y="849313"/>
          <p14:tracePt t="77482" x="3919538" y="827088"/>
          <p14:tracePt t="77491" x="3919538" y="812800"/>
          <p14:tracePt t="77498" x="3919538" y="790575"/>
          <p14:tracePt t="77508" x="3919538" y="776288"/>
          <p14:tracePt t="77515" x="3919538" y="762000"/>
          <p14:tracePt t="77524" x="3919538" y="747713"/>
          <p14:tracePt t="77530" x="3919538" y="733425"/>
          <p14:tracePt t="77541" x="3919538" y="719138"/>
          <p14:tracePt t="77549" x="3911600" y="703263"/>
          <p14:tracePt t="77557" x="3911600" y="688975"/>
          <p14:tracePt t="77565" x="3911600" y="674688"/>
          <p14:tracePt t="77574" x="3903663" y="668338"/>
          <p14:tracePt t="77580" x="3903663" y="652463"/>
          <p14:tracePt t="77591" x="3903663" y="646113"/>
          <p14:tracePt t="77597" x="3903663" y="631825"/>
          <p14:tracePt t="77608" x="3903663" y="623888"/>
          <p14:tracePt t="77615" x="3903663" y="617538"/>
          <p14:tracePt t="77624" x="3903663" y="609600"/>
          <p14:tracePt t="77630" x="3903663" y="601663"/>
          <p14:tracePt t="77641" x="3903663" y="595313"/>
          <p14:tracePt t="77648" x="3903663" y="581025"/>
          <p14:tracePt t="77665" x="3903663" y="573088"/>
          <p14:tracePt t="77674" x="3911600" y="566738"/>
          <p14:tracePt t="77681" x="3911600" y="558800"/>
          <p14:tracePt t="77692" x="3911600" y="550863"/>
          <p14:tracePt t="77697" x="3919538" y="544513"/>
          <p14:tracePt t="77708" x="3919538" y="536575"/>
          <p14:tracePt t="77725" x="3925888" y="530225"/>
          <p14:tracePt t="77742" x="3925888" y="522288"/>
          <p14:tracePt t="77758" x="3933825" y="522288"/>
          <p14:tracePt t="77780" x="3940175" y="522288"/>
          <p14:tracePt t="77791" x="3948113" y="515938"/>
          <p14:tracePt t="77798" x="3962400" y="515938"/>
          <p14:tracePt t="77808" x="3970338" y="515938"/>
          <p14:tracePt t="77815" x="3976688" y="515938"/>
          <p14:tracePt t="77824" x="3984625" y="515938"/>
          <p14:tracePt t="77833" x="3990975" y="515938"/>
          <p14:tracePt t="77841" x="4005263" y="515938"/>
          <p14:tracePt t="77848" x="4013200" y="515938"/>
          <p14:tracePt t="77858" x="4027488" y="515938"/>
          <p14:tracePt t="77864" x="4035425" y="515938"/>
          <p14:tracePt t="77874" x="4056063" y="515938"/>
          <p14:tracePt t="77880" x="4064000" y="515938"/>
          <p14:tracePt t="77892" x="4078288" y="522288"/>
          <p14:tracePt t="77898" x="4086225" y="530225"/>
          <p14:tracePt t="77908" x="4100513" y="536575"/>
          <p14:tracePt t="77914" x="4114800" y="544513"/>
          <p14:tracePt t="77925" x="4122738" y="550863"/>
          <p14:tracePt t="77932" x="4137025" y="550863"/>
          <p14:tracePt t="77942" x="4143375" y="558800"/>
          <p14:tracePt t="77948" x="4157663" y="566738"/>
          <p14:tracePt t="77958" x="4165600" y="573088"/>
          <p14:tracePt t="77965" x="4173538" y="581025"/>
          <p14:tracePt t="77974" x="4187825" y="587375"/>
          <p14:tracePt t="77980" x="4194175" y="595313"/>
          <p14:tracePt t="77991" x="4202113" y="601663"/>
          <p14:tracePt t="77997" x="4208463" y="609600"/>
          <p14:tracePt t="78008" x="4224338" y="617538"/>
          <p14:tracePt t="78014" x="4230688" y="623888"/>
          <p14:tracePt t="78025" x="4238625" y="631825"/>
          <p14:tracePt t="78032" x="4244975" y="638175"/>
          <p14:tracePt t="78042" x="4252913" y="646113"/>
          <p14:tracePt t="78049" x="4259263" y="652463"/>
          <p14:tracePt t="78058" x="4267200" y="660400"/>
          <p14:tracePt t="78064" x="4275138" y="668338"/>
          <p14:tracePt t="78074" x="4281488" y="674688"/>
          <p14:tracePt t="78081" x="4289425" y="682625"/>
          <p14:tracePt t="78091" x="4295775" y="688975"/>
          <p14:tracePt t="78091" x="4303713" y="696913"/>
          <p14:tracePt t="78098" x="4310063" y="703263"/>
          <p14:tracePt t="78108" x="4318000" y="711200"/>
          <p14:tracePt t="78115" x="4325938" y="719138"/>
          <p14:tracePt t="78125" x="4332288" y="725488"/>
          <p14:tracePt t="78132" x="4340225" y="733425"/>
          <p14:tracePt t="78141" x="4354513" y="739775"/>
          <p14:tracePt t="78148" x="4360863" y="747713"/>
          <p14:tracePt t="78158" x="4368800" y="754063"/>
          <p14:tracePt t="78164" x="4376738" y="762000"/>
          <p14:tracePt t="78174" x="4391025" y="769938"/>
          <p14:tracePt t="78181" x="4397375" y="776288"/>
          <p14:tracePt t="78192" x="4411663" y="790575"/>
          <p14:tracePt t="78198" x="4419600" y="798513"/>
          <p14:tracePt t="78207" x="4433888" y="804863"/>
          <p14:tracePt t="78214" x="4448175" y="812800"/>
          <p14:tracePt t="78224" x="4462463" y="820738"/>
          <p14:tracePt t="78230" x="4470400" y="827088"/>
          <p14:tracePt t="78241" x="4478338" y="835025"/>
          <p14:tracePt t="78247" x="4498975" y="849313"/>
          <p14:tracePt t="78258" x="4506913" y="855663"/>
          <p14:tracePt t="78264" x="4521200" y="863600"/>
          <p14:tracePt t="78274" x="4535488" y="871538"/>
          <p14:tracePt t="78281" x="4549775" y="885825"/>
          <p14:tracePt t="78292" x="4557713" y="885825"/>
          <p14:tracePt t="78297" x="4579938" y="900113"/>
          <p14:tracePt t="78308" x="4594225" y="906463"/>
          <p14:tracePt t="78315" x="4608513" y="922338"/>
          <p14:tracePt t="78324" x="4622800" y="928688"/>
          <p14:tracePt t="78332" x="4637088" y="936625"/>
          <p14:tracePt t="78342" x="4645025" y="950913"/>
          <p14:tracePt t="78348" x="4665663" y="957263"/>
          <p14:tracePt t="78358" x="4681538" y="965200"/>
          <p14:tracePt t="78364" x="4687888" y="979488"/>
          <p14:tracePt t="78375" x="4710113" y="987425"/>
          <p14:tracePt t="78381" x="4724400" y="993775"/>
          <p14:tracePt t="78391" x="4738688" y="1008063"/>
          <p14:tracePt t="78397" x="4760913" y="1016000"/>
          <p14:tracePt t="78407" x="4783138" y="1023938"/>
          <p14:tracePt t="78414" x="4797425" y="1030288"/>
          <p14:tracePt t="78425" x="4818063" y="1044575"/>
          <p14:tracePt t="78425" x="4840288" y="1044575"/>
          <p14:tracePt t="78431" x="4862513" y="1052513"/>
          <p14:tracePt t="78441" x="4876800" y="1058863"/>
          <p14:tracePt t="78448" x="4899025" y="1066800"/>
          <p14:tracePt t="78458" x="4919663" y="1081088"/>
          <p14:tracePt t="78465" x="4935538" y="1089025"/>
          <p14:tracePt t="78475" x="4956175" y="1095375"/>
          <p14:tracePt t="78481" x="4970463" y="1103313"/>
          <p14:tracePt t="78491" x="4986338" y="1109663"/>
          <p14:tracePt t="78497" x="5006975" y="1117600"/>
          <p14:tracePt t="78507" x="5021263" y="1125538"/>
          <p14:tracePt t="78514" x="5029200" y="1131888"/>
          <p14:tracePt t="78524" x="5043488" y="1139825"/>
          <p14:tracePt t="78532" x="5057775" y="1146175"/>
          <p14:tracePt t="78541" x="5072063" y="1154113"/>
          <p14:tracePt t="78547" x="5087938" y="1160463"/>
          <p14:tracePt t="78558" x="5102225" y="1168400"/>
          <p14:tracePt t="78564" x="5108575" y="1176338"/>
          <p14:tracePt t="78574" x="5122863" y="1182688"/>
          <p14:tracePt t="78581" x="5130800" y="1182688"/>
          <p14:tracePt t="78591" x="5138738" y="1190625"/>
          <p14:tracePt t="78598" x="5145088" y="1190625"/>
          <p14:tracePt t="78615" x="5153025" y="1196975"/>
          <p14:tracePt t="78643" x="5159375" y="1196975"/>
          <p14:tracePt t="84025" x="5167313" y="1190625"/>
          <p14:tracePt t="84033" x="5189538" y="1182688"/>
          <p14:tracePt t="84043" x="5210175" y="1168400"/>
          <p14:tracePt t="84049" x="5240338" y="1154113"/>
          <p14:tracePt t="84056" x="5311775" y="1117600"/>
          <p14:tracePt t="84066" x="5376863" y="1089025"/>
          <p14:tracePt t="84073" x="5464175" y="1058863"/>
          <p14:tracePt t="84082" x="5565775" y="1030288"/>
          <p14:tracePt t="84090" x="5748338" y="987425"/>
          <p14:tracePt t="84098" x="5900738" y="973138"/>
          <p14:tracePt t="84106" x="6059488" y="965200"/>
          <p14:tracePt t="84115" x="6234113" y="965200"/>
          <p14:tracePt t="84122" x="6423025" y="965200"/>
          <p14:tracePt t="84130" x="6626225" y="965200"/>
          <p14:tracePt t="84138" x="6821488" y="965200"/>
          <p14:tracePt t="84146" x="7010400" y="965200"/>
          <p14:tracePt t="84154" x="7097713" y="965200"/>
          <p14:tracePt t="84163" x="7264400" y="973138"/>
          <p14:tracePt t="84171" x="7408863" y="979488"/>
          <p14:tracePt t="84179" x="7532688" y="987425"/>
          <p14:tracePt t="84187" x="7591425" y="987425"/>
          <p14:tracePt t="84196" x="7693025" y="993775"/>
          <p14:tracePt t="84203" x="7780338" y="993775"/>
          <p14:tracePt t="84212" x="7851775" y="1001713"/>
          <p14:tracePt t="84219" x="7881938" y="1008063"/>
          <p14:tracePt t="84229" x="7939088" y="1016000"/>
          <p14:tracePt t="84236" x="7983538" y="1023938"/>
          <p14:tracePt t="84245" x="8018463" y="1030288"/>
          <p14:tracePt t="84252" x="8034338" y="1030288"/>
          <p14:tracePt t="84261" x="8054975" y="1038225"/>
          <p14:tracePt t="84268" x="8069263" y="1044575"/>
          <p14:tracePt t="84278" x="8085138" y="1044575"/>
          <p14:tracePt t="84284" x="8091488" y="1052513"/>
          <p14:tracePt t="84295" x="8099425" y="1052513"/>
          <p14:tracePt t="84560" x="8120063" y="1030288"/>
          <p14:tracePt t="84569" x="8164513" y="993775"/>
          <p14:tracePt t="84578" x="8215313" y="957263"/>
          <p14:tracePt t="84585" x="8280400" y="906463"/>
          <p14:tracePt t="84593" x="8353425" y="855663"/>
          <p14:tracePt t="84601" x="8432800" y="790575"/>
          <p14:tracePt t="84609" x="8520113" y="725488"/>
          <p14:tracePt t="84617" x="8562975" y="696913"/>
          <p14:tracePt t="84626" x="8636000" y="638175"/>
          <p14:tracePt t="84634" x="8701088" y="581025"/>
          <p14:tracePt t="84642" x="8766175" y="536575"/>
          <p14:tracePt t="84649" x="8788400" y="522288"/>
          <p14:tracePt t="84659" x="8831263" y="485775"/>
          <p14:tracePt t="84666" x="8875713" y="457200"/>
          <p14:tracePt t="84675" x="8890000" y="449263"/>
          <p14:tracePt t="84682" x="8918575" y="434975"/>
          <p14:tracePt t="84690" x="8940800" y="420688"/>
          <p14:tracePt t="84698" x="8955088" y="414338"/>
          <p14:tracePt t="84706" x="8963025" y="414338"/>
          <p14:tracePt t="84714" x="8977313" y="406400"/>
          <p14:tracePt t="84723" x="8983663" y="406400"/>
          <p14:tracePt t="84731" x="8991600" y="406400"/>
          <p14:tracePt t="84739" x="8999538" y="406400"/>
          <p14:tracePt t="84747" x="9005888" y="406400"/>
          <p14:tracePt t="84755" x="9013825" y="414338"/>
          <p14:tracePt t="84763" x="9020175" y="414338"/>
          <p14:tracePt t="84771" x="9034463" y="420688"/>
          <p14:tracePt t="84779" x="9050338" y="428625"/>
          <p14:tracePt t="84787" x="9056688" y="434975"/>
          <p14:tracePt t="84796" x="9070975" y="434975"/>
          <p14:tracePt t="84803" x="9093200" y="442913"/>
          <p14:tracePt t="84811" x="9107488" y="442913"/>
          <p14:tracePt t="84819" x="9129713" y="442913"/>
          <p14:tracePt t="84828" x="9144000" y="442913"/>
          <p14:tracePt t="84836" x="9166225" y="442913"/>
          <p14:tracePt t="84845" x="9186863" y="457200"/>
          <p14:tracePt t="84853" x="9217025" y="471488"/>
          <p14:tracePt t="84861" x="9237663" y="508000"/>
          <p14:tracePt t="84869" x="9259888" y="550863"/>
          <p14:tracePt t="84878" x="9282113" y="601663"/>
          <p14:tracePt t="84885" x="9296400" y="652463"/>
          <p14:tracePt t="84895" x="9310688" y="719138"/>
          <p14:tracePt t="84901" x="9318625" y="784225"/>
          <p14:tracePt t="84911" x="9318625" y="812800"/>
          <p14:tracePt t="84918" x="9318625" y="863600"/>
          <p14:tracePt t="84928" x="9318625" y="906463"/>
          <p14:tracePt t="84934" x="9318625" y="922338"/>
          <p14:tracePt t="84944" x="9318625" y="942975"/>
          <p14:tracePt t="84950" x="9310688" y="965200"/>
          <p14:tracePt t="84961" x="9296400" y="979488"/>
          <p14:tracePt t="84966" x="9288463" y="987425"/>
          <p14:tracePt t="84977" x="9282113" y="993775"/>
          <p14:tracePt t="84981" x="9274175" y="993775"/>
          <p14:tracePt t="84999" x="9267825" y="1001713"/>
          <p14:tracePt t="85015" x="9259888" y="1001713"/>
          <p14:tracePt t="85055" x="9259888" y="993775"/>
          <p14:tracePt t="85080" x="9259888" y="987425"/>
          <p14:tracePt t="85161" x="9267825" y="987425"/>
          <p14:tracePt t="85258" x="9274175" y="987425"/>
          <p14:tracePt t="85276" x="9282113" y="987425"/>
          <p14:tracePt t="85283" x="9288463" y="987425"/>
          <p14:tracePt t="85292" x="9296400" y="987425"/>
          <p14:tracePt t="85299" x="9304338" y="987425"/>
          <p14:tracePt t="85307" x="9310688" y="987425"/>
          <p14:tracePt t="85315" x="9324975" y="987425"/>
          <p14:tracePt t="85322" x="9332913" y="987425"/>
          <p14:tracePt t="85330" x="9347200" y="987425"/>
          <p14:tracePt t="85340" x="9355138" y="987425"/>
          <p14:tracePt t="85348" x="9369425" y="987425"/>
          <p14:tracePt t="85356" x="9375775" y="987425"/>
          <p14:tracePt t="85363" x="9383713" y="987425"/>
          <p14:tracePt t="85372" x="9390063" y="987425"/>
          <p14:tracePt t="85380" x="9398000" y="987425"/>
          <p14:tracePt t="85388" x="9405938" y="987425"/>
          <p14:tracePt t="85395" x="9412288" y="987425"/>
          <p14:tracePt t="85405" x="9420225" y="987425"/>
          <p14:tracePt t="85412" x="9420225" y="979488"/>
          <p14:tracePt t="85420" x="9420225" y="973138"/>
          <p14:tracePt t="85428" x="9426575" y="965200"/>
          <p14:tracePt t="85437" x="9426575" y="957263"/>
          <p14:tracePt t="85446" x="9426575" y="942975"/>
          <p14:tracePt t="85453" x="9426575" y="922338"/>
          <p14:tracePt t="85462" x="9426575" y="914400"/>
          <p14:tracePt t="85469" x="9426575" y="892175"/>
          <p14:tracePt t="85478" x="9420225" y="877888"/>
          <p14:tracePt t="85486" x="9420225" y="855663"/>
          <p14:tracePt t="85495" x="9420225" y="841375"/>
          <p14:tracePt t="85502" x="9420225" y="820738"/>
          <p14:tracePt t="85511" x="9420225" y="790575"/>
          <p14:tracePt t="85518" x="9420225" y="769938"/>
          <p14:tracePt t="85528" x="9420225" y="747713"/>
          <p14:tracePt t="85534" x="9420225" y="719138"/>
          <p14:tracePt t="85544" x="9420225" y="711200"/>
          <p14:tracePt t="85551" x="9420225" y="688975"/>
          <p14:tracePt t="85561" x="9420225" y="682625"/>
          <p14:tracePt t="85567" x="9420225" y="668338"/>
          <p14:tracePt t="85583" x="9420225" y="660400"/>
          <p14:tracePt t="85594" x="9426575" y="660400"/>
          <p14:tracePt t="85616" x="9434513" y="660400"/>
          <p14:tracePt t="85624" x="9434513" y="668338"/>
          <p14:tracePt t="85633" x="9440863" y="682625"/>
          <p14:tracePt t="85640" x="9440863" y="696913"/>
          <p14:tracePt t="85648" x="9448800" y="719138"/>
          <p14:tracePt t="85656" x="9456738" y="733425"/>
          <p14:tracePt t="85664" x="9456738" y="754063"/>
          <p14:tracePt t="85672" x="9463088" y="776288"/>
          <p14:tracePt t="85681" x="9463088" y="804863"/>
          <p14:tracePt t="85689" x="9463088" y="827088"/>
          <p14:tracePt t="85697" x="9471025" y="849313"/>
          <p14:tracePt t="85705" x="9471025" y="877888"/>
          <p14:tracePt t="85713" x="9471025" y="906463"/>
          <p14:tracePt t="85720" x="9477375" y="928688"/>
          <p14:tracePt t="85729" x="9477375" y="950913"/>
          <p14:tracePt t="85736" x="9485313" y="979488"/>
          <p14:tracePt t="85745" x="9485313" y="1008063"/>
          <p14:tracePt t="85754" x="9485313" y="1030288"/>
          <p14:tracePt t="85761" x="9491663" y="1052513"/>
          <p14:tracePt t="85770" x="9499600" y="1081088"/>
          <p14:tracePt t="85779" x="9499600" y="1103313"/>
          <p14:tracePt t="85786" x="9499600" y="1109663"/>
          <p14:tracePt t="85795" x="9507538" y="1131888"/>
          <p14:tracePt t="85802" x="9507538" y="1154113"/>
          <p14:tracePt t="85811" x="9513888" y="1168400"/>
          <p14:tracePt t="85820" x="9513888" y="1182688"/>
          <p14:tracePt t="85828" x="9521825" y="1196975"/>
          <p14:tracePt t="85836" x="9521825" y="1204913"/>
          <p14:tracePt t="85845" x="9528175" y="1219200"/>
          <p14:tracePt t="85851" x="9528175" y="1227138"/>
          <p14:tracePt t="85861" x="9536113" y="1233488"/>
          <p14:tracePt t="85867" x="9542463" y="1241425"/>
          <p14:tracePt t="85877" x="9542463" y="1247775"/>
          <p14:tracePt t="85883" x="9550400" y="1255713"/>
          <p14:tracePt t="85894" x="9558338" y="1255713"/>
          <p14:tracePt t="85901" x="9564688" y="1262063"/>
          <p14:tracePt t="85911" x="9572625" y="1270000"/>
          <p14:tracePt t="85916" x="9578975" y="1270000"/>
          <p14:tracePt t="85927" x="9586913" y="1270000"/>
          <p14:tracePt t="85932" x="9593263" y="1270000"/>
          <p14:tracePt t="85944" x="9601200" y="1270000"/>
          <p14:tracePt t="85948" x="9609138" y="1270000"/>
          <p14:tracePt t="85961" x="9615488" y="1270000"/>
          <p14:tracePt t="85965" x="9623425" y="1270000"/>
          <p14:tracePt t="85978" x="9629775" y="1270000"/>
          <p14:tracePt t="85980" x="9637713" y="1262063"/>
          <p14:tracePt t="85994" x="9644063" y="1255713"/>
          <p14:tracePt t="85999" x="9652000" y="1241425"/>
          <p14:tracePt t="86011" x="9659938" y="1233488"/>
          <p14:tracePt t="86015" x="9659938" y="1219200"/>
          <p14:tracePt t="86028" x="9666288" y="1196975"/>
          <p14:tracePt t="86032" x="9674225" y="1182688"/>
          <p14:tracePt t="86044" x="9674225" y="1160463"/>
          <p14:tracePt t="86047" x="9680575" y="1131888"/>
          <p14:tracePt t="86061" x="9688513" y="1103313"/>
          <p14:tracePt t="86065" x="9688513" y="1074738"/>
          <p14:tracePt t="86078" x="9694863" y="1038225"/>
          <p14:tracePt t="86081" x="9694863" y="1008063"/>
          <p14:tracePt t="86095" x="9702800" y="973138"/>
          <p14:tracePt t="86098" x="9702800" y="957263"/>
          <p14:tracePt t="86111" x="9710738" y="936625"/>
          <p14:tracePt t="86115" x="9710738" y="914400"/>
          <p14:tracePt t="86128" x="9717088" y="900113"/>
          <p14:tracePt t="86131" x="9725025" y="885825"/>
          <p14:tracePt t="86145" x="9725025" y="871538"/>
          <p14:tracePt t="86145" x="9731375" y="863600"/>
          <p14:tracePt t="86151" x="9739313" y="849313"/>
          <p14:tracePt t="86161" x="9745663" y="835025"/>
          <p14:tracePt t="86168" x="9745663" y="827088"/>
          <p14:tracePt t="86178" x="9753600" y="812800"/>
          <p14:tracePt t="86185" x="9767888" y="798513"/>
          <p14:tracePt t="86194" x="9767888" y="790575"/>
          <p14:tracePt t="86200" x="9775825" y="776288"/>
          <p14:tracePt t="86211" x="9782175" y="769938"/>
          <p14:tracePt t="86215" x="9790113" y="754063"/>
          <p14:tracePt t="86227" x="9796463" y="747713"/>
          <p14:tracePt t="86233" x="9804400" y="739775"/>
          <p14:tracePt t="86244" x="9812338" y="733425"/>
          <p14:tracePt t="86249" x="9818688" y="719138"/>
          <p14:tracePt t="86261" x="9826625" y="711200"/>
          <p14:tracePt t="86265" x="9832975" y="703263"/>
          <p14:tracePt t="86278" x="9840913" y="696913"/>
          <p14:tracePt t="86281" x="9847263" y="688975"/>
          <p14:tracePt t="86294" x="9855200" y="688975"/>
          <p14:tracePt t="86297" x="9869488" y="682625"/>
          <p14:tracePt t="86312" x="9883775" y="674688"/>
          <p14:tracePt t="86315" x="9898063" y="674688"/>
          <p14:tracePt t="86328" x="9913938" y="674688"/>
          <p14:tracePt t="86330" x="9920288" y="674688"/>
          <p14:tracePt t="86345" x="9942513" y="674688"/>
          <p14:tracePt t="86348" x="9948863" y="674688"/>
          <p14:tracePt t="86361" x="9964738" y="674688"/>
          <p14:tracePt t="86364" x="9979025" y="674688"/>
          <p14:tracePt t="86379" x="9993313" y="674688"/>
          <p14:tracePt t="86381" x="9999663" y="674688"/>
          <p14:tracePt t="86395" x="10007600" y="674688"/>
          <p14:tracePt t="86398" x="10021888" y="674688"/>
          <p14:tracePt t="86411" x="10029825" y="674688"/>
          <p14:tracePt t="86414" x="10036175" y="674688"/>
          <p14:tracePt t="86430" x="10044113" y="674688"/>
          <p14:tracePt t="86461" x="10050463" y="674688"/>
          <p14:tracePt t="90931" x="10044113" y="674688"/>
          <p14:tracePt t="90945" x="10044113" y="668338"/>
          <p14:tracePt t="90952" x="10036175" y="668338"/>
          <p14:tracePt t="90969" x="10029825" y="668338"/>
          <p14:tracePt t="90979" x="10021888" y="660400"/>
          <p14:tracePt t="90986" x="10015538" y="660400"/>
          <p14:tracePt t="90996" x="9999663" y="652463"/>
          <p14:tracePt t="91002" x="9993313" y="652463"/>
          <p14:tracePt t="91011" x="9971088" y="646113"/>
          <p14:tracePt t="91018" x="9956800" y="638175"/>
          <p14:tracePt t="91028" x="9942513" y="638175"/>
          <p14:tracePt t="91034" x="9920288" y="631825"/>
          <p14:tracePt t="91043" x="9898063" y="631825"/>
          <p14:tracePt t="91061" x="9877425" y="623888"/>
          <p14:tracePt t="91067" x="9847263" y="623888"/>
          <p14:tracePt t="91068" x="9826625" y="617538"/>
          <p14:tracePt t="91076" x="9804400" y="617538"/>
          <p14:tracePt t="91084" x="9775825" y="617538"/>
          <p14:tracePt t="91093" x="9753600" y="617538"/>
          <p14:tracePt t="91099" x="9717088" y="617538"/>
          <p14:tracePt t="91110" x="9688513" y="617538"/>
          <p14:tracePt t="91114" x="9666288" y="617538"/>
          <p14:tracePt t="91126" x="9637713" y="617538"/>
          <p14:tracePt t="91131" x="9609138" y="623888"/>
          <p14:tracePt t="91144" x="9578975" y="638175"/>
          <p14:tracePt t="91149" x="9558338" y="646113"/>
          <p14:tracePt t="91160" x="9528175" y="652463"/>
          <p14:tracePt t="91165" x="9507538" y="660400"/>
          <p14:tracePt t="91177" x="9485313" y="674688"/>
          <p14:tracePt t="91182" x="9463088" y="682625"/>
          <p14:tracePt t="91194" x="9440863" y="688975"/>
          <p14:tracePt t="91199" x="9420225" y="696913"/>
          <p14:tracePt t="91210" x="9405938" y="711200"/>
          <p14:tracePt t="91215" x="9398000" y="711200"/>
          <p14:tracePt t="91226" x="9383713" y="725488"/>
          <p14:tracePt t="91231" x="9369425" y="725488"/>
          <p14:tracePt t="91243" x="9355138" y="733425"/>
          <p14:tracePt t="91247" x="9347200" y="739775"/>
          <p14:tracePt t="91260" x="9339263" y="747713"/>
          <p14:tracePt t="91265" x="9332913" y="747713"/>
          <p14:tracePt t="91276" x="9324975" y="754063"/>
          <p14:tracePt t="91281" x="9318625" y="754063"/>
          <p14:tracePt t="91293" x="9310688" y="762000"/>
          <p14:tracePt t="91298" x="9296400" y="769938"/>
          <p14:tracePt t="91310" x="9288463" y="769938"/>
          <p14:tracePt t="91314" x="9274175" y="776288"/>
          <p14:tracePt t="91327" x="9259888" y="790575"/>
          <p14:tracePt t="91332" x="9245600" y="798513"/>
          <p14:tracePt t="91343" x="9231313" y="812800"/>
          <p14:tracePt t="91348" x="9209088" y="820738"/>
          <p14:tracePt t="91359" x="9186863" y="835025"/>
          <p14:tracePt t="91364" x="9166225" y="849313"/>
          <p14:tracePt t="91376" x="9144000" y="871538"/>
          <p14:tracePt t="91381" x="9121775" y="885825"/>
          <p14:tracePt t="91394" x="9093200" y="900113"/>
          <p14:tracePt t="91394" x="9070975" y="914400"/>
          <p14:tracePt t="91402" x="9050338" y="928688"/>
          <p14:tracePt t="91409" x="9034463" y="936625"/>
          <p14:tracePt t="91417" x="9020175" y="950913"/>
          <p14:tracePt t="91427" x="9005888" y="957263"/>
          <p14:tracePt t="91433" x="8999538" y="965200"/>
          <p14:tracePt t="91443" x="8983663" y="973138"/>
          <p14:tracePt t="91448" x="8977313" y="973138"/>
          <p14:tracePt t="91513" x="8983663" y="973138"/>
          <p14:tracePt t="91521" x="8991600" y="973138"/>
          <p14:tracePt t="91530" x="8999538" y="973138"/>
          <p14:tracePt t="91538" x="9013825" y="965200"/>
          <p14:tracePt t="91548" x="9020175" y="965200"/>
          <p14:tracePt t="91555" x="9034463" y="965200"/>
          <p14:tracePt t="91564" x="9050338" y="965200"/>
          <p14:tracePt t="91571" x="9056688" y="957263"/>
          <p14:tracePt t="91581" x="9070975" y="957263"/>
          <p14:tracePt t="91587" x="9085263" y="957263"/>
          <p14:tracePt t="91596" x="9093200" y="957263"/>
          <p14:tracePt t="91603" x="9107488" y="957263"/>
          <p14:tracePt t="91612" x="9121775" y="957263"/>
          <p14:tracePt t="91619" x="9129713" y="957263"/>
          <p14:tracePt t="91627" x="9144000" y="957263"/>
          <p14:tracePt t="91635" x="9158288" y="957263"/>
          <p14:tracePt t="91643" x="9166225" y="957263"/>
          <p14:tracePt t="91650" x="9180513" y="957263"/>
          <p14:tracePt t="91660" x="9186863" y="957263"/>
          <p14:tracePt t="91667" x="9202738" y="957263"/>
          <p14:tracePt t="91677" x="9209088" y="957263"/>
          <p14:tracePt t="91684" x="9223375" y="957263"/>
          <p14:tracePt t="91693" x="9237663" y="957263"/>
          <p14:tracePt t="91701" x="9245600" y="950913"/>
          <p14:tracePt t="91710" x="9253538" y="950913"/>
          <p14:tracePt t="91716" x="9267825" y="942975"/>
          <p14:tracePt t="91725" x="9274175" y="936625"/>
          <p14:tracePt t="91733" x="9282113" y="928688"/>
          <p14:tracePt t="91742" x="9288463" y="922338"/>
          <p14:tracePt t="91749" x="9296400" y="906463"/>
          <p14:tracePt t="91759" x="9304338" y="900113"/>
          <p14:tracePt t="91765" x="9310688" y="892175"/>
          <p14:tracePt t="91776" x="9318625" y="877888"/>
          <p14:tracePt t="91780" x="9318625" y="871538"/>
          <p14:tracePt t="91792" x="9324975" y="855663"/>
          <p14:tracePt t="91796" x="9332913" y="849313"/>
          <p14:tracePt t="91808" x="9332913" y="835025"/>
          <p14:tracePt t="91813" x="9339263" y="827088"/>
          <p14:tracePt t="91825" x="9347200" y="812800"/>
          <p14:tracePt t="91829" x="9347200" y="804863"/>
          <p14:tracePt t="91842" x="9355138" y="790575"/>
          <p14:tracePt t="91846" x="9355138" y="784225"/>
          <p14:tracePt t="91859" x="9361488" y="769938"/>
          <p14:tracePt t="91862" x="9361488" y="762000"/>
          <p14:tracePt t="91876" x="9369425" y="747713"/>
          <p14:tracePt t="91879" x="9369425" y="733425"/>
          <p14:tracePt t="91892" x="9369425" y="725488"/>
          <p14:tracePt t="91895" x="9369425" y="711200"/>
          <p14:tracePt t="91909" x="9375775" y="703263"/>
          <p14:tracePt t="91913" x="9375775" y="696913"/>
          <p14:tracePt t="91926" x="9375775" y="688975"/>
          <p14:tracePt t="91928" x="9383713" y="674688"/>
          <p14:tracePt t="91942" x="9383713" y="668338"/>
          <p14:tracePt t="91945" x="9383713" y="660400"/>
          <p14:tracePt t="91959" x="9383713" y="652463"/>
          <p14:tracePt t="91962" x="9390063" y="646113"/>
          <p14:tracePt t="91976" x="9390063" y="638175"/>
          <p14:tracePt t="91978" x="9398000" y="631825"/>
          <p14:tracePt t="91995" x="9398000" y="623888"/>
          <p14:tracePt t="92008" x="9405938" y="623888"/>
          <p14:tracePt t="92016" x="9405938" y="617538"/>
          <p14:tracePt t="92027" x="9412288" y="617538"/>
          <p14:tracePt t="92081" x="9420225" y="617538"/>
          <p14:tracePt t="92098" x="9420225" y="623888"/>
          <p14:tracePt t="92106" x="9426575" y="631825"/>
          <p14:tracePt t="92115" x="9434513" y="646113"/>
          <p14:tracePt t="92122" x="9440863" y="660400"/>
          <p14:tracePt t="92130" x="9440863" y="674688"/>
          <p14:tracePt t="92138" x="9448800" y="688975"/>
          <p14:tracePt t="92146" x="9456738" y="711200"/>
          <p14:tracePt t="92154" x="9463088" y="725488"/>
          <p14:tracePt t="92162" x="9471025" y="739775"/>
          <p14:tracePt t="92171" x="9471025" y="754063"/>
          <p14:tracePt t="92178" x="9477375" y="769938"/>
          <p14:tracePt t="92187" x="9485313" y="784225"/>
          <p14:tracePt t="92195" x="9485313" y="790575"/>
          <p14:tracePt t="92203" x="9485313" y="798513"/>
          <p14:tracePt t="92219" x="9491663" y="804863"/>
          <p14:tracePt t="92236" x="9491663" y="812800"/>
          <p14:tracePt t="92658" x="9491663" y="820738"/>
          <p14:tracePt t="92788" x="9491663" y="827088"/>
          <p14:tracePt t="93129" x="9491663" y="835025"/>
          <p14:tracePt t="93258" x="9491663" y="841375"/>
          <p14:tracePt t="93283" x="9491663" y="849313"/>
          <p14:tracePt t="93294" x="9491663" y="855663"/>
          <p14:tracePt t="93299" x="9491663" y="863600"/>
          <p14:tracePt t="93307" x="9491663" y="871538"/>
          <p14:tracePt t="93315" x="9491663" y="885825"/>
          <p14:tracePt t="93323" x="9491663" y="900113"/>
          <p14:tracePt t="93331" x="9491663" y="906463"/>
          <p14:tracePt t="93340" x="9491663" y="922338"/>
          <p14:tracePt t="93348" x="9499600" y="936625"/>
          <p14:tracePt t="93355" x="9499600" y="950913"/>
          <p14:tracePt t="93363" x="9499600" y="965200"/>
          <p14:tracePt t="93372" x="9499600" y="979488"/>
          <p14:tracePt t="93380" x="9499600" y="993775"/>
          <p14:tracePt t="93387" x="9499600" y="1001713"/>
          <p14:tracePt t="93395" x="9499600" y="1016000"/>
          <p14:tracePt t="93405" x="9499600" y="1030288"/>
          <p14:tracePt t="93413" x="9507538" y="1038225"/>
          <p14:tracePt t="93421" x="9507538" y="1052513"/>
          <p14:tracePt t="93429" x="9507538" y="1066800"/>
          <p14:tracePt t="93437" x="9507538" y="1081088"/>
          <p14:tracePt t="93445" x="9507538" y="1095375"/>
          <p14:tracePt t="93453" x="9513888" y="1103313"/>
          <p14:tracePt t="93461" x="9513888" y="1117600"/>
          <p14:tracePt t="93469" x="9513888" y="1131888"/>
          <p14:tracePt t="93479" x="9513888" y="1139825"/>
          <p14:tracePt t="93486" x="9513888" y="1154113"/>
          <p14:tracePt t="93495" x="9513888" y="1160463"/>
          <p14:tracePt t="93502" x="9513888" y="1176338"/>
          <p14:tracePt t="93511" x="9513888" y="1182688"/>
          <p14:tracePt t="93518" x="9513888" y="1196975"/>
          <p14:tracePt t="93528" x="9521825" y="1204913"/>
          <p14:tracePt t="93533" x="9521825" y="1211263"/>
          <p14:tracePt t="93545" x="9521825" y="1219200"/>
          <p14:tracePt t="93551" x="9521825" y="1233488"/>
          <p14:tracePt t="93561" x="9528175" y="1241425"/>
          <p14:tracePt t="93567" x="9528175" y="1247775"/>
          <p14:tracePt t="93577" x="9528175" y="1255713"/>
          <p14:tracePt t="93583" x="9528175" y="1262063"/>
          <p14:tracePt t="93593" x="9528175" y="1270000"/>
          <p14:tracePt t="93599" x="9536113" y="1277938"/>
          <p14:tracePt t="93609" x="9536113" y="1284288"/>
          <p14:tracePt t="93616" x="9536113" y="1292225"/>
          <p14:tracePt t="93632" x="9542463" y="1298575"/>
          <p14:tracePt t="93642" x="9542463" y="1306513"/>
          <p14:tracePt t="93648" x="9542463" y="1312863"/>
          <p14:tracePt t="93660" x="9542463" y="1320800"/>
          <p14:tracePt t="93665" x="9550400" y="1328738"/>
          <p14:tracePt t="93682" x="9550400" y="1335088"/>
          <p14:tracePt t="93692" x="9550400" y="1343025"/>
          <p14:tracePt t="93704" x="9558338" y="1349375"/>
          <p14:tracePt t="93728" x="9558338" y="1357313"/>
          <p14:tracePt t="93778" x="9564688" y="1357313"/>
          <p14:tracePt t="93809" x="9564688" y="1363663"/>
          <p14:tracePt t="93818" x="9572625" y="1363663"/>
          <p14:tracePt t="93851" x="9578975" y="1371600"/>
          <p14:tracePt t="93908" x="9586913" y="1371600"/>
          <p14:tracePt t="93940" x="9593263" y="1371600"/>
          <p14:tracePt t="93973" x="9601200" y="1371600"/>
          <p14:tracePt t="93989" x="9609138" y="1371600"/>
          <p14:tracePt t="94004" x="9615488" y="1371600"/>
          <p14:tracePt t="94021" x="9623425" y="1371600"/>
          <p14:tracePt t="94030" x="9629775" y="1371600"/>
          <p14:tracePt t="94046" x="9644063" y="1371600"/>
          <p14:tracePt t="94062" x="9652000" y="1371600"/>
          <p14:tracePt t="94070" x="9659938" y="1371600"/>
          <p14:tracePt t="94079" x="9666288" y="1363663"/>
          <p14:tracePt t="94093" x="9674225" y="1363663"/>
          <p14:tracePt t="94102" x="9680575" y="1357313"/>
          <p14:tracePt t="94127" x="9688513" y="1349375"/>
          <p14:tracePt t="94143" x="9694863" y="1349375"/>
          <p14:tracePt t="94151" x="9694863" y="1343025"/>
          <p14:tracePt t="94167" x="9702800" y="1343025"/>
          <p14:tracePt t="94176" x="9702800" y="1335088"/>
          <p14:tracePt t="94192" x="9710738" y="1328738"/>
          <p14:tracePt t="94209" x="9710738" y="1320800"/>
          <p14:tracePt t="94216" x="9717088" y="1320800"/>
          <p14:tracePt t="94229" x="9717088" y="1306513"/>
          <p14:tracePt t="94233" x="9725025" y="1298575"/>
          <p14:tracePt t="94246" x="9725025" y="1292225"/>
          <p14:tracePt t="94249" x="9731375" y="1284288"/>
          <p14:tracePt t="94257" x="9731375" y="1270000"/>
          <p14:tracePt t="94265" x="9739313" y="1262063"/>
          <p14:tracePt t="94272" x="9739313" y="1247775"/>
          <p14:tracePt t="94281" x="9745663" y="1233488"/>
          <p14:tracePt t="94289" x="9745663" y="1227138"/>
          <p14:tracePt t="94297" x="9745663" y="1204913"/>
          <p14:tracePt t="94306" x="9753600" y="1190625"/>
          <p14:tracePt t="94314" x="9753600" y="1176338"/>
          <p14:tracePt t="94322" x="9753600" y="1154113"/>
          <p14:tracePt t="94330" x="9761538" y="1146175"/>
          <p14:tracePt t="94338" x="9761538" y="1125538"/>
          <p14:tracePt t="94346" x="9767888" y="1117600"/>
          <p14:tracePt t="94354" x="9767888" y="1103313"/>
          <p14:tracePt t="94362" x="9767888" y="1089025"/>
          <p14:tracePt t="94370" x="9775825" y="1066800"/>
          <p14:tracePt t="94379" x="9775825" y="1044575"/>
          <p14:tracePt t="94387" x="9775825" y="1038225"/>
          <p14:tracePt t="94395" x="9782175" y="1030288"/>
          <p14:tracePt t="94403" x="9782175" y="1016000"/>
          <p14:tracePt t="94411" x="9782175" y="1008063"/>
          <p14:tracePt t="94419" x="9782175" y="993775"/>
          <p14:tracePt t="94428" x="9782175" y="987425"/>
          <p14:tracePt t="94436" x="9790113" y="973138"/>
          <p14:tracePt t="94444" x="9790113" y="965200"/>
          <p14:tracePt t="94452" x="9790113" y="957263"/>
          <p14:tracePt t="94460" x="9790113" y="950913"/>
          <p14:tracePt t="94468" x="9790113" y="942975"/>
          <p14:tracePt t="94478" x="9796463" y="928688"/>
          <p14:tracePt t="94484" x="9796463" y="922338"/>
          <p14:tracePt t="94494" x="9796463" y="914400"/>
          <p14:tracePt t="94500" x="9804400" y="900113"/>
          <p14:tracePt t="94510" x="9804400" y="892175"/>
          <p14:tracePt t="94517" x="9812338" y="885825"/>
          <p14:tracePt t="94527" x="9812338" y="871538"/>
          <p14:tracePt t="94533" x="9818688" y="863600"/>
          <p14:tracePt t="94543" x="9818688" y="849313"/>
          <p14:tracePt t="94549" x="9826625" y="841375"/>
          <p14:tracePt t="94559" x="9826625" y="827088"/>
          <p14:tracePt t="94565" x="9832975" y="820738"/>
          <p14:tracePt t="94577" x="9832975" y="812800"/>
          <p14:tracePt t="94581" x="9840913" y="804863"/>
          <p14:tracePt t="94594" x="9847263" y="798513"/>
          <p14:tracePt t="94598" x="9847263" y="784225"/>
          <p14:tracePt t="94610" x="9855200" y="776288"/>
          <p14:tracePt t="94615" x="9863138" y="769938"/>
          <p14:tracePt t="94627" x="9863138" y="762000"/>
          <p14:tracePt t="94632" x="9869488" y="747713"/>
          <p14:tracePt t="94644" x="9877425" y="739775"/>
          <p14:tracePt t="94650" x="9883775" y="733425"/>
          <p14:tracePt t="94660" x="9891713" y="725488"/>
          <p14:tracePt t="94666" x="9898063" y="719138"/>
          <p14:tracePt t="94678" x="9906000" y="711200"/>
          <p14:tracePt t="94683" x="9913938" y="703263"/>
          <p14:tracePt t="94694" x="9920288" y="696913"/>
          <p14:tracePt t="94700" x="9928225" y="688975"/>
          <p14:tracePt t="94712" x="9934575" y="688975"/>
          <p14:tracePt t="94716" x="9942513" y="682625"/>
          <p14:tracePt t="94728" x="9956800" y="682625"/>
          <p14:tracePt t="94732" x="9964738" y="682625"/>
          <p14:tracePt t="94744" x="9971088" y="674688"/>
          <p14:tracePt t="94745" x="9985375" y="674688"/>
          <p14:tracePt t="94753" x="9993313" y="674688"/>
          <p14:tracePt t="94761" x="9993313" y="668338"/>
          <p14:tracePt t="94768" x="10007600" y="668338"/>
          <p14:tracePt t="94786" x="10015538" y="660400"/>
          <p14:tracePt t="94795" x="10021888" y="660400"/>
          <p14:tracePt t="94808" x="10029825" y="660400"/>
          <p14:tracePt t="94817" x="10036175" y="660400"/>
          <p14:tracePt t="94841" x="10044113" y="660400"/>
          <p14:tracePt t="97190" x="10036175" y="660400"/>
          <p14:tracePt t="97198" x="10029825" y="674688"/>
          <p14:tracePt t="97207" x="10015538" y="682625"/>
          <p14:tracePt t="97214" x="10007600" y="696913"/>
          <p14:tracePt t="97222" x="9993313" y="703263"/>
          <p14:tracePt t="97230" x="9979025" y="719138"/>
          <p14:tracePt t="97238" x="9956800" y="739775"/>
          <p14:tracePt t="97246" x="9942513" y="754063"/>
          <p14:tracePt t="97254" x="9913938" y="784225"/>
          <p14:tracePt t="97263" x="9883775" y="820738"/>
          <p14:tracePt t="97271" x="9863138" y="849313"/>
          <p14:tracePt t="97279" x="9832975" y="885825"/>
          <p14:tracePt t="97287" x="9812338" y="922338"/>
          <p14:tracePt t="97295" x="9796463" y="950913"/>
          <p14:tracePt t="97303" x="9761538" y="1008063"/>
          <p14:tracePt t="97312" x="9739313" y="1052513"/>
          <p14:tracePt t="97319" x="9717088" y="1089025"/>
          <p14:tracePt t="97328" x="9702800" y="1131888"/>
          <p14:tracePt t="97336" x="9694863" y="1160463"/>
          <p14:tracePt t="97345" x="9688513" y="1196975"/>
          <p14:tracePt t="97352" x="9680575" y="1233488"/>
          <p14:tracePt t="97361" x="9680575" y="1270000"/>
          <p14:tracePt t="97368" x="9674225" y="1298575"/>
          <p14:tracePt t="97377" x="9674225" y="1335088"/>
          <p14:tracePt t="97384" x="9674225" y="1363663"/>
          <p14:tracePt t="97394" x="9674225" y="1393825"/>
          <p14:tracePt t="97401" x="9680575" y="1422400"/>
          <p14:tracePt t="97410" x="9688513" y="1444625"/>
          <p14:tracePt t="97417" x="9694863" y="1465263"/>
          <p14:tracePt t="97427" x="9710738" y="1495425"/>
          <p14:tracePt t="97432" x="9717088" y="1516063"/>
          <p14:tracePt t="97443" x="9731375" y="1538288"/>
          <p14:tracePt t="97449" x="9745663" y="1560513"/>
          <p14:tracePt t="97460" x="9753600" y="1582738"/>
          <p14:tracePt t="97466" x="9767888" y="1603375"/>
          <p14:tracePt t="97477" x="9767888" y="1611313"/>
          <p14:tracePt t="97482" x="9782175" y="1639888"/>
          <p14:tracePt t="97494" x="9790113" y="1662113"/>
          <p14:tracePt t="97499" x="9796463" y="1676400"/>
          <p14:tracePt t="97510" x="9796463" y="1698625"/>
          <p14:tracePt t="97514" x="9804400" y="1712913"/>
          <p14:tracePt t="97527" x="9804400" y="1735138"/>
          <p14:tracePt t="97531" x="9804400" y="1755775"/>
          <p14:tracePt t="97544" x="9804400" y="1770063"/>
          <p14:tracePt t="97548" x="9804400" y="1792288"/>
          <p14:tracePt t="97560" x="9804400" y="1814513"/>
          <p14:tracePt t="97564" x="9804400" y="1828800"/>
          <p14:tracePt t="97577" x="9796463" y="1851025"/>
          <p14:tracePt t="97583" x="9796463" y="1865313"/>
          <p14:tracePt t="97594" x="9790113" y="1879600"/>
          <p14:tracePt t="97598" x="9790113" y="1908175"/>
          <p14:tracePt t="97610" x="9782175" y="1922463"/>
          <p14:tracePt t="97615" x="9782175" y="1938338"/>
          <p14:tracePt t="97627" x="9782175" y="1958975"/>
          <p14:tracePt t="97631" x="9775825" y="1973263"/>
          <p14:tracePt t="97644" x="9775825" y="1995488"/>
          <p14:tracePt t="97645" x="9775825" y="2017713"/>
          <p14:tracePt t="97652" x="9775825" y="2032000"/>
          <p14:tracePt t="97661" x="9775825" y="2039938"/>
          <p14:tracePt t="97668" x="9775825" y="2060575"/>
          <p14:tracePt t="97678" x="9775825" y="2068513"/>
          <p14:tracePt t="97685" x="9767888" y="2082800"/>
          <p14:tracePt t="97694" x="9767888" y="2097088"/>
          <p14:tracePt t="97703" x="9767888" y="2105025"/>
          <p14:tracePt t="97710" x="9767888" y="2111375"/>
          <p14:tracePt t="97717" x="9761538" y="2111375"/>
          <p14:tracePt t="97727" x="9761538" y="2119313"/>
          <p14:tracePt t="97732" x="9745663" y="2119313"/>
          <p14:tracePt t="97744" x="9739313" y="2119313"/>
          <p14:tracePt t="97750" x="9725025" y="2119313"/>
          <p14:tracePt t="97760" x="9710738" y="2111375"/>
          <p14:tracePt t="97766" x="9694863" y="2105025"/>
          <p14:tracePt t="97777" x="9680575" y="2097088"/>
          <p14:tracePt t="97783" x="9674225" y="2097088"/>
          <p14:tracePt t="97794" x="9652000" y="2082800"/>
          <p14:tracePt t="97800" x="9637713" y="2068513"/>
          <p14:tracePt t="97809" x="9623425" y="2060575"/>
          <p14:tracePt t="97815" x="9615488" y="2054225"/>
          <p14:tracePt t="97827" x="9601200" y="2046288"/>
          <p14:tracePt t="97833" x="9586913" y="2039938"/>
          <p14:tracePt t="97843" x="9578975" y="2032000"/>
          <p14:tracePt t="97849" x="9564688" y="2017713"/>
          <p14:tracePt t="97860" x="9558338" y="2009775"/>
          <p14:tracePt t="97866" x="9550400" y="2003425"/>
          <p14:tracePt t="97877" x="9542463" y="1995488"/>
          <p14:tracePt t="97883" x="9542463" y="1989138"/>
          <p14:tracePt t="97893" x="9536113" y="1981200"/>
          <p14:tracePt t="97910" x="9528175" y="1973263"/>
          <p14:tracePt t="97927" x="9528175" y="1966913"/>
          <p14:tracePt t="97953" x="9528175" y="1958975"/>
          <p14:tracePt t="97977" x="9521825" y="1958975"/>
          <p14:tracePt t="97993" x="9521825" y="1952625"/>
          <p14:tracePt t="98008" x="9521825" y="1944688"/>
          <p14:tracePt t="98026" x="9513888" y="1944688"/>
          <p14:tracePt t="98034" x="9513888" y="1938338"/>
          <p14:tracePt t="98050" x="9507538" y="1930400"/>
          <p14:tracePt t="98059" x="9507538" y="1922463"/>
          <p14:tracePt t="98074" x="9499600" y="1922463"/>
          <p14:tracePt t="98081" x="9499600" y="1916113"/>
          <p14:tracePt t="98310" x="9499600" y="1908175"/>
          <p14:tracePt t="98659" x="9491663" y="1901825"/>
          <p14:tracePt t="98682" x="9485313" y="1901825"/>
          <p14:tracePt t="98691" x="9485313" y="1893888"/>
          <p14:tracePt t="98700" x="9477375" y="1893888"/>
          <p14:tracePt t="98716" x="9471025" y="1887538"/>
          <p14:tracePt t="98732" x="9463088" y="1887538"/>
          <p14:tracePt t="98741" x="9463088" y="1879600"/>
          <p14:tracePt t="98764" x="9456738" y="1879600"/>
          <p14:tracePt t="104191" x="9456738" y="1871663"/>
          <p14:tracePt t="104195" x="9456738" y="1865313"/>
          <p14:tracePt t="104203" x="9456738" y="1857375"/>
          <p14:tracePt t="104214" x="9456738" y="1851025"/>
          <p14:tracePt t="104225" x="9448800" y="1843088"/>
          <p14:tracePt t="104229" x="9448800" y="1836738"/>
          <p14:tracePt t="104244" x="9440863" y="1828800"/>
          <p14:tracePt t="104252" x="9440863" y="1820863"/>
          <p14:tracePt t="104261" x="9434513" y="1814513"/>
          <p14:tracePt t="104276" x="9426575" y="1806575"/>
          <p14:tracePt t="104285" x="9426575" y="1800225"/>
          <p14:tracePt t="104294" x="9420225" y="1800225"/>
          <p14:tracePt t="104302" x="9420225" y="1792288"/>
          <p14:tracePt t="104309" x="9412288" y="1785938"/>
          <p14:tracePt t="104318" x="9405938" y="1785938"/>
          <p14:tracePt t="104325" x="9405938" y="1778000"/>
          <p14:tracePt t="104333" x="9398000" y="1778000"/>
          <p14:tracePt t="104341" x="9398000" y="1770063"/>
          <p14:tracePt t="104350" x="9390063" y="1770063"/>
          <p14:tracePt t="104358" x="9390063" y="1763713"/>
          <p14:tracePt t="104366" x="9383713" y="1763713"/>
          <p14:tracePt t="104374" x="9383713" y="1755775"/>
          <p14:tracePt t="104382" x="9375775" y="1755775"/>
          <p14:tracePt t="104398" x="9369425" y="1749425"/>
          <p14:tracePt t="104407" x="9361488" y="1749425"/>
          <p14:tracePt t="104423" x="9355138" y="1749425"/>
          <p14:tracePt t="104447" x="9347200" y="1749425"/>
          <p14:tracePt t="104459" x="9347200" y="1741488"/>
          <p14:tracePt t="104463" x="9339263" y="1741488"/>
          <p14:tracePt t="104479" x="9332913" y="1741488"/>
          <p14:tracePt t="104496" x="9324975" y="1741488"/>
          <p14:tracePt t="104512" x="9318625" y="1741488"/>
          <p14:tracePt t="104528" x="9310688" y="1741488"/>
          <p14:tracePt t="104536" x="9304338" y="1741488"/>
          <p14:tracePt t="104546" x="9304338" y="1749425"/>
          <p14:tracePt t="104552" x="9296400" y="1749425"/>
          <p14:tracePt t="104562" x="9288463" y="1749425"/>
          <p14:tracePt t="104570" x="9288463" y="1755775"/>
          <p14:tracePt t="104579" x="9282113" y="1755775"/>
          <p14:tracePt t="104586" x="9274175" y="1763713"/>
          <p14:tracePt t="104596" x="9267825" y="1770063"/>
          <p14:tracePt t="104601" x="9259888" y="1778000"/>
          <p14:tracePt t="104609" x="9253538" y="1785938"/>
          <p14:tracePt t="104618" x="9245600" y="1792288"/>
          <p14:tracePt t="104628" x="9237663" y="1806575"/>
          <p14:tracePt t="104634" x="9231313" y="1814513"/>
          <p14:tracePt t="104642" x="9217025" y="1820863"/>
          <p14:tracePt t="104651" x="9217025" y="1828800"/>
          <p14:tracePt t="104658" x="9202738" y="1843088"/>
          <p14:tracePt t="104667" x="9194800" y="1851025"/>
          <p14:tracePt t="104674" x="9194800" y="1857375"/>
          <p14:tracePt t="104682" x="9186863" y="1865313"/>
          <p14:tracePt t="104691" x="9180513" y="1879600"/>
          <p14:tracePt t="104701" x="9172575" y="1879600"/>
          <p14:tracePt t="104707" x="9166225" y="1893888"/>
          <p14:tracePt t="104716" x="9158288" y="1901825"/>
          <p14:tracePt t="104731" x="9151938" y="1916113"/>
          <p14:tracePt t="104740" x="9144000" y="1922463"/>
          <p14:tracePt t="104748" x="9136063" y="1930400"/>
          <p14:tracePt t="104757" x="9129713" y="1938338"/>
          <p14:tracePt t="104766" x="9121775" y="1944688"/>
          <p14:tracePt t="104775" x="9121775" y="1958975"/>
          <p14:tracePt t="104783" x="9115425" y="1966913"/>
          <p14:tracePt t="104788" x="9107488" y="1973263"/>
          <p14:tracePt t="104799" x="9101138" y="1981200"/>
          <p14:tracePt t="104805" x="9101138" y="1989138"/>
          <p14:tracePt t="104814" x="9093200" y="1989138"/>
          <p14:tracePt t="104821" x="9085263" y="1995488"/>
          <p14:tracePt t="104830" x="9085263" y="2003425"/>
          <p14:tracePt t="104838" x="9078913" y="2003425"/>
          <p14:tracePt t="104845" x="9078913" y="2009775"/>
          <p14:tracePt t="104853" x="9070975" y="2009775"/>
          <p14:tracePt t="104862" x="9070975" y="2017713"/>
          <p14:tracePt t="104871" x="9064625" y="2017713"/>
          <p14:tracePt t="104878" x="9056688" y="2024063"/>
          <p14:tracePt t="104887" x="9056688" y="2032000"/>
          <p14:tracePt t="104895" x="9050338" y="2032000"/>
          <p14:tracePt t="104904" x="9050338" y="2039938"/>
          <p14:tracePt t="104912" x="9042400" y="2046288"/>
          <p14:tracePt t="104920" x="9034463" y="2054225"/>
          <p14:tracePt t="104926" x="9020175" y="2068513"/>
          <p14:tracePt t="104937" x="9020175" y="2074863"/>
          <p14:tracePt t="104942" x="9005888" y="2082800"/>
          <p14:tracePt t="104954" x="8999538" y="2097088"/>
          <p14:tracePt t="104957" x="8991600" y="2105025"/>
          <p14:tracePt t="104971" x="8977313" y="2119313"/>
          <p14:tracePt t="104975" x="8969375" y="2125663"/>
          <p14:tracePt t="104987" x="8963025" y="2133600"/>
          <p14:tracePt t="104991" x="8955088" y="2141538"/>
          <p14:tracePt t="105004" x="8940800" y="2147888"/>
          <p14:tracePt t="105008" x="8932863" y="2162175"/>
          <p14:tracePt t="105020" x="8926513" y="2170113"/>
          <p14:tracePt t="105025" x="8918575" y="2170113"/>
          <p14:tracePt t="105037" x="8912225" y="2176463"/>
          <p14:tracePt t="105041" x="8912225" y="2184400"/>
          <p14:tracePt t="105055" x="8904288" y="2184400"/>
          <p14:tracePt t="105070" x="8897938" y="2192338"/>
          <p14:tracePt t="105089" x="8897938" y="2198688"/>
          <p14:tracePt t="107510" x="8904288" y="2198688"/>
          <p14:tracePt t="107518" x="8912225" y="2192338"/>
          <p14:tracePt t="107527" x="8926513" y="2184400"/>
          <p14:tracePt t="107534" x="8948738" y="2176463"/>
          <p14:tracePt t="107542" x="8977313" y="2155825"/>
          <p14:tracePt t="107551" x="9020175" y="2141538"/>
          <p14:tracePt t="107558" x="9064625" y="2119313"/>
          <p14:tracePt t="107566" x="9107488" y="2105025"/>
          <p14:tracePt t="107575" x="9158288" y="2082800"/>
          <p14:tracePt t="107583" x="9209088" y="2068513"/>
          <p14:tracePt t="107591" x="9245600" y="2068513"/>
          <p14:tracePt t="107599" x="9288463" y="2054225"/>
          <p14:tracePt t="107607" x="9332913" y="2046288"/>
          <p14:tracePt t="107615" x="9375775" y="2046288"/>
          <p14:tracePt t="107623" x="9412288" y="2039938"/>
          <p14:tracePt t="107631" x="9448800" y="2039938"/>
          <p14:tracePt t="107639" x="9477375" y="2039938"/>
          <p14:tracePt t="107648" x="9507538" y="2039938"/>
          <p14:tracePt t="107655" x="9536113" y="2039938"/>
          <p14:tracePt t="107664" x="9542463" y="2039938"/>
          <p14:tracePt t="107672" x="9564688" y="2046288"/>
          <p14:tracePt t="107680" x="9586913" y="2046288"/>
          <p14:tracePt t="107688" x="9601200" y="2054225"/>
          <p14:tracePt t="107696" x="9609138" y="2060575"/>
          <p14:tracePt t="107705" x="9623425" y="2060575"/>
          <p14:tracePt t="107712" x="9629775" y="2060575"/>
          <p14:tracePt t="107721" x="9637713" y="2068513"/>
          <p14:tracePt t="107729" x="9644063" y="2068513"/>
          <p14:tracePt t="107739" x="9652000" y="2068513"/>
          <p14:tracePt t="107745" x="9659938" y="2068513"/>
          <p14:tracePt t="107754" x="9666288" y="2074863"/>
          <p14:tracePt t="107762" x="9674225" y="2074863"/>
          <p14:tracePt t="107771" x="9688513" y="2074863"/>
          <p14:tracePt t="107779" x="9694863" y="2082800"/>
          <p14:tracePt t="107788" x="9710738" y="2090738"/>
          <p14:tracePt t="107795" x="9725025" y="2097088"/>
          <p14:tracePt t="107803" x="9731375" y="2097088"/>
          <p14:tracePt t="107811" x="9745663" y="2105025"/>
          <p14:tracePt t="107820" x="9761538" y="2111375"/>
          <p14:tracePt t="107828" x="9767888" y="2111375"/>
          <p14:tracePt t="107837" x="9775825" y="2119313"/>
          <p14:tracePt t="107844" x="9790113" y="2119313"/>
          <p14:tracePt t="107853" x="9796463" y="2119313"/>
          <p14:tracePt t="107870" x="9804400" y="2119313"/>
          <p14:tracePt t="107894" x="9804400" y="2111375"/>
          <p14:tracePt t="107904" x="9804400" y="2105025"/>
          <p14:tracePt t="107911" x="9796463" y="2090738"/>
          <p14:tracePt t="107920" x="9790113" y="2082800"/>
          <p14:tracePt t="107928" x="9775825" y="2068513"/>
          <p14:tracePt t="107936" x="9761538" y="2060575"/>
          <p14:tracePt t="107945" x="9753600" y="2054225"/>
          <p14:tracePt t="107954" x="9739313" y="2046288"/>
          <p14:tracePt t="107961" x="9731375" y="2032000"/>
          <p14:tracePt t="107970" x="9717088" y="2024063"/>
          <p14:tracePt t="107978" x="9702800" y="2017713"/>
          <p14:tracePt t="107987" x="9694863" y="2009775"/>
          <p14:tracePt t="107994" x="9688513" y="2003425"/>
          <p14:tracePt t="108004" x="9674225" y="1995488"/>
          <p14:tracePt t="108011" x="9674225" y="1989138"/>
          <p14:tracePt t="108020" x="9666288" y="1989138"/>
          <p14:tracePt t="108037" x="9659938" y="1981200"/>
          <p14:tracePt t="108281" x="9652000" y="1973263"/>
          <p14:tracePt t="108297" x="9644063" y="1966913"/>
          <p14:tracePt t="108306" x="9637713" y="1958975"/>
          <p14:tracePt t="108315" x="9637713" y="1952625"/>
          <p14:tracePt t="108323" x="9623425" y="1944688"/>
          <p14:tracePt t="108331" x="9623425" y="1938338"/>
          <p14:tracePt t="108338" x="9609138" y="1930400"/>
          <p14:tracePt t="108348" x="9601200" y="1916113"/>
          <p14:tracePt t="108356" x="9593263" y="1908175"/>
          <p14:tracePt t="108365" x="9578975" y="1901825"/>
          <p14:tracePt t="108373" x="9572625" y="1887538"/>
          <p14:tracePt t="108383" x="9564688" y="1887538"/>
          <p14:tracePt t="108386" x="9550400" y="1879600"/>
          <p14:tracePt t="108397" x="9542463" y="1871663"/>
          <p14:tracePt t="108404" x="9528175" y="1865313"/>
          <p14:tracePt t="108413" x="9521825" y="1857375"/>
          <p14:tracePt t="108421" x="9513888" y="1857375"/>
          <p14:tracePt t="108429" x="9507538" y="1851025"/>
          <p14:tracePt t="108437" x="9499600" y="1851025"/>
          <p14:tracePt t="108445" x="9491663" y="1851025"/>
          <p14:tracePt t="108459" x="9491663" y="1843088"/>
          <p14:tracePt t="108469" x="9485313" y="1843088"/>
          <p14:tracePt t="110791" x="9491663" y="1843088"/>
          <p14:tracePt t="110799" x="9499600" y="1843088"/>
          <p14:tracePt t="110808" x="9513888" y="1851025"/>
          <p14:tracePt t="110816" x="9521825" y="1851025"/>
          <p14:tracePt t="110824" x="9536113" y="1857375"/>
          <p14:tracePt t="110833" x="9542463" y="1865313"/>
          <p14:tracePt t="110840" x="9558338" y="1871663"/>
          <p14:tracePt t="110849" x="9564688" y="1879600"/>
          <p14:tracePt t="110856" x="9572625" y="1879600"/>
          <p14:tracePt t="110864" x="9578975" y="1887538"/>
          <p14:tracePt t="110872" x="9586913" y="1893888"/>
          <p14:tracePt t="110896" x="9593263" y="1893888"/>
          <p14:tracePt t="110905" x="9593263" y="1901825"/>
          <p14:tracePt t="111164" x="9601200" y="1908175"/>
          <p14:tracePt t="111172" x="9601200" y="1916113"/>
          <p14:tracePt t="111189" x="9601200" y="1922463"/>
          <p14:tracePt t="111213" x="9609138" y="1930400"/>
          <p14:tracePt t="111279" x="9601200" y="1922463"/>
          <p14:tracePt t="111289" x="9601200" y="1916113"/>
          <p14:tracePt t="111294" x="9593263" y="1901825"/>
          <p14:tracePt t="111305" x="9586913" y="1893888"/>
          <p14:tracePt t="111310" x="9586913" y="1887538"/>
          <p14:tracePt t="111320" x="9578975" y="1871663"/>
          <p14:tracePt t="111329" x="9572625" y="1865313"/>
          <p14:tracePt t="111338" x="9564688" y="1857375"/>
          <p14:tracePt t="111343" x="9558338" y="1843088"/>
          <p14:tracePt t="111353" x="9558338" y="1836738"/>
          <p14:tracePt t="111359" x="9550400" y="1828800"/>
          <p14:tracePt t="111368" x="9542463" y="1820863"/>
          <p14:tracePt t="111375" x="9542463" y="1814513"/>
          <p14:tracePt t="111383" x="9536113" y="1806575"/>
          <p14:tracePt t="111392" x="9536113" y="1800225"/>
          <p14:tracePt t="111408" x="9528175" y="1792288"/>
          <p14:tracePt t="111417" x="9528175" y="1785938"/>
          <p14:tracePt t="111424" x="9521825" y="1778000"/>
          <p14:tracePt t="111440" x="9513888" y="1770063"/>
          <p14:tracePt t="111449" x="9513888" y="1763713"/>
          <p14:tracePt t="111465" x="9507538" y="1755775"/>
          <p14:tracePt t="111481" x="9499600" y="1749425"/>
          <p14:tracePt t="111489" x="9491663" y="1749425"/>
          <p14:tracePt t="111498" x="9491663" y="1741488"/>
          <p14:tracePt t="111505" x="9485313" y="1741488"/>
          <p14:tracePt t="111513" x="9477375" y="1735138"/>
          <p14:tracePt t="111530" x="9471025" y="1735138"/>
          <p14:tracePt t="111539" x="9463088" y="1735138"/>
          <p14:tracePt t="111548" x="9463088" y="1727200"/>
          <p14:tracePt t="111556" x="9456738" y="1727200"/>
          <p14:tracePt t="111565" x="9448800" y="1727200"/>
          <p14:tracePt t="111573" x="9440863" y="1727200"/>
          <p14:tracePt t="111581" x="9434513" y="1727200"/>
          <p14:tracePt t="111594" x="9426575" y="1719263"/>
          <p14:tracePt t="111603" x="9420225" y="1719263"/>
          <p14:tracePt t="111612" x="9412288" y="1719263"/>
          <p14:tracePt t="111627" x="9405938" y="1719263"/>
          <p14:tracePt t="111636" x="9398000" y="1719263"/>
          <p14:tracePt t="111643" x="9390063" y="1719263"/>
          <p14:tracePt t="111659" x="9383713" y="1719263"/>
          <p14:tracePt t="111672" x="9375775" y="1719263"/>
          <p14:tracePt t="111676" x="9369425" y="1719263"/>
          <p14:tracePt t="111692" x="9361488" y="1719263"/>
          <p14:tracePt t="111701" x="9355138" y="1719263"/>
          <p14:tracePt t="111708" x="9347200" y="1719263"/>
          <p14:tracePt t="111717" x="9339263" y="1719263"/>
          <p14:tracePt t="111724" x="9332913" y="1719263"/>
          <p14:tracePt t="111732" x="9324975" y="1727200"/>
          <p14:tracePt t="111741" x="9318625" y="1727200"/>
          <p14:tracePt t="111749" x="9310688" y="1727200"/>
          <p14:tracePt t="111765" x="9296400" y="1727200"/>
          <p14:tracePt t="111773" x="9296400" y="1735138"/>
          <p14:tracePt t="111781" x="9288463" y="1735138"/>
          <p14:tracePt t="111789" x="9282113" y="1735138"/>
          <p14:tracePt t="111797" x="9274175" y="1735138"/>
          <p14:tracePt t="111805" x="9267825" y="1741488"/>
          <p14:tracePt t="111822" x="9259888" y="1741488"/>
          <p14:tracePt t="111838" x="9253538" y="1749425"/>
          <p14:tracePt t="111846" x="9245600" y="1749425"/>
          <p14:tracePt t="111856" x="9237663" y="1749425"/>
          <p14:tracePt t="111864" x="9237663" y="1755775"/>
          <p14:tracePt t="111873" x="9231313" y="1755775"/>
          <p14:tracePt t="111881" x="9231313" y="1763713"/>
          <p14:tracePt t="111890" x="9223375" y="1763713"/>
          <p14:tracePt t="111898" x="9217025" y="1763713"/>
          <p14:tracePt t="111903" x="9217025" y="1770063"/>
          <p14:tracePt t="111912" x="9209088" y="1778000"/>
          <p14:tracePt t="111920" x="9202738" y="1778000"/>
          <p14:tracePt t="111928" x="9202738" y="1785938"/>
          <p14:tracePt t="111936" x="9194800" y="1792288"/>
          <p14:tracePt t="111952" x="9186863" y="1800225"/>
          <p14:tracePt t="111968" x="9180513" y="1806575"/>
          <p14:tracePt t="111992" x="9172575" y="1814513"/>
          <p14:tracePt t="112008" x="9166225" y="1820863"/>
          <p14:tracePt t="112025" x="9158288" y="1828800"/>
          <p14:tracePt t="112033" x="9151938" y="1836738"/>
          <p14:tracePt t="112049" x="9144000" y="1843088"/>
          <p14:tracePt t="112057" x="9144000" y="1851025"/>
          <p14:tracePt t="112066" x="9136063" y="1857375"/>
          <p14:tracePt t="112073" x="9129713" y="1857375"/>
          <p14:tracePt t="112082" x="9129713" y="1865313"/>
          <p14:tracePt t="112090" x="9121775" y="1871663"/>
          <p14:tracePt t="112099" x="9121775" y="1879600"/>
          <p14:tracePt t="112106" x="9115425" y="1879600"/>
          <p14:tracePt t="112114" x="9115425" y="1887538"/>
          <p14:tracePt t="112122" x="9107488" y="1887538"/>
          <p14:tracePt t="112130" x="9107488" y="1893888"/>
          <p14:tracePt t="112138" x="9101138" y="1893888"/>
          <p14:tracePt t="112146" x="9101138" y="1901825"/>
          <p14:tracePt t="112154" x="9093200" y="1901825"/>
          <p14:tracePt t="112162" x="9093200" y="1908175"/>
          <p14:tracePt t="112180" x="9085263" y="1916113"/>
          <p14:tracePt t="112187" x="9085263" y="1922463"/>
          <p14:tracePt t="112198" x="9078913" y="1922463"/>
          <p14:tracePt t="112204" x="9078913" y="1930400"/>
          <p14:tracePt t="112212" x="9070975" y="1930400"/>
          <p14:tracePt t="112220" x="9070975" y="1938338"/>
          <p14:tracePt t="112228" x="9064625" y="1938338"/>
          <p14:tracePt t="112236" x="9064625" y="1944688"/>
          <p14:tracePt t="112244" x="9056688" y="1952625"/>
          <p14:tracePt t="112260" x="9050338" y="1958975"/>
          <p14:tracePt t="112271" x="9050338" y="1966913"/>
          <p14:tracePt t="112276" x="9042400" y="1966913"/>
          <p14:tracePt t="112288" x="9042400" y="1973263"/>
          <p14:tracePt t="112292" x="9034463" y="1981200"/>
          <p14:tracePt t="112303" x="9034463" y="1989138"/>
          <p14:tracePt t="112309" x="9028113" y="1989138"/>
          <p14:tracePt t="112320" x="9028113" y="1995488"/>
          <p14:tracePt t="112325" x="9020175" y="2003425"/>
          <p14:tracePt t="112334" x="9020175" y="2009775"/>
          <p14:tracePt t="112341" x="9013825" y="2017713"/>
          <p14:tracePt t="112349" x="9013825" y="2024063"/>
          <p14:tracePt t="112357" x="9005888" y="2032000"/>
          <p14:tracePt t="112366" x="8999538" y="2032000"/>
          <p14:tracePt t="112374" x="8999538" y="2039938"/>
          <p14:tracePt t="112382" x="8991600" y="2046288"/>
          <p14:tracePt t="112390" x="8991600" y="2054225"/>
          <p14:tracePt t="112399" x="8983663" y="2060575"/>
          <p14:tracePt t="112414" x="8977313" y="2068513"/>
          <p14:tracePt t="112430" x="8969375" y="2074863"/>
          <p14:tracePt t="112439" x="8969375" y="2082800"/>
          <p14:tracePt t="112447" x="8963025" y="2082800"/>
          <p14:tracePt t="112456" x="8963025" y="2090738"/>
          <p14:tracePt t="112464" x="8963025" y="2097088"/>
          <p14:tracePt t="112472" x="8955088" y="2097088"/>
          <p14:tracePt t="112481" x="8955088" y="2105025"/>
          <p14:tracePt t="112495" x="8948738" y="2111375"/>
          <p14:tracePt t="112520" x="8940800" y="2119313"/>
          <p14:tracePt t="112536" x="8940800" y="2125663"/>
          <p14:tracePt t="112552" x="8940800" y="2133600"/>
          <p14:tracePt t="112560" x="8932863" y="2133600"/>
          <p14:tracePt t="112576" x="8932863" y="2141538"/>
          <p14:tracePt t="112609" x="8926513" y="2141538"/>
          <p14:tracePt t="114845" x="8932863" y="2141538"/>
          <p14:tracePt t="114854" x="8948738" y="2141538"/>
          <p14:tracePt t="114863" x="8977313" y="2141538"/>
          <p14:tracePt t="114871" x="9034463" y="2141538"/>
          <p14:tracePt t="114877" x="9101138" y="2141538"/>
          <p14:tracePt t="114886" x="9186863" y="2133600"/>
          <p14:tracePt t="114893" x="9296400" y="2119313"/>
          <p14:tracePt t="114902" x="9485313" y="2111375"/>
          <p14:tracePt t="114910" x="9644063" y="2105025"/>
          <p14:tracePt t="114919" x="9832975" y="2097088"/>
          <p14:tracePt t="114926" x="10036175" y="2090738"/>
          <p14:tracePt t="114936" x="10247313" y="2082800"/>
          <p14:tracePt t="114942" x="10456863" y="2082800"/>
          <p14:tracePt t="114950" x="10675938" y="2074863"/>
          <p14:tracePt t="114958" x="10879138" y="2068513"/>
          <p14:tracePt t="114966" x="11074400" y="2068513"/>
          <p14:tracePt t="114975" x="11161713" y="2060575"/>
          <p14:tracePt t="114983" x="11328400" y="2060575"/>
          <p14:tracePt t="114991" x="11472863" y="2054225"/>
          <p14:tracePt t="114999" x="11610975" y="2046288"/>
          <p14:tracePt t="115007" x="11669713" y="2046288"/>
          <p14:tracePt t="115015" x="11771313" y="2046288"/>
          <p14:tracePt t="115023" x="11850688" y="2046288"/>
          <p14:tracePt t="115031" x="11887200" y="2046288"/>
          <p14:tracePt t="115039" x="11952288" y="2046288"/>
          <p14:tracePt t="115048" x="11996738" y="2046288"/>
          <p14:tracePt t="127224" x="12003088" y="2046288"/>
          <p14:tracePt t="127235" x="12017375" y="2039938"/>
          <p14:tracePt t="127240" x="12039600" y="2024063"/>
          <p14:tracePt t="127253" x="12076113" y="2009775"/>
          <p14:tracePt t="127256" x="12118975" y="1995488"/>
          <p14:tracePt t="127291" x="152400" y="3367088"/>
          <p14:tracePt t="127302" x="369888" y="3302000"/>
          <p14:tracePt t="127305" x="623888" y="3236913"/>
          <p14:tracePt t="127321" x="900113" y="3163888"/>
          <p14:tracePt t="127323" x="1357313" y="3062288"/>
          <p14:tracePt t="127337" x="1690688" y="2997200"/>
          <p14:tracePt t="127337" x="2068513" y="2946400"/>
          <p14:tracePt t="127346" x="2452688" y="2909888"/>
          <p14:tracePt t="127355" x="2844800" y="2895600"/>
          <p14:tracePt t="127365" x="3048000" y="2881313"/>
          <p14:tracePt t="127380" x="3454400" y="2881313"/>
          <p14:tracePt t="127385" x="3824288" y="2881313"/>
          <p14:tracePt t="127398" x="4165600" y="2881313"/>
          <p14:tracePt t="127400" x="4484688" y="2881313"/>
          <p14:tracePt t="127404" x="4622800" y="2881313"/>
          <p14:tracePt t="127414" x="4876800" y="2909888"/>
          <p14:tracePt t="127419" x="5080000" y="2932113"/>
          <p14:tracePt t="127429" x="5268913" y="2946400"/>
          <p14:tracePt t="127436" x="5334000" y="2960688"/>
          <p14:tracePt t="127447" x="5449888" y="2997200"/>
          <p14:tracePt t="127453" x="5573713" y="3033713"/>
          <p14:tracePt t="127464" x="5653088" y="3062288"/>
          <p14:tracePt t="127470" x="5726113" y="3084513"/>
          <p14:tracePt t="127481" x="5754688" y="3098800"/>
          <p14:tracePt t="127486" x="5791200" y="3135313"/>
          <p14:tracePt t="127497" x="5842000" y="3149600"/>
          <p14:tracePt t="127504" x="5856288" y="3163888"/>
          <p14:tracePt t="127516" x="5878513" y="3163888"/>
          <p14:tracePt t="127520" x="5892800" y="3186113"/>
          <p14:tracePt t="127533" x="5892800" y="3200400"/>
          <p14:tracePt t="129258" x="5907088" y="3200400"/>
          <p14:tracePt t="129266" x="5957888" y="3186113"/>
          <p14:tracePt t="129274" x="5994400" y="3163888"/>
          <p14:tracePt t="129282" x="6045200" y="3149600"/>
          <p14:tracePt t="129291" x="6146800" y="3113088"/>
          <p14:tracePt t="129300" x="6211888" y="3098800"/>
          <p14:tracePt t="129307" x="6299200" y="3084513"/>
          <p14:tracePt t="129317" x="6386513" y="3048000"/>
          <p14:tracePt t="129322" x="6502400" y="3033713"/>
          <p14:tracePt t="129333" x="6604000" y="2997200"/>
          <p14:tracePt t="129339" x="6719888" y="2982913"/>
          <p14:tracePt t="129348" x="6843713" y="2960688"/>
          <p14:tracePt t="129356" x="6959600" y="2960688"/>
          <p14:tracePt t="129364" x="7075488" y="2946400"/>
          <p14:tracePt t="129372" x="7199313" y="2946400"/>
          <p14:tracePt t="129380" x="7329488" y="2946400"/>
          <p14:tracePt t="129388" x="7453313" y="2946400"/>
          <p14:tracePt t="129396" x="7569200" y="2946400"/>
          <p14:tracePt t="129404" x="7685088" y="2960688"/>
          <p14:tracePt t="129413" x="7735888" y="2982913"/>
          <p14:tracePt t="129420" x="7837488" y="2997200"/>
          <p14:tracePt t="129429" x="7924800" y="3011488"/>
          <p14:tracePt t="129437" x="8012113" y="3033713"/>
          <p14:tracePt t="129446" x="8077200" y="3033713"/>
          <p14:tracePt t="129453" x="8142288" y="3048000"/>
          <p14:tracePt t="129462" x="8178800" y="3048000"/>
          <p14:tracePt t="129469" x="8229600" y="3062288"/>
          <p14:tracePt t="129479" x="8266113" y="3062288"/>
          <p14:tracePt t="129485" x="8316913" y="3062288"/>
          <p14:tracePt t="129495" x="8331200" y="3084513"/>
          <p14:tracePt t="129502" x="8367713" y="3084513"/>
          <p14:tracePt t="129512" x="8382000" y="3084513"/>
          <p14:tracePt t="129518" x="8396288" y="3084513"/>
          <p14:tracePt t="129529" x="8418513" y="3084513"/>
          <p14:tracePt t="129541" x="8432800" y="3084513"/>
          <p14:tracePt t="129566" x="8447088" y="3084513"/>
          <p14:tracePt t="130086" x="8447088" y="3098800"/>
          <p14:tracePt t="130093" x="8447088" y="3135313"/>
          <p14:tracePt t="130102" x="8447088" y="3163888"/>
          <p14:tracePt t="130112" x="8469313" y="3236913"/>
          <p14:tracePt t="130119" x="8483600" y="3287713"/>
          <p14:tracePt t="130127" x="8520113" y="3367088"/>
          <p14:tracePt t="130135" x="8548688" y="3490913"/>
          <p14:tracePt t="130143" x="8585200" y="3606800"/>
          <p14:tracePt t="130151" x="8621713" y="3744913"/>
          <p14:tracePt t="130159" x="8672513" y="3897313"/>
          <p14:tracePt t="130167" x="8701088" y="4027488"/>
          <p14:tracePt t="130175" x="8751888" y="4165600"/>
          <p14:tracePt t="130184" x="8802688" y="4303713"/>
          <p14:tracePt t="130192" x="8875713" y="4456113"/>
          <p14:tracePt t="130200" x="8926513" y="4572000"/>
          <p14:tracePt t="130208" x="8991600" y="4710113"/>
          <p14:tracePt t="130216" x="9056688" y="4811713"/>
          <p14:tracePt t="130224" x="9093200" y="4862513"/>
          <p14:tracePt t="130232" x="9158288" y="4941888"/>
          <p14:tracePt t="130240" x="9209088" y="5014913"/>
          <p14:tracePt t="130249" x="9259888" y="5065713"/>
          <p14:tracePt t="130257" x="9282113" y="5080000"/>
          <p14:tracePt t="130265" x="9332913" y="5116513"/>
          <p14:tracePt t="130273" x="9361488" y="5145088"/>
          <p14:tracePt t="130282" x="9398000" y="5167313"/>
          <p14:tracePt t="130289" x="9412288" y="5181600"/>
          <p14:tracePt t="130297" x="9434513" y="5181600"/>
          <p14:tracePt t="130305" x="9448800" y="5195888"/>
          <p14:tracePt t="130315" x="9463088" y="5195888"/>
          <p14:tracePt t="130322" x="9485313" y="5195888"/>
          <p14:tracePt t="130598" x="9536113" y="5167313"/>
          <p14:tracePt t="130605" x="9637713" y="5116513"/>
          <p14:tracePt t="130615" x="9767888" y="5065713"/>
          <p14:tracePt t="130621" x="9920288" y="4978400"/>
          <p14:tracePt t="130632" x="10123488" y="4913313"/>
          <p14:tracePt t="130638" x="10363200" y="4826000"/>
          <p14:tracePt t="130646" x="11088688" y="4572000"/>
          <p14:tracePt t="130654" x="11720513" y="4405313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FAEF28A3-012D-4640-B8B8-1EF6EAF723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3B2F1C2-14D3-4A53-B329-323795BCFD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4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194E879E-1515-4211-8F1B-B68A92B2C2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F7137E7D-1F4E-498A-97D1-0E1FE6FC6F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91375183-B6E5-43E0-B28F-39EC908385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267F36BD-A8AF-4304-A662-1007CC174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15D9095F-2809-4A90-A032-250AC21C3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>
              <a:extLst>
                <a:ext uri="{FF2B5EF4-FFF2-40B4-BE49-F238E27FC236}">
                  <a16:creationId xmlns:a16="http://schemas.microsoft.com/office/drawing/2014/main" id="{9027D7BF-C282-4477-A406-245C3F2652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3" name="Freeform 5">
              <a:extLst>
                <a:ext uri="{FF2B5EF4-FFF2-40B4-BE49-F238E27FC236}">
                  <a16:creationId xmlns:a16="http://schemas.microsoft.com/office/drawing/2014/main" id="{AC3C43D8-426E-472E-A8E8-C41BF7A876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>
              <a:extLst>
                <a:ext uri="{FF2B5EF4-FFF2-40B4-BE49-F238E27FC236}">
                  <a16:creationId xmlns:a16="http://schemas.microsoft.com/office/drawing/2014/main" id="{52DCAE0E-B8DE-4C42-A48F-FA0C8345AC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6" name="Rectangle 25">
            <a:extLst>
              <a:ext uri="{FF2B5EF4-FFF2-40B4-BE49-F238E27FC236}">
                <a16:creationId xmlns:a16="http://schemas.microsoft.com/office/drawing/2014/main" id="{59647F54-801D-44AB-8284-EDDFF77631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56981798-4550-46DA-9172-4846E2FB66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D82EB7D3-3AD8-4ED1-9E1A-2906E14635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flipH="1">
            <a:off x="423335" y="404829"/>
            <a:ext cx="4478865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D3BD13E3-24C4-DA40-8EF4-57DA7846AF3D}"/>
              </a:ext>
            </a:extLst>
          </p:cNvPr>
          <p:cNvSpPr txBox="1"/>
          <p:nvPr/>
        </p:nvSpPr>
        <p:spPr>
          <a:xfrm>
            <a:off x="561110" y="2603500"/>
            <a:ext cx="407267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84048" indent="-384048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500">
                <a:solidFill>
                  <a:schemeClr val="tx1">
                    <a:lumMod val="75000"/>
                    <a:lumOff val="25000"/>
                  </a:schemeClr>
                </a:solidFill>
              </a:rPr>
              <a:t>SuperSID (Stanford) antenna installed @Paris-Observatory, Meudon site (south of Paris)</a:t>
            </a:r>
          </a:p>
          <a:p>
            <a:pPr marL="384048" indent="-384048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150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384048" indent="-384048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500">
                <a:solidFill>
                  <a:schemeClr val="tx1">
                    <a:lumMod val="75000"/>
                    <a:lumOff val="25000"/>
                  </a:schemeClr>
                </a:solidFill>
              </a:rPr>
              <a:t>It is tuned over 6 VLF stations since January 2017</a:t>
            </a:r>
          </a:p>
          <a:p>
            <a:pPr marL="384048" indent="-384048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150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384048" indent="-384048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500">
                <a:solidFill>
                  <a:schemeClr val="tx1">
                    <a:lumMod val="75000"/>
                    <a:lumOff val="25000"/>
                  </a:schemeClr>
                </a:solidFill>
              </a:rPr>
              <a:t>It is almost free of EM-contamination</a:t>
            </a:r>
          </a:p>
          <a:p>
            <a:pPr marL="384048" indent="-384048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150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384048" indent="-384048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500">
                <a:solidFill>
                  <a:schemeClr val="tx1">
                    <a:lumMod val="75000"/>
                    <a:lumOff val="25000"/>
                  </a:schemeClr>
                </a:solidFill>
              </a:rPr>
              <a:t>Only amplitude is recorded</a:t>
            </a:r>
          </a:p>
        </p:txBody>
      </p:sp>
      <p:pic>
        <p:nvPicPr>
          <p:cNvPr id="6" name="Image 5" descr="Une image contenant carte&#10;&#10;Description générée automatiquement">
            <a:extLst>
              <a:ext uri="{FF2B5EF4-FFF2-40B4-BE49-F238E27FC236}">
                <a16:creationId xmlns:a16="http://schemas.microsoft.com/office/drawing/2014/main" id="{AC28C405-8BE8-6F4F-BC72-56D07B1F67F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6791" r="10511" b="-2"/>
          <a:stretch/>
        </p:blipFill>
        <p:spPr>
          <a:xfrm>
            <a:off x="5120117" y="461681"/>
            <a:ext cx="6585549" cy="5934638"/>
          </a:xfrm>
          <a:custGeom>
            <a:avLst/>
            <a:gdLst/>
            <a:ahLst/>
            <a:cxnLst/>
            <a:rect l="l" t="t" r="r" b="b"/>
            <a:pathLst>
              <a:path w="6585549" h="5934638">
                <a:moveTo>
                  <a:pt x="225406" y="0"/>
                </a:moveTo>
                <a:lnTo>
                  <a:pt x="6585549" y="0"/>
                </a:lnTo>
                <a:lnTo>
                  <a:pt x="6585549" y="5934638"/>
                </a:lnTo>
                <a:lnTo>
                  <a:pt x="226600" y="5934638"/>
                </a:lnTo>
                <a:lnTo>
                  <a:pt x="214529" y="5856373"/>
                </a:lnTo>
                <a:lnTo>
                  <a:pt x="203238" y="5780097"/>
                </a:lnTo>
                <a:lnTo>
                  <a:pt x="191320" y="5689292"/>
                </a:lnTo>
                <a:lnTo>
                  <a:pt x="177049" y="5581536"/>
                </a:lnTo>
                <a:lnTo>
                  <a:pt x="161995" y="5462279"/>
                </a:lnTo>
                <a:lnTo>
                  <a:pt x="146156" y="5327888"/>
                </a:lnTo>
                <a:lnTo>
                  <a:pt x="129376" y="5181389"/>
                </a:lnTo>
                <a:lnTo>
                  <a:pt x="112596" y="5022177"/>
                </a:lnTo>
                <a:lnTo>
                  <a:pt x="95503" y="4852675"/>
                </a:lnTo>
                <a:lnTo>
                  <a:pt x="79664" y="4669854"/>
                </a:lnTo>
                <a:lnTo>
                  <a:pt x="64453" y="4478558"/>
                </a:lnTo>
                <a:lnTo>
                  <a:pt x="50652" y="4276365"/>
                </a:lnTo>
                <a:lnTo>
                  <a:pt x="37480" y="4065697"/>
                </a:lnTo>
                <a:lnTo>
                  <a:pt x="25091" y="3845949"/>
                </a:lnTo>
                <a:lnTo>
                  <a:pt x="20700" y="3733351"/>
                </a:lnTo>
                <a:lnTo>
                  <a:pt x="15838" y="3618331"/>
                </a:lnTo>
                <a:lnTo>
                  <a:pt x="11291" y="3501495"/>
                </a:lnTo>
                <a:lnTo>
                  <a:pt x="8311" y="3384054"/>
                </a:lnTo>
                <a:lnTo>
                  <a:pt x="5645" y="3264191"/>
                </a:lnTo>
                <a:lnTo>
                  <a:pt x="2822" y="3143118"/>
                </a:lnTo>
                <a:lnTo>
                  <a:pt x="941" y="3019623"/>
                </a:lnTo>
                <a:lnTo>
                  <a:pt x="941" y="2894918"/>
                </a:lnTo>
                <a:lnTo>
                  <a:pt x="0" y="2769001"/>
                </a:lnTo>
                <a:lnTo>
                  <a:pt x="941" y="2641874"/>
                </a:lnTo>
                <a:lnTo>
                  <a:pt x="2822" y="2512931"/>
                </a:lnTo>
                <a:lnTo>
                  <a:pt x="4547" y="2383988"/>
                </a:lnTo>
                <a:lnTo>
                  <a:pt x="8311" y="2253229"/>
                </a:lnTo>
                <a:lnTo>
                  <a:pt x="12232" y="2121259"/>
                </a:lnTo>
                <a:lnTo>
                  <a:pt x="16779" y="1989289"/>
                </a:lnTo>
                <a:lnTo>
                  <a:pt x="23209" y="1856108"/>
                </a:lnTo>
                <a:lnTo>
                  <a:pt x="30893" y="1721716"/>
                </a:lnTo>
                <a:lnTo>
                  <a:pt x="38264" y="1586720"/>
                </a:lnTo>
                <a:lnTo>
                  <a:pt x="47673" y="1451723"/>
                </a:lnTo>
                <a:lnTo>
                  <a:pt x="58964" y="1314910"/>
                </a:lnTo>
                <a:lnTo>
                  <a:pt x="70255" y="1179913"/>
                </a:lnTo>
                <a:lnTo>
                  <a:pt x="83271" y="1042495"/>
                </a:lnTo>
                <a:lnTo>
                  <a:pt x="97542" y="904471"/>
                </a:lnTo>
                <a:lnTo>
                  <a:pt x="112596" y="768263"/>
                </a:lnTo>
                <a:lnTo>
                  <a:pt x="130160" y="630240"/>
                </a:lnTo>
                <a:lnTo>
                  <a:pt x="148978" y="492821"/>
                </a:lnTo>
                <a:lnTo>
                  <a:pt x="167640" y="354798"/>
                </a:lnTo>
                <a:lnTo>
                  <a:pt x="189438" y="217380"/>
                </a:lnTo>
                <a:lnTo>
                  <a:pt x="211706" y="80567"/>
                </a:lnTo>
                <a:close/>
              </a:path>
            </a:pathLst>
          </a:custGeom>
        </p:spPr>
      </p:pic>
      <p:sp>
        <p:nvSpPr>
          <p:cNvPr id="32" name="Freeform 5">
            <a:extLst>
              <a:ext uri="{FF2B5EF4-FFF2-40B4-BE49-F238E27FC236}">
                <a16:creationId xmlns:a16="http://schemas.microsoft.com/office/drawing/2014/main" id="{2D529E20-662F-4915-ACD7-970C026FDB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5677511" flipH="1">
            <a:off x="3545327" y="1903328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15CB81E-C641-2C4E-BE49-A24F3D754DC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162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8240"/>
    </mc:Choice>
    <mc:Fallback>
      <p:transition spd="slow" advTm="682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42678" x="11749088" y="3897313"/>
          <p14:tracePt t="42685" x="11574463" y="3933825"/>
          <p14:tracePt t="42695" x="11263313" y="3998913"/>
          <p14:tracePt t="42700" x="11153775" y="4027488"/>
          <p14:tracePt t="42708" x="11074400" y="4049713"/>
          <p14:tracePt t="42716" x="11015663" y="4071938"/>
          <p14:tracePt t="42726" x="10972800" y="4086225"/>
          <p14:tracePt t="42733" x="10893425" y="4106863"/>
          <p14:tracePt t="42742" x="10842625" y="4122738"/>
          <p14:tracePt t="42749" x="10777538" y="4151313"/>
          <p14:tracePt t="42960" x="10769600" y="4129088"/>
          <p14:tracePt t="42971" x="10761663" y="4106863"/>
          <p14:tracePt t="42976" x="10747375" y="4071938"/>
          <p14:tracePt t="42988" x="10733088" y="4035425"/>
          <p14:tracePt t="42992" x="10710863" y="3984625"/>
          <p14:tracePt t="43005" x="10690225" y="3933825"/>
          <p14:tracePt t="43008" x="10660063" y="3875088"/>
          <p14:tracePt t="43023" x="10631488" y="3810000"/>
          <p14:tracePt t="43026" x="10602913" y="3751263"/>
          <p14:tracePt t="43040" x="10588625" y="3722688"/>
          <p14:tracePt t="43043" x="10566400" y="3679825"/>
          <p14:tracePt t="43057" x="10529888" y="3598863"/>
          <p14:tracePt t="43065" x="10523538" y="3592513"/>
          <p14:tracePt t="43073" x="10507663" y="3563938"/>
          <p14:tracePt t="43081" x="10493375" y="3548063"/>
          <p14:tracePt t="43089" x="10487025" y="3533775"/>
          <p14:tracePt t="43098" x="10472738" y="3519488"/>
          <p14:tracePt t="43106" x="10464800" y="3513138"/>
          <p14:tracePt t="43114" x="10456863" y="3505200"/>
          <p14:tracePt t="43122" x="10450513" y="3505200"/>
          <p14:tracePt t="43131" x="10442575" y="3497263"/>
          <p14:tracePt t="43139" x="10436225" y="3497263"/>
          <p14:tracePt t="43146" x="10428288" y="3490913"/>
          <p14:tracePt t="43163" x="10421938" y="3490913"/>
          <p14:tracePt t="43188" x="10414000" y="3490913"/>
          <p14:tracePt t="43203" x="10406063" y="3490913"/>
          <p14:tracePt t="43219" x="10399713" y="3490913"/>
          <p14:tracePt t="43229" x="10391775" y="3490913"/>
          <p14:tracePt t="43238" x="10385425" y="3490913"/>
          <p14:tracePt t="43247" x="10371138" y="3490913"/>
          <p14:tracePt t="43256" x="10355263" y="3497263"/>
          <p14:tracePt t="43260" x="10340975" y="3505200"/>
          <p14:tracePt t="43272" x="10326688" y="3513138"/>
          <p14:tracePt t="43276" x="10304463" y="3519488"/>
          <p14:tracePt t="43287" x="10290175" y="3533775"/>
          <p14:tracePt t="43293" x="10283825" y="3548063"/>
          <p14:tracePt t="43303" x="10269538" y="3563938"/>
          <p14:tracePt t="43309" x="10261600" y="3584575"/>
          <p14:tracePt t="43318" x="10261600" y="3606800"/>
          <p14:tracePt t="43326" x="10261600" y="3629025"/>
          <p14:tracePt t="43334" x="10261600" y="3649663"/>
          <p14:tracePt t="43342" x="10261600" y="3679825"/>
          <p14:tracePt t="43350" x="10269538" y="3700463"/>
          <p14:tracePt t="43358" x="10283825" y="3722688"/>
          <p14:tracePt t="43367" x="10298113" y="3744913"/>
          <p14:tracePt t="43375" x="10320338" y="3759200"/>
          <p14:tracePt t="43384" x="10334625" y="3773488"/>
          <p14:tracePt t="43391" x="10355263" y="3781425"/>
          <p14:tracePt t="43398" x="10377488" y="3787775"/>
          <p14:tracePt t="43407" x="10406063" y="3787775"/>
          <p14:tracePt t="43414" x="10428288" y="3795713"/>
          <p14:tracePt t="43424" x="10450513" y="3795713"/>
          <p14:tracePt t="43431" x="10472738" y="3795713"/>
          <p14:tracePt t="43441" x="10479088" y="3795713"/>
          <p14:tracePt t="43447" x="10501313" y="3787775"/>
          <p14:tracePt t="43457" x="10515600" y="3781425"/>
          <p14:tracePt t="43463" x="10529888" y="3767138"/>
          <p14:tracePt t="43475" x="10537825" y="3759200"/>
          <p14:tracePt t="43479" x="10544175" y="3744913"/>
          <p14:tracePt t="43491" x="10544175" y="3730625"/>
          <p14:tracePt t="43496" x="10552113" y="3716338"/>
          <p14:tracePt t="43508" x="10552113" y="3700463"/>
          <p14:tracePt t="43512" x="10552113" y="3679825"/>
          <p14:tracePt t="43524" x="10552113" y="3671888"/>
          <p14:tracePt t="43528" x="10544175" y="3657600"/>
          <p14:tracePt t="43541" x="10537825" y="3649663"/>
          <p14:tracePt t="43544" x="10529888" y="3635375"/>
          <p14:tracePt t="43558" x="10529888" y="3629025"/>
          <p14:tracePt t="43560" x="10515600" y="3629025"/>
          <p14:tracePt t="43574" x="10507663" y="3629025"/>
          <p14:tracePt t="43780" x="10507663" y="3649663"/>
          <p14:tracePt t="43788" x="10515600" y="3657600"/>
          <p14:tracePt t="43797" x="10515600" y="3671888"/>
          <p14:tracePt t="43805" x="10523538" y="3686175"/>
          <p14:tracePt t="43820" x="10523538" y="3694113"/>
          <p14:tracePt t="43828" x="10523538" y="3700463"/>
          <p14:tracePt t="43861" x="10515600" y="3686175"/>
          <p14:tracePt t="43869" x="10493375" y="3657600"/>
          <p14:tracePt t="43878" x="10472738" y="3606800"/>
          <p14:tracePt t="43885" x="10428288" y="3527425"/>
          <p14:tracePt t="43894" x="10385425" y="3446463"/>
          <p14:tracePt t="43904" x="10320338" y="3279775"/>
          <p14:tracePt t="43909" x="10290175" y="3208338"/>
          <p14:tracePt t="43918" x="10253663" y="3149600"/>
          <p14:tracePt t="43926" x="10202863" y="3048000"/>
          <p14:tracePt t="43935" x="10152063" y="2974975"/>
          <p14:tracePt t="43942" x="10086975" y="2909888"/>
          <p14:tracePt t="43950" x="9979025" y="2822575"/>
          <p14:tracePt t="43958" x="9898063" y="2794000"/>
          <p14:tracePt t="43967" x="9812338" y="2771775"/>
          <p14:tracePt t="43975" x="9761538" y="2771775"/>
          <p14:tracePt t="43982" x="9674225" y="2757488"/>
          <p14:tracePt t="43991" x="9637713" y="2757488"/>
          <p14:tracePt t="44169" x="9637713" y="2751138"/>
          <p14:tracePt t="44178" x="9615488" y="2714625"/>
          <p14:tracePt t="44187" x="9593263" y="2684463"/>
          <p14:tracePt t="44194" x="9564688" y="2641600"/>
          <p14:tracePt t="44203" x="9521825" y="2605088"/>
          <p14:tracePt t="44210" x="9477375" y="2568575"/>
          <p14:tracePt t="44218" x="9426575" y="2525713"/>
          <p14:tracePt t="44226" x="9318625" y="2446338"/>
          <p14:tracePt t="44234" x="9194800" y="2359025"/>
          <p14:tracePt t="44242" x="9042400" y="2263775"/>
          <p14:tracePt t="44252" x="8875713" y="2170113"/>
          <p14:tracePt t="44259" x="8701088" y="2060575"/>
          <p14:tracePt t="44269" x="8512175" y="1938338"/>
          <p14:tracePt t="44275" x="8323263" y="1820863"/>
          <p14:tracePt t="44285" x="8150225" y="1698625"/>
          <p14:tracePt t="44292" x="7975600" y="1582738"/>
          <p14:tracePt t="44301" x="7896225" y="1524000"/>
          <p14:tracePt t="44309" x="7764463" y="1422400"/>
          <p14:tracePt t="44318" x="7699375" y="1379538"/>
          <p14:tracePt t="44325" x="7597775" y="1312863"/>
          <p14:tracePt t="44333" x="7561263" y="1292225"/>
          <p14:tracePt t="44346" x="7532688" y="1277938"/>
          <p14:tracePt t="44350" x="7489825" y="1247775"/>
          <p14:tracePt t="44358" x="7408863" y="1211263"/>
          <p14:tracePt t="44366" x="7394575" y="1211263"/>
          <p14:tracePt t="44526" x="7388225" y="1211263"/>
          <p14:tracePt t="44535" x="7380288" y="1211263"/>
          <p14:tracePt t="44544" x="7366000" y="1211263"/>
          <p14:tracePt t="44552" x="7343775" y="1211263"/>
          <p14:tracePt t="44559" x="7329488" y="1211263"/>
          <p14:tracePt t="44567" x="7307263" y="1211263"/>
          <p14:tracePt t="44575" x="7278688" y="1219200"/>
          <p14:tracePt t="44583" x="7242175" y="1227138"/>
          <p14:tracePt t="44591" x="7205663" y="1241425"/>
          <p14:tracePt t="44600" x="7177088" y="1255713"/>
          <p14:tracePt t="44608" x="7148513" y="1270000"/>
          <p14:tracePt t="44617" x="7112000" y="1292225"/>
          <p14:tracePt t="44625" x="7083425" y="1306513"/>
          <p14:tracePt t="44633" x="7053263" y="1335088"/>
          <p14:tracePt t="44641" x="7032625" y="1357313"/>
          <p14:tracePt t="44648" x="7018338" y="1385888"/>
          <p14:tracePt t="44656" x="6996113" y="1414463"/>
          <p14:tracePt t="44664" x="6988175" y="1444625"/>
          <p14:tracePt t="44673" x="6981825" y="1473200"/>
          <p14:tracePt t="44681" x="6973888" y="1501775"/>
          <p14:tracePt t="44689" x="6967538" y="1552575"/>
          <p14:tracePt t="44697" x="6967538" y="1597025"/>
          <p14:tracePt t="44705" x="6973888" y="1633538"/>
          <p14:tracePt t="44713" x="6996113" y="1676400"/>
          <p14:tracePt t="44721" x="7018338" y="1719263"/>
          <p14:tracePt t="44729" x="7053263" y="1755775"/>
          <p14:tracePt t="44738" x="7083425" y="1792288"/>
          <p14:tracePt t="44746" x="7126288" y="1836738"/>
          <p14:tracePt t="44754" x="7177088" y="1871663"/>
          <p14:tracePt t="44762" x="7221538" y="1901825"/>
          <p14:tracePt t="44770" x="7242175" y="1916113"/>
          <p14:tracePt t="44778" x="7286625" y="1938338"/>
          <p14:tracePt t="44786" x="7329488" y="1958975"/>
          <p14:tracePt t="44794" x="7366000" y="1966913"/>
          <p14:tracePt t="44802" x="7402513" y="1973263"/>
          <p14:tracePt t="44811" x="7439025" y="1973263"/>
          <p14:tracePt t="44819" x="7467600" y="1973263"/>
          <p14:tracePt t="44827" x="7518400" y="1973263"/>
          <p14:tracePt t="44835" x="7554913" y="1958975"/>
          <p14:tracePt t="44843" x="7591425" y="1938338"/>
          <p14:tracePt t="44852" x="7605713" y="1922463"/>
          <p14:tracePt t="44859" x="7656513" y="1879600"/>
          <p14:tracePt t="44867" x="7678738" y="1843088"/>
          <p14:tracePt t="44876" x="7707313" y="1806575"/>
          <p14:tracePt t="44884" x="7713663" y="1785938"/>
          <p14:tracePt t="44892" x="7729538" y="1755775"/>
          <p14:tracePt t="44901" x="7735888" y="1719263"/>
          <p14:tracePt t="44909" x="7743825" y="1684338"/>
          <p14:tracePt t="44917" x="7750175" y="1662113"/>
          <p14:tracePt t="44925" x="7750175" y="1647825"/>
          <p14:tracePt t="44933" x="7750175" y="1625600"/>
          <p14:tracePt t="44942" x="7750175" y="1611313"/>
          <p14:tracePt t="44951" x="7750175" y="1597025"/>
          <p14:tracePt t="44959" x="7750175" y="1589088"/>
          <p14:tracePt t="44967" x="7743825" y="1582738"/>
          <p14:tracePt t="44974" x="7735888" y="1582738"/>
          <p14:tracePt t="45488" x="7735888" y="1589088"/>
          <p14:tracePt t="45497" x="7713663" y="1611313"/>
          <p14:tracePt t="45506" x="7699375" y="1625600"/>
          <p14:tracePt t="45514" x="7670800" y="1647825"/>
          <p14:tracePt t="45521" x="7605713" y="1704975"/>
          <p14:tracePt t="45529" x="7546975" y="1749425"/>
          <p14:tracePt t="45537" x="7467600" y="1806575"/>
          <p14:tracePt t="45545" x="7323138" y="1930400"/>
          <p14:tracePt t="45553" x="7191375" y="2032000"/>
          <p14:tracePt t="45561" x="7053263" y="2147888"/>
          <p14:tracePt t="45570" x="6908800" y="2293938"/>
          <p14:tracePt t="45578" x="6756400" y="2446338"/>
          <p14:tracePt t="45586" x="6691313" y="2532063"/>
          <p14:tracePt t="45594" x="6567488" y="2684463"/>
          <p14:tracePt t="45603" x="6465888" y="2822575"/>
          <p14:tracePt t="45611" x="6429375" y="2881313"/>
          <p14:tracePt t="45619" x="6357938" y="2997200"/>
          <p14:tracePt t="45627" x="6299200" y="3090863"/>
          <p14:tracePt t="45635" x="6284913" y="3127375"/>
          <p14:tracePt t="45644" x="6256338" y="3186113"/>
          <p14:tracePt t="45651" x="6240463" y="3208338"/>
          <p14:tracePt t="45660" x="6226175" y="3251200"/>
          <p14:tracePt t="45667" x="6211888" y="3273425"/>
          <p14:tracePt t="45676" x="6205538" y="3287713"/>
          <p14:tracePt t="45685" x="6205538" y="3302000"/>
          <p14:tracePt t="45693" x="6205538" y="3309938"/>
          <p14:tracePt t="45708" x="6205538" y="3316288"/>
          <p14:tracePt t="45740" x="6211888" y="3309938"/>
          <p14:tracePt t="45748" x="6219825" y="3309938"/>
          <p14:tracePt t="45757" x="6234113" y="3302000"/>
          <p14:tracePt t="45764" x="6240463" y="3302000"/>
          <p14:tracePt t="45773" x="6256338" y="3294063"/>
          <p14:tracePt t="45781" x="6270625" y="3294063"/>
          <p14:tracePt t="45789" x="6299200" y="3294063"/>
          <p14:tracePt t="45797" x="6327775" y="3294063"/>
          <p14:tracePt t="45805" x="6350000" y="3294063"/>
          <p14:tracePt t="45813" x="6392863" y="3324225"/>
          <p14:tracePt t="45821" x="6451600" y="3352800"/>
          <p14:tracePt t="45829" x="6510338" y="3395663"/>
          <p14:tracePt t="45837" x="6567488" y="3440113"/>
          <p14:tracePt t="45846" x="6632575" y="3497263"/>
          <p14:tracePt t="45854" x="6705600" y="3563938"/>
          <p14:tracePt t="45862" x="6734175" y="3598863"/>
          <p14:tracePt t="45870" x="6792913" y="3665538"/>
          <p14:tracePt t="45878" x="6850063" y="3736975"/>
          <p14:tracePt t="45886" x="6894513" y="3810000"/>
          <p14:tracePt t="45894" x="6931025" y="3875088"/>
          <p14:tracePt t="45902" x="6937375" y="3903663"/>
          <p14:tracePt t="45911" x="6959600" y="3948113"/>
          <p14:tracePt t="45919" x="6959600" y="3962400"/>
          <p14:tracePt t="45927" x="6967538" y="4013200"/>
          <p14:tracePt t="45935" x="6967538" y="4035425"/>
          <p14:tracePt t="45943" x="6959600" y="4049713"/>
          <p14:tracePt t="45951" x="6931025" y="4056063"/>
          <p14:tracePt t="45959" x="6894513" y="4064000"/>
          <p14:tracePt t="45967" x="6821488" y="4064000"/>
          <p14:tracePt t="45976" x="6756400" y="4064000"/>
          <p14:tracePt t="45985" x="6677025" y="4064000"/>
          <p14:tracePt t="45992" x="6589713" y="4049713"/>
          <p14:tracePt t="46001" x="6488113" y="4021138"/>
          <p14:tracePt t="46009" x="6392863" y="3990975"/>
          <p14:tracePt t="46017" x="6291263" y="3954463"/>
          <p14:tracePt t="46026" x="6197600" y="3911600"/>
          <p14:tracePt t="46034" x="6154738" y="3883025"/>
          <p14:tracePt t="46041" x="6073775" y="3832225"/>
          <p14:tracePt t="46050" x="6002338" y="3787775"/>
          <p14:tracePt t="46059" x="5921375" y="3744913"/>
          <p14:tracePt t="46067" x="5864225" y="3708400"/>
          <p14:tracePt t="46074" x="5805488" y="3679825"/>
          <p14:tracePt t="46083" x="5776913" y="3671888"/>
          <p14:tracePt t="46090" x="5726113" y="3665538"/>
          <p14:tracePt t="46100" x="5681663" y="3657600"/>
          <p14:tracePt t="46108" x="5616575" y="3657600"/>
          <p14:tracePt t="46117" x="5580063" y="3657600"/>
          <p14:tracePt t="46125" x="5537200" y="3665538"/>
          <p14:tracePt t="46134" x="5500688" y="3694113"/>
          <p14:tracePt t="46141" x="5457825" y="3716338"/>
          <p14:tracePt t="46151" x="5435600" y="3730625"/>
          <p14:tracePt t="46156" x="5399088" y="3744913"/>
          <p14:tracePt t="46167" x="5384800" y="3759200"/>
          <p14:tracePt t="46174" x="5356225" y="3773488"/>
          <p14:tracePt t="46184" x="5334000" y="3787775"/>
          <p14:tracePt t="46191" x="5319713" y="3795713"/>
          <p14:tracePt t="46200" x="5305425" y="3810000"/>
          <p14:tracePt t="46406" x="5283200" y="3810000"/>
          <p14:tracePt t="46414" x="5254625" y="3802063"/>
          <p14:tracePt t="46426" x="5218113" y="3802063"/>
          <p14:tracePt t="46430" x="5181600" y="3795713"/>
          <p14:tracePt t="46438" x="5130800" y="3795713"/>
          <p14:tracePt t="46446" x="5080000" y="3795713"/>
          <p14:tracePt t="46454" x="5029200" y="3795713"/>
          <p14:tracePt t="46463" x="4927600" y="3795713"/>
          <p14:tracePt t="46470" x="4826000" y="3795713"/>
          <p14:tracePt t="46478" x="4716463" y="3802063"/>
          <p14:tracePt t="46487" x="4614863" y="3817938"/>
          <p14:tracePt t="46496" x="4564063" y="3832225"/>
          <p14:tracePt t="46504" x="4470400" y="3860800"/>
          <p14:tracePt t="46512" x="4391025" y="3883025"/>
          <p14:tracePt t="46520" x="4332288" y="3911600"/>
          <p14:tracePt t="46529" x="4303713" y="3933825"/>
          <p14:tracePt t="46537" x="4259263" y="3962400"/>
          <p14:tracePt t="46544" x="4224338" y="3998913"/>
          <p14:tracePt t="46553" x="4202113" y="4035425"/>
          <p14:tracePt t="46561" x="4187825" y="4064000"/>
          <p14:tracePt t="46568" x="4187825" y="4100513"/>
          <p14:tracePt t="46576" x="4187825" y="4129088"/>
          <p14:tracePt t="46585" x="4187825" y="4179888"/>
          <p14:tracePt t="46594" x="4202113" y="4208463"/>
          <p14:tracePt t="46602" x="4224338" y="4244975"/>
          <p14:tracePt t="46610" x="4259263" y="4281488"/>
          <p14:tracePt t="46619" x="4295775" y="4318000"/>
          <p14:tracePt t="46626" x="4340225" y="4354513"/>
          <p14:tracePt t="46635" x="4391025" y="4383088"/>
          <p14:tracePt t="46641" x="4448175" y="4411663"/>
          <p14:tracePt t="46650" x="4498975" y="4433888"/>
          <p14:tracePt t="46658" x="4564063" y="4448175"/>
          <p14:tracePt t="46667" x="4630738" y="4456113"/>
          <p14:tracePt t="46675" x="4687888" y="4462463"/>
          <p14:tracePt t="46683" x="4752975" y="4462463"/>
          <p14:tracePt t="46692" x="4811713" y="4462463"/>
          <p14:tracePt t="46701" x="4862513" y="4441825"/>
          <p14:tracePt t="46707" x="4913313" y="4419600"/>
          <p14:tracePt t="46718" x="4956175" y="4391025"/>
          <p14:tracePt t="46723" x="4970463" y="4368800"/>
          <p14:tracePt t="46734" x="5006975" y="4340225"/>
          <p14:tracePt t="46740" x="5029200" y="4303713"/>
          <p14:tracePt t="46751" x="5051425" y="4275138"/>
          <p14:tracePt t="46756" x="5057775" y="4238625"/>
          <p14:tracePt t="46768" x="5057775" y="4208463"/>
          <p14:tracePt t="46774" x="5057775" y="4179888"/>
          <p14:tracePt t="46783" x="5057775" y="4129088"/>
          <p14:tracePt t="46791" x="5051425" y="4100513"/>
          <p14:tracePt t="46801" x="5021263" y="4078288"/>
          <p14:tracePt t="46807" x="4992688" y="4049713"/>
          <p14:tracePt t="46816" x="4964113" y="4021138"/>
          <p14:tracePt t="46823" x="4919663" y="4005263"/>
          <p14:tracePt t="46834" x="4884738" y="3984625"/>
          <p14:tracePt t="46839" x="4840288" y="3970338"/>
          <p14:tracePt t="46850" x="4811713" y="3962400"/>
          <p14:tracePt t="46857" x="4775200" y="3954463"/>
          <p14:tracePt t="46867" x="4738688" y="3948113"/>
          <p14:tracePt t="46873" x="4724400" y="3948113"/>
          <p14:tracePt t="46884" x="4695825" y="3948113"/>
          <p14:tracePt t="46890" x="4673600" y="3948113"/>
          <p14:tracePt t="46900" x="4659313" y="3948113"/>
          <p14:tracePt t="46908" x="4645025" y="3948113"/>
          <p14:tracePt t="46917" x="4637088" y="3948113"/>
          <p14:tracePt t="46934" x="4630738" y="3948113"/>
          <p14:tracePt t="46958" x="4630738" y="3954463"/>
          <p14:tracePt t="46966" x="4637088" y="3954463"/>
          <p14:tracePt t="46967" x="4645025" y="3954463"/>
          <p14:tracePt t="46975" x="4659313" y="3962400"/>
          <p14:tracePt t="46984" x="4673600" y="3962400"/>
          <p14:tracePt t="46993" x="4687888" y="3962400"/>
          <p14:tracePt t="47000" x="4724400" y="3962400"/>
          <p14:tracePt t="47009" x="4752975" y="3962400"/>
          <p14:tracePt t="47017" x="4797425" y="3962400"/>
          <p14:tracePt t="47025" x="4848225" y="3962400"/>
          <p14:tracePt t="47034" x="4935538" y="3962400"/>
          <p14:tracePt t="47041" x="5006975" y="3962400"/>
          <p14:tracePt t="47050" x="5094288" y="3962400"/>
          <p14:tracePt t="47058" x="5181600" y="3962400"/>
          <p14:tracePt t="47067" x="5275263" y="3962400"/>
          <p14:tracePt t="47073" x="5370513" y="3962400"/>
          <p14:tracePt t="47084" x="5421313" y="3962400"/>
          <p14:tracePt t="47091" x="5500688" y="3962400"/>
          <p14:tracePt t="47100" x="5580063" y="3962400"/>
          <p14:tracePt t="47107" x="5616575" y="3962400"/>
          <p14:tracePt t="47117" x="5675313" y="3962400"/>
          <p14:tracePt t="47124" x="5726113" y="3954463"/>
          <p14:tracePt t="47134" x="5740400" y="3948113"/>
          <p14:tracePt t="47138" x="5776913" y="3940175"/>
          <p14:tracePt t="47145" x="5799138" y="3940175"/>
          <p14:tracePt t="47154" x="5813425" y="3933825"/>
          <p14:tracePt t="47162" x="5827713" y="3933825"/>
          <p14:tracePt t="47177" x="5842000" y="3925888"/>
          <p14:tracePt t="52596" x="5856288" y="3925888"/>
          <p14:tracePt t="52600" x="5884863" y="3911600"/>
          <p14:tracePt t="52608" x="5915025" y="3903663"/>
          <p14:tracePt t="52619" x="5957888" y="3889375"/>
          <p14:tracePt t="52624" x="6002338" y="3875088"/>
          <p14:tracePt t="52632" x="6096000" y="3852863"/>
          <p14:tracePt t="52641" x="6219825" y="3832225"/>
          <p14:tracePt t="52649" x="6429375" y="3795713"/>
          <p14:tracePt t="52657" x="6581775" y="3773488"/>
          <p14:tracePt t="52665" x="6756400" y="3767138"/>
          <p14:tracePt t="52673" x="6931025" y="3759200"/>
          <p14:tracePt t="52681" x="7024688" y="3759200"/>
          <p14:tracePt t="52689" x="7185025" y="3759200"/>
          <p14:tracePt t="52697" x="7329488" y="3759200"/>
          <p14:tracePt t="52705" x="7459663" y="3759200"/>
          <p14:tracePt t="52713" x="7518400" y="3767138"/>
          <p14:tracePt t="52722" x="7612063" y="3781425"/>
          <p14:tracePt t="52729" x="7648575" y="3787775"/>
          <p14:tracePt t="52738" x="7713663" y="3802063"/>
          <p14:tracePt t="52746" x="7735888" y="3802063"/>
          <p14:tracePt t="52754" x="7780338" y="3817938"/>
          <p14:tracePt t="52763" x="7800975" y="3817938"/>
          <p14:tracePt t="52771" x="7823200" y="3824288"/>
          <p14:tracePt t="52779" x="7837488" y="3832225"/>
          <p14:tracePt t="52788" x="7845425" y="3832225"/>
          <p14:tracePt t="53408" x="7859713" y="3832225"/>
          <p14:tracePt t="53416" x="7888288" y="3817938"/>
          <p14:tracePt t="53424" x="7932738" y="3802063"/>
          <p14:tracePt t="53432" x="7975600" y="3795713"/>
          <p14:tracePt t="53440" x="8018463" y="3781425"/>
          <p14:tracePt t="53449" x="8069263" y="3767138"/>
          <p14:tracePt t="53456" x="8120063" y="3751263"/>
          <p14:tracePt t="53465" x="8221663" y="3730625"/>
          <p14:tracePt t="53473" x="8316913" y="3708400"/>
          <p14:tracePt t="53481" x="8418513" y="3686175"/>
          <p14:tracePt t="53489" x="8461375" y="3671888"/>
          <p14:tracePt t="53497" x="8556625" y="3649663"/>
          <p14:tracePt t="53505" x="8628063" y="3621088"/>
          <p14:tracePt t="53514" x="8694738" y="3592513"/>
          <p14:tracePt t="53521" x="8759825" y="3563938"/>
          <p14:tracePt t="53530" x="8816975" y="3533775"/>
          <p14:tracePt t="53538" x="8861425" y="3497263"/>
          <p14:tracePt t="53546" x="8882063" y="3482975"/>
          <p14:tracePt t="53554" x="8912225" y="3454400"/>
          <p14:tracePt t="53562" x="8940800" y="3425825"/>
          <p14:tracePt t="53570" x="8963025" y="3403600"/>
          <p14:tracePt t="53578" x="8969375" y="3389313"/>
          <p14:tracePt t="53587" x="8983663" y="3367088"/>
          <p14:tracePt t="53595" x="8991600" y="3338513"/>
          <p14:tracePt t="53603" x="8999538" y="3330575"/>
          <p14:tracePt t="53611" x="8999538" y="3302000"/>
          <p14:tracePt t="53620" x="8999538" y="3287713"/>
          <p14:tracePt t="53627" x="8999538" y="3273425"/>
          <p14:tracePt t="53637" x="8991600" y="3259138"/>
          <p14:tracePt t="53644" x="8977313" y="3243263"/>
          <p14:tracePt t="53654" x="8963025" y="3228975"/>
          <p14:tracePt t="53660" x="8948738" y="3214688"/>
          <p14:tracePt t="53670" x="8932863" y="3200400"/>
          <p14:tracePt t="53676" x="8918575" y="3186113"/>
          <p14:tracePt t="53688" x="8904288" y="3163888"/>
          <p14:tracePt t="53691" x="8882063" y="3149600"/>
          <p14:tracePt t="53704" x="8867775" y="3135313"/>
          <p14:tracePt t="53708" x="8847138" y="3113088"/>
          <p14:tracePt t="53721" x="8824913" y="3098800"/>
          <p14:tracePt t="53724" x="8810625" y="3070225"/>
          <p14:tracePt t="53738" x="8788400" y="3055938"/>
          <p14:tracePt t="53741" x="8766175" y="3025775"/>
          <p14:tracePt t="53753" x="8745538" y="3011488"/>
          <p14:tracePt t="53756" x="8723313" y="2989263"/>
          <p14:tracePt t="53771" x="8715375" y="2982913"/>
          <p14:tracePt t="53774" x="8694738" y="2974975"/>
          <p14:tracePt t="53985" x="8686800" y="2968625"/>
          <p14:tracePt t="53993" x="8664575" y="2932113"/>
          <p14:tracePt t="54002" x="8643938" y="2895600"/>
          <p14:tracePt t="54009" x="8613775" y="2867025"/>
          <p14:tracePt t="54019" x="8562975" y="2801938"/>
          <p14:tracePt t="54026" x="8505825" y="2720975"/>
          <p14:tracePt t="54033" x="8432800" y="2641600"/>
          <p14:tracePt t="54041" x="8359775" y="2547938"/>
          <p14:tracePt t="54049" x="8280400" y="2452688"/>
          <p14:tracePt t="54058" x="8186738" y="2351088"/>
          <p14:tracePt t="54066" x="8085138" y="2243138"/>
          <p14:tracePt t="54074" x="7983538" y="2141538"/>
          <p14:tracePt t="54082" x="7888288" y="2039938"/>
          <p14:tracePt t="54090" x="7794625" y="1944688"/>
          <p14:tracePt t="54099" x="7750175" y="1901825"/>
          <p14:tracePt t="54107" x="7678738" y="1828800"/>
          <p14:tracePt t="54115" x="7612063" y="1770063"/>
          <p14:tracePt t="54123" x="7591425" y="1749425"/>
          <p14:tracePt t="54131" x="7540625" y="1704975"/>
          <p14:tracePt t="54139" x="7504113" y="1676400"/>
          <p14:tracePt t="54147" x="7475538" y="1654175"/>
          <p14:tracePt t="54156" x="7459663" y="1647825"/>
          <p14:tracePt t="54163" x="7439025" y="1633538"/>
          <p14:tracePt t="54172" x="7424738" y="1625600"/>
          <p14:tracePt t="54180" x="7408863" y="1617663"/>
          <p14:tracePt t="54188" x="7394575" y="1611313"/>
          <p14:tracePt t="54196" x="7388225" y="1611313"/>
          <p14:tracePt t="54204" x="7380288" y="1603375"/>
          <p14:tracePt t="54219" x="7373938" y="1603375"/>
          <p14:tracePt t="54302" x="7373938" y="1597025"/>
          <p14:tracePt t="54320" x="7366000" y="1597025"/>
          <p14:tracePt t="54335" x="7366000" y="1589088"/>
          <p14:tracePt t="54342" x="7358063" y="1589088"/>
          <p14:tracePt t="54349" x="7358063" y="1582738"/>
          <p14:tracePt t="54374" x="7351713" y="1582738"/>
          <p14:tracePt t="54383" x="7351713" y="1574800"/>
          <p14:tracePt t="54423" x="7358063" y="1574800"/>
          <p14:tracePt t="54431" x="7388225" y="1582738"/>
          <p14:tracePt t="54440" x="7416800" y="1589088"/>
          <p14:tracePt t="54448" x="7467600" y="1617663"/>
          <p14:tracePt t="54456" x="7532688" y="1639888"/>
          <p14:tracePt t="54463" x="7605713" y="1676400"/>
          <p14:tracePt t="54473" x="7693025" y="1727200"/>
          <p14:tracePt t="54480" x="7794625" y="1785938"/>
          <p14:tracePt t="54489" x="7902575" y="1857375"/>
          <p14:tracePt t="54496" x="8018463" y="1944688"/>
          <p14:tracePt t="54505" x="8215313" y="2097088"/>
          <p14:tracePt t="54513" x="8272463" y="2155825"/>
          <p14:tracePt t="54522" x="8396288" y="2257425"/>
          <p14:tracePt t="54529" x="8505825" y="2359025"/>
          <p14:tracePt t="54538" x="8613775" y="2460625"/>
          <p14:tracePt t="54545" x="8715375" y="2554288"/>
          <p14:tracePt t="54554" x="8802688" y="2641600"/>
          <p14:tracePt t="54561" x="8847138" y="2684463"/>
          <p14:tracePt t="54571" x="8918575" y="2757488"/>
          <p14:tracePt t="54577" x="8983663" y="2822575"/>
          <p14:tracePt t="54587" x="9034463" y="2881313"/>
          <p14:tracePt t="54594" x="9078913" y="2932113"/>
          <p14:tracePt t="54604" x="9121775" y="2974975"/>
          <p14:tracePt t="54610" x="9136063" y="2997200"/>
          <p14:tracePt t="54621" x="9172575" y="3040063"/>
          <p14:tracePt t="54625" x="9209088" y="3076575"/>
          <p14:tracePt t="54637" x="9231313" y="3106738"/>
          <p14:tracePt t="54641" x="9259888" y="3135313"/>
          <p14:tracePt t="54654" x="9282113" y="3163888"/>
          <p14:tracePt t="54658" x="9310688" y="3186113"/>
          <p14:tracePt t="54670" x="9332913" y="3208338"/>
          <p14:tracePt t="54674" x="9355138" y="3236913"/>
          <p14:tracePt t="54687" x="9375775" y="3259138"/>
          <p14:tracePt t="54690" x="9398000" y="3279775"/>
          <p14:tracePt t="54704" x="9420225" y="3294063"/>
          <p14:tracePt t="54707" x="9440863" y="3316288"/>
          <p14:tracePt t="54721" x="9463088" y="3338513"/>
          <p14:tracePt t="54724" x="9477375" y="3360738"/>
          <p14:tracePt t="54737" x="9499600" y="3375025"/>
          <p14:tracePt t="54740" x="9513888" y="3389313"/>
          <p14:tracePt t="54754" x="9521825" y="3395663"/>
          <p14:tracePt t="54757" x="9536113" y="3411538"/>
          <p14:tracePt t="54771" x="9542463" y="3425825"/>
          <p14:tracePt t="54774" x="9558338" y="3432175"/>
          <p14:tracePt t="54787" x="9558338" y="3440113"/>
          <p14:tracePt t="54790" x="9564688" y="3440113"/>
          <p14:tracePt t="54804" x="9564688" y="3446463"/>
          <p14:tracePt t="54821" x="9572625" y="3446463"/>
          <p14:tracePt t="54823" x="9572625" y="3454400"/>
          <p14:tracePt t="54918" x="9564688" y="3454400"/>
          <p14:tracePt t="54942" x="9558338" y="3454400"/>
          <p14:tracePt t="54953" x="9550400" y="3454400"/>
          <p14:tracePt t="54959" x="9542463" y="3454400"/>
          <p14:tracePt t="54969" x="9528175" y="3454400"/>
          <p14:tracePt t="54975" x="9513888" y="3454400"/>
          <p14:tracePt t="54982" x="9499600" y="3446463"/>
          <p14:tracePt t="54992" x="9485313" y="3440113"/>
          <p14:tracePt t="55001" x="9471025" y="3432175"/>
          <p14:tracePt t="55008" x="9463088" y="3425825"/>
          <p14:tracePt t="55016" x="9448800" y="3417888"/>
          <p14:tracePt t="55024" x="9440863" y="3417888"/>
          <p14:tracePt t="55032" x="9434513" y="3411538"/>
          <p14:tracePt t="55040" x="9426575" y="3411538"/>
          <p14:tracePt t="55047" x="9420225" y="3403600"/>
          <p14:tracePt t="55072" x="9412288" y="3403600"/>
          <p14:tracePt t="55080" x="9412288" y="3395663"/>
          <p14:tracePt t="55121" x="9412288" y="3389313"/>
          <p14:tracePt t="55145" x="9412288" y="3381375"/>
          <p14:tracePt t="55162" x="9405938" y="3381375"/>
          <p14:tracePt t="55454" x="9405938" y="3367088"/>
          <p14:tracePt t="55463" x="9398000" y="3352800"/>
          <p14:tracePt t="55472" x="9383713" y="3338513"/>
          <p14:tracePt t="55479" x="9375775" y="3316288"/>
          <p14:tracePt t="55488" x="9361488" y="3302000"/>
          <p14:tracePt t="55495" x="9361488" y="3287713"/>
          <p14:tracePt t="55504" x="9347200" y="3273425"/>
          <p14:tracePt t="55511" x="9339263" y="3259138"/>
          <p14:tracePt t="55519" x="9339263" y="3243263"/>
          <p14:tracePt t="55527" x="9332913" y="3236913"/>
          <p14:tracePt t="55536" x="9324975" y="3228975"/>
          <p14:tracePt t="55552" x="9324975" y="3222625"/>
          <p14:tracePt t="55559" x="9318625" y="3222625"/>
          <p14:tracePt t="55584" x="9310688" y="3214688"/>
          <p14:tracePt t="55592" x="9304338" y="3208338"/>
          <p14:tracePt t="55603" x="9282113" y="3186113"/>
          <p14:tracePt t="55609" x="9245600" y="3157538"/>
          <p14:tracePt t="55618" x="9202738" y="3113088"/>
          <p14:tracePt t="55624" x="9144000" y="3048000"/>
          <p14:tracePt t="55633" x="9064625" y="2974975"/>
          <p14:tracePt t="55641" x="8904288" y="2844800"/>
          <p14:tracePt t="55649" x="8774113" y="2720975"/>
          <p14:tracePt t="55657" x="8621713" y="2598738"/>
          <p14:tracePt t="55665" x="8461375" y="2474913"/>
          <p14:tracePt t="55673" x="8288338" y="2328863"/>
          <p14:tracePt t="55682" x="8120063" y="2184400"/>
          <p14:tracePt t="55689" x="8040688" y="2119313"/>
          <p14:tracePt t="55698" x="7902575" y="2003425"/>
          <p14:tracePt t="55706" x="7780338" y="1901825"/>
          <p14:tracePt t="55715" x="7735888" y="1865313"/>
          <p14:tracePt t="55723" x="7642225" y="1792288"/>
          <p14:tracePt t="55731" x="7569200" y="1735138"/>
          <p14:tracePt t="55739" x="7540625" y="1719263"/>
          <p14:tracePt t="55747" x="7489825" y="1684338"/>
          <p14:tracePt t="55756" x="7445375" y="1654175"/>
          <p14:tracePt t="55763" x="7431088" y="1647825"/>
          <p14:tracePt t="55772" x="7402513" y="1633538"/>
          <p14:tracePt t="55779" x="7388225" y="1625600"/>
          <p14:tracePt t="55789" x="7366000" y="1617663"/>
          <p14:tracePt t="55796" x="7351713" y="1611313"/>
          <p14:tracePt t="55805" x="7343775" y="1603375"/>
          <p14:tracePt t="55812" x="7337425" y="1597025"/>
          <p14:tracePt t="55821" x="7329488" y="1589088"/>
          <p14:tracePt t="55828" x="7323138" y="1582738"/>
          <p14:tracePt t="55837" x="7323138" y="1574800"/>
          <p14:tracePt t="55844" x="7315200" y="1574800"/>
          <p14:tracePt t="55854" x="7315200" y="1566863"/>
          <p14:tracePt t="55861" x="7307263" y="1560513"/>
          <p14:tracePt t="55877" x="7300913" y="1552575"/>
          <p14:tracePt t="55893" x="7292975" y="1546225"/>
          <p14:tracePt t="55903" x="7292975" y="1538288"/>
          <p14:tracePt t="55918" x="7292975" y="1531938"/>
          <p14:tracePt t="55926" x="7286625" y="1524000"/>
          <p14:tracePt t="55950" x="7286625" y="1516063"/>
          <p14:tracePt t="55999" x="7292975" y="1516063"/>
          <p14:tracePt t="56007" x="7307263" y="1516063"/>
          <p14:tracePt t="56015" x="7337425" y="1524000"/>
          <p14:tracePt t="56023" x="7366000" y="1531938"/>
          <p14:tracePt t="56031" x="7402513" y="1546225"/>
          <p14:tracePt t="56040" x="7475538" y="1574800"/>
          <p14:tracePt t="56047" x="7532688" y="1597025"/>
          <p14:tracePt t="56055" x="7612063" y="1625600"/>
          <p14:tracePt t="56064" x="7699375" y="1662113"/>
          <p14:tracePt t="56073" x="7800975" y="1704975"/>
          <p14:tracePt t="56080" x="7989888" y="1785938"/>
          <p14:tracePt t="56089" x="8128000" y="1843088"/>
          <p14:tracePt t="56096" x="8272463" y="1908175"/>
          <p14:tracePt t="56105" x="8345488" y="1944688"/>
          <p14:tracePt t="56112" x="8491538" y="2017713"/>
          <p14:tracePt t="56122" x="8628063" y="2090738"/>
          <p14:tracePt t="56128" x="8751888" y="2170113"/>
          <p14:tracePt t="56139" x="8861425" y="2243138"/>
          <p14:tracePt t="56145" x="8955088" y="2314575"/>
          <p14:tracePt t="56155" x="9005888" y="2351088"/>
          <p14:tracePt t="56161" x="9085263" y="2416175"/>
          <p14:tracePt t="56169" x="9144000" y="2474913"/>
          <p14:tracePt t="56177" x="9202738" y="2532063"/>
          <p14:tracePt t="56186" x="9217025" y="2554288"/>
          <p14:tracePt t="56193" x="9253538" y="2598738"/>
          <p14:tracePt t="56202" x="9282113" y="2633663"/>
          <p14:tracePt t="56210" x="9296400" y="2663825"/>
          <p14:tracePt t="56219" x="9304338" y="2678113"/>
          <p14:tracePt t="56226" x="9318625" y="2714625"/>
          <p14:tracePt t="56234" x="9324975" y="2743200"/>
          <p14:tracePt t="56242" x="9332913" y="2765425"/>
          <p14:tracePt t="56251" x="9332913" y="2786063"/>
          <p14:tracePt t="56258" x="9332913" y="2808288"/>
          <p14:tracePt t="56268" x="9332913" y="2830513"/>
          <p14:tracePt t="56275" x="9332913" y="2844800"/>
          <p14:tracePt t="56286" x="9339263" y="2873375"/>
          <p14:tracePt t="56292" x="9339263" y="2895600"/>
          <p14:tracePt t="56301" x="9339263" y="2917825"/>
          <p14:tracePt t="56307" x="9347200" y="2938463"/>
          <p14:tracePt t="56318" x="9355138" y="2960688"/>
          <p14:tracePt t="56324" x="9361488" y="2974975"/>
          <p14:tracePt t="56335" x="9369425" y="2997200"/>
          <p14:tracePt t="56341" x="9383713" y="3033713"/>
          <p14:tracePt t="56352" x="9398000" y="3062288"/>
          <p14:tracePt t="56358" x="9420225" y="3098800"/>
          <p14:tracePt t="56369" x="9440863" y="3135313"/>
          <p14:tracePt t="56375" x="9463088" y="3171825"/>
          <p14:tracePt t="56385" x="9491663" y="3214688"/>
          <p14:tracePt t="56390" x="9507538" y="3236913"/>
          <p14:tracePt t="56419" x="9528175" y="3273425"/>
          <p14:tracePt t="56420" x="9558338" y="3344863"/>
          <p14:tracePt t="56426" x="9564688" y="3360738"/>
          <p14:tracePt t="56435" x="9578975" y="3381375"/>
          <p14:tracePt t="56441" x="9586913" y="3395663"/>
          <p14:tracePt t="56453" x="9593263" y="3417888"/>
          <p14:tracePt t="56458" x="9593263" y="3432175"/>
          <p14:tracePt t="56469" x="9593263" y="3440113"/>
          <p14:tracePt t="56473" x="9593263" y="3454400"/>
          <p14:tracePt t="56489" x="9593263" y="3462338"/>
          <p14:tracePt t="56502" x="9593263" y="3468688"/>
          <p14:tracePt t="56522" x="9593263" y="3476625"/>
          <p14:tracePt t="56535" x="9586913" y="3476625"/>
          <p14:tracePt t="56552" x="9578975" y="3476625"/>
          <p14:tracePt t="56558" x="9572625" y="3476625"/>
          <p14:tracePt t="56568" x="9564688" y="3468688"/>
          <p14:tracePt t="56575" x="9558338" y="3462338"/>
          <p14:tracePt t="56583" x="9550400" y="3454400"/>
          <p14:tracePt t="56591" x="9550400" y="3446463"/>
          <p14:tracePt t="56599" x="9542463" y="3440113"/>
          <p14:tracePt t="56607" x="9536113" y="3432175"/>
          <p14:tracePt t="56616" x="9528175" y="3425825"/>
          <p14:tracePt t="56624" x="9528175" y="3417888"/>
          <p14:tracePt t="56632" x="9521825" y="3411538"/>
          <p14:tracePt t="56640" x="9521825" y="3403600"/>
          <p14:tracePt t="56648" x="9513888" y="3395663"/>
          <p14:tracePt t="56663" x="9507538" y="3389313"/>
          <p14:tracePt t="56672" x="9499600" y="3389313"/>
          <p14:tracePt t="56680" x="9491663" y="3389313"/>
          <p14:tracePt t="56689" x="9485313" y="3381375"/>
          <p14:tracePt t="56697" x="9471025" y="3381375"/>
          <p14:tracePt t="56706" x="9463088" y="3381375"/>
          <p14:tracePt t="56713" x="9448800" y="3381375"/>
          <p14:tracePt t="56721" x="9440863" y="3381375"/>
          <p14:tracePt t="56728" x="9420225" y="3375025"/>
          <p14:tracePt t="56737" x="9412288" y="3375025"/>
          <p14:tracePt t="56745" x="9390063" y="3375025"/>
          <p14:tracePt t="56753" x="9375775" y="3375025"/>
          <p14:tracePt t="56761" x="9361488" y="3375025"/>
          <p14:tracePt t="56769" x="9355138" y="3381375"/>
          <p14:tracePt t="56778" x="9332913" y="3389313"/>
          <p14:tracePt t="56787" x="9332913" y="3395663"/>
          <p14:tracePt t="56794" x="9318625" y="3411538"/>
          <p14:tracePt t="56803" x="9310688" y="3417888"/>
          <p14:tracePt t="56810" x="9304338" y="3432175"/>
          <p14:tracePt t="56819" x="9304338" y="3446463"/>
          <p14:tracePt t="56826" x="9304338" y="3462338"/>
          <p14:tracePt t="56835" x="9304338" y="3468688"/>
          <p14:tracePt t="56842" x="9304338" y="3490913"/>
          <p14:tracePt t="56852" x="9304338" y="3505200"/>
          <p14:tracePt t="56859" x="9304338" y="3513138"/>
          <p14:tracePt t="56867" x="9318625" y="3527425"/>
          <p14:tracePt t="56875" x="9324975" y="3533775"/>
          <p14:tracePt t="56885" x="9339263" y="3548063"/>
          <p14:tracePt t="56892" x="9355138" y="3548063"/>
          <p14:tracePt t="56900" x="9369425" y="3556000"/>
          <p14:tracePt t="56908" x="9375775" y="3556000"/>
          <p14:tracePt t="56916" x="9390063" y="3556000"/>
          <p14:tracePt t="56923" x="9412288" y="3556000"/>
          <p14:tracePt t="56932" x="9426575" y="3556000"/>
          <p14:tracePt t="56939" x="9434513" y="3556000"/>
          <p14:tracePt t="56948" x="9448800" y="3548063"/>
          <p14:tracePt t="56957" x="9456738" y="3533775"/>
          <p14:tracePt t="56965" x="9471025" y="3513138"/>
          <p14:tracePt t="56973" x="9477375" y="3497263"/>
          <p14:tracePt t="56981" x="9477375" y="3468688"/>
          <p14:tracePt t="56988" x="9485313" y="3425825"/>
          <p14:tracePt t="56997" x="9485313" y="3395663"/>
          <p14:tracePt t="57005" x="9485313" y="3367088"/>
          <p14:tracePt t="57013" x="9485313" y="3330575"/>
          <p14:tracePt t="57021" x="9477375" y="3294063"/>
          <p14:tracePt t="57030" x="9463088" y="3265488"/>
          <p14:tracePt t="57038" x="9456738" y="3236913"/>
          <p14:tracePt t="57046" x="9448800" y="3222625"/>
          <p14:tracePt t="57055" x="9434513" y="3208338"/>
          <p14:tracePt t="57062" x="9426575" y="3192463"/>
          <p14:tracePt t="57072" x="9405938" y="3178175"/>
          <p14:tracePt t="57079" x="9398000" y="3171825"/>
          <p14:tracePt t="57088" x="9383713" y="3163888"/>
          <p14:tracePt t="57095" x="9369425" y="3157538"/>
          <p14:tracePt t="57104" x="9347200" y="3157538"/>
          <p14:tracePt t="57111" x="9339263" y="3157538"/>
          <p14:tracePt t="57121" x="9324975" y="3157538"/>
          <p14:tracePt t="57127" x="9310688" y="3157538"/>
          <p14:tracePt t="57137" x="9304338" y="3157538"/>
          <p14:tracePt t="57144" x="9288463" y="3157538"/>
          <p14:tracePt t="57154" x="9274175" y="3163888"/>
          <p14:tracePt t="57159" x="9267825" y="3171825"/>
          <p14:tracePt t="57171" x="9253538" y="3171825"/>
          <p14:tracePt t="57176" x="9245600" y="3178175"/>
          <p14:tracePt t="57187" x="9237663" y="3192463"/>
          <p14:tracePt t="57594" x="9231313" y="3192463"/>
          <p14:tracePt t="57605" x="9217025" y="3208338"/>
          <p14:tracePt t="57610" x="9209088" y="3222625"/>
          <p14:tracePt t="57621" x="9194800" y="3251200"/>
          <p14:tracePt t="57626" x="9172575" y="3279775"/>
          <p14:tracePt t="57636" x="9158288" y="3324225"/>
          <p14:tracePt t="57643" x="9144000" y="3375025"/>
          <p14:tracePt t="57652" x="9129713" y="3425825"/>
          <p14:tracePt t="57659" x="9121775" y="3476625"/>
          <p14:tracePt t="57667" x="9115425" y="3541713"/>
          <p14:tracePt t="57675" x="9115425" y="3614738"/>
          <p14:tracePt t="57682" x="9115425" y="3671888"/>
          <p14:tracePt t="57692" x="9115425" y="3736975"/>
          <p14:tracePt t="57700" x="9121775" y="3817938"/>
          <p14:tracePt t="57708" x="9136063" y="3883025"/>
          <p14:tracePt t="57716" x="9166225" y="3962400"/>
          <p14:tracePt t="57724" x="9194800" y="4035425"/>
          <p14:tracePt t="57732" x="9231313" y="4106863"/>
          <p14:tracePt t="57740" x="9288463" y="4224338"/>
          <p14:tracePt t="57748" x="9332913" y="4295775"/>
          <p14:tracePt t="57756" x="9361488" y="4332288"/>
          <p14:tracePt t="57764" x="9412288" y="4397375"/>
          <p14:tracePt t="57772" x="9471025" y="4462463"/>
          <p14:tracePt t="57781" x="9521825" y="4521200"/>
          <p14:tracePt t="57788" x="9578975" y="4579938"/>
          <p14:tracePt t="57796" x="9637713" y="4637088"/>
          <p14:tracePt t="57805" x="9694863" y="4687888"/>
          <p14:tracePt t="57813" x="9753600" y="4738688"/>
          <p14:tracePt t="57821" x="9812338" y="4789488"/>
          <p14:tracePt t="57829" x="9869488" y="4826000"/>
          <p14:tracePt t="57838" x="9928225" y="4868863"/>
          <p14:tracePt t="57845" x="9979025" y="4905375"/>
          <p14:tracePt t="57854" x="10036175" y="4935538"/>
          <p14:tracePt t="57862" x="10080625" y="4970463"/>
          <p14:tracePt t="57871" x="10131425" y="5000625"/>
          <p14:tracePt t="57878" x="10152063" y="5014913"/>
          <p14:tracePt t="57887" x="10188575" y="5037138"/>
          <p14:tracePt t="57895" x="10225088" y="5065713"/>
          <p14:tracePt t="57904" x="10253663" y="5087938"/>
          <p14:tracePt t="57911" x="10283825" y="5108575"/>
          <p14:tracePt t="57920" x="10304463" y="5122863"/>
          <p14:tracePt t="57927" x="10312400" y="5138738"/>
          <p14:tracePt t="57937" x="10326688" y="5153025"/>
          <p14:tracePt t="57943" x="10340975" y="5159375"/>
          <p14:tracePt t="57954" x="10348913" y="5173663"/>
          <p14:tracePt t="57958" x="10348913" y="5181600"/>
          <p14:tracePt t="58244" x="10355263" y="5195888"/>
          <p14:tracePt t="58255" x="10371138" y="5224463"/>
          <p14:tracePt t="58259" x="10391775" y="5260975"/>
          <p14:tracePt t="58271" x="10414000" y="5291138"/>
          <p14:tracePt t="58275" x="10436225" y="5319713"/>
          <p14:tracePt t="58284" x="10472738" y="5356225"/>
          <p14:tracePt t="58292" x="10493375" y="5384800"/>
          <p14:tracePt t="58301" x="10552113" y="5443538"/>
          <p14:tracePt t="58309" x="10617200" y="5508625"/>
          <p14:tracePt t="58316" x="10682288" y="5573713"/>
          <p14:tracePt t="58325" x="10747375" y="5646738"/>
          <p14:tracePt t="58333" x="10812463" y="5711825"/>
          <p14:tracePt t="58341" x="10848975" y="5748338"/>
          <p14:tracePt t="58349" x="10907713" y="5819775"/>
          <p14:tracePt t="58357" x="10972800" y="5884863"/>
          <p14:tracePt t="58366" x="11023600" y="5951538"/>
          <p14:tracePt t="58374" x="11045825" y="5972175"/>
          <p14:tracePt t="58382" x="11088688" y="6022975"/>
          <p14:tracePt t="58390" x="11117263" y="6067425"/>
          <p14:tracePt t="58398" x="11147425" y="6096000"/>
          <p14:tracePt t="58406" x="11161713" y="6110288"/>
          <p14:tracePt t="58413" x="11176000" y="6132513"/>
          <p14:tracePt t="58421" x="11190288" y="6146800"/>
          <p14:tracePt t="58429" x="11198225" y="6161088"/>
          <p14:tracePt t="58438" x="11212513" y="6169025"/>
          <p14:tracePt t="58446" x="11218863" y="6175375"/>
          <p14:tracePt t="58455" x="11226800" y="6183313"/>
          <p14:tracePt t="58463" x="11226800" y="6189663"/>
          <p14:tracePt t="58471" x="11234738" y="6197600"/>
          <p14:tracePt t="58478" x="11241088" y="6205538"/>
          <p14:tracePt t="58494" x="11249025" y="6211888"/>
          <p14:tracePt t="58503" x="11255375" y="6219825"/>
          <p14:tracePt t="58511" x="11263313" y="6219825"/>
          <p14:tracePt t="58519" x="11263313" y="6226175"/>
          <p14:tracePt t="58527" x="11269663" y="6226175"/>
          <p14:tracePt t="58536" x="11277600" y="6234113"/>
          <p14:tracePt t="58543" x="11285538" y="6234113"/>
          <p14:tracePt t="58552" x="11291888" y="6234113"/>
          <p14:tracePt t="58560" x="11299825" y="6240463"/>
          <p14:tracePt t="58576" x="11314113" y="6248400"/>
          <p14:tracePt t="58585" x="11320463" y="6248400"/>
          <p14:tracePt t="58593" x="11328400" y="6256338"/>
          <p14:tracePt t="58602" x="11342688" y="6256338"/>
          <p14:tracePt t="58609" x="11356975" y="6256338"/>
          <p14:tracePt t="58616" x="11371263" y="6262688"/>
          <p14:tracePt t="58625" x="11379200" y="6262688"/>
          <p14:tracePt t="58633" x="11393488" y="6262688"/>
          <p14:tracePt t="58640" x="11401425" y="6262688"/>
          <p14:tracePt t="58649" x="11422063" y="6262688"/>
          <p14:tracePt t="58657" x="11430000" y="6256338"/>
          <p14:tracePt t="58666" x="11437938" y="6248400"/>
          <p14:tracePt t="58674" x="11437938" y="6234113"/>
          <p14:tracePt t="58682" x="11444288" y="6211888"/>
          <p14:tracePt t="58690" x="11444288" y="6183313"/>
          <p14:tracePt t="58697" x="11444288" y="6154738"/>
          <p14:tracePt t="58706" x="11444288" y="6110288"/>
          <p14:tracePt t="58714" x="11437938" y="6067425"/>
          <p14:tracePt t="58723" x="11422063" y="6030913"/>
          <p14:tracePt t="58731" x="11407775" y="5986463"/>
          <p14:tracePt t="58739" x="11393488" y="5965825"/>
          <p14:tracePt t="58747" x="11356975" y="5900738"/>
          <p14:tracePt t="58755" x="11342688" y="5878513"/>
          <p14:tracePt t="58763" x="11320463" y="5842000"/>
          <p14:tracePt t="58771" x="11291888" y="5813425"/>
          <p14:tracePt t="58780" x="11263313" y="5783263"/>
          <p14:tracePt t="58788" x="11241088" y="5754688"/>
          <p14:tracePt t="58796" x="11226800" y="5740400"/>
          <p14:tracePt t="58805" x="11204575" y="5726113"/>
          <p14:tracePt t="58812" x="11190288" y="5711825"/>
          <p14:tracePt t="58820" x="11168063" y="5697538"/>
          <p14:tracePt t="58828" x="11153775" y="5689600"/>
          <p14:tracePt t="58838" x="11139488" y="5689600"/>
          <p14:tracePt t="58845" x="11125200" y="5697538"/>
          <p14:tracePt t="66304" x="11133138" y="5697538"/>
          <p14:tracePt t="66307" x="11176000" y="5675313"/>
          <p14:tracePt t="66311" x="11241088" y="5646738"/>
          <p14:tracePt t="66311" x="11320463" y="5610225"/>
          <p14:tracePt t="66317" x="11407775" y="5573713"/>
          <p14:tracePt t="66323" x="11523663" y="5537200"/>
          <p14:tracePt t="66341" x="11734800" y="5472113"/>
          <p14:tracePt t="66343" x="12003088" y="5399088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924339-E321-BC4C-A32E-315A2DBF95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00200" y="2363323"/>
            <a:ext cx="8991600" cy="1692771"/>
          </a:xfrm>
        </p:spPr>
        <p:txBody>
          <a:bodyPr>
            <a:normAutofit fontScale="90000"/>
          </a:bodyPr>
          <a:lstStyle/>
          <a:p>
            <a:r>
              <a:rPr lang="fr-FR" dirty="0"/>
              <a:t>VLF records </a:t>
            </a:r>
            <a:r>
              <a:rPr lang="fr-FR" dirty="0" err="1"/>
              <a:t>from</a:t>
            </a:r>
            <a:r>
              <a:rPr lang="fr-FR" dirty="0"/>
              <a:t> </a:t>
            </a:r>
            <a:r>
              <a:rPr lang="fr-FR" dirty="0" err="1"/>
              <a:t>January</a:t>
            </a:r>
            <a:r>
              <a:rPr lang="fr-FR" dirty="0"/>
              <a:t> 2017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CEB8EFC-EF49-3E42-918A-C5FD50688E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79220" y="5374888"/>
            <a:ext cx="3995955" cy="758282"/>
          </a:xfrm>
        </p:spPr>
        <p:txBody>
          <a:bodyPr>
            <a:normAutofit/>
          </a:bodyPr>
          <a:lstStyle/>
          <a:p>
            <a:pPr algn="r"/>
            <a:r>
              <a:rPr lang="fr-FR" dirty="0">
                <a:solidFill>
                  <a:schemeClr val="bg1"/>
                </a:solidFill>
              </a:rPr>
              <a:t>In </a:t>
            </a:r>
            <a:r>
              <a:rPr lang="fr-FR" dirty="0" err="1">
                <a:solidFill>
                  <a:schemeClr val="bg1"/>
                </a:solidFill>
              </a:rPr>
              <a:t>particular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err="1">
                <a:solidFill>
                  <a:schemeClr val="bg1"/>
                </a:solidFill>
              </a:rPr>
              <a:t>sEPTEMBER</a:t>
            </a:r>
            <a:r>
              <a:rPr lang="fr-FR" dirty="0">
                <a:solidFill>
                  <a:schemeClr val="bg1"/>
                </a:solidFill>
              </a:rPr>
              <a:t> 2017 </a:t>
            </a:r>
            <a:r>
              <a:rPr lang="fr-FR" dirty="0" err="1">
                <a:solidFill>
                  <a:schemeClr val="bg1"/>
                </a:solidFill>
              </a:rPr>
              <a:t>flares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BB19E2A-539B-6F41-BE2C-B8C64316F41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072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960"/>
    </mc:Choice>
    <mc:Fallback>
      <p:transition spd="slow" advTm="99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C063A6-4CC5-9641-846D-6CC551C470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1" y="631373"/>
            <a:ext cx="4018839" cy="203562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89000"/>
              </a:lnSpc>
            </a:pPr>
            <a:r>
              <a:rPr lang="en-US" sz="2800" dirty="0"/>
              <a:t>CONTEXT</a:t>
            </a:r>
            <a:br>
              <a:rPr lang="en-US" sz="2800" dirty="0"/>
            </a:br>
            <a:endParaRPr lang="en-US" sz="2800" dirty="0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6832923-2A0D-7B49-8B27-08ED26180C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0081" y="1484923"/>
            <a:ext cx="4010296" cy="4752591"/>
          </a:xfrm>
        </p:spPr>
        <p:txBody>
          <a:bodyPr vert="horz" lIns="91440" tIns="45720" rIns="91440" bIns="45720" rtlCol="0">
            <a:normAutofit/>
          </a:bodyPr>
          <a:lstStyle/>
          <a:p>
            <a:pPr indent="-384048">
              <a:lnSpc>
                <a:spcPct val="94000"/>
              </a:lnSpc>
              <a:spcAft>
                <a:spcPts val="200"/>
              </a:spcAft>
            </a:pPr>
            <a:r>
              <a:rPr lang="en-US" sz="1500" dirty="0"/>
              <a:t>30 flares in 2017, from C3.2 to X9.3</a:t>
            </a:r>
          </a:p>
          <a:p>
            <a:pPr indent="-384048">
              <a:lnSpc>
                <a:spcPct val="94000"/>
              </a:lnSpc>
              <a:spcAft>
                <a:spcPts val="200"/>
              </a:spcAft>
            </a:pPr>
            <a:endParaRPr lang="en-US" sz="1500" dirty="0"/>
          </a:p>
          <a:p>
            <a:pPr indent="-384048">
              <a:lnSpc>
                <a:spcPct val="94000"/>
              </a:lnSpc>
              <a:spcAft>
                <a:spcPts val="200"/>
              </a:spcAft>
            </a:pPr>
            <a:r>
              <a:rPr lang="en-US" sz="1500" dirty="0"/>
              <a:t>September 6 to September 10, 2017 : From X1.3 to X9.3 , the biggest since 1à years !</a:t>
            </a:r>
            <a:endParaRPr lang="en-US" dirty="0"/>
          </a:p>
          <a:p>
            <a:pPr indent="-384048">
              <a:lnSpc>
                <a:spcPct val="94000"/>
              </a:lnSpc>
              <a:spcAft>
                <a:spcPts val="200"/>
              </a:spcAft>
            </a:pPr>
            <a:endParaRPr lang="en-US" sz="1500" dirty="0"/>
          </a:p>
          <a:p>
            <a:pPr indent="-384048">
              <a:lnSpc>
                <a:spcPct val="94000"/>
              </a:lnSpc>
              <a:spcAft>
                <a:spcPts val="200"/>
              </a:spcAft>
            </a:pPr>
            <a:r>
              <a:rPr lang="en-US" sz="1500" dirty="0"/>
              <a:t>Well detected in VLF</a:t>
            </a:r>
          </a:p>
          <a:p>
            <a:pPr indent="-384048">
              <a:lnSpc>
                <a:spcPct val="94000"/>
              </a:lnSpc>
              <a:spcAft>
                <a:spcPts val="200"/>
              </a:spcAft>
            </a:pPr>
            <a:endParaRPr lang="en-US" sz="1500" dirty="0"/>
          </a:p>
          <a:p>
            <a:pPr indent="-384048">
              <a:lnSpc>
                <a:spcPct val="94000"/>
              </a:lnSpc>
              <a:spcAft>
                <a:spcPts val="200"/>
              </a:spcAft>
            </a:pPr>
            <a:r>
              <a:rPr lang="en-US" sz="1500" dirty="0"/>
              <a:t>The biggest event occurred at midday, thus with optimal conditions</a:t>
            </a:r>
          </a:p>
        </p:txBody>
      </p:sp>
      <p:pic>
        <p:nvPicPr>
          <p:cNvPr id="18" name="Image 17" descr="06_sept_2017.jpg">
            <a:extLst>
              <a:ext uri="{FF2B5EF4-FFF2-40B4-BE49-F238E27FC236}">
                <a16:creationId xmlns:a16="http://schemas.microsoft.com/office/drawing/2014/main" id="{525AEA27-4C3E-264B-9540-82B4CCD275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3393" y="142989"/>
            <a:ext cx="5189538" cy="31638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2" name="ZoneTexte 21">
            <a:extLst>
              <a:ext uri="{FF2B5EF4-FFF2-40B4-BE49-F238E27FC236}">
                <a16:creationId xmlns:a16="http://schemas.microsoft.com/office/drawing/2014/main" id="{40B167F8-72C6-3E4E-9F9A-CDE883E5BC13}"/>
              </a:ext>
            </a:extLst>
          </p:cNvPr>
          <p:cNvSpPr txBox="1"/>
          <p:nvPr/>
        </p:nvSpPr>
        <p:spPr>
          <a:xfrm>
            <a:off x="7571648" y="3022145"/>
            <a:ext cx="869469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fr-FR" dirty="0">
                <a:solidFill>
                  <a:srgbClr val="5CC2FE"/>
                </a:solidFill>
              </a:rPr>
              <a:t>Quiet </a:t>
            </a:r>
            <a:r>
              <a:rPr lang="fr-FR" dirty="0" err="1">
                <a:solidFill>
                  <a:srgbClr val="5CC2FE"/>
                </a:solidFill>
              </a:rPr>
              <a:t>day</a:t>
            </a:r>
            <a:endParaRPr lang="fr-FR" dirty="0">
              <a:solidFill>
                <a:srgbClr val="5CC2FE"/>
              </a:solidFill>
            </a:endParaRPr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F9F16E5C-C199-5947-9ECE-4123D2CD5BA4}"/>
              </a:ext>
            </a:extLst>
          </p:cNvPr>
          <p:cNvSpPr txBox="1"/>
          <p:nvPr/>
        </p:nvSpPr>
        <p:spPr>
          <a:xfrm rot="16200000">
            <a:off x="8004072" y="2130340"/>
            <a:ext cx="874090" cy="284693"/>
          </a:xfrm>
          <a:prstGeom prst="rect">
            <a:avLst/>
          </a:prstGeom>
          <a:solidFill>
            <a:srgbClr val="A5A5A5"/>
          </a:solidFill>
        </p:spPr>
        <p:txBody>
          <a:bodyPr wrap="none" lIns="68580" tIns="34290" rIns="68580" bIns="34290" rtlCol="0">
            <a:spAutoFit/>
          </a:bodyPr>
          <a:lstStyle/>
          <a:p>
            <a:r>
              <a:rPr lang="fr-FR" dirty="0" err="1"/>
              <a:t>Nighttime</a:t>
            </a:r>
            <a:endParaRPr lang="fr-FR" dirty="0"/>
          </a:p>
        </p:txBody>
      </p:sp>
      <p:pic>
        <p:nvPicPr>
          <p:cNvPr id="25" name="Espace réservé du contenu 24">
            <a:extLst>
              <a:ext uri="{FF2B5EF4-FFF2-40B4-BE49-F238E27FC236}">
                <a16:creationId xmlns:a16="http://schemas.microsoft.com/office/drawing/2014/main" id="{D4CA8A87-5BEE-F44E-A7AA-23B2425002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6308209" y="3374935"/>
            <a:ext cx="5189538" cy="34291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21" name="Connecteur droit avec flèche 20">
            <a:extLst>
              <a:ext uri="{FF2B5EF4-FFF2-40B4-BE49-F238E27FC236}">
                <a16:creationId xmlns:a16="http://schemas.microsoft.com/office/drawing/2014/main" id="{E858AF30-0EDB-E149-9E55-BAA6B9BB08B2}"/>
              </a:ext>
            </a:extLst>
          </p:cNvPr>
          <p:cNvCxnSpPr>
            <a:cxnSpLocks/>
          </p:cNvCxnSpPr>
          <p:nvPr/>
        </p:nvCxnSpPr>
        <p:spPr>
          <a:xfrm flipV="1">
            <a:off x="7628670" y="1610796"/>
            <a:ext cx="0" cy="3125926"/>
          </a:xfrm>
          <a:prstGeom prst="straightConnector1">
            <a:avLst/>
          </a:prstGeom>
          <a:ln w="38100" cap="flat" cmpd="sng" algn="ctr">
            <a:solidFill>
              <a:srgbClr val="00B0F0"/>
            </a:solidFill>
            <a:prstDash val="solid"/>
            <a:round/>
            <a:headEnd type="arrow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804785B-A92C-2E42-A443-D3E5E801BE8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2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2061"/>
    </mc:Choice>
    <mc:Fallback>
      <p:transition spd="slow" advTm="620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32782" x="12082463" y="4187825"/>
          <p14:tracePt t="32790" x="11960225" y="4187825"/>
          <p14:tracePt t="32799" x="11734800" y="4230688"/>
          <p14:tracePt t="32807" x="11415713" y="4310063"/>
          <p14:tracePt t="32815" x="11060113" y="4427538"/>
          <p14:tracePt t="32823" x="10668000" y="4549775"/>
          <p14:tracePt t="32831" x="10269538" y="4681538"/>
          <p14:tracePt t="32839" x="9863138" y="4818063"/>
          <p14:tracePt t="32848" x="9485313" y="4927600"/>
          <p14:tracePt t="32856" x="9304338" y="4970463"/>
          <p14:tracePt t="32864" x="8983663" y="5037138"/>
          <p14:tracePt t="32872" x="8715375" y="5057775"/>
          <p14:tracePt t="32880" x="8621713" y="5057775"/>
          <p14:tracePt t="32888" x="8475663" y="5021263"/>
          <p14:tracePt t="32896" x="8404225" y="4964113"/>
          <p14:tracePt t="33050" x="8404225" y="4956175"/>
          <p14:tracePt t="33058" x="8382000" y="4935538"/>
          <p14:tracePt t="33069" x="8353425" y="4913313"/>
          <p14:tracePt t="33075" x="8316913" y="4884738"/>
          <p14:tracePt t="33083" x="8272463" y="4854575"/>
          <p14:tracePt t="33091" x="8215313" y="4818063"/>
          <p14:tracePt t="33101" x="8150225" y="4775200"/>
          <p14:tracePt t="33107" x="8034338" y="4687888"/>
          <p14:tracePt t="33115" x="7910513" y="4579938"/>
          <p14:tracePt t="33124" x="7800975" y="4456113"/>
          <p14:tracePt t="33132" x="7707313" y="4295775"/>
          <p14:tracePt t="33140" x="7642225" y="4129088"/>
          <p14:tracePt t="33148" x="7591425" y="3919538"/>
          <p14:tracePt t="33156" x="7577138" y="3700463"/>
          <p14:tracePt t="33164" x="7577138" y="3324225"/>
          <p14:tracePt t="33172" x="7597775" y="3192463"/>
          <p14:tracePt t="33180" x="7627938" y="3098800"/>
          <p14:tracePt t="33188" x="7699375" y="2932113"/>
          <p14:tracePt t="33196" x="7735888" y="2873375"/>
          <p14:tracePt t="33204" x="7808913" y="2779713"/>
          <p14:tracePt t="33213" x="7866063" y="2720975"/>
          <p14:tracePt t="33367" x="7845425" y="2692400"/>
          <p14:tracePt t="33375" x="7831138" y="2655888"/>
          <p14:tracePt t="33385" x="7815263" y="2627313"/>
          <p14:tracePt t="33391" x="7808913" y="2582863"/>
          <p14:tracePt t="33399" x="7800975" y="2540000"/>
          <p14:tracePt t="33408" x="7794625" y="2497138"/>
          <p14:tracePt t="33416" x="7786688" y="2446338"/>
          <p14:tracePt t="33424" x="7786688" y="2409825"/>
          <p14:tracePt t="33432" x="7780338" y="2336800"/>
          <p14:tracePt t="33440" x="7780338" y="2257425"/>
          <p14:tracePt t="33448" x="7772400" y="2227263"/>
          <p14:tracePt t="33456" x="7772400" y="2162175"/>
          <p14:tracePt t="33464" x="7764463" y="2111375"/>
          <p14:tracePt t="33472" x="7758113" y="2068513"/>
          <p14:tracePt t="33481" x="7750175" y="2032000"/>
          <p14:tracePt t="33489" x="7743825" y="1995488"/>
          <p14:tracePt t="33497" x="7735888" y="1966913"/>
          <p14:tracePt t="33505" x="7729538" y="1938338"/>
          <p14:tracePt t="33513" x="7713663" y="1916113"/>
          <p14:tracePt t="33521" x="7713663" y="1901825"/>
          <p14:tracePt t="33529" x="7699375" y="1887538"/>
          <p14:tracePt t="33537" x="7693025" y="1865313"/>
          <p14:tracePt t="33546" x="7685088" y="1857375"/>
          <p14:tracePt t="33554" x="7678738" y="1843088"/>
          <p14:tracePt t="33562" x="7670800" y="1836738"/>
          <p14:tracePt t="33570" x="7662863" y="1836738"/>
          <p14:tracePt t="33578" x="7662863" y="1828800"/>
          <p14:tracePt t="33586" x="7656513" y="1828800"/>
          <p14:tracePt t="33602" x="7656513" y="1820863"/>
          <p14:tracePt t="33610" x="7648575" y="1820863"/>
          <p14:tracePt t="33635" x="7642225" y="1814513"/>
          <p14:tracePt t="33646" x="7642225" y="1806575"/>
          <p14:tracePt t="33656" x="7634288" y="1800225"/>
          <p14:tracePt t="33659" x="7627938" y="1792288"/>
          <p14:tracePt t="33671" x="7620000" y="1785938"/>
          <p14:tracePt t="33680" x="7612063" y="1770063"/>
          <p14:tracePt t="33688" x="7597775" y="1755775"/>
          <p14:tracePt t="33692" x="7591425" y="1749425"/>
          <p14:tracePt t="33702" x="7569200" y="1735138"/>
          <p14:tracePt t="33708" x="7561263" y="1727200"/>
          <p14:tracePt t="33717" x="7546975" y="1719263"/>
          <p14:tracePt t="33725" x="7540625" y="1704975"/>
          <p14:tracePt t="33733" x="7526338" y="1698625"/>
          <p14:tracePt t="33741" x="7510463" y="1690688"/>
          <p14:tracePt t="33749" x="7504113" y="1684338"/>
          <p14:tracePt t="33757" x="7496175" y="1676400"/>
          <p14:tracePt t="33765" x="7489825" y="1668463"/>
          <p14:tracePt t="33773" x="7481888" y="1668463"/>
          <p14:tracePt t="33781" x="7475538" y="1662113"/>
          <p14:tracePt t="33797" x="7467600" y="1662113"/>
          <p14:tracePt t="33806" x="7467600" y="1654175"/>
          <p14:tracePt t="33830" x="7467600" y="1647825"/>
          <p14:tracePt t="33838" x="7459663" y="1647825"/>
          <p14:tracePt t="33977" x="7467600" y="1647825"/>
          <p14:tracePt t="33986" x="7475538" y="1647825"/>
          <p14:tracePt t="33995" x="7481888" y="1647825"/>
          <p14:tracePt t="34002" x="7489825" y="1647825"/>
          <p14:tracePt t="34010" x="7496175" y="1647825"/>
          <p14:tracePt t="34017" x="7504113" y="1647825"/>
          <p14:tracePt t="34025" x="7510463" y="1639888"/>
          <p14:tracePt t="34034" x="7518400" y="1639888"/>
          <p14:tracePt t="34049" x="7526338" y="1633538"/>
          <p14:tracePt t="34057" x="7532688" y="1633538"/>
          <p14:tracePt t="34065" x="7532688" y="1625600"/>
          <p14:tracePt t="34073" x="7540625" y="1625600"/>
          <p14:tracePt t="34082" x="7540625" y="1617663"/>
          <p14:tracePt t="34090" x="7546975" y="1617663"/>
          <p14:tracePt t="34099" x="7554913" y="1611313"/>
          <p14:tracePt t="34106" x="7554913" y="1603375"/>
          <p14:tracePt t="34114" x="7561263" y="1603375"/>
          <p14:tracePt t="34122" x="7569200" y="1597025"/>
          <p14:tracePt t="34130" x="7577138" y="1589088"/>
          <p14:tracePt t="34138" x="7591425" y="1582738"/>
          <p14:tracePt t="34147" x="7597775" y="1582738"/>
          <p14:tracePt t="34155" x="7605713" y="1574800"/>
          <p14:tracePt t="34163" x="7612063" y="1574800"/>
          <p14:tracePt t="34171" x="7627938" y="1566863"/>
          <p14:tracePt t="34179" x="7634288" y="1566863"/>
          <p14:tracePt t="34187" x="7642225" y="1566863"/>
          <p14:tracePt t="34196" x="7656513" y="1566863"/>
          <p14:tracePt t="34203" x="7662863" y="1560513"/>
          <p14:tracePt t="34220" x="7678738" y="1560513"/>
          <p14:tracePt t="34228" x="7685088" y="1560513"/>
          <p14:tracePt t="34236" x="7693025" y="1560513"/>
          <p14:tracePt t="34244" x="7699375" y="1560513"/>
          <p14:tracePt t="34252" x="7707313" y="1560513"/>
          <p14:tracePt t="34260" x="7713663" y="1560513"/>
          <p14:tracePt t="34268" x="7729538" y="1560513"/>
          <p14:tracePt t="34276" x="7735888" y="1560513"/>
          <p14:tracePt t="34285" x="7743825" y="1560513"/>
          <p14:tracePt t="34293" x="7758113" y="1560513"/>
          <p14:tracePt t="34301" x="7764463" y="1560513"/>
          <p14:tracePt t="34309" x="7772400" y="1560513"/>
          <p14:tracePt t="34317" x="7786688" y="1560513"/>
          <p14:tracePt t="34325" x="7800975" y="1560513"/>
          <p14:tracePt t="34334" x="7808913" y="1560513"/>
          <p14:tracePt t="34341" x="7815263" y="1560513"/>
          <p14:tracePt t="34349" x="7831138" y="1560513"/>
          <p14:tracePt t="34357" x="7837488" y="1560513"/>
          <p14:tracePt t="34366" x="7845425" y="1560513"/>
          <p14:tracePt t="34374" x="7851775" y="1560513"/>
          <p14:tracePt t="34382" x="7859713" y="1560513"/>
          <p14:tracePt t="34390" x="7866063" y="1560513"/>
          <p14:tracePt t="34406" x="7874000" y="1560513"/>
          <p14:tracePt t="34414" x="7881938" y="1566863"/>
          <p14:tracePt t="34422" x="7888288" y="1566863"/>
          <p14:tracePt t="34431" x="7896225" y="1574800"/>
          <p14:tracePt t="34447" x="7902575" y="1582738"/>
          <p14:tracePt t="34455" x="7902575" y="1589088"/>
          <p14:tracePt t="34463" x="7910513" y="1597025"/>
          <p14:tracePt t="34471" x="7916863" y="1603375"/>
          <p14:tracePt t="34487" x="7924800" y="1617663"/>
          <p14:tracePt t="34495" x="7932738" y="1625600"/>
          <p14:tracePt t="34504" x="7939088" y="1639888"/>
          <p14:tracePt t="34512" x="7947025" y="1647825"/>
          <p14:tracePt t="34521" x="7953375" y="1662113"/>
          <p14:tracePt t="34530" x="7961313" y="1668463"/>
          <p14:tracePt t="34537" x="7975600" y="1684338"/>
          <p14:tracePt t="34546" x="7983538" y="1690688"/>
          <p14:tracePt t="34553" x="7989888" y="1698625"/>
          <p14:tracePt t="34561" x="8004175" y="1712913"/>
          <p14:tracePt t="34570" x="8012113" y="1719263"/>
          <p14:tracePt t="34578" x="8018463" y="1727200"/>
          <p14:tracePt t="34586" x="8026400" y="1735138"/>
          <p14:tracePt t="34595" x="8034338" y="1741488"/>
          <p14:tracePt t="34602" x="8040688" y="1741488"/>
          <p14:tracePt t="34610" x="8048625" y="1749425"/>
          <p14:tracePt t="34625" x="8054975" y="1755775"/>
          <p14:tracePt t="34650" x="8054975" y="1763713"/>
          <p14:tracePt t="34658" x="8062913" y="1763713"/>
          <p14:tracePt t="34724" x="8069263" y="1763713"/>
          <p14:tracePt t="34731" x="8069263" y="1770063"/>
          <p14:tracePt t="34747" x="8077200" y="1770063"/>
          <p14:tracePt t="34755" x="8091488" y="1770063"/>
          <p14:tracePt t="34763" x="8099425" y="1778000"/>
          <p14:tracePt t="34771" x="8120063" y="1785938"/>
          <p14:tracePt t="34780" x="8150225" y="1792288"/>
          <p14:tracePt t="34788" x="8178800" y="1806575"/>
          <p14:tracePt t="34797" x="8215313" y="1820863"/>
          <p14:tracePt t="34804" x="8251825" y="1836738"/>
          <p14:tracePt t="34813" x="8294688" y="1857375"/>
          <p14:tracePt t="34820" x="8316913" y="1865313"/>
          <p14:tracePt t="34829" x="8345488" y="1879600"/>
          <p14:tracePt t="34837" x="8382000" y="1887538"/>
          <p14:tracePt t="34845" x="8410575" y="1901825"/>
          <p14:tracePt t="34853" x="8424863" y="1901825"/>
          <p14:tracePt t="34861" x="8447088" y="1901825"/>
          <p14:tracePt t="34869" x="8469313" y="1908175"/>
          <p14:tracePt t="34877" x="8491538" y="1908175"/>
          <p14:tracePt t="34885" x="8497888" y="1908175"/>
          <p14:tracePt t="34894" x="8505825" y="1901825"/>
          <p14:tracePt t="34902" x="8512175" y="1893888"/>
          <p14:tracePt t="34911" x="8520113" y="1887538"/>
          <p14:tracePt t="34918" x="8526463" y="1879600"/>
          <p14:tracePt t="34927" x="8526463" y="1871663"/>
          <p14:tracePt t="34934" x="8534400" y="1865313"/>
          <p14:tracePt t="34943" x="8534400" y="1857375"/>
          <p14:tracePt t="34951" x="8534400" y="1851025"/>
          <p14:tracePt t="34958" x="8542338" y="1851025"/>
          <p14:tracePt t="34967" x="8542338" y="1836738"/>
          <p14:tracePt t="34974" x="8548688" y="1828800"/>
          <p14:tracePt t="34983" x="8556625" y="1820863"/>
          <p14:tracePt t="34991" x="8562975" y="1814513"/>
          <p14:tracePt t="35000" x="8577263" y="1806575"/>
          <p14:tracePt t="35007" x="8593138" y="1800225"/>
          <p14:tracePt t="35016" x="8607425" y="1792288"/>
          <p14:tracePt t="35024" x="8621713" y="1785938"/>
          <p14:tracePt t="35032" x="8643938" y="1778000"/>
          <p14:tracePt t="35040" x="8664575" y="1770063"/>
          <p14:tracePt t="35048" x="8694738" y="1770063"/>
          <p14:tracePt t="35056" x="8715375" y="1763713"/>
          <p14:tracePt t="35064" x="8737600" y="1755775"/>
          <p14:tracePt t="35072" x="8766175" y="1755775"/>
          <p14:tracePt t="35080" x="8788400" y="1749425"/>
          <p14:tracePt t="35088" x="8810625" y="1749425"/>
          <p14:tracePt t="35096" x="8831263" y="1741488"/>
          <p14:tracePt t="35104" x="8839200" y="1741488"/>
          <p14:tracePt t="35112" x="8861425" y="1741488"/>
          <p14:tracePt t="35121" x="8875713" y="1735138"/>
          <p14:tracePt t="35129" x="8890000" y="1735138"/>
          <p14:tracePt t="35137" x="8897938" y="1735138"/>
          <p14:tracePt t="35145" x="8904288" y="1735138"/>
          <p14:tracePt t="35153" x="8912225" y="1727200"/>
          <p14:tracePt t="35162" x="8918575" y="1727200"/>
          <p14:tracePt t="35185" x="8926513" y="1727200"/>
          <p14:tracePt t="35226" x="8932863" y="1719263"/>
          <p14:tracePt t="35242" x="8940800" y="1719263"/>
          <p14:tracePt t="35250" x="8948738" y="1719263"/>
          <p14:tracePt t="35260" x="8955088" y="1712913"/>
          <p14:tracePt t="35275" x="8963025" y="1704975"/>
          <p14:tracePt t="35285" x="8969375" y="1704975"/>
          <p14:tracePt t="35291" x="8977313" y="1698625"/>
          <p14:tracePt t="35301" x="8977313" y="1690688"/>
          <p14:tracePt t="35307" x="8983663" y="1690688"/>
          <p14:tracePt t="35315" x="8983663" y="1684338"/>
          <p14:tracePt t="35324" x="8991600" y="1684338"/>
          <p14:tracePt t="35332" x="8991600" y="1676400"/>
          <p14:tracePt t="35348" x="8999538" y="1668463"/>
          <p14:tracePt t="35364" x="9005888" y="1662113"/>
          <p14:tracePt t="35372" x="9005888" y="1654175"/>
          <p14:tracePt t="35380" x="9005888" y="1647825"/>
          <p14:tracePt t="35388" x="9013825" y="1647825"/>
          <p14:tracePt t="35397" x="9020175" y="1639888"/>
          <p14:tracePt t="35405" x="9028113" y="1639888"/>
          <p14:tracePt t="35413" x="9034463" y="1639888"/>
          <p14:tracePt t="35421" x="9042400" y="1633538"/>
          <p14:tracePt t="35429" x="9050338" y="1633538"/>
          <p14:tracePt t="35437" x="9064625" y="1633538"/>
          <p14:tracePt t="35445" x="9070975" y="1625600"/>
          <p14:tracePt t="35453" x="9085263" y="1625600"/>
          <p14:tracePt t="35462" x="9093200" y="1625600"/>
          <p14:tracePt t="35470" x="9107488" y="1625600"/>
          <p14:tracePt t="35478" x="9121775" y="1625600"/>
          <p14:tracePt t="35486" x="9129713" y="1625600"/>
          <p14:tracePt t="35494" x="9136063" y="1625600"/>
          <p14:tracePt t="35502" x="9144000" y="1625600"/>
          <p14:tracePt t="35510" x="9151938" y="1617663"/>
          <p14:tracePt t="35518" x="9158288" y="1617663"/>
          <p14:tracePt t="35527" x="9172575" y="1617663"/>
          <p14:tracePt t="35535" x="9180513" y="1617663"/>
          <p14:tracePt t="35551" x="9194800" y="1617663"/>
          <p14:tracePt t="35560" x="9202738" y="1617663"/>
          <p14:tracePt t="35575" x="9217025" y="1617663"/>
          <p14:tracePt t="35583" x="9223375" y="1617663"/>
          <p14:tracePt t="35591" x="9223375" y="1625600"/>
          <p14:tracePt t="35600" x="9237663" y="1625600"/>
          <p14:tracePt t="35608" x="9245600" y="1625600"/>
          <p14:tracePt t="35624" x="9259888" y="1633538"/>
          <p14:tracePt t="35637" x="9267825" y="1633538"/>
          <p14:tracePt t="35640" x="9274175" y="1633538"/>
          <p14:tracePt t="35653" x="9288463" y="1633538"/>
          <p14:tracePt t="35656" x="9296400" y="1633538"/>
          <p14:tracePt t="35665" x="9304338" y="1639888"/>
          <p14:tracePt t="35674" x="9318625" y="1639888"/>
          <p14:tracePt t="35682" x="9324975" y="1639888"/>
          <p14:tracePt t="35689" x="9332913" y="1647825"/>
          <p14:tracePt t="35698" x="9339263" y="1647825"/>
          <p14:tracePt t="35705" x="9347200" y="1647825"/>
          <p14:tracePt t="35714" x="9355138" y="1654175"/>
          <p14:tracePt t="35721" x="9361488" y="1662113"/>
          <p14:tracePt t="35730" x="9369425" y="1662113"/>
          <p14:tracePt t="35738" x="9375775" y="1668463"/>
          <p14:tracePt t="35747" x="9383713" y="1676400"/>
          <p14:tracePt t="35754" x="9390063" y="1684338"/>
          <p14:tracePt t="35763" x="9398000" y="1690688"/>
          <p14:tracePt t="35770" x="9405938" y="1698625"/>
          <p14:tracePt t="35779" x="9412288" y="1704975"/>
          <p14:tracePt t="35787" x="9420225" y="1712913"/>
          <p14:tracePt t="35795" x="9426575" y="1712913"/>
          <p14:tracePt t="35802" x="9434513" y="1719263"/>
          <p14:tracePt t="35811" x="9434513" y="1727200"/>
          <p14:tracePt t="35819" x="9440863" y="1727200"/>
          <p14:tracePt t="35835" x="9448800" y="1735138"/>
          <p14:tracePt t="35851" x="9448800" y="1741488"/>
          <p14:tracePt t="35867" x="9456738" y="1741488"/>
          <p14:tracePt t="35877" x="9456738" y="1749425"/>
          <p14:tracePt t="35900" x="9456738" y="1755775"/>
          <p14:tracePt t="43034" x="9448800" y="1755775"/>
          <p14:tracePt t="43037" x="9434513" y="1755775"/>
          <p14:tracePt t="43051" x="9412288" y="1755775"/>
          <p14:tracePt t="43053" x="9383713" y="1749425"/>
          <p14:tracePt t="43066" x="9339263" y="1749425"/>
          <p14:tracePt t="43069" x="9288463" y="1735138"/>
          <p14:tracePt t="43082" x="9237663" y="1727200"/>
          <p14:tracePt t="43086" x="9172575" y="1712913"/>
          <p14:tracePt t="43097" x="9070975" y="1684338"/>
          <p14:tracePt t="43102" x="9028113" y="1668463"/>
          <p14:tracePt t="43114" x="8955088" y="1647825"/>
          <p14:tracePt t="43118" x="8890000" y="1625600"/>
          <p14:tracePt t="43129" x="8816975" y="1597025"/>
          <p14:tracePt t="43134" x="8751888" y="1574800"/>
          <p14:tracePt t="43145" x="8694738" y="1552575"/>
          <p14:tracePt t="43151" x="8672513" y="1538288"/>
          <p14:tracePt t="43161" x="8628063" y="1531938"/>
          <p14:tracePt t="43167" x="8585200" y="1516063"/>
          <p14:tracePt t="43176" x="8556625" y="1501775"/>
          <p14:tracePt t="43184" x="8542338" y="1501775"/>
          <p14:tracePt t="43191" x="8512175" y="1495425"/>
          <p14:tracePt t="43199" x="8497888" y="1495425"/>
          <p14:tracePt t="43208" x="8475663" y="1487488"/>
          <p14:tracePt t="43216" x="8469313" y="1487488"/>
          <p14:tracePt t="43224" x="8461375" y="1487488"/>
          <p14:tracePt t="43232" x="8447088" y="1487488"/>
          <p14:tracePt t="43248" x="8440738" y="1487488"/>
          <p14:tracePt t="43314" x="8440738" y="1481138"/>
          <p14:tracePt t="43347" x="8432800" y="1481138"/>
          <p14:tracePt t="43354" x="8424863" y="1481138"/>
          <p14:tracePt t="43363" x="8418513" y="1481138"/>
          <p14:tracePt t="43370" x="8404225" y="1473200"/>
          <p14:tracePt t="43380" x="8389938" y="1465263"/>
          <p14:tracePt t="43387" x="8374063" y="1465263"/>
          <p14:tracePt t="43395" x="8353425" y="1458913"/>
          <p14:tracePt t="43402" x="8345488" y="1450975"/>
          <p14:tracePt t="43411" x="8331200" y="1444625"/>
          <p14:tracePt t="43419" x="8316913" y="1436688"/>
          <p14:tracePt t="43428" x="8302625" y="1430338"/>
          <p14:tracePt t="43435" x="8294688" y="1422400"/>
          <p14:tracePt t="43445" x="8288338" y="1422400"/>
          <p14:tracePt t="43451" x="8288338" y="1414463"/>
          <p14:tracePt t="43460" x="8280400" y="1414463"/>
          <p14:tracePt t="43484" x="8280400" y="1408113"/>
          <p14:tracePt t="43541" x="8288338" y="1408113"/>
          <p14:tracePt t="43551" x="8294688" y="1408113"/>
          <p14:tracePt t="43558" x="8302625" y="1408113"/>
          <p14:tracePt t="43566" x="8316913" y="1408113"/>
          <p14:tracePt t="43574" x="8331200" y="1408113"/>
          <p14:tracePt t="43581" x="8345488" y="1408113"/>
          <p14:tracePt t="43589" x="8359775" y="1408113"/>
          <p14:tracePt t="43598" x="8374063" y="1408113"/>
          <p14:tracePt t="43606" x="8389938" y="1408113"/>
          <p14:tracePt t="43614" x="8404225" y="1408113"/>
          <p14:tracePt t="43621" x="8418513" y="1408113"/>
          <p14:tracePt t="43632" x="8432800" y="1408113"/>
          <p14:tracePt t="43639" x="8440738" y="1408113"/>
          <p14:tracePt t="43647" x="8455025" y="1408113"/>
          <p14:tracePt t="43654" x="8461375" y="1408113"/>
          <p14:tracePt t="43664" x="8469313" y="1414463"/>
          <p14:tracePt t="43671" x="8475663" y="1414463"/>
          <p14:tracePt t="43679" x="8491538" y="1414463"/>
          <p14:tracePt t="43687" x="8497888" y="1414463"/>
          <p14:tracePt t="43696" x="8505825" y="1414463"/>
          <p14:tracePt t="43712" x="8512175" y="1414463"/>
          <p14:tracePt t="43719" x="8520113" y="1414463"/>
          <p14:tracePt t="43727" x="8526463" y="1414463"/>
          <p14:tracePt t="43735" x="8534400" y="1414463"/>
          <p14:tracePt t="43745" x="8548688" y="1414463"/>
          <p14:tracePt t="43752" x="8562975" y="1414463"/>
          <p14:tracePt t="43761" x="8577263" y="1408113"/>
          <p14:tracePt t="43769" x="8599488" y="1408113"/>
          <p14:tracePt t="43778" x="8621713" y="1400175"/>
          <p14:tracePt t="43785" x="8636000" y="1400175"/>
          <p14:tracePt t="43793" x="8658225" y="1393825"/>
          <p14:tracePt t="43800" x="8672513" y="1393825"/>
          <p14:tracePt t="43809" x="8686800" y="1393825"/>
          <p14:tracePt t="43816" x="8701088" y="1393825"/>
          <p14:tracePt t="43825" x="8709025" y="1393825"/>
          <p14:tracePt t="43833" x="8723313" y="1393825"/>
          <p14:tracePt t="43841" x="8729663" y="1393825"/>
          <p14:tracePt t="43865" x="8737600" y="1393825"/>
          <p14:tracePt t="43907" x="8729663" y="1393825"/>
          <p14:tracePt t="43916" x="8723313" y="1393825"/>
          <p14:tracePt t="43923" x="8709025" y="1393825"/>
          <p14:tracePt t="43932" x="8694738" y="1393825"/>
          <p14:tracePt t="43939" x="8686800" y="1393825"/>
          <p14:tracePt t="43946" x="8664575" y="1393825"/>
          <p14:tracePt t="43954" x="8658225" y="1385888"/>
          <p14:tracePt t="43963" x="8643938" y="1385888"/>
          <p14:tracePt t="43971" x="8628063" y="1385888"/>
          <p14:tracePt t="43979" x="8613775" y="1385888"/>
          <p14:tracePt t="43987" x="8607425" y="1385888"/>
          <p14:tracePt t="43995" x="8593138" y="1385888"/>
          <p14:tracePt t="44003" x="8577263" y="1379538"/>
          <p14:tracePt t="44012" x="8570913" y="1379538"/>
          <p14:tracePt t="44019" x="8562975" y="1379538"/>
          <p14:tracePt t="44028" x="8548688" y="1379538"/>
          <p14:tracePt t="44036" x="8542338" y="1371600"/>
          <p14:tracePt t="44045" x="8526463" y="1371600"/>
          <p14:tracePt t="44052" x="8520113" y="1371600"/>
          <p14:tracePt t="44061" x="8505825" y="1371600"/>
          <p14:tracePt t="44068" x="8497888" y="1371600"/>
          <p14:tracePt t="44078" x="8491538" y="1371600"/>
          <p14:tracePt t="44084" x="8483600" y="1371600"/>
          <p14:tracePt t="44093" x="8469313" y="1371600"/>
          <p14:tracePt t="44101" x="8461375" y="1371600"/>
          <p14:tracePt t="44109" x="8455025" y="1371600"/>
          <p14:tracePt t="44117" x="8447088" y="1371600"/>
          <p14:tracePt t="44126" x="8440738" y="1371600"/>
          <p14:tracePt t="44133" x="8424863" y="1371600"/>
          <p14:tracePt t="44149" x="8418513" y="1371600"/>
          <p14:tracePt t="44157" x="8410575" y="1371600"/>
          <p14:tracePt t="44165" x="8404225" y="1371600"/>
          <p14:tracePt t="44190" x="8396288" y="1379538"/>
          <p14:tracePt t="44207" x="8389938" y="1379538"/>
          <p14:tracePt t="44222" x="8382000" y="1379538"/>
          <p14:tracePt t="44230" x="8374063" y="1379538"/>
          <p14:tracePt t="44239" x="8367713" y="1379538"/>
          <p14:tracePt t="44248" x="8359775" y="1379538"/>
          <p14:tracePt t="44264" x="8353425" y="1379538"/>
          <p14:tracePt t="44271" x="8345488" y="1379538"/>
          <p14:tracePt t="44280" x="8339138" y="1379538"/>
          <p14:tracePt t="44313" x="8331200" y="1379538"/>
          <p14:tracePt t="44378" x="8339138" y="1379538"/>
          <p14:tracePt t="44385" x="8339138" y="1371600"/>
          <p14:tracePt t="44395" x="8345488" y="1371600"/>
          <p14:tracePt t="44401" x="8353425" y="1363663"/>
          <p14:tracePt t="44411" x="8359775" y="1363663"/>
          <p14:tracePt t="44417" x="8367713" y="1357313"/>
          <p14:tracePt t="44426" x="8382000" y="1357313"/>
          <p14:tracePt t="44433" x="8396288" y="1349375"/>
          <p14:tracePt t="44443" x="8410575" y="1349375"/>
          <p14:tracePt t="44450" x="8432800" y="1343025"/>
          <p14:tracePt t="44459" x="8447088" y="1343025"/>
          <p14:tracePt t="44466" x="8469313" y="1335088"/>
          <p14:tracePt t="44475" x="8483600" y="1335088"/>
          <p14:tracePt t="44482" x="8497888" y="1328738"/>
          <p14:tracePt t="44491" x="8512175" y="1328738"/>
          <p14:tracePt t="44498" x="8526463" y="1328738"/>
          <p14:tracePt t="44506" x="8542338" y="1328738"/>
          <p14:tracePt t="44515" x="8548688" y="1328738"/>
          <p14:tracePt t="44523" x="8556625" y="1328738"/>
          <p14:tracePt t="44531" x="8562975" y="1328738"/>
          <p14:tracePt t="44539" x="8570913" y="1320800"/>
          <p14:tracePt t="44547" x="8577263" y="1320800"/>
          <p14:tracePt t="44563" x="8585200" y="1320800"/>
          <p14:tracePt t="44581" x="8593138" y="1320800"/>
          <p14:tracePt t="44604" x="8599488" y="1320800"/>
          <p14:tracePt t="44621" x="8607425" y="1320800"/>
          <p14:tracePt t="44629" x="8613775" y="1320800"/>
          <p14:tracePt t="44645" x="8621713" y="1320800"/>
          <p14:tracePt t="44662" x="8628063" y="1320800"/>
          <p14:tracePt t="44678" x="8636000" y="1320800"/>
          <p14:tracePt t="44685" x="8643938" y="1320800"/>
          <p14:tracePt t="44702" x="8650288" y="1320800"/>
          <p14:tracePt t="44709" x="8658225" y="1320800"/>
          <p14:tracePt t="44735" x="8664575" y="1320800"/>
          <p14:tracePt t="44758" x="8672513" y="1320800"/>
          <p14:tracePt t="55662" x="8658225" y="1306513"/>
          <p14:tracePt t="55666" x="8643938" y="1298575"/>
          <p14:tracePt t="55674" x="8628063" y="1292225"/>
          <p14:tracePt t="55684" x="8613775" y="1277938"/>
          <p14:tracePt t="55693" x="8593138" y="1270000"/>
          <p14:tracePt t="55700" x="8570913" y="1255713"/>
          <p14:tracePt t="55708" x="8548688" y="1247775"/>
          <p14:tracePt t="55716" x="8526463" y="1233488"/>
          <p14:tracePt t="55724" x="8497888" y="1227138"/>
          <p14:tracePt t="55732" x="8469313" y="1219200"/>
          <p14:tracePt t="55740" x="8440738" y="1211263"/>
          <p14:tracePt t="55749" x="8410575" y="1196975"/>
          <p14:tracePt t="55757" x="8359775" y="1190625"/>
          <p14:tracePt t="55765" x="8323263" y="1182688"/>
          <p14:tracePt t="55773" x="8280400" y="1176338"/>
          <p14:tracePt t="55781" x="8237538" y="1168400"/>
          <p14:tracePt t="55789" x="8215313" y="1168400"/>
          <p14:tracePt t="55797" x="8170863" y="1154113"/>
          <p14:tracePt t="55805" x="8135938" y="1146175"/>
          <p14:tracePt t="55813" x="8099425" y="1139825"/>
          <p14:tracePt t="55822" x="8062913" y="1131888"/>
          <p14:tracePt t="55830" x="8034338" y="1117600"/>
          <p14:tracePt t="55838" x="8004175" y="1103313"/>
          <p14:tracePt t="55846" x="7983538" y="1095375"/>
          <p14:tracePt t="55854" x="7961313" y="1081088"/>
          <p14:tracePt t="55862" x="7947025" y="1066800"/>
          <p14:tracePt t="55870" x="7932738" y="1058863"/>
          <p14:tracePt t="55879" x="7916863" y="1052513"/>
          <p14:tracePt t="55887" x="7910513" y="1044575"/>
          <p14:tracePt t="55895" x="7896225" y="1038225"/>
          <p14:tracePt t="55903" x="7896225" y="1030288"/>
          <p14:tracePt t="55912" x="7888288" y="1023938"/>
          <p14:tracePt t="55919" x="7881938" y="1023938"/>
          <p14:tracePt t="55935" x="7881938" y="1016000"/>
          <p14:tracePt t="56016" x="7874000" y="1016000"/>
          <p14:tracePt t="56032" x="7866063" y="1016000"/>
          <p14:tracePt t="56040" x="7859713" y="1016000"/>
          <p14:tracePt t="56057" x="7845425" y="1016000"/>
          <p14:tracePt t="56073" x="7837488" y="1016000"/>
          <p14:tracePt t="56085" x="7823200" y="1016000"/>
          <p14:tracePt t="56089" x="7815263" y="1016000"/>
          <p14:tracePt t="56101" x="7808913" y="1023938"/>
          <p14:tracePt t="56105" x="7800975" y="1030288"/>
          <p14:tracePt t="56115" x="7794625" y="1038225"/>
          <p14:tracePt t="56122" x="7786688" y="1038225"/>
          <p14:tracePt t="56130" x="7786688" y="1052513"/>
          <p14:tracePt t="56137" x="7780338" y="1058863"/>
          <p14:tracePt t="56146" x="7772400" y="1066800"/>
          <p14:tracePt t="56153" x="7764463" y="1074738"/>
          <p14:tracePt t="56163" x="7764463" y="1089025"/>
          <p14:tracePt t="56170" x="7758113" y="1095375"/>
          <p14:tracePt t="56179" x="7758113" y="1103313"/>
          <p14:tracePt t="56186" x="7750175" y="1109663"/>
          <p14:tracePt t="56194" x="7750175" y="1117600"/>
          <p14:tracePt t="56202" x="7743825" y="1131888"/>
          <p14:tracePt t="56210" x="7743825" y="1139825"/>
          <p14:tracePt t="56218" x="7743825" y="1146175"/>
          <p14:tracePt t="56226" x="7735888" y="1160463"/>
          <p14:tracePt t="56235" x="7735888" y="1168400"/>
          <p14:tracePt t="56243" x="7729538" y="1176338"/>
          <p14:tracePt t="56251" x="7729538" y="1190625"/>
          <p14:tracePt t="56259" x="7721600" y="1196975"/>
          <p14:tracePt t="56267" x="7713663" y="1204913"/>
          <p14:tracePt t="56276" x="7713663" y="1219200"/>
          <p14:tracePt t="56283" x="7707313" y="1227138"/>
          <p14:tracePt t="56292" x="7699375" y="1233488"/>
          <p14:tracePt t="56300" x="7699375" y="1247775"/>
          <p14:tracePt t="56309" x="7699375" y="1255713"/>
          <p14:tracePt t="56316" x="7693025" y="1262063"/>
          <p14:tracePt t="56325" x="7685088" y="1270000"/>
          <p14:tracePt t="56333" x="7685088" y="1277938"/>
          <p14:tracePt t="56342" x="7685088" y="1284288"/>
          <p14:tracePt t="56349" x="7685088" y="1292225"/>
          <p14:tracePt t="56359" x="7678738" y="1298575"/>
          <p14:tracePt t="56373" x="7678738" y="1312863"/>
          <p14:tracePt t="56382" x="7678738" y="1320800"/>
          <p14:tracePt t="56390" x="7678738" y="1328738"/>
          <p14:tracePt t="56399" x="7678738" y="1335088"/>
          <p14:tracePt t="56406" x="7678738" y="1343025"/>
          <p14:tracePt t="56414" x="7678738" y="1357313"/>
          <p14:tracePt t="56422" x="7678738" y="1363663"/>
          <p14:tracePt t="56429" x="7678738" y="1371600"/>
          <p14:tracePt t="56438" x="7678738" y="1379538"/>
          <p14:tracePt t="56447" x="7678738" y="1393825"/>
          <p14:tracePt t="56454" x="7678738" y="1400175"/>
          <p14:tracePt t="56463" x="7678738" y="1408113"/>
          <p14:tracePt t="56471" x="7678738" y="1422400"/>
          <p14:tracePt t="56479" x="7678738" y="1430338"/>
          <p14:tracePt t="56486" x="7678738" y="1444625"/>
          <p14:tracePt t="56494" x="7685088" y="1458913"/>
          <p14:tracePt t="56503" x="7693025" y="1465263"/>
          <p14:tracePt t="56513" x="7693025" y="1473200"/>
          <p14:tracePt t="56520" x="7699375" y="1487488"/>
          <p14:tracePt t="56528" x="7707313" y="1495425"/>
          <p14:tracePt t="56536" x="7707313" y="1501775"/>
          <p14:tracePt t="56543" x="7713663" y="1509713"/>
          <p14:tracePt t="56552" x="7721600" y="1516063"/>
          <p14:tracePt t="56560" x="7729538" y="1524000"/>
          <p14:tracePt t="56576" x="7743825" y="1531938"/>
          <p14:tracePt t="56585" x="7743825" y="1538288"/>
          <p14:tracePt t="56593" x="7750175" y="1538288"/>
          <p14:tracePt t="56600" x="7758113" y="1546225"/>
          <p14:tracePt t="56609" x="7764463" y="1546225"/>
          <p14:tracePt t="56617" x="7772400" y="1552575"/>
          <p14:tracePt t="56626" x="7780338" y="1552575"/>
          <p14:tracePt t="56633" x="7786688" y="1560513"/>
          <p14:tracePt t="56641" x="7794625" y="1560513"/>
          <p14:tracePt t="56650" x="7800975" y="1566863"/>
          <p14:tracePt t="56665" x="7808913" y="1566863"/>
          <p14:tracePt t="56673" x="7815263" y="1566863"/>
          <p14:tracePt t="56681" x="7815263" y="1574800"/>
          <p14:tracePt t="56689" x="7823200" y="1574800"/>
          <p14:tracePt t="56705" x="7831138" y="1574800"/>
          <p14:tracePt t="56722" x="7837488" y="1574800"/>
          <p14:tracePt t="56731" x="7845425" y="1574800"/>
          <p14:tracePt t="56746" x="7851775" y="1574800"/>
          <p14:tracePt t="56763" x="7859713" y="1574800"/>
          <p14:tracePt t="56771" x="7866063" y="1574800"/>
          <p14:tracePt t="56787" x="7874000" y="1574800"/>
          <p14:tracePt t="56795" x="7881938" y="1574800"/>
          <p14:tracePt t="56811" x="7888288" y="1574800"/>
          <p14:tracePt t="56828" x="7896225" y="1574800"/>
          <p14:tracePt t="56843" x="7902575" y="1574800"/>
          <p14:tracePt t="56853" x="7910513" y="1574800"/>
          <p14:tracePt t="56862" x="7910513" y="1566863"/>
          <p14:tracePt t="56869" x="7916863" y="1560513"/>
          <p14:tracePt t="56885" x="7916863" y="1552575"/>
          <p14:tracePt t="56893" x="7924800" y="1546225"/>
          <p14:tracePt t="56901" x="7924800" y="1538288"/>
          <p14:tracePt t="56910" x="7924800" y="1531938"/>
          <p14:tracePt t="56918" x="7932738" y="1524000"/>
          <p14:tracePt t="56926" x="7932738" y="1509713"/>
          <p14:tracePt t="56934" x="7932738" y="1501775"/>
          <p14:tracePt t="56942" x="7939088" y="1495425"/>
          <p14:tracePt t="56950" x="7939088" y="1487488"/>
          <p14:tracePt t="56959" x="7939088" y="1481138"/>
          <p14:tracePt t="56966" x="7939088" y="1473200"/>
          <p14:tracePt t="56974" x="7947025" y="1465263"/>
          <p14:tracePt t="56990" x="7947025" y="1458913"/>
          <p14:tracePt t="56998" x="7947025" y="1450975"/>
          <p14:tracePt t="57014" x="7953375" y="1450975"/>
          <p14:tracePt t="57104" x="7953375" y="1458913"/>
          <p14:tracePt t="57113" x="7953375" y="1465263"/>
          <p14:tracePt t="57129" x="7953375" y="1473200"/>
          <p14:tracePt t="57153" x="7953375" y="1481138"/>
          <p14:tracePt t="57168" x="7953375" y="1487488"/>
          <p14:tracePt t="57185" x="7953375" y="1495425"/>
          <p14:tracePt t="57193" x="7953375" y="1501775"/>
          <p14:tracePt t="57202" x="7961313" y="1509713"/>
          <p14:tracePt t="57211" x="7967663" y="1516063"/>
          <p14:tracePt t="57218" x="7975600" y="1524000"/>
          <p14:tracePt t="57227" x="7983538" y="1538288"/>
          <p14:tracePt t="57234" x="7989888" y="1546225"/>
          <p14:tracePt t="57243" x="7997825" y="1552575"/>
          <p14:tracePt t="57250" x="8004175" y="1560513"/>
          <p14:tracePt t="57259" x="8012113" y="1566863"/>
          <p14:tracePt t="57267" x="8012113" y="1574800"/>
          <p14:tracePt t="57275" x="8018463" y="1574800"/>
          <p14:tracePt t="57283" x="8018463" y="1582738"/>
          <p14:tracePt t="57290" x="8026400" y="1582738"/>
          <p14:tracePt t="57299" x="8026400" y="1589088"/>
          <p14:tracePt t="57315" x="8034338" y="1589088"/>
          <p14:tracePt t="57331" x="8034338" y="1597025"/>
          <p14:tracePt t="57347" x="8040688" y="1597025"/>
          <p14:tracePt t="57356" x="8040688" y="1603375"/>
          <p14:tracePt t="57379" x="8048625" y="1603375"/>
          <p14:tracePt t="57395" x="8048625" y="1611313"/>
          <p14:tracePt t="57413" x="8054975" y="1611313"/>
          <p14:tracePt t="57453" x="8062913" y="1611313"/>
          <p14:tracePt t="57485" x="8069263" y="1611313"/>
          <p14:tracePt t="57501" x="8077200" y="1611313"/>
          <p14:tracePt t="57517" x="8077200" y="1603375"/>
          <p14:tracePt t="57526" x="8085138" y="1603375"/>
          <p14:tracePt t="57542" x="8091488" y="1597025"/>
          <p14:tracePt t="57560" x="8099425" y="1597025"/>
          <p14:tracePt t="57566" x="8099425" y="1589088"/>
          <p14:tracePt t="57583" x="8105775" y="1582738"/>
          <p14:tracePt t="57598" x="8113713" y="1574800"/>
          <p14:tracePt t="57607" x="8113713" y="1566863"/>
          <p14:tracePt t="57615" x="8120063" y="1560513"/>
          <p14:tracePt t="57632" x="8128000" y="1552575"/>
          <p14:tracePt t="57639" x="8128000" y="1546225"/>
          <p14:tracePt t="57647" x="8135938" y="1538288"/>
          <p14:tracePt t="57656" x="8135938" y="1524000"/>
          <p14:tracePt t="57664" x="8142288" y="1516063"/>
          <p14:tracePt t="57673" x="8142288" y="1509713"/>
          <p14:tracePt t="57681" x="8142288" y="1501775"/>
          <p14:tracePt t="57689" x="8150225" y="1495425"/>
          <p14:tracePt t="57697" x="8150225" y="1487488"/>
          <p14:tracePt t="57705" x="8156575" y="1473200"/>
          <p14:tracePt t="57713" x="8156575" y="1465263"/>
          <p14:tracePt t="57721" x="8156575" y="1450975"/>
          <p14:tracePt t="57729" x="8156575" y="1444625"/>
          <p14:tracePt t="57737" x="8156575" y="1430338"/>
          <p14:tracePt t="57746" x="8156575" y="1414463"/>
          <p14:tracePt t="57753" x="8156575" y="1408113"/>
          <p14:tracePt t="57761" x="8156575" y="1393825"/>
          <p14:tracePt t="57769" x="8156575" y="1379538"/>
          <p14:tracePt t="57777" x="8156575" y="1363663"/>
          <p14:tracePt t="57785" x="8156575" y="1357313"/>
          <p14:tracePt t="57793" x="8150225" y="1343025"/>
          <p14:tracePt t="57802" x="8142288" y="1335088"/>
          <p14:tracePt t="57810" x="8142288" y="1320800"/>
          <p14:tracePt t="57818" x="8135938" y="1312863"/>
          <p14:tracePt t="57826" x="8128000" y="1306513"/>
          <p14:tracePt t="57835" x="8128000" y="1298575"/>
          <p14:tracePt t="57842" x="8120063" y="1292225"/>
          <p14:tracePt t="57851" x="8120063" y="1284288"/>
          <p14:tracePt t="57859" x="8113713" y="1284288"/>
          <p14:tracePt t="57868" x="8113713" y="1277938"/>
          <p14:tracePt t="57876" x="8105775" y="1270000"/>
          <p14:tracePt t="57884" x="8099425" y="1270000"/>
          <p14:tracePt t="57892" x="8091488" y="1262063"/>
          <p14:tracePt t="57900" x="8085138" y="1255713"/>
          <p14:tracePt t="57915" x="8077200" y="1247775"/>
          <p14:tracePt t="57923" x="8069263" y="1241425"/>
          <p14:tracePt t="57932" x="8062913" y="1241425"/>
          <p14:tracePt t="57940" x="8054975" y="1233488"/>
          <p14:tracePt t="57950" x="8048625" y="1233488"/>
          <p14:tracePt t="57957" x="8040688" y="1227138"/>
          <p14:tracePt t="57966" x="8034338" y="1227138"/>
          <p14:tracePt t="57973" x="8034338" y="1219200"/>
          <p14:tracePt t="57981" x="8026400" y="1219200"/>
          <p14:tracePt t="57988" x="8018463" y="1219200"/>
          <p14:tracePt t="57996" x="8012113" y="1219200"/>
          <p14:tracePt t="58014" x="8004175" y="1219200"/>
          <p14:tracePt t="58046" x="7997825" y="1219200"/>
          <p14:tracePt t="58071" x="7989888" y="1227138"/>
          <p14:tracePt t="58082" x="7983538" y="1233488"/>
          <p14:tracePt t="58086" x="7983538" y="1241425"/>
          <p14:tracePt t="58097" x="7975600" y="1247775"/>
          <p14:tracePt t="58103" x="7975600" y="1255713"/>
          <p14:tracePt t="58111" x="7967663" y="1270000"/>
          <p14:tracePt t="58119" x="7967663" y="1277938"/>
          <p14:tracePt t="58127" x="7961313" y="1292225"/>
          <p14:tracePt t="58135" x="7961313" y="1298575"/>
          <p14:tracePt t="58143" x="7953375" y="1306513"/>
          <p14:tracePt t="58151" x="7953375" y="1312863"/>
          <p14:tracePt t="58160" x="7953375" y="1328738"/>
          <p14:tracePt t="58167" x="7953375" y="1335088"/>
          <p14:tracePt t="58175" x="7953375" y="1343025"/>
          <p14:tracePt t="58184" x="7953375" y="1357313"/>
          <p14:tracePt t="58192" x="7953375" y="1363663"/>
          <p14:tracePt t="58200" x="7953375" y="1379538"/>
          <p14:tracePt t="58208" x="7953375" y="1393825"/>
          <p14:tracePt t="58216" x="7953375" y="1408113"/>
          <p14:tracePt t="58225" x="7953375" y="1414463"/>
          <p14:tracePt t="58232" x="7953375" y="1430338"/>
          <p14:tracePt t="58240" x="7953375" y="1444625"/>
          <p14:tracePt t="58249" x="7953375" y="1458913"/>
          <p14:tracePt t="58257" x="7961313" y="1473200"/>
          <p14:tracePt t="58265" x="7961313" y="1481138"/>
          <p14:tracePt t="58274" x="7961313" y="1495425"/>
          <p14:tracePt t="58282" x="7967663" y="1509713"/>
          <p14:tracePt t="58290" x="7967663" y="1516063"/>
          <p14:tracePt t="58298" x="7967663" y="1531938"/>
          <p14:tracePt t="58306" x="7975600" y="1546225"/>
          <p14:tracePt t="58314" x="7975600" y="1552575"/>
          <p14:tracePt t="58322" x="7975600" y="1560513"/>
          <p14:tracePt t="58331" x="7975600" y="1566863"/>
          <p14:tracePt t="58338" x="7983538" y="1574800"/>
          <p14:tracePt t="58347" x="7983538" y="1582738"/>
          <p14:tracePt t="58355" x="7983538" y="1589088"/>
          <p14:tracePt t="58364" x="7983538" y="1597025"/>
          <p14:tracePt t="58371" x="7989888" y="1597025"/>
          <p14:tracePt t="58379" x="7989888" y="1603375"/>
          <p14:tracePt t="58387" x="7989888" y="1611313"/>
          <p14:tracePt t="58403" x="7997825" y="1617663"/>
          <p14:tracePt t="58413" x="7997825" y="1625600"/>
          <p14:tracePt t="58427" x="7997825" y="1633538"/>
          <p14:tracePt t="58435" x="7997825" y="1639888"/>
          <p14:tracePt t="58443" x="7997825" y="1647825"/>
          <p14:tracePt t="58451" x="7997825" y="1654175"/>
          <p14:tracePt t="58467" x="7997825" y="1668463"/>
          <p14:tracePt t="58485" x="7997825" y="1684338"/>
          <p14:tracePt t="58496" x="8004175" y="1684338"/>
          <p14:tracePt t="58500" x="8004175" y="1690688"/>
          <p14:tracePt t="58512" x="8004175" y="1698625"/>
          <p14:tracePt t="58526" x="8004175" y="1704975"/>
          <p14:tracePt t="58549" x="8004175" y="1712913"/>
          <p14:tracePt t="60218" x="8048625" y="1690688"/>
          <p14:tracePt t="60228" x="8128000" y="1654175"/>
          <p14:tracePt t="60235" x="8221663" y="1603375"/>
          <p14:tracePt t="60245" x="8345488" y="1560513"/>
          <p14:tracePt t="60251" x="8491538" y="1516063"/>
          <p14:tracePt t="60259" x="8658225" y="1481138"/>
          <p14:tracePt t="60266" x="8983663" y="1414463"/>
          <p14:tracePt t="60275" x="9339263" y="1379538"/>
          <p14:tracePt t="60282" x="9739313" y="1371600"/>
          <p14:tracePt t="60291" x="10363200" y="1371600"/>
          <p14:tracePt t="60299" x="10834688" y="1385888"/>
          <p14:tracePt t="60308" x="11320463" y="1450975"/>
          <p14:tracePt t="60316" x="11574463" y="1501775"/>
          <p14:tracePt t="60324" x="12039600" y="1611313"/>
          <p14:tracePt t="60334" x="239713" y="2997200"/>
          <p14:tracePt t="60341" x="1154113" y="3316288"/>
          <p14:tracePt t="60349" x="1944688" y="3671888"/>
          <p14:tracePt t="60356" x="2322513" y="3846513"/>
          <p14:tracePt t="60365" x="2960688" y="4179888"/>
          <p14:tracePt t="60372" x="3200400" y="4318000"/>
          <p14:tracePt t="60380" x="3367088" y="4419600"/>
          <p14:tracePt t="60388" x="3468688" y="4484688"/>
          <p14:tracePt t="60397" x="3556000" y="4557713"/>
          <p14:tracePt t="60404" x="3722688" y="4673600"/>
          <p14:tracePt t="60413" x="3824288" y="4760913"/>
          <p14:tracePt t="60420" x="3911600" y="4826000"/>
          <p14:tracePt t="60430" x="3948113" y="4840288"/>
          <p14:tracePt t="60437" x="3976688" y="4891088"/>
          <p14:tracePt t="60673" x="4281488" y="4876800"/>
          <p14:tracePt t="60683" x="4637088" y="4876800"/>
          <p14:tracePt t="60691" x="5065713" y="4927600"/>
          <p14:tracePt t="60700" x="5522913" y="5029200"/>
          <p14:tracePt t="60707" x="6030913" y="5195888"/>
          <p14:tracePt t="60715" x="6996113" y="5551488"/>
          <p14:tracePt t="60722" x="7975600" y="6008688"/>
          <p14:tracePt t="60731" x="8926513" y="6553200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530FDB1-8521-8E47-9BE3-F0F9EC006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65795" y="6338158"/>
            <a:ext cx="2743200" cy="365125"/>
          </a:xfrm>
        </p:spPr>
        <p:txBody>
          <a:bodyPr>
            <a:normAutofit fontScale="77500" lnSpcReduction="20000"/>
          </a:bodyPr>
          <a:lstStyle/>
          <a:p>
            <a:fld id="{299EAE6D-B237-AF41-A425-E1C22B424447}" type="slidenum">
              <a:rPr lang="x-none" smtClean="0">
                <a:solidFill>
                  <a:schemeClr val="tx1"/>
                </a:solidFill>
              </a:rPr>
              <a:t>7</a:t>
            </a:fld>
            <a:endParaRPr lang="x-none">
              <a:solidFill>
                <a:schemeClr val="tx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E24D8F9-581C-1D4D-8855-C6F91364516D}"/>
              </a:ext>
            </a:extLst>
          </p:cNvPr>
          <p:cNvSpPr txBox="1"/>
          <p:nvPr/>
        </p:nvSpPr>
        <p:spPr>
          <a:xfrm>
            <a:off x="1478710" y="-9831"/>
            <a:ext cx="7030835" cy="646331"/>
          </a:xfrm>
          <a:prstGeom prst="rect">
            <a:avLst/>
          </a:prstGeom>
          <a:noFill/>
        </p:spPr>
        <p:txBody>
          <a:bodyPr wrap="none" lIns="91440" tIns="45720" rIns="91440" bIns="45720" rtlCol="0">
            <a:spAutoFit/>
          </a:bodyPr>
          <a:lstStyle/>
          <a:p>
            <a:r>
              <a:rPr lang="en-US" sz="3600" dirty="0">
                <a:latin typeface="Cambria" panose="02040503050406030204" pitchFamily="18" charset="0"/>
              </a:rPr>
              <a:t>Time delay </a:t>
            </a:r>
            <a:r>
              <a:rPr lang="fr-FR" sz="2000" dirty="0">
                <a:latin typeface="Cambria" panose="02040503050406030204" pitchFamily="18" charset="0"/>
              </a:rPr>
              <a:t>(Appleton1953; </a:t>
            </a:r>
            <a:r>
              <a:rPr lang="fr-FR" sz="2000" dirty="0" err="1">
                <a:latin typeface="Cambria" panose="02040503050406030204" pitchFamily="18" charset="0"/>
              </a:rPr>
              <a:t>Zigman</a:t>
            </a:r>
            <a:r>
              <a:rPr lang="fr-FR" sz="2000" dirty="0">
                <a:latin typeface="Cambria" panose="02040503050406030204" pitchFamily="18" charset="0"/>
              </a:rPr>
              <a:t> 2007; </a:t>
            </a:r>
            <a:r>
              <a:rPr lang="fr-FR" sz="2000" dirty="0" err="1">
                <a:latin typeface="Cambria" panose="02040503050406030204" pitchFamily="18" charset="0"/>
              </a:rPr>
              <a:t>Palit</a:t>
            </a:r>
            <a:r>
              <a:rPr lang="fr-FR" sz="2000" dirty="0">
                <a:latin typeface="Cambria" panose="02040503050406030204" pitchFamily="18" charset="0"/>
              </a:rPr>
              <a:t> 2015)</a:t>
            </a:r>
            <a:endParaRPr lang="x-none" sz="2000" dirty="0">
              <a:latin typeface="Cambria" panose="02040503050406030204" pitchFamily="18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3A021715-AB89-0D4F-A573-9B031E27AF8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891" t="7928" r="9181" b="10090"/>
          <a:stretch/>
        </p:blipFill>
        <p:spPr>
          <a:xfrm>
            <a:off x="746126" y="721359"/>
            <a:ext cx="10041323" cy="60755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FA7A6BA1-C351-3749-AD59-1A063C18558E}"/>
              </a:ext>
            </a:extLst>
          </p:cNvPr>
          <p:cNvSpPr/>
          <p:nvPr/>
        </p:nvSpPr>
        <p:spPr>
          <a:xfrm>
            <a:off x="3600017" y="818475"/>
            <a:ext cx="476784" cy="646331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endParaRPr lang="x-none" sz="3600" dirty="0">
              <a:solidFill>
                <a:srgbClr val="0000FF"/>
              </a:solidFill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2D1C646-D119-0547-9BFB-A1DD7F288BDE}"/>
              </a:ext>
            </a:extLst>
          </p:cNvPr>
          <p:cNvSpPr/>
          <p:nvPr/>
        </p:nvSpPr>
        <p:spPr>
          <a:xfrm>
            <a:off x="6323689" y="2731741"/>
            <a:ext cx="1676863" cy="369332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fr-FR" dirty="0">
                <a:latin typeface="Cambria" panose="02040503050406030204" pitchFamily="18" charset="0"/>
                <a:ea typeface="Cambria Math" panose="02040503050406030204" pitchFamily="18" charset="0"/>
              </a:rPr>
              <a:t>VLF </a:t>
            </a:r>
            <a:r>
              <a:rPr lang="x-none">
                <a:latin typeface="Cambria" panose="02040503050406030204" pitchFamily="18" charset="0"/>
                <a:ea typeface="Cambria Math" panose="02040503050406030204" pitchFamily="18" charset="0"/>
              </a:rPr>
              <a:t>peak time</a:t>
            </a:r>
            <a:endParaRPr lang="x-none" dirty="0">
              <a:latin typeface="Cambria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FA4BDB4-5710-264B-89F0-5286DA82265A}"/>
              </a:ext>
            </a:extLst>
          </p:cNvPr>
          <p:cNvSpPr txBox="1"/>
          <p:nvPr/>
        </p:nvSpPr>
        <p:spPr>
          <a:xfrm>
            <a:off x="4556037" y="689832"/>
            <a:ext cx="2759163" cy="441211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 rtlCol="0">
            <a:spAutoFit/>
          </a:bodyPr>
          <a:lstStyle/>
          <a:p>
            <a:r>
              <a:rPr lang="en-US" sz="22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GVT (M8.1, Sept. 8)</a:t>
            </a:r>
            <a:endParaRPr lang="x-none" sz="2267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8" name="Picture 47">
            <a:extLst>
              <a:ext uri="{FF2B5EF4-FFF2-40B4-BE49-F238E27FC236}">
                <a16:creationId xmlns:a16="http://schemas.microsoft.com/office/drawing/2014/main" id="{828CBB19-E60A-9E48-847D-8EA06ECCCD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65504" y="1776207"/>
            <a:ext cx="3022944" cy="4085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241300" dist="50800" dir="2220000" algn="ctr" rotWithShape="0">
              <a:srgbClr val="000000">
                <a:alpha val="71000"/>
              </a:srgbClr>
            </a:outerShdw>
          </a:effectLst>
          <a:scene3d>
            <a:camera prst="perspectiveFront"/>
            <a:lightRig rig="threePt" dir="t"/>
          </a:scene3d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DAA856C-C865-FF43-ADB4-37482061A9DC}"/>
              </a:ext>
            </a:extLst>
          </p:cNvPr>
          <p:cNvSpPr/>
          <p:nvPr/>
        </p:nvSpPr>
        <p:spPr>
          <a:xfrm>
            <a:off x="8530035" y="2731741"/>
            <a:ext cx="1607058" cy="369332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SXR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peak time </a:t>
            </a:r>
            <a:endParaRPr lang="en-US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6EE48A41-DDB5-B443-9762-BC11677AD432}"/>
              </a:ext>
            </a:extLst>
          </p:cNvPr>
          <p:cNvCxnSpPr>
            <a:cxnSpLocks/>
            <a:endCxn id="25" idx="0"/>
          </p:cNvCxnSpPr>
          <p:nvPr/>
        </p:nvCxnSpPr>
        <p:spPr>
          <a:xfrm flipH="1">
            <a:off x="7162121" y="2205734"/>
            <a:ext cx="529482" cy="526007"/>
          </a:xfrm>
          <a:prstGeom prst="line">
            <a:avLst/>
          </a:prstGeom>
          <a:ln w="19050">
            <a:solidFill>
              <a:srgbClr val="0070C0"/>
            </a:solidFill>
            <a:headEnd type="none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C2A5B13F-3514-474F-A7EE-BC626C610B4D}"/>
              </a:ext>
            </a:extLst>
          </p:cNvPr>
          <p:cNvCxnSpPr>
            <a:cxnSpLocks/>
            <a:endCxn id="3" idx="0"/>
          </p:cNvCxnSpPr>
          <p:nvPr/>
        </p:nvCxnSpPr>
        <p:spPr>
          <a:xfrm>
            <a:off x="8958039" y="2195223"/>
            <a:ext cx="375525" cy="536518"/>
          </a:xfrm>
          <a:prstGeom prst="line">
            <a:avLst/>
          </a:prstGeom>
          <a:ln w="19050">
            <a:solidFill>
              <a:srgbClr val="0070C0"/>
            </a:solidFill>
            <a:headEnd type="none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8A6C811D-9FDF-9743-A975-6E899937628A}"/>
              </a:ext>
            </a:extLst>
          </p:cNvPr>
          <p:cNvCxnSpPr/>
          <p:nvPr/>
        </p:nvCxnSpPr>
        <p:spPr>
          <a:xfrm>
            <a:off x="3657600" y="1250731"/>
            <a:ext cx="325821" cy="0"/>
          </a:xfrm>
          <a:prstGeom prst="line">
            <a:avLst/>
          </a:prstGeom>
          <a:ln w="19050">
            <a:solidFill>
              <a:srgbClr val="0000FF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Image 6" descr="latex-image-1.pdf">
            <a:extLst>
              <a:ext uri="{FF2B5EF4-FFF2-40B4-BE49-F238E27FC236}">
                <a16:creationId xmlns:a16="http://schemas.microsoft.com/office/drawing/2014/main" id="{6363DFD8-92ED-CE4B-9B26-CB54BDB30F1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8365" y="3599480"/>
            <a:ext cx="2019337" cy="1003397"/>
          </a:xfrm>
          <a:prstGeom prst="rect">
            <a:avLst/>
          </a:prstGeom>
          <a:solidFill>
            <a:srgbClr val="DAE3F3"/>
          </a:solidFill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" name="ZoneTexte 2">
            <a:extLst>
              <a:ext uri="{FF2B5EF4-FFF2-40B4-BE49-F238E27FC236}">
                <a16:creationId xmlns:a16="http://schemas.microsoft.com/office/drawing/2014/main" id="{88CDF592-E540-684A-9257-1FC9ADFF5CC0}"/>
              </a:ext>
            </a:extLst>
          </p:cNvPr>
          <p:cNvSpPr txBox="1"/>
          <p:nvPr/>
        </p:nvSpPr>
        <p:spPr>
          <a:xfrm>
            <a:off x="5603285" y="5412983"/>
            <a:ext cx="2358356" cy="707886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 rtlCol="0">
            <a:spAutoFit/>
          </a:bodyPr>
          <a:lstStyle/>
          <a:p>
            <a:pPr algn="ctr"/>
            <a:r>
              <a:rPr lang="fr-F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Effective </a:t>
            </a:r>
            <a:r>
              <a:rPr lang="fr-FR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Recombination</a:t>
            </a:r>
            <a:r>
              <a:rPr lang="fr-F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rate</a:t>
            </a:r>
          </a:p>
        </p:txBody>
      </p:sp>
      <p:sp>
        <p:nvSpPr>
          <p:cNvPr id="18" name="ZoneTexte 8">
            <a:extLst>
              <a:ext uri="{FF2B5EF4-FFF2-40B4-BE49-F238E27FC236}">
                <a16:creationId xmlns:a16="http://schemas.microsoft.com/office/drawing/2014/main" id="{9A97DBBB-3235-5349-AF12-A8B912ABF595}"/>
              </a:ext>
            </a:extLst>
          </p:cNvPr>
          <p:cNvSpPr txBox="1"/>
          <p:nvPr/>
        </p:nvSpPr>
        <p:spPr>
          <a:xfrm>
            <a:off x="8296309" y="5402608"/>
            <a:ext cx="1854995" cy="400110"/>
          </a:xfrm>
          <a:prstGeom prst="rect">
            <a:avLst/>
          </a:prstGeom>
          <a:solidFill>
            <a:srgbClr val="FFFFFF"/>
          </a:solidFill>
        </p:spPr>
        <p:txBody>
          <a:bodyPr wrap="none" lIns="91440" tIns="45720" rIns="91440" bIns="45720" rtlCol="0">
            <a:spAutoFit/>
          </a:bodyPr>
          <a:lstStyle/>
          <a:p>
            <a:r>
              <a:rPr lang="fr-F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Electron density</a:t>
            </a:r>
          </a:p>
        </p:txBody>
      </p:sp>
      <p:cxnSp>
        <p:nvCxnSpPr>
          <p:cNvPr id="19" name="Straight Connector 4">
            <a:extLst>
              <a:ext uri="{FF2B5EF4-FFF2-40B4-BE49-F238E27FC236}">
                <a16:creationId xmlns:a16="http://schemas.microsoft.com/office/drawing/2014/main" id="{6EB3448D-4E69-1047-8C85-EFFCCF5AC47F}"/>
              </a:ext>
            </a:extLst>
          </p:cNvPr>
          <p:cNvCxnSpPr>
            <a:endCxn id="17" idx="0"/>
          </p:cNvCxnSpPr>
          <p:nvPr/>
        </p:nvCxnSpPr>
        <p:spPr>
          <a:xfrm flipH="1">
            <a:off x="6782463" y="4553743"/>
            <a:ext cx="1558830" cy="859240"/>
          </a:xfrm>
          <a:prstGeom prst="line">
            <a:avLst/>
          </a:prstGeom>
          <a:ln w="28575">
            <a:solidFill>
              <a:srgbClr val="0070C0"/>
            </a:solidFill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4">
            <a:extLst>
              <a:ext uri="{FF2B5EF4-FFF2-40B4-BE49-F238E27FC236}">
                <a16:creationId xmlns:a16="http://schemas.microsoft.com/office/drawing/2014/main" id="{6EB3448D-4E69-1047-8C85-EFFCCF5AC47F}"/>
              </a:ext>
            </a:extLst>
          </p:cNvPr>
          <p:cNvCxnSpPr>
            <a:endCxn id="18" idx="0"/>
          </p:cNvCxnSpPr>
          <p:nvPr/>
        </p:nvCxnSpPr>
        <p:spPr>
          <a:xfrm>
            <a:off x="8880493" y="4602877"/>
            <a:ext cx="343314" cy="799731"/>
          </a:xfrm>
          <a:prstGeom prst="line">
            <a:avLst/>
          </a:prstGeom>
          <a:ln w="28575">
            <a:solidFill>
              <a:srgbClr val="0070C0"/>
            </a:solidFill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5AE2CAA-80FA-0C4B-9194-232F5834E3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241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525"/>
    </mc:Choice>
    <mc:Fallback>
      <p:transition spd="slow" advTm="505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4767" x="11814175" y="5580063"/>
          <p14:tracePt t="24775" x="11706225" y="5595938"/>
          <p14:tracePt t="24786" x="11610975" y="5595938"/>
          <p14:tracePt t="24792" x="11539538" y="5602288"/>
          <p14:tracePt t="24802" x="11422063" y="5602288"/>
          <p14:tracePt t="24808" x="11350625" y="5602288"/>
          <p14:tracePt t="24816" x="11277600" y="5580063"/>
          <p14:tracePt t="24824" x="11291888" y="5545138"/>
          <p14:tracePt t="24832" x="11393488" y="5486400"/>
          <p14:tracePt t="24982" x="11371263" y="5457825"/>
          <p14:tracePt t="24990" x="11320463" y="5421313"/>
          <p14:tracePt t="25001" x="11277600" y="5376863"/>
          <p14:tracePt t="25007" x="11212513" y="5334000"/>
          <p14:tracePt t="25018" x="11139488" y="5283200"/>
          <p14:tracePt t="25022" x="11060113" y="5232400"/>
          <p14:tracePt t="25035" x="10958513" y="5181600"/>
          <p14:tracePt t="25040" x="10783888" y="5094288"/>
          <p14:tracePt t="25051" x="10574338" y="4992688"/>
          <p14:tracePt t="25055" x="10363200" y="4899025"/>
          <p14:tracePt t="25068" x="10145713" y="4811713"/>
          <p14:tracePt t="25071" x="9942513" y="4732338"/>
          <p14:tracePt t="25082" x="9855200" y="4702175"/>
          <p14:tracePt t="25088" x="9694863" y="4645025"/>
          <p14:tracePt t="25097" x="9629775" y="4622800"/>
          <p14:tracePt t="25104" x="9513888" y="4579938"/>
          <p14:tracePt t="25112" x="9477375" y="4572000"/>
          <p14:tracePt t="25121" x="9456738" y="4564063"/>
          <p14:tracePt t="25275" x="9448800" y="4564063"/>
          <p14:tracePt t="25285" x="9412288" y="4543425"/>
          <p14:tracePt t="25291" x="9369425" y="4513263"/>
          <p14:tracePt t="25302" x="9324975" y="4484688"/>
          <p14:tracePt t="25306" x="9267825" y="4456113"/>
          <p14:tracePt t="25317" x="9209088" y="4427538"/>
          <p14:tracePt t="25323" x="9136063" y="4391025"/>
          <p14:tracePt t="25332" x="9020175" y="4332288"/>
          <p14:tracePt t="25340" x="8890000" y="4275138"/>
          <p14:tracePt t="25348" x="8759825" y="4216400"/>
          <p14:tracePt t="25356" x="8643938" y="4165600"/>
          <p14:tracePt t="25365" x="8585200" y="4143375"/>
          <p14:tracePt t="25372" x="8497888" y="4106863"/>
          <p14:tracePt t="25380" x="8424863" y="4071938"/>
          <p14:tracePt t="25388" x="8396288" y="4064000"/>
          <p14:tracePt t="25397" x="8367713" y="4056063"/>
          <p14:tracePt t="25405" x="8331200" y="4041775"/>
          <p14:tracePt t="25414" x="8302625" y="4027488"/>
          <p14:tracePt t="25421" x="8280400" y="4027488"/>
          <p14:tracePt t="25429" x="8266113" y="4021138"/>
          <p14:tracePt t="25436" x="8251825" y="4021138"/>
          <p14:tracePt t="25445" x="8243888" y="4021138"/>
          <p14:tracePt t="25461" x="8237538" y="4021138"/>
          <p14:tracePt t="25477" x="8229600" y="4027488"/>
          <p14:tracePt t="25486" x="8221663" y="4035425"/>
          <p14:tracePt t="25494" x="8207375" y="4041775"/>
          <p14:tracePt t="25503" x="8201025" y="4049713"/>
          <p14:tracePt t="25510" x="8186738" y="4064000"/>
          <p14:tracePt t="25519" x="8156575" y="4086225"/>
          <p14:tracePt t="25527" x="8142288" y="4100513"/>
          <p14:tracePt t="25535" x="8120063" y="4122738"/>
          <p14:tracePt t="25543" x="8085138" y="4165600"/>
          <p14:tracePt t="25551" x="8054975" y="4202113"/>
          <p14:tracePt t="25559" x="8040688" y="4216400"/>
          <p14:tracePt t="25567" x="8018463" y="4244975"/>
          <p14:tracePt t="25575" x="7989888" y="4281488"/>
          <p14:tracePt t="25583" x="7967663" y="4318000"/>
          <p14:tracePt t="25590" x="7947025" y="4346575"/>
          <p14:tracePt t="25599" x="7924800" y="4383088"/>
          <p14:tracePt t="25607" x="7902575" y="4411663"/>
          <p14:tracePt t="25615" x="7888288" y="4441825"/>
          <p14:tracePt t="25623" x="7881938" y="4462463"/>
          <p14:tracePt t="25631" x="7874000" y="4478338"/>
          <p14:tracePt t="25640" x="7866063" y="4498975"/>
          <p14:tracePt t="25648" x="7859713" y="4513263"/>
          <p14:tracePt t="25656" x="7859713" y="4535488"/>
          <p14:tracePt t="25663" x="7859713" y="4543425"/>
          <p14:tracePt t="25672" x="7859713" y="4564063"/>
          <p14:tracePt t="25681" x="7859713" y="4572000"/>
          <p14:tracePt t="25689" x="7866063" y="4586288"/>
          <p14:tracePt t="25698" x="7881938" y="4600575"/>
          <p14:tracePt t="25705" x="7896225" y="4608513"/>
          <p14:tracePt t="25714" x="7916863" y="4622800"/>
          <p14:tracePt t="25721" x="7947025" y="4645025"/>
          <p14:tracePt t="25729" x="7975600" y="4659313"/>
          <p14:tracePt t="25738" x="7997825" y="4673600"/>
          <p14:tracePt t="25747" x="8034338" y="4687888"/>
          <p14:tracePt t="25754" x="8062913" y="4695825"/>
          <p14:tracePt t="25764" x="8091488" y="4702175"/>
          <p14:tracePt t="25770" x="8128000" y="4710113"/>
          <p14:tracePt t="25780" x="8164513" y="4710113"/>
          <p14:tracePt t="25786" x="8193088" y="4710113"/>
          <p14:tracePt t="25797" x="8221663" y="4710113"/>
          <p14:tracePt t="25803" x="8251825" y="4695825"/>
          <p14:tracePt t="25814" x="8280400" y="4673600"/>
          <p14:tracePt t="25818" x="8308975" y="4651375"/>
          <p14:tracePt t="25830" x="8339138" y="4630738"/>
          <p14:tracePt t="25835" x="8359775" y="4608513"/>
          <p14:tracePt t="25846" x="8382000" y="4586288"/>
          <p14:tracePt t="25850" x="8404225" y="4549775"/>
          <p14:tracePt t="25863" x="8424863" y="4529138"/>
          <p14:tracePt t="25867" x="8440738" y="4498975"/>
          <p14:tracePt t="25880" x="8455025" y="4462463"/>
          <p14:tracePt t="25886" x="8469313" y="4433888"/>
          <p14:tracePt t="25897" x="8483600" y="4397375"/>
          <p14:tracePt t="25900" x="8491538" y="4368800"/>
          <p14:tracePt t="25913" x="8497888" y="4332288"/>
          <p14:tracePt t="25917" x="8505825" y="4289425"/>
          <p14:tracePt t="25930" x="8512175" y="4252913"/>
          <p14:tracePt t="25933" x="8512175" y="4216400"/>
          <p14:tracePt t="25947" x="8512175" y="4179888"/>
          <p14:tracePt t="25950" x="8512175" y="4151313"/>
          <p14:tracePt t="25963" x="8512175" y="4122738"/>
          <p14:tracePt t="25966" x="8497888" y="4086225"/>
          <p14:tracePt t="25980" x="8483600" y="4064000"/>
          <p14:tracePt t="25984" x="8469313" y="4041775"/>
          <p14:tracePt t="25997" x="8447088" y="4021138"/>
          <p14:tracePt t="26000" x="8424863" y="3998913"/>
          <p14:tracePt t="26013" x="8404225" y="3984625"/>
          <p14:tracePt t="26017" x="8382000" y="3970338"/>
          <p14:tracePt t="26029" x="8359775" y="3954463"/>
          <p14:tracePt t="26033" x="8331200" y="3948113"/>
          <p14:tracePt t="26046" x="8302625" y="3940175"/>
          <p14:tracePt t="26046" x="8272463" y="3933825"/>
          <p14:tracePt t="26054" x="8243888" y="3933825"/>
          <p14:tracePt t="26064" x="8207375" y="3933825"/>
          <p14:tracePt t="26071" x="8178800" y="3933825"/>
          <p14:tracePt t="26080" x="8150225" y="3933825"/>
          <p14:tracePt t="26087" x="8113713" y="3933825"/>
          <p14:tracePt t="26096" x="8077200" y="3933825"/>
          <p14:tracePt t="26103" x="8048625" y="3948113"/>
          <p14:tracePt t="26113" x="8018463" y="3962400"/>
          <p14:tracePt t="26119" x="7989888" y="3984625"/>
          <p14:tracePt t="26130" x="7967663" y="3998913"/>
          <p14:tracePt t="26136" x="7939088" y="4021138"/>
          <p14:tracePt t="26147" x="7916863" y="4035425"/>
          <p14:tracePt t="26151" x="7902575" y="4056063"/>
          <p14:tracePt t="26163" x="7888288" y="4071938"/>
          <p14:tracePt t="26167" x="7874000" y="4092575"/>
          <p14:tracePt t="26180" x="7859713" y="4114800"/>
          <p14:tracePt t="26184" x="7851775" y="4129088"/>
          <p14:tracePt t="26196" x="7837488" y="4151313"/>
          <p14:tracePt t="26200" x="7831138" y="4173538"/>
          <p14:tracePt t="26214" x="7823200" y="4194175"/>
          <p14:tracePt t="26218" x="7815263" y="4216400"/>
          <p14:tracePt t="26230" x="7808913" y="4244975"/>
          <p14:tracePt t="26233" x="7808913" y="4275138"/>
          <p14:tracePt t="26246" x="7800975" y="4303713"/>
          <p14:tracePt t="26249" x="7800975" y="4340225"/>
          <p14:tracePt t="26263" x="7800975" y="4368800"/>
          <p14:tracePt t="26267" x="7800975" y="4397375"/>
          <p14:tracePt t="26280" x="7800975" y="4427538"/>
          <p14:tracePt t="26284" x="7800975" y="4456113"/>
          <p14:tracePt t="26297" x="7800975" y="4484688"/>
          <p14:tracePt t="26300" x="7800975" y="4513263"/>
          <p14:tracePt t="26313" x="7808913" y="4535488"/>
          <p14:tracePt t="26316" x="7815263" y="4564063"/>
          <p14:tracePt t="26330" x="7823200" y="4586288"/>
          <p14:tracePt t="26334" x="7837488" y="4608513"/>
          <p14:tracePt t="26346" x="7845425" y="4622800"/>
          <p14:tracePt t="26350" x="7859713" y="4637088"/>
          <p14:tracePt t="26363" x="7874000" y="4659313"/>
          <p14:tracePt t="26368" x="7888288" y="4673600"/>
          <p14:tracePt t="26379" x="7902575" y="4687888"/>
          <p14:tracePt t="26379" x="7916863" y="4695825"/>
          <p14:tracePt t="26387" x="7939088" y="4710113"/>
          <p14:tracePt t="26397" x="7961313" y="4716463"/>
          <p14:tracePt t="26402" x="7983538" y="4724400"/>
          <p14:tracePt t="26413" x="8004175" y="4724400"/>
          <p14:tracePt t="26420" x="8034338" y="4732338"/>
          <p14:tracePt t="26430" x="8054975" y="4732338"/>
          <p14:tracePt t="26436" x="8085138" y="4732338"/>
          <p14:tracePt t="26447" x="8113713" y="4732338"/>
          <p14:tracePt t="26452" x="8142288" y="4732338"/>
          <p14:tracePt t="26463" x="8170863" y="4732338"/>
          <p14:tracePt t="26467" x="8201025" y="4732338"/>
          <p14:tracePt t="26480" x="8221663" y="4724400"/>
          <p14:tracePt t="26485" x="8243888" y="4716463"/>
          <p14:tracePt t="26497" x="8266113" y="4710113"/>
          <p14:tracePt t="26501" x="8288338" y="4695825"/>
          <p14:tracePt t="26513" x="8308975" y="4687888"/>
          <p14:tracePt t="26519" x="8323263" y="4673600"/>
          <p14:tracePt t="26530" x="8345488" y="4665663"/>
          <p14:tracePt t="26534" x="8359775" y="4651375"/>
          <p14:tracePt t="26546" x="8367713" y="4651375"/>
          <p14:tracePt t="26550" x="8382000" y="4645025"/>
          <p14:tracePt t="26563" x="8396288" y="4637088"/>
          <p14:tracePt t="26568" x="8404225" y="4630738"/>
          <p14:tracePt t="26580" x="8410575" y="4622800"/>
          <p14:tracePt t="26585" x="8418513" y="4622800"/>
          <p14:tracePt t="26596" x="8418513" y="4614863"/>
          <p14:tracePt t="26600" x="8424863" y="4614863"/>
          <p14:tracePt t="27126" x="8432800" y="4614863"/>
          <p14:tracePt t="27135" x="8447088" y="4614863"/>
          <p14:tracePt t="27142" x="8469313" y="4614863"/>
          <p14:tracePt t="27151" x="8483600" y="4614863"/>
          <p14:tracePt t="27158" x="8505825" y="4614863"/>
          <p14:tracePt t="27166" x="8526463" y="4614863"/>
          <p14:tracePt t="27175" x="8542338" y="4622800"/>
          <p14:tracePt t="27184" x="8562975" y="4622800"/>
          <p14:tracePt t="27191" x="8599488" y="4637088"/>
          <p14:tracePt t="27198" x="8628063" y="4637088"/>
          <p14:tracePt t="27206" x="8658225" y="4645025"/>
          <p14:tracePt t="27215" x="8686800" y="4651375"/>
          <p14:tracePt t="27223" x="8709025" y="4659313"/>
          <p14:tracePt t="27231" x="8723313" y="4659313"/>
          <p14:tracePt t="27239" x="8745538" y="4659313"/>
          <p14:tracePt t="27247" x="8759825" y="4659313"/>
          <p14:tracePt t="27255" x="8774113" y="4659313"/>
          <p14:tracePt t="27263" x="8780463" y="4659313"/>
          <p14:tracePt t="27271" x="8788400" y="4659313"/>
          <p14:tracePt t="27281" x="8796338" y="4659313"/>
          <p14:tracePt t="27297" x="8796338" y="4651375"/>
          <p14:tracePt t="27305" x="8796338" y="4645025"/>
          <p14:tracePt t="27320" x="8796338" y="4637088"/>
          <p14:tracePt t="27337" x="8788400" y="4630738"/>
          <p14:tracePt t="27344" x="8780463" y="4630738"/>
          <p14:tracePt t="27363" x="8774113" y="4622800"/>
          <p14:tracePt t="27370" x="8766175" y="4622800"/>
          <p14:tracePt t="27378" x="8759825" y="4622800"/>
          <p14:tracePt t="27385" x="8759825" y="4614863"/>
          <p14:tracePt t="27393" x="8751888" y="4614863"/>
          <p14:tracePt t="27475" x="8766175" y="4614863"/>
          <p14:tracePt t="27485" x="8774113" y="4622800"/>
          <p14:tracePt t="27493" x="8780463" y="4630738"/>
          <p14:tracePt t="27502" x="8796338" y="4630738"/>
          <p14:tracePt t="27508" x="8810625" y="4637088"/>
          <p14:tracePt t="27516" x="8824913" y="4645025"/>
          <p14:tracePt t="27524" x="8847138" y="4651375"/>
          <p14:tracePt t="27532" x="8867775" y="4665663"/>
          <p14:tracePt t="27540" x="8890000" y="4673600"/>
          <p14:tracePt t="27547" x="8912225" y="4673600"/>
          <p14:tracePt t="27556" x="8940800" y="4681538"/>
          <p14:tracePt t="27565" x="8963025" y="4687888"/>
          <p14:tracePt t="27573" x="8991600" y="4687888"/>
          <p14:tracePt t="27580" x="9020175" y="4695825"/>
          <p14:tracePt t="27589" x="9050338" y="4695825"/>
          <p14:tracePt t="27597" x="9078913" y="4695825"/>
          <p14:tracePt t="27605" x="9107488" y="4695825"/>
          <p14:tracePt t="27613" x="9129713" y="4695825"/>
          <p14:tracePt t="27621" x="9151938" y="4695825"/>
          <p14:tracePt t="27630" x="9180513" y="4681538"/>
          <p14:tracePt t="27638" x="9194800" y="4673600"/>
          <p14:tracePt t="27647" x="9217025" y="4659313"/>
          <p14:tracePt t="27655" x="9231313" y="4637088"/>
          <p14:tracePt t="27664" x="9259888" y="4600575"/>
          <p14:tracePt t="27670" x="9267825" y="4579938"/>
          <p14:tracePt t="27680" x="9282113" y="4549775"/>
          <p14:tracePt t="27686" x="9296400" y="4521200"/>
          <p14:tracePt t="27696" x="9304338" y="4484688"/>
          <p14:tracePt t="27703" x="9310688" y="4462463"/>
          <p14:tracePt t="27712" x="9310688" y="4427538"/>
          <p14:tracePt t="27719" x="9318625" y="4397375"/>
          <p14:tracePt t="27729" x="9318625" y="4376738"/>
          <p14:tracePt t="27736" x="9318625" y="4346575"/>
          <p14:tracePt t="27745" x="9318625" y="4318000"/>
          <p14:tracePt t="27752" x="9318625" y="4295775"/>
          <p14:tracePt t="27762" x="9318625" y="4275138"/>
          <p14:tracePt t="27768" x="9318625" y="4244975"/>
          <p14:tracePt t="27779" x="9310688" y="4224338"/>
          <p14:tracePt t="27784" x="9304338" y="4194175"/>
          <p14:tracePt t="27796" x="9288463" y="4173538"/>
          <p14:tracePt t="27801" x="9282113" y="4143375"/>
          <p14:tracePt t="27813" x="9267825" y="4114800"/>
          <p14:tracePt t="27816" x="9253538" y="4086225"/>
          <p14:tracePt t="27829" x="9245600" y="4056063"/>
          <p14:tracePt t="27833" x="9231313" y="4035425"/>
          <p14:tracePt t="27846" x="9217025" y="4013200"/>
          <p14:tracePt t="27850" x="9202738" y="3990975"/>
          <p14:tracePt t="27863" x="9186863" y="3970338"/>
          <p14:tracePt t="27866" x="9180513" y="3954463"/>
          <p14:tracePt t="27879" x="9166225" y="3940175"/>
          <p14:tracePt t="27882" x="9158288" y="3933825"/>
          <p14:tracePt t="27896" x="9136063" y="3911600"/>
          <p14:tracePt t="27900" x="9129713" y="3911600"/>
          <p14:tracePt t="27913" x="9115425" y="3897313"/>
          <p14:tracePt t="27915" x="9093200" y="3889375"/>
          <p14:tracePt t="27930" x="9085263" y="3883025"/>
          <p14:tracePt t="27935" x="9078913" y="3883025"/>
          <p14:tracePt t="27946" x="9056688" y="3875088"/>
          <p14:tracePt t="27950" x="9034463" y="3875088"/>
          <p14:tracePt t="27963" x="9020175" y="3875088"/>
          <p14:tracePt t="27967" x="9005888" y="3875088"/>
          <p14:tracePt t="27979" x="8991600" y="3875088"/>
          <p14:tracePt t="27983" x="8969375" y="3875088"/>
          <p14:tracePt t="27996" x="8955088" y="3875088"/>
          <p14:tracePt t="27996" x="8932863" y="3875088"/>
          <p14:tracePt t="28003" x="8918575" y="3883025"/>
          <p14:tracePt t="28012" x="8897938" y="3889375"/>
          <p14:tracePt t="28019" x="8875713" y="3897313"/>
          <p14:tracePt t="28028" x="8853488" y="3903663"/>
          <p14:tracePt t="28036" x="8839200" y="3911600"/>
          <p14:tracePt t="28046" x="8816975" y="3925888"/>
          <p14:tracePt t="28052" x="8796338" y="3933825"/>
          <p14:tracePt t="28063" x="8780463" y="3948113"/>
          <p14:tracePt t="28068" x="8759825" y="3954463"/>
          <p14:tracePt t="28080" x="8745538" y="3962400"/>
          <p14:tracePt t="28083" x="8729663" y="3976688"/>
          <p14:tracePt t="28096" x="8715375" y="3990975"/>
          <p14:tracePt t="28100" x="8701088" y="4005263"/>
          <p14:tracePt t="28112" x="8686800" y="4013200"/>
          <p14:tracePt t="28117" x="8672513" y="4027488"/>
          <p14:tracePt t="28129" x="8658225" y="4041775"/>
          <p14:tracePt t="28134" x="8643938" y="4056063"/>
          <p14:tracePt t="28146" x="8628063" y="4071938"/>
          <p14:tracePt t="28150" x="8621713" y="4092575"/>
          <p14:tracePt t="28162" x="8607425" y="4106863"/>
          <p14:tracePt t="28167" x="8599488" y="4122738"/>
          <p14:tracePt t="28179" x="8585200" y="4143375"/>
          <p14:tracePt t="28183" x="8577263" y="4165600"/>
          <p14:tracePt t="28196" x="8562975" y="4179888"/>
          <p14:tracePt t="28200" x="8556625" y="4202113"/>
          <p14:tracePt t="28213" x="8548688" y="4224338"/>
          <p14:tracePt t="28217" x="8534400" y="4238625"/>
          <p14:tracePt t="28229" x="8526463" y="4259263"/>
          <p14:tracePt t="28233" x="8520113" y="4281488"/>
          <p14:tracePt t="28246" x="8520113" y="4295775"/>
          <p14:tracePt t="28250" x="8512175" y="4318000"/>
          <p14:tracePt t="28262" x="8505825" y="4332288"/>
          <p14:tracePt t="28266" x="8505825" y="4354513"/>
          <p14:tracePt t="28279" x="8497888" y="4368800"/>
          <p14:tracePt t="28282" x="8497888" y="4391025"/>
          <p14:tracePt t="28295" x="8491538" y="4411663"/>
          <p14:tracePt t="28295" x="8491538" y="4433888"/>
          <p14:tracePt t="28304" x="8491538" y="4456113"/>
          <p14:tracePt t="28312" x="8491538" y="4478338"/>
          <p14:tracePt t="28320" x="8491538" y="4498975"/>
          <p14:tracePt t="28329" x="8491538" y="4521200"/>
          <p14:tracePt t="28336" x="8491538" y="4543425"/>
          <p14:tracePt t="28346" x="8491538" y="4557713"/>
          <p14:tracePt t="28352" x="8491538" y="4579938"/>
          <p14:tracePt t="28362" x="8491538" y="4594225"/>
          <p14:tracePt t="28369" x="8491538" y="4614863"/>
          <p14:tracePt t="28378" x="8497888" y="4637088"/>
          <p14:tracePt t="28385" x="8505825" y="4651375"/>
          <p14:tracePt t="28395" x="8512175" y="4673600"/>
          <p14:tracePt t="28401" x="8520113" y="4687888"/>
          <p14:tracePt t="28413" x="8526463" y="4710113"/>
          <p14:tracePt t="28417" x="8542338" y="4732338"/>
          <p14:tracePt t="28428" x="8548688" y="4746625"/>
          <p14:tracePt t="28434" x="8556625" y="4760913"/>
          <p14:tracePt t="28446" x="8562975" y="4775200"/>
          <p14:tracePt t="28451" x="8577263" y="4783138"/>
          <p14:tracePt t="28462" x="8585200" y="4797425"/>
          <p14:tracePt t="28467" x="8593138" y="4811713"/>
          <p14:tracePt t="28479" x="8613775" y="4826000"/>
          <p14:tracePt t="28482" x="8628063" y="4833938"/>
          <p14:tracePt t="28496" x="8636000" y="4840288"/>
          <p14:tracePt t="28500" x="8650288" y="4854575"/>
          <p14:tracePt t="28512" x="8664575" y="4862513"/>
          <p14:tracePt t="28516" x="8686800" y="4868863"/>
          <p14:tracePt t="28529" x="8701088" y="4876800"/>
          <p14:tracePt t="28533" x="8723313" y="4884738"/>
          <p14:tracePt t="28545" x="8745538" y="4891088"/>
          <p14:tracePt t="28550" x="8774113" y="4899025"/>
          <p14:tracePt t="28562" x="8796338" y="4899025"/>
          <p14:tracePt t="28566" x="8824913" y="4905375"/>
          <p14:tracePt t="28579" x="8853488" y="4913313"/>
          <p14:tracePt t="28583" x="8882063" y="4913313"/>
          <p14:tracePt t="28595" x="8912225" y="4919663"/>
          <p14:tracePt t="28599" x="8940800" y="4919663"/>
          <p14:tracePt t="28612" x="8969375" y="4919663"/>
          <p14:tracePt t="28617" x="8999538" y="4919663"/>
          <p14:tracePt t="28629" x="9034463" y="4919663"/>
          <p14:tracePt t="28630" x="9056688" y="4919663"/>
          <p14:tracePt t="28636" x="9085263" y="4919663"/>
          <p14:tracePt t="28646" x="9115425" y="4919663"/>
          <p14:tracePt t="28653" x="9136063" y="4913313"/>
          <p14:tracePt t="28661" x="9144000" y="4913313"/>
          <p14:tracePt t="28669" x="9166225" y="4905375"/>
          <p14:tracePt t="28679" x="9180513" y="4905375"/>
          <p14:tracePt t="28685" x="9186863" y="4899025"/>
          <p14:tracePt t="28695" x="9202738" y="4899025"/>
          <p14:tracePt t="28709" x="9209088" y="4891088"/>
          <p14:tracePt t="30386" x="9217025" y="4891088"/>
          <p14:tracePt t="30396" x="9231313" y="4884738"/>
          <p14:tracePt t="30403" x="9245600" y="4876800"/>
          <p14:tracePt t="30413" x="9274175" y="4862513"/>
          <p14:tracePt t="30419" x="9318625" y="4833938"/>
          <p14:tracePt t="30426" x="9390063" y="4797425"/>
          <p14:tracePt t="30435" x="9536113" y="4724400"/>
          <p14:tracePt t="30443" x="9680575" y="4659313"/>
          <p14:tracePt t="30452" x="9855200" y="4586288"/>
          <p14:tracePt t="30460" x="10072688" y="4506913"/>
          <p14:tracePt t="30467" x="10456863" y="4383088"/>
          <p14:tracePt t="30475" x="10747375" y="4310063"/>
          <p14:tracePt t="30483" x="11066463" y="4230688"/>
          <p14:tracePt t="30491" x="11401425" y="4165600"/>
          <p14:tracePt t="30500" x="11734800" y="4106863"/>
          <p14:tracePt t="30507" x="12068175" y="4064000"/>
          <p14:tracePt t="31240" x="12149138" y="4572000"/>
          <p14:tracePt t="31250" x="12076113" y="4586288"/>
          <p14:tracePt t="31255" x="12017375" y="4594225"/>
          <p14:tracePt t="31266" x="11974513" y="4600575"/>
          <p14:tracePt t="31271" x="11895138" y="4608513"/>
          <p14:tracePt t="31279" x="11799888" y="4608513"/>
          <p14:tracePt t="31287" x="11771313" y="4608513"/>
          <p14:tracePt t="31295" x="11749088" y="4608513"/>
          <p14:tracePt t="31556" x="11726863" y="4594225"/>
          <p14:tracePt t="31565" x="11698288" y="4572000"/>
          <p14:tracePt t="31572" x="11655425" y="4549775"/>
          <p14:tracePt t="31581" x="11596688" y="4521200"/>
          <p14:tracePt t="31587" x="11466513" y="4470400"/>
          <p14:tracePt t="31595" x="11183938" y="4376738"/>
          <p14:tracePt t="31603" x="10907713" y="4310063"/>
          <p14:tracePt t="31612" x="10580688" y="4230688"/>
          <p14:tracePt t="31620" x="10225088" y="4143375"/>
          <p14:tracePt t="31628" x="9623425" y="4013200"/>
          <p14:tracePt t="31636" x="9180513" y="3925888"/>
          <p14:tracePt t="31645" x="8948738" y="3883025"/>
          <p14:tracePt t="31653" x="8534400" y="3810000"/>
          <p14:tracePt t="31661" x="8156575" y="3744913"/>
          <p14:tracePt t="31668" x="7997825" y="3722688"/>
          <p14:tracePt t="31678" x="7713663" y="3679825"/>
          <p14:tracePt t="31685" x="7597775" y="3665538"/>
          <p14:tracePt t="31693" x="7388225" y="3635375"/>
          <p14:tracePt t="31702" x="7323138" y="3629025"/>
          <p14:tracePt t="31709" x="7264400" y="3621088"/>
          <p14:tracePt t="31718" x="7227888" y="3614738"/>
          <p14:tracePt t="31725" x="7148513" y="3592513"/>
          <p14:tracePt t="31734" x="7097713" y="3578225"/>
          <p14:tracePt t="31742" x="7046913" y="3563938"/>
          <p14:tracePt t="31750" x="7032625" y="3548063"/>
          <p14:tracePt t="31758" x="7053263" y="3541713"/>
          <p14:tracePt t="31953" x="7046913" y="3541713"/>
          <p14:tracePt t="31962" x="7010400" y="3519488"/>
          <p14:tracePt t="31970" x="6967538" y="3490913"/>
          <p14:tracePt t="31979" x="6916738" y="3462338"/>
          <p14:tracePt t="31986" x="6843713" y="3425825"/>
          <p14:tracePt t="31995" x="6770688" y="3395663"/>
          <p14:tracePt t="32003" x="6611938" y="3330575"/>
          <p14:tracePt t="32010" x="6423025" y="3251200"/>
          <p14:tracePt t="32019" x="6205538" y="3178175"/>
          <p14:tracePt t="32026" x="5972175" y="3098800"/>
          <p14:tracePt t="32034" x="5718175" y="3025775"/>
          <p14:tracePt t="32052" x="5464175" y="2954338"/>
          <p14:tracePt t="32053" x="5240338" y="2887663"/>
          <p14:tracePt t="32059" x="5145088" y="2859088"/>
          <p14:tracePt t="32068" x="4978400" y="2801938"/>
          <p14:tracePt t="32075" x="4919663" y="2779713"/>
          <p14:tracePt t="32084" x="4868863" y="2757488"/>
          <p14:tracePt t="32092" x="4783138" y="2720975"/>
          <p14:tracePt t="32101" x="4760913" y="2706688"/>
          <p14:tracePt t="32108" x="4716463" y="2684463"/>
          <p14:tracePt t="32116" x="4673600" y="2663825"/>
          <p14:tracePt t="32124" x="4665663" y="2655888"/>
          <p14:tracePt t="32376" x="4665663" y="2649538"/>
          <p14:tracePt t="32387" x="4665663" y="2627313"/>
          <p14:tracePt t="32393" x="4665663" y="2605088"/>
          <p14:tracePt t="32402" x="4673600" y="2576513"/>
          <p14:tracePt t="32408" x="4681538" y="2540000"/>
          <p14:tracePt t="32416" x="4681538" y="2489200"/>
          <p14:tracePt t="32423" x="4695825" y="2416175"/>
          <p14:tracePt t="32432" x="4702175" y="2314575"/>
          <p14:tracePt t="32440" x="4702175" y="2220913"/>
          <p14:tracePt t="32448" x="4702175" y="2162175"/>
          <p14:tracePt t="32457" x="4702175" y="1995488"/>
          <p14:tracePt t="32464" x="4702175" y="1944688"/>
          <p14:tracePt t="32472" x="4687888" y="1857375"/>
          <p14:tracePt t="32480" x="4673600" y="1820863"/>
          <p14:tracePt t="32490" x="4659313" y="1755775"/>
          <p14:tracePt t="32498" x="4637088" y="1704975"/>
          <p14:tracePt t="32506" x="4622800" y="1662113"/>
          <p14:tracePt t="32513" x="4600575" y="1633538"/>
          <p14:tracePt t="32521" x="4594225" y="1617663"/>
          <p14:tracePt t="32529" x="4572000" y="1597025"/>
          <p14:tracePt t="32538" x="4557713" y="1589088"/>
          <p14:tracePt t="32545" x="4549775" y="1582738"/>
          <p14:tracePt t="32554" x="4529138" y="1574800"/>
          <p14:tracePt t="32960" x="4529138" y="1566863"/>
          <p14:tracePt t="32969" x="4513263" y="1552575"/>
          <p14:tracePt t="32976" x="4513263" y="1538288"/>
          <p14:tracePt t="32985" x="4498975" y="1524000"/>
          <p14:tracePt t="32992" x="4492625" y="1501775"/>
          <p14:tracePt t="33001" x="4478338" y="1487488"/>
          <p14:tracePt t="33008" x="4470400" y="1473200"/>
          <p14:tracePt t="33017" x="4462463" y="1450975"/>
          <p14:tracePt t="33024" x="4448175" y="1436688"/>
          <p14:tracePt t="33033" x="4441825" y="1430338"/>
          <p14:tracePt t="33040" x="4433888" y="1414463"/>
          <p14:tracePt t="33051" x="4427538" y="1400175"/>
          <p14:tracePt t="33057" x="4419600" y="1385888"/>
          <p14:tracePt t="33066" x="4411663" y="1379538"/>
          <p14:tracePt t="33073" x="4405313" y="1371600"/>
          <p14:tracePt t="33082" x="4397375" y="1363663"/>
          <p14:tracePt t="33089" x="4391025" y="1349375"/>
          <p14:tracePt t="33097" x="4383088" y="1349375"/>
          <p14:tracePt t="33105" x="4376738" y="1343025"/>
          <p14:tracePt t="33114" x="4368800" y="1335088"/>
          <p14:tracePt t="33122" x="4368800" y="1328738"/>
          <p14:tracePt t="33130" x="4360863" y="1328738"/>
          <p14:tracePt t="33138" x="4354513" y="1320800"/>
          <p14:tracePt t="33155" x="4346575" y="1312863"/>
          <p14:tracePt t="33163" x="4340225" y="1312863"/>
          <p14:tracePt t="33170" x="4340225" y="1306513"/>
          <p14:tracePt t="33188" x="4332288" y="1306513"/>
          <p14:tracePt t="33383" x="4340225" y="1306513"/>
          <p14:tracePt t="34328" x="4346575" y="1306513"/>
          <p14:tracePt t="34338" x="4360863" y="1298575"/>
          <p14:tracePt t="34347" x="4391025" y="1292225"/>
          <p14:tracePt t="34356" x="4419600" y="1284288"/>
          <p14:tracePt t="34364" x="4456113" y="1270000"/>
          <p14:tracePt t="34372" x="4498975" y="1255713"/>
          <p14:tracePt t="34380" x="4549775" y="1241425"/>
          <p14:tracePt t="34389" x="4600575" y="1233488"/>
          <p14:tracePt t="34392" x="4651375" y="1219200"/>
          <p14:tracePt t="34402" x="4702175" y="1211263"/>
          <p14:tracePt t="34410" x="4767263" y="1204913"/>
          <p14:tracePt t="34418" x="4826000" y="1190625"/>
          <p14:tracePt t="34426" x="4884738" y="1182688"/>
          <p14:tracePt t="34433" x="4941888" y="1176338"/>
          <p14:tracePt t="34441" x="4992688" y="1168400"/>
          <p14:tracePt t="34451" x="5051425" y="1168400"/>
          <p14:tracePt t="34458" x="5072063" y="1160463"/>
          <p14:tracePt t="34465" x="5122863" y="1154113"/>
          <p14:tracePt t="34474" x="5159375" y="1154113"/>
          <p14:tracePt t="34483" x="5195888" y="1146175"/>
          <p14:tracePt t="34491" x="5210175" y="1146175"/>
          <p14:tracePt t="34498" x="5240338" y="1139825"/>
          <p14:tracePt t="34507" x="5260975" y="1139825"/>
          <p14:tracePt t="34515" x="5275263" y="1131888"/>
          <p14:tracePt t="34523" x="5291138" y="1131888"/>
          <p14:tracePt t="34531" x="5305425" y="1125538"/>
          <p14:tracePt t="34539" x="5311775" y="1117600"/>
          <p14:tracePt t="34548" x="5319713" y="1117600"/>
          <p14:tracePt t="34556" x="5326063" y="1117600"/>
          <p14:tracePt t="34564" x="5334000" y="1117600"/>
          <p14:tracePt t="34571" x="5334000" y="1109663"/>
          <p14:tracePt t="34579" x="5341938" y="1109663"/>
          <p14:tracePt t="34612" x="5348288" y="1109663"/>
          <p14:tracePt t="35230" x="5356225" y="1109663"/>
          <p14:tracePt t="35237" x="5370513" y="1109663"/>
          <p14:tracePt t="35246" x="5384800" y="1117600"/>
          <p14:tracePt t="35253" x="5399088" y="1125538"/>
          <p14:tracePt t="35263" x="5421313" y="1131888"/>
          <p14:tracePt t="35270" x="5443538" y="1139825"/>
          <p14:tracePt t="35280" x="5472113" y="1146175"/>
          <p14:tracePt t="35288" x="5494338" y="1154113"/>
          <p14:tracePt t="35296" x="5522913" y="1160463"/>
          <p14:tracePt t="35304" x="5545138" y="1168400"/>
          <p14:tracePt t="35311" x="5573713" y="1182688"/>
          <p14:tracePt t="35319" x="5595938" y="1190625"/>
          <p14:tracePt t="35326" x="5616575" y="1196975"/>
          <p14:tracePt t="35335" x="5638800" y="1196975"/>
          <p14:tracePt t="35343" x="5661025" y="1204913"/>
          <p14:tracePt t="35351" x="5667375" y="1204913"/>
          <p14:tracePt t="35360" x="5689600" y="1204913"/>
          <p14:tracePt t="35367" x="5703888" y="1204913"/>
          <p14:tracePt t="35375" x="5718175" y="1204913"/>
          <p14:tracePt t="35385" x="5740400" y="1204913"/>
          <p14:tracePt t="35391" x="5748338" y="1204913"/>
          <p14:tracePt t="35400" x="5768975" y="1204913"/>
          <p14:tracePt t="35407" x="5776913" y="1204913"/>
          <p14:tracePt t="35418" x="5791200" y="1196975"/>
          <p14:tracePt t="35425" x="5805488" y="1190625"/>
          <p14:tracePt t="35434" x="5813425" y="1182688"/>
          <p14:tracePt t="35440" x="5819775" y="1176338"/>
          <p14:tracePt t="35448" x="5834063" y="1168400"/>
          <p14:tracePt t="35456" x="5842000" y="1160463"/>
          <p14:tracePt t="35465" x="5849938" y="1154113"/>
          <p14:tracePt t="35472" x="5849938" y="1146175"/>
          <p14:tracePt t="35481" x="5856288" y="1146175"/>
          <p14:tracePt t="35489" x="5856288" y="1139825"/>
          <p14:tracePt t="35498" x="5864225" y="1139825"/>
          <p14:tracePt t="35514" x="5864225" y="1131888"/>
          <p14:tracePt t="36407" x="5870575" y="1131888"/>
          <p14:tracePt t="36415" x="5878513" y="1131888"/>
          <p14:tracePt t="36423" x="5900738" y="1131888"/>
          <p14:tracePt t="36431" x="5915025" y="1131888"/>
          <p14:tracePt t="36439" x="5929313" y="1125538"/>
          <p14:tracePt t="36448" x="5943600" y="1117600"/>
          <p14:tracePt t="36456" x="5957888" y="1109663"/>
          <p14:tracePt t="36464" x="5972175" y="1109663"/>
          <p14:tracePt t="36471" x="5986463" y="1095375"/>
          <p14:tracePt t="36479" x="6002338" y="1095375"/>
          <p14:tracePt t="36487" x="6016625" y="1089025"/>
          <p14:tracePt t="36495" x="6022975" y="1074738"/>
          <p14:tracePt t="36504" x="6037263" y="1066800"/>
          <p14:tracePt t="36512" x="6045200" y="1058863"/>
          <p14:tracePt t="36520" x="6053138" y="1052513"/>
          <p14:tracePt t="36528" x="6059488" y="1038225"/>
          <p14:tracePt t="36537" x="6067425" y="1030288"/>
          <p14:tracePt t="36544" x="6073775" y="1023938"/>
          <p14:tracePt t="36553" x="6073775" y="1008063"/>
          <p14:tracePt t="36561" x="6081713" y="1001713"/>
          <p14:tracePt t="36570" x="6081713" y="993775"/>
          <p14:tracePt t="36578" x="6081713" y="979488"/>
          <p14:tracePt t="36586" x="6081713" y="973138"/>
          <p14:tracePt t="36594" x="6088063" y="957263"/>
          <p14:tracePt t="36602" x="6088063" y="950913"/>
          <p14:tracePt t="36610" x="6088063" y="936625"/>
          <p14:tracePt t="36618" x="6088063" y="928688"/>
          <p14:tracePt t="36627" x="6088063" y="922338"/>
          <p14:tracePt t="36636" x="6088063" y="906463"/>
          <p14:tracePt t="36644" x="6088063" y="900113"/>
          <p14:tracePt t="36651" x="6088063" y="892175"/>
          <p14:tracePt t="36660" x="6088063" y="885825"/>
          <p14:tracePt t="36668" x="6088063" y="871538"/>
          <p14:tracePt t="36676" x="6088063" y="863600"/>
          <p14:tracePt t="36685" x="6088063" y="849313"/>
          <p14:tracePt t="36694" x="6088063" y="841375"/>
          <p14:tracePt t="36701" x="6088063" y="835025"/>
          <p14:tracePt t="36709" x="6088063" y="820738"/>
          <p14:tracePt t="36718" x="6088063" y="812800"/>
          <p14:tracePt t="36727" x="6088063" y="804863"/>
          <p14:tracePt t="36734" x="6081713" y="790575"/>
          <p14:tracePt t="36743" x="6081713" y="784225"/>
          <p14:tracePt t="36751" x="6067425" y="769938"/>
          <p14:tracePt t="36767" x="6059488" y="762000"/>
          <p14:tracePt t="36776" x="6053138" y="754063"/>
          <p14:tracePt t="36784" x="6037263" y="747713"/>
          <p14:tracePt t="36793" x="6030913" y="739775"/>
          <p14:tracePt t="36800" x="6022975" y="733425"/>
          <p14:tracePt t="36810" x="6008688" y="725488"/>
          <p14:tracePt t="36817" x="6002338" y="725488"/>
          <p14:tracePt t="36827" x="5986463" y="719138"/>
          <p14:tracePt t="36834" x="5980113" y="711200"/>
          <p14:tracePt t="36843" x="5972175" y="711200"/>
          <p14:tracePt t="36850" x="5957888" y="711200"/>
          <p14:tracePt t="36859" x="5943600" y="711200"/>
          <p14:tracePt t="36868" x="5935663" y="703263"/>
          <p14:tracePt t="36876" x="5921375" y="703263"/>
          <p14:tracePt t="36883" x="5915025" y="703263"/>
          <p14:tracePt t="36893" x="5900738" y="703263"/>
          <p14:tracePt t="36900" x="5878513" y="703263"/>
          <p14:tracePt t="36909" x="5870575" y="703263"/>
          <p14:tracePt t="36917" x="5856288" y="703263"/>
          <p14:tracePt t="36926" x="5842000" y="703263"/>
          <p14:tracePt t="36934" x="5834063" y="703263"/>
          <p14:tracePt t="36943" x="5813425" y="703263"/>
          <p14:tracePt t="36951" x="5791200" y="703263"/>
          <p14:tracePt t="36960" x="5783263" y="703263"/>
          <p14:tracePt t="36967" x="5762625" y="703263"/>
          <p14:tracePt t="36976" x="5748338" y="703263"/>
          <p14:tracePt t="36985" x="5740400" y="703263"/>
          <p14:tracePt t="36993" x="5718175" y="703263"/>
          <p14:tracePt t="37000" x="5711825" y="703263"/>
          <p14:tracePt t="37009" x="5697538" y="703263"/>
          <p14:tracePt t="37009" x="5681663" y="703263"/>
          <p14:tracePt t="37017" x="5667375" y="711200"/>
          <p14:tracePt t="37026" x="5653088" y="711200"/>
          <p14:tracePt t="37034" x="5638800" y="711200"/>
          <p14:tracePt t="37043" x="5624513" y="711200"/>
          <p14:tracePt t="37051" x="5602288" y="719138"/>
          <p14:tracePt t="37068" x="5588000" y="719138"/>
          <p14:tracePt t="37077" x="5573713" y="725488"/>
          <p14:tracePt t="37084" x="5559425" y="725488"/>
          <p14:tracePt t="37093" x="5551488" y="733425"/>
          <p14:tracePt t="37101" x="5537200" y="733425"/>
          <p14:tracePt t="37109" x="5529263" y="739775"/>
          <p14:tracePt t="37117" x="5514975" y="739775"/>
          <p14:tracePt t="37126" x="5508625" y="747713"/>
          <p14:tracePt t="37134" x="5494338" y="747713"/>
          <p14:tracePt t="37143" x="5478463" y="754063"/>
          <p14:tracePt t="37151" x="5472113" y="754063"/>
          <p14:tracePt t="37160" x="5464175" y="762000"/>
          <p14:tracePt t="37167" x="5449888" y="762000"/>
          <p14:tracePt t="37177" x="5443538" y="762000"/>
          <p14:tracePt t="37184" x="5435600" y="769938"/>
          <p14:tracePt t="37194" x="5421313" y="769938"/>
          <p14:tracePt t="37201" x="5413375" y="776288"/>
          <p14:tracePt t="37218" x="5407025" y="776288"/>
          <p14:tracePt t="37227" x="5399088" y="784225"/>
          <p14:tracePt t="37234" x="5392738" y="784225"/>
          <p14:tracePt t="37252" x="5384800" y="790575"/>
          <p14:tracePt t="37269" x="5376863" y="798513"/>
          <p14:tracePt t="37284" x="5370513" y="798513"/>
          <p14:tracePt t="37293" x="5370513" y="804863"/>
          <p14:tracePt t="37310" x="5362575" y="804863"/>
          <p14:tracePt t="37317" x="5362575" y="812800"/>
          <p14:tracePt t="37335" x="5362575" y="820738"/>
          <p14:tracePt t="37342" x="5356225" y="820738"/>
          <p14:tracePt t="37352" x="5356225" y="827088"/>
          <p14:tracePt t="37368" x="5356225" y="835025"/>
          <p14:tracePt t="37376" x="5348288" y="841375"/>
          <p14:tracePt t="37393" x="5348288" y="849313"/>
          <p14:tracePt t="37401" x="5348288" y="855663"/>
          <p14:tracePt t="37409" x="5341938" y="863600"/>
          <p14:tracePt t="37418" x="5341938" y="871538"/>
          <p14:tracePt t="37427" x="5341938" y="877888"/>
          <p14:tracePt t="37434" x="5341938" y="885825"/>
          <p14:tracePt t="37443" x="5334000" y="892175"/>
          <p14:tracePt t="37451" x="5334000" y="906463"/>
          <p14:tracePt t="37460" x="5334000" y="914400"/>
          <p14:tracePt t="37468" x="5334000" y="922338"/>
          <p14:tracePt t="37476" x="5334000" y="928688"/>
          <p14:tracePt t="37484" x="5326063" y="936625"/>
          <p14:tracePt t="37493" x="5326063" y="942975"/>
          <p14:tracePt t="37501" x="5326063" y="950913"/>
          <p14:tracePt t="37518" x="5326063" y="965200"/>
          <p14:tracePt t="37526" x="5326063" y="973138"/>
          <p14:tracePt t="37535" x="5326063" y="979488"/>
          <p14:tracePt t="37543" x="5326063" y="987425"/>
          <p14:tracePt t="37551" x="5326063" y="993775"/>
          <p14:tracePt t="37569" x="5326063" y="1008063"/>
          <p14:tracePt t="37570" x="5334000" y="1008063"/>
          <p14:tracePt t="37578" x="5334000" y="1016000"/>
          <p14:tracePt t="37585" x="5334000" y="1023938"/>
          <p14:tracePt t="37594" x="5341938" y="1030288"/>
          <p14:tracePt t="37602" x="5341938" y="1038225"/>
          <p14:tracePt t="37610" x="5341938" y="1044575"/>
          <p14:tracePt t="37618" x="5348288" y="1052513"/>
          <p14:tracePt t="37634" x="5356225" y="1058863"/>
          <p14:tracePt t="37642" x="5356225" y="1066800"/>
          <p14:tracePt t="37658" x="5362575" y="1074738"/>
          <p14:tracePt t="37666" x="5362575" y="1081088"/>
          <p14:tracePt t="37674" x="5370513" y="1081088"/>
          <p14:tracePt t="37682" x="5376863" y="1089025"/>
          <p14:tracePt t="37698" x="5376863" y="1095375"/>
          <p14:tracePt t="37705" x="5384800" y="1095375"/>
          <p14:tracePt t="37715" x="5384800" y="1103313"/>
          <p14:tracePt t="37723" x="5392738" y="1103313"/>
          <p14:tracePt t="37739" x="5392738" y="1109663"/>
          <p14:tracePt t="37747" x="5399088" y="1109663"/>
          <p14:tracePt t="37755" x="5407025" y="1117600"/>
          <p14:tracePt t="37771" x="5413375" y="1117600"/>
          <p14:tracePt t="37779" x="5421313" y="1125538"/>
          <p14:tracePt t="37788" x="5427663" y="1125538"/>
          <p14:tracePt t="37798" x="5443538" y="1131888"/>
          <p14:tracePt t="37804" x="5449888" y="1139825"/>
          <p14:tracePt t="37812" x="5457825" y="1139825"/>
          <p14:tracePt t="37821" x="5464175" y="1146175"/>
          <p14:tracePt t="37828" x="5478463" y="1146175"/>
          <p14:tracePt t="37836" x="5486400" y="1154113"/>
          <p14:tracePt t="37844" x="5494338" y="1154113"/>
          <p14:tracePt t="37853" x="5500688" y="1154113"/>
          <p14:tracePt t="37861" x="5508625" y="1160463"/>
          <p14:tracePt t="37869" x="5522913" y="1160463"/>
          <p14:tracePt t="37877" x="5537200" y="1168400"/>
          <p14:tracePt t="37885" x="5551488" y="1168400"/>
          <p14:tracePt t="37894" x="5565775" y="1168400"/>
          <p14:tracePt t="37902" x="5573713" y="1176338"/>
          <p14:tracePt t="37911" x="5595938" y="1176338"/>
          <p14:tracePt t="37918" x="5610225" y="1176338"/>
          <p14:tracePt t="37927" x="5630863" y="1182688"/>
          <p14:tracePt t="37935" x="5646738" y="1182688"/>
          <p14:tracePt t="37943" x="5667375" y="1182688"/>
          <p14:tracePt t="37952" x="5689600" y="1190625"/>
          <p14:tracePt t="37958" x="5711825" y="1190625"/>
          <p14:tracePt t="37968" x="5740400" y="1190625"/>
          <p14:tracePt t="37976" x="5754688" y="1190625"/>
          <p14:tracePt t="37984" x="5776913" y="1190625"/>
          <p14:tracePt t="37992" x="5799138" y="1190625"/>
          <p14:tracePt t="38001" x="5819775" y="1190625"/>
          <p14:tracePt t="38009" x="5827713" y="1190625"/>
          <p14:tracePt t="38018" x="5842000" y="1190625"/>
          <p14:tracePt t="38026" x="5856288" y="1190625"/>
          <p14:tracePt t="38034" x="5870575" y="1190625"/>
          <p14:tracePt t="38043" x="5884863" y="1182688"/>
          <p14:tracePt t="38051" x="5892800" y="1182688"/>
          <p14:tracePt t="38059" x="5900738" y="1182688"/>
          <p14:tracePt t="38068" x="5907088" y="1182688"/>
          <p14:tracePt t="38084" x="5915025" y="1182688"/>
          <p14:tracePt t="39838" x="5907088" y="1182688"/>
          <p14:tracePt t="39846" x="5892800" y="1182688"/>
          <p14:tracePt t="39854" x="5878513" y="1182688"/>
          <p14:tracePt t="39863" x="5856288" y="1182688"/>
          <p14:tracePt t="39869" x="5819775" y="1182688"/>
          <p14:tracePt t="39878" x="5783263" y="1182688"/>
          <p14:tracePt t="39886" x="5740400" y="1182688"/>
          <p14:tracePt t="39894" x="5689600" y="1182688"/>
          <p14:tracePt t="39902" x="5638800" y="1182688"/>
          <p14:tracePt t="39910" x="5573713" y="1182688"/>
          <p14:tracePt t="39918" x="5508625" y="1182688"/>
          <p14:tracePt t="39926" x="5443538" y="1182688"/>
          <p14:tracePt t="39934" x="5370513" y="1190625"/>
          <p14:tracePt t="39943" x="5305425" y="1190625"/>
          <p14:tracePt t="39951" x="5240338" y="1196975"/>
          <p14:tracePt t="39960" x="5173663" y="1196975"/>
          <p14:tracePt t="39968" x="5116513" y="1196975"/>
          <p14:tracePt t="39976" x="5051425" y="1196975"/>
          <p14:tracePt t="39985" x="5029200" y="1196975"/>
          <p14:tracePt t="39992" x="4978400" y="1196975"/>
          <p14:tracePt t="39999" x="4935538" y="1196975"/>
          <p14:tracePt t="40009" x="4891088" y="1196975"/>
          <p14:tracePt t="40018" x="4854575" y="1190625"/>
          <p14:tracePt t="40026" x="4818063" y="1182688"/>
          <p14:tracePt t="40033" x="4789488" y="1176338"/>
          <p14:tracePt t="40042" x="4752975" y="1168400"/>
          <p14:tracePt t="40049" x="4724400" y="1160463"/>
          <p14:tracePt t="40057" x="4695825" y="1154113"/>
          <p14:tracePt t="40064" x="4673600" y="1146175"/>
          <p14:tracePt t="40073" x="4645025" y="1139825"/>
          <p14:tracePt t="40082" x="4622800" y="1139825"/>
          <p14:tracePt t="40089" x="4600575" y="1131888"/>
          <p14:tracePt t="40098" x="4572000" y="1131888"/>
          <p14:tracePt t="40106" x="4549775" y="1125538"/>
          <p14:tracePt t="40114" x="4521200" y="1125538"/>
          <p14:tracePt t="40121" x="4492625" y="1125538"/>
          <p14:tracePt t="40129" x="4462463" y="1125538"/>
          <p14:tracePt t="40138" x="4433888" y="1125538"/>
          <p14:tracePt t="40146" x="4405313" y="1125538"/>
          <p14:tracePt t="40155" x="4376738" y="1125538"/>
          <p14:tracePt t="40162" x="4340225" y="1125538"/>
          <p14:tracePt t="40171" x="4310063" y="1125538"/>
          <p14:tracePt t="40178" x="4281488" y="1125538"/>
          <p14:tracePt t="40187" x="4244975" y="1125538"/>
          <p14:tracePt t="40194" x="4224338" y="1125538"/>
          <p14:tracePt t="40204" x="4194175" y="1125538"/>
          <p14:tracePt t="40211" x="4165600" y="1125538"/>
          <p14:tracePt t="40220" x="4143375" y="1125538"/>
          <p14:tracePt t="40228" x="4122738" y="1125538"/>
          <p14:tracePt t="40236" x="4092575" y="1117600"/>
          <p14:tracePt t="40244" x="4071938" y="1117600"/>
          <p14:tracePt t="40253" x="4049713" y="1109663"/>
          <p14:tracePt t="40260" x="4027488" y="1103313"/>
          <p14:tracePt t="40269" x="3998913" y="1103313"/>
          <p14:tracePt t="40277" x="3990975" y="1095375"/>
          <p14:tracePt t="40285" x="3962400" y="1089025"/>
          <p14:tracePt t="40293" x="3954463" y="1081088"/>
          <p14:tracePt t="40302" x="3933825" y="1074738"/>
          <p14:tracePt t="40309" x="3919538" y="1066800"/>
          <p14:tracePt t="40317" x="3903663" y="1066800"/>
          <p14:tracePt t="40326" x="3897313" y="1058863"/>
          <p14:tracePt t="40336" x="3883025" y="1052513"/>
          <p14:tracePt t="40342" x="3868738" y="1044575"/>
          <p14:tracePt t="40351" x="3852863" y="1044575"/>
          <p14:tracePt t="40359" x="3838575" y="1038225"/>
          <p14:tracePt t="40367" x="3824288" y="1038225"/>
          <p14:tracePt t="40376" x="3817938" y="1038225"/>
          <p14:tracePt t="40385" x="3795713" y="1030288"/>
          <p14:tracePt t="40392" x="3781425" y="1030288"/>
          <p14:tracePt t="40401" x="3773488" y="1030288"/>
          <p14:tracePt t="40408" x="3751263" y="1030288"/>
          <p14:tracePt t="40418" x="3736975" y="1030288"/>
          <p14:tracePt t="40425" x="3730625" y="1030288"/>
          <p14:tracePt t="40435" x="3716338" y="1030288"/>
          <p14:tracePt t="40441" x="3700463" y="1030288"/>
          <p14:tracePt t="40451" x="3686175" y="1030288"/>
          <p14:tracePt t="40459" x="3671888" y="1030288"/>
          <p14:tracePt t="40468" x="3657600" y="1023938"/>
          <p14:tracePt t="40476" x="3643313" y="1023938"/>
          <p14:tracePt t="40485" x="3635375" y="1023938"/>
          <p14:tracePt t="40492" x="3629025" y="1023938"/>
          <p14:tracePt t="40502" x="3621088" y="1023938"/>
          <p14:tracePt t="40509" x="3614738" y="1023938"/>
          <p14:tracePt t="40520" x="3606800" y="1023938"/>
          <p14:tracePt t="40524" x="3598863" y="1023938"/>
          <p14:tracePt t="40535" x="3598863" y="1016000"/>
          <p14:tracePt t="40553" x="3592513" y="1016000"/>
          <p14:tracePt t="40739" x="3592513" y="1023938"/>
          <p14:tracePt t="40763" x="3592513" y="1030288"/>
          <p14:tracePt t="40780" x="3592513" y="1038225"/>
          <p14:tracePt t="40788" x="3592513" y="1044575"/>
          <p14:tracePt t="40804" x="3592513" y="1052513"/>
          <p14:tracePt t="40821" x="3592513" y="1058863"/>
          <p14:tracePt t="40828" x="3592513" y="1066800"/>
          <p14:tracePt t="40836" x="3598863" y="1074738"/>
          <p14:tracePt t="40853" x="3598863" y="1089025"/>
          <p14:tracePt t="40868" x="3606800" y="1095375"/>
          <p14:tracePt t="40878" x="3606800" y="1109663"/>
          <p14:tracePt t="40885" x="3606800" y="1117600"/>
          <p14:tracePt t="40894" x="3614738" y="1125538"/>
          <p14:tracePt t="40902" x="3614738" y="1139825"/>
          <p14:tracePt t="40910" x="3614738" y="1146175"/>
          <p14:tracePt t="40918" x="3614738" y="1154113"/>
          <p14:tracePt t="40926" x="3614738" y="1168400"/>
          <p14:tracePt t="40935" x="3614738" y="1182688"/>
          <p14:tracePt t="40943" x="3614738" y="1190625"/>
          <p14:tracePt t="40951" x="3614738" y="1196975"/>
          <p14:tracePt t="40958" x="3614738" y="1211263"/>
          <p14:tracePt t="40968" x="3614738" y="1219200"/>
          <p14:tracePt t="40975" x="3614738" y="1227138"/>
          <p14:tracePt t="40983" x="3614738" y="1241425"/>
          <p14:tracePt t="40991" x="3614738" y="1247775"/>
          <p14:tracePt t="40999" x="3614738" y="1255713"/>
          <p14:tracePt t="41006" x="3614738" y="1262063"/>
          <p14:tracePt t="41015" x="3614738" y="1270000"/>
          <p14:tracePt t="41025" x="3614738" y="1277938"/>
          <p14:tracePt t="41032" x="3606800" y="1292225"/>
          <p14:tracePt t="41041" x="3606800" y="1298575"/>
          <p14:tracePt t="41048" x="3606800" y="1306513"/>
          <p14:tracePt t="41055" x="3606800" y="1320800"/>
          <p14:tracePt t="41064" x="3606800" y="1335088"/>
          <p14:tracePt t="41071" x="3606800" y="1343025"/>
          <p14:tracePt t="41079" x="3606800" y="1357313"/>
          <p14:tracePt t="41088" x="3606800" y="1371600"/>
          <p14:tracePt t="41096" x="3606800" y="1385888"/>
          <p14:tracePt t="41105" x="3598863" y="1400175"/>
          <p14:tracePt t="41113" x="3598863" y="1408113"/>
          <p14:tracePt t="41120" x="3598863" y="1422400"/>
          <p14:tracePt t="41128" x="3598863" y="1436688"/>
          <p14:tracePt t="41137" x="3598863" y="1444625"/>
          <p14:tracePt t="41145" x="3592513" y="1450975"/>
          <p14:tracePt t="41154" x="3592513" y="1465263"/>
          <p14:tracePt t="41162" x="3592513" y="1473200"/>
          <p14:tracePt t="41170" x="3584575" y="1481138"/>
          <p14:tracePt t="41178" x="3584575" y="1487488"/>
          <p14:tracePt t="41186" x="3578225" y="1495425"/>
          <p14:tracePt t="41194" x="3570288" y="1501775"/>
          <p14:tracePt t="41202" x="3570288" y="1516063"/>
          <p14:tracePt t="41210" x="3563938" y="1516063"/>
          <p14:tracePt t="41219" x="3556000" y="1524000"/>
          <p14:tracePt t="41227" x="3556000" y="1538288"/>
          <p14:tracePt t="41235" x="3548063" y="1546225"/>
          <p14:tracePt t="41243" x="3541713" y="1552575"/>
          <p14:tracePt t="41252" x="3541713" y="1560513"/>
          <p14:tracePt t="41260" x="3533775" y="1566863"/>
          <p14:tracePt t="41267" x="3533775" y="1574800"/>
          <p14:tracePt t="41277" x="3527425" y="1582738"/>
          <p14:tracePt t="41285" x="3527425" y="1589088"/>
          <p14:tracePt t="41293" x="3519488" y="1597025"/>
          <p14:tracePt t="41309" x="3519488" y="1603375"/>
          <p14:tracePt t="41318" x="3519488" y="1611313"/>
          <p14:tracePt t="41326" x="3519488" y="1617663"/>
          <p14:tracePt t="41335" x="3519488" y="1625600"/>
          <p14:tracePt t="41341" x="3519488" y="1633538"/>
          <p14:tracePt t="41359" x="3519488" y="1639888"/>
          <p14:tracePt t="41368" x="3519488" y="1647825"/>
          <p14:tracePt t="41386" x="3519488" y="1654175"/>
          <p14:tracePt t="41408" x="3519488" y="1662113"/>
          <p14:tracePt t="41722" x="3519488" y="1654175"/>
          <p14:tracePt t="41730" x="3519488" y="1647825"/>
          <p14:tracePt t="41738" x="3519488" y="1639888"/>
          <p14:tracePt t="41745" x="3519488" y="1625600"/>
          <p14:tracePt t="41754" x="3519488" y="1617663"/>
          <p14:tracePt t="41762" x="3519488" y="1611313"/>
          <p14:tracePt t="41770" x="3519488" y="1597025"/>
          <p14:tracePt t="41778" x="3519488" y="1582738"/>
          <p14:tracePt t="41786" x="3519488" y="1574800"/>
          <p14:tracePt t="41794" x="3519488" y="1560513"/>
          <p14:tracePt t="41802" x="3527425" y="1552575"/>
          <p14:tracePt t="41810" x="3527425" y="1546225"/>
          <p14:tracePt t="41818" x="3533775" y="1531938"/>
          <p14:tracePt t="41827" x="3533775" y="1524000"/>
          <p14:tracePt t="41835" x="3533775" y="1516063"/>
          <p14:tracePt t="41843" x="3541713" y="1509713"/>
          <p14:tracePt t="41851" x="3541713" y="1501775"/>
          <p14:tracePt t="41859" x="3541713" y="1495425"/>
          <p14:tracePt t="41868" x="3548063" y="1487488"/>
          <p14:tracePt t="41885" x="3548063" y="1481138"/>
          <p14:tracePt t="41901" x="3556000" y="1473200"/>
          <p14:tracePt t="41918" x="3556000" y="1465263"/>
          <p14:tracePt t="41966" x="3556000" y="1458913"/>
          <p14:tracePt t="41982" x="3563938" y="1458913"/>
          <p14:tracePt t="41989" x="3563938" y="1450975"/>
          <p14:tracePt t="42005" x="3563938" y="1444625"/>
          <p14:tracePt t="42013" x="3563938" y="1436688"/>
          <p14:tracePt t="42022" x="3570288" y="1430338"/>
          <p14:tracePt t="42030" x="3570288" y="1422400"/>
          <p14:tracePt t="42047" x="3570288" y="1414463"/>
          <p14:tracePt t="42055" x="3578225" y="1408113"/>
          <p14:tracePt t="42070" x="3578225" y="1400175"/>
          <p14:tracePt t="42120" x="3578225" y="1393825"/>
          <p14:tracePt t="42128" x="3584575" y="1393825"/>
          <p14:tracePt t="42193" x="3592513" y="1385888"/>
          <p14:tracePt t="42208" x="3592513" y="1379538"/>
          <p14:tracePt t="42225" x="3598863" y="1371600"/>
          <p14:tracePt t="42241" x="3606800" y="1363663"/>
          <p14:tracePt t="42266" x="3606800" y="1357313"/>
          <p14:tracePt t="42277" x="3614738" y="1357313"/>
          <p14:tracePt t="42372" x="3621088" y="1357313"/>
          <p14:tracePt t="42412" x="3621088" y="1363663"/>
          <p14:tracePt t="42445" x="3621088" y="1371600"/>
          <p14:tracePt t="42461" x="3629025" y="1371600"/>
          <p14:tracePt t="42493" x="3629025" y="1379538"/>
          <p14:tracePt t="42526" x="3629025" y="1385888"/>
          <p14:tracePt t="42537" x="3635375" y="1385888"/>
          <p14:tracePt t="42546" x="3635375" y="1393825"/>
          <p14:tracePt t="42567" x="3635375" y="1400175"/>
          <p14:tracePt t="42580" x="3643313" y="1400175"/>
          <p14:tracePt t="42583" x="3643313" y="1408113"/>
          <p14:tracePt t="42607" x="3643313" y="1414463"/>
          <p14:tracePt t="42622" x="3649663" y="1414463"/>
          <p14:tracePt t="42632" x="3649663" y="1422400"/>
          <p14:tracePt t="42648" x="3649663" y="1430338"/>
          <p14:tracePt t="42664" x="3657600" y="1430338"/>
          <p14:tracePt t="42673" x="3657600" y="1436688"/>
          <p14:tracePt t="42680" x="3657600" y="1444625"/>
          <p14:tracePt t="42697" x="3665538" y="1450975"/>
          <p14:tracePt t="42713" x="3665538" y="1458913"/>
          <p14:tracePt t="42728" x="3671888" y="1465263"/>
          <p14:tracePt t="42745" x="3671888" y="1473200"/>
          <p14:tracePt t="42761" x="3679825" y="1481138"/>
          <p14:tracePt t="42778" x="3679825" y="1487488"/>
          <p14:tracePt t="42793" x="3679825" y="1495425"/>
          <p14:tracePt t="42802" x="3686175" y="1501775"/>
          <p14:tracePt t="42819" x="3686175" y="1509713"/>
          <p14:tracePt t="42828" x="3686175" y="1516063"/>
          <p14:tracePt t="42836" x="3694113" y="1516063"/>
          <p14:tracePt t="42845" x="3694113" y="1524000"/>
          <p14:tracePt t="42858" x="3700463" y="1531938"/>
          <p14:tracePt t="42866" x="3700463" y="1538288"/>
          <p14:tracePt t="42885" x="3700463" y="1546225"/>
          <p14:tracePt t="42897" x="3708400" y="1552575"/>
          <p14:tracePt t="42907" x="3708400" y="1560513"/>
          <p14:tracePt t="42924" x="3716338" y="1566863"/>
          <p14:tracePt t="42941" x="3716338" y="1574800"/>
          <p14:tracePt t="42956" x="3722688" y="1582738"/>
          <p14:tracePt t="42964" x="3722688" y="1589088"/>
          <p14:tracePt t="42980" x="3722688" y="1597025"/>
          <p14:tracePt t="42989" x="3730625" y="1603375"/>
          <p14:tracePt t="43004" x="3730625" y="1611313"/>
          <p14:tracePt t="43012" x="3730625" y="1617663"/>
          <p14:tracePt t="43021" x="3736975" y="1625600"/>
          <p14:tracePt t="43028" x="3736975" y="1633538"/>
          <p14:tracePt t="43046" x="3736975" y="1639888"/>
          <p14:tracePt t="43055" x="3744913" y="1647825"/>
          <p14:tracePt t="43069" x="3744913" y="1654175"/>
          <p14:tracePt t="43079" x="3744913" y="1662113"/>
          <p14:tracePt t="43087" x="3751263" y="1662113"/>
          <p14:tracePt t="43093" x="3751263" y="1668463"/>
          <p14:tracePt t="43110" x="3751263" y="1676400"/>
          <p14:tracePt t="43119" x="3759200" y="1676400"/>
          <p14:tracePt t="43128" x="3759200" y="1684338"/>
          <p14:tracePt t="43143" x="3759200" y="1690688"/>
          <p14:tracePt t="43151" x="3767138" y="1690688"/>
          <p14:tracePt t="43161" x="3767138" y="1698625"/>
          <p14:tracePt t="43175" x="3767138" y="1704975"/>
          <p14:tracePt t="43185" x="3773488" y="1704975"/>
          <p14:tracePt t="43194" x="3773488" y="1712913"/>
          <p14:tracePt t="43207" x="3773488" y="1719263"/>
          <p14:tracePt t="43215" x="3781425" y="1719263"/>
          <p14:tracePt t="43225" x="3781425" y="1727200"/>
          <p14:tracePt t="43232" x="3781425" y="1735138"/>
          <p14:tracePt t="43257" x="3787775" y="1741488"/>
          <p14:tracePt t="43272" x="3787775" y="1749425"/>
          <p14:tracePt t="43289" x="3787775" y="1755775"/>
          <p14:tracePt t="43296" x="3795713" y="1755775"/>
          <p14:tracePt t="43306" x="3795713" y="1763713"/>
          <p14:tracePt t="43314" x="3795713" y="1770063"/>
          <p14:tracePt t="43329" x="3795713" y="1778000"/>
          <p14:tracePt t="43339" x="3802063" y="1785938"/>
          <p14:tracePt t="43346" x="3802063" y="1792288"/>
          <p14:tracePt t="43357" x="3802063" y="1800225"/>
          <p14:tracePt t="43369" x="3802063" y="1806575"/>
          <p14:tracePt t="43379" x="3810000" y="1814513"/>
          <p14:tracePt t="43387" x="3810000" y="1820863"/>
          <p14:tracePt t="43396" x="3810000" y="1828800"/>
          <p14:tracePt t="43404" x="3817938" y="1828800"/>
          <p14:tracePt t="43411" x="3817938" y="1836738"/>
          <p14:tracePt t="43420" x="3817938" y="1843088"/>
          <p14:tracePt t="43435" x="3824288" y="1851025"/>
          <p14:tracePt t="43445" x="3824288" y="1857375"/>
          <p14:tracePt t="43459" x="3824288" y="1865313"/>
          <p14:tracePt t="43468" x="3832225" y="1865313"/>
          <p14:tracePt t="43485" x="3832225" y="1871663"/>
          <p14:tracePt t="43499" x="3832225" y="1879600"/>
          <p14:tracePt t="43509" x="3838575" y="1879600"/>
          <p14:tracePt t="43518" x="3838575" y="1887538"/>
          <p14:tracePt t="43533" x="3838575" y="1893888"/>
          <p14:tracePt t="43543" x="3838575" y="1901825"/>
          <p14:tracePt t="43549" x="3846513" y="1901825"/>
          <p14:tracePt t="43559" x="3846513" y="1908175"/>
          <p14:tracePt t="43564" x="3846513" y="1916113"/>
          <p14:tracePt t="43582" x="3852863" y="1922463"/>
          <p14:tracePt t="43597" x="3852863" y="1930400"/>
          <p14:tracePt t="43614" x="3860800" y="1930400"/>
          <p14:tracePt t="43626" x="3860800" y="1938338"/>
          <p14:tracePt t="43645" x="3860800" y="1944688"/>
          <p14:tracePt t="43663" x="3868738" y="1952625"/>
          <p14:tracePt t="43675" x="3868738" y="1958975"/>
          <p14:tracePt t="44527" x="3868738" y="1944688"/>
          <p14:tracePt t="44537" x="3868738" y="1938338"/>
          <p14:tracePt t="44544" x="3868738" y="1916113"/>
          <p14:tracePt t="44554" x="3868738" y="1901825"/>
          <p14:tracePt t="44560" x="3875088" y="1879600"/>
          <p14:tracePt t="44570" x="3875088" y="1857375"/>
          <p14:tracePt t="44576" x="3875088" y="1828800"/>
          <p14:tracePt t="44586" x="3883025" y="1800225"/>
          <p14:tracePt t="44595" x="3883025" y="1770063"/>
          <p14:tracePt t="44603" x="3883025" y="1719263"/>
          <p14:tracePt t="44611" x="3883025" y="1698625"/>
          <p14:tracePt t="44617" x="3883025" y="1639888"/>
          <p14:tracePt t="44626" x="3883025" y="1597025"/>
          <p14:tracePt t="44633" x="3883025" y="1574800"/>
          <p14:tracePt t="44641" x="3883025" y="1531938"/>
          <p14:tracePt t="44649" x="3889375" y="1495425"/>
          <p14:tracePt t="44657" x="3889375" y="1450975"/>
          <p14:tracePt t="44665" x="3889375" y="1422400"/>
          <p14:tracePt t="44673" x="3889375" y="1385888"/>
          <p14:tracePt t="44681" x="3889375" y="1363663"/>
          <p14:tracePt t="44690" x="3897313" y="1349375"/>
          <p14:tracePt t="44698" x="3897313" y="1328738"/>
          <p14:tracePt t="44707" x="3897313" y="1306513"/>
          <p14:tracePt t="44714" x="3897313" y="1292225"/>
          <p14:tracePt t="44722" x="3903663" y="1277938"/>
          <p14:tracePt t="44730" x="3903663" y="1270000"/>
          <p14:tracePt t="44739" x="3903663" y="1255713"/>
          <p14:tracePt t="44747" x="3903663" y="1247775"/>
          <p14:tracePt t="44755" x="3903663" y="1241425"/>
          <p14:tracePt t="44763" x="3911600" y="1233488"/>
          <p14:tracePt t="44771" x="3911600" y="1227138"/>
          <p14:tracePt t="44779" x="3911600" y="1219200"/>
          <p14:tracePt t="44787" x="3919538" y="1211263"/>
          <p14:tracePt t="44795" x="3919538" y="1196975"/>
          <p14:tracePt t="44804" x="3925888" y="1190625"/>
          <p14:tracePt t="44812" x="3925888" y="1176338"/>
          <p14:tracePt t="44820" x="3933825" y="1168400"/>
          <p14:tracePt t="44828" x="3933825" y="1154113"/>
          <p14:tracePt t="44837" x="3933825" y="1139825"/>
          <p14:tracePt t="44844" x="3940175" y="1131888"/>
          <p14:tracePt t="44852" x="3940175" y="1125538"/>
          <p14:tracePt t="44860" x="3948113" y="1117600"/>
          <p14:tracePt t="44870" x="3948113" y="1109663"/>
          <p14:tracePt t="44877" x="3948113" y="1103313"/>
          <p14:tracePt t="44902" x="3948113" y="1095375"/>
          <p14:tracePt t="45169" x="3948113" y="1103313"/>
          <p14:tracePt t="45187" x="3948113" y="1109663"/>
          <p14:tracePt t="45193" x="3948113" y="1117600"/>
          <p14:tracePt t="45202" x="3948113" y="1125538"/>
          <p14:tracePt t="45210" x="3948113" y="1131888"/>
          <p14:tracePt t="45219" x="3940175" y="1139825"/>
          <p14:tracePt t="45227" x="3940175" y="1146175"/>
          <p14:tracePt t="45235" x="3940175" y="1160463"/>
          <p14:tracePt t="45242" x="3940175" y="1168400"/>
          <p14:tracePt t="45250" x="3933825" y="1190625"/>
          <p14:tracePt t="45259" x="3933825" y="1211263"/>
          <p14:tracePt t="45266" x="3925888" y="1233488"/>
          <p14:tracePt t="45274" x="3925888" y="1262063"/>
          <p14:tracePt t="45282" x="3925888" y="1292225"/>
          <p14:tracePt t="45290" x="3925888" y="1320800"/>
          <p14:tracePt t="45298" x="3919538" y="1343025"/>
          <p14:tracePt t="45308" x="3919538" y="1371600"/>
          <p14:tracePt t="45315" x="3919538" y="1379538"/>
          <p14:tracePt t="45323" x="3919538" y="1400175"/>
          <p14:tracePt t="45331" x="3919538" y="1414463"/>
          <p14:tracePt t="45338" x="3919538" y="1430338"/>
          <p14:tracePt t="45347" x="3919538" y="1436688"/>
          <p14:tracePt t="45357" x="3919538" y="1444625"/>
          <p14:tracePt t="45364" x="3911600" y="1444625"/>
          <p14:tracePt t="45371" x="3911600" y="1450975"/>
          <p14:tracePt t="45388" x="3903663" y="1450975"/>
          <p14:tracePt t="45395" x="3897313" y="1458913"/>
          <p14:tracePt t="45404" x="3889375" y="1458913"/>
          <p14:tracePt t="45413" x="3875088" y="1458913"/>
          <p14:tracePt t="45421" x="3860800" y="1465263"/>
          <p14:tracePt t="45428" x="3846513" y="1465263"/>
          <p14:tracePt t="45436" x="3832225" y="1473200"/>
          <p14:tracePt t="45444" x="3810000" y="1473200"/>
          <p14:tracePt t="45452" x="3795713" y="1481138"/>
          <p14:tracePt t="45460" x="3773488" y="1487488"/>
          <p14:tracePt t="45468" x="3751263" y="1495425"/>
          <p14:tracePt t="45477" x="3736975" y="1501775"/>
          <p14:tracePt t="45485" x="3716338" y="1509713"/>
          <p14:tracePt t="45493" x="3700463" y="1516063"/>
          <p14:tracePt t="45502" x="3686175" y="1531938"/>
          <p14:tracePt t="45509" x="3671888" y="1546225"/>
          <p14:tracePt t="45519" x="3657600" y="1560513"/>
          <p14:tracePt t="45526" x="3643313" y="1574800"/>
          <p14:tracePt t="45534" x="3635375" y="1582738"/>
          <p14:tracePt t="45541" x="3629025" y="1597025"/>
          <p14:tracePt t="45551" x="3614738" y="1611313"/>
          <p14:tracePt t="45558" x="3606800" y="1625600"/>
          <p14:tracePt t="45567" x="3598863" y="1633538"/>
          <p14:tracePt t="45575" x="3592513" y="1647825"/>
          <p14:tracePt t="45583" x="3578225" y="1654175"/>
          <p14:tracePt t="45590" x="3578225" y="1662113"/>
          <p14:tracePt t="45599" x="3563938" y="1668463"/>
          <p14:tracePt t="45607" x="3563938" y="1676400"/>
          <p14:tracePt t="45616" x="3556000" y="1676400"/>
          <p14:tracePt t="45624" x="3556000" y="1684338"/>
          <p14:tracePt t="45632" x="3548063" y="1684338"/>
          <p14:tracePt t="45640" x="3541713" y="1684338"/>
          <p14:tracePt t="45647" x="3541713" y="1690688"/>
          <p14:tracePt t="45819" x="3541713" y="1684338"/>
          <p14:tracePt t="45827" x="3541713" y="1676400"/>
          <p14:tracePt t="45836" x="3548063" y="1668463"/>
          <p14:tracePt t="45843" x="3548063" y="1662113"/>
          <p14:tracePt t="45850" x="3556000" y="1654175"/>
          <p14:tracePt t="45860" x="3563938" y="1647825"/>
          <p14:tracePt t="45867" x="3563938" y="1633538"/>
          <p14:tracePt t="45876" x="3570288" y="1625600"/>
          <p14:tracePt t="45883" x="3584575" y="1611313"/>
          <p14:tracePt t="45893" x="3584575" y="1603375"/>
          <p14:tracePt t="45900" x="3598863" y="1582738"/>
          <p14:tracePt t="45909" x="3606800" y="1566863"/>
          <p14:tracePt t="45915" x="3614738" y="1560513"/>
          <p14:tracePt t="45924" x="3621088" y="1546225"/>
          <p14:tracePt t="45932" x="3629025" y="1538288"/>
          <p14:tracePt t="45940" x="3643313" y="1524000"/>
          <p14:tracePt t="45947" x="3649663" y="1509713"/>
          <p14:tracePt t="45956" x="3657600" y="1501775"/>
          <p14:tracePt t="45964" x="3671888" y="1487488"/>
          <p14:tracePt t="45973" x="3679825" y="1481138"/>
          <p14:tracePt t="45980" x="3686175" y="1473200"/>
          <p14:tracePt t="45989" x="3694113" y="1458913"/>
          <p14:tracePt t="45996" x="3700463" y="1450975"/>
          <p14:tracePt t="46005" x="3708400" y="1436688"/>
          <p14:tracePt t="46013" x="3716338" y="1430338"/>
          <p14:tracePt t="46022" x="3730625" y="1422400"/>
          <p14:tracePt t="46030" x="3730625" y="1408113"/>
          <p14:tracePt t="46038" x="3744913" y="1400175"/>
          <p14:tracePt t="46046" x="3751263" y="1385888"/>
          <p14:tracePt t="46054" x="3759200" y="1379538"/>
          <p14:tracePt t="46062" x="3767138" y="1363663"/>
          <p14:tracePt t="46070" x="3773488" y="1357313"/>
          <p14:tracePt t="46078" x="3781425" y="1343025"/>
          <p14:tracePt t="46087" x="3787775" y="1335088"/>
          <p14:tracePt t="46095" x="3802063" y="1320800"/>
          <p14:tracePt t="46103" x="3810000" y="1312863"/>
          <p14:tracePt t="46111" x="3817938" y="1306513"/>
          <p14:tracePt t="46119" x="3824288" y="1298575"/>
          <p14:tracePt t="46128" x="3832225" y="1292225"/>
          <p14:tracePt t="46136" x="3838575" y="1284288"/>
          <p14:tracePt t="46143" x="3846513" y="1277938"/>
          <p14:tracePt t="46151" x="3846513" y="1270000"/>
          <p14:tracePt t="46160" x="3852863" y="1270000"/>
          <p14:tracePt t="46170" x="3860800" y="1270000"/>
          <p14:tracePt t="46176" x="3868738" y="1262063"/>
          <p14:tracePt t="46186" x="3875088" y="1262063"/>
          <p14:tracePt t="46192" x="3883025" y="1262063"/>
          <p14:tracePt t="46202" x="3889375" y="1255713"/>
          <p14:tracePt t="46207" x="3897313" y="1255713"/>
          <p14:tracePt t="46219" x="3903663" y="1255713"/>
          <p14:tracePt t="46225" x="3911600" y="1255713"/>
          <p14:tracePt t="46235" x="3919538" y="1255713"/>
          <p14:tracePt t="46241" x="3925888" y="1255713"/>
          <p14:tracePt t="46253" x="3933825" y="1255713"/>
          <p14:tracePt t="46257" x="3940175" y="1255713"/>
          <p14:tracePt t="46269" x="3948113" y="1255713"/>
          <p14:tracePt t="46274" x="3954463" y="1255713"/>
          <p14:tracePt t="46286" x="3970338" y="1255713"/>
          <p14:tracePt t="46290" x="3976688" y="1255713"/>
          <p14:tracePt t="46306" x="3990975" y="1255713"/>
          <p14:tracePt t="46320" x="3998913" y="1255713"/>
          <p14:tracePt t="46324" x="4005263" y="1262063"/>
          <p14:tracePt t="46335" x="4013200" y="1262063"/>
          <p14:tracePt t="46339" x="4021138" y="1270000"/>
          <p14:tracePt t="46352" x="4027488" y="1270000"/>
          <p14:tracePt t="46357" x="4041775" y="1277938"/>
          <p14:tracePt t="46370" x="4049713" y="1284288"/>
          <p14:tracePt t="46376" x="4056063" y="1284288"/>
          <p14:tracePt t="46385" x="4064000" y="1292225"/>
          <p14:tracePt t="46391" x="4071938" y="1298575"/>
          <p14:tracePt t="46402" x="4078288" y="1298575"/>
          <p14:tracePt t="46407" x="4086225" y="1298575"/>
          <p14:tracePt t="46419" x="4092575" y="1306513"/>
          <p14:tracePt t="46424" x="4100513" y="1306513"/>
          <p14:tracePt t="46435" x="4106863" y="1306513"/>
          <p14:tracePt t="46453" x="4114800" y="1312863"/>
          <p14:tracePt t="46469" x="4122738" y="1312863"/>
          <p14:tracePt t="46469" x="4129088" y="1312863"/>
          <p14:tracePt t="46476" x="4129088" y="1320800"/>
          <p14:tracePt t="46485" x="4137025" y="1328738"/>
          <p14:tracePt t="46500" x="4143375" y="1335088"/>
          <p14:tracePt t="46517" x="4151313" y="1343025"/>
          <p14:tracePt t="46524" x="4151313" y="1349375"/>
          <p14:tracePt t="46533" x="4157663" y="1349375"/>
          <p14:tracePt t="46541" x="4165600" y="1363663"/>
          <p14:tracePt t="46549" x="4173538" y="1363663"/>
          <p14:tracePt t="46558" x="4179888" y="1371600"/>
          <p14:tracePt t="46566" x="4187825" y="1379538"/>
          <p14:tracePt t="46577" x="4194175" y="1385888"/>
          <p14:tracePt t="46581" x="4202113" y="1393825"/>
          <p14:tracePt t="46592" x="4208463" y="1400175"/>
          <p14:tracePt t="46598" x="4224338" y="1408113"/>
          <p14:tracePt t="46609" x="4230688" y="1414463"/>
          <p14:tracePt t="46613" x="4238625" y="1422400"/>
          <p14:tracePt t="46623" x="4244975" y="1430338"/>
          <p14:tracePt t="46631" x="4252913" y="1436688"/>
          <p14:tracePt t="46639" x="4259263" y="1436688"/>
          <p14:tracePt t="46647" x="4267200" y="1444625"/>
          <p14:tracePt t="46656" x="4281488" y="1450975"/>
          <p14:tracePt t="46663" x="4289425" y="1458913"/>
          <p14:tracePt t="46671" x="4295775" y="1465263"/>
          <p14:tracePt t="46679" x="4310063" y="1473200"/>
          <p14:tracePt t="46687" x="4318000" y="1481138"/>
          <p14:tracePt t="46696" x="4332288" y="1487488"/>
          <p14:tracePt t="46704" x="4340225" y="1501775"/>
          <p14:tracePt t="46712" x="4346575" y="1509713"/>
          <p14:tracePt t="46720" x="4354513" y="1516063"/>
          <p14:tracePt t="46728" x="4368800" y="1524000"/>
          <p14:tracePt t="46736" x="4376738" y="1538288"/>
          <p14:tracePt t="46744" x="4383088" y="1546225"/>
          <p14:tracePt t="46753" x="4397375" y="1552575"/>
          <p14:tracePt t="46760" x="4405313" y="1560513"/>
          <p14:tracePt t="46769" x="4411663" y="1574800"/>
          <p14:tracePt t="46777" x="4419600" y="1582738"/>
          <p14:tracePt t="46786" x="4433888" y="1589088"/>
          <p14:tracePt t="46793" x="4441825" y="1597025"/>
          <p14:tracePt t="46801" x="4448175" y="1603375"/>
          <p14:tracePt t="46809" x="4456113" y="1611313"/>
          <p14:tracePt t="46819" x="4462463" y="1617663"/>
          <p14:tracePt t="46825" x="4462463" y="1625600"/>
          <p14:tracePt t="46836" x="4470400" y="1625600"/>
          <p14:tracePt t="46842" x="4470400" y="1633538"/>
          <p14:tracePt t="46852" x="4478338" y="1633538"/>
          <p14:tracePt t="48673" x="4484688" y="1633538"/>
          <p14:tracePt t="48681" x="4513263" y="1633538"/>
          <p14:tracePt t="48689" x="4557713" y="1611313"/>
          <p14:tracePt t="48697" x="4608513" y="1597025"/>
          <p14:tracePt t="48704" x="4681538" y="1574800"/>
          <p14:tracePt t="48713" x="4767263" y="1560513"/>
          <p14:tracePt t="48721" x="4935538" y="1524000"/>
          <p14:tracePt t="48730" x="5260975" y="1465263"/>
          <p14:tracePt t="48738" x="5537200" y="1450975"/>
          <p14:tracePt t="48745" x="5849938" y="1450975"/>
          <p14:tracePt t="48753" x="6183313" y="1450975"/>
          <p14:tracePt t="48761" x="6545263" y="1473200"/>
          <p14:tracePt t="48769" x="6916738" y="1531938"/>
          <p14:tracePt t="48777" x="7292975" y="1597025"/>
          <p14:tracePt t="48786" x="7670800" y="1676400"/>
          <p14:tracePt t="48793" x="8026400" y="1770063"/>
          <p14:tracePt t="48802" x="8345488" y="1865313"/>
          <p14:tracePt t="48810" x="8483600" y="1916113"/>
          <p14:tracePt t="48819" x="8737600" y="2017713"/>
          <p14:tracePt t="48827" x="8831263" y="2068513"/>
          <p14:tracePt t="48835" x="9005888" y="2147888"/>
          <p14:tracePt t="48842" x="9064625" y="2184400"/>
          <p14:tracePt t="48851" x="9180513" y="2249488"/>
          <p14:tracePt t="48859" x="9223375" y="2271713"/>
          <p14:tracePt t="48867" x="9288463" y="2308225"/>
          <p14:tracePt t="48876" x="9310688" y="2322513"/>
          <p14:tracePt t="49160" x="9420225" y="2308225"/>
          <p14:tracePt t="49169" x="9558338" y="2293938"/>
          <p14:tracePt t="49176" x="9710738" y="2293938"/>
          <p14:tracePt t="49185" x="9877425" y="2293938"/>
          <p14:tracePt t="49191" x="10066338" y="2293938"/>
          <p14:tracePt t="49200" x="10269538" y="2328863"/>
          <p14:tracePt t="49208" x="10653713" y="2424113"/>
          <p14:tracePt t="49216" x="11052175" y="2554288"/>
          <p14:tracePt t="49224" x="11452225" y="2706688"/>
          <p14:tracePt t="49233" x="11836400" y="2887663"/>
          <p14:tracePt t="49258" x="646113" y="6719888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62F0F93-A2E0-6941-872F-6D2690170C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13272" y="6300024"/>
            <a:ext cx="2743200" cy="365125"/>
          </a:xfrm>
        </p:spPr>
        <p:txBody>
          <a:bodyPr>
            <a:normAutofit fontScale="77500" lnSpcReduction="20000"/>
          </a:bodyPr>
          <a:lstStyle/>
          <a:p>
            <a:fld id="{299EAE6D-B237-AF41-A425-E1C22B424447}" type="slidenum">
              <a:rPr lang="x-none" smtClean="0">
                <a:solidFill>
                  <a:schemeClr val="tx1"/>
                </a:solidFill>
              </a:rPr>
              <a:t>8</a:t>
            </a:fld>
            <a:endParaRPr lang="x-none">
              <a:solidFill>
                <a:schemeClr val="tx1"/>
              </a:solidFill>
            </a:endParaRPr>
          </a:p>
        </p:txBody>
      </p:sp>
      <p:pic>
        <p:nvPicPr>
          <p:cNvPr id="5" name="Image 4" descr="gt_x8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8266" y="3069253"/>
            <a:ext cx="5733735" cy="37887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ZoneTexte 21">
            <a:extLst>
              <a:ext uri="{FF2B5EF4-FFF2-40B4-BE49-F238E27FC236}">
                <a16:creationId xmlns:a16="http://schemas.microsoft.com/office/drawing/2014/main" id="{F5D93CB6-7EEC-0D43-9FE3-E138E6045DB8}"/>
              </a:ext>
            </a:extLst>
          </p:cNvPr>
          <p:cNvSpPr txBox="1"/>
          <p:nvPr/>
        </p:nvSpPr>
        <p:spPr>
          <a:xfrm>
            <a:off x="2052543" y="4635431"/>
            <a:ext cx="4405722" cy="1261884"/>
          </a:xfrm>
          <a:prstGeom prst="rect">
            <a:avLst/>
          </a:prstGeom>
          <a:solidFill>
            <a:srgbClr val="FFC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91440" tIns="45720" rIns="91440" bIns="45720" rtlCol="0">
            <a:spAutoFit/>
          </a:bodyPr>
          <a:lstStyle/>
          <a:p>
            <a:pPr algn="ctr"/>
            <a:r>
              <a:rPr lang="fr-FR" sz="2800" dirty="0">
                <a:cs typeface="Symbol" charset="2"/>
              </a:rPr>
              <a:t>But </a:t>
            </a:r>
            <a:r>
              <a:rPr lang="fr-FR" sz="2800" dirty="0"/>
              <a:t>for </a:t>
            </a:r>
            <a:r>
              <a:rPr lang="fr-FR" sz="2800" dirty="0" err="1"/>
              <a:t>very</a:t>
            </a:r>
            <a:r>
              <a:rPr lang="fr-FR" sz="2800" dirty="0"/>
              <a:t> </a:t>
            </a:r>
            <a:r>
              <a:rPr lang="fr-FR" sz="2800" dirty="0" err="1"/>
              <a:t>strong</a:t>
            </a:r>
            <a:r>
              <a:rPr lang="fr-FR" sz="2800" dirty="0"/>
              <a:t> </a:t>
            </a:r>
            <a:r>
              <a:rPr lang="fr-FR" sz="2800" dirty="0" err="1"/>
              <a:t>flares</a:t>
            </a:r>
            <a:endParaRPr lang="fr-FR" sz="2800" dirty="0"/>
          </a:p>
          <a:p>
            <a:pPr algn="ctr"/>
            <a:r>
              <a:rPr lang="fr-FR" sz="2800" dirty="0" err="1">
                <a:latin typeface="Symbol" charset="2"/>
                <a:cs typeface="Symbol" charset="2"/>
              </a:rPr>
              <a:t>D</a:t>
            </a:r>
            <a:r>
              <a:rPr lang="fr-FR" sz="2800" dirty="0" err="1"/>
              <a:t>t</a:t>
            </a:r>
            <a:r>
              <a:rPr lang="fr-FR" sz="2800" dirty="0"/>
              <a:t> &lt;0 </a:t>
            </a:r>
          </a:p>
          <a:p>
            <a:pPr algn="ctr"/>
            <a:r>
              <a:rPr lang="fr-FR" sz="2000" dirty="0"/>
              <a:t>(GOES </a:t>
            </a:r>
            <a:r>
              <a:rPr lang="fr-FR" sz="2000" dirty="0" err="1"/>
              <a:t>peaks</a:t>
            </a:r>
            <a:r>
              <a:rPr lang="fr-FR" sz="2000" dirty="0"/>
              <a:t> </a:t>
            </a:r>
            <a:r>
              <a:rPr lang="fr-FR" sz="2000" dirty="0" err="1"/>
              <a:t>after</a:t>
            </a:r>
            <a:r>
              <a:rPr lang="fr-FR" sz="2000" dirty="0"/>
              <a:t> VLF)</a:t>
            </a:r>
          </a:p>
        </p:txBody>
      </p:sp>
      <p:grpSp>
        <p:nvGrpSpPr>
          <p:cNvPr id="10" name="Grouper 9"/>
          <p:cNvGrpSpPr/>
          <p:nvPr/>
        </p:nvGrpSpPr>
        <p:grpSpPr>
          <a:xfrm>
            <a:off x="4363384" y="5855275"/>
            <a:ext cx="5138962" cy="485279"/>
            <a:chOff x="4066815" y="5855275"/>
            <a:chExt cx="5390894" cy="485278"/>
          </a:xfrm>
        </p:grpSpPr>
        <p:cxnSp>
          <p:nvCxnSpPr>
            <p:cNvPr id="7" name="Connecteur droit avec flèche 6"/>
            <p:cNvCxnSpPr/>
            <p:nvPr/>
          </p:nvCxnSpPr>
          <p:spPr>
            <a:xfrm flipV="1">
              <a:off x="4066815" y="6300023"/>
              <a:ext cx="5390894" cy="40530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Connecteur droit 8"/>
            <p:cNvCxnSpPr/>
            <p:nvPr/>
          </p:nvCxnSpPr>
          <p:spPr>
            <a:xfrm>
              <a:off x="4066815" y="5855275"/>
              <a:ext cx="0" cy="48527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er 15"/>
          <p:cNvGrpSpPr/>
          <p:nvPr/>
        </p:nvGrpSpPr>
        <p:grpSpPr>
          <a:xfrm>
            <a:off x="5471599" y="5851351"/>
            <a:ext cx="3647688" cy="383195"/>
            <a:chOff x="4066815" y="5855275"/>
            <a:chExt cx="5390894" cy="485278"/>
          </a:xfrm>
        </p:grpSpPr>
        <p:cxnSp>
          <p:nvCxnSpPr>
            <p:cNvPr id="17" name="Connecteur droit avec flèche 16"/>
            <p:cNvCxnSpPr/>
            <p:nvPr/>
          </p:nvCxnSpPr>
          <p:spPr>
            <a:xfrm flipV="1">
              <a:off x="4066815" y="6300023"/>
              <a:ext cx="5390894" cy="40530"/>
            </a:xfrm>
            <a:prstGeom prst="straightConnector1">
              <a:avLst/>
            </a:prstGeom>
            <a:ln>
              <a:solidFill>
                <a:schemeClr val="accent3">
                  <a:lumMod val="75000"/>
                </a:schemeClr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Connecteur droit 17"/>
            <p:cNvCxnSpPr/>
            <p:nvPr/>
          </p:nvCxnSpPr>
          <p:spPr>
            <a:xfrm>
              <a:off x="4066815" y="5855275"/>
              <a:ext cx="0" cy="485278"/>
            </a:xfrm>
            <a:prstGeom prst="line">
              <a:avLst/>
            </a:prstGeom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1" name="Image 10" descr="Capture d’écran 2020-11-03 à 14.25.08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"/>
            <a:ext cx="6809551" cy="45567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Ellipse 13"/>
          <p:cNvSpPr/>
          <p:nvPr/>
        </p:nvSpPr>
        <p:spPr>
          <a:xfrm>
            <a:off x="5916587" y="2864115"/>
            <a:ext cx="1037544" cy="1621197"/>
          </a:xfrm>
          <a:prstGeom prst="ellipse">
            <a:avLst/>
          </a:prstGeom>
          <a:noFill/>
          <a:ln w="28575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fr-FR" sz="2400"/>
          </a:p>
        </p:txBody>
      </p:sp>
      <p:sp>
        <p:nvSpPr>
          <p:cNvPr id="15" name="ZoneTexte 21">
            <a:extLst>
              <a:ext uri="{FF2B5EF4-FFF2-40B4-BE49-F238E27FC236}">
                <a16:creationId xmlns:a16="http://schemas.microsoft.com/office/drawing/2014/main" id="{653BAF37-12A3-F94E-A591-EECB547CBE32}"/>
              </a:ext>
            </a:extLst>
          </p:cNvPr>
          <p:cNvSpPr txBox="1"/>
          <p:nvPr/>
        </p:nvSpPr>
        <p:spPr>
          <a:xfrm>
            <a:off x="4066815" y="582918"/>
            <a:ext cx="7156299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91440" tIns="45720" rIns="91440" bIns="45720" rtlCol="0">
            <a:spAutoFit/>
          </a:bodyPr>
          <a:lstStyle/>
          <a:p>
            <a:pPr algn="ctr"/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fr-FR" sz="2800" dirty="0" err="1">
                <a:latin typeface="Symbol" charset="2"/>
                <a:cs typeface="Symbol" charset="2"/>
              </a:rPr>
              <a:t>D</a:t>
            </a:r>
            <a:r>
              <a:rPr lang="fr-FR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decreases</a:t>
            </a:r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with</a:t>
            </a:r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increasing</a:t>
            </a:r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flare</a:t>
            </a:r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strength</a:t>
            </a:r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Results</a:t>
            </a:r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comparable to former </a:t>
            </a:r>
            <a:r>
              <a:rPr lang="fr-FR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authors</a:t>
            </a:r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FB6A54D-39D2-C146-BB8C-80BD71626E1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889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1720"/>
    </mc:Choice>
    <mc:Fallback>
      <p:transition spd="slow" advTm="817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7212" x="11509375" y="4645025"/>
          <p14:tracePt t="7222" x="10972800" y="4549775"/>
          <p14:tracePt t="7229" x="10348913" y="4484688"/>
          <p14:tracePt t="7239" x="9412288" y="4433888"/>
          <p14:tracePt t="7245" x="9013825" y="4433888"/>
          <p14:tracePt t="7256" x="8359775" y="4433888"/>
          <p14:tracePt t="7260" x="8034338" y="4462463"/>
          <p14:tracePt t="7272" x="7526338" y="4513263"/>
          <p14:tracePt t="7277" x="7329488" y="4543425"/>
          <p14:tracePt t="7289" x="7205663" y="4564063"/>
          <p14:tracePt t="7293" x="7126288" y="4579938"/>
          <p14:tracePt t="7304" x="7075488" y="4586288"/>
          <p14:tracePt t="7309" x="6959600" y="4594225"/>
          <p14:tracePt t="7464" x="6951663" y="4594225"/>
          <p14:tracePt t="7474" x="6916738" y="4564063"/>
          <p14:tracePt t="7479" x="6858000" y="4535488"/>
          <p14:tracePt t="7491" x="6784975" y="4492625"/>
          <p14:tracePt t="7496" x="6662738" y="4448175"/>
          <p14:tracePt t="7507" x="6516688" y="4405313"/>
          <p14:tracePt t="7512" x="6205538" y="4332288"/>
          <p14:tracePt t="7523" x="5661025" y="4238625"/>
          <p14:tracePt t="7528" x="5181600" y="4208463"/>
          <p14:tracePt t="7538" x="4681538" y="4187825"/>
          <p14:tracePt t="7545" x="4157663" y="4187825"/>
          <p14:tracePt t="7554" x="3875088" y="4187825"/>
          <p14:tracePt t="7561" x="3411538" y="4194175"/>
          <p14:tracePt t="7570" x="2989263" y="4224338"/>
          <p14:tracePt t="7577" x="2836863" y="4238625"/>
          <p14:tracePt t="7586" x="2706688" y="4252913"/>
          <p14:tracePt t="7593" x="2613025" y="4259263"/>
          <p14:tracePt t="7602" x="2547938" y="4259263"/>
          <p14:tracePt t="7610" x="2503488" y="4259263"/>
          <p14:tracePt t="7618" x="2286000" y="4267200"/>
          <p14:tracePt t="7797" x="2278063" y="4238625"/>
          <p14:tracePt t="7806" x="2257425" y="4208463"/>
          <p14:tracePt t="7813" x="2235200" y="4173538"/>
          <p14:tracePt t="7822" x="2206625" y="4129088"/>
          <p14:tracePt t="7830" x="2176463" y="4086225"/>
          <p14:tracePt t="7838" x="2147888" y="4027488"/>
          <p14:tracePt t="7846" x="2111375" y="3976688"/>
          <p14:tracePt t="7855" x="2074863" y="3911600"/>
          <p14:tracePt t="7862" x="2009775" y="3802063"/>
          <p14:tracePt t="7870" x="1944688" y="3671888"/>
          <p14:tracePt t="7878" x="1893888" y="3548063"/>
          <p14:tracePt t="7886" x="1836738" y="3411538"/>
          <p14:tracePt t="7894" x="1792288" y="3287713"/>
          <p14:tracePt t="7903" x="1770063" y="3222625"/>
          <p14:tracePt t="7910" x="1735138" y="3113088"/>
          <p14:tracePt t="7919" x="1698625" y="3019425"/>
          <p14:tracePt t="7926" x="1684338" y="2974975"/>
          <p14:tracePt t="7935" x="1662113" y="2909888"/>
          <p14:tracePt t="7943" x="1647825" y="2859088"/>
          <p14:tracePt t="7952" x="1639888" y="2836863"/>
          <p14:tracePt t="7959" x="1633538" y="2808288"/>
          <p14:tracePt t="7967" x="1625600" y="2771775"/>
          <p14:tracePt t="8194" x="1617663" y="2757488"/>
          <p14:tracePt t="8205" x="1603375" y="2720975"/>
          <p14:tracePt t="8211" x="1589088" y="2670175"/>
          <p14:tracePt t="8221" x="1574800" y="2613025"/>
          <p14:tracePt t="8228" x="1560513" y="2554288"/>
          <p14:tracePt t="8236" x="1560513" y="2489200"/>
          <p14:tracePt t="8243" x="1560513" y="2416175"/>
          <p14:tracePt t="8251" x="1560513" y="2351088"/>
          <p14:tracePt t="8259" x="1560513" y="2286000"/>
          <p14:tracePt t="8268" x="1566863" y="2243138"/>
          <p14:tracePt t="8276" x="1582738" y="2206625"/>
          <p14:tracePt t="8285" x="1597025" y="2097088"/>
          <p14:tracePt t="22673" x="1589088" y="2097088"/>
          <p14:tracePt t="22686" x="1582738" y="2090738"/>
          <p14:tracePt t="22690" x="1566863" y="2074863"/>
          <p14:tracePt t="22703" x="1552575" y="2060575"/>
          <p14:tracePt t="22706" x="1531938" y="2046288"/>
          <p14:tracePt t="22719" x="1495425" y="2017713"/>
          <p14:tracePt t="22722" x="1465263" y="1995488"/>
          <p14:tracePt t="22737" x="1450975" y="1981200"/>
          <p14:tracePt t="22739" x="1414463" y="1958975"/>
          <p14:tracePt t="22753" x="1385888" y="1938338"/>
          <p14:tracePt t="22755" x="1357313" y="1916113"/>
          <p14:tracePt t="22769" x="1320800" y="1893888"/>
          <p14:tracePt t="22771" x="1292225" y="1879600"/>
          <p14:tracePt t="22784" x="1262063" y="1865313"/>
          <p14:tracePt t="22787" x="1233488" y="1851025"/>
          <p14:tracePt t="22800" x="1196975" y="1836738"/>
          <p14:tracePt t="22803" x="1176338" y="1820863"/>
          <p14:tracePt t="22811" x="1117600" y="1806575"/>
          <p14:tracePt t="22820" x="1089025" y="1792288"/>
          <p14:tracePt t="22829" x="1044575" y="1785938"/>
          <p14:tracePt t="22836" x="1023938" y="1778000"/>
          <p14:tracePt t="22844" x="987425" y="1763713"/>
          <p14:tracePt t="22852" x="950913" y="1755775"/>
          <p14:tracePt t="22860" x="914400" y="1741488"/>
          <p14:tracePt t="22869" x="871538" y="1735138"/>
          <p14:tracePt t="22877" x="841375" y="1719263"/>
          <p14:tracePt t="22885" x="804863" y="1704975"/>
          <p14:tracePt t="22893" x="776288" y="1690688"/>
          <p14:tracePt t="22901" x="754063" y="1676400"/>
          <p14:tracePt t="22909" x="733425" y="1662113"/>
          <p14:tracePt t="22917" x="725488" y="1654175"/>
          <p14:tracePt t="22925" x="719138" y="1639888"/>
          <p14:tracePt t="22933" x="703263" y="1625600"/>
          <p14:tracePt t="22942" x="696913" y="1617663"/>
          <p14:tracePt t="22950" x="696913" y="1603375"/>
          <p14:tracePt t="22958" x="688975" y="1597025"/>
          <p14:tracePt t="22966" x="688975" y="1582738"/>
          <p14:tracePt t="22974" x="688975" y="1566863"/>
          <p14:tracePt t="22982" x="688975" y="1552575"/>
          <p14:tracePt t="22991" x="696913" y="1546225"/>
          <p14:tracePt t="22998" x="711200" y="1524000"/>
          <p14:tracePt t="23006" x="725488" y="1501775"/>
          <p14:tracePt t="23015" x="739775" y="1481138"/>
          <p14:tracePt t="23023" x="769938" y="1436688"/>
          <p14:tracePt t="23031" x="784225" y="1422400"/>
          <p14:tracePt t="23040" x="804863" y="1393825"/>
          <p14:tracePt t="23048" x="827088" y="1357313"/>
          <p14:tracePt t="23056" x="849313" y="1328738"/>
          <p14:tracePt t="23065" x="871538" y="1292225"/>
          <p14:tracePt t="23073" x="885825" y="1262063"/>
          <p14:tracePt t="23081" x="900113" y="1233488"/>
          <p14:tracePt t="23089" x="914400" y="1204913"/>
          <p14:tracePt t="23098" x="922338" y="1182688"/>
          <p14:tracePt t="23106" x="928688" y="1176338"/>
          <p14:tracePt t="23115" x="936625" y="1154113"/>
          <p14:tracePt t="23122" x="942975" y="1139825"/>
          <p14:tracePt t="23131" x="950913" y="1125538"/>
          <p14:tracePt t="23139" x="950913" y="1117600"/>
          <p14:tracePt t="23146" x="957263" y="1109663"/>
          <p14:tracePt t="23155" x="957263" y="1103313"/>
          <p14:tracePt t="23169" x="965200" y="1095375"/>
          <p14:tracePt t="23209" x="973138" y="1095375"/>
          <p14:tracePt t="23234" x="979488" y="1095375"/>
          <p14:tracePt t="23250" x="993775" y="1095375"/>
          <p14:tracePt t="23258" x="1001713" y="1095375"/>
          <p14:tracePt t="23266" x="1016000" y="1103313"/>
          <p14:tracePt t="23275" x="1030288" y="1109663"/>
          <p14:tracePt t="23283" x="1044575" y="1117600"/>
          <p14:tracePt t="23291" x="1058863" y="1125538"/>
          <p14:tracePt t="23299" x="1081088" y="1131888"/>
          <p14:tracePt t="23307" x="1103313" y="1146175"/>
          <p14:tracePt t="23315" x="1125538" y="1154113"/>
          <p14:tracePt t="23323" x="1146175" y="1168400"/>
          <p14:tracePt t="23331" x="1176338" y="1182688"/>
          <p14:tracePt t="23339" x="1196975" y="1190625"/>
          <p14:tracePt t="23347" x="1219200" y="1204913"/>
          <p14:tracePt t="23356" x="1241425" y="1219200"/>
          <p14:tracePt t="23364" x="1262063" y="1241425"/>
          <p14:tracePt t="23372" x="1292225" y="1255713"/>
          <p14:tracePt t="23380" x="1312863" y="1277938"/>
          <p14:tracePt t="23389" x="1343025" y="1292225"/>
          <p14:tracePt t="23397" x="1371600" y="1312863"/>
          <p14:tracePt t="23404" x="1400175" y="1335088"/>
          <p14:tracePt t="23413" x="1430338" y="1349375"/>
          <p14:tracePt t="23420" x="1465263" y="1371600"/>
          <p14:tracePt t="23429" x="1509713" y="1408113"/>
          <p14:tracePt t="23437" x="1546225" y="1430338"/>
          <p14:tracePt t="23445" x="1560513" y="1444625"/>
          <p14:tracePt t="23453" x="1617663" y="1481138"/>
          <p14:tracePt t="23462" x="1654175" y="1495425"/>
          <p14:tracePt t="23469" x="1690688" y="1516063"/>
          <p14:tracePt t="23477" x="1712913" y="1531938"/>
          <p14:tracePt t="23485" x="1770063" y="1560513"/>
          <p14:tracePt t="23493" x="1792288" y="1566863"/>
          <p14:tracePt t="23502" x="1843088" y="1589088"/>
          <p14:tracePt t="23510" x="1879600" y="1603375"/>
          <p14:tracePt t="23518" x="1922463" y="1617663"/>
          <p14:tracePt t="23526" x="1966913" y="1633538"/>
          <p14:tracePt t="23534" x="2009775" y="1647825"/>
          <p14:tracePt t="23542" x="2054225" y="1668463"/>
          <p14:tracePt t="23550" x="2105025" y="1690688"/>
          <p14:tracePt t="23559" x="2147888" y="1712913"/>
          <p14:tracePt t="23567" x="2198688" y="1741488"/>
          <p14:tracePt t="23575" x="2220913" y="1749425"/>
          <p14:tracePt t="23583" x="2263775" y="1778000"/>
          <p14:tracePt t="23592" x="2300288" y="1792288"/>
          <p14:tracePt t="23599" x="2336800" y="1814513"/>
          <p14:tracePt t="23608" x="2365375" y="1828800"/>
          <p14:tracePt t="23615" x="2379663" y="1828800"/>
          <p14:tracePt t="23624" x="2409825" y="1843088"/>
          <p14:tracePt t="23632" x="2416175" y="1843088"/>
          <p14:tracePt t="23641" x="2438400" y="1851025"/>
          <p14:tracePt t="23957" x="2452688" y="1851025"/>
          <p14:tracePt t="23965" x="2466975" y="1851025"/>
          <p14:tracePt t="23973" x="2481263" y="1857375"/>
          <p14:tracePt t="23981" x="2503488" y="1865313"/>
          <p14:tracePt t="23989" x="2525713" y="1871663"/>
          <p14:tracePt t="23997" x="2547938" y="1879600"/>
          <p14:tracePt t="24005" x="2582863" y="1893888"/>
          <p14:tracePt t="24013" x="2619375" y="1908175"/>
          <p14:tracePt t="24022" x="2663825" y="1922463"/>
          <p14:tracePt t="24030" x="2706688" y="1944688"/>
          <p14:tracePt t="24039" x="2751138" y="1966913"/>
          <p14:tracePt t="24046" x="2794000" y="1989138"/>
          <p14:tracePt t="24054" x="2836863" y="2017713"/>
          <p14:tracePt t="24062" x="2887663" y="2039938"/>
          <p14:tracePt t="24070" x="2932113" y="2068513"/>
          <p14:tracePt t="24078" x="2982913" y="2097088"/>
          <p14:tracePt t="24086" x="3025775" y="2125663"/>
          <p14:tracePt t="24094" x="3070225" y="2162175"/>
          <p14:tracePt t="24102" x="3113088" y="2192338"/>
          <p14:tracePt t="24111" x="3157538" y="2212975"/>
          <p14:tracePt t="24119" x="3200400" y="2243138"/>
          <p14:tracePt t="24127" x="3243263" y="2271713"/>
          <p14:tracePt t="24135" x="3287713" y="2293938"/>
          <p14:tracePt t="24143" x="3338513" y="2322513"/>
          <p14:tracePt t="24151" x="3381375" y="2344738"/>
          <p14:tracePt t="24159" x="3417888" y="2365375"/>
          <p14:tracePt t="24167" x="3446463" y="2379663"/>
          <p14:tracePt t="24175" x="3482975" y="2395538"/>
          <p14:tracePt t="24184" x="3519488" y="2409825"/>
          <p14:tracePt t="24192" x="3556000" y="2430463"/>
          <p14:tracePt t="24200" x="3592513" y="2438400"/>
          <p14:tracePt t="24208" x="3629025" y="2452688"/>
          <p14:tracePt t="24216" x="3679825" y="2474913"/>
          <p14:tracePt t="24224" x="3700463" y="2474913"/>
          <p14:tracePt t="24232" x="3736975" y="2489200"/>
          <p14:tracePt t="24240" x="3781425" y="2503488"/>
          <p14:tracePt t="24249" x="3810000" y="2511425"/>
          <p14:tracePt t="24257" x="3846513" y="2525713"/>
          <p14:tracePt t="24265" x="3875088" y="2540000"/>
          <p14:tracePt t="24273" x="3911600" y="2547938"/>
          <p14:tracePt t="24281" x="3940175" y="2562225"/>
          <p14:tracePt t="24289" x="3970338" y="2576513"/>
          <p14:tracePt t="24297" x="3990975" y="2590800"/>
          <p14:tracePt t="24307" x="4021138" y="2598738"/>
          <p14:tracePt t="24314" x="4041775" y="2613025"/>
          <p14:tracePt t="24322" x="4064000" y="2619375"/>
          <p14:tracePt t="24331" x="4086225" y="2627313"/>
          <p14:tracePt t="24339" x="4106863" y="2633663"/>
          <p14:tracePt t="24347" x="4129088" y="2641600"/>
          <p14:tracePt t="24356" x="4151313" y="2655888"/>
          <p14:tracePt t="24365" x="4179888" y="2663825"/>
          <p14:tracePt t="24372" x="4202113" y="2678113"/>
          <p14:tracePt t="24381" x="4244975" y="2692400"/>
          <p14:tracePt t="24389" x="4267200" y="2700338"/>
          <p14:tracePt t="24398" x="4303713" y="2714625"/>
          <p14:tracePt t="24406" x="4340225" y="2720975"/>
          <p14:tracePt t="24411" x="4368800" y="2735263"/>
          <p14:tracePt t="24422" x="4397375" y="2743200"/>
          <p14:tracePt t="24430" x="4433888" y="2751138"/>
          <p14:tracePt t="24440" x="4456113" y="2765425"/>
          <p14:tracePt t="24445" x="4484688" y="2771775"/>
          <p14:tracePt t="24455" x="4513263" y="2779713"/>
          <p14:tracePt t="24463" x="4535488" y="2786063"/>
          <p14:tracePt t="24473" x="4557713" y="2794000"/>
          <p14:tracePt t="24480" x="4579938" y="2801938"/>
          <p14:tracePt t="24489" x="4608513" y="2816225"/>
          <p14:tracePt t="24495" x="4630738" y="2822575"/>
          <p14:tracePt t="24506" x="4651375" y="2830513"/>
          <p14:tracePt t="24512" x="4681538" y="2844800"/>
          <p14:tracePt t="24522" x="4702175" y="2852738"/>
          <p14:tracePt t="24529" x="4716463" y="2859088"/>
          <p14:tracePt t="24539" x="4746625" y="2873375"/>
          <p14:tracePt t="24546" x="4760913" y="2881313"/>
          <p14:tracePt t="24558" x="4775200" y="2887663"/>
          <p14:tracePt t="24562" x="4789488" y="2895600"/>
          <p14:tracePt t="24573" x="4803775" y="2903538"/>
          <p14:tracePt t="24580" x="4811713" y="2909888"/>
          <p14:tracePt t="24589" x="4826000" y="2909888"/>
          <p14:tracePt t="24596" x="4833938" y="2909888"/>
          <p14:tracePt t="24606" x="4833938" y="2917825"/>
          <p14:tracePt t="24613" x="4840288" y="2917825"/>
          <p14:tracePt t="24629" x="4848225" y="2917825"/>
          <p14:tracePt t="24639" x="4854575" y="2917825"/>
          <p14:tracePt t="43053" x="4862513" y="2917825"/>
          <p14:tracePt t="43055" x="4899025" y="2917825"/>
          <p14:tracePt t="43058" x="4949825" y="2917825"/>
          <p14:tracePt t="43063" x="5051425" y="2917825"/>
          <p14:tracePt t="43079" x="5087938" y="2917825"/>
          <p14:tracePt t="43082" x="5130800" y="2917825"/>
          <p14:tracePt t="43093" x="5173663" y="2903538"/>
          <p14:tracePt t="43098" x="5218113" y="2903538"/>
          <p14:tracePt t="43107" x="5291138" y="2881313"/>
          <p14:tracePt t="43112" x="5362575" y="2867025"/>
          <p14:tracePt t="43125" x="5427663" y="2844800"/>
          <p14:tracePt t="43129" x="5494338" y="2830513"/>
          <p14:tracePt t="43142" x="5545138" y="2808288"/>
          <p14:tracePt t="43146" x="5602288" y="2786063"/>
          <p14:tracePt t="43158" x="5653088" y="2771775"/>
          <p14:tracePt t="43162" x="5681663" y="2757488"/>
          <p14:tracePt t="43175" x="5726113" y="2743200"/>
          <p14:tracePt t="43179" x="5768975" y="2728913"/>
          <p14:tracePt t="43191" x="5805488" y="2714625"/>
          <p14:tracePt t="43195" x="5842000" y="2706688"/>
          <p14:tracePt t="43208" x="5878513" y="2692400"/>
          <p14:tracePt t="43212" x="5907088" y="2684463"/>
          <p14:tracePt t="43226" x="5935663" y="2678113"/>
          <p14:tracePt t="43227" x="5965825" y="2670175"/>
          <p14:tracePt t="43234" x="5986463" y="2663825"/>
          <p14:tracePt t="43242" x="6016625" y="2655888"/>
          <p14:tracePt t="43250" x="6037263" y="2649538"/>
          <p14:tracePt t="43258" x="6059488" y="2649538"/>
          <p14:tracePt t="43266" x="6088063" y="2641600"/>
          <p14:tracePt t="43275" x="6110288" y="2641600"/>
          <p14:tracePt t="43283" x="6138863" y="2641600"/>
          <p14:tracePt t="43292" x="6183313" y="2641600"/>
          <p14:tracePt t="43299" x="6226175" y="2641600"/>
          <p14:tracePt t="43308" x="6270625" y="2641600"/>
          <p14:tracePt t="43315" x="6313488" y="2641600"/>
          <p14:tracePt t="43325" x="6364288" y="2641600"/>
          <p14:tracePt t="43330" x="6408738" y="2649538"/>
          <p14:tracePt t="43342" x="6465888" y="2649538"/>
          <p14:tracePt t="43348" x="6488113" y="2655888"/>
          <p14:tracePt t="43358" x="6538913" y="2655888"/>
          <p14:tracePt t="43364" x="6581775" y="2663825"/>
          <p14:tracePt t="43375" x="6618288" y="2663825"/>
          <p14:tracePt t="43379" x="6654800" y="2663825"/>
          <p14:tracePt t="43393" x="6683375" y="2670175"/>
          <p14:tracePt t="43397" x="6713538" y="2678113"/>
          <p14:tracePt t="43408" x="6719888" y="2678113"/>
          <p14:tracePt t="43412" x="6742113" y="2684463"/>
          <p14:tracePt t="43425" x="6756400" y="2692400"/>
          <p14:tracePt t="43430" x="6770688" y="2700338"/>
          <p14:tracePt t="43443" x="6778625" y="2706688"/>
          <p14:tracePt t="43447" x="6784975" y="2714625"/>
          <p14:tracePt t="43458" x="6792913" y="2714625"/>
          <p14:tracePt t="43462" x="6792913" y="2720975"/>
          <p14:tracePt t="43475" x="6792913" y="2728913"/>
          <p14:tracePt t="43479" x="6784975" y="2728913"/>
          <p14:tracePt t="43491" x="6770688" y="2735263"/>
          <p14:tracePt t="43496" x="6748463" y="2735263"/>
          <p14:tracePt t="43508" x="6734175" y="2735263"/>
          <p14:tracePt t="43512" x="6713538" y="2735263"/>
          <p14:tracePt t="43525" x="6705600" y="2735263"/>
          <p14:tracePt t="43528" x="6677025" y="2735263"/>
          <p14:tracePt t="43542" x="6662738" y="2735263"/>
          <p14:tracePt t="43546" x="6640513" y="2735263"/>
          <p14:tracePt t="43559" x="6626225" y="2735263"/>
          <p14:tracePt t="43563" x="6604000" y="2735263"/>
          <p14:tracePt t="43575" x="6581775" y="2735263"/>
          <p14:tracePt t="43579" x="6561138" y="2735263"/>
          <p14:tracePt t="43591" x="6545263" y="2743200"/>
          <p14:tracePt t="43596" x="6502400" y="2765425"/>
          <p14:tracePt t="43608" x="6480175" y="2786063"/>
          <p14:tracePt t="43609" x="6459538" y="2816225"/>
          <p14:tracePt t="43616" x="6429375" y="2852738"/>
          <p14:tracePt t="43625" x="6408738" y="2887663"/>
          <p14:tracePt t="43632" x="6378575" y="2932113"/>
          <p14:tracePt t="43642" x="6357938" y="2968625"/>
          <p14:tracePt t="43648" x="6327775" y="3019425"/>
          <p14:tracePt t="43658" x="6299200" y="3070225"/>
          <p14:tracePt t="43664" x="6270625" y="3121025"/>
          <p14:tracePt t="43675" x="6234113" y="3171825"/>
          <p14:tracePt t="43681" x="6205538" y="3214688"/>
          <p14:tracePt t="43692" x="6189663" y="3243263"/>
          <p14:tracePt t="43698" x="6161088" y="3287713"/>
          <p14:tracePt t="43709" x="6146800" y="3324225"/>
          <p14:tracePt t="44030" x="6124575" y="3324225"/>
          <p14:tracePt t="44040" x="6110288" y="3338513"/>
          <p14:tracePt t="44047" x="6096000" y="3352800"/>
          <p14:tracePt t="44056" x="6081713" y="3381375"/>
          <p14:tracePt t="44062" x="6073775" y="3403600"/>
          <p14:tracePt t="44070" x="6059488" y="3432175"/>
          <p14:tracePt t="44078" x="6053138" y="3462338"/>
          <p14:tracePt t="44086" x="6030913" y="3513138"/>
          <p14:tracePt t="44094" x="6016625" y="3563938"/>
          <p14:tracePt t="44102" x="6002338" y="3629025"/>
          <p14:tracePt t="44110" x="5986463" y="3686175"/>
          <p14:tracePt t="44118" x="5972175" y="3744913"/>
          <p14:tracePt t="44127" x="5965825" y="3795713"/>
          <p14:tracePt t="44134" x="5965825" y="3852863"/>
          <p14:tracePt t="44144" x="5957888" y="3903663"/>
          <p14:tracePt t="44151" x="5957888" y="3962400"/>
          <p14:tracePt t="44160" x="5957888" y="4027488"/>
          <p14:tracePt t="44167" x="5957888" y="4078288"/>
          <p14:tracePt t="44176" x="5957888" y="4137025"/>
          <p14:tracePt t="44184" x="5957888" y="4187825"/>
          <p14:tracePt t="44192" x="5965825" y="4244975"/>
          <p14:tracePt t="44200" x="5980113" y="4295775"/>
          <p14:tracePt t="44209" x="5986463" y="4325938"/>
          <p14:tracePt t="44217" x="6008688" y="4376738"/>
          <p14:tracePt t="44225" x="6022975" y="4419600"/>
          <p14:tracePt t="44233" x="6045200" y="4456113"/>
          <p14:tracePt t="44242" x="6059488" y="4492625"/>
          <p14:tracePt t="44249" x="6073775" y="4521200"/>
          <p14:tracePt t="44258" x="6096000" y="4549775"/>
          <p14:tracePt t="44265" x="6110288" y="4579938"/>
          <p14:tracePt t="44275" x="6132513" y="4600575"/>
          <p14:tracePt t="44282" x="6138863" y="4622800"/>
          <p14:tracePt t="44292" x="6161088" y="4637088"/>
          <p14:tracePt t="44299" x="6175375" y="4659313"/>
          <p14:tracePt t="44308" x="6189663" y="4673600"/>
          <p14:tracePt t="44313" x="6211888" y="4687888"/>
          <p14:tracePt t="44325" x="6226175" y="4702175"/>
          <p14:tracePt t="44329" x="6248400" y="4716463"/>
          <p14:tracePt t="44342" x="6270625" y="4724400"/>
          <p14:tracePt t="44346" x="6284913" y="4732338"/>
          <p14:tracePt t="44358" x="6307138" y="4738688"/>
          <p14:tracePt t="44362" x="6321425" y="4746625"/>
          <p14:tracePt t="44375" x="6335713" y="4752975"/>
          <p14:tracePt t="44379" x="6357938" y="4752975"/>
          <p14:tracePt t="44392" x="6364288" y="4760913"/>
          <p14:tracePt t="44397" x="6378575" y="4760913"/>
          <p14:tracePt t="44408" x="6400800" y="4767263"/>
          <p14:tracePt t="44413" x="6415088" y="4767263"/>
          <p14:tracePt t="44425" x="6437313" y="4775200"/>
          <p14:tracePt t="44430" x="6451600" y="4775200"/>
          <p14:tracePt t="44442" x="6465888" y="4775200"/>
          <p14:tracePt t="44445" x="6488113" y="4775200"/>
          <p14:tracePt t="44458" x="6502400" y="4775200"/>
          <p14:tracePt t="44462" x="6516688" y="4767263"/>
          <p14:tracePt t="44475" x="6538913" y="4752975"/>
          <p14:tracePt t="44480" x="6553200" y="4738688"/>
          <p14:tracePt t="44491" x="6575425" y="4724400"/>
          <p14:tracePt t="44496" x="6596063" y="4687888"/>
          <p14:tracePt t="44509" x="6618288" y="4659313"/>
          <p14:tracePt t="44513" x="6632575" y="4630738"/>
          <p14:tracePt t="44525" x="6654800" y="4586288"/>
          <p14:tracePt t="44526" x="6669088" y="4543425"/>
          <p14:tracePt t="44533" x="6683375" y="4478338"/>
          <p14:tracePt t="44542" x="6705600" y="4383088"/>
          <p14:tracePt t="44551" x="6713538" y="4340225"/>
          <p14:tracePt t="44559" x="6734175" y="4216400"/>
          <p14:tracePt t="44566" x="6748463" y="4122738"/>
          <p14:tracePt t="44574" x="6764338" y="4027488"/>
          <p14:tracePt t="44582" x="6778625" y="3976688"/>
          <p14:tracePt t="44591" x="6799263" y="3883025"/>
          <p14:tracePt t="44598" x="6815138" y="3787775"/>
          <p14:tracePt t="44609" x="6829425" y="3700463"/>
          <p14:tracePt t="44615" x="6843713" y="3621088"/>
          <p14:tracePt t="44624" x="6850063" y="3584575"/>
          <p14:tracePt t="44631" x="6865938" y="3519488"/>
          <p14:tracePt t="44642" x="6872288" y="3462338"/>
          <p14:tracePt t="44646" x="6880225" y="3411538"/>
          <p14:tracePt t="44658" x="6880225" y="3360738"/>
          <p14:tracePt t="44663" x="6880225" y="3324225"/>
          <p14:tracePt t="44675" x="6880225" y="3287713"/>
          <p14:tracePt t="44680" x="6880225" y="3259138"/>
          <p14:tracePt t="44692" x="6865938" y="3228975"/>
          <p14:tracePt t="44698" x="6843713" y="3200400"/>
          <p14:tracePt t="44708" x="6829425" y="3178175"/>
          <p14:tracePt t="44713" x="6807200" y="3163888"/>
          <p14:tracePt t="44725" x="6778625" y="3149600"/>
          <p14:tracePt t="44730" x="6734175" y="3141663"/>
          <p14:tracePt t="44742" x="6697663" y="3141663"/>
          <p14:tracePt t="65447" x="6705600" y="3141663"/>
          <p14:tracePt t="65455" x="6719888" y="3135313"/>
          <p14:tracePt t="65465" x="6742113" y="3121025"/>
          <p14:tracePt t="65470" x="6764338" y="3113088"/>
          <p14:tracePt t="65481" x="6815138" y="3090863"/>
          <p14:tracePt t="65486" x="6894513" y="3048000"/>
          <p14:tracePt t="65497" x="6967538" y="3019425"/>
          <p14:tracePt t="65504" x="7038975" y="2989263"/>
          <p14:tracePt t="65514" x="7134225" y="2960688"/>
          <p14:tracePt t="65520" x="7250113" y="2932113"/>
          <p14:tracePt t="65531" x="7439025" y="2887663"/>
          <p14:tracePt t="65535" x="7591425" y="2867025"/>
          <p14:tracePt t="65547" x="7772400" y="2844800"/>
          <p14:tracePt t="65551" x="7983538" y="2822575"/>
          <p14:tracePt t="65564" x="8207375" y="2816225"/>
          <p14:tracePt t="65568" x="8432800" y="2816225"/>
          <p14:tracePt t="65580" x="8686800" y="2816225"/>
          <p14:tracePt t="65584" x="8932863" y="2816225"/>
          <p14:tracePt t="65597" x="9158288" y="2822575"/>
          <p14:tracePt t="65600" x="9259888" y="2836863"/>
          <p14:tracePt t="65614" x="9434513" y="2859088"/>
          <p14:tracePt t="65616" x="9491663" y="2867025"/>
          <p14:tracePt t="65631" x="9615488" y="2887663"/>
          <p14:tracePt t="65633" x="9659938" y="2895600"/>
          <p14:tracePt t="65647" x="9739313" y="2903538"/>
          <p14:tracePt t="65649" x="9796463" y="2909888"/>
          <p14:tracePt t="65664" x="9818688" y="2917825"/>
          <p14:tracePt t="65667" x="9855200" y="2917825"/>
          <p14:tracePt t="65681" x="9877425" y="2917825"/>
          <p14:tracePt t="65683" x="9898063" y="2917825"/>
          <p14:tracePt t="65697" x="9906000" y="2917825"/>
          <p14:tracePt t="65699" x="9913938" y="2917825"/>
          <p14:tracePt t="66067" x="9928225" y="2924175"/>
          <p14:tracePt t="66075" x="9942513" y="2938463"/>
          <p14:tracePt t="66084" x="9964738" y="2954338"/>
          <p14:tracePt t="66092" x="9985375" y="2968625"/>
          <p14:tracePt t="66100" x="10007600" y="2997200"/>
          <p14:tracePt t="66108" x="10029825" y="3011488"/>
          <p14:tracePt t="66117" x="10050463" y="3040063"/>
          <p14:tracePt t="66125" x="10086975" y="3070225"/>
          <p14:tracePt t="66133" x="10123488" y="3106738"/>
          <p14:tracePt t="66140" x="10152063" y="3141663"/>
          <p14:tracePt t="66148" x="10188575" y="3178175"/>
          <p14:tracePt t="66157" x="10225088" y="3214688"/>
          <p14:tracePt t="66165" x="10261600" y="3243263"/>
          <p14:tracePt t="66172" x="10283825" y="3259138"/>
          <p14:tracePt t="66181" x="10312400" y="3287713"/>
          <p14:tracePt t="66189" x="10348913" y="3316288"/>
          <p14:tracePt t="66197" x="10377488" y="3338513"/>
          <p14:tracePt t="66205" x="10399713" y="3360738"/>
          <p14:tracePt t="66214" x="10428288" y="3375025"/>
          <p14:tracePt t="66222" x="10450513" y="3389313"/>
          <p14:tracePt t="66231" x="10456863" y="3403600"/>
          <p14:tracePt t="66238" x="10472738" y="3411538"/>
          <p14:tracePt t="66247" x="10487025" y="3425825"/>
          <p14:tracePt t="66255" x="10493375" y="3432175"/>
          <p14:tracePt t="66264" x="10507663" y="3432175"/>
          <p14:tracePt t="67042" x="10501313" y="3432175"/>
          <p14:tracePt t="67051" x="10487025" y="3432175"/>
          <p14:tracePt t="67059" x="10472738" y="3432175"/>
          <p14:tracePt t="67067" x="10450513" y="3432175"/>
          <p14:tracePt t="67074" x="10436225" y="3432175"/>
          <p14:tracePt t="67083" x="10414000" y="3432175"/>
          <p14:tracePt t="67090" x="10399713" y="3432175"/>
          <p14:tracePt t="67099" x="10371138" y="3432175"/>
          <p14:tracePt t="67106" x="10340975" y="3432175"/>
          <p14:tracePt t="67114" x="10304463" y="3432175"/>
          <p14:tracePt t="67123" x="10269538" y="3440113"/>
          <p14:tracePt t="67132" x="10239375" y="3440113"/>
          <p14:tracePt t="67139" x="10210800" y="3440113"/>
          <p14:tracePt t="67147" x="10188575" y="3440113"/>
          <p14:tracePt t="67155" x="10160000" y="3440113"/>
          <p14:tracePt t="67163" x="10137775" y="3440113"/>
          <p14:tracePt t="67171" x="10131425" y="3440113"/>
          <p14:tracePt t="67179" x="10101263" y="3440113"/>
          <p14:tracePt t="67188" x="10080625" y="3432175"/>
          <p14:tracePt t="67196" x="10072688" y="3432175"/>
          <p14:tracePt t="67204" x="10058400" y="3425825"/>
          <p14:tracePt t="67212" x="10044113" y="3425825"/>
          <p14:tracePt t="67220" x="10029825" y="3417888"/>
          <p14:tracePt t="67228" x="10015538" y="3411538"/>
          <p14:tracePt t="67236" x="10007600" y="3411538"/>
          <p14:tracePt t="67244" x="9999663" y="3403600"/>
          <p14:tracePt t="67252" x="9985375" y="3395663"/>
          <p14:tracePt t="67262" x="9979025" y="3395663"/>
          <p14:tracePt t="67269" x="9971088" y="3389313"/>
          <p14:tracePt t="67277" x="9964738" y="3389313"/>
          <p14:tracePt t="67294" x="9964738" y="3381375"/>
          <p14:tracePt t="67302" x="9956800" y="3381375"/>
          <p14:tracePt t="67830" x="9964738" y="3381375"/>
          <p14:tracePt t="67837" x="9979025" y="3381375"/>
          <p14:tracePt t="67846" x="9999663" y="3389313"/>
          <p14:tracePt t="67853" x="10029825" y="3395663"/>
          <p14:tracePt t="67862" x="10066338" y="3417888"/>
          <p14:tracePt t="67870" x="10109200" y="3432175"/>
          <p14:tracePt t="67878" x="10167938" y="3462338"/>
          <p14:tracePt t="67886" x="10225088" y="3482975"/>
          <p14:tracePt t="67895" x="10283825" y="3505200"/>
          <p14:tracePt t="67902" x="10391775" y="3541713"/>
          <p14:tracePt t="67911" x="10436225" y="3556000"/>
          <p14:tracePt t="67918" x="10507663" y="3578225"/>
          <p14:tracePt t="67927" x="10580688" y="3592513"/>
          <p14:tracePt t="67935" x="10653713" y="3606800"/>
          <p14:tracePt t="67945" x="10726738" y="3614738"/>
          <p14:tracePt t="67951" x="10783888" y="3621088"/>
          <p14:tracePt t="67959" x="10820400" y="3629025"/>
          <p14:tracePt t="67967" x="10871200" y="3629025"/>
          <p14:tracePt t="67975" x="10922000" y="3629025"/>
          <p14:tracePt t="67983" x="10958513" y="3629025"/>
          <p14:tracePt t="67991" x="10995025" y="3629025"/>
          <p14:tracePt t="68000" x="11001375" y="3629025"/>
          <p14:tracePt t="68008" x="11031538" y="3629025"/>
          <p14:tracePt t="68016" x="11045825" y="3629025"/>
          <p14:tracePt t="68025" x="11060113" y="3629025"/>
          <p14:tracePt t="68032" x="11066463" y="3629025"/>
          <p14:tracePt t="68040" x="11074400" y="3621088"/>
          <p14:tracePt t="68056" x="11082338" y="3621088"/>
          <p14:tracePt t="69307" x="11074400" y="3621088"/>
          <p14:tracePt t="69324" x="11066463" y="3621088"/>
          <p14:tracePt t="69333" x="11052175" y="3614738"/>
          <p14:tracePt t="69340" x="11037888" y="3614738"/>
          <p14:tracePt t="69350" x="11023600" y="3606800"/>
          <p14:tracePt t="69356" x="11009313" y="3606800"/>
          <p14:tracePt t="69364" x="10972800" y="3592513"/>
          <p14:tracePt t="69372" x="10944225" y="3592513"/>
          <p14:tracePt t="69381" x="10907713" y="3584575"/>
          <p14:tracePt t="69388" x="10863263" y="3570288"/>
          <p14:tracePt t="69396" x="10820400" y="3563938"/>
          <p14:tracePt t="69404" x="10777538" y="3556000"/>
          <p14:tracePt t="69413" x="10733088" y="3541713"/>
          <p14:tracePt t="69421" x="10710863" y="3533775"/>
          <p14:tracePt t="69429" x="10668000" y="3527425"/>
          <p14:tracePt t="69438" x="10631488" y="3513138"/>
          <p14:tracePt t="69447" x="10594975" y="3505200"/>
          <p14:tracePt t="69454" x="10588625" y="3505200"/>
          <p14:tracePt t="69462" x="10566400" y="3497263"/>
          <p14:tracePt t="69478" x="10552113" y="3497263"/>
          <p14:tracePt t="69482" x="10537825" y="3490913"/>
          <p14:tracePt t="69494" x="10529888" y="3490913"/>
          <p14:tracePt t="69497" x="10523538" y="3490913"/>
          <p14:tracePt t="69921" x="10523538" y="3482975"/>
          <p14:tracePt t="69930" x="10523538" y="3468688"/>
          <p14:tracePt t="69937" x="10523538" y="3454400"/>
          <p14:tracePt t="69947" x="10515600" y="3446463"/>
          <p14:tracePt t="69953" x="10507663" y="3425825"/>
          <p14:tracePt t="69962" x="10493375" y="3411538"/>
          <p14:tracePt t="69969" x="10487025" y="3403600"/>
          <p14:tracePt t="69978" x="10472738" y="3389313"/>
          <p14:tracePt t="69985" x="10450513" y="3360738"/>
          <p14:tracePt t="69994" x="10428288" y="3344863"/>
          <p14:tracePt t="70001" x="10399713" y="3324225"/>
          <p14:tracePt t="70010" x="10371138" y="3302000"/>
          <p14:tracePt t="70017" x="10340975" y="3279775"/>
          <p14:tracePt t="70026" x="10312400" y="3265488"/>
          <p14:tracePt t="70035" x="10283825" y="3251200"/>
          <p14:tracePt t="70043" x="10253663" y="3236913"/>
          <p14:tracePt t="70050" x="10225088" y="3222625"/>
          <p14:tracePt t="70058" x="10218738" y="3214688"/>
          <p14:tracePt t="70066" x="10196513" y="3208338"/>
          <p14:tracePt t="70075" x="10174288" y="3200400"/>
          <p14:tracePt t="70084" x="10167938" y="3200400"/>
          <p14:tracePt t="70091" x="10152063" y="3192463"/>
          <p14:tracePt t="70100" x="10145713" y="3192463"/>
          <p14:tracePt t="70115" x="10137775" y="3192463"/>
          <p14:tracePt t="72073" x="10117138" y="3192463"/>
          <p14:tracePt t="72083" x="10094913" y="3192463"/>
          <p14:tracePt t="72089" x="10072688" y="3192463"/>
          <p14:tracePt t="72099" x="10029825" y="3192463"/>
          <p14:tracePt t="72105" x="9979025" y="3192463"/>
          <p14:tracePt t="72113" x="9920288" y="3192463"/>
          <p14:tracePt t="72120" x="9818688" y="3200400"/>
          <p14:tracePt t="72129" x="9782175" y="3208338"/>
          <p14:tracePt t="72137" x="9674225" y="3236913"/>
          <p14:tracePt t="72146" x="9593263" y="3251200"/>
          <p14:tracePt t="72153" x="9550400" y="3265488"/>
          <p14:tracePt t="72162" x="9477375" y="3294063"/>
          <p14:tracePt t="72169" x="9405938" y="3324225"/>
          <p14:tracePt t="72178" x="9339263" y="3344863"/>
          <p14:tracePt t="72185" x="9282113" y="3375025"/>
          <p14:tracePt t="72195" x="9231313" y="3403600"/>
          <p14:tracePt t="72202" x="9209088" y="3417888"/>
          <p14:tracePt t="72211" x="9172575" y="3440113"/>
          <p14:tracePt t="72218" x="9158288" y="3446463"/>
          <p14:tracePt t="72227" x="9129713" y="3462338"/>
          <p14:tracePt t="72234" x="9115425" y="3476625"/>
          <p14:tracePt t="72242" x="9101138" y="3490913"/>
          <p14:tracePt t="72250" x="9093200" y="3497263"/>
          <p14:tracePt t="72258" x="9085263" y="3505200"/>
          <p14:tracePt t="72267" x="9078913" y="3505200"/>
          <p14:tracePt t="72510" x="9078913" y="3513138"/>
          <p14:tracePt t="72518" x="9078913" y="3527425"/>
          <p14:tracePt t="72526" x="9078913" y="3541713"/>
          <p14:tracePt t="72534" x="9070975" y="3556000"/>
          <p14:tracePt t="72543" x="9070975" y="3578225"/>
          <p14:tracePt t="72551" x="9070975" y="3598863"/>
          <p14:tracePt t="72559" x="9070975" y="3614738"/>
          <p14:tracePt t="72567" x="9070975" y="3629025"/>
          <p14:tracePt t="72575" x="9070975" y="3643313"/>
          <p14:tracePt t="72584" x="9070975" y="3665538"/>
          <p14:tracePt t="72591" x="9070975" y="3679825"/>
          <p14:tracePt t="72599" x="9070975" y="3686175"/>
          <p14:tracePt t="72608" x="9070975" y="3694113"/>
          <p14:tracePt t="72616" x="9070975" y="3700463"/>
          <p14:tracePt t="72624" x="9070975" y="3708400"/>
          <p14:tracePt t="72632" x="9078913" y="3708400"/>
          <p14:tracePt t="72648" x="9078913" y="3716338"/>
          <p14:tracePt t="72673" x="9085263" y="3716338"/>
          <p14:tracePt t="72689" x="9093200" y="3716338"/>
          <p14:tracePt t="72705" x="9101138" y="3716338"/>
          <p14:tracePt t="72713" x="9107488" y="3716338"/>
          <p14:tracePt t="72754" x="9115425" y="3716338"/>
          <p14:tracePt t="72868" x="9121775" y="3716338"/>
          <p14:tracePt t="72876" x="9121775" y="3708400"/>
          <p14:tracePt t="72885" x="9121775" y="3700463"/>
          <p14:tracePt t="72893" x="9129713" y="3694113"/>
          <p14:tracePt t="72908" x="9129713" y="3686175"/>
          <p14:tracePt t="72925" x="9129713" y="3679825"/>
          <p14:tracePt t="73046" x="9121775" y="3679825"/>
          <p14:tracePt t="73071" x="9115425" y="3679825"/>
          <p14:tracePt t="73087" x="9107488" y="3679825"/>
          <p14:tracePt t="73103" x="9101138" y="3679825"/>
          <p14:tracePt t="73119" x="9093200" y="3679825"/>
          <p14:tracePt t="73131" x="9085263" y="3679825"/>
          <p14:tracePt t="73144" x="9078913" y="3679825"/>
          <p14:tracePt t="73152" x="9070975" y="3679825"/>
          <p14:tracePt t="73162" x="9064625" y="3679825"/>
          <p14:tracePt t="73168" x="9056688" y="3679825"/>
          <p14:tracePt t="73178" x="9050338" y="3679825"/>
          <p14:tracePt t="73184" x="9034463" y="3679825"/>
          <p14:tracePt t="73193" x="9028113" y="3679825"/>
          <p14:tracePt t="73200" x="9020175" y="3679825"/>
          <p14:tracePt t="73209" x="9013825" y="3679825"/>
          <p14:tracePt t="73217" x="8999538" y="3686175"/>
          <p14:tracePt t="73226" x="8991600" y="3686175"/>
          <p14:tracePt t="73233" x="8983663" y="3694113"/>
          <p14:tracePt t="73242" x="8977313" y="3700463"/>
          <p14:tracePt t="73249" x="8969375" y="3700463"/>
          <p14:tracePt t="73257" x="8963025" y="3708400"/>
          <p14:tracePt t="73265" x="8955088" y="3708400"/>
          <p14:tracePt t="73273" x="8948738" y="3716338"/>
          <p14:tracePt t="73282" x="8940800" y="3722688"/>
          <p14:tracePt t="73298" x="8932863" y="3730625"/>
          <p14:tracePt t="73314" x="8926513" y="3730625"/>
          <p14:tracePt t="73322" x="8926513" y="3736975"/>
          <p14:tracePt t="73356" x="8926513" y="3744913"/>
          <p14:tracePt t="73366" x="8918575" y="3744913"/>
          <p14:tracePt t="73486" x="8926513" y="3744913"/>
          <p14:tracePt t="73495" x="8926513" y="3736975"/>
          <p14:tracePt t="73502" x="8932863" y="3730625"/>
          <p14:tracePt t="73512" x="8940800" y="3730625"/>
          <p14:tracePt t="73517" x="8955088" y="3722688"/>
          <p14:tracePt t="73526" x="8963025" y="3722688"/>
          <p14:tracePt t="73533" x="8969375" y="3716338"/>
          <p14:tracePt t="73542" x="8983663" y="3716338"/>
          <p14:tracePt t="73549" x="8999538" y="3708400"/>
          <p14:tracePt t="73558" x="9005888" y="3708400"/>
          <p14:tracePt t="73566" x="9020175" y="3708400"/>
          <p14:tracePt t="73575" x="9034463" y="3700463"/>
          <p14:tracePt t="73582" x="9050338" y="3700463"/>
          <p14:tracePt t="73590" x="9064625" y="3700463"/>
          <p14:tracePt t="73598" x="9070975" y="3700463"/>
          <p14:tracePt t="73606" x="9085263" y="3700463"/>
          <p14:tracePt t="73615" x="9093200" y="3700463"/>
          <p14:tracePt t="73623" x="9101138" y="3700463"/>
          <p14:tracePt t="73632" x="9107488" y="3700463"/>
          <p14:tracePt t="73639" x="9115425" y="3700463"/>
          <p14:tracePt t="73648" x="9121775" y="3700463"/>
          <p14:tracePt t="73663" x="9129713" y="3700463"/>
          <p14:tracePt t="73671" x="9136063" y="3700463"/>
          <p14:tracePt t="73680" x="9144000" y="3700463"/>
          <p14:tracePt t="73696" x="9151938" y="3700463"/>
          <p14:tracePt t="73705" x="9151938" y="3708400"/>
          <p14:tracePt t="73714" x="9158288" y="3708400"/>
          <p14:tracePt t="73721" x="9158288" y="3716338"/>
          <p14:tracePt t="73729" x="9166225" y="3716338"/>
          <p14:tracePt t="73744" x="9166225" y="3722688"/>
          <p14:tracePt t="73761" x="9172575" y="3722688"/>
          <p14:tracePt t="74114" x="9172575" y="3716338"/>
          <p14:tracePt t="74122" x="9172575" y="3708400"/>
          <p14:tracePt t="74132" x="9166225" y="3700463"/>
          <p14:tracePt t="74139" x="9166225" y="3686175"/>
          <p14:tracePt t="74148" x="9166225" y="3671888"/>
          <p14:tracePt t="74155" x="9166225" y="3657600"/>
          <p14:tracePt t="74164" x="9166225" y="3649663"/>
          <p14:tracePt t="74172" x="9166225" y="3635375"/>
          <p14:tracePt t="74180" x="9166225" y="3621088"/>
          <p14:tracePt t="74188" x="9158288" y="3606800"/>
          <p14:tracePt t="74197" x="9158288" y="3598863"/>
          <p14:tracePt t="74204" x="9158288" y="3592513"/>
          <p14:tracePt t="74211" x="9158288" y="3584575"/>
          <p14:tracePt t="74229" x="9158288" y="3578225"/>
          <p14:tracePt t="74269" x="9158288" y="3592513"/>
          <p14:tracePt t="74279" x="9158288" y="3598863"/>
          <p14:tracePt t="74285" x="9151938" y="3614738"/>
          <p14:tracePt t="74293" x="9151938" y="3629025"/>
          <p14:tracePt t="74301" x="9151938" y="3649663"/>
          <p14:tracePt t="74309" x="9144000" y="3665538"/>
          <p14:tracePt t="74317" x="9144000" y="3679825"/>
          <p14:tracePt t="74326" x="9136063" y="3700463"/>
          <p14:tracePt t="74334" x="9136063" y="3722688"/>
          <p14:tracePt t="74341" x="9129713" y="3744913"/>
          <p14:tracePt t="74349" x="9129713" y="3773488"/>
          <p14:tracePt t="74357" x="9121775" y="3795713"/>
          <p14:tracePt t="74366" x="9121775" y="3832225"/>
          <p14:tracePt t="74374" x="9115425" y="3852863"/>
          <p14:tracePt t="74382" x="9115425" y="3889375"/>
          <p14:tracePt t="74390" x="9115425" y="3919538"/>
          <p14:tracePt t="74398" x="9115425" y="3940175"/>
          <p14:tracePt t="74406" x="9115425" y="3970338"/>
          <p14:tracePt t="74415" x="9115425" y="3976688"/>
          <p14:tracePt t="74422" x="9115425" y="3990975"/>
          <p14:tracePt t="74432" x="9115425" y="4005263"/>
          <p14:tracePt t="74439" x="9115425" y="4021138"/>
          <p14:tracePt t="74448" x="9115425" y="4027488"/>
          <p14:tracePt t="74463" x="9115425" y="4035425"/>
          <p14:tracePt t="74529" x="9115425" y="4027488"/>
          <p14:tracePt t="74536" x="9115425" y="4021138"/>
          <p14:tracePt t="74545" x="9115425" y="4013200"/>
          <p14:tracePt t="74553" x="9115425" y="3998913"/>
          <p14:tracePt t="74561" x="9115425" y="3976688"/>
          <p14:tracePt t="74570" x="9115425" y="3940175"/>
          <p14:tracePt t="74578" x="9115425" y="3903663"/>
          <p14:tracePt t="74586" x="9115425" y="3860800"/>
          <p14:tracePt t="74594" x="9107488" y="3817938"/>
          <p14:tracePt t="74602" x="9107488" y="3787775"/>
          <p14:tracePt t="74611" x="9107488" y="3744913"/>
          <p14:tracePt t="74618" x="9107488" y="3722688"/>
          <p14:tracePt t="74625" x="9101138" y="3694113"/>
          <p14:tracePt t="74634" x="9101138" y="3671888"/>
          <p14:tracePt t="74642" x="9101138" y="3657600"/>
          <p14:tracePt t="74650" x="9101138" y="3649663"/>
          <p14:tracePt t="74658" x="9101138" y="3643313"/>
          <p14:tracePt t="75162" x="9107488" y="3643313"/>
          <p14:tracePt t="75169" x="9115425" y="3635375"/>
          <p14:tracePt t="75179" x="9129713" y="3629025"/>
          <p14:tracePt t="75187" x="9144000" y="3614738"/>
          <p14:tracePt t="75195" x="9158288" y="3598863"/>
          <p14:tracePt t="75203" x="9172575" y="3592513"/>
          <p14:tracePt t="75212" x="9186863" y="3578225"/>
          <p14:tracePt t="75219" x="9194800" y="3570288"/>
          <p14:tracePt t="75228" x="9202738" y="3563938"/>
          <p14:tracePt t="75235" x="9217025" y="3548063"/>
          <p14:tracePt t="75244" x="9231313" y="3541713"/>
          <p14:tracePt t="75252" x="9237663" y="3533775"/>
          <p14:tracePt t="75260" x="9245600" y="3527425"/>
          <p14:tracePt t="75268" x="9253538" y="3527425"/>
          <p14:tracePt t="75275" x="9259888" y="3519488"/>
          <p14:tracePt t="75284" x="9267825" y="3513138"/>
          <p14:tracePt t="75291" x="9274175" y="3513138"/>
          <p14:tracePt t="75299" x="9282113" y="3513138"/>
          <p14:tracePt t="75317" x="9288463" y="3505200"/>
          <p14:tracePt t="75325" x="9296400" y="3505200"/>
          <p14:tracePt t="75332" x="9304338" y="3505200"/>
          <p14:tracePt t="75340" x="9310688" y="3505200"/>
          <p14:tracePt t="75356" x="9324975" y="3497263"/>
          <p14:tracePt t="75372" x="9332913" y="3497263"/>
          <p14:tracePt t="75383" x="9339263" y="3497263"/>
          <p14:tracePt t="75390" x="9347200" y="3497263"/>
          <p14:tracePt t="75399" x="9355138" y="3497263"/>
          <p14:tracePt t="75406" x="9361488" y="3497263"/>
          <p14:tracePt t="75422" x="9369425" y="3490913"/>
          <p14:tracePt t="75431" x="9375775" y="3490913"/>
          <p14:tracePt t="75439" x="9383713" y="3490913"/>
          <p14:tracePt t="75454" x="9390063" y="3490913"/>
          <p14:tracePt t="75463" x="9398000" y="3490913"/>
          <p14:tracePt t="75471" x="9405938" y="3490913"/>
          <p14:tracePt t="75479" x="9412288" y="3482975"/>
          <p14:tracePt t="75503" x="9420225" y="3482975"/>
          <p14:tracePt t="75527" x="9426575" y="3482975"/>
          <p14:tracePt t="75934" x="9420225" y="3482975"/>
          <p14:tracePt t="75941" x="9412288" y="3482975"/>
          <p14:tracePt t="75950" x="9405938" y="3482975"/>
          <p14:tracePt t="75958" x="9390063" y="3482975"/>
          <p14:tracePt t="75965" x="9383713" y="3482975"/>
          <p14:tracePt t="75973" x="9361488" y="3482975"/>
          <p14:tracePt t="75982" x="9339263" y="3482975"/>
          <p14:tracePt t="75990" x="9324975" y="3482975"/>
          <p14:tracePt t="75998" x="9296400" y="3482975"/>
          <p14:tracePt t="76006" x="9274175" y="3482975"/>
          <p14:tracePt t="76015" x="9259888" y="3482975"/>
          <p14:tracePt t="76022" x="9245600" y="3482975"/>
          <p14:tracePt t="76031" x="9231313" y="3482975"/>
          <p14:tracePt t="76039" x="9217025" y="3482975"/>
          <p14:tracePt t="76047" x="9202738" y="3490913"/>
          <p14:tracePt t="76063" x="9194800" y="3490913"/>
          <p14:tracePt t="76079" x="9186863" y="3490913"/>
          <p14:tracePt t="76121" x="9194800" y="3490913"/>
          <p14:tracePt t="76130" x="9202738" y="3482975"/>
          <p14:tracePt t="76137" x="9209088" y="3476625"/>
          <p14:tracePt t="76147" x="9223375" y="3468688"/>
          <p14:tracePt t="76153" x="9231313" y="3462338"/>
          <p14:tracePt t="76161" x="9253538" y="3446463"/>
          <p14:tracePt t="76168" x="9267825" y="3440113"/>
          <p14:tracePt t="76177" x="9282113" y="3432175"/>
          <p14:tracePt t="76185" x="9304338" y="3425825"/>
          <p14:tracePt t="76193" x="9310688" y="3425825"/>
          <p14:tracePt t="76201" x="9332913" y="3417888"/>
          <p14:tracePt t="76210" x="9347200" y="3411538"/>
          <p14:tracePt t="76217" x="9361488" y="3403600"/>
          <p14:tracePt t="76225" x="9375775" y="3403600"/>
          <p14:tracePt t="76233" x="9390063" y="3395663"/>
          <p14:tracePt t="76242" x="9405938" y="3395663"/>
          <p14:tracePt t="76249" x="9412288" y="3395663"/>
          <p14:tracePt t="76258" x="9420225" y="3389313"/>
          <p14:tracePt t="76266" x="9426575" y="3389313"/>
          <p14:tracePt t="76274" x="9434513" y="3389313"/>
          <p14:tracePt t="76290" x="9440863" y="3389313"/>
          <p14:tracePt t="76348" x="9448800" y="3389313"/>
          <p14:tracePt t="76380" x="9456738" y="3389313"/>
          <p14:tracePt t="76396" x="9463088" y="3389313"/>
          <p14:tracePt t="76404" x="9471025" y="3389313"/>
          <p14:tracePt t="76412" x="9477375" y="3395663"/>
          <p14:tracePt t="76420" x="9485313" y="3395663"/>
          <p14:tracePt t="76428" x="9491663" y="3395663"/>
          <p14:tracePt t="76436" x="9507538" y="3403600"/>
          <p14:tracePt t="76445" x="9513888" y="3403600"/>
          <p14:tracePt t="76453" x="9528175" y="3403600"/>
          <p14:tracePt t="76461" x="9542463" y="3411538"/>
          <p14:tracePt t="76469" x="9550400" y="3411538"/>
          <p14:tracePt t="76477" x="9564688" y="3417888"/>
          <p14:tracePt t="76485" x="9578975" y="3417888"/>
          <p14:tracePt t="76493" x="9586913" y="3417888"/>
          <p14:tracePt t="76501" x="9593263" y="3425825"/>
          <p14:tracePt t="76518" x="9601200" y="3425825"/>
          <p14:tracePt t="76535" x="9609138" y="3425825"/>
          <p14:tracePt t="76583" x="9601200" y="3425825"/>
          <p14:tracePt t="76591" x="9593263" y="3425825"/>
          <p14:tracePt t="76600" x="9586913" y="3425825"/>
          <p14:tracePt t="76607" x="9572625" y="3425825"/>
          <p14:tracePt t="76616" x="9564688" y="3425825"/>
          <p14:tracePt t="76623" x="9558338" y="3417888"/>
          <p14:tracePt t="76632" x="9542463" y="3417888"/>
          <p14:tracePt t="76639" x="9536113" y="3411538"/>
          <p14:tracePt t="76648" x="9528175" y="3403600"/>
          <p14:tracePt t="76656" x="9521825" y="3403600"/>
          <p14:tracePt t="76664" x="9513888" y="3395663"/>
          <p14:tracePt t="76672" x="9507538" y="3395663"/>
          <p14:tracePt t="76689" x="9499600" y="3395663"/>
          <p14:tracePt t="76746" x="9499600" y="3403600"/>
          <p14:tracePt t="76753" x="9499600" y="3411538"/>
          <p14:tracePt t="76762" x="9499600" y="3425825"/>
          <p14:tracePt t="76770" x="9499600" y="3440113"/>
          <p14:tracePt t="76778" x="9499600" y="3454400"/>
          <p14:tracePt t="76786" x="9499600" y="3476625"/>
          <p14:tracePt t="76794" x="9499600" y="3482975"/>
          <p14:tracePt t="76802" x="9499600" y="3505200"/>
          <p14:tracePt t="76810" x="9499600" y="3519488"/>
          <p14:tracePt t="76818" x="9499600" y="3533775"/>
          <p14:tracePt t="76835" x="9499600" y="3548063"/>
          <p14:tracePt t="76843" x="9499600" y="3556000"/>
          <p14:tracePt t="76892" x="9499600" y="3541713"/>
          <p14:tracePt t="76899" x="9499600" y="3527425"/>
          <p14:tracePt t="76908" x="9499600" y="3505200"/>
          <p14:tracePt t="76915" x="9499600" y="3482975"/>
          <p14:tracePt t="76924" x="9499600" y="3468688"/>
          <p14:tracePt t="76932" x="9499600" y="3454400"/>
          <p14:tracePt t="76941" x="9499600" y="3440113"/>
          <p14:tracePt t="76948" x="9499600" y="3425825"/>
          <p14:tracePt t="76956" x="9499600" y="3417888"/>
          <p14:tracePt t="76964" x="9499600" y="3411538"/>
          <p14:tracePt t="79061" x="9536113" y="3425825"/>
          <p14:tracePt t="79069" x="9615488" y="3468688"/>
          <p14:tracePt t="79083" x="9739313" y="3548063"/>
          <p14:tracePt t="79092" x="9790113" y="3584575"/>
          <p14:tracePt t="79101" x="9832975" y="3621088"/>
          <p14:tracePt t="79110" x="9877425" y="3649663"/>
          <p14:tracePt t="79115" x="9906000" y="3671888"/>
          <p14:tracePt t="79124" x="9928225" y="3694113"/>
          <p14:tracePt t="79132" x="9948863" y="3716338"/>
          <p14:tracePt t="79139" x="9979025" y="3736975"/>
          <p14:tracePt t="79148" x="10007600" y="3759200"/>
          <p14:tracePt t="79156" x="10021888" y="3781425"/>
          <p14:tracePt t="79164" x="10036175" y="3787775"/>
          <p14:tracePt t="79172" x="10044113" y="3795713"/>
          <p14:tracePt t="79181" x="10050463" y="3802063"/>
          <p14:tracePt t="79189" x="10050463" y="3810000"/>
          <p14:tracePt t="79197" x="10050463" y="3817938"/>
          <p14:tracePt t="79862" x="10072688" y="3817938"/>
          <p14:tracePt t="79870" x="10131425" y="3795713"/>
          <p14:tracePt t="79880" x="10202863" y="3781425"/>
          <p14:tracePt t="79886" x="10290175" y="3767138"/>
          <p14:tracePt t="79896" x="10493375" y="3744913"/>
          <p14:tracePt t="79902" x="10747375" y="3736975"/>
          <p14:tracePt t="79911" x="11066463" y="3736975"/>
          <p14:tracePt t="79919" x="11422063" y="3744913"/>
          <p14:tracePt t="79928" x="11822113" y="3795713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sid_aar_naa_20170910_X8.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"/>
            <a:ext cx="6016459" cy="39755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Image 7" descr="sid_aar_naa_20170906_X9.1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9245" y="2267708"/>
            <a:ext cx="6762755" cy="44687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ZoneTexte 9"/>
          <p:cNvSpPr txBox="1"/>
          <p:nvPr/>
        </p:nvSpPr>
        <p:spPr>
          <a:xfrm>
            <a:off x="6272904" y="378281"/>
            <a:ext cx="5540299" cy="707886"/>
          </a:xfrm>
          <a:prstGeom prst="rect">
            <a:avLst/>
          </a:prstGeom>
          <a:solidFill>
            <a:srgbClr val="FFFF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 rtlCol="0">
            <a:spAutoFit/>
          </a:bodyPr>
          <a:lstStyle/>
          <a:p>
            <a:pPr algn="ctr"/>
            <a:r>
              <a:rPr lang="fr-FR" sz="2000" dirty="0" err="1"/>
              <a:t>Also</a:t>
            </a:r>
            <a:r>
              <a:rPr lang="fr-FR" sz="2000" dirty="0"/>
              <a:t> </a:t>
            </a:r>
            <a:r>
              <a:rPr lang="fr-FR" sz="2000" dirty="0" err="1"/>
              <a:t>observed</a:t>
            </a:r>
            <a:r>
              <a:rPr lang="fr-FR" sz="2000" dirty="0"/>
              <a:t> </a:t>
            </a:r>
            <a:r>
              <a:rPr lang="fr-FR" sz="2000" dirty="0" err="1"/>
              <a:t>from</a:t>
            </a:r>
            <a:r>
              <a:rPr lang="fr-FR" sz="2000" dirty="0"/>
              <a:t> </a:t>
            </a:r>
            <a:r>
              <a:rPr lang="fr-FR" sz="2000" dirty="0" err="1"/>
              <a:t>Eskdalemuir</a:t>
            </a:r>
            <a:r>
              <a:rPr lang="fr-FR" sz="2000" dirty="0"/>
              <a:t> (Scotland) </a:t>
            </a:r>
          </a:p>
          <a:p>
            <a:pPr algn="ctr"/>
            <a:r>
              <a:rPr lang="fr-FR" sz="2000" dirty="0"/>
              <a:t>AARDDVARK network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1422920" y="4845696"/>
            <a:ext cx="1590500" cy="400110"/>
          </a:xfrm>
          <a:prstGeom prst="rect">
            <a:avLst/>
          </a:prstGeom>
          <a:noFill/>
          <a:ln w="3175" cmpd="sng">
            <a:solidFill>
              <a:schemeClr val="tx1"/>
            </a:solidFill>
          </a:ln>
        </p:spPr>
        <p:txBody>
          <a:bodyPr wrap="none" lIns="91440" tIns="45720" rIns="91440" bIns="45720" rtlCol="0">
            <a:spAutoFit/>
          </a:bodyPr>
          <a:lstStyle/>
          <a:p>
            <a:r>
              <a:rPr lang="fr-FR" sz="2000" dirty="0"/>
              <a:t>GOES </a:t>
            </a:r>
            <a:r>
              <a:rPr lang="fr-FR" sz="2000" dirty="0" err="1"/>
              <a:t>Peak</a:t>
            </a:r>
            <a:endParaRPr lang="fr-FR" sz="2000" dirty="0"/>
          </a:p>
        </p:txBody>
      </p:sp>
      <p:sp>
        <p:nvSpPr>
          <p:cNvPr id="14" name="ZoneTexte 13"/>
          <p:cNvSpPr txBox="1"/>
          <p:nvPr/>
        </p:nvSpPr>
        <p:spPr>
          <a:xfrm>
            <a:off x="405331" y="5336440"/>
            <a:ext cx="2205816" cy="707886"/>
          </a:xfrm>
          <a:prstGeom prst="rect">
            <a:avLst/>
          </a:prstGeom>
          <a:noFill/>
          <a:ln w="3175" cmpd="sng">
            <a:solidFill>
              <a:schemeClr val="tx1"/>
            </a:solidFill>
          </a:ln>
        </p:spPr>
        <p:txBody>
          <a:bodyPr wrap="square" lIns="91440" tIns="45720" rIns="91440" bIns="45720" rtlCol="0">
            <a:spAutoFit/>
          </a:bodyPr>
          <a:lstStyle/>
          <a:p>
            <a:r>
              <a:rPr lang="fr-FR" sz="2000" dirty="0"/>
              <a:t>VLF-MEUDON Peak</a:t>
            </a:r>
          </a:p>
        </p:txBody>
      </p:sp>
      <p:cxnSp>
        <p:nvCxnSpPr>
          <p:cNvPr id="16" name="Connecteur droit avec flèche 15"/>
          <p:cNvCxnSpPr>
            <a:cxnSpLocks/>
            <a:stCxn id="13" idx="3"/>
          </p:cNvCxnSpPr>
          <p:nvPr/>
        </p:nvCxnSpPr>
        <p:spPr>
          <a:xfrm flipV="1">
            <a:off x="3013420" y="5033999"/>
            <a:ext cx="5797202" cy="11752"/>
          </a:xfrm>
          <a:prstGeom prst="straightConnector1">
            <a:avLst/>
          </a:prstGeom>
          <a:ln>
            <a:solidFill>
              <a:srgbClr val="3366FF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Connecteur droit avec flèche 17"/>
          <p:cNvCxnSpPr>
            <a:cxnSpLocks/>
            <a:stCxn id="13" idx="0"/>
          </p:cNvCxnSpPr>
          <p:nvPr/>
        </p:nvCxnSpPr>
        <p:spPr>
          <a:xfrm flipH="1" flipV="1">
            <a:off x="2204307" y="3148798"/>
            <a:ext cx="13863" cy="1696898"/>
          </a:xfrm>
          <a:prstGeom prst="straightConnector1">
            <a:avLst/>
          </a:prstGeom>
          <a:ln>
            <a:solidFill>
              <a:srgbClr val="3366FF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avec flèche 25"/>
          <p:cNvCxnSpPr>
            <a:cxnSpLocks/>
            <a:stCxn id="14" idx="3"/>
          </p:cNvCxnSpPr>
          <p:nvPr/>
        </p:nvCxnSpPr>
        <p:spPr>
          <a:xfrm flipV="1">
            <a:off x="2611147" y="5669865"/>
            <a:ext cx="5622038" cy="20518"/>
          </a:xfrm>
          <a:prstGeom prst="straightConnector1">
            <a:avLst/>
          </a:prstGeom>
          <a:ln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avec flèche 26"/>
          <p:cNvCxnSpPr>
            <a:cxnSpLocks/>
            <a:stCxn id="14" idx="0"/>
          </p:cNvCxnSpPr>
          <p:nvPr/>
        </p:nvCxnSpPr>
        <p:spPr>
          <a:xfrm flipH="1" flipV="1">
            <a:off x="1459191" y="3148798"/>
            <a:ext cx="49048" cy="2187642"/>
          </a:xfrm>
          <a:prstGeom prst="straightConnector1">
            <a:avLst/>
          </a:prstGeom>
          <a:ln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Connecteur droit 43"/>
          <p:cNvCxnSpPr/>
          <p:nvPr/>
        </p:nvCxnSpPr>
        <p:spPr>
          <a:xfrm>
            <a:off x="1391635" y="378279"/>
            <a:ext cx="0" cy="299921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Connecteur droit 46"/>
          <p:cNvCxnSpPr/>
          <p:nvPr/>
        </p:nvCxnSpPr>
        <p:spPr>
          <a:xfrm>
            <a:off x="8002301" y="2706557"/>
            <a:ext cx="1" cy="3372931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Connecteur droit avec flèche 48"/>
          <p:cNvCxnSpPr>
            <a:cxnSpLocks/>
          </p:cNvCxnSpPr>
          <p:nvPr/>
        </p:nvCxnSpPr>
        <p:spPr>
          <a:xfrm flipH="1">
            <a:off x="1391635" y="490150"/>
            <a:ext cx="4811379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0" name="Connecteur droit avec flèche 49"/>
          <p:cNvCxnSpPr>
            <a:cxnSpLocks/>
          </p:cNvCxnSpPr>
          <p:nvPr/>
        </p:nvCxnSpPr>
        <p:spPr>
          <a:xfrm>
            <a:off x="8002301" y="1209278"/>
            <a:ext cx="0" cy="139725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0" name="ZoneTexte 59"/>
          <p:cNvSpPr txBox="1"/>
          <p:nvPr/>
        </p:nvSpPr>
        <p:spPr>
          <a:xfrm>
            <a:off x="9453454" y="1307605"/>
            <a:ext cx="2359749" cy="738664"/>
          </a:xfrm>
          <a:prstGeom prst="rect">
            <a:avLst/>
          </a:prstGeom>
          <a:noFill/>
        </p:spPr>
        <p:txBody>
          <a:bodyPr wrap="none" lIns="91440" tIns="45720" rIns="91440" bIns="45720" rtlCol="0">
            <a:spAutoFit/>
          </a:bodyPr>
          <a:lstStyle/>
          <a:p>
            <a:r>
              <a:rPr lang="fr-FR" sz="1400" b="1" dirty="0"/>
              <a:t>ESK</a:t>
            </a:r>
            <a:r>
              <a:rPr lang="fr-FR" sz="1400" dirty="0"/>
              <a:t>: green &amp; </a:t>
            </a:r>
            <a:r>
              <a:rPr lang="fr-FR" sz="1400" dirty="0" err="1"/>
              <a:t>red</a:t>
            </a:r>
            <a:r>
              <a:rPr lang="fr-FR" sz="1400" dirty="0"/>
              <a:t> </a:t>
            </a:r>
            <a:r>
              <a:rPr lang="fr-FR" sz="1400" dirty="0" err="1"/>
              <a:t>curves</a:t>
            </a:r>
            <a:r>
              <a:rPr lang="fr-FR" sz="1400" dirty="0"/>
              <a:t> </a:t>
            </a:r>
          </a:p>
          <a:p>
            <a:r>
              <a:rPr lang="fr-FR" sz="1400" b="1" dirty="0"/>
              <a:t>GOES</a:t>
            </a:r>
            <a:r>
              <a:rPr lang="fr-FR" sz="1400" dirty="0"/>
              <a:t>:  Blue </a:t>
            </a:r>
            <a:r>
              <a:rPr lang="fr-FR" sz="1400" dirty="0" err="1"/>
              <a:t>curve</a:t>
            </a:r>
            <a:endParaRPr lang="fr-FR" sz="1400" dirty="0"/>
          </a:p>
          <a:p>
            <a:r>
              <a:rPr lang="fr-FR" sz="1400" b="1" dirty="0"/>
              <a:t>SID_MEUDON</a:t>
            </a:r>
            <a:r>
              <a:rPr lang="fr-FR" sz="1400" dirty="0"/>
              <a:t>: black </a:t>
            </a:r>
            <a:r>
              <a:rPr lang="fr-FR" sz="1400" dirty="0" err="1"/>
              <a:t>curve</a:t>
            </a:r>
            <a:endParaRPr lang="fr-FR" sz="1400" dirty="0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9CEFE50-6829-7148-BB69-4817D30390B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541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596"/>
    </mc:Choice>
    <mc:Fallback>
      <p:transition spd="slow" advTm="245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4FB4696-B51C-4F5B-86D7-6CBEA6F4912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/>
          </a:blip>
          <a:srcRect l="9091" t="32631" b="16232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6" name="Rectangle 9">
            <a:extLst>
              <a:ext uri="{FF2B5EF4-FFF2-40B4-BE49-F238E27FC236}">
                <a16:creationId xmlns:a16="http://schemas.microsoft.com/office/drawing/2014/main" id="{2B65E6B8-0D17-4912-97E4-60B47A5111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6104978" y="1295400"/>
            <a:ext cx="4936635" cy="377369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171E1A4B-4CF5-2045-97C7-D35FB36EEF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65339" y="1447800"/>
            <a:ext cx="4562452" cy="2154568"/>
          </a:xfrm>
        </p:spPr>
        <p:txBody>
          <a:bodyPr>
            <a:normAutofit/>
          </a:bodyPr>
          <a:lstStyle/>
          <a:p>
            <a:r>
              <a:rPr lang="fr-FR" sz="4400" b="1">
                <a:solidFill>
                  <a:schemeClr val="tx1"/>
                </a:solidFill>
              </a:rPr>
              <a:t>Hard X-ray: </a:t>
            </a:r>
            <a:br>
              <a:rPr lang="fr-FR" sz="4400" b="1">
                <a:solidFill>
                  <a:schemeClr val="tx1"/>
                </a:solidFill>
              </a:rPr>
            </a:br>
            <a:r>
              <a:rPr lang="fr-FR" sz="4400" b="1">
                <a:solidFill>
                  <a:schemeClr val="tx1"/>
                </a:solidFill>
              </a:rPr>
              <a:t>RHESSI observation</a:t>
            </a:r>
            <a:endParaRPr lang="fr-FR" sz="4400">
              <a:solidFill>
                <a:schemeClr val="tx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24D0875-0056-214C-B390-F808FA39C9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65339" y="3834352"/>
            <a:ext cx="4562452" cy="937622"/>
          </a:xfrm>
        </p:spPr>
        <p:txBody>
          <a:bodyPr>
            <a:normAutofit/>
          </a:bodyPr>
          <a:lstStyle/>
          <a:p>
            <a:r>
              <a:rPr lang="fr-FR">
                <a:solidFill>
                  <a:schemeClr val="tx1"/>
                </a:solidFill>
              </a:rPr>
              <a:t>Towards the true forcing source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304B88C-FD20-B94C-90D0-9A11568D6C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73636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29571"/>
    </mc:Choice>
    <mc:Fallback>
      <p:transition spd="slow" advTm="295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" name="Group 64">
            <a:extLst>
              <a:ext uri="{FF2B5EF4-FFF2-40B4-BE49-F238E27FC236}">
                <a16:creationId xmlns:a16="http://schemas.microsoft.com/office/drawing/2014/main" id="{EED2E2BB-3846-41EB-9F1E-92C33C4A8F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C73D5773-5AC9-444A-A47A-EB6656ACDC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4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7" name="Freeform 5">
              <a:extLst>
                <a:ext uri="{FF2B5EF4-FFF2-40B4-BE49-F238E27FC236}">
                  <a16:creationId xmlns:a16="http://schemas.microsoft.com/office/drawing/2014/main" id="{81EB4475-C020-4325-AF59-31FCBFB7C5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69" name="Rectangle 68">
            <a:extLst>
              <a:ext uri="{FF2B5EF4-FFF2-40B4-BE49-F238E27FC236}">
                <a16:creationId xmlns:a16="http://schemas.microsoft.com/office/drawing/2014/main" id="{F7689D68-C339-4D5B-9DAA-E13F6BD4D5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48E80B02-EAA5-FD4F-8828-3DE81501E33E}"/>
              </a:ext>
            </a:extLst>
          </p:cNvPr>
          <p:cNvSpPr txBox="1"/>
          <p:nvPr/>
        </p:nvSpPr>
        <p:spPr>
          <a:xfrm>
            <a:off x="8382055" y="1241266"/>
            <a:ext cx="3275438" cy="315375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b="0" i="0" kern="1200" dirty="0">
                <a:solidFill>
                  <a:schemeClr val="bg2"/>
                </a:solidFill>
                <a:latin typeface="+mj-lt"/>
                <a:ea typeface="+mj-ea"/>
                <a:cs typeface="+mj-cs"/>
              </a:rPr>
              <a:t>Temporal behaviour</a:t>
            </a:r>
          </a:p>
        </p:txBody>
      </p:sp>
      <p:grpSp>
        <p:nvGrpSpPr>
          <p:cNvPr id="71" name="Group 70">
            <a:extLst>
              <a:ext uri="{FF2B5EF4-FFF2-40B4-BE49-F238E27FC236}">
                <a16:creationId xmlns:a16="http://schemas.microsoft.com/office/drawing/2014/main" id="{C8F821F4-B6DB-4EC4-B2F4-CCC64AB812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23332" y="396837"/>
            <a:ext cx="7906665" cy="6058999"/>
            <a:chOff x="423332" y="396837"/>
            <a:chExt cx="7906665" cy="6058999"/>
          </a:xfrm>
        </p:grpSpPr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6CEDE48F-DE7D-4871-954D-309A0EE9D1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flipH="1">
              <a:off x="423332" y="402165"/>
              <a:ext cx="678513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3" name="Freeform 5">
              <a:extLst>
                <a:ext uri="{FF2B5EF4-FFF2-40B4-BE49-F238E27FC236}">
                  <a16:creationId xmlns:a16="http://schemas.microsoft.com/office/drawing/2014/main" id="{04FD96D5-FEA2-404A-8FA3-02AC9B97A5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5400000" flipH="1">
              <a:off x="4616676" y="2801722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74" name="Freeform 5">
              <a:extLst>
                <a:ext uri="{FF2B5EF4-FFF2-40B4-BE49-F238E27FC236}">
                  <a16:creationId xmlns:a16="http://schemas.microsoft.com/office/drawing/2014/main" id="{9C7ED580-F03F-4187-BEDE-78B5298689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5677511" flipH="1">
              <a:off x="6459831" y="1826079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grpSp>
        <p:nvGrpSpPr>
          <p:cNvPr id="37" name="Groupe 36">
            <a:extLst>
              <a:ext uri="{FF2B5EF4-FFF2-40B4-BE49-F238E27FC236}">
                <a16:creationId xmlns:a16="http://schemas.microsoft.com/office/drawing/2014/main" id="{13602A11-7569-424F-AE75-0FE055DE8B29}"/>
              </a:ext>
            </a:extLst>
          </p:cNvPr>
          <p:cNvGrpSpPr/>
          <p:nvPr/>
        </p:nvGrpSpPr>
        <p:grpSpPr>
          <a:xfrm>
            <a:off x="4311087" y="402164"/>
            <a:ext cx="3885131" cy="5180174"/>
            <a:chOff x="4311087" y="402164"/>
            <a:chExt cx="3885131" cy="5180174"/>
          </a:xfrm>
        </p:grpSpPr>
        <p:pic>
          <p:nvPicPr>
            <p:cNvPr id="21" name="Image 20">
              <a:extLst>
                <a:ext uri="{FF2B5EF4-FFF2-40B4-BE49-F238E27FC236}">
                  <a16:creationId xmlns:a16="http://schemas.microsoft.com/office/drawing/2014/main" id="{95959F0C-30F9-4244-B020-C06D5A6C116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311087" y="402164"/>
              <a:ext cx="3885131" cy="518017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cxnSp>
          <p:nvCxnSpPr>
            <p:cNvPr id="50" name="Connecteur droit 49">
              <a:extLst>
                <a:ext uri="{FF2B5EF4-FFF2-40B4-BE49-F238E27FC236}">
                  <a16:creationId xmlns:a16="http://schemas.microsoft.com/office/drawing/2014/main" id="{500BF049-2300-994B-8443-A14995299387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7431351" y="402164"/>
              <a:ext cx="8061" cy="3992855"/>
            </a:xfrm>
            <a:prstGeom prst="line">
              <a:avLst/>
            </a:prstGeom>
            <a:ln w="19050" cap="flat" cmpd="sng" algn="ctr">
              <a:solidFill>
                <a:srgbClr val="00B0F0"/>
              </a:solidFill>
              <a:prstDash val="dash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  <p:cxnSp>
          <p:nvCxnSpPr>
            <p:cNvPr id="51" name="Connecteur droit 50">
              <a:extLst>
                <a:ext uri="{FF2B5EF4-FFF2-40B4-BE49-F238E27FC236}">
                  <a16:creationId xmlns:a16="http://schemas.microsoft.com/office/drawing/2014/main" id="{069C09D7-7A17-F54C-BC98-D3E6D1C07E8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578595" y="402164"/>
              <a:ext cx="0" cy="3992855"/>
            </a:xfrm>
            <a:prstGeom prst="line">
              <a:avLst/>
            </a:prstGeom>
            <a:ln w="19050" cap="flat" cmpd="sng" algn="ctr">
              <a:solidFill>
                <a:srgbClr val="FF0000"/>
              </a:solidFill>
              <a:prstDash val="dash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</p:grpSp>
      <p:grpSp>
        <p:nvGrpSpPr>
          <p:cNvPr id="35" name="Groupe 34">
            <a:extLst>
              <a:ext uri="{FF2B5EF4-FFF2-40B4-BE49-F238E27FC236}">
                <a16:creationId xmlns:a16="http://schemas.microsoft.com/office/drawing/2014/main" id="{75FAA36D-0F61-574B-8250-6E665FC16798}"/>
              </a:ext>
            </a:extLst>
          </p:cNvPr>
          <p:cNvGrpSpPr/>
          <p:nvPr/>
        </p:nvGrpSpPr>
        <p:grpSpPr>
          <a:xfrm>
            <a:off x="158348" y="384432"/>
            <a:ext cx="3940371" cy="5253827"/>
            <a:chOff x="247248" y="384432"/>
            <a:chExt cx="3940371" cy="5253827"/>
          </a:xfrm>
        </p:grpSpPr>
        <p:pic>
          <p:nvPicPr>
            <p:cNvPr id="19" name="Image 18">
              <a:extLst>
                <a:ext uri="{FF2B5EF4-FFF2-40B4-BE49-F238E27FC236}">
                  <a16:creationId xmlns:a16="http://schemas.microsoft.com/office/drawing/2014/main" id="{05F4D5A7-AB8D-DC47-9CBA-E739C78C8A4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47248" y="384432"/>
              <a:ext cx="3940371" cy="525382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cxnSp>
          <p:nvCxnSpPr>
            <p:cNvPr id="57" name="Connecteur droit 56">
              <a:extLst>
                <a:ext uri="{FF2B5EF4-FFF2-40B4-BE49-F238E27FC236}">
                  <a16:creationId xmlns:a16="http://schemas.microsoft.com/office/drawing/2014/main" id="{98FDB4F1-1047-614C-B08C-9D00E2E27FE9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3504086" y="466553"/>
              <a:ext cx="8061" cy="3992855"/>
            </a:xfrm>
            <a:prstGeom prst="line">
              <a:avLst/>
            </a:prstGeom>
            <a:ln w="19050" cap="flat" cmpd="sng" algn="ctr">
              <a:solidFill>
                <a:srgbClr val="00B0F0"/>
              </a:solidFill>
              <a:prstDash val="dash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  <p:cxnSp>
          <p:nvCxnSpPr>
            <p:cNvPr id="59" name="Connecteur droit 58">
              <a:extLst>
                <a:ext uri="{FF2B5EF4-FFF2-40B4-BE49-F238E27FC236}">
                  <a16:creationId xmlns:a16="http://schemas.microsoft.com/office/drawing/2014/main" id="{0D8E1643-4F57-7A46-BB01-CDC35A83D61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340598" y="466553"/>
              <a:ext cx="0" cy="3992855"/>
            </a:xfrm>
            <a:prstGeom prst="line">
              <a:avLst/>
            </a:prstGeom>
            <a:ln w="19050" cap="flat" cmpd="sng" algn="ctr">
              <a:solidFill>
                <a:srgbClr val="FF0000"/>
              </a:solidFill>
              <a:prstDash val="dash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</p:grpSp>
      <p:sp>
        <p:nvSpPr>
          <p:cNvPr id="31" name="ZoneTexte 30">
            <a:extLst>
              <a:ext uri="{FF2B5EF4-FFF2-40B4-BE49-F238E27FC236}">
                <a16:creationId xmlns:a16="http://schemas.microsoft.com/office/drawing/2014/main" id="{19EC3EB5-F141-0146-AF32-89A4A9C82E00}"/>
              </a:ext>
            </a:extLst>
          </p:cNvPr>
          <p:cNvSpPr txBox="1"/>
          <p:nvPr/>
        </p:nvSpPr>
        <p:spPr>
          <a:xfrm>
            <a:off x="95824" y="5702647"/>
            <a:ext cx="39403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/>
              <a:t>t</a:t>
            </a:r>
            <a:r>
              <a:rPr lang="fr-FR" baseline="-25000" dirty="0" err="1"/>
              <a:t>SXR</a:t>
            </a:r>
            <a:r>
              <a:rPr lang="fr-FR" dirty="0"/>
              <a:t> ~ </a:t>
            </a:r>
            <a:r>
              <a:rPr lang="fr-FR" dirty="0" err="1"/>
              <a:t>t</a:t>
            </a:r>
            <a:r>
              <a:rPr lang="fr-FR" baseline="-25000" dirty="0" err="1"/>
              <a:t>HXR</a:t>
            </a:r>
            <a:r>
              <a:rPr lang="fr-FR" dirty="0"/>
              <a:t> + 1min</a:t>
            </a:r>
          </a:p>
        </p:txBody>
      </p:sp>
      <p:sp>
        <p:nvSpPr>
          <p:cNvPr id="61" name="ZoneTexte 60">
            <a:extLst>
              <a:ext uri="{FF2B5EF4-FFF2-40B4-BE49-F238E27FC236}">
                <a16:creationId xmlns:a16="http://schemas.microsoft.com/office/drawing/2014/main" id="{55A078DA-33D4-DF4D-8A0B-F95C03C80821}"/>
              </a:ext>
            </a:extLst>
          </p:cNvPr>
          <p:cNvSpPr txBox="1"/>
          <p:nvPr/>
        </p:nvSpPr>
        <p:spPr>
          <a:xfrm>
            <a:off x="4311088" y="5702647"/>
            <a:ext cx="3959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/>
              <a:t>t</a:t>
            </a:r>
            <a:r>
              <a:rPr lang="fr-FR" baseline="-25000" dirty="0" err="1"/>
              <a:t>SXR</a:t>
            </a:r>
            <a:r>
              <a:rPr lang="fr-FR" dirty="0"/>
              <a:t> ~ </a:t>
            </a:r>
            <a:r>
              <a:rPr lang="fr-FR" dirty="0" err="1"/>
              <a:t>t</a:t>
            </a:r>
            <a:r>
              <a:rPr lang="fr-FR" baseline="-25000" dirty="0" err="1"/>
              <a:t>HXR</a:t>
            </a:r>
            <a:r>
              <a:rPr lang="fr-FR" dirty="0"/>
              <a:t> + 7min</a:t>
            </a:r>
          </a:p>
        </p:txBody>
      </p:sp>
      <p:sp>
        <p:nvSpPr>
          <p:cNvPr id="33" name="ZoneTexte 32">
            <a:extLst>
              <a:ext uri="{FF2B5EF4-FFF2-40B4-BE49-F238E27FC236}">
                <a16:creationId xmlns:a16="http://schemas.microsoft.com/office/drawing/2014/main" id="{20B0C6BC-A0BA-144F-8023-739E7DFF1A64}"/>
              </a:ext>
            </a:extLst>
          </p:cNvPr>
          <p:cNvSpPr txBox="1"/>
          <p:nvPr/>
        </p:nvSpPr>
        <p:spPr>
          <a:xfrm>
            <a:off x="1848901" y="32832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X2.2</a:t>
            </a:r>
          </a:p>
        </p:txBody>
      </p:sp>
      <p:sp>
        <p:nvSpPr>
          <p:cNvPr id="62" name="ZoneTexte 61">
            <a:extLst>
              <a:ext uri="{FF2B5EF4-FFF2-40B4-BE49-F238E27FC236}">
                <a16:creationId xmlns:a16="http://schemas.microsoft.com/office/drawing/2014/main" id="{5F0AC4E2-4F73-9C49-B04E-66EAAA59BD72}"/>
              </a:ext>
            </a:extLst>
          </p:cNvPr>
          <p:cNvSpPr txBox="1"/>
          <p:nvPr/>
        </p:nvSpPr>
        <p:spPr>
          <a:xfrm>
            <a:off x="5870493" y="69433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X8.2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F18AE98B-03BA-1E44-9196-D2841FA9638A}"/>
              </a:ext>
            </a:extLst>
          </p:cNvPr>
          <p:cNvSpPr txBox="1"/>
          <p:nvPr/>
        </p:nvSpPr>
        <p:spPr>
          <a:xfrm>
            <a:off x="423332" y="6336196"/>
            <a:ext cx="86228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i="1" dirty="0"/>
              <a:t>Photons of </a:t>
            </a:r>
            <a:r>
              <a:rPr lang="fr-FR" b="1" i="1" dirty="0" err="1"/>
              <a:t>energy</a:t>
            </a:r>
            <a:r>
              <a:rPr lang="fr-FR" b="1" i="1" dirty="0"/>
              <a:t> &gt; 40keV arrive </a:t>
            </a:r>
            <a:r>
              <a:rPr lang="fr-FR" b="1" i="1" dirty="0" err="1"/>
              <a:t>several</a:t>
            </a:r>
            <a:r>
              <a:rPr lang="fr-FR" b="1" i="1" dirty="0"/>
              <a:t> minutes </a:t>
            </a:r>
            <a:r>
              <a:rPr lang="fr-FR" b="1" i="1" dirty="0" err="1"/>
              <a:t>before</a:t>
            </a:r>
            <a:r>
              <a:rPr lang="fr-FR" b="1" i="1" dirty="0"/>
              <a:t> SXR in </a:t>
            </a:r>
            <a:r>
              <a:rPr lang="fr-FR" b="1" i="1" dirty="0" err="1"/>
              <a:t>strong</a:t>
            </a:r>
            <a:r>
              <a:rPr lang="fr-FR" b="1" i="1" dirty="0"/>
              <a:t> </a:t>
            </a:r>
            <a:r>
              <a:rPr lang="fr-FR" b="1" i="1" dirty="0" err="1"/>
              <a:t>flares</a:t>
            </a:r>
            <a:r>
              <a:rPr lang="fr-FR" b="1" i="1" dirty="0"/>
              <a:t> 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AF2B707-B532-6347-9F32-A85C449B62F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09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9479"/>
    </mc:Choice>
    <mc:Fallback>
      <p:transition spd="slow" advTm="994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7088" x="12039600" y="4543425"/>
          <p14:tracePt t="17097" x="11807825" y="4492625"/>
          <p14:tracePt t="17104" x="11328400" y="4397375"/>
          <p14:tracePt t="17112" x="10848975" y="4332288"/>
          <p14:tracePt t="17120" x="10269538" y="4267200"/>
          <p14:tracePt t="17129" x="9355138" y="4179888"/>
          <p14:tracePt t="17137" x="8628063" y="4151313"/>
          <p14:tracePt t="17145" x="7902575" y="4151313"/>
          <p14:tracePt t="17153" x="7504113" y="4151313"/>
          <p14:tracePt t="17161" x="6880225" y="4151313"/>
          <p14:tracePt t="17169" x="6756400" y="4151313"/>
          <p14:tracePt t="17177" x="6632575" y="4151313"/>
          <p14:tracePt t="17404" x="6626225" y="4151313"/>
          <p14:tracePt t="17412" x="6575425" y="4137025"/>
          <p14:tracePt t="17422" x="6488113" y="4114800"/>
          <p14:tracePt t="17429" x="6364288" y="4071938"/>
          <p14:tracePt t="17437" x="6205538" y="4027488"/>
          <p14:tracePt t="17445" x="5718175" y="3903663"/>
          <p14:tracePt t="17454" x="5254625" y="3787775"/>
          <p14:tracePt t="17461" x="4724400" y="3665538"/>
          <p14:tracePt t="17470" x="4151313" y="3533775"/>
          <p14:tracePt t="17478" x="3556000" y="3395663"/>
          <p14:tracePt t="17486" x="3259138" y="3316288"/>
          <p14:tracePt t="17494" x="2786063" y="3171825"/>
          <p14:tracePt t="17502" x="2613025" y="3070225"/>
          <p14:tracePt t="17510" x="2308225" y="2895600"/>
          <p14:tracePt t="17518" x="2235200" y="2816225"/>
          <p14:tracePt t="17526" x="2119313" y="2678113"/>
          <p14:tracePt t="17534" x="2074863" y="2568575"/>
          <p14:tracePt t="17713" x="2074863" y="2554288"/>
          <p14:tracePt t="17721" x="2074863" y="2525713"/>
          <p14:tracePt t="17731" x="2090738" y="2481263"/>
          <p14:tracePt t="17737" x="2105025" y="2430463"/>
          <p14:tracePt t="17747" x="2111375" y="2379663"/>
          <p14:tracePt t="17753" x="2133600" y="2278063"/>
          <p14:tracePt t="17763" x="2162175" y="2147888"/>
          <p14:tracePt t="17770" x="2192338" y="1981200"/>
          <p14:tracePt t="17780" x="2220913" y="1785938"/>
          <p14:tracePt t="17786" x="2263775" y="1560513"/>
          <p14:tracePt t="17796" x="2308225" y="1312863"/>
          <p14:tracePt t="17802" x="2344738" y="1074738"/>
          <p14:tracePt t="17811" x="2365375" y="827088"/>
          <p14:tracePt t="17819" x="2373313" y="601663"/>
          <p14:tracePt t="17827" x="2373313" y="508000"/>
          <p14:tracePt t="17836" x="2373313" y="434975"/>
          <p14:tracePt t="17843" x="2373313" y="384175"/>
          <p14:tracePt t="17851" x="2373313" y="355600"/>
          <p14:tracePt t="17859" x="2373313" y="282575"/>
          <p14:tracePt t="17867" x="2373313" y="239713"/>
          <p14:tracePt t="17875" x="2373313" y="211138"/>
          <p14:tracePt t="17883" x="2365375" y="195263"/>
          <p14:tracePt t="17891" x="2365375" y="180975"/>
          <p14:tracePt t="17900" x="2359025" y="180975"/>
          <p14:tracePt t="17925" x="2351088" y="180975"/>
          <p14:tracePt t="17936" x="2344738" y="188913"/>
          <p14:tracePt t="17945" x="2336800" y="217488"/>
          <p14:tracePt t="17949" x="2328863" y="282575"/>
          <p14:tracePt t="17960" x="2328863" y="363538"/>
          <p14:tracePt t="17966" x="2328863" y="457200"/>
          <p14:tracePt t="17975" x="2328863" y="558800"/>
          <p14:tracePt t="17982" x="2328863" y="674688"/>
          <p14:tracePt t="17989" x="2328863" y="804863"/>
          <p14:tracePt t="17998" x="2328863" y="936625"/>
          <p14:tracePt t="18005" x="2328863" y="1066800"/>
          <p14:tracePt t="18015" x="2328863" y="1204913"/>
          <p14:tracePt t="18023" x="2328863" y="1328738"/>
          <p14:tracePt t="18032" x="2328863" y="1450975"/>
          <p14:tracePt t="18038" x="2328863" y="1582738"/>
          <p14:tracePt t="18048" x="2328863" y="1704975"/>
          <p14:tracePt t="18054" x="2336800" y="1770063"/>
          <p14:tracePt t="18065" x="2336800" y="1879600"/>
          <p14:tracePt t="18070" x="2336800" y="1981200"/>
          <p14:tracePt t="18081" x="2344738" y="2074863"/>
          <p14:tracePt t="18086" x="2344738" y="2155825"/>
          <p14:tracePt t="18098" x="2351088" y="2184400"/>
          <p14:tracePt t="18104" x="2351088" y="2249488"/>
          <p14:tracePt t="18115" x="2351088" y="2308225"/>
          <p14:tracePt t="18119" x="2359025" y="2387600"/>
          <p14:tracePt t="18132" x="2365375" y="2438400"/>
          <p14:tracePt t="18137" x="2365375" y="2460625"/>
          <p14:tracePt t="18149" x="2373313" y="2511425"/>
          <p14:tracePt t="18155" x="2373313" y="2554288"/>
          <p14:tracePt t="18165" x="2373313" y="2619375"/>
          <p14:tracePt t="18169" x="2373313" y="2641600"/>
          <p14:tracePt t="18182" x="2379663" y="2684463"/>
          <p14:tracePt t="18187" x="2379663" y="2728913"/>
          <p14:tracePt t="18199" x="2387600" y="2765425"/>
          <p14:tracePt t="18203" x="2387600" y="2801938"/>
          <p14:tracePt t="18216" x="2387600" y="2830513"/>
          <p14:tracePt t="18220" x="2387600" y="2844800"/>
          <p14:tracePt t="18232" x="2395538" y="2867025"/>
          <p14:tracePt t="18236" x="2395538" y="2887663"/>
          <p14:tracePt t="18250" x="2395538" y="2903538"/>
          <p14:tracePt t="18251" x="2395538" y="2909888"/>
          <p14:tracePt t="18260" x="2401888" y="2924175"/>
          <p14:tracePt t="18267" x="2401888" y="2932113"/>
          <p14:tracePt t="18276" x="2401888" y="2954338"/>
          <p14:tracePt t="18282" x="2401888" y="2960688"/>
          <p14:tracePt t="18291" x="2409825" y="2974975"/>
          <p14:tracePt t="18298" x="2409825" y="2982913"/>
          <p14:tracePt t="18307" x="2416175" y="2997200"/>
          <p14:tracePt t="18315" x="2416175" y="3005138"/>
          <p14:tracePt t="18323" x="2416175" y="3019425"/>
          <p14:tracePt t="18338" x="2424113" y="3025775"/>
          <p14:tracePt t="18371" x="2424113" y="3019425"/>
          <p14:tracePt t="18379" x="2424113" y="3005138"/>
          <p14:tracePt t="18388" x="2424113" y="2974975"/>
          <p14:tracePt t="18396" x="2424113" y="2932113"/>
          <p14:tracePt t="18404" x="2416175" y="2895600"/>
          <p14:tracePt t="18411" x="2416175" y="2816225"/>
          <p14:tracePt t="18420" x="2416175" y="2751138"/>
          <p14:tracePt t="18428" x="2416175" y="2670175"/>
          <p14:tracePt t="18436" x="2409825" y="2576513"/>
          <p14:tracePt t="18444" x="2409825" y="2460625"/>
          <p14:tracePt t="18453" x="2409825" y="2336800"/>
          <p14:tracePt t="18460" x="2401888" y="2105025"/>
          <p14:tracePt t="18468" x="2401888" y="1938338"/>
          <p14:tracePt t="18476" x="2395538" y="1755775"/>
          <p14:tracePt t="18484" x="2387600" y="1566863"/>
          <p14:tracePt t="18493" x="2387600" y="1473200"/>
          <p14:tracePt t="18502" x="2387600" y="1312863"/>
          <p14:tracePt t="18510" x="2379663" y="1168400"/>
          <p14:tracePt t="18518" x="2379663" y="1103313"/>
          <p14:tracePt t="18525" x="2379663" y="1058863"/>
          <p14:tracePt t="18534" x="2379663" y="1023938"/>
          <p14:tracePt t="18542" x="2379663" y="957263"/>
          <p14:tracePt t="18550" x="2379663" y="914400"/>
          <p14:tracePt t="18559" x="2379663" y="885825"/>
          <p14:tracePt t="18566" x="2379663" y="871538"/>
          <p14:tracePt t="18575" x="2379663" y="855663"/>
          <p14:tracePt t="18583" x="2379663" y="849313"/>
          <p14:tracePt t="18630" x="2379663" y="855663"/>
          <p14:tracePt t="18639" x="2379663" y="871538"/>
          <p14:tracePt t="18649" x="2379663" y="900113"/>
          <p14:tracePt t="18655" x="2379663" y="936625"/>
          <p14:tracePt t="18663" x="2379663" y="987425"/>
          <p14:tracePt t="18671" x="2379663" y="1044575"/>
          <p14:tracePt t="18679" x="2379663" y="1109663"/>
          <p14:tracePt t="18687" x="2379663" y="1182688"/>
          <p14:tracePt t="18695" x="2379663" y="1262063"/>
          <p14:tracePt t="18704" x="2379663" y="1343025"/>
          <p14:tracePt t="18712" x="2379663" y="1473200"/>
          <p14:tracePt t="18720" x="2373313" y="1566863"/>
          <p14:tracePt t="18728" x="2373313" y="1668463"/>
          <p14:tracePt t="18736" x="2365375" y="1770063"/>
          <p14:tracePt t="18744" x="2359025" y="1879600"/>
          <p14:tracePt t="18752" x="2359025" y="1995488"/>
          <p14:tracePt t="18760" x="2359025" y="2105025"/>
          <p14:tracePt t="18768" x="2359025" y="2212975"/>
          <p14:tracePt t="18777" x="2359025" y="2263775"/>
          <p14:tracePt t="18785" x="2359025" y="2365375"/>
          <p14:tracePt t="18793" x="2359025" y="2452688"/>
          <p14:tracePt t="18801" x="2359025" y="2481263"/>
          <p14:tracePt t="18809" x="2359025" y="2554288"/>
          <p14:tracePt t="18817" x="2359025" y="2613025"/>
          <p14:tracePt t="18825" x="2359025" y="2663825"/>
          <p14:tracePt t="18834" x="2351088" y="2743200"/>
          <p14:tracePt t="18842" x="2344738" y="2786063"/>
          <p14:tracePt t="18850" x="2336800" y="2816225"/>
          <p14:tracePt t="18859" x="2328863" y="2887663"/>
          <p14:tracePt t="18866" x="2322513" y="2932113"/>
          <p14:tracePt t="18875" x="2314575" y="2982913"/>
          <p14:tracePt t="18883" x="2308225" y="3033713"/>
          <p14:tracePt t="18892" x="2300288" y="3062288"/>
          <p14:tracePt t="18899" x="2300288" y="3106738"/>
          <p14:tracePt t="18908" x="2293938" y="3141663"/>
          <p14:tracePt t="18916" x="2293938" y="3178175"/>
          <p14:tracePt t="18925" x="2293938" y="3192463"/>
          <p14:tracePt t="18932" x="2286000" y="3214688"/>
          <p14:tracePt t="18942" x="2286000" y="3236913"/>
          <p14:tracePt t="18949" x="2286000" y="3251200"/>
          <p14:tracePt t="18957" x="2286000" y="3259138"/>
          <p14:tracePt t="18965" x="2286000" y="3265488"/>
          <p14:tracePt t="18974" x="2286000" y="3273425"/>
          <p14:tracePt t="18991" x="2286000" y="3279775"/>
          <p14:tracePt t="21790" x="2286000" y="3273425"/>
          <p14:tracePt t="21800" x="2286000" y="3243263"/>
          <p14:tracePt t="21809" x="2286000" y="3214688"/>
          <p14:tracePt t="21817" x="2286000" y="3192463"/>
          <p14:tracePt t="21824" x="2293938" y="3163888"/>
          <p14:tracePt t="21830" x="2308225" y="3127375"/>
          <p14:tracePt t="21838" x="2322513" y="3090863"/>
          <p14:tracePt t="21847" x="2351088" y="3025775"/>
          <p14:tracePt t="21856" x="2395538" y="2938463"/>
          <p14:tracePt t="21863" x="2438400" y="2844800"/>
          <p14:tracePt t="21871" x="2489200" y="2743200"/>
          <p14:tracePt t="21879" x="2540000" y="2633663"/>
          <p14:tracePt t="21887" x="2590800" y="2503488"/>
          <p14:tracePt t="21895" x="2641600" y="2373313"/>
          <p14:tracePt t="21903" x="2692400" y="2243138"/>
          <p14:tracePt t="21911" x="2743200" y="2105025"/>
          <p14:tracePt t="21920" x="2779713" y="1981200"/>
          <p14:tracePt t="21928" x="2794000" y="1916113"/>
          <p14:tracePt t="21936" x="2816225" y="1806575"/>
          <p14:tracePt t="21944" x="2830513" y="1712913"/>
          <p14:tracePt t="21952" x="2830513" y="1676400"/>
          <p14:tracePt t="21960" x="2836863" y="1603375"/>
          <p14:tracePt t="21968" x="2844800" y="1552575"/>
          <p14:tracePt t="21976" x="2844800" y="1531938"/>
          <p14:tracePt t="21985" x="2844800" y="1501775"/>
          <p14:tracePt t="21993" x="2844800" y="1473200"/>
          <p14:tracePt t="22001" x="2844800" y="1458913"/>
          <p14:tracePt t="22009" x="2836863" y="1444625"/>
          <p14:tracePt t="22017" x="2830513" y="1436688"/>
          <p14:tracePt t="22033" x="2822575" y="1430338"/>
          <p14:tracePt t="22050" x="2816225" y="1430338"/>
          <p14:tracePt t="22066" x="2808288" y="1430338"/>
          <p14:tracePt t="24511" x="2808288" y="1393825"/>
          <p14:tracePt t="24522" x="2808288" y="1371600"/>
          <p14:tracePt t="24529" x="2801938" y="1343025"/>
          <p14:tracePt t="24536" x="2801938" y="1312863"/>
          <p14:tracePt t="24544" x="2794000" y="1284288"/>
          <p14:tracePt t="24552" x="2794000" y="1255713"/>
          <p14:tracePt t="24560" x="2794000" y="1233488"/>
          <p14:tracePt t="24569" x="2786063" y="1211263"/>
          <p14:tracePt t="24576" x="2786063" y="1190625"/>
          <p14:tracePt t="24584" x="2786063" y="1168400"/>
          <p14:tracePt t="24593" x="2779713" y="1125538"/>
          <p14:tracePt t="24602" x="2779713" y="1089025"/>
          <p14:tracePt t="24609" x="2771775" y="1052513"/>
          <p14:tracePt t="24617" x="2771775" y="1016000"/>
          <p14:tracePt t="24625" x="2765425" y="987425"/>
          <p14:tracePt t="24634" x="2765425" y="957263"/>
          <p14:tracePt t="24641" x="2765425" y="936625"/>
          <p14:tracePt t="24650" x="2765425" y="914400"/>
          <p14:tracePt t="24658" x="2765425" y="892175"/>
          <p14:tracePt t="24667" x="2765425" y="877888"/>
          <p14:tracePt t="24674" x="2765425" y="863600"/>
          <p14:tracePt t="24684" x="2757488" y="849313"/>
          <p14:tracePt t="24690" x="2757488" y="835025"/>
          <p14:tracePt t="24699" x="2757488" y="812800"/>
          <p14:tracePt t="24707" x="2751138" y="798513"/>
          <p14:tracePt t="24716" x="2751138" y="776288"/>
          <p14:tracePt t="24722" x="2743200" y="762000"/>
          <p14:tracePt t="24733" x="2735263" y="739775"/>
          <p14:tracePt t="24740" x="2728913" y="719138"/>
          <p14:tracePt t="24749" x="2720975" y="703263"/>
          <p14:tracePt t="24755" x="2714625" y="682625"/>
          <p14:tracePt t="24766" x="2706688" y="660400"/>
          <p14:tracePt t="24772" x="2700338" y="646113"/>
          <p14:tracePt t="24782" x="2692400" y="631825"/>
          <p14:tracePt t="24787" x="2692400" y="623888"/>
          <p14:tracePt t="24817" x="2684463" y="609600"/>
          <p14:tracePt t="24817" x="2678113" y="601663"/>
          <p14:tracePt t="24824" x="2678113" y="595313"/>
          <p14:tracePt t="24893" x="2678113" y="601663"/>
          <p14:tracePt t="24902" x="2678113" y="617538"/>
          <p14:tracePt t="24910" x="2678113" y="638175"/>
          <p14:tracePt t="24918" x="2678113" y="660400"/>
          <p14:tracePt t="24925" x="2678113" y="682625"/>
          <p14:tracePt t="24934" x="2678113" y="696913"/>
          <p14:tracePt t="24942" x="2678113" y="711200"/>
          <p14:tracePt t="24950" x="2678113" y="725488"/>
          <p14:tracePt t="24958" x="2678113" y="739775"/>
          <p14:tracePt t="24966" x="2678113" y="747713"/>
          <p14:tracePt t="24974" x="2678113" y="754063"/>
          <p14:tracePt t="25015" x="2678113" y="739775"/>
          <p14:tracePt t="25026" x="2678113" y="733425"/>
          <p14:tracePt t="25034" x="2678113" y="725488"/>
          <p14:tracePt t="25041" x="2684463" y="711200"/>
          <p14:tracePt t="25047" x="2684463" y="696913"/>
          <p14:tracePt t="25055" x="2684463" y="688975"/>
          <p14:tracePt t="25064" x="2684463" y="674688"/>
          <p14:tracePt t="25072" x="2692400" y="660400"/>
          <p14:tracePt t="25080" x="2692400" y="652463"/>
          <p14:tracePt t="25088" x="2692400" y="638175"/>
          <p14:tracePt t="25096" x="2700338" y="617538"/>
          <p14:tracePt t="25105" x="2700338" y="601663"/>
          <p14:tracePt t="25112" x="2706688" y="587375"/>
          <p14:tracePt t="25121" x="2706688" y="573088"/>
          <p14:tracePt t="25129" x="2706688" y="558800"/>
          <p14:tracePt t="25137" x="2714625" y="544513"/>
          <p14:tracePt t="25145" x="2714625" y="530225"/>
          <p14:tracePt t="25153" x="2714625" y="515938"/>
          <p14:tracePt t="25161" x="2714625" y="508000"/>
          <p14:tracePt t="25169" x="2714625" y="500063"/>
          <p14:tracePt t="25177" x="2714625" y="485775"/>
          <p14:tracePt t="25194" x="2714625" y="479425"/>
          <p14:tracePt t="25559" x="2714625" y="485775"/>
          <p14:tracePt t="25575" x="2714625" y="493713"/>
          <p14:tracePt t="25592" x="2714625" y="508000"/>
          <p14:tracePt t="25600" x="2714625" y="515938"/>
          <p14:tracePt t="25608" x="2714625" y="530225"/>
          <p14:tracePt t="25616" x="2714625" y="544513"/>
          <p14:tracePt t="25624" x="2714625" y="558800"/>
          <p14:tracePt t="25632" x="2714625" y="581025"/>
          <p14:tracePt t="25640" x="2714625" y="601663"/>
          <p14:tracePt t="25649" x="2714625" y="623888"/>
          <p14:tracePt t="25657" x="2714625" y="646113"/>
          <p14:tracePt t="25665" x="2714625" y="668338"/>
          <p14:tracePt t="25673" x="2714625" y="688975"/>
          <p14:tracePt t="25681" x="2714625" y="711200"/>
          <p14:tracePt t="25689" x="2714625" y="733425"/>
          <p14:tracePt t="25697" x="2714625" y="754063"/>
          <p14:tracePt t="25705" x="2714625" y="776288"/>
          <p14:tracePt t="25713" x="2714625" y="798513"/>
          <p14:tracePt t="25721" x="2714625" y="827088"/>
          <p14:tracePt t="25729" x="2714625" y="855663"/>
          <p14:tracePt t="25738" x="2714625" y="877888"/>
          <p14:tracePt t="25746" x="2714625" y="914400"/>
          <p14:tracePt t="25754" x="2714625" y="942975"/>
          <p14:tracePt t="25762" x="2714625" y="993775"/>
          <p14:tracePt t="25771" x="2706688" y="1030288"/>
          <p14:tracePt t="25778" x="2700338" y="1066800"/>
          <p14:tracePt t="25786" x="2700338" y="1095375"/>
          <p14:tracePt t="25794" x="2700338" y="1131888"/>
          <p14:tracePt t="25802" x="2692400" y="1168400"/>
          <p14:tracePt t="25811" x="2692400" y="1204913"/>
          <p14:tracePt t="25819" x="2684463" y="1233488"/>
          <p14:tracePt t="25827" x="2684463" y="1270000"/>
          <p14:tracePt t="25835" x="2678113" y="1298575"/>
          <p14:tracePt t="25843" x="2678113" y="1335088"/>
          <p14:tracePt t="25851" x="2670175" y="1363663"/>
          <p14:tracePt t="25859" x="2670175" y="1393825"/>
          <p14:tracePt t="25867" x="2670175" y="1430338"/>
          <p14:tracePt t="25876" x="2663825" y="1458913"/>
          <p14:tracePt t="25884" x="2663825" y="1487488"/>
          <p14:tracePt t="25892" x="2655888" y="1524000"/>
          <p14:tracePt t="25900" x="2655888" y="1552575"/>
          <p14:tracePt t="25908" x="2655888" y="1582738"/>
          <p14:tracePt t="25917" x="2649538" y="1603375"/>
          <p14:tracePt t="25924" x="2649538" y="1633538"/>
          <p14:tracePt t="25934" x="2649538" y="1647825"/>
          <p14:tracePt t="25941" x="2641600" y="1668463"/>
          <p14:tracePt t="25950" x="2641600" y="1698625"/>
          <p14:tracePt t="25957" x="2641600" y="1712913"/>
          <p14:tracePt t="25966" x="2633663" y="1727200"/>
          <p14:tracePt t="25973" x="2633663" y="1755775"/>
          <p14:tracePt t="25982" x="2633663" y="1770063"/>
          <p14:tracePt t="25990" x="2633663" y="1785938"/>
          <p14:tracePt t="26000" x="2627313" y="1806575"/>
          <p14:tracePt t="26005" x="2627313" y="1820863"/>
          <p14:tracePt t="26016" x="2627313" y="1843088"/>
          <p14:tracePt t="26022" x="2619375" y="1865313"/>
          <p14:tracePt t="26033" x="2619375" y="1879600"/>
          <p14:tracePt t="26038" x="2619375" y="1901825"/>
          <p14:tracePt t="26050" x="2619375" y="1916113"/>
          <p14:tracePt t="26055" x="2619375" y="1930400"/>
          <p14:tracePt t="26067" x="2613025" y="1952625"/>
          <p14:tracePt t="26073" x="2613025" y="1966913"/>
          <p14:tracePt t="26083" x="2613025" y="1973263"/>
          <p14:tracePt t="26088" x="2613025" y="1989138"/>
          <p14:tracePt t="26100" x="2613025" y="2003425"/>
          <p14:tracePt t="26105" x="2613025" y="2024063"/>
          <p14:tracePt t="26117" x="2605088" y="2039938"/>
          <p14:tracePt t="26122" x="2605088" y="2054225"/>
          <p14:tracePt t="26132" x="2605088" y="2068513"/>
          <p14:tracePt t="26138" x="2605088" y="2082800"/>
          <p14:tracePt t="26150" x="2605088" y="2090738"/>
          <p14:tracePt t="26154" x="2605088" y="2105025"/>
          <p14:tracePt t="26167" x="2605088" y="2119313"/>
          <p14:tracePt t="26171" x="2605088" y="2133600"/>
          <p14:tracePt t="26183" x="2605088" y="2147888"/>
          <p14:tracePt t="26187" x="2605088" y="2162175"/>
          <p14:tracePt t="26201" x="2605088" y="2170113"/>
          <p14:tracePt t="26205" x="2605088" y="2176463"/>
          <p14:tracePt t="26217" x="2605088" y="2192338"/>
          <p14:tracePt t="26221" x="2598738" y="2198688"/>
          <p14:tracePt t="26233" x="2598738" y="2206625"/>
          <p14:tracePt t="26237" x="2598738" y="2212975"/>
          <p14:tracePt t="26250" x="2598738" y="2220913"/>
          <p14:tracePt t="26254" x="2598738" y="2227263"/>
          <p14:tracePt t="26266" x="2598738" y="2235200"/>
          <p14:tracePt t="26282" x="2598738" y="2243138"/>
          <p14:tracePt t="26301" x="2598738" y="2249488"/>
          <p14:tracePt t="26330" x="2598738" y="2257425"/>
          <p14:tracePt t="26379" x="2598738" y="2263775"/>
          <p14:tracePt t="30307" x="2598738" y="2278063"/>
          <p14:tracePt t="30314" x="2598738" y="2286000"/>
          <p14:tracePt t="30323" x="2598738" y="2293938"/>
          <p14:tracePt t="30331" x="2598738" y="2314575"/>
          <p14:tracePt t="30339" x="2590800" y="2328863"/>
          <p14:tracePt t="30347" x="2590800" y="2351088"/>
          <p14:tracePt t="30356" x="2582863" y="2373313"/>
          <p14:tracePt t="30364" x="2582863" y="2395538"/>
          <p14:tracePt t="30372" x="2576513" y="2424113"/>
          <p14:tracePt t="30379" x="2576513" y="2446338"/>
          <p14:tracePt t="30387" x="2568575" y="2460625"/>
          <p14:tracePt t="30395" x="2568575" y="2474913"/>
          <p14:tracePt t="30404" x="2568575" y="2497138"/>
          <p14:tracePt t="30412" x="2562225" y="2503488"/>
          <p14:tracePt t="30420" x="2562225" y="2517775"/>
          <p14:tracePt t="30428" x="2562225" y="2525713"/>
          <p14:tracePt t="30444" x="2562225" y="2532063"/>
          <p14:tracePt t="30550" x="2562225" y="2540000"/>
          <p14:tracePt t="30568" x="2562225" y="2547938"/>
          <p14:tracePt t="30574" x="2562225" y="2554288"/>
          <p14:tracePt t="30584" x="2562225" y="2562225"/>
          <p14:tracePt t="30591" x="2562225" y="2576513"/>
          <p14:tracePt t="30598" x="2562225" y="2590800"/>
          <p14:tracePt t="30607" x="2562225" y="2598738"/>
          <p14:tracePt t="30616" x="2562225" y="2613025"/>
          <p14:tracePt t="30624" x="2562225" y="2619375"/>
          <p14:tracePt t="30631" x="2562225" y="2627313"/>
          <p14:tracePt t="30639" x="2562225" y="2633663"/>
          <p14:tracePt t="30647" x="2562225" y="2641600"/>
          <p14:tracePt t="30663" x="2562225" y="2649538"/>
          <p14:tracePt t="30671" x="2562225" y="2655888"/>
          <p14:tracePt t="30680" x="2562225" y="2670175"/>
          <p14:tracePt t="30688" x="2562225" y="2678113"/>
          <p14:tracePt t="30696" x="2562225" y="2692400"/>
          <p14:tracePt t="30704" x="2562225" y="2714625"/>
          <p14:tracePt t="30712" x="2562225" y="2735263"/>
          <p14:tracePt t="30720" x="2562225" y="2757488"/>
          <p14:tracePt t="30728" x="2562225" y="2779713"/>
          <p14:tracePt t="30736" x="2562225" y="2808288"/>
          <p14:tracePt t="30745" x="2562225" y="2830513"/>
          <p14:tracePt t="30753" x="2562225" y="2844800"/>
          <p14:tracePt t="30761" x="2562225" y="2859088"/>
          <p14:tracePt t="30769" x="2562225" y="2873375"/>
          <p14:tracePt t="30777" x="2562225" y="2887663"/>
          <p14:tracePt t="30793" x="2562225" y="2895600"/>
          <p14:tracePt t="30980" x="2562225" y="2887663"/>
          <p14:tracePt t="30996" x="2562225" y="2873375"/>
          <p14:tracePt t="31004" x="2562225" y="2867025"/>
          <p14:tracePt t="31013" x="2562225" y="2859088"/>
          <p14:tracePt t="31022" x="2562225" y="2852738"/>
          <p14:tracePt t="31029" x="2562225" y="2844800"/>
          <p14:tracePt t="31037" x="2562225" y="2836863"/>
          <p14:tracePt t="31045" x="2562225" y="2830513"/>
          <p14:tracePt t="31053" x="2562225" y="2822575"/>
          <p14:tracePt t="31070" x="2562225" y="2816225"/>
          <p14:tracePt t="31536" x="2562225" y="2822575"/>
          <p14:tracePt t="31544" x="2562225" y="2830513"/>
          <p14:tracePt t="31553" x="2562225" y="2844800"/>
          <p14:tracePt t="31561" x="2562225" y="2852738"/>
          <p14:tracePt t="31577" x="2562225" y="2867025"/>
          <p14:tracePt t="31586" x="2562225" y="2873375"/>
          <p14:tracePt t="31594" x="2562225" y="2887663"/>
          <p14:tracePt t="31602" x="2562225" y="2895600"/>
          <p14:tracePt t="31609" x="2562225" y="2917825"/>
          <p14:tracePt t="31617" x="2562225" y="2932113"/>
          <p14:tracePt t="31626" x="2568575" y="2946400"/>
          <p14:tracePt t="31636" x="2568575" y="2960688"/>
          <p14:tracePt t="31643" x="2568575" y="2974975"/>
          <p14:tracePt t="31650" x="2568575" y="2997200"/>
          <p14:tracePt t="31658" x="2568575" y="3019425"/>
          <p14:tracePt t="31666" x="2568575" y="3040063"/>
          <p14:tracePt t="31674" x="2568575" y="3062288"/>
          <p14:tracePt t="31683" x="2568575" y="3090863"/>
          <p14:tracePt t="31691" x="2568575" y="3098800"/>
          <p14:tracePt t="31700" x="2568575" y="3127375"/>
          <p14:tracePt t="31707" x="2568575" y="3141663"/>
          <p14:tracePt t="31716" x="2568575" y="3157538"/>
          <p14:tracePt t="31723" x="2568575" y="3186113"/>
          <p14:tracePt t="31731" x="2568575" y="3192463"/>
          <p14:tracePt t="31739" x="2568575" y="3222625"/>
          <p14:tracePt t="31747" x="2568575" y="3228975"/>
          <p14:tracePt t="31755" x="2568575" y="3243263"/>
          <p14:tracePt t="31764" x="2568575" y="3265488"/>
          <p14:tracePt t="31772" x="2568575" y="3273425"/>
          <p14:tracePt t="31780" x="2568575" y="3287713"/>
          <p14:tracePt t="31788" x="2576513" y="3316288"/>
          <p14:tracePt t="31796" x="2576513" y="3330575"/>
          <p14:tracePt t="31804" x="2576513" y="3338513"/>
          <p14:tracePt t="31812" x="2576513" y="3352800"/>
          <p14:tracePt t="31820" x="2576513" y="3367088"/>
          <p14:tracePt t="31829" x="2576513" y="3381375"/>
          <p14:tracePt t="31837" x="2576513" y="3389313"/>
          <p14:tracePt t="31845" x="2576513" y="3403600"/>
          <p14:tracePt t="31853" x="2576513" y="3411538"/>
          <p14:tracePt t="31861" x="2576513" y="3425825"/>
          <p14:tracePt t="31869" x="2576513" y="3432175"/>
          <p14:tracePt t="31877" x="2576513" y="3440113"/>
          <p14:tracePt t="31887" x="2576513" y="3446463"/>
          <p14:tracePt t="31894" x="2576513" y="3454400"/>
          <p14:tracePt t="31903" x="2576513" y="3462338"/>
          <p14:tracePt t="31910" x="2576513" y="3468688"/>
          <p14:tracePt t="31919" x="2576513" y="3490913"/>
          <p14:tracePt t="31926" x="2576513" y="3497263"/>
          <p14:tracePt t="31936" x="2576513" y="3513138"/>
          <p14:tracePt t="31943" x="2576513" y="3527425"/>
          <p14:tracePt t="31952" x="2576513" y="3533775"/>
          <p14:tracePt t="31959" x="2568575" y="3548063"/>
          <p14:tracePt t="31969" x="2568575" y="3563938"/>
          <p14:tracePt t="31976" x="2568575" y="3578225"/>
          <p14:tracePt t="31986" x="2568575" y="3592513"/>
          <p14:tracePt t="31992" x="2568575" y="3598863"/>
          <p14:tracePt t="32002" x="2568575" y="3614738"/>
          <p14:tracePt t="32008" x="2568575" y="3621088"/>
          <p14:tracePt t="32019" x="2568575" y="3629025"/>
          <p14:tracePt t="32024" x="2568575" y="3635375"/>
          <p14:tracePt t="32040" x="2568575" y="3643313"/>
          <p14:tracePt t="32064" x="2568575" y="3649663"/>
          <p14:tracePt t="32080" x="2568575" y="3657600"/>
          <p14:tracePt t="32090" x="2568575" y="3665538"/>
          <p14:tracePt t="32098" x="2568575" y="3671888"/>
          <p14:tracePt t="32106" x="2568575" y="3686175"/>
          <p14:tracePt t="32113" x="2568575" y="3694113"/>
          <p14:tracePt t="32121" x="2568575" y="3700463"/>
          <p14:tracePt t="32129" x="2568575" y="3716338"/>
          <p14:tracePt t="32138" x="2568575" y="3722688"/>
          <p14:tracePt t="32145" x="2568575" y="3730625"/>
          <p14:tracePt t="32154" x="2568575" y="3736975"/>
          <p14:tracePt t="32178" x="2568575" y="3744913"/>
          <p14:tracePt t="32202" x="2568575" y="3751263"/>
          <p14:tracePt t="32218" x="2568575" y="3759200"/>
          <p14:tracePt t="32236" x="2568575" y="3767138"/>
          <p14:tracePt t="32243" x="2568575" y="3773488"/>
          <p14:tracePt t="32251" x="2576513" y="3773488"/>
          <p14:tracePt t="32260" x="2576513" y="3781425"/>
          <p14:tracePt t="32283" x="2576513" y="3787775"/>
          <p14:tracePt t="32326" x="2576513" y="3795713"/>
          <p14:tracePt t="32405" x="2582863" y="3795713"/>
          <p14:tracePt t="36227" x="2582863" y="3810000"/>
          <p14:tracePt t="36238" x="2582863" y="3817938"/>
          <p14:tracePt t="36244" x="2576513" y="3832225"/>
          <p14:tracePt t="36256" x="2576513" y="3846513"/>
          <p14:tracePt t="36259" x="2568575" y="3868738"/>
          <p14:tracePt t="36272" x="2562225" y="3889375"/>
          <p14:tracePt t="36275" x="2554288" y="3911600"/>
          <p14:tracePt t="36289" x="2554288" y="3948113"/>
          <p14:tracePt t="36292" x="2547938" y="3976688"/>
          <p14:tracePt t="36305" x="2540000" y="4005263"/>
          <p14:tracePt t="36308" x="2540000" y="4035425"/>
          <p14:tracePt t="36321" x="2532063" y="4071938"/>
          <p14:tracePt t="36324" x="2532063" y="4100513"/>
          <p14:tracePt t="36332" x="2525713" y="4129088"/>
          <p14:tracePt t="36341" x="2525713" y="4157663"/>
          <p14:tracePt t="36351" x="2525713" y="4187825"/>
          <p14:tracePt t="36357" x="2517775" y="4216400"/>
          <p14:tracePt t="36365" x="2517775" y="4238625"/>
          <p14:tracePt t="36373" x="2517775" y="4259263"/>
          <p14:tracePt t="36381" x="2517775" y="4289425"/>
          <p14:tracePt t="36389" x="2511425" y="4310063"/>
          <p14:tracePt t="36397" x="2511425" y="4332288"/>
          <p14:tracePt t="36405" x="2511425" y="4354513"/>
          <p14:tracePt t="36414" x="2511425" y="4368800"/>
          <p14:tracePt t="36422" x="2511425" y="4391025"/>
          <p14:tracePt t="36430" x="2511425" y="4411663"/>
          <p14:tracePt t="36438" x="2503488" y="4433888"/>
          <p14:tracePt t="36446" x="2503488" y="4456113"/>
          <p14:tracePt t="36454" x="2503488" y="4478338"/>
          <p14:tracePt t="36462" x="2503488" y="4484688"/>
          <p14:tracePt t="36470" x="2503488" y="4506913"/>
          <p14:tracePt t="36478" x="2503488" y="4521200"/>
          <p14:tracePt t="36487" x="2503488" y="4535488"/>
          <p14:tracePt t="36495" x="2497138" y="4549775"/>
          <p14:tracePt t="36503" x="2497138" y="4564063"/>
          <p14:tracePt t="36511" x="2497138" y="4579938"/>
          <p14:tracePt t="36519" x="2497138" y="4586288"/>
          <p14:tracePt t="36527" x="2497138" y="4594225"/>
          <p14:tracePt t="36536" x="2497138" y="4614863"/>
          <p14:tracePt t="36543" x="2497138" y="4630738"/>
          <p14:tracePt t="36553" x="2497138" y="4651375"/>
          <p14:tracePt t="36560" x="2497138" y="4681538"/>
          <p14:tracePt t="36569" x="2497138" y="4702175"/>
          <p14:tracePt t="36577" x="2497138" y="4738688"/>
          <p14:tracePt t="36588" x="2497138" y="4767263"/>
          <p14:tracePt t="36592" x="2503488" y="4797425"/>
          <p14:tracePt t="36602" x="2503488" y="4826000"/>
          <p14:tracePt t="36609" x="2503488" y="4840288"/>
          <p14:tracePt t="36620" x="2511425" y="4862513"/>
          <p14:tracePt t="36625" x="2511425" y="4884738"/>
          <p14:tracePt t="36635" x="2517775" y="4899025"/>
          <p14:tracePt t="36642" x="2517775" y="4905375"/>
          <p14:tracePt t="36651" x="2517775" y="4919663"/>
          <p14:tracePt t="36658" x="2525713" y="4927600"/>
          <p14:tracePt t="36667" x="2525713" y="4941888"/>
          <p14:tracePt t="36675" x="2525713" y="4949825"/>
          <p14:tracePt t="36685" x="2525713" y="4964113"/>
          <p14:tracePt t="36690" x="2532063" y="4978400"/>
          <p14:tracePt t="36701" x="2532063" y="5000625"/>
          <p14:tracePt t="36706" x="2532063" y="5014913"/>
          <p14:tracePt t="36718" x="2540000" y="5029200"/>
          <p14:tracePt t="36723" x="2540000" y="5043488"/>
          <p14:tracePt t="36734" x="2547938" y="5057775"/>
          <p14:tracePt t="36739" x="2547938" y="5072063"/>
          <p14:tracePt t="36751" x="2554288" y="5087938"/>
          <p14:tracePt t="36756" x="2554288" y="5094288"/>
          <p14:tracePt t="36768" x="2554288" y="5108575"/>
          <p14:tracePt t="36773" x="2562225" y="5116513"/>
          <p14:tracePt t="36785" x="2562225" y="5122863"/>
          <p14:tracePt t="36790" x="2568575" y="5138738"/>
          <p14:tracePt t="36805" x="2568575" y="5153025"/>
          <p14:tracePt t="36817" x="2576513" y="5159375"/>
          <p14:tracePt t="36835" x="2576513" y="5167313"/>
          <p14:tracePt t="36840" x="2576513" y="5173663"/>
          <p14:tracePt t="36851" x="2582863" y="5173663"/>
          <p14:tracePt t="36871" x="2582863" y="5181600"/>
          <p14:tracePt t="36917" x="2590800" y="5181600"/>
          <p14:tracePt t="37048" x="2590800" y="5173663"/>
          <p14:tracePt t="37063" x="2590800" y="5167313"/>
          <p14:tracePt t="37071" x="2590800" y="5159375"/>
          <p14:tracePt t="37080" x="2590800" y="5153025"/>
          <p14:tracePt t="37088" x="2590800" y="5145088"/>
          <p14:tracePt t="37096" x="2590800" y="5130800"/>
          <p14:tracePt t="37104" x="2590800" y="5116513"/>
          <p14:tracePt t="37112" x="2590800" y="5102225"/>
          <p14:tracePt t="37120" x="2590800" y="5080000"/>
          <p14:tracePt t="37128" x="2590800" y="5065713"/>
          <p14:tracePt t="37136" x="2590800" y="5043488"/>
          <p14:tracePt t="37144" x="2590800" y="5021263"/>
          <p14:tracePt t="37153" x="2590800" y="5000625"/>
          <p14:tracePt t="37161" x="2590800" y="4978400"/>
          <p14:tracePt t="37169" x="2590800" y="4970463"/>
          <p14:tracePt t="37177" x="2590800" y="4949825"/>
          <p14:tracePt t="37185" x="2590800" y="4935538"/>
          <p14:tracePt t="37193" x="2590800" y="4919663"/>
          <p14:tracePt t="37201" x="2590800" y="4899025"/>
          <p14:tracePt t="37209" x="2590800" y="4891088"/>
          <p14:tracePt t="37218" x="2590800" y="4876800"/>
          <p14:tracePt t="37226" x="2582863" y="4862513"/>
          <p14:tracePt t="37234" x="2582863" y="4848225"/>
          <p14:tracePt t="37242" x="2582863" y="4840288"/>
          <p14:tracePt t="37251" x="2582863" y="4826000"/>
          <p14:tracePt t="37258" x="2576513" y="4818063"/>
          <p14:tracePt t="37267" x="2576513" y="4803775"/>
          <p14:tracePt t="37274" x="2576513" y="4797425"/>
          <p14:tracePt t="37284" x="2576513" y="4789488"/>
          <p14:tracePt t="37291" x="2568575" y="4783138"/>
          <p14:tracePt t="37301" x="2568575" y="4775200"/>
          <p14:tracePt t="37307" x="2568575" y="4767263"/>
          <p14:tracePt t="37315" x="2568575" y="4760913"/>
          <p14:tracePt t="37331" x="2562225" y="4752975"/>
          <p14:tracePt t="37340" x="2562225" y="4746625"/>
          <p14:tracePt t="37356" x="2562225" y="4738688"/>
          <p14:tracePt t="37364" x="2554288" y="4732338"/>
          <p14:tracePt t="37373" x="2554288" y="4724400"/>
          <p14:tracePt t="37388" x="2547938" y="4716463"/>
          <p14:tracePt t="37396" x="2547938" y="4710113"/>
          <p14:tracePt t="37406" x="2547938" y="4702175"/>
          <p14:tracePt t="37412" x="2540000" y="4695825"/>
          <p14:tracePt t="37429" x="2540000" y="4687888"/>
          <p14:tracePt t="37445" x="2532063" y="4687888"/>
          <p14:tracePt t="37453" x="2532063" y="4681538"/>
          <p14:tracePt t="37568" x="2525713" y="4687888"/>
          <p14:tracePt t="37575" x="2525713" y="4695825"/>
          <p14:tracePt t="37584" x="2525713" y="4702175"/>
          <p14:tracePt t="37592" x="2525713" y="4710113"/>
          <p14:tracePt t="37600" x="2525713" y="4724400"/>
          <p14:tracePt t="37608" x="2525713" y="4732338"/>
          <p14:tracePt t="37615" x="2525713" y="4746625"/>
          <p14:tracePt t="37625" x="2525713" y="4752975"/>
          <p14:tracePt t="37632" x="2525713" y="4767263"/>
          <p14:tracePt t="37641" x="2525713" y="4775200"/>
          <p14:tracePt t="37648" x="2525713" y="4789488"/>
          <p14:tracePt t="37657" x="2525713" y="4797425"/>
          <p14:tracePt t="37664" x="2525713" y="4811713"/>
          <p14:tracePt t="37673" x="2525713" y="4826000"/>
          <p14:tracePt t="37680" x="2525713" y="4833938"/>
          <p14:tracePt t="37689" x="2525713" y="4854575"/>
          <p14:tracePt t="37697" x="2525713" y="4862513"/>
          <p14:tracePt t="37705" x="2525713" y="4876800"/>
          <p14:tracePt t="37713" x="2525713" y="4891088"/>
          <p14:tracePt t="37721" x="2525713" y="4905375"/>
          <p14:tracePt t="37729" x="2525713" y="4919663"/>
          <p14:tracePt t="37737" x="2525713" y="4927600"/>
          <p14:tracePt t="37745" x="2525713" y="4935538"/>
          <p14:tracePt t="37753" x="2525713" y="4941888"/>
          <p14:tracePt t="37770" x="2525713" y="4949825"/>
          <p14:tracePt t="37778" x="2525713" y="4956175"/>
          <p14:tracePt t="37786" x="2525713" y="4964113"/>
          <p14:tracePt t="37802" x="2525713" y="4978400"/>
          <p14:tracePt t="37810" x="2525713" y="4986338"/>
          <p14:tracePt t="37818" x="2525713" y="5000625"/>
          <p14:tracePt t="37827" x="2525713" y="5014913"/>
          <p14:tracePt t="37835" x="2525713" y="5029200"/>
          <p14:tracePt t="37843" x="2525713" y="5043488"/>
          <p14:tracePt t="37851" x="2525713" y="5057775"/>
          <p14:tracePt t="37859" x="2525713" y="5072063"/>
          <p14:tracePt t="37868" x="2525713" y="5094288"/>
          <p14:tracePt t="37875" x="2525713" y="5108575"/>
          <p14:tracePt t="37884" x="2525713" y="5116513"/>
          <p14:tracePt t="37892" x="2525713" y="5130800"/>
          <p14:tracePt t="37901" x="2525713" y="5153025"/>
          <p14:tracePt t="37909" x="2525713" y="5167313"/>
          <p14:tracePt t="37917" x="2525713" y="5181600"/>
          <p14:tracePt t="37925" x="2525713" y="5195888"/>
          <p14:tracePt t="37934" x="2525713" y="5203825"/>
          <p14:tracePt t="37941" x="2525713" y="5224463"/>
          <p14:tracePt t="37949" x="2525713" y="5232400"/>
          <p14:tracePt t="37956" x="2525713" y="5246688"/>
          <p14:tracePt t="37965" x="2525713" y="5254625"/>
          <p14:tracePt t="37973" x="2525713" y="5260975"/>
          <p14:tracePt t="37981" x="2525713" y="5268913"/>
          <p14:tracePt t="37989" x="2532063" y="5268913"/>
          <p14:tracePt t="37997" x="2532063" y="5275263"/>
          <p14:tracePt t="38021" x="2532063" y="5283200"/>
          <p14:tracePt t="43305" x="2532063" y="5268913"/>
          <p14:tracePt t="43308" x="2532063" y="5240338"/>
          <p14:tracePt t="43311" x="2532063" y="5218113"/>
          <p14:tracePt t="43311" x="2547938" y="5181600"/>
          <p14:tracePt t="43322" x="2568575" y="5145088"/>
          <p14:tracePt t="43326" x="2590800" y="5102225"/>
          <p14:tracePt t="43341" x="2613025" y="5051425"/>
          <p14:tracePt t="43341" x="2641600" y="5006975"/>
          <p14:tracePt t="43353" x="2684463" y="4913313"/>
          <p14:tracePt t="43356" x="2735263" y="4811713"/>
          <p14:tracePt t="43370" x="2786063" y="4710113"/>
          <p14:tracePt t="43373" x="2836863" y="4608513"/>
          <p14:tracePt t="43387" x="2887663" y="4498975"/>
          <p14:tracePt t="43391" x="2938463" y="4397375"/>
          <p14:tracePt t="43397" x="2960688" y="4354513"/>
          <p14:tracePt t="43405" x="2997200" y="4267200"/>
          <p14:tracePt t="43416" x="3040063" y="4187825"/>
          <p14:tracePt t="43421" x="3070225" y="4114800"/>
          <p14:tracePt t="43430" x="3090863" y="4049713"/>
          <p14:tracePt t="43438" x="3106738" y="4021138"/>
          <p14:tracePt t="43446" x="3121025" y="3970338"/>
          <p14:tracePt t="43454" x="3135313" y="3925888"/>
          <p14:tracePt t="43462" x="3149600" y="3883025"/>
          <p14:tracePt t="43470" x="3157538" y="3852863"/>
          <p14:tracePt t="43478" x="3163888" y="3824288"/>
          <p14:tracePt t="43487" x="3171825" y="3802063"/>
          <p14:tracePt t="43495" x="3171825" y="3781425"/>
          <p14:tracePt t="43503" x="3171825" y="3759200"/>
          <p14:tracePt t="43511" x="3178175" y="3736975"/>
          <p14:tracePt t="43519" x="3178175" y="3716338"/>
          <p14:tracePt t="43527" x="3178175" y="3694113"/>
          <p14:tracePt t="43535" x="3178175" y="3671888"/>
          <p14:tracePt t="43543" x="3178175" y="3649663"/>
          <p14:tracePt t="43553" x="3186113" y="3629025"/>
          <p14:tracePt t="43560" x="3186113" y="3614738"/>
          <p14:tracePt t="43568" x="3186113" y="3592513"/>
          <p14:tracePt t="43576" x="3186113" y="3578225"/>
          <p14:tracePt t="43584" x="3186113" y="3548063"/>
          <p14:tracePt t="43592" x="3192463" y="3533775"/>
          <p14:tracePt t="43602" x="3192463" y="3513138"/>
          <p14:tracePt t="43608" x="3200400" y="3497263"/>
          <p14:tracePt t="43617" x="3200400" y="3476625"/>
          <p14:tracePt t="43625" x="3208338" y="3454400"/>
          <p14:tracePt t="43635" x="3214688" y="3440113"/>
          <p14:tracePt t="43641" x="3228975" y="3417888"/>
          <p14:tracePt t="43652" x="3236913" y="3395663"/>
          <p14:tracePt t="43656" x="3243263" y="3381375"/>
          <p14:tracePt t="43668" x="3259138" y="3360738"/>
          <p14:tracePt t="43672" x="3259138" y="3352800"/>
          <p14:tracePt t="43684" x="3273425" y="3338513"/>
          <p14:tracePt t="43689" x="3279775" y="3324225"/>
          <p14:tracePt t="43701" x="3287713" y="3309938"/>
          <p14:tracePt t="43706" x="3294063" y="3302000"/>
          <p14:tracePt t="43719" x="3302000" y="3287713"/>
          <p14:tracePt t="43735" x="3309938" y="3279775"/>
          <p14:tracePt t="43739" x="3309938" y="3273425"/>
          <p14:tracePt t="43752" x="3316288" y="3265488"/>
          <p14:tracePt t="43757" x="3324225" y="3259138"/>
          <p14:tracePt t="43768" x="3330575" y="3259138"/>
          <p14:tracePt t="43772" x="3330575" y="3251200"/>
          <p14:tracePt t="43785" x="3338513" y="3243263"/>
          <p14:tracePt t="43790" x="3344863" y="3243263"/>
          <p14:tracePt t="43801" x="3352800" y="3236913"/>
          <p14:tracePt t="43818" x="3360738" y="3222625"/>
          <p14:tracePt t="43823" x="3367088" y="3222625"/>
          <p14:tracePt t="43835" x="3375025" y="3208338"/>
          <p14:tracePt t="43839" x="3381375" y="3200400"/>
          <p14:tracePt t="43852" x="3389313" y="3186113"/>
          <p14:tracePt t="43852" x="3395663" y="3178175"/>
          <p14:tracePt t="43860" x="3403600" y="3171825"/>
          <p14:tracePt t="43869" x="3411538" y="3163888"/>
          <p14:tracePt t="43876" x="3417888" y="3157538"/>
          <p14:tracePt t="43885" x="3425825" y="3141663"/>
          <p14:tracePt t="43893" x="3432175" y="3135313"/>
          <p14:tracePt t="43902" x="3432175" y="3127375"/>
          <p14:tracePt t="43909" x="3440113" y="3127375"/>
          <p14:tracePt t="43925" x="3440113" y="3121025"/>
          <p14:tracePt t="43936" x="3446463" y="3121025"/>
          <p14:tracePt t="44112" x="3446463" y="3127375"/>
          <p14:tracePt t="44128" x="3446463" y="3135313"/>
          <p14:tracePt t="44144" x="3446463" y="3149600"/>
          <p14:tracePt t="44160" x="3446463" y="3163888"/>
          <p14:tracePt t="44171" x="3440113" y="3171825"/>
          <p14:tracePt t="44185" x="3440113" y="3186113"/>
          <p14:tracePt t="44192" x="3432175" y="3192463"/>
          <p14:tracePt t="44201" x="3432175" y="3200400"/>
          <p14:tracePt t="44209" x="3432175" y="3208338"/>
          <p14:tracePt t="44218" x="3432175" y="3222625"/>
          <p14:tracePt t="44226" x="3425825" y="3236913"/>
          <p14:tracePt t="44234" x="3425825" y="3243263"/>
          <p14:tracePt t="44242" x="3417888" y="3259138"/>
          <p14:tracePt t="44250" x="3417888" y="3265488"/>
          <p14:tracePt t="44258" x="3411538" y="3287713"/>
          <p14:tracePt t="44267" x="3411538" y="3309938"/>
          <p14:tracePt t="44274" x="3411538" y="3316288"/>
          <p14:tracePt t="44282" x="3411538" y="3330575"/>
          <p14:tracePt t="44291" x="3411538" y="3344863"/>
          <p14:tracePt t="44299" x="3403600" y="3360738"/>
          <p14:tracePt t="44307" x="3403600" y="3375025"/>
          <p14:tracePt t="44314" x="3403600" y="3389313"/>
          <p14:tracePt t="44323" x="3403600" y="3395663"/>
          <p14:tracePt t="44332" x="3403600" y="3417888"/>
          <p14:tracePt t="44339" x="3395663" y="3440113"/>
          <p14:tracePt t="44348" x="3395663" y="3454400"/>
          <p14:tracePt t="44355" x="3395663" y="3468688"/>
          <p14:tracePt t="44365" x="3395663" y="3482975"/>
          <p14:tracePt t="44372" x="3395663" y="3505200"/>
          <p14:tracePt t="44379" x="3389313" y="3519488"/>
          <p14:tracePt t="44388" x="3389313" y="3541713"/>
          <p14:tracePt t="44395" x="3389313" y="3570288"/>
          <p14:tracePt t="44404" x="3389313" y="3592513"/>
          <p14:tracePt t="44411" x="3389313" y="3621088"/>
          <p14:tracePt t="44421" x="3389313" y="3643313"/>
          <p14:tracePt t="44429" x="3389313" y="3671888"/>
          <p14:tracePt t="44437" x="3389313" y="3679825"/>
          <p14:tracePt t="44445" x="3389313" y="3700463"/>
          <p14:tracePt t="44453" x="3389313" y="3722688"/>
          <p14:tracePt t="44461" x="3389313" y="3736975"/>
          <p14:tracePt t="44470" x="3389313" y="3767138"/>
          <p14:tracePt t="44477" x="3389313" y="3773488"/>
          <p14:tracePt t="44486" x="3389313" y="3795713"/>
          <p14:tracePt t="44494" x="3389313" y="3810000"/>
          <p14:tracePt t="44503" x="3389313" y="3824288"/>
          <p14:tracePt t="44510" x="3395663" y="3846513"/>
          <p14:tracePt t="44519" x="3395663" y="3868738"/>
          <p14:tracePt t="44526" x="3395663" y="3897313"/>
          <p14:tracePt t="44534" x="3395663" y="3911600"/>
          <p14:tracePt t="44542" x="3395663" y="3940175"/>
          <p14:tracePt t="44552" x="3395663" y="3962400"/>
          <p14:tracePt t="44559" x="3395663" y="3984625"/>
          <p14:tracePt t="44569" x="3395663" y="4005263"/>
          <p14:tracePt t="44575" x="3403600" y="4027488"/>
          <p14:tracePt t="44585" x="3403600" y="4049713"/>
          <p14:tracePt t="44591" x="3403600" y="4056063"/>
          <p14:tracePt t="44602" x="3403600" y="4086225"/>
          <p14:tracePt t="44606" x="3403600" y="4100513"/>
          <p14:tracePt t="44618" x="3403600" y="4122738"/>
          <p14:tracePt t="44624" x="3411538" y="4143375"/>
          <p14:tracePt t="44635" x="3411538" y="4157663"/>
          <p14:tracePt t="44639" x="3411538" y="4179888"/>
          <p14:tracePt t="44652" x="3411538" y="4202113"/>
          <p14:tracePt t="44656" x="3417888" y="4224338"/>
          <p14:tracePt t="44669" x="3417888" y="4252913"/>
          <p14:tracePt t="44674" x="3417888" y="4275138"/>
          <p14:tracePt t="44685" x="3417888" y="4295775"/>
          <p14:tracePt t="44689" x="3425825" y="4310063"/>
          <p14:tracePt t="44702" x="3425825" y="4332288"/>
          <p14:tracePt t="44706" x="3425825" y="4346575"/>
          <p14:tracePt t="44719" x="3425825" y="4360863"/>
          <p14:tracePt t="44723" x="3425825" y="4368800"/>
          <p14:tracePt t="44735" x="3425825" y="4376738"/>
          <p14:tracePt t="44739" x="3425825" y="4383088"/>
          <p14:tracePt t="51107" x="3417888" y="4376738"/>
          <p14:tracePt t="51117" x="3411538" y="4368800"/>
          <p14:tracePt t="51123" x="3389313" y="4354513"/>
          <p14:tracePt t="51135" x="3367088" y="4340225"/>
          <p14:tracePt t="51140" x="3344863" y="4325938"/>
          <p14:tracePt t="51148" x="3316288" y="4310063"/>
          <p14:tracePt t="51158" x="3287713" y="4289425"/>
          <p14:tracePt t="51165" x="3259138" y="4275138"/>
          <p14:tracePt t="51174" x="3222625" y="4259263"/>
          <p14:tracePt t="51181" x="3192463" y="4238625"/>
          <p14:tracePt t="51191" x="3157538" y="4230688"/>
          <p14:tracePt t="51196" x="3121025" y="4216400"/>
          <p14:tracePt t="51205" x="3090863" y="4202113"/>
          <p14:tracePt t="51220" x="3055938" y="4194175"/>
          <p14:tracePt t="51225" x="3025775" y="4179888"/>
          <p14:tracePt t="51237" x="2989263" y="4173538"/>
          <p14:tracePt t="51241" x="2960688" y="4173538"/>
          <p14:tracePt t="51252" x="2932113" y="4165600"/>
          <p14:tracePt t="51257" x="2895600" y="4157663"/>
          <p14:tracePt t="51269" x="2867025" y="4157663"/>
          <p14:tracePt t="51272" x="2836863" y="4157663"/>
          <p14:tracePt t="51286" x="2808288" y="4151313"/>
          <p14:tracePt t="51290" x="2771775" y="4151313"/>
          <p14:tracePt t="51302" x="2720975" y="4143375"/>
          <p14:tracePt t="51307" x="2700338" y="4137025"/>
          <p14:tracePt t="51320" x="2663825" y="4137025"/>
          <p14:tracePt t="51321" x="2627313" y="4129088"/>
          <p14:tracePt t="51326" x="2590800" y="4122738"/>
          <p14:tracePt t="51336" x="2554288" y="4114800"/>
          <p14:tracePt t="51343" x="2525713" y="4106863"/>
          <p14:tracePt t="51352" x="2497138" y="4100513"/>
          <p14:tracePt t="51359" x="2466975" y="4100513"/>
          <p14:tracePt t="51370" x="2452688" y="4092575"/>
          <p14:tracePt t="51375" x="2424113" y="4086225"/>
          <p14:tracePt t="51385" x="2409825" y="4078288"/>
          <p14:tracePt t="51391" x="2395538" y="4078288"/>
          <p14:tracePt t="51403" x="2379663" y="4071938"/>
          <p14:tracePt t="51408" x="2373313" y="4071938"/>
          <p14:tracePt t="51420" x="2365375" y="4064000"/>
          <p14:tracePt t="51425" x="2351088" y="4064000"/>
          <p14:tracePt t="51436" x="2344738" y="4064000"/>
          <p14:tracePt t="51440" x="2336800" y="4056063"/>
          <p14:tracePt t="51453" x="2328863" y="4056063"/>
          <p14:tracePt t="51457" x="2322513" y="4056063"/>
          <p14:tracePt t="51470" x="2314575" y="4056063"/>
          <p14:tracePt t="51474" x="2314575" y="4049713"/>
          <p14:tracePt t="51486" x="2308225" y="4049713"/>
          <p14:tracePt t="51491" x="2293938" y="4049713"/>
          <p14:tracePt t="51504" x="2286000" y="4049713"/>
          <p14:tracePt t="51508" x="2278063" y="4049713"/>
          <p14:tracePt t="51519" x="2271713" y="4049713"/>
          <p14:tracePt t="51524" x="2263775" y="4049713"/>
          <p14:tracePt t="51536" x="2257425" y="4049713"/>
          <p14:tracePt t="51541" x="2249488" y="4049713"/>
          <p14:tracePt t="51553" x="2249488" y="4041775"/>
          <p14:tracePt t="51558" x="2243138" y="4041775"/>
          <p14:tracePt t="51569" x="2235200" y="4035425"/>
          <p14:tracePt t="51575" x="2235200" y="4027488"/>
          <p14:tracePt t="51587" x="2235200" y="4021138"/>
          <p14:tracePt t="51591" x="2235200" y="4013200"/>
          <p14:tracePt t="51603" x="2227263" y="4013200"/>
          <p14:tracePt t="51607" x="2227263" y="4005263"/>
          <p14:tracePt t="51620" x="2227263" y="3998913"/>
          <p14:tracePt t="95935" x="2227263" y="3990975"/>
          <p14:tracePt t="95945" x="2227263" y="3984625"/>
          <p14:tracePt t="95950" x="2227263" y="3970338"/>
          <p14:tracePt t="95966" x="2227263" y="3962400"/>
          <p14:tracePt t="95976" x="2227263" y="3954463"/>
          <p14:tracePt t="95983" x="2235200" y="3940175"/>
          <p14:tracePt t="95994" x="2243138" y="3933825"/>
          <p14:tracePt t="95999" x="2249488" y="3911600"/>
          <p14:tracePt t="96010" x="2263775" y="3897313"/>
          <p14:tracePt t="96015" x="2286000" y="3868738"/>
          <p14:tracePt t="96028" x="2308225" y="3838575"/>
          <p14:tracePt t="96031" x="2322513" y="3817938"/>
          <p14:tracePt t="96039" x="2344738" y="3795713"/>
          <p14:tracePt t="96049" x="2373313" y="3767138"/>
          <p14:tracePt t="96059" x="2395538" y="3736975"/>
          <p14:tracePt t="96065" x="2424113" y="3708400"/>
          <p14:tracePt t="96073" x="2452688" y="3686175"/>
          <p14:tracePt t="96081" x="2481263" y="3665538"/>
          <p14:tracePt t="96089" x="2517775" y="3649663"/>
          <p14:tracePt t="96097" x="2547938" y="3629025"/>
          <p14:tracePt t="96105" x="2576513" y="3614738"/>
          <p14:tracePt t="96113" x="2605088" y="3598863"/>
          <p14:tracePt t="96122" x="2633663" y="3592513"/>
          <p14:tracePt t="96129" x="2655888" y="3584575"/>
          <p14:tracePt t="96137" x="2684463" y="3578225"/>
          <p14:tracePt t="96146" x="2706688" y="3578225"/>
          <p14:tracePt t="96154" x="2735263" y="3578225"/>
          <p14:tracePt t="96162" x="2765425" y="3578225"/>
          <p14:tracePt t="96170" x="2786063" y="3578225"/>
          <p14:tracePt t="96178" x="2808288" y="3578225"/>
          <p14:tracePt t="96186" x="2830513" y="3578225"/>
          <p14:tracePt t="96195" x="2859088" y="3578225"/>
          <p14:tracePt t="96202" x="2881313" y="3578225"/>
          <p14:tracePt t="96212" x="2903538" y="3578225"/>
          <p14:tracePt t="96219" x="2924175" y="3578225"/>
          <p14:tracePt t="96228" x="2946400" y="3578225"/>
          <p14:tracePt t="96235" x="2974975" y="3578225"/>
          <p14:tracePt t="96245" x="2997200" y="3578225"/>
          <p14:tracePt t="96252" x="3019425" y="3584575"/>
          <p14:tracePt t="96262" x="3048000" y="3584575"/>
          <p14:tracePt t="96268" x="3090863" y="3592513"/>
          <p14:tracePt t="96278" x="3135313" y="3598863"/>
          <p14:tracePt t="96284" x="3178175" y="3606800"/>
          <p14:tracePt t="96295" x="3228975" y="3614738"/>
          <p14:tracePt t="96299" x="3294063" y="3621088"/>
          <p14:tracePt t="96312" x="3360738" y="3635375"/>
          <p14:tracePt t="96315" x="3425825" y="3649663"/>
          <p14:tracePt t="96328" x="3482975" y="3657600"/>
          <p14:tracePt t="96332" x="3541713" y="3671888"/>
          <p14:tracePt t="96345" x="3598863" y="3686175"/>
          <p14:tracePt t="96348" x="3649663" y="3700463"/>
          <p14:tracePt t="96361" x="3679825" y="3708400"/>
          <p14:tracePt t="96364" x="3751263" y="3730625"/>
          <p14:tracePt t="96378" x="3773488" y="3736975"/>
          <p14:tracePt t="96381" x="3817938" y="3751263"/>
          <p14:tracePt t="96395" x="3846513" y="3759200"/>
          <p14:tracePt t="96399" x="3883025" y="3773488"/>
          <p14:tracePt t="96412" x="3911600" y="3787775"/>
          <p14:tracePt t="96415" x="3940175" y="3795713"/>
          <p14:tracePt t="96428" x="3948113" y="3802063"/>
          <p14:tracePt t="96432" x="3962400" y="3810000"/>
          <p14:tracePt t="96445" x="3976688" y="3817938"/>
          <p14:tracePt t="96448" x="3990975" y="3824288"/>
          <p14:tracePt t="97169" x="3998913" y="3817938"/>
          <p14:tracePt t="97177" x="4021138" y="3802063"/>
          <p14:tracePt t="97185" x="4056063" y="3773488"/>
          <p14:tracePt t="97195" x="4100513" y="3744913"/>
          <p14:tracePt t="97202" x="4143375" y="3708400"/>
          <p14:tracePt t="97210" x="4238625" y="3649663"/>
          <p14:tracePt t="97218" x="4376738" y="3570288"/>
          <p14:tracePt t="97227" x="4535488" y="3505200"/>
          <p14:tracePt t="97234" x="4716463" y="3432175"/>
          <p14:tracePt t="97242" x="5057775" y="3330575"/>
          <p14:tracePt t="97250" x="5319713" y="3273425"/>
          <p14:tracePt t="97258" x="5616575" y="3236913"/>
          <p14:tracePt t="97265" x="5929313" y="3222625"/>
          <p14:tracePt t="97275" x="6256338" y="3222625"/>
          <p14:tracePt t="97283" x="6596063" y="3222625"/>
          <p14:tracePt t="97292" x="6937375" y="3228975"/>
          <p14:tracePt t="97299" x="7104063" y="3259138"/>
          <p14:tracePt t="97308" x="7416800" y="3309938"/>
          <p14:tracePt t="97315" x="7685088" y="3367088"/>
          <p14:tracePt t="97323" x="7786688" y="3395663"/>
          <p14:tracePt t="97331" x="7989888" y="3454400"/>
          <p14:tracePt t="97339" x="8054975" y="3476625"/>
          <p14:tracePt t="97348" x="8186738" y="3519488"/>
          <p14:tracePt t="97356" x="8221663" y="3533775"/>
          <p14:tracePt t="97364" x="8302625" y="3556000"/>
          <p14:tracePt t="97372" x="8323263" y="3563938"/>
          <p14:tracePt t="97380" x="8367713" y="3570288"/>
          <p14:tracePt t="97388" x="8396288" y="3578225"/>
          <p14:tracePt t="97396" x="8418513" y="3578225"/>
          <p14:tracePt t="97636" x="8424863" y="3578225"/>
          <p14:tracePt t="97646" x="8469313" y="3570288"/>
          <p14:tracePt t="97652" x="8534400" y="3541713"/>
          <p14:tracePt t="97659" x="8607425" y="3513138"/>
          <p14:tracePt t="97669" x="8701088" y="3490913"/>
          <p14:tracePt t="97677" x="8810625" y="3462338"/>
          <p14:tracePt t="97685" x="9042400" y="3411538"/>
          <p14:tracePt t="97693" x="9310688" y="3367088"/>
          <p14:tracePt t="97701" x="9601200" y="3338513"/>
          <p14:tracePt t="97709" x="9928225" y="3330575"/>
          <p14:tracePt t="97717" x="10269538" y="3330575"/>
          <p14:tracePt t="97725" x="10625138" y="3330575"/>
          <p14:tracePt t="97733" x="10995025" y="3367088"/>
          <p14:tracePt t="97743" x="11364913" y="3425825"/>
          <p14:tracePt t="97749" x="11734800" y="3505200"/>
          <p14:tracePt t="97758" x="12061825" y="3598863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4EB23C99-3B88-6448-AE09-397D61E541E6}"/>
              </a:ext>
            </a:extLst>
          </p:cNvPr>
          <p:cNvSpPr txBox="1"/>
          <p:nvPr/>
        </p:nvSpPr>
        <p:spPr>
          <a:xfrm>
            <a:off x="355874" y="126124"/>
            <a:ext cx="491352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dirty="0"/>
              <a:t>Spectral </a:t>
            </a:r>
            <a:r>
              <a:rPr lang="fr-FR" sz="4000" dirty="0" err="1"/>
              <a:t>behaviour</a:t>
            </a:r>
            <a:endParaRPr lang="fr-FR" sz="4000" dirty="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1CAF7A6-9BB2-2E4F-A93D-42BB4EDB6973}"/>
              </a:ext>
            </a:extLst>
          </p:cNvPr>
          <p:cNvSpPr txBox="1"/>
          <p:nvPr/>
        </p:nvSpPr>
        <p:spPr>
          <a:xfrm>
            <a:off x="1728306" y="1177947"/>
            <a:ext cx="10038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/>
              <a:t>X2.2</a:t>
            </a:r>
          </a:p>
        </p:txBody>
      </p:sp>
      <p:grpSp>
        <p:nvGrpSpPr>
          <p:cNvPr id="33" name="Groupe 32">
            <a:extLst>
              <a:ext uri="{FF2B5EF4-FFF2-40B4-BE49-F238E27FC236}">
                <a16:creationId xmlns:a16="http://schemas.microsoft.com/office/drawing/2014/main" id="{E0BE765E-A86E-574B-A0DE-2430833CDD2C}"/>
              </a:ext>
            </a:extLst>
          </p:cNvPr>
          <p:cNvGrpSpPr/>
          <p:nvPr/>
        </p:nvGrpSpPr>
        <p:grpSpPr>
          <a:xfrm>
            <a:off x="4692502" y="993280"/>
            <a:ext cx="4174085" cy="5565448"/>
            <a:chOff x="4440945" y="1039447"/>
            <a:chExt cx="4174085" cy="5565448"/>
          </a:xfrm>
        </p:grpSpPr>
        <p:pic>
          <p:nvPicPr>
            <p:cNvPr id="4" name="Image 3">
              <a:extLst>
                <a:ext uri="{FF2B5EF4-FFF2-40B4-BE49-F238E27FC236}">
                  <a16:creationId xmlns:a16="http://schemas.microsoft.com/office/drawing/2014/main" id="{B44A5C58-2BC2-1C4A-8EBF-6AC501BE97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440945" y="1039447"/>
              <a:ext cx="4174085" cy="556544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25" name="ZoneTexte 24">
              <a:extLst>
                <a:ext uri="{FF2B5EF4-FFF2-40B4-BE49-F238E27FC236}">
                  <a16:creationId xmlns:a16="http://schemas.microsoft.com/office/drawing/2014/main" id="{B57C69AE-B255-AB4C-B370-375DF2D9B4FE}"/>
                </a:ext>
              </a:extLst>
            </p:cNvPr>
            <p:cNvSpPr txBox="1"/>
            <p:nvPr/>
          </p:nvSpPr>
          <p:spPr>
            <a:xfrm>
              <a:off x="7919473" y="1224114"/>
              <a:ext cx="3417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a</a:t>
              </a:r>
            </a:p>
          </p:txBody>
        </p:sp>
        <p:sp>
          <p:nvSpPr>
            <p:cNvPr id="27" name="ZoneTexte 26">
              <a:extLst>
                <a:ext uri="{FF2B5EF4-FFF2-40B4-BE49-F238E27FC236}">
                  <a16:creationId xmlns:a16="http://schemas.microsoft.com/office/drawing/2014/main" id="{AAD68749-7008-EB46-95AB-167DBBFFBCA2}"/>
                </a:ext>
              </a:extLst>
            </p:cNvPr>
            <p:cNvSpPr txBox="1"/>
            <p:nvPr/>
          </p:nvSpPr>
          <p:spPr>
            <a:xfrm>
              <a:off x="7955331" y="3914504"/>
              <a:ext cx="3417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b</a:t>
              </a:r>
            </a:p>
          </p:txBody>
        </p:sp>
      </p:grpSp>
      <p:grpSp>
        <p:nvGrpSpPr>
          <p:cNvPr id="32" name="Groupe 31">
            <a:extLst>
              <a:ext uri="{FF2B5EF4-FFF2-40B4-BE49-F238E27FC236}">
                <a16:creationId xmlns:a16="http://schemas.microsoft.com/office/drawing/2014/main" id="{C10D41F1-5591-3E43-B275-6C692D0C42B1}"/>
              </a:ext>
            </a:extLst>
          </p:cNvPr>
          <p:cNvGrpSpPr/>
          <p:nvPr/>
        </p:nvGrpSpPr>
        <p:grpSpPr>
          <a:xfrm>
            <a:off x="9220204" y="2004985"/>
            <a:ext cx="2591273" cy="3728685"/>
            <a:chOff x="7752862" y="905838"/>
            <a:chExt cx="2591273" cy="3728685"/>
          </a:xfrm>
        </p:grpSpPr>
        <p:pic>
          <p:nvPicPr>
            <p:cNvPr id="9" name="Image 8">
              <a:extLst>
                <a:ext uri="{FF2B5EF4-FFF2-40B4-BE49-F238E27FC236}">
                  <a16:creationId xmlns:a16="http://schemas.microsoft.com/office/drawing/2014/main" id="{50D8AF45-C4A1-1745-8F56-3E76FCD8345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752862" y="905839"/>
              <a:ext cx="2591273" cy="3728684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cxnSp>
          <p:nvCxnSpPr>
            <p:cNvPr id="13" name="Connecteur droit 12">
              <a:extLst>
                <a:ext uri="{FF2B5EF4-FFF2-40B4-BE49-F238E27FC236}">
                  <a16:creationId xmlns:a16="http://schemas.microsoft.com/office/drawing/2014/main" id="{058B5F0F-5929-0846-9613-CF9B4ACA3D6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651628" y="905840"/>
              <a:ext cx="0" cy="3548929"/>
            </a:xfrm>
            <a:prstGeom prst="line">
              <a:avLst/>
            </a:prstGeom>
            <a:ln w="38100"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Connecteur droit 13">
              <a:extLst>
                <a:ext uri="{FF2B5EF4-FFF2-40B4-BE49-F238E27FC236}">
                  <a16:creationId xmlns:a16="http://schemas.microsoft.com/office/drawing/2014/main" id="{80730DAE-2F03-E04A-92D0-0BE1CF9D287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780955" y="905839"/>
              <a:ext cx="0" cy="3548931"/>
            </a:xfrm>
            <a:prstGeom prst="line">
              <a:avLst/>
            </a:prstGeom>
            <a:ln w="38100"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6" name="ZoneTexte 25">
              <a:extLst>
                <a:ext uri="{FF2B5EF4-FFF2-40B4-BE49-F238E27FC236}">
                  <a16:creationId xmlns:a16="http://schemas.microsoft.com/office/drawing/2014/main" id="{44D3DD3D-F285-A344-A512-50256AF9B2C3}"/>
                </a:ext>
              </a:extLst>
            </p:cNvPr>
            <p:cNvSpPr txBox="1"/>
            <p:nvPr/>
          </p:nvSpPr>
          <p:spPr>
            <a:xfrm>
              <a:off x="8579864" y="905839"/>
              <a:ext cx="3417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a</a:t>
              </a:r>
            </a:p>
          </p:txBody>
        </p:sp>
        <p:sp>
          <p:nvSpPr>
            <p:cNvPr id="28" name="ZoneTexte 27">
              <a:extLst>
                <a:ext uri="{FF2B5EF4-FFF2-40B4-BE49-F238E27FC236}">
                  <a16:creationId xmlns:a16="http://schemas.microsoft.com/office/drawing/2014/main" id="{0B6C3E9B-6DB8-274B-A491-86F842482595}"/>
                </a:ext>
              </a:extLst>
            </p:cNvPr>
            <p:cNvSpPr txBox="1"/>
            <p:nvPr/>
          </p:nvSpPr>
          <p:spPr>
            <a:xfrm>
              <a:off x="9748625" y="905838"/>
              <a:ext cx="3417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b</a:t>
              </a:r>
            </a:p>
          </p:txBody>
        </p:sp>
      </p:grpSp>
      <p:sp>
        <p:nvSpPr>
          <p:cNvPr id="34" name="ZoneTexte 33">
            <a:extLst>
              <a:ext uri="{FF2B5EF4-FFF2-40B4-BE49-F238E27FC236}">
                <a16:creationId xmlns:a16="http://schemas.microsoft.com/office/drawing/2014/main" id="{40CD6260-A14A-D240-9785-714DF6CC3B47}"/>
              </a:ext>
            </a:extLst>
          </p:cNvPr>
          <p:cNvSpPr txBox="1"/>
          <p:nvPr/>
        </p:nvSpPr>
        <p:spPr>
          <a:xfrm>
            <a:off x="235110" y="2016295"/>
            <a:ext cx="399019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600" dirty="0"/>
              <a:t>2 </a:t>
            </a:r>
            <a:r>
              <a:rPr lang="fr-FR" sz="1600" dirty="0" err="1"/>
              <a:t>optically</a:t>
            </a:r>
            <a:r>
              <a:rPr lang="fr-FR" sz="1600" dirty="0"/>
              <a:t> </a:t>
            </a:r>
            <a:r>
              <a:rPr lang="fr-FR" sz="1600" dirty="0" err="1"/>
              <a:t>thin</a:t>
            </a:r>
            <a:r>
              <a:rPr lang="fr-FR" sz="1600" dirty="0"/>
              <a:t> thermal </a:t>
            </a:r>
            <a:r>
              <a:rPr lang="fr-FR" sz="1600" dirty="0" err="1"/>
              <a:t>Bremsstrahlung</a:t>
            </a:r>
            <a:endParaRPr lang="fr-FR" sz="1600" dirty="0"/>
          </a:p>
          <a:p>
            <a:pPr algn="ctr"/>
            <a:r>
              <a:rPr lang="fr-FR" sz="1600" dirty="0"/>
              <a:t>+</a:t>
            </a:r>
          </a:p>
          <a:p>
            <a:pPr algn="ctr"/>
            <a:r>
              <a:rPr lang="fr-FR" sz="1600" dirty="0" err="1"/>
              <a:t>Broken</a:t>
            </a:r>
            <a:r>
              <a:rPr lang="fr-FR" sz="1600" dirty="0"/>
              <a:t> power </a:t>
            </a:r>
            <a:r>
              <a:rPr lang="fr-FR" sz="1600" dirty="0" err="1"/>
              <a:t>law</a:t>
            </a:r>
            <a:endParaRPr lang="fr-FR" sz="1600" dirty="0"/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6970C924-BEE3-4946-82A6-9A391D61606A}"/>
              </a:ext>
            </a:extLst>
          </p:cNvPr>
          <p:cNvSpPr txBox="1"/>
          <p:nvPr/>
        </p:nvSpPr>
        <p:spPr>
          <a:xfrm>
            <a:off x="235110" y="3129673"/>
            <a:ext cx="39035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/>
              <a:t>Broken</a:t>
            </a:r>
            <a:r>
              <a:rPr lang="fr-FR" dirty="0"/>
              <a:t> power </a:t>
            </a:r>
            <a:r>
              <a:rPr lang="fr-FR" dirty="0" err="1"/>
              <a:t>law</a:t>
            </a:r>
            <a:r>
              <a:rPr lang="fr-FR" dirty="0"/>
              <a:t> </a:t>
            </a:r>
            <a:r>
              <a:rPr lang="fr-FR" dirty="0" err="1"/>
              <a:t>necessary</a:t>
            </a:r>
            <a:r>
              <a:rPr lang="fr-FR" dirty="0"/>
              <a:t> to </a:t>
            </a:r>
            <a:r>
              <a:rPr lang="fr-FR" dirty="0" err="1"/>
              <a:t>account</a:t>
            </a:r>
            <a:r>
              <a:rPr lang="fr-FR" dirty="0"/>
              <a:t> for </a:t>
            </a:r>
            <a:r>
              <a:rPr lang="fr-FR" dirty="0" err="1"/>
              <a:t>energy</a:t>
            </a:r>
            <a:r>
              <a:rPr lang="fr-FR" dirty="0"/>
              <a:t> &gt; 30keV</a:t>
            </a:r>
          </a:p>
        </p:txBody>
      </p:sp>
      <p:cxnSp>
        <p:nvCxnSpPr>
          <p:cNvPr id="37" name="Connecteur droit 36">
            <a:extLst>
              <a:ext uri="{FF2B5EF4-FFF2-40B4-BE49-F238E27FC236}">
                <a16:creationId xmlns:a16="http://schemas.microsoft.com/office/drawing/2014/main" id="{9B4D69C7-D900-4C4A-B846-040C437EC02B}"/>
              </a:ext>
            </a:extLst>
          </p:cNvPr>
          <p:cNvCxnSpPr>
            <a:cxnSpLocks/>
          </p:cNvCxnSpPr>
          <p:nvPr/>
        </p:nvCxnSpPr>
        <p:spPr>
          <a:xfrm>
            <a:off x="7034168" y="1070708"/>
            <a:ext cx="0" cy="5103446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ZoneTexte 39">
            <a:extLst>
              <a:ext uri="{FF2B5EF4-FFF2-40B4-BE49-F238E27FC236}">
                <a16:creationId xmlns:a16="http://schemas.microsoft.com/office/drawing/2014/main" id="{86D09B6E-52E2-514A-BABE-3B859F557E6F}"/>
              </a:ext>
            </a:extLst>
          </p:cNvPr>
          <p:cNvSpPr txBox="1"/>
          <p:nvPr/>
        </p:nvSpPr>
        <p:spPr>
          <a:xfrm>
            <a:off x="355874" y="4572000"/>
            <a:ext cx="42546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err="1"/>
              <a:t>Above</a:t>
            </a:r>
            <a:r>
              <a:rPr lang="fr-FR" dirty="0"/>
              <a:t> 50keV, background </a:t>
            </a:r>
            <a:r>
              <a:rPr lang="fr-FR" dirty="0" err="1"/>
              <a:t>reached</a:t>
            </a:r>
            <a:endParaRPr lang="fr-FR" dirty="0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A3B5156C-4C8C-2049-8267-F97E708BE6D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2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8553"/>
    </mc:Choice>
    <mc:Fallback>
      <p:transition spd="slow" advTm="785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9408" x="5957888" y="900113"/>
          <p14:tracePt t="19415" x="5943600" y="900113"/>
          <p14:tracePt t="19425" x="5907088" y="877888"/>
          <p14:tracePt t="19441" x="5842000" y="827088"/>
          <p14:tracePt t="19448" x="5805488" y="812800"/>
          <p14:tracePt t="19458" x="5740400" y="776288"/>
          <p14:tracePt t="19464" x="5689600" y="747713"/>
          <p14:tracePt t="19475" x="5624513" y="711200"/>
          <p14:tracePt t="19480" x="5573713" y="660400"/>
          <p14:tracePt t="19491" x="5522913" y="646113"/>
          <p14:tracePt t="19496" x="5472113" y="609600"/>
          <p14:tracePt t="19506" x="5449888" y="595313"/>
          <p14:tracePt t="19512" x="5421313" y="558800"/>
          <p14:tracePt t="19523" x="5384800" y="544513"/>
          <p14:tracePt t="19530" x="5370513" y="522288"/>
          <p14:tracePt t="19538" x="5348288" y="508000"/>
          <p14:tracePt t="19546" x="5334000" y="471488"/>
          <p14:tracePt t="19553" x="5297488" y="442913"/>
          <p14:tracePt t="19561" x="5297488" y="420688"/>
          <p14:tracePt t="19569" x="5283200" y="392113"/>
          <p14:tracePt t="19577" x="5246688" y="341313"/>
          <p14:tracePt t="19586" x="5218113" y="290513"/>
          <p14:tracePt t="19594" x="5167313" y="239713"/>
          <p14:tracePt t="19603" x="5094288" y="166688"/>
          <p14:tracePt t="19610" x="5014913" y="87313"/>
          <p14:tracePt t="19774" x="6096000" y="508000"/>
          <p14:tracePt t="19780" x="6604000" y="950913"/>
          <p14:tracePt t="19791" x="7148513" y="1371600"/>
          <p14:tracePt t="19798" x="7772400" y="1843088"/>
          <p14:tracePt t="19807" x="8483600" y="2322513"/>
          <p14:tracePt t="19814" x="8875713" y="2576513"/>
          <p14:tracePt t="19823" x="9107488" y="2794000"/>
          <p14:tracePt t="20090" x="9129713" y="2794000"/>
          <p14:tracePt t="20097" x="9231313" y="2757488"/>
          <p14:tracePt t="20109" x="9332913" y="2692400"/>
          <p14:tracePt t="20113" x="9463088" y="2641600"/>
          <p14:tracePt t="20121" x="9615488" y="2590800"/>
          <p14:tracePt t="20131" x="9767888" y="2540000"/>
          <p14:tracePt t="20141" x="9920288" y="2489200"/>
          <p14:tracePt t="20147" x="10072688" y="2452688"/>
          <p14:tracePt t="20154" x="10363200" y="2373313"/>
          <p14:tracePt t="20163" x="10631488" y="2286000"/>
          <p14:tracePt t="20171" x="10885488" y="2220913"/>
          <p14:tracePt t="20179" x="11023600" y="2170113"/>
          <p14:tracePt t="20186" x="11226800" y="2082800"/>
          <p14:tracePt t="20195" x="11415713" y="1995488"/>
          <p14:tracePt t="20203" x="11582400" y="1893888"/>
          <p14:tracePt t="20212" x="11698288" y="1814513"/>
          <p14:tracePt t="20220" x="11749088" y="1778000"/>
          <p14:tracePt t="20228" x="11850688" y="1690688"/>
          <p14:tracePt t="20235" x="11923713" y="1611313"/>
          <p14:tracePt t="20243" x="11938000" y="1574800"/>
          <p14:tracePt t="20251" x="11974513" y="1538288"/>
          <p14:tracePt t="20260" x="12003088" y="1487488"/>
          <p14:tracePt t="20267" x="12025313" y="1473200"/>
          <p14:tracePt t="20276" x="12039600" y="1436688"/>
          <p14:tracePt t="20284" x="12039600" y="1422400"/>
          <p14:tracePt t="20292" x="12053888" y="1408113"/>
          <p14:tracePt t="20300" x="12053888" y="1385888"/>
          <p14:tracePt t="20309" x="12053888" y="1371600"/>
          <p14:tracePt t="20317" x="12076113" y="1357313"/>
          <p14:tracePt t="20327" x="12076113" y="1335088"/>
          <p14:tracePt t="20334" x="12076113" y="1320800"/>
          <p14:tracePt t="20343" x="12076113" y="1284288"/>
          <p14:tracePt t="20350" x="12076113" y="1270000"/>
          <p14:tracePt t="20360" x="12076113" y="1233488"/>
          <p14:tracePt t="20366" x="12053888" y="1204913"/>
          <p14:tracePt t="20375" x="12039600" y="1154113"/>
          <p14:tracePt t="20382" x="12025313" y="1081088"/>
          <p14:tracePt t="20393" x="11988800" y="1030288"/>
          <p14:tracePt t="20397" x="11938000" y="965200"/>
          <p14:tracePt t="20408" x="11887200" y="900113"/>
          <p14:tracePt t="20415" x="11836400" y="863600"/>
          <p14:tracePt t="20425" x="11771313" y="812800"/>
          <p14:tracePt t="20431" x="11669713" y="776288"/>
          <p14:tracePt t="20442" x="11582400" y="776288"/>
          <p14:tracePt t="20446" x="11480800" y="776288"/>
          <p14:tracePt t="20459" x="11379200" y="776288"/>
          <p14:tracePt t="20462" x="11241088" y="812800"/>
          <p14:tracePt t="20476" x="11125200" y="863600"/>
          <p14:tracePt t="20479" x="10987088" y="914400"/>
          <p14:tracePt t="20492" x="10856913" y="979488"/>
          <p14:tracePt t="20495" x="10718800" y="1030288"/>
          <p14:tracePt t="20509" x="10602913" y="1081088"/>
          <p14:tracePt t="20513" x="10479088" y="1117600"/>
          <p14:tracePt t="20525" x="10363200" y="1168400"/>
          <p14:tracePt t="20528" x="10247313" y="1219200"/>
          <p14:tracePt t="20542" x="10196513" y="1233488"/>
          <p14:tracePt t="20545" x="10094913" y="1270000"/>
          <p14:tracePt t="20560" x="10007600" y="1306513"/>
          <p14:tracePt t="20562" x="9920288" y="1320800"/>
          <p14:tracePt t="20576" x="9840913" y="1357313"/>
          <p14:tracePt t="20578" x="9767888" y="1371600"/>
          <p14:tracePt t="20593" x="9717088" y="1385888"/>
          <p14:tracePt t="20596" x="9666288" y="1408113"/>
          <p14:tracePt t="20610" x="9615488" y="1422400"/>
          <p14:tracePt t="20612" x="9586913" y="1436688"/>
          <p14:tracePt t="20626" x="9536113" y="1458913"/>
          <p14:tracePt t="20629" x="9499600" y="1473200"/>
          <p14:tracePt t="20643" x="9448800" y="1509713"/>
          <p14:tracePt t="20643" x="9412288" y="1538288"/>
          <p14:tracePt t="20650" x="9361488" y="1589088"/>
          <p14:tracePt t="20659" x="9296400" y="1676400"/>
          <p14:tracePt t="20667" x="9259888" y="1712913"/>
          <p14:tracePt t="20676" x="9180513" y="1814513"/>
          <p14:tracePt t="20683" x="9129713" y="1893888"/>
          <p14:tracePt t="20693" x="9078913" y="1995488"/>
          <p14:tracePt t="20699" x="9028113" y="2097088"/>
          <p14:tracePt t="20709" x="9005888" y="2147888"/>
          <p14:tracePt t="20714" x="8955088" y="2235200"/>
          <p14:tracePt t="20726" x="8926513" y="2322513"/>
          <p14:tracePt t="20730" x="8890000" y="2401888"/>
          <p14:tracePt t="20742" x="8875713" y="2474913"/>
          <p14:tracePt t="20747" x="8853488" y="2540000"/>
          <p14:tracePt t="20759" x="8839200" y="2605088"/>
          <p14:tracePt t="20763" x="8824913" y="2678113"/>
          <p14:tracePt t="20774" x="8824913" y="2757488"/>
          <p14:tracePt t="20780" x="8824913" y="2830513"/>
          <p14:tracePt t="20792" x="8824913" y="2895600"/>
          <p14:tracePt t="20795" x="8824913" y="2982913"/>
          <p14:tracePt t="20809" x="8853488" y="3048000"/>
          <p14:tracePt t="20813" x="8875713" y="3113088"/>
          <p14:tracePt t="20825" x="8926513" y="3186113"/>
          <p14:tracePt t="20829" x="8955088" y="3251200"/>
          <p14:tracePt t="20842" x="9005888" y="3316288"/>
          <p14:tracePt t="20846" x="9056688" y="3367088"/>
          <p14:tracePt t="20857" x="9107488" y="3440113"/>
          <p14:tracePt t="20862" x="9158288" y="3490913"/>
          <p14:tracePt t="20876" x="9231313" y="3519488"/>
          <p14:tracePt t="20879" x="9259888" y="3556000"/>
          <p14:tracePt t="20893" x="9310688" y="3592513"/>
          <p14:tracePt t="20897" x="9361488" y="3621088"/>
          <p14:tracePt t="20909" x="9412288" y="3643313"/>
          <p14:tracePt t="20913" x="9463088" y="3657600"/>
          <p14:tracePt t="20926" x="9536113" y="3671888"/>
          <p14:tracePt t="20929" x="9586913" y="3694113"/>
          <p14:tracePt t="20943" x="9637713" y="3694113"/>
          <p14:tracePt t="20945" x="9702800" y="3708400"/>
          <p14:tracePt t="20959" x="9767888" y="3708400"/>
          <p14:tracePt t="20959" x="9818688" y="3708400"/>
          <p14:tracePt t="20967" x="9891713" y="3708400"/>
          <p14:tracePt t="20976" x="9956800" y="3694113"/>
          <p14:tracePt t="20983" x="10007600" y="3657600"/>
          <p14:tracePt t="20992" x="10072688" y="3621088"/>
          <p14:tracePt t="20999" x="10145713" y="3592513"/>
          <p14:tracePt t="21009" x="10196513" y="3556000"/>
          <p14:tracePt t="21014" x="10261600" y="3505200"/>
          <p14:tracePt t="21025" x="10312400" y="3468688"/>
          <p14:tracePt t="21032" x="10363200" y="3417888"/>
          <p14:tracePt t="21042" x="10428288" y="3389313"/>
          <p14:tracePt t="21047" x="10479088" y="3352800"/>
          <p14:tracePt t="21059" x="10515600" y="3316288"/>
          <p14:tracePt t="21063" x="10566400" y="3287713"/>
          <p14:tracePt t="21073" x="10602913" y="3251200"/>
          <p14:tracePt t="21080" x="10617200" y="3236913"/>
          <p14:tracePt t="21092" x="10653713" y="3200400"/>
          <p14:tracePt t="21095" x="10682288" y="3186113"/>
          <p14:tracePt t="21109" x="10718800" y="3135313"/>
          <p14:tracePt t="21113" x="10733088" y="3098800"/>
          <p14:tracePt t="21123" x="10755313" y="3048000"/>
          <p14:tracePt t="21129" x="10769600" y="3011488"/>
          <p14:tracePt t="21142" x="10769600" y="2960688"/>
          <p14:tracePt t="21145" x="10783888" y="2895600"/>
          <p14:tracePt t="21159" x="10783888" y="2844800"/>
          <p14:tracePt t="21161" x="10783888" y="2794000"/>
          <p14:tracePt t="21175" x="10783888" y="2743200"/>
          <p14:tracePt t="21178" x="10783888" y="2678113"/>
          <p14:tracePt t="21193" x="10783888" y="2627313"/>
          <p14:tracePt t="21195" x="10783888" y="2576513"/>
          <p14:tracePt t="21209" x="10769600" y="2503488"/>
          <p14:tracePt t="21213" x="10755313" y="2452688"/>
          <p14:tracePt t="21224" x="10733088" y="2387600"/>
          <p14:tracePt t="21230" x="10718800" y="2322513"/>
          <p14:tracePt t="21243" x="10704513" y="2249488"/>
          <p14:tracePt t="21246" x="10668000" y="2184400"/>
          <p14:tracePt t="21257" x="10653713" y="2119313"/>
          <p14:tracePt t="21262" x="10631488" y="2046288"/>
          <p14:tracePt t="21276" x="10602913" y="1981200"/>
          <p14:tracePt t="21277" x="10580688" y="1916113"/>
          <p14:tracePt t="21282" x="10566400" y="1865313"/>
          <p14:tracePt t="21292" x="10552113" y="1814513"/>
          <p14:tracePt t="21299" x="10529888" y="1778000"/>
          <p14:tracePt t="21309" x="10515600" y="1727200"/>
          <p14:tracePt t="21316" x="10501313" y="1690688"/>
          <p14:tracePt t="21327" x="10479088" y="1662113"/>
          <p14:tracePt t="21331" x="10464800" y="1625600"/>
          <p14:tracePt t="21343" x="10428288" y="1611313"/>
          <p14:tracePt t="21347" x="10414000" y="1574800"/>
          <p14:tracePt t="21359" x="10399713" y="1560513"/>
          <p14:tracePt t="21364" x="10377488" y="1538288"/>
          <p14:tracePt t="21376" x="10326688" y="1524000"/>
          <p14:tracePt t="21380" x="10312400" y="1509713"/>
          <p14:tracePt t="21392" x="10275888" y="1487488"/>
          <p14:tracePt t="21396" x="10247313" y="1487488"/>
          <p14:tracePt t="21410" x="10225088" y="1487488"/>
          <p14:tracePt t="21412" x="10196513" y="1473200"/>
          <p14:tracePt t="21423" x="10174288" y="1473200"/>
          <p14:tracePt t="21428" x="10145713" y="1473200"/>
          <p14:tracePt t="21443" x="10109200" y="1473200"/>
          <p14:tracePt t="21446" x="10072688" y="1473200"/>
          <p14:tracePt t="21456" x="10044113" y="1473200"/>
          <p14:tracePt t="21461" x="10021888" y="1473200"/>
          <p14:tracePt t="21475" x="10007600" y="1473200"/>
          <p14:tracePt t="21478" x="9971088" y="1487488"/>
          <p14:tracePt t="21493" x="9956800" y="1509713"/>
          <p14:tracePt t="21495" x="9942513" y="1509713"/>
          <p14:tracePt t="21507" x="9920288" y="1524000"/>
          <p14:tracePt t="21525" x="9906000" y="1538288"/>
          <p14:tracePt t="21545" x="9906000" y="1560513"/>
          <p14:tracePt t="21561" x="9920288" y="1560513"/>
          <p14:tracePt t="21673" x="9956800" y="1560513"/>
          <p14:tracePt t="21680" x="9993313" y="1560513"/>
          <p14:tracePt t="21690" x="10044113" y="1560513"/>
          <p14:tracePt t="21697" x="10072688" y="1574800"/>
          <p14:tracePt t="21704" x="10123488" y="1589088"/>
          <p14:tracePt t="21713" x="10174288" y="1611313"/>
          <p14:tracePt t="21721" x="10261600" y="1639888"/>
          <p14:tracePt t="21729" x="10363200" y="1676400"/>
          <p14:tracePt t="21737" x="10450513" y="1727200"/>
          <p14:tracePt t="21746" x="10501313" y="1741488"/>
          <p14:tracePt t="21754" x="10602913" y="1778000"/>
          <p14:tracePt t="21762" x="10682288" y="1828800"/>
          <p14:tracePt t="21769" x="10755313" y="1843088"/>
          <p14:tracePt t="21777" x="10834688" y="1879600"/>
          <p14:tracePt t="21785" x="10856913" y="1893888"/>
          <p14:tracePt t="21794" x="10907713" y="1916113"/>
          <p14:tracePt t="21802" x="10936288" y="1930400"/>
          <p14:tracePt t="21811" x="10972800" y="1930400"/>
          <p14:tracePt t="21818" x="11009313" y="1944688"/>
          <p14:tracePt t="21826" x="11023600" y="1944688"/>
          <p14:tracePt t="21834" x="11037888" y="1966913"/>
          <p14:tracePt t="21843" x="11060113" y="1966913"/>
          <p14:tracePt t="21859" x="11074400" y="1966913"/>
          <p14:tracePt t="21875" x="11088688" y="1966913"/>
          <p14:tracePt t="21899" x="11110913" y="1966913"/>
          <p14:tracePt t="21940" x="11125200" y="1966913"/>
          <p14:tracePt t="21948" x="11125200" y="1981200"/>
          <p14:tracePt t="21958" x="11139488" y="1995488"/>
          <p14:tracePt t="21965" x="11139488" y="2017713"/>
          <p14:tracePt t="21973" x="11161713" y="2046288"/>
          <p14:tracePt t="21981" x="11176000" y="2082800"/>
          <p14:tracePt t="21989" x="11190288" y="2133600"/>
          <p14:tracePt t="21997" x="11212513" y="2184400"/>
          <p14:tracePt t="22006" x="11241088" y="2249488"/>
          <p14:tracePt t="22014" x="11263313" y="2322513"/>
          <p14:tracePt t="22022" x="11277600" y="2401888"/>
          <p14:tracePt t="22030" x="11291888" y="2489200"/>
          <p14:tracePt t="22037" x="11314113" y="2576513"/>
          <p14:tracePt t="22046" x="11328400" y="2655888"/>
          <p14:tracePt t="22053" x="11328400" y="2743200"/>
          <p14:tracePt t="22061" x="11342688" y="2808288"/>
          <p14:tracePt t="22070" x="11342688" y="2844800"/>
          <p14:tracePt t="22078" x="11364913" y="2895600"/>
          <p14:tracePt t="22086" x="11364913" y="2946400"/>
          <p14:tracePt t="22094" x="11364913" y="2982913"/>
          <p14:tracePt t="22102" x="11364913" y="3011488"/>
          <p14:tracePt t="22110" x="11379200" y="3033713"/>
          <p14:tracePt t="22118" x="11379200" y="3062288"/>
          <p14:tracePt t="22126" x="11379200" y="3084513"/>
          <p14:tracePt t="22134" x="11393488" y="3084513"/>
          <p14:tracePt t="22143" x="11393488" y="3098800"/>
          <p14:tracePt t="22151" x="11415713" y="3098800"/>
          <p14:tracePt t="22167" x="11444288" y="3113088"/>
          <p14:tracePt t="22176" x="11466513" y="3113088"/>
          <p14:tracePt t="22184" x="11480800" y="3113088"/>
          <p14:tracePt t="22193" x="11517313" y="3135313"/>
          <p14:tracePt t="22200" x="11545888" y="3135313"/>
          <p14:tracePt t="22208" x="11582400" y="3135313"/>
          <p14:tracePt t="22216" x="11618913" y="3135313"/>
          <p14:tracePt t="22225" x="11669713" y="3135313"/>
          <p14:tracePt t="22232" x="11698288" y="3149600"/>
          <p14:tracePt t="22241" x="11749088" y="3149600"/>
          <p14:tracePt t="22248" x="11799888" y="3149600"/>
          <p14:tracePt t="22256" x="11836400" y="3149600"/>
          <p14:tracePt t="22264" x="11887200" y="3149600"/>
          <p14:tracePt t="22274" x="11923713" y="3135313"/>
          <p14:tracePt t="22282" x="11974513" y="3113088"/>
          <p14:tracePt t="22291" x="12003088" y="3098800"/>
          <p14:tracePt t="22297" x="12039600" y="3084513"/>
          <p14:tracePt t="22307" x="12076113" y="3048000"/>
          <p14:tracePt t="22314" x="12104688" y="3011488"/>
          <p14:tracePt t="22325" x="12126913" y="2982913"/>
          <p14:tracePt t="22330" x="12155488" y="2932113"/>
          <p14:tracePt t="22341" x="12177713" y="2881313"/>
          <p14:tracePt t="22503" x="12177713" y="2082800"/>
          <p14:tracePt t="22513" x="12155488" y="2046288"/>
          <p14:tracePt t="22518" x="12126913" y="2017713"/>
          <p14:tracePt t="22531" x="12104688" y="1981200"/>
          <p14:tracePt t="22532" x="12076113" y="1966913"/>
          <p14:tracePt t="22541" x="12053888" y="1930400"/>
          <p14:tracePt t="22548" x="12025313" y="1916113"/>
          <p14:tracePt t="22558" x="11988800" y="1879600"/>
          <p14:tracePt t="22570" x="11952288" y="1843088"/>
          <p14:tracePt t="22574" x="11938000" y="1814513"/>
          <p14:tracePt t="22581" x="11901488" y="1792288"/>
          <p14:tracePt t="22592" x="11850688" y="1763713"/>
          <p14:tracePt t="22598" x="11836400" y="1727200"/>
          <p14:tracePt t="22609" x="11799888" y="1712913"/>
          <p14:tracePt t="22614" x="11785600" y="1690688"/>
          <p14:tracePt t="22626" x="11749088" y="1662113"/>
          <p14:tracePt t="22630" x="11720513" y="1625600"/>
          <p14:tracePt t="22640" x="11698288" y="1611313"/>
          <p14:tracePt t="22647" x="11684000" y="1589088"/>
          <p14:tracePt t="22656" x="11669713" y="1574800"/>
          <p14:tracePt t="22663" x="11633200" y="1538288"/>
          <p14:tracePt t="22673" x="11618913" y="1538288"/>
          <p14:tracePt t="22678" x="11596688" y="1524000"/>
          <p14:tracePt t="22692" x="11582400" y="1509713"/>
          <p14:tracePt t="22695" x="11568113" y="1487488"/>
          <p14:tracePt t="22707" x="11545888" y="1473200"/>
          <p14:tracePt t="22711" x="11531600" y="1473200"/>
          <p14:tracePt t="22724" x="11517313" y="1458913"/>
          <p14:tracePt t="22727" x="11495088" y="1458913"/>
          <p14:tracePt t="22743" x="11480800" y="1458913"/>
          <p14:tracePt t="22757" x="11466513" y="1458913"/>
          <p14:tracePt t="22761" x="11444288" y="1458913"/>
          <p14:tracePt t="22774" x="11430000" y="1458913"/>
          <p14:tracePt t="22778" x="11415713" y="1458913"/>
          <p14:tracePt t="22791" x="11393488" y="1458913"/>
          <p14:tracePt t="22795" x="11379200" y="1458913"/>
          <p14:tracePt t="22808" x="11342688" y="1458913"/>
          <p14:tracePt t="22812" x="11328400" y="1458913"/>
          <p14:tracePt t="22824" x="11314113" y="1458913"/>
          <p14:tracePt t="22828" x="11277600" y="1473200"/>
          <p14:tracePt t="22839" x="11263313" y="1487488"/>
          <p14:tracePt t="22844" x="11226800" y="1487488"/>
          <p14:tracePt t="22858" x="11190288" y="1524000"/>
          <p14:tracePt t="22863" x="11176000" y="1538288"/>
          <p14:tracePt t="22874" x="11139488" y="1560513"/>
          <p14:tracePt t="22879" x="11110913" y="1589088"/>
          <p14:tracePt t="22890" x="11088688" y="1611313"/>
          <p14:tracePt t="22896" x="11060113" y="1639888"/>
          <p14:tracePt t="22907" x="11037888" y="1676400"/>
          <p14:tracePt t="22912" x="11009313" y="1712913"/>
          <p14:tracePt t="22923" x="10987088" y="1741488"/>
          <p14:tracePt t="22928" x="10972800" y="1778000"/>
          <p14:tracePt t="22940" x="10958513" y="1814513"/>
          <p14:tracePt t="22942" x="10936288" y="1865313"/>
          <p14:tracePt t="22946" x="10936288" y="1879600"/>
          <p14:tracePt t="22957" x="10922000" y="1916113"/>
          <p14:tracePt t="22963" x="10907713" y="1944688"/>
          <p14:tracePt t="22974" x="10907713" y="1981200"/>
          <p14:tracePt t="22980" x="10885488" y="2032000"/>
          <p14:tracePt t="22990" x="10871200" y="2068513"/>
          <p14:tracePt t="22996" x="10871200" y="2097088"/>
          <p14:tracePt t="23007" x="10871200" y="2133600"/>
          <p14:tracePt t="23012" x="10871200" y="2170113"/>
          <p14:tracePt t="23024" x="10871200" y="2198688"/>
          <p14:tracePt t="23029" x="10871200" y="2220913"/>
          <p14:tracePt t="23041" x="10871200" y="2249488"/>
          <p14:tracePt t="23046" x="10871200" y="2286000"/>
          <p14:tracePt t="23057" x="10871200" y="2322513"/>
          <p14:tracePt t="23061" x="10871200" y="2336800"/>
          <p14:tracePt t="23075" x="10871200" y="2373313"/>
          <p14:tracePt t="23080" x="10871200" y="2387600"/>
          <p14:tracePt t="23091" x="10871200" y="2424113"/>
          <p14:tracePt t="23095" x="10871200" y="2438400"/>
          <p14:tracePt t="23107" x="10885488" y="2452688"/>
          <p14:tracePt t="23113" x="10907713" y="2489200"/>
          <p14:tracePt t="23124" x="10922000" y="2503488"/>
          <p14:tracePt t="23129" x="10936288" y="2525713"/>
          <p14:tracePt t="23141" x="10958513" y="2540000"/>
          <p14:tracePt t="23146" x="10972800" y="2554288"/>
          <p14:tracePt t="23157" x="11009313" y="2576513"/>
          <p14:tracePt t="23163" x="11023600" y="2590800"/>
          <p14:tracePt t="23174" x="11037888" y="2605088"/>
          <p14:tracePt t="23179" x="11074400" y="2627313"/>
          <p14:tracePt t="23190" x="11088688" y="2641600"/>
          <p14:tracePt t="23195" x="11125200" y="2655888"/>
          <p14:tracePt t="23207" x="11139488" y="2692400"/>
          <p14:tracePt t="23212" x="11176000" y="2692400"/>
          <p14:tracePt t="23223" x="11190288" y="2706688"/>
          <p14:tracePt t="23228" x="11226800" y="2728913"/>
          <p14:tracePt t="23240" x="11263313" y="2728913"/>
          <p14:tracePt t="23242" x="11277600" y="2743200"/>
          <p14:tracePt t="23247" x="11314113" y="2743200"/>
          <p14:tracePt t="23256" x="11364913" y="2743200"/>
          <p14:tracePt t="23264" x="11379200" y="2743200"/>
          <p14:tracePt t="45683" x="11342688" y="2743200"/>
          <p14:tracePt t="45687" x="11291888" y="2743200"/>
          <p14:tracePt t="45701" x="11241088" y="2743200"/>
          <p14:tracePt t="45704" x="11161713" y="2743200"/>
          <p14:tracePt t="45716" x="11060113" y="2743200"/>
          <p14:tracePt t="45720" x="10834688" y="2743200"/>
          <p14:tracePt t="45732" x="10733088" y="2743200"/>
          <p14:tracePt t="45736" x="10479088" y="2743200"/>
          <p14:tracePt t="45746" x="10298113" y="2743200"/>
          <p14:tracePt t="45752" x="10109200" y="2743200"/>
          <p14:tracePt t="45761" x="9993313" y="2743200"/>
          <p14:tracePt t="45769" x="9666288" y="2743200"/>
          <p14:tracePt t="45777" x="9564688" y="2743200"/>
          <p14:tracePt t="45785" x="9383713" y="2743200"/>
          <p14:tracePt t="45793" x="9194800" y="2743200"/>
          <p14:tracePt t="45802" x="9028113" y="2728913"/>
          <p14:tracePt t="45810" x="8955088" y="2728913"/>
          <p14:tracePt t="45817" x="8824913" y="2728913"/>
          <p14:tracePt t="45826" x="8701088" y="2706688"/>
          <p14:tracePt t="45834" x="8621713" y="2692400"/>
          <p14:tracePt t="45842" x="8570913" y="2692400"/>
          <p14:tracePt t="45850" x="8520113" y="2678113"/>
          <p14:tracePt t="45859" x="8447088" y="2678113"/>
          <p14:tracePt t="45866" x="8418513" y="2655888"/>
          <p14:tracePt t="45876" x="8382000" y="2655888"/>
          <p14:tracePt t="45883" x="8345488" y="2655888"/>
          <p14:tracePt t="45890" x="8331200" y="2641600"/>
          <p14:tracePt t="45907" x="8316913" y="2641600"/>
          <p14:tracePt t="50066" x="8294688" y="2641600"/>
          <p14:tracePt t="50069" x="8266113" y="2641600"/>
          <p14:tracePt t="50083" x="8229600" y="2641600"/>
          <p14:tracePt t="50085" x="8178800" y="2641600"/>
          <p14:tracePt t="50098" x="8128000" y="2641600"/>
          <p14:tracePt t="50100" x="8077200" y="2641600"/>
          <p14:tracePt t="50113" x="7961313" y="2678113"/>
          <p14:tracePt t="50117" x="7888288" y="2678113"/>
          <p14:tracePt t="50128" x="7786688" y="2692400"/>
          <p14:tracePt t="50134" x="7707313" y="2728913"/>
          <p14:tracePt t="50144" x="7605713" y="2743200"/>
          <p14:tracePt t="50150" x="7504113" y="2757488"/>
          <p14:tracePt t="50158" x="7402513" y="2779713"/>
          <p14:tracePt t="50166" x="7300913" y="2794000"/>
          <p14:tracePt t="50174" x="7177088" y="2808288"/>
          <p14:tracePt t="50182" x="7075488" y="2844800"/>
          <p14:tracePt t="50191" x="6959600" y="2859088"/>
          <p14:tracePt t="50199" x="6858000" y="2881313"/>
          <p14:tracePt t="50208" x="6742113" y="2895600"/>
          <p14:tracePt t="50215" x="6691313" y="2909888"/>
          <p14:tracePt t="50224" x="6589713" y="2909888"/>
          <p14:tracePt t="50232" x="6502400" y="2932113"/>
          <p14:tracePt t="50239" x="6415088" y="2932113"/>
          <p14:tracePt t="50248" x="6335713" y="2932113"/>
          <p14:tracePt t="50255" x="6262688" y="2946400"/>
          <p14:tracePt t="50264" x="6197600" y="2946400"/>
          <p14:tracePt t="50272" x="6132513" y="2946400"/>
          <p14:tracePt t="50280" x="6081713" y="2946400"/>
          <p14:tracePt t="50288" x="6030913" y="2946400"/>
          <p14:tracePt t="50296" x="6008688" y="2946400"/>
          <p14:tracePt t="50304" x="5943600" y="2946400"/>
          <p14:tracePt t="50313" x="5907088" y="2946400"/>
          <p14:tracePt t="50321" x="5878513" y="2946400"/>
          <p14:tracePt t="50329" x="5842000" y="2932113"/>
          <p14:tracePt t="50337" x="5805488" y="2909888"/>
          <p14:tracePt t="50346" x="5791200" y="2909888"/>
          <p14:tracePt t="50353" x="5740400" y="2881313"/>
          <p14:tracePt t="50369" x="5703888" y="2844800"/>
          <p14:tracePt t="50380" x="5689600" y="2830513"/>
          <p14:tracePt t="50386" x="5675313" y="2808288"/>
          <p14:tracePt t="50411" x="5653088" y="2779713"/>
          <p14:tracePt t="50412" x="5638800" y="2757488"/>
          <p14:tracePt t="50414" x="5624513" y="2743200"/>
          <p14:tracePt t="50418" x="5602288" y="2728913"/>
          <p14:tracePt t="50428" x="5588000" y="2706688"/>
          <p14:tracePt t="50435" x="5588000" y="2692400"/>
          <p14:tracePt t="50444" x="5588000" y="2678113"/>
          <p14:tracePt t="50451" x="5573713" y="2678113"/>
          <p14:tracePt t="50460" x="5573713" y="2655888"/>
          <p14:tracePt t="50474" x="5573713" y="2641600"/>
          <p14:tracePt t="50490" x="5551488" y="2641600"/>
          <p14:tracePt t="50508" x="5551488" y="2627313"/>
          <p14:tracePt t="50532" x="5551488" y="2605088"/>
          <p14:tracePt t="50548" x="5537200" y="2590800"/>
          <p14:tracePt t="50556" x="5537200" y="2576513"/>
          <p14:tracePt t="50572" x="5537200" y="2554288"/>
          <p14:tracePt t="50581" x="5522913" y="2525713"/>
          <p14:tracePt t="50589" x="5522913" y="2489200"/>
          <p14:tracePt t="50596" x="5522913" y="2474913"/>
          <p14:tracePt t="50604" x="5522913" y="2438400"/>
          <p14:tracePt t="50613" x="5522913" y="2401888"/>
          <p14:tracePt t="50620" x="5522913" y="2387600"/>
          <p14:tracePt t="50628" x="5522913" y="2351088"/>
          <p14:tracePt t="50637" x="5522913" y="2336800"/>
          <p14:tracePt t="50645" x="5522913" y="2322513"/>
          <p14:tracePt t="50653" x="5522913" y="2286000"/>
          <p14:tracePt t="50670" x="5522913" y="2271713"/>
          <p14:tracePt t="50678" x="5522913" y="2249488"/>
          <p14:tracePt t="50694" x="5522913" y="2235200"/>
          <p14:tracePt t="50701" x="5500688" y="2220913"/>
          <p14:tracePt t="50710" x="5486400" y="2198688"/>
          <p14:tracePt t="50719" x="5472113" y="2184400"/>
          <p14:tracePt t="50728" x="5472113" y="2170113"/>
          <p14:tracePt t="50735" x="5435600" y="2147888"/>
          <p14:tracePt t="50743" x="5435600" y="2119313"/>
          <p14:tracePt t="50751" x="5399088" y="2082800"/>
          <p14:tracePt t="50760" x="5399088" y="2068513"/>
          <p14:tracePt t="50767" x="5384800" y="2032000"/>
          <p14:tracePt t="50776" x="5370513" y="2017713"/>
          <p14:tracePt t="50784" x="5370513" y="1981200"/>
          <p14:tracePt t="50792" x="5348288" y="1944688"/>
          <p14:tracePt t="50800" x="5348288" y="1916113"/>
          <p14:tracePt t="50809" x="5334000" y="1879600"/>
          <p14:tracePt t="50816" x="5334000" y="1865313"/>
          <p14:tracePt t="50824" x="5334000" y="1843088"/>
          <p14:tracePt t="50831" x="5334000" y="1814513"/>
          <p14:tracePt t="50840" x="5334000" y="1792288"/>
          <p14:tracePt t="50848" x="5334000" y="1778000"/>
          <p14:tracePt t="50856" x="5334000" y="1763713"/>
          <p14:tracePt t="50881" x="5334000" y="1741488"/>
          <p14:tracePt t="51003" x="5348288" y="1741488"/>
          <p14:tracePt t="51026" x="5370513" y="1741488"/>
          <p14:tracePt t="51037" x="5370513" y="1763713"/>
          <p14:tracePt t="51047" x="5384800" y="1778000"/>
          <p14:tracePt t="51051" x="5399088" y="1792288"/>
          <p14:tracePt t="51061" x="5435600" y="1814513"/>
          <p14:tracePt t="51068" x="5449888" y="1828800"/>
          <p14:tracePt t="51076" x="5486400" y="1843088"/>
          <p14:tracePt t="51084" x="5486400" y="1865313"/>
          <p14:tracePt t="51093" x="5522913" y="1893888"/>
          <p14:tracePt t="51100" x="5537200" y="1893888"/>
          <p14:tracePt t="51107" x="5573713" y="1930400"/>
          <p14:tracePt t="51116" x="5588000" y="1944688"/>
          <p14:tracePt t="51124" x="5602288" y="1981200"/>
          <p14:tracePt t="51133" x="5638800" y="2017713"/>
          <p14:tracePt t="51140" x="5653088" y="2032000"/>
          <p14:tracePt t="51148" x="5675313" y="2068513"/>
          <p14:tracePt t="51157" x="5689600" y="2082800"/>
          <p14:tracePt t="51165" x="5703888" y="2119313"/>
          <p14:tracePt t="51173" x="5740400" y="2147888"/>
          <p14:tracePt t="51181" x="5754688" y="2170113"/>
          <p14:tracePt t="51189" x="5776913" y="2184400"/>
          <p14:tracePt t="51197" x="5791200" y="2220913"/>
          <p14:tracePt t="51206" x="5805488" y="2249488"/>
          <p14:tracePt t="51214" x="5842000" y="2271713"/>
          <p14:tracePt t="51222" x="5856288" y="2300288"/>
          <p14:tracePt t="51230" x="5878513" y="2336800"/>
          <p14:tracePt t="51238" x="5892800" y="2351088"/>
          <p14:tracePt t="51247" x="5929313" y="2373313"/>
          <p14:tracePt t="51254" x="5943600" y="2401888"/>
          <p14:tracePt t="51263" x="5980113" y="2438400"/>
          <p14:tracePt t="51271" x="5994400" y="2452688"/>
          <p14:tracePt t="51280" x="6030913" y="2489200"/>
          <p14:tracePt t="51287" x="6030913" y="2503488"/>
          <p14:tracePt t="51296" x="6045200" y="2540000"/>
          <p14:tracePt t="51303" x="6081713" y="2554288"/>
          <p14:tracePt t="51312" x="6096000" y="2590800"/>
          <p14:tracePt t="51320" x="6110288" y="2605088"/>
          <p14:tracePt t="51329" x="6132513" y="2641600"/>
          <p14:tracePt t="51337" x="6146800" y="2655888"/>
          <p14:tracePt t="51346" x="6161088" y="2692400"/>
          <p14:tracePt t="51352" x="6161088" y="2706688"/>
          <p14:tracePt t="51363" x="6183313" y="2743200"/>
          <p14:tracePt t="51368" x="6197600" y="2757488"/>
          <p14:tracePt t="51380" x="6211888" y="2779713"/>
          <p14:tracePt t="51385" x="6211888" y="2808288"/>
          <p14:tracePt t="51396" x="6234113" y="2830513"/>
          <p14:tracePt t="51400" x="6234113" y="2844800"/>
          <p14:tracePt t="51412" x="6248400" y="2859088"/>
          <p14:tracePt t="51417" x="6262688" y="2881313"/>
          <p14:tracePt t="51429" x="6262688" y="2895600"/>
          <p14:tracePt t="51432" x="6284913" y="2909888"/>
          <p14:tracePt t="51446" x="6299200" y="2932113"/>
          <p14:tracePt t="51450" x="6313488" y="2932113"/>
          <p14:tracePt t="51463" x="6335713" y="2946400"/>
          <p14:tracePt t="51467" x="6335713" y="2960688"/>
          <p14:tracePt t="51479" x="6364288" y="2982913"/>
          <p14:tracePt t="51483" x="6364288" y="2997200"/>
          <p14:tracePt t="51496" x="6400800" y="3011488"/>
          <p14:tracePt t="51499" x="6415088" y="3033713"/>
          <p14:tracePt t="51513" x="6437313" y="3048000"/>
          <p14:tracePt t="51516" x="6451600" y="3062288"/>
          <p14:tracePt t="51530" x="6465888" y="3062288"/>
          <p14:tracePt t="51532" x="6488113" y="3084513"/>
          <p14:tracePt t="51547" x="6502400" y="3084513"/>
          <p14:tracePt t="51549" x="6516688" y="3098800"/>
          <p14:tracePt t="51563" x="6538913" y="3113088"/>
          <p14:tracePt t="51579" x="6567488" y="3135313"/>
          <p14:tracePt t="51583" x="6567488" y="3149600"/>
          <p14:tracePt t="51596" x="6589713" y="3149600"/>
          <p14:tracePt t="51598" x="6604000" y="3163888"/>
          <p14:tracePt t="51613" x="6618288" y="3163888"/>
          <p14:tracePt t="51615" x="6640513" y="3186113"/>
          <p14:tracePt t="51630" x="6654800" y="3186113"/>
          <p14:tracePt t="51631" x="6669088" y="3200400"/>
          <p14:tracePt t="51636" x="6691313" y="3214688"/>
          <p14:tracePt t="51646" x="6705600" y="3214688"/>
          <p14:tracePt t="51652" x="6719888" y="3214688"/>
          <p14:tracePt t="51663" x="6756400" y="3236913"/>
          <p14:tracePt t="51670" x="6770688" y="3251200"/>
          <p14:tracePt t="51680" x="6792913" y="3251200"/>
          <p14:tracePt t="51686" x="6807200" y="3251200"/>
          <p14:tracePt t="51696" x="6821488" y="3265488"/>
          <p14:tracePt t="51700" x="6843713" y="3265488"/>
          <p14:tracePt t="51713" x="6872288" y="3265488"/>
          <p14:tracePt t="51717" x="6894513" y="3287713"/>
          <p14:tracePt t="51729" x="6908800" y="3287713"/>
          <p14:tracePt t="51734" x="6945313" y="3287713"/>
          <p14:tracePt t="51746" x="6959600" y="3302000"/>
          <p14:tracePt t="51749" x="6973888" y="3302000"/>
          <p14:tracePt t="51763" x="7010400" y="3302000"/>
          <p14:tracePt t="51765" x="7024688" y="3302000"/>
          <p14:tracePt t="51779" x="7061200" y="3302000"/>
          <p14:tracePt t="51782" x="7075488" y="3316288"/>
          <p14:tracePt t="51796" x="7097713" y="3316288"/>
          <p14:tracePt t="51798" x="7126288" y="3316288"/>
          <p14:tracePt t="51813" x="7148513" y="3316288"/>
          <p14:tracePt t="51815" x="7162800" y="3316288"/>
          <p14:tracePt t="51829" x="7199313" y="3338513"/>
          <p14:tracePt t="51832" x="7213600" y="3338513"/>
          <p14:tracePt t="51846" x="7227888" y="3338513"/>
          <p14:tracePt t="51848" x="7250113" y="3338513"/>
          <p14:tracePt t="51863" x="7264400" y="3338513"/>
          <p14:tracePt t="51865" x="7300913" y="3338513"/>
          <p14:tracePt t="51880" x="7315200" y="3338513"/>
          <p14:tracePt t="51883" x="7329488" y="3338513"/>
          <p14:tracePt t="51897" x="7351713" y="3338513"/>
          <p14:tracePt t="51898" x="7380288" y="3338513"/>
          <p14:tracePt t="51905" x="7402513" y="3338513"/>
          <p14:tracePt t="51914" x="7416800" y="3338513"/>
          <p14:tracePt t="51921" x="7453313" y="3338513"/>
          <p14:tracePt t="51931" x="7467600" y="3338513"/>
          <p14:tracePt t="51938" x="7481888" y="3338513"/>
          <p14:tracePt t="51946" x="7518400" y="3338513"/>
          <p14:tracePt t="51954" x="7532688" y="3338513"/>
          <p14:tracePt t="51963" x="7569200" y="3338513"/>
          <p14:tracePt t="51970" x="7583488" y="3338513"/>
          <p14:tracePt t="51979" x="7605713" y="3338513"/>
          <p14:tracePt t="51986" x="7620000" y="3338513"/>
          <p14:tracePt t="51996" x="7634288" y="3338513"/>
          <p14:tracePt t="52003" x="7656513" y="3338513"/>
          <p14:tracePt t="52019" x="7670800" y="3338513"/>
          <p14:tracePt t="52029" x="7685088" y="3338513"/>
          <p14:tracePt t="52034" x="7707313" y="3338513"/>
          <p14:tracePt t="52046" x="7721600" y="3338513"/>
          <p14:tracePt t="52050" x="7735888" y="3338513"/>
          <p14:tracePt t="52063" x="7758113" y="3338513"/>
          <p14:tracePt t="52074" x="7772400" y="3338513"/>
          <p14:tracePt t="52083" x="7786688" y="3338513"/>
          <p14:tracePt t="52091" x="7808913" y="3338513"/>
          <p14:tracePt t="52098" x="7808913" y="3316288"/>
          <p14:tracePt t="52107" x="7823200" y="3316288"/>
          <p14:tracePt t="52115" x="7837488" y="3316288"/>
          <p14:tracePt t="52130" x="7859713" y="3316288"/>
          <p14:tracePt t="52147" x="7874000" y="3316288"/>
          <p14:tracePt t="52163" x="7888288" y="3316288"/>
          <p14:tracePt t="52187" x="7910513" y="3316288"/>
          <p14:tracePt t="52203" x="7924800" y="3316288"/>
          <p14:tracePt t="52220" x="7939088" y="3316288"/>
          <p14:tracePt t="52229" x="7961313" y="3316288"/>
          <p14:tracePt t="52237" x="7961313" y="3302000"/>
          <p14:tracePt t="52245" x="7975600" y="3302000"/>
          <p14:tracePt t="52252" x="7989888" y="3302000"/>
          <p14:tracePt t="52269" x="8012113" y="3302000"/>
          <p14:tracePt t="52279" x="8026400" y="3302000"/>
          <p14:tracePt t="52287" x="8040688" y="3302000"/>
          <p14:tracePt t="52296" x="8062913" y="3302000"/>
          <p14:tracePt t="52302" x="8062913" y="3287713"/>
          <p14:tracePt t="52310" x="8077200" y="3287713"/>
          <p14:tracePt t="52343" x="8091488" y="3287713"/>
          <p14:tracePt t="54610" x="8077200" y="3287713"/>
          <p14:tracePt t="54618" x="8040688" y="3287713"/>
          <p14:tracePt t="54629" x="8012113" y="3287713"/>
          <p14:tracePt t="54634" x="7989888" y="3287713"/>
          <p14:tracePt t="54644" x="7961313" y="3287713"/>
          <p14:tracePt t="54650" x="7924800" y="3287713"/>
          <p14:tracePt t="54659" x="7910513" y="3287713"/>
          <p14:tracePt t="54666" x="7859713" y="3265488"/>
          <p14:tracePt t="54675" x="7823200" y="3265488"/>
          <p14:tracePt t="54682" x="7772400" y="3251200"/>
          <p14:tracePt t="54692" x="7735888" y="3236913"/>
          <p14:tracePt t="54699" x="7721600" y="3214688"/>
          <p14:tracePt t="54708" x="7685088" y="3214688"/>
          <p14:tracePt t="54715" x="7656513" y="3186113"/>
          <p14:tracePt t="54724" x="7620000" y="3163888"/>
          <p14:tracePt t="54732" x="7605713" y="3163888"/>
          <p14:tracePt t="54740" x="7583488" y="3149600"/>
          <p14:tracePt t="54747" x="7554913" y="3135313"/>
          <p14:tracePt t="54757" x="7532688" y="3113088"/>
          <p14:tracePt t="54765" x="7518400" y="3098800"/>
          <p14:tracePt t="54773" x="7504113" y="3084513"/>
          <p14:tracePt t="54780" x="7481888" y="3062288"/>
          <p14:tracePt t="54788" x="7467600" y="3033713"/>
          <p14:tracePt t="54796" x="7453313" y="3011488"/>
          <p14:tracePt t="54805" x="7431088" y="2997200"/>
          <p14:tracePt t="54813" x="7416800" y="2982913"/>
          <p14:tracePt t="54821" x="7402513" y="2960688"/>
          <p14:tracePt t="54830" x="7380288" y="2946400"/>
          <p14:tracePt t="54838" x="7366000" y="2909888"/>
          <p14:tracePt t="54847" x="7351713" y="2895600"/>
          <p14:tracePt t="54854" x="7329488" y="2881313"/>
          <p14:tracePt t="54863" x="7315200" y="2844800"/>
          <p14:tracePt t="54870" x="7300913" y="2830513"/>
          <p14:tracePt t="54879" x="7300913" y="2794000"/>
          <p14:tracePt t="54886" x="7278688" y="2779713"/>
          <p14:tracePt t="54896" x="7264400" y="2743200"/>
          <p14:tracePt t="54903" x="7264400" y="2728913"/>
          <p14:tracePt t="54914" x="7250113" y="2692400"/>
          <p14:tracePt t="54919" x="7227888" y="2678113"/>
          <p14:tracePt t="54930" x="7213600" y="2655888"/>
          <p14:tracePt t="54935" x="7213600" y="2627313"/>
          <p14:tracePt t="54947" x="7199313" y="2605088"/>
          <p14:tracePt t="54950" x="7177088" y="2576513"/>
          <p14:tracePt t="54963" x="7162800" y="2554288"/>
          <p14:tracePt t="54968" x="7162800" y="2525713"/>
          <p14:tracePt t="54980" x="7126288" y="2489200"/>
          <p14:tracePt t="54983" x="7112000" y="2452688"/>
          <p14:tracePt t="54996" x="7097713" y="2424113"/>
          <p14:tracePt t="54999" x="7097713" y="2387600"/>
          <p14:tracePt t="55014" x="7075488" y="2351088"/>
          <p14:tracePt t="55017" x="7046913" y="2300288"/>
          <p14:tracePt t="55028" x="7024688" y="2249488"/>
          <p14:tracePt t="55033" x="7010400" y="2220913"/>
          <p14:tracePt t="55047" x="6973888" y="2170113"/>
          <p14:tracePt t="55049" x="6973888" y="2147888"/>
          <p14:tracePt t="55063" x="6959600" y="2119313"/>
          <p14:tracePt t="55065" x="6923088" y="2082800"/>
          <p14:tracePt t="55079" x="6908800" y="2046288"/>
          <p14:tracePt t="55082" x="6908800" y="2017713"/>
          <p14:tracePt t="55096" x="6894513" y="1981200"/>
          <p14:tracePt t="55099" x="6872288" y="1966913"/>
          <p14:tracePt t="55113" x="6872288" y="1944688"/>
          <p14:tracePt t="55115" x="6872288" y="1930400"/>
          <p14:tracePt t="55130" x="6872288" y="1916113"/>
          <p14:tracePt t="55133" x="6858000" y="1893888"/>
          <p14:tracePt t="55164" x="6858000" y="1879600"/>
          <p14:tracePt t="55268" x="6858000" y="1893888"/>
          <p14:tracePt t="55277" x="6872288" y="1893888"/>
          <p14:tracePt t="55285" x="6872288" y="1916113"/>
          <p14:tracePt t="55293" x="6894513" y="1930400"/>
          <p14:tracePt t="55301" x="6894513" y="1944688"/>
          <p14:tracePt t="55308" x="6908800" y="1944688"/>
          <p14:tracePt t="55316" x="6908800" y="1966913"/>
          <p14:tracePt t="55325" x="6923088" y="1981200"/>
          <p14:tracePt t="55333" x="6923088" y="1995488"/>
          <p14:tracePt t="55341" x="6945313" y="2017713"/>
          <p14:tracePt t="55348" x="6945313" y="2032000"/>
          <p14:tracePt t="55365" x="6945313" y="2046288"/>
          <p14:tracePt t="55373" x="6959600" y="2068513"/>
          <p14:tracePt t="55383" x="6959600" y="2082800"/>
          <p14:tracePt t="55398" x="6959600" y="2097088"/>
          <p14:tracePt t="55405" x="6959600" y="2119313"/>
          <p14:tracePt t="55422" x="6973888" y="2133600"/>
          <p14:tracePt t="55431" x="6973888" y="2147888"/>
          <p14:tracePt t="55439" x="6973888" y="2170113"/>
          <p14:tracePt t="55447" x="6973888" y="2198688"/>
          <p14:tracePt t="55455" x="6973888" y="2220913"/>
          <p14:tracePt t="55463" x="6973888" y="2235200"/>
          <p14:tracePt t="55471" x="6973888" y="2249488"/>
          <p14:tracePt t="55478" x="6973888" y="2271713"/>
          <p14:tracePt t="55486" x="6973888" y="2286000"/>
          <p14:tracePt t="55495" x="6973888" y="2322513"/>
          <p14:tracePt t="55503" x="6996113" y="2336800"/>
          <p14:tracePt t="55513" x="6996113" y="2351088"/>
          <p14:tracePt t="55520" x="6996113" y="2373313"/>
          <p14:tracePt t="55528" x="6996113" y="2387600"/>
          <p14:tracePt t="55536" x="6996113" y="2401888"/>
          <p14:tracePt t="55551" x="6996113" y="2424113"/>
          <p14:tracePt t="55560" x="7010400" y="2438400"/>
          <p14:tracePt t="55578" x="7010400" y="2452688"/>
          <p14:tracePt t="55585" x="7010400" y="2474913"/>
          <p14:tracePt t="55601" x="7010400" y="2489200"/>
          <p14:tracePt t="55608" x="7010400" y="2503488"/>
          <p14:tracePt t="55625" x="7010400" y="2525713"/>
          <p14:tracePt t="55635" x="7024688" y="2525713"/>
          <p14:tracePt t="55642" x="7024688" y="2540000"/>
          <p14:tracePt t="55650" x="7024688" y="2554288"/>
          <p14:tracePt t="55658" x="7024688" y="2576513"/>
          <p14:tracePt t="55666" x="7024688" y="2590800"/>
          <p14:tracePt t="55681" x="7024688" y="2605088"/>
          <p14:tracePt t="55689" x="7024688" y="2627313"/>
          <p14:tracePt t="55698" x="7046913" y="2627313"/>
          <p14:tracePt t="55706" x="7046913" y="2641600"/>
          <p14:tracePt t="55715" x="7046913" y="2655888"/>
          <p14:tracePt t="55722" x="7046913" y="2678113"/>
          <p14:tracePt t="55738" x="7046913" y="2692400"/>
          <p14:tracePt t="55747" x="7046913" y="2706688"/>
          <p14:tracePt t="55755" x="7046913" y="2728913"/>
          <p14:tracePt t="55763" x="7046913" y="2743200"/>
          <p14:tracePt t="55772" x="7046913" y="2757488"/>
          <p14:tracePt t="55780" x="7046913" y="2779713"/>
          <p14:tracePt t="55795" x="7046913" y="2794000"/>
          <p14:tracePt t="55803" x="7046913" y="2808288"/>
          <p14:tracePt t="55820" x="7046913" y="2830513"/>
          <p14:tracePt t="55828" x="7046913" y="2844800"/>
          <p14:tracePt t="55845" x="7046913" y="2859088"/>
          <p14:tracePt t="55853" x="7046913" y="2881313"/>
          <p14:tracePt t="55869" x="7046913" y="2895600"/>
          <p14:tracePt t="55880" x="7046913" y="2909888"/>
          <p14:tracePt t="55885" x="7046913" y="2932113"/>
          <p14:tracePt t="55895" x="7046913" y="2946400"/>
          <p14:tracePt t="55912" x="7046913" y="2960688"/>
          <p14:tracePt t="55927" x="7046913" y="2982913"/>
          <p14:tracePt t="55950" x="7046913" y="2997200"/>
          <p14:tracePt t="56113" x="7046913" y="2982913"/>
          <p14:tracePt t="56145" x="7046913" y="2960688"/>
          <p14:tracePt t="56152" x="7046913" y="2946400"/>
          <p14:tracePt t="56162" x="7046913" y="2932113"/>
          <p14:tracePt t="56169" x="7046913" y="2909888"/>
          <p14:tracePt t="56177" x="7046913" y="2895600"/>
          <p14:tracePt t="56186" x="7046913" y="2881313"/>
          <p14:tracePt t="56194" x="7046913" y="2844800"/>
          <p14:tracePt t="56202" x="7046913" y="2830513"/>
          <p14:tracePt t="56210" x="7046913" y="2808288"/>
          <p14:tracePt t="56218" x="7046913" y="2779713"/>
          <p14:tracePt t="56225" x="7046913" y="2757488"/>
          <p14:tracePt t="56234" x="7046913" y="2743200"/>
          <p14:tracePt t="56241" x="7046913" y="2706688"/>
          <p14:tracePt t="56250" x="7046913" y="2692400"/>
          <p14:tracePt t="56258" x="7046913" y="2678113"/>
          <p14:tracePt t="56267" x="7046913" y="2641600"/>
          <p14:tracePt t="56275" x="7046913" y="2627313"/>
          <p14:tracePt t="56282" x="7046913" y="2605088"/>
          <p14:tracePt t="56290" x="7046913" y="2590800"/>
          <p14:tracePt t="56298" x="7046913" y="2576513"/>
          <p14:tracePt t="56306" x="7046913" y="2554288"/>
          <p14:tracePt t="56315" x="7046913" y="2540000"/>
          <p14:tracePt t="56324" x="7046913" y="2525713"/>
          <p14:tracePt t="56332" x="7046913" y="2503488"/>
          <p14:tracePt t="56340" x="7046913" y="2489200"/>
          <p14:tracePt t="56347" x="7046913" y="2474913"/>
          <p14:tracePt t="56355" x="7046913" y="2452688"/>
          <p14:tracePt t="56372" x="7046913" y="2438400"/>
          <p14:tracePt t="56381" x="7046913" y="2424113"/>
          <p14:tracePt t="56389" x="7046913" y="2401888"/>
          <p14:tracePt t="56397" x="7046913" y="2387600"/>
          <p14:tracePt t="56405" x="7046913" y="2373313"/>
          <p14:tracePt t="56413" x="7046913" y="2351088"/>
          <p14:tracePt t="56420" x="7046913" y="2336800"/>
          <p14:tracePt t="56429" x="7046913" y="2322513"/>
          <p14:tracePt t="56437" x="7046913" y="2300288"/>
          <p14:tracePt t="56453" x="7046913" y="2286000"/>
          <p14:tracePt t="56461" x="7046913" y="2271713"/>
          <p14:tracePt t="56477" x="7046913" y="2249488"/>
          <p14:tracePt t="56502" x="7046913" y="2235200"/>
          <p14:tracePt t="56616" x="7046913" y="2249488"/>
          <p14:tracePt t="56632" x="7046913" y="2271713"/>
          <p14:tracePt t="56639" x="7046913" y="2286000"/>
          <p14:tracePt t="56648" x="7024688" y="2300288"/>
          <p14:tracePt t="56656" x="7024688" y="2322513"/>
          <p14:tracePt t="56665" x="7024688" y="2336800"/>
          <p14:tracePt t="56672" x="7024688" y="2351088"/>
          <p14:tracePt t="56681" x="7010400" y="2373313"/>
          <p14:tracePt t="56689" x="7010400" y="2401888"/>
          <p14:tracePt t="56696" x="7010400" y="2424113"/>
          <p14:tracePt t="56705" x="7010400" y="2438400"/>
          <p14:tracePt t="56713" x="7010400" y="2474913"/>
          <p14:tracePt t="56721" x="7010400" y="2489200"/>
          <p14:tracePt t="56729" x="7010400" y="2503488"/>
          <p14:tracePt t="56737" x="7010400" y="2525713"/>
          <p14:tracePt t="56746" x="7010400" y="2540000"/>
          <p14:tracePt t="56753" x="7010400" y="2554288"/>
          <p14:tracePt t="56761" x="7010400" y="2576513"/>
          <p14:tracePt t="56769" x="7010400" y="2590800"/>
          <p14:tracePt t="56778" x="7010400" y="2605088"/>
          <p14:tracePt t="56785" x="7010400" y="2627313"/>
          <p14:tracePt t="56803" x="7010400" y="2641600"/>
          <p14:tracePt t="56815" x="7010400" y="2655888"/>
          <p14:tracePt t="56828" x="7010400" y="2678113"/>
          <p14:tracePt t="56843" x="7024688" y="2692400"/>
          <p14:tracePt t="56862" x="7024688" y="2706688"/>
          <p14:tracePt t="56875" x="7046913" y="2706688"/>
          <p14:tracePt t="56885" x="7046913" y="2728913"/>
          <p14:tracePt t="56916" x="7046913" y="2743200"/>
          <p14:tracePt t="56925" x="7061200" y="2743200"/>
          <p14:tracePt t="57054" x="7075488" y="2743200"/>
          <p14:tracePt t="57087" x="7097713" y="2743200"/>
          <p14:tracePt t="57103" x="7097713" y="2728913"/>
          <p14:tracePt t="57117" x="7112000" y="2728913"/>
          <p14:tracePt t="57135" x="7126288" y="2728913"/>
          <p14:tracePt t="57150" x="7148513" y="2706688"/>
          <p14:tracePt t="57153" x="7162800" y="2706688"/>
          <p14:tracePt t="57167" x="7177088" y="2706688"/>
          <p14:tracePt t="57175" x="7199313" y="2706688"/>
          <p14:tracePt t="57191" x="7213600" y="2706688"/>
          <p14:tracePt t="57201" x="7227888" y="2706688"/>
          <p14:tracePt t="57209" x="7250113" y="2706688"/>
          <p14:tracePt t="57224" x="7264400" y="2706688"/>
          <p14:tracePt t="57234" x="7300913" y="2706688"/>
          <p14:tracePt t="57241" x="7315200" y="2706688"/>
          <p14:tracePt t="57250" x="7329488" y="2706688"/>
          <p14:tracePt t="57257" x="7351713" y="2706688"/>
          <p14:tracePt t="57267" x="7366000" y="2706688"/>
          <p14:tracePt t="57274" x="7380288" y="2706688"/>
          <p14:tracePt t="57282" x="7416800" y="2706688"/>
          <p14:tracePt t="57290" x="7431088" y="2706688"/>
          <p14:tracePt t="57298" x="7453313" y="2706688"/>
          <p14:tracePt t="57306" x="7467600" y="2706688"/>
          <p14:tracePt t="57315" x="7504113" y="2728913"/>
          <p14:tracePt t="57322" x="7518400" y="2728913"/>
          <p14:tracePt t="57330" x="7532688" y="2728913"/>
          <p14:tracePt t="57338" x="7569200" y="2728913"/>
          <p14:tracePt t="57347" x="7583488" y="2728913"/>
          <p14:tracePt t="57354" x="7605713" y="2743200"/>
          <p14:tracePt t="57364" x="7620000" y="2743200"/>
          <p14:tracePt t="57371" x="7634288" y="2743200"/>
          <p14:tracePt t="57379" x="7656513" y="2743200"/>
          <p14:tracePt t="57387" x="7685088" y="2757488"/>
          <p14:tracePt t="57395" x="7707313" y="2757488"/>
          <p14:tracePt t="57403" x="7721600" y="2757488"/>
          <p14:tracePt t="57412" x="7735888" y="2757488"/>
          <p14:tracePt t="57419" x="7758113" y="2757488"/>
          <p14:tracePt t="57428" x="7786688" y="2757488"/>
          <p14:tracePt t="57436" x="7808913" y="2779713"/>
          <p14:tracePt t="57445" x="7837488" y="2779713"/>
          <p14:tracePt t="57452" x="7859713" y="2779713"/>
          <p14:tracePt t="57460" x="7874000" y="2779713"/>
          <p14:tracePt t="57468" x="7910513" y="2779713"/>
          <p14:tracePt t="57478" x="7939088" y="2794000"/>
          <p14:tracePt t="57485" x="7961313" y="2794000"/>
          <p14:tracePt t="57494" x="7989888" y="2794000"/>
          <p14:tracePt t="57501" x="8012113" y="2794000"/>
          <p14:tracePt t="57510" x="8040688" y="2794000"/>
          <p14:tracePt t="57517" x="8077200" y="2794000"/>
          <p14:tracePt t="57526" x="8091488" y="2794000"/>
          <p14:tracePt t="57534" x="8113713" y="2794000"/>
          <p14:tracePt t="57543" x="8142288" y="2794000"/>
          <p14:tracePt t="57551" x="8164513" y="2794000"/>
          <p14:tracePt t="57560" x="8178800" y="2794000"/>
          <p14:tracePt t="57566" x="8215313" y="2794000"/>
          <p14:tracePt t="57577" x="8229600" y="2794000"/>
          <p14:tracePt t="57582" x="8243888" y="2794000"/>
          <p14:tracePt t="57594" x="8280400" y="2794000"/>
          <p14:tracePt t="57598" x="8294688" y="2794000"/>
          <p14:tracePt t="57610" x="8316913" y="2794000"/>
          <p14:tracePt t="57615" x="8331200" y="2794000"/>
          <p14:tracePt t="57626" x="8345488" y="2794000"/>
          <p14:tracePt t="57630" x="8367713" y="2794000"/>
          <p14:tracePt t="57644" x="8382000" y="2794000"/>
          <p14:tracePt t="57647" x="8396288" y="2794000"/>
          <p14:tracePt t="57661" x="8432800" y="2794000"/>
          <p14:tracePt t="57664" x="8447088" y="2794000"/>
          <p14:tracePt t="57677" x="8469313" y="2794000"/>
          <p14:tracePt t="57680" x="8483600" y="2794000"/>
          <p14:tracePt t="57694" x="8497888" y="2794000"/>
          <p14:tracePt t="57697" x="8534400" y="2794000"/>
          <p14:tracePt t="57710" x="8534400" y="2808288"/>
          <p14:tracePt t="57714" x="8548688" y="2808288"/>
          <p14:tracePt t="57727" x="8570913" y="2808288"/>
          <p14:tracePt t="57743" x="8585200" y="2808288"/>
          <p14:tracePt t="57785" x="8599488" y="2808288"/>
          <p14:tracePt t="57834" x="8599488" y="2830513"/>
          <p14:tracePt t="58812" x="8585200" y="2830513"/>
          <p14:tracePt t="58820" x="8570913" y="2830513"/>
          <p14:tracePt t="58829" x="8548688" y="2830513"/>
          <p14:tracePt t="58836" x="8534400" y="2844800"/>
          <p14:tracePt t="58846" x="8520113" y="2859088"/>
          <p14:tracePt t="58852" x="8469313" y="2881313"/>
          <p14:tracePt t="58861" x="8447088" y="2909888"/>
          <p14:tracePt t="58868" x="8418513" y="2932113"/>
          <p14:tracePt t="58878" x="8382000" y="2946400"/>
          <p14:tracePt t="58885" x="8345488" y="2960688"/>
          <p14:tracePt t="58894" x="8316913" y="2982913"/>
          <p14:tracePt t="58901" x="8280400" y="2997200"/>
          <p14:tracePt t="58911" x="8243888" y="3011488"/>
          <p14:tracePt t="58918" x="8215313" y="3048000"/>
          <p14:tracePt t="58925" x="8178800" y="3062288"/>
          <p14:tracePt t="58933" x="8164513" y="3062288"/>
          <p14:tracePt t="58941" x="8128000" y="3098800"/>
          <p14:tracePt t="58949" x="8091488" y="3113088"/>
          <p14:tracePt t="58958" x="8062913" y="3113088"/>
          <p14:tracePt t="58965" x="8040688" y="3135313"/>
          <p14:tracePt t="58975" x="8026400" y="3149600"/>
          <p14:tracePt t="58983" x="7989888" y="3163888"/>
          <p14:tracePt t="58990" x="7975600" y="3163888"/>
          <p14:tracePt t="58998" x="7961313" y="3186113"/>
          <p14:tracePt t="59007" x="7939088" y="3186113"/>
          <p14:tracePt t="59014" x="7924800" y="3200400"/>
          <p14:tracePt t="59022" x="7910513" y="3200400"/>
          <p14:tracePt t="59030" x="7888288" y="3200400"/>
          <p14:tracePt t="59039" x="7874000" y="3200400"/>
          <p14:tracePt t="59047" x="7874000" y="3214688"/>
          <p14:tracePt t="59055" x="7837488" y="3214688"/>
          <p14:tracePt t="59063" x="7823200" y="3214688"/>
          <p14:tracePt t="59071" x="7808913" y="3236913"/>
          <p14:tracePt t="59080" x="7772400" y="3236913"/>
          <p14:tracePt t="59087" x="7758113" y="3236913"/>
          <p14:tracePt t="59096" x="7735888" y="3236913"/>
          <p14:tracePt t="59104" x="7707313" y="3236913"/>
          <p14:tracePt t="59113" x="7670800" y="3236913"/>
          <p14:tracePt t="59121" x="7656513" y="3236913"/>
          <p14:tracePt t="59129" x="7620000" y="3236913"/>
          <p14:tracePt t="59137" x="7605713" y="3236913"/>
          <p14:tracePt t="59147" x="7583488" y="3236913"/>
          <p14:tracePt t="59153" x="7554913" y="3236913"/>
          <p14:tracePt t="59163" x="7532688" y="3236913"/>
          <p14:tracePt t="59169" x="7518400" y="3214688"/>
          <p14:tracePt t="59180" x="7504113" y="3214688"/>
          <p14:tracePt t="59186" x="7467600" y="3214688"/>
          <p14:tracePt t="59197" x="7453313" y="3200400"/>
          <p14:tracePt t="59201" x="7431088" y="3200400"/>
          <p14:tracePt t="59212" x="7416800" y="3200400"/>
          <p14:tracePt t="59219" x="7380288" y="3200400"/>
          <p14:tracePt t="59229" x="7366000" y="3200400"/>
          <p14:tracePt t="59236" x="7351713" y="3200400"/>
          <p14:tracePt t="59246" x="7329488" y="3200400"/>
          <p14:tracePt t="59251" x="7300913" y="3200400"/>
          <p14:tracePt t="59261" x="7278688" y="3200400"/>
          <p14:tracePt t="59268" x="7264400" y="3200400"/>
          <p14:tracePt t="59277" x="7227888" y="3200400"/>
          <p14:tracePt t="59284" x="7213600" y="3214688"/>
          <p14:tracePt t="59294" x="7199313" y="3214688"/>
          <p14:tracePt t="59299" x="7177088" y="3214688"/>
          <p14:tracePt t="59311" x="7162800" y="3214688"/>
          <p14:tracePt t="59315" x="7148513" y="3214688"/>
          <p14:tracePt t="59327" x="7126288" y="3214688"/>
          <p14:tracePt t="59332" x="7112000" y="3214688"/>
          <p14:tracePt t="59344" x="7097713" y="3214688"/>
          <p14:tracePt t="59355" x="7075488" y="3214688"/>
          <p14:tracePt t="59364" x="7061200" y="3200400"/>
          <p14:tracePt t="59372" x="7061200" y="3186113"/>
          <p14:tracePt t="59380" x="7046913" y="3186113"/>
          <p14:tracePt t="59388" x="7046913" y="3163888"/>
          <p14:tracePt t="59397" x="7024688" y="3163888"/>
          <p14:tracePt t="59413" x="7010400" y="3149600"/>
          <p14:tracePt t="59429" x="6996113" y="3149600"/>
          <p14:tracePt t="59576" x="7010400" y="3149600"/>
          <p14:tracePt t="59584" x="7024688" y="3149600"/>
          <p14:tracePt t="59592" x="7046913" y="3149600"/>
          <p14:tracePt t="59599" x="7061200" y="3149600"/>
          <p14:tracePt t="59608" x="7075488" y="3163888"/>
          <p14:tracePt t="59616" x="7097713" y="3163888"/>
          <p14:tracePt t="59623" x="7112000" y="3186113"/>
          <p14:tracePt t="59631" x="7148513" y="3186113"/>
          <p14:tracePt t="59640" x="7162800" y="3200400"/>
          <p14:tracePt t="59648" x="7177088" y="3200400"/>
          <p14:tracePt t="59656" x="7199313" y="3214688"/>
          <p14:tracePt t="59664" x="7213600" y="3214688"/>
          <p14:tracePt t="59672" x="7227888" y="3214688"/>
          <p14:tracePt t="59681" x="7250113" y="3214688"/>
          <p14:tracePt t="59688" x="7278688" y="3236913"/>
          <p14:tracePt t="59696" x="7300913" y="3236913"/>
          <p14:tracePt t="59704" x="7329488" y="3236913"/>
          <p14:tracePt t="59713" x="7366000" y="3236913"/>
          <p14:tracePt t="59721" x="7380288" y="3236913"/>
          <p14:tracePt t="59730" x="7416800" y="3236913"/>
          <p14:tracePt t="59738" x="7453313" y="3236913"/>
          <p14:tracePt t="59746" x="7467600" y="3236913"/>
          <p14:tracePt t="59754" x="7504113" y="3236913"/>
          <p14:tracePt t="59763" x="7518400" y="3236913"/>
          <p14:tracePt t="59770" x="7554913" y="3236913"/>
          <p14:tracePt t="59779" x="7569200" y="3236913"/>
          <p14:tracePt t="59787" x="7605713" y="3236913"/>
          <p14:tracePt t="59796" x="7634288" y="3251200"/>
          <p14:tracePt t="59803" x="7656513" y="3251200"/>
          <p14:tracePt t="59813" x="7685088" y="3251200"/>
          <p14:tracePt t="59819" x="7721600" y="3251200"/>
          <p14:tracePt t="59829" x="7758113" y="3251200"/>
          <p14:tracePt t="59836" x="7772400" y="3251200"/>
          <p14:tracePt t="59845" x="7808913" y="3251200"/>
          <p14:tracePt t="59851" x="7837488" y="3251200"/>
          <p14:tracePt t="59862" x="7859713" y="3251200"/>
          <p14:tracePt t="59869" x="7888288" y="3251200"/>
          <p14:tracePt t="59878" x="7910513" y="3251200"/>
          <p14:tracePt t="59884" x="7939088" y="3251200"/>
          <p14:tracePt t="59894" x="7961313" y="3251200"/>
          <p14:tracePt t="59901" x="7975600" y="3251200"/>
          <p14:tracePt t="59911" x="8012113" y="3251200"/>
          <p14:tracePt t="59915" x="8026400" y="3251200"/>
          <p14:tracePt t="59934" x="8062913" y="3251200"/>
          <p14:tracePt t="59949" x="8077200" y="3251200"/>
          <p14:tracePt t="59962" x="8091488" y="3251200"/>
          <p14:tracePt t="59977" x="8113713" y="3251200"/>
          <p14:tracePt t="59994" x="8128000" y="3251200"/>
          <p14:tracePt t="59998" x="8142288" y="3251200"/>
          <p14:tracePt t="65259" x="8128000" y="3251200"/>
          <p14:tracePt t="65267" x="8113713" y="3251200"/>
          <p14:tracePt t="65276" x="8077200" y="3265488"/>
          <p14:tracePt t="65283" x="8040688" y="3287713"/>
          <p14:tracePt t="65292" x="8026400" y="3302000"/>
          <p14:tracePt t="65299" x="7989888" y="3316288"/>
          <p14:tracePt t="65308" x="7961313" y="3352800"/>
          <p14:tracePt t="65316" x="7924800" y="3367088"/>
          <p14:tracePt t="65325" x="7874000" y="3403600"/>
          <p14:tracePt t="65332" x="7859713" y="3440113"/>
          <p14:tracePt t="65340" x="7808913" y="3468688"/>
          <p14:tracePt t="65348" x="7772400" y="3519488"/>
          <p14:tracePt t="65356" x="7735888" y="3556000"/>
          <p14:tracePt t="65364" x="7707313" y="3592513"/>
          <p14:tracePt t="65373" x="7670800" y="3621088"/>
          <p14:tracePt t="65381" x="7634288" y="3671888"/>
          <p14:tracePt t="65389" x="7605713" y="3722688"/>
          <p14:tracePt t="65397" x="7569200" y="3759200"/>
          <p14:tracePt t="65405" x="7554913" y="3810000"/>
          <p14:tracePt t="65414" x="7518400" y="3875088"/>
          <p14:tracePt t="65421" x="7504113" y="3925888"/>
          <p14:tracePt t="65430" x="7481888" y="3998913"/>
          <p14:tracePt t="65438" x="7467600" y="4064000"/>
          <p14:tracePt t="65446" x="7453313" y="4129088"/>
          <p14:tracePt t="65454" x="7453313" y="4179888"/>
          <p14:tracePt t="65463" x="7431088" y="4267200"/>
          <p14:tracePt t="65470" x="7416800" y="4332288"/>
          <p14:tracePt t="65479" x="7416800" y="4405313"/>
          <p14:tracePt t="65486" x="7416800" y="4470400"/>
          <p14:tracePt t="65496" x="7416800" y="4506913"/>
          <p14:tracePt t="65503" x="7416800" y="4557713"/>
          <p14:tracePt t="65512" x="7416800" y="4608513"/>
          <p14:tracePt t="65519" x="7416800" y="4637088"/>
          <p14:tracePt t="65527" x="7416800" y="4687888"/>
          <p14:tracePt t="65536" x="7416800" y="4710113"/>
          <p14:tracePt t="65544" x="7416800" y="4738688"/>
          <p14:tracePt t="65551" x="7416800" y="4760913"/>
          <p14:tracePt t="65562" x="7416800" y="4775200"/>
          <p14:tracePt t="65569" x="7416800" y="4789488"/>
          <p14:tracePt t="65579" x="7416800" y="4811713"/>
          <p14:tracePt t="65584" x="7416800" y="4826000"/>
          <p14:tracePt t="65599" x="7416800" y="4840288"/>
          <p14:tracePt t="65611" x="7416800" y="4862513"/>
          <p14:tracePt t="65616" x="7416800" y="4891088"/>
          <p14:tracePt t="65628" x="7416800" y="4927600"/>
          <p14:tracePt t="65632" x="7416800" y="4941888"/>
          <p14:tracePt t="65645" x="7431088" y="4978400"/>
          <p14:tracePt t="65649" x="7431088" y="5029200"/>
          <p14:tracePt t="65662" x="7453313" y="5043488"/>
          <p14:tracePt t="65666" x="7453313" y="5080000"/>
          <p14:tracePt t="65678" x="7467600" y="5116513"/>
          <p14:tracePt t="65682" x="7481888" y="5145088"/>
          <p14:tracePt t="65695" x="7481888" y="5181600"/>
          <p14:tracePt t="65699" x="7504113" y="5218113"/>
          <p14:tracePt t="65711" x="7518400" y="5232400"/>
          <p14:tracePt t="65715" x="7532688" y="5268913"/>
          <p14:tracePt t="65728" x="7554913" y="5283200"/>
          <p14:tracePt t="65732" x="7569200" y="5297488"/>
          <p14:tracePt t="65746" x="7583488" y="5319713"/>
          <p14:tracePt t="65747" x="7605713" y="5319713"/>
          <p14:tracePt t="65754" x="7620000" y="5334000"/>
          <p14:tracePt t="65763" x="7634288" y="5348288"/>
          <p14:tracePt t="65771" x="7656513" y="5348288"/>
          <p14:tracePt t="65780" x="7685088" y="5370513"/>
          <p14:tracePt t="65787" x="7707313" y="5370513"/>
          <p14:tracePt t="65796" x="7735888" y="5370513"/>
          <p14:tracePt t="65804" x="7772400" y="5384800"/>
          <p14:tracePt t="65812" x="7808913" y="5384800"/>
          <p14:tracePt t="65820" x="7823200" y="5384800"/>
          <p14:tracePt t="65829" x="7859713" y="5384800"/>
          <p14:tracePt t="65837" x="7888288" y="5384800"/>
          <p14:tracePt t="65845" x="7924800" y="5384800"/>
          <p14:tracePt t="65852" x="7961313" y="5384800"/>
          <p14:tracePt t="65862" x="7975600" y="5370513"/>
          <p14:tracePt t="65869" x="8012113" y="5370513"/>
          <p14:tracePt t="65879" x="8040688" y="5348288"/>
          <p14:tracePt t="65884" x="8062913" y="5334000"/>
          <p14:tracePt t="65895" x="8091488" y="5319713"/>
          <p14:tracePt t="65901" x="8113713" y="5297488"/>
          <p14:tracePt t="65912" x="8142288" y="5283200"/>
          <p14:tracePt t="65917" x="8178800" y="5246688"/>
          <p14:tracePt t="65928" x="8193088" y="5232400"/>
          <p14:tracePt t="65933" x="8229600" y="5195888"/>
          <p14:tracePt t="65945" x="8243888" y="5181600"/>
          <p14:tracePt t="65950" x="8266113" y="5167313"/>
          <p14:tracePt t="65962" x="8280400" y="5130800"/>
          <p14:tracePt t="65966" x="8294688" y="5080000"/>
          <p14:tracePt t="65979" x="8316913" y="5065713"/>
          <p14:tracePt t="65983" x="8316913" y="5029200"/>
          <p14:tracePt t="65995" x="8331200" y="4978400"/>
          <p14:tracePt t="66000" x="8331200" y="4941888"/>
          <p14:tracePt t="66013" x="8331200" y="4913313"/>
          <p14:tracePt t="66016" x="8331200" y="4891088"/>
          <p14:tracePt t="66029" x="8331200" y="4862513"/>
          <p14:tracePt t="66032" x="8331200" y="4826000"/>
          <p14:tracePt t="66046" x="8331200" y="4789488"/>
          <p14:tracePt t="66049" x="8331200" y="4760913"/>
          <p14:tracePt t="66062" x="8331200" y="4724400"/>
          <p14:tracePt t="66065" x="8316913" y="4687888"/>
          <p14:tracePt t="66079" x="8294688" y="4637088"/>
          <p14:tracePt t="66080" x="8294688" y="4622800"/>
          <p14:tracePt t="66088" x="8280400" y="4586288"/>
          <p14:tracePt t="66097" x="8266113" y="4557713"/>
          <p14:tracePt t="66105" x="8243888" y="4521200"/>
          <p14:tracePt t="66113" x="8229600" y="4484688"/>
          <p14:tracePt t="66121" x="8215313" y="4456113"/>
          <p14:tracePt t="66130" x="8193088" y="4433888"/>
          <p14:tracePt t="66136" x="8164513" y="4405313"/>
          <p14:tracePt t="66145" x="8128000" y="4368800"/>
          <p14:tracePt t="66153" x="8091488" y="4354513"/>
          <p14:tracePt t="66162" x="8077200" y="4332288"/>
          <p14:tracePt t="66170" x="8062913" y="4318000"/>
          <p14:tracePt t="66179" x="8026400" y="4303713"/>
          <p14:tracePt t="66185" x="7989888" y="4281488"/>
          <p14:tracePt t="66195" x="7975600" y="4267200"/>
          <p14:tracePt t="66201" x="7939088" y="4252913"/>
          <p14:tracePt t="66212" x="7924800" y="4252913"/>
          <p14:tracePt t="66217" x="7888288" y="4230688"/>
          <p14:tracePt t="66228" x="7874000" y="4230688"/>
          <p14:tracePt t="66233" x="7859713" y="4230688"/>
          <p14:tracePt t="66245" x="7823200" y="4230688"/>
          <p14:tracePt t="66250" x="7808913" y="4230688"/>
          <p14:tracePt t="66262" x="7786688" y="4230688"/>
          <p14:tracePt t="66266" x="7772400" y="4230688"/>
          <p14:tracePt t="66280" x="7735888" y="4230688"/>
          <p14:tracePt t="66283" x="7721600" y="4230688"/>
          <p14:tracePt t="66295" x="7685088" y="4230688"/>
          <p14:tracePt t="66299" x="7656513" y="4252913"/>
          <p14:tracePt t="66312" x="7620000" y="4267200"/>
          <p14:tracePt t="66317" x="7583488" y="4303713"/>
          <p14:tracePt t="66329" x="7569200" y="4318000"/>
          <p14:tracePt t="66333" x="7532688" y="4354513"/>
          <p14:tracePt t="66345" x="7504113" y="4383088"/>
          <p14:tracePt t="66351" x="7467600" y="4433888"/>
          <p14:tracePt t="66363" x="7453313" y="4470400"/>
          <p14:tracePt t="66367" x="7416800" y="4521200"/>
          <p14:tracePt t="66378" x="7402513" y="4557713"/>
          <p14:tracePt t="66383" x="7380288" y="4608513"/>
          <p14:tracePt t="66396" x="7366000" y="4659313"/>
          <p14:tracePt t="66400" x="7351713" y="4710113"/>
          <p14:tracePt t="66412" x="7329488" y="4760913"/>
          <p14:tracePt t="66413" x="7329488" y="4811713"/>
          <p14:tracePt t="66421" x="7315200" y="4862513"/>
          <p14:tracePt t="66430" x="7315200" y="4913313"/>
          <p14:tracePt t="66437" x="7315200" y="4964113"/>
          <p14:tracePt t="66447" x="7315200" y="5014913"/>
          <p14:tracePt t="66454" x="7315200" y="5065713"/>
          <p14:tracePt t="66463" x="7315200" y="5116513"/>
          <p14:tracePt t="66470" x="7315200" y="5145088"/>
          <p14:tracePt t="66479" x="7315200" y="5181600"/>
          <p14:tracePt t="66485" x="7315200" y="5218113"/>
          <p14:tracePt t="66495" x="7315200" y="5246688"/>
          <p14:tracePt t="66501" x="7329488" y="5283200"/>
          <p14:tracePt t="66512" x="7329488" y="5319713"/>
          <p14:tracePt t="66518" x="7351713" y="5348288"/>
          <p14:tracePt t="66529" x="7366000" y="5370513"/>
          <p14:tracePt t="66534" x="7380288" y="5421313"/>
          <p14:tracePt t="66545" x="7402513" y="5435600"/>
          <p14:tracePt t="66550" x="7416800" y="5472113"/>
          <p14:tracePt t="66562" x="7453313" y="5500688"/>
          <p14:tracePt t="66567" x="7453313" y="5522913"/>
          <p14:tracePt t="66578" x="7481888" y="5551488"/>
          <p14:tracePt t="66583" x="7518400" y="5588000"/>
          <p14:tracePt t="66595" x="7532688" y="5624513"/>
          <p14:tracePt t="66600" x="7569200" y="5638800"/>
          <p14:tracePt t="66612" x="7583488" y="5653088"/>
          <p14:tracePt t="66618" x="7605713" y="5689600"/>
          <p14:tracePt t="66629" x="7634288" y="5703888"/>
          <p14:tracePt t="66633" x="7670800" y="5740400"/>
          <p14:tracePt t="66645" x="7707313" y="5740400"/>
          <p14:tracePt t="66649" x="7721600" y="5754688"/>
          <p14:tracePt t="66662" x="7758113" y="5776913"/>
          <p14:tracePt t="66667" x="7786688" y="5776913"/>
          <p14:tracePt t="66680" x="7808913" y="5791200"/>
          <p14:tracePt t="66684" x="7823200" y="5791200"/>
          <p14:tracePt t="66695" x="7859713" y="5805488"/>
          <p14:tracePt t="66700" x="7874000" y="5805488"/>
          <p14:tracePt t="66712" x="7888288" y="5805488"/>
          <p14:tracePt t="70773" x="7859713" y="5805488"/>
          <p14:tracePt t="70776" x="7823200" y="5776913"/>
          <p14:tracePt t="70787" x="7786688" y="5754688"/>
          <p14:tracePt t="70792" x="7772400" y="5740400"/>
          <p14:tracePt t="70803" x="7721600" y="5726113"/>
          <p14:tracePt t="70809" x="7685088" y="5703888"/>
          <p14:tracePt t="70818" x="7656513" y="5675313"/>
          <p14:tracePt t="70825" x="7583488" y="5653088"/>
          <p14:tracePt t="70834" x="7504113" y="5602288"/>
          <p14:tracePt t="70841" x="7431088" y="5573713"/>
          <p14:tracePt t="70849" x="7351713" y="5537200"/>
          <p14:tracePt t="70857" x="7264400" y="5486400"/>
          <p14:tracePt t="70866" x="7199313" y="5449888"/>
          <p14:tracePt t="70873" x="7075488" y="5370513"/>
          <p14:tracePt t="70882" x="7024688" y="5334000"/>
          <p14:tracePt t="70890" x="6945313" y="5283200"/>
          <p14:tracePt t="70899" x="6872288" y="5232400"/>
          <p14:tracePt t="70907" x="6821488" y="5195888"/>
          <p14:tracePt t="70915" x="6756400" y="5145088"/>
          <p14:tracePt t="70923" x="6705600" y="5116513"/>
          <p14:tracePt t="70931" x="6654800" y="5065713"/>
          <p14:tracePt t="70940" x="6618288" y="5065713"/>
          <p14:tracePt t="70948" x="6589713" y="5029200"/>
          <p14:tracePt t="70956" x="6553200" y="4992688"/>
          <p14:tracePt t="70964" x="6516688" y="4978400"/>
          <p14:tracePt t="70972" x="6488113" y="4964113"/>
          <p14:tracePt t="70980" x="6465888" y="4941888"/>
          <p14:tracePt t="70989" x="6451600" y="4927600"/>
          <p14:tracePt t="70997" x="6415088" y="4913313"/>
          <p14:tracePt t="71006" x="6400800" y="4891088"/>
          <p14:tracePt t="71012" x="6386513" y="4876800"/>
          <p14:tracePt t="71022" x="6364288" y="4862513"/>
          <p14:tracePt t="71029" x="6350000" y="4840288"/>
          <p14:tracePt t="71038" x="6335713" y="4826000"/>
          <p14:tracePt t="71046" x="6313488" y="4811713"/>
          <p14:tracePt t="71056" x="6299200" y="4789488"/>
          <p14:tracePt t="71062" x="6284913" y="4775200"/>
          <p14:tracePt t="71072" x="6262688" y="4760913"/>
          <p14:tracePt t="71079" x="6262688" y="4738688"/>
          <p14:tracePt t="71089" x="6248400" y="4724400"/>
          <p14:tracePt t="71096" x="6234113" y="4710113"/>
          <p14:tracePt t="71106" x="6234113" y="4687888"/>
          <p14:tracePt t="71112" x="6211888" y="4673600"/>
          <p14:tracePt t="71122" x="6211888" y="4637088"/>
          <p14:tracePt t="71129" x="6197600" y="4622800"/>
          <p14:tracePt t="71139" x="6183313" y="4608513"/>
          <p14:tracePt t="71146" x="6183313" y="4586288"/>
          <p14:tracePt t="71155" x="6161088" y="4557713"/>
          <p14:tracePt t="71163" x="6146800" y="4535488"/>
          <p14:tracePt t="71172" x="6132513" y="4521200"/>
          <p14:tracePt t="71179" x="6110288" y="4506913"/>
          <p14:tracePt t="71189" x="6096000" y="4484688"/>
          <p14:tracePt t="71196" x="6096000" y="4470400"/>
          <p14:tracePt t="71206" x="6081713" y="4456113"/>
          <p14:tracePt t="71212" x="6059488" y="4433888"/>
          <p14:tracePt t="71222" x="6045200" y="4419600"/>
          <p14:tracePt t="71229" x="6008688" y="4419600"/>
          <p14:tracePt t="71239" x="5994400" y="4405313"/>
          <p14:tracePt t="71245" x="5980113" y="4383088"/>
          <p14:tracePt t="71255" x="5957888" y="4383088"/>
          <p14:tracePt t="71262" x="5943600" y="4368800"/>
          <p14:tracePt t="71272" x="5929313" y="4354513"/>
          <p14:tracePt t="71278" x="5907088" y="4354513"/>
          <p14:tracePt t="71288" x="5892800" y="4332288"/>
          <p14:tracePt t="71296" x="5878513" y="4318000"/>
          <p14:tracePt t="71297" x="5856288" y="4318000"/>
          <p14:tracePt t="71306" x="5842000" y="4303713"/>
          <p14:tracePt t="71320" x="5827713" y="4281488"/>
          <p14:tracePt t="71344" x="5805488" y="4267200"/>
          <p14:tracePt t="71443" x="5827713" y="4267200"/>
          <p14:tracePt t="71450" x="5842000" y="4267200"/>
          <p14:tracePt t="71459" x="5856288" y="4281488"/>
          <p14:tracePt t="71468" x="5878513" y="4303713"/>
          <p14:tracePt t="71476" x="5892800" y="4318000"/>
          <p14:tracePt t="71483" x="5907088" y="4318000"/>
          <p14:tracePt t="71491" x="5943600" y="4332288"/>
          <p14:tracePt t="71499" x="5957888" y="4354513"/>
          <p14:tracePt t="71507" x="5980113" y="4368800"/>
          <p14:tracePt t="71516" x="5994400" y="4368800"/>
          <p14:tracePt t="71523" x="6008688" y="4383088"/>
          <p14:tracePt t="71532" x="6030913" y="4405313"/>
          <p14:tracePt t="71539" x="6045200" y="4419600"/>
          <p14:tracePt t="71548" x="6059488" y="4419600"/>
          <p14:tracePt t="71556" x="6081713" y="4433888"/>
          <p14:tracePt t="71565" x="6096000" y="4456113"/>
          <p14:tracePt t="71573" x="6110288" y="4456113"/>
          <p14:tracePt t="71581" x="6110288" y="4470400"/>
          <p14:tracePt t="71589" x="6146800" y="4484688"/>
          <p14:tracePt t="71597" x="6161088" y="4506913"/>
          <p14:tracePt t="71605" x="6197600" y="4521200"/>
          <p14:tracePt t="71613" x="6211888" y="4535488"/>
          <p14:tracePt t="71622" x="6234113" y="4557713"/>
          <p14:tracePt t="71630" x="6262688" y="4572000"/>
          <p14:tracePt t="71639" x="6284913" y="4586288"/>
          <p14:tracePt t="71664" x="6299200" y="4608513"/>
          <p14:tracePt t="71664" x="6335713" y="4622800"/>
          <p14:tracePt t="71665" x="6350000" y="4622800"/>
          <p14:tracePt t="71670" x="6364288" y="4659313"/>
          <p14:tracePt t="71680" x="6386513" y="4659313"/>
          <p14:tracePt t="71685" x="6400800" y="4673600"/>
          <p14:tracePt t="71696" x="6415088" y="4687888"/>
          <p14:tracePt t="71702" x="6437313" y="4724400"/>
          <p14:tracePt t="71713" x="6451600" y="4738688"/>
          <p14:tracePt t="71719" x="6465888" y="4760913"/>
          <p14:tracePt t="71729" x="6488113" y="4775200"/>
          <p14:tracePt t="71734" x="6516688" y="4811713"/>
          <p14:tracePt t="71746" x="6538913" y="4826000"/>
          <p14:tracePt t="71751" x="6553200" y="4840288"/>
          <p14:tracePt t="71763" x="6553200" y="4862513"/>
          <p14:tracePt t="71767" x="6589713" y="4876800"/>
          <p14:tracePt t="71779" x="6589713" y="4891088"/>
          <p14:tracePt t="71784" x="6604000" y="4913313"/>
          <p14:tracePt t="71796" x="6618288" y="4927600"/>
          <p14:tracePt t="71801" x="6640513" y="4941888"/>
          <p14:tracePt t="71813" x="6654800" y="4964113"/>
          <p14:tracePt t="71818" x="6654800" y="4978400"/>
          <p14:tracePt t="71830" x="6691313" y="4992688"/>
          <p14:tracePt t="71835" x="6691313" y="5014913"/>
          <p14:tracePt t="71846" x="6719888" y="5029200"/>
          <p14:tracePt t="71852" x="6719888" y="5043488"/>
          <p14:tracePt t="71863" x="6756400" y="5065713"/>
          <p14:tracePt t="71868" x="6770688" y="5065713"/>
          <p14:tracePt t="71879" x="6792913" y="5080000"/>
          <p14:tracePt t="71884" x="6807200" y="5094288"/>
          <p14:tracePt t="71896" x="6821488" y="5116513"/>
          <p14:tracePt t="71901" x="6843713" y="5130800"/>
          <p14:tracePt t="71913" x="6858000" y="5130800"/>
          <p14:tracePt t="71917" x="6872288" y="5145088"/>
          <p14:tracePt t="71930" x="6894513" y="5167313"/>
          <p14:tracePt t="71935" x="6908800" y="5167313"/>
          <p14:tracePt t="71946" x="6945313" y="5181600"/>
          <p14:tracePt t="71947" x="6959600" y="5195888"/>
          <p14:tracePt t="71953" x="6959600" y="5218113"/>
          <p14:tracePt t="71963" x="6996113" y="5218113"/>
          <p14:tracePt t="71973" x="7010400" y="5232400"/>
          <p14:tracePt t="71979" x="7024688" y="5246688"/>
          <p14:tracePt t="71986" x="7046913" y="5268913"/>
          <p14:tracePt t="71996" x="7061200" y="5268913"/>
          <p14:tracePt t="72003" x="7075488" y="5283200"/>
          <p14:tracePt t="72013" x="7097713" y="5297488"/>
          <p14:tracePt t="72019" x="7112000" y="5319713"/>
          <p14:tracePt t="72029" x="7126288" y="5319713"/>
          <p14:tracePt t="72036" x="7126288" y="5334000"/>
          <p14:tracePt t="72046" x="7148513" y="5334000"/>
          <p14:tracePt t="72051" x="7162800" y="5334000"/>
          <p14:tracePt t="72062" x="7177088" y="5348288"/>
          <p14:tracePt t="72079" x="7199313" y="5370513"/>
          <p14:tracePt t="72084" x="7213600" y="5370513"/>
          <p14:tracePt t="72096" x="7213600" y="5384800"/>
          <p14:tracePt t="72100" x="7227888" y="5384800"/>
          <p14:tracePt t="72112" x="7227888" y="5399088"/>
          <p14:tracePt t="72117" x="7250113" y="5399088"/>
          <p14:tracePt t="72129" x="7250113" y="5421313"/>
          <p14:tracePt t="72133" x="7264400" y="5421313"/>
          <p14:tracePt t="72146" x="7264400" y="5435600"/>
          <p14:tracePt t="72149" x="7278688" y="5435600"/>
          <p14:tracePt t="72162" x="7278688" y="5449888"/>
          <p14:tracePt t="72179" x="7300913" y="5472113"/>
          <p14:tracePt t="72197" x="7300913" y="5486400"/>
          <p14:tracePt t="72208" x="7315200" y="5486400"/>
          <p14:tracePt t="72214" x="7315200" y="5500688"/>
          <p14:tracePt t="72229" x="7315200" y="5522913"/>
          <p14:tracePt t="72238" x="7329488" y="5522913"/>
          <p14:tracePt t="72246" x="7329488" y="5537200"/>
          <p14:tracePt t="72263" x="7351713" y="5551488"/>
          <p14:tracePt t="72272" x="7351713" y="5573713"/>
          <p14:tracePt t="72286" x="7366000" y="5588000"/>
          <p14:tracePt t="72302" x="7380288" y="5602288"/>
          <p14:tracePt t="72319" x="7380288" y="5624513"/>
          <p14:tracePt t="72327" x="7402513" y="5638800"/>
          <p14:tracePt t="72343" x="7416800" y="5653088"/>
          <p14:tracePt t="72352" x="7416800" y="5675313"/>
          <p14:tracePt t="72361" x="7431088" y="5675313"/>
          <p14:tracePt t="72367" x="7431088" y="5689600"/>
          <p14:tracePt t="72376" x="7431088" y="5703888"/>
          <p14:tracePt t="72384" x="7453313" y="5703888"/>
          <p14:tracePt t="72392" x="7453313" y="5726113"/>
          <p14:tracePt t="72400" x="7467600" y="5726113"/>
          <p14:tracePt t="72408" x="7467600" y="5740400"/>
          <p14:tracePt t="72416" x="7467600" y="5754688"/>
          <p14:tracePt t="72424" x="7481888" y="5776913"/>
          <p14:tracePt t="72440" x="7504113" y="5791200"/>
          <p14:tracePt t="72450" x="7504113" y="5805488"/>
          <p14:tracePt t="72457" x="7518400" y="5805488"/>
          <p14:tracePt t="72465" x="7518400" y="5827713"/>
          <p14:tracePt t="72473" x="7518400" y="5842000"/>
          <p14:tracePt t="72481" x="7532688" y="5842000"/>
          <p14:tracePt t="72489" x="7532688" y="5856288"/>
          <p14:tracePt t="72505" x="7554913" y="5878513"/>
          <p14:tracePt t="72523" x="7554913" y="5892800"/>
          <p14:tracePt t="72534" x="7569200" y="5907088"/>
          <p14:tracePt t="72546" x="7569200" y="5929313"/>
          <p14:tracePt t="72562" x="7583488" y="5943600"/>
          <p14:tracePt t="72571" x="7583488" y="5957888"/>
          <p14:tracePt t="72579" x="7583488" y="5980113"/>
          <p14:tracePt t="72587" x="7605713" y="5980113"/>
          <p14:tracePt t="72595" x="7605713" y="5994400"/>
          <p14:tracePt t="72611" x="7605713" y="6008688"/>
          <p14:tracePt t="72619" x="7620000" y="6030913"/>
          <p14:tracePt t="72643" x="7620000" y="6045200"/>
          <p14:tracePt t="72651" x="7634288" y="6045200"/>
          <p14:tracePt t="72660" x="7634288" y="6059488"/>
          <p14:tracePt t="72684" x="7634288" y="6081713"/>
          <p14:tracePt t="72695" x="7656513" y="6081713"/>
          <p14:tracePt t="72708" x="7656513" y="6096000"/>
          <p14:tracePt t="76785" x="7786688" y="6059488"/>
          <p14:tracePt t="76790" x="7910513" y="6030913"/>
          <p14:tracePt t="76790" x="8026400" y="5957888"/>
          <p14:tracePt t="76791" x="8178800" y="5907088"/>
          <p14:tracePt t="76797" x="8345488" y="5842000"/>
          <p14:tracePt t="76812" x="8497888" y="5791200"/>
          <p14:tracePt t="76812" x="8650288" y="5740400"/>
          <p14:tracePt t="76822" x="8977313" y="5638800"/>
          <p14:tracePt t="76830" x="9296400" y="5537200"/>
          <p14:tracePt t="76839" x="9666288" y="5421313"/>
          <p14:tracePt t="76847" x="10058400" y="5319713"/>
          <p14:tracePt t="76856" x="10464800" y="5218113"/>
          <p14:tracePt t="76861" x="10907713" y="5094288"/>
          <p14:tracePt t="76870" x="11342688" y="5014913"/>
          <p14:tracePt t="76877" x="11799888" y="4927600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4EB23C99-3B88-6448-AE09-397D61E541E6}"/>
              </a:ext>
            </a:extLst>
          </p:cNvPr>
          <p:cNvSpPr txBox="1"/>
          <p:nvPr/>
        </p:nvSpPr>
        <p:spPr>
          <a:xfrm>
            <a:off x="355874" y="126124"/>
            <a:ext cx="491352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dirty="0"/>
              <a:t>Spectral </a:t>
            </a:r>
            <a:r>
              <a:rPr lang="fr-FR" sz="4000" dirty="0" err="1"/>
              <a:t>behaviour</a:t>
            </a:r>
            <a:endParaRPr lang="fr-FR" sz="4000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2508413-F723-8145-BB28-516301757DD4}"/>
              </a:ext>
            </a:extLst>
          </p:cNvPr>
          <p:cNvSpPr txBox="1"/>
          <p:nvPr/>
        </p:nvSpPr>
        <p:spPr>
          <a:xfrm>
            <a:off x="179958" y="1067050"/>
            <a:ext cx="11063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dirty="0"/>
              <a:t>X8.2</a:t>
            </a:r>
          </a:p>
        </p:txBody>
      </p:sp>
      <p:grpSp>
        <p:nvGrpSpPr>
          <p:cNvPr id="26" name="Groupe 25">
            <a:extLst>
              <a:ext uri="{FF2B5EF4-FFF2-40B4-BE49-F238E27FC236}">
                <a16:creationId xmlns:a16="http://schemas.microsoft.com/office/drawing/2014/main" id="{8916B975-1AE8-574C-A35F-49184C3E2B10}"/>
              </a:ext>
            </a:extLst>
          </p:cNvPr>
          <p:cNvGrpSpPr/>
          <p:nvPr/>
        </p:nvGrpSpPr>
        <p:grpSpPr>
          <a:xfrm>
            <a:off x="4025325" y="799731"/>
            <a:ext cx="4260162" cy="5680216"/>
            <a:chOff x="682555" y="834010"/>
            <a:chExt cx="4260162" cy="5680216"/>
          </a:xfrm>
        </p:grpSpPr>
        <p:pic>
          <p:nvPicPr>
            <p:cNvPr id="3" name="Image 2">
              <a:extLst>
                <a:ext uri="{FF2B5EF4-FFF2-40B4-BE49-F238E27FC236}">
                  <a16:creationId xmlns:a16="http://schemas.microsoft.com/office/drawing/2014/main" id="{62A279A8-E6BD-1545-B447-BF81239B9B1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82555" y="834010"/>
              <a:ext cx="4260162" cy="568021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21" name="ZoneTexte 20">
              <a:extLst>
                <a:ext uri="{FF2B5EF4-FFF2-40B4-BE49-F238E27FC236}">
                  <a16:creationId xmlns:a16="http://schemas.microsoft.com/office/drawing/2014/main" id="{BF0BECF6-71F6-384A-9F13-FAAFB0983F28}"/>
                </a:ext>
              </a:extLst>
            </p:cNvPr>
            <p:cNvSpPr txBox="1"/>
            <p:nvPr/>
          </p:nvSpPr>
          <p:spPr>
            <a:xfrm>
              <a:off x="4267744" y="985100"/>
              <a:ext cx="3417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a</a:t>
              </a:r>
            </a:p>
          </p:txBody>
        </p:sp>
        <p:sp>
          <p:nvSpPr>
            <p:cNvPr id="22" name="ZoneTexte 21">
              <a:extLst>
                <a:ext uri="{FF2B5EF4-FFF2-40B4-BE49-F238E27FC236}">
                  <a16:creationId xmlns:a16="http://schemas.microsoft.com/office/drawing/2014/main" id="{69488469-2D71-4F45-8A1E-B14B3C047460}"/>
                </a:ext>
              </a:extLst>
            </p:cNvPr>
            <p:cNvSpPr txBox="1"/>
            <p:nvPr/>
          </p:nvSpPr>
          <p:spPr>
            <a:xfrm>
              <a:off x="4303602" y="3675490"/>
              <a:ext cx="3417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b</a:t>
              </a:r>
            </a:p>
          </p:txBody>
        </p:sp>
      </p:grpSp>
      <p:grpSp>
        <p:nvGrpSpPr>
          <p:cNvPr id="25" name="Groupe 24">
            <a:extLst>
              <a:ext uri="{FF2B5EF4-FFF2-40B4-BE49-F238E27FC236}">
                <a16:creationId xmlns:a16="http://schemas.microsoft.com/office/drawing/2014/main" id="{1A28820E-B08A-0846-8C6D-800BD66294E5}"/>
              </a:ext>
            </a:extLst>
          </p:cNvPr>
          <p:cNvGrpSpPr/>
          <p:nvPr/>
        </p:nvGrpSpPr>
        <p:grpSpPr>
          <a:xfrm>
            <a:off x="8730784" y="1781153"/>
            <a:ext cx="3157416" cy="4458780"/>
            <a:chOff x="7416799" y="834010"/>
            <a:chExt cx="3920323" cy="5680216"/>
          </a:xfrm>
        </p:grpSpPr>
        <p:grpSp>
          <p:nvGrpSpPr>
            <p:cNvPr id="14" name="Groupe 13">
              <a:extLst>
                <a:ext uri="{FF2B5EF4-FFF2-40B4-BE49-F238E27FC236}">
                  <a16:creationId xmlns:a16="http://schemas.microsoft.com/office/drawing/2014/main" id="{45D61AB6-A6DF-724F-AA5D-47467355C040}"/>
                </a:ext>
              </a:extLst>
            </p:cNvPr>
            <p:cNvGrpSpPr/>
            <p:nvPr/>
          </p:nvGrpSpPr>
          <p:grpSpPr>
            <a:xfrm>
              <a:off x="7416799" y="834010"/>
              <a:ext cx="3920323" cy="5680216"/>
              <a:chOff x="1122410" y="974325"/>
              <a:chExt cx="4590636" cy="5680216"/>
            </a:xfrm>
          </p:grpSpPr>
          <p:pic>
            <p:nvPicPr>
              <p:cNvPr id="9" name="Image 8">
                <a:extLst>
                  <a:ext uri="{FF2B5EF4-FFF2-40B4-BE49-F238E27FC236}">
                    <a16:creationId xmlns:a16="http://schemas.microsoft.com/office/drawing/2014/main" id="{AB7F4726-A4A3-5A40-834F-06DC74593AF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122410" y="974325"/>
                <a:ext cx="4590636" cy="5680216"/>
              </a:xfrm>
              <a:prstGeom prst="rect">
                <a:avLst/>
              </a:prstGeom>
              <a:solidFill>
                <a:srgbClr val="FFFFFF">
                  <a:shade val="85000"/>
                </a:srgbClr>
              </a:solidFill>
              <a:ln w="88900" cap="sq">
                <a:solidFill>
                  <a:srgbClr val="FFFFFF"/>
                </a:solidFill>
                <a:miter lim="800000"/>
              </a:ln>
              <a:effectLst>
                <a:outerShdw blurRad="55000" dist="18000" dir="5400000" algn="tl" rotWithShape="0">
                  <a:srgbClr val="000000">
                    <a:alpha val="40000"/>
                  </a:srgbClr>
                </a:outerShdw>
              </a:effectLst>
              <a:scene3d>
                <a:camera prst="orthographicFront"/>
                <a:lightRig rig="twoPt" dir="t">
                  <a:rot lat="0" lon="0" rev="7200000"/>
                </a:lightRig>
              </a:scene3d>
              <a:sp3d>
                <a:bevelT w="25400" h="19050"/>
                <a:contourClr>
                  <a:srgbClr val="FFFFFF"/>
                </a:contourClr>
              </a:sp3d>
            </p:spPr>
          </p:pic>
          <p:cxnSp>
            <p:nvCxnSpPr>
              <p:cNvPr id="12" name="Connecteur droit 11">
                <a:extLst>
                  <a:ext uri="{FF2B5EF4-FFF2-40B4-BE49-F238E27FC236}">
                    <a16:creationId xmlns:a16="http://schemas.microsoft.com/office/drawing/2014/main" id="{61ABC90A-8B08-124A-B71B-C11BEA58C057}"/>
                  </a:ext>
                </a:extLst>
              </p:cNvPr>
              <p:cNvCxnSpPr/>
              <p:nvPr/>
            </p:nvCxnSpPr>
            <p:spPr>
              <a:xfrm flipV="1">
                <a:off x="2797908" y="1125415"/>
                <a:ext cx="0" cy="5173785"/>
              </a:xfrm>
              <a:prstGeom prst="line">
                <a:avLst/>
              </a:prstGeom>
              <a:ln w="38100">
                <a:prstDash val="dash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3" name="Connecteur droit 12">
                <a:extLst>
                  <a:ext uri="{FF2B5EF4-FFF2-40B4-BE49-F238E27FC236}">
                    <a16:creationId xmlns:a16="http://schemas.microsoft.com/office/drawing/2014/main" id="{0B36A8B5-19BA-9640-9215-6992EC3CC73F}"/>
                  </a:ext>
                </a:extLst>
              </p:cNvPr>
              <p:cNvCxnSpPr/>
              <p:nvPr/>
            </p:nvCxnSpPr>
            <p:spPr>
              <a:xfrm flipV="1">
                <a:off x="4982308" y="1125415"/>
                <a:ext cx="0" cy="5173785"/>
              </a:xfrm>
              <a:prstGeom prst="line">
                <a:avLst/>
              </a:prstGeom>
              <a:ln w="38100">
                <a:prstDash val="dash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23" name="ZoneTexte 22">
              <a:extLst>
                <a:ext uri="{FF2B5EF4-FFF2-40B4-BE49-F238E27FC236}">
                  <a16:creationId xmlns:a16="http://schemas.microsoft.com/office/drawing/2014/main" id="{BDCA3AAC-AEF4-4841-B0C5-5F8392202180}"/>
                </a:ext>
              </a:extLst>
            </p:cNvPr>
            <p:cNvSpPr txBox="1"/>
            <p:nvPr/>
          </p:nvSpPr>
          <p:spPr>
            <a:xfrm>
              <a:off x="8481287" y="1060770"/>
              <a:ext cx="3417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a</a:t>
              </a:r>
            </a:p>
          </p:txBody>
        </p:sp>
        <p:sp>
          <p:nvSpPr>
            <p:cNvPr id="24" name="ZoneTexte 23">
              <a:extLst>
                <a:ext uri="{FF2B5EF4-FFF2-40B4-BE49-F238E27FC236}">
                  <a16:creationId xmlns:a16="http://schemas.microsoft.com/office/drawing/2014/main" id="{94D96507-70B8-E646-A18E-1AEFE437E633}"/>
                </a:ext>
              </a:extLst>
            </p:cNvPr>
            <p:cNvSpPr txBox="1"/>
            <p:nvPr/>
          </p:nvSpPr>
          <p:spPr>
            <a:xfrm>
              <a:off x="10735315" y="1039448"/>
              <a:ext cx="3417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b</a:t>
              </a:r>
            </a:p>
          </p:txBody>
        </p:sp>
      </p:grpSp>
      <p:sp>
        <p:nvSpPr>
          <p:cNvPr id="27" name="ZoneTexte 26">
            <a:extLst>
              <a:ext uri="{FF2B5EF4-FFF2-40B4-BE49-F238E27FC236}">
                <a16:creationId xmlns:a16="http://schemas.microsoft.com/office/drawing/2014/main" id="{10A6CC65-657E-5841-8185-F995275A8D67}"/>
              </a:ext>
            </a:extLst>
          </p:cNvPr>
          <p:cNvSpPr txBox="1"/>
          <p:nvPr/>
        </p:nvSpPr>
        <p:spPr>
          <a:xfrm>
            <a:off x="35130" y="1971489"/>
            <a:ext cx="399019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600" dirty="0"/>
              <a:t>2 </a:t>
            </a:r>
            <a:r>
              <a:rPr lang="fr-FR" sz="1600" dirty="0" err="1"/>
              <a:t>optically</a:t>
            </a:r>
            <a:r>
              <a:rPr lang="fr-FR" sz="1600" dirty="0"/>
              <a:t> </a:t>
            </a:r>
            <a:r>
              <a:rPr lang="fr-FR" sz="1600" dirty="0" err="1"/>
              <a:t>thin</a:t>
            </a:r>
            <a:r>
              <a:rPr lang="fr-FR" sz="1600" dirty="0"/>
              <a:t> thermal </a:t>
            </a:r>
            <a:r>
              <a:rPr lang="fr-FR" sz="1600" dirty="0" err="1"/>
              <a:t>Bremsstrahlung</a:t>
            </a:r>
            <a:endParaRPr lang="fr-FR" sz="1600" dirty="0"/>
          </a:p>
          <a:p>
            <a:pPr algn="ctr"/>
            <a:r>
              <a:rPr lang="fr-FR" sz="1600" dirty="0"/>
              <a:t>+</a:t>
            </a:r>
          </a:p>
          <a:p>
            <a:pPr algn="ctr"/>
            <a:r>
              <a:rPr lang="fr-FR" sz="1600" dirty="0" err="1"/>
              <a:t>Broken</a:t>
            </a:r>
            <a:r>
              <a:rPr lang="fr-FR" sz="1600" dirty="0"/>
              <a:t> power </a:t>
            </a:r>
            <a:r>
              <a:rPr lang="fr-FR" sz="1600" dirty="0" err="1"/>
              <a:t>law</a:t>
            </a:r>
            <a:endParaRPr lang="fr-FR" sz="1600" dirty="0"/>
          </a:p>
          <a:p>
            <a:pPr algn="ctr"/>
            <a:r>
              <a:rPr lang="fr-FR" sz="1600" dirty="0"/>
              <a:t>+</a:t>
            </a:r>
          </a:p>
          <a:p>
            <a:pPr algn="ctr"/>
            <a:r>
              <a:rPr lang="fr-FR" sz="1600" dirty="0"/>
              <a:t>Pile up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AB3E58F-5601-7343-878F-0E466FCAF05C}"/>
              </a:ext>
            </a:extLst>
          </p:cNvPr>
          <p:cNvSpPr/>
          <p:nvPr/>
        </p:nvSpPr>
        <p:spPr>
          <a:xfrm>
            <a:off x="169464" y="4372357"/>
            <a:ext cx="3721525" cy="14185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sz="2000" b="1" dirty="0"/>
              <a:t>Non-thermal component </a:t>
            </a:r>
            <a:r>
              <a:rPr lang="fr-FR" sz="2000" b="1" dirty="0" err="1"/>
              <a:t>much</a:t>
            </a:r>
            <a:r>
              <a:rPr lang="fr-FR" sz="2000" b="1" dirty="0"/>
              <a:t> </a:t>
            </a:r>
            <a:r>
              <a:rPr lang="fr-FR" sz="2000" b="1" dirty="0" err="1"/>
              <a:t>above</a:t>
            </a:r>
            <a:r>
              <a:rPr lang="fr-FR" sz="2000" b="1" dirty="0"/>
              <a:t> background</a:t>
            </a:r>
          </a:p>
          <a:p>
            <a:pPr algn="ctr">
              <a:lnSpc>
                <a:spcPct val="150000"/>
              </a:lnSpc>
            </a:pPr>
            <a:r>
              <a:rPr lang="fr-FR" sz="2000" b="1" dirty="0"/>
              <a:t>for </a:t>
            </a:r>
            <a:r>
              <a:rPr lang="fr-FR" sz="2000" b="1" dirty="0" err="1"/>
              <a:t>energy</a:t>
            </a:r>
            <a:r>
              <a:rPr lang="fr-FR" sz="2000" b="1" dirty="0"/>
              <a:t> </a:t>
            </a:r>
            <a:r>
              <a:rPr lang="fr-FR" sz="2000" b="1" dirty="0" err="1"/>
              <a:t>higher</a:t>
            </a:r>
            <a:r>
              <a:rPr lang="fr-FR" sz="2000" b="1" dirty="0"/>
              <a:t> the 35keV</a:t>
            </a:r>
            <a:endParaRPr lang="fr-FR" sz="2000" dirty="0"/>
          </a:p>
        </p:txBody>
      </p:sp>
      <p:cxnSp>
        <p:nvCxnSpPr>
          <p:cNvPr id="30" name="Connecteur droit 29">
            <a:extLst>
              <a:ext uri="{FF2B5EF4-FFF2-40B4-BE49-F238E27FC236}">
                <a16:creationId xmlns:a16="http://schemas.microsoft.com/office/drawing/2014/main" id="{7DF41A54-9A0B-D94C-9C5F-1E60F5E6F670}"/>
              </a:ext>
            </a:extLst>
          </p:cNvPr>
          <p:cNvCxnSpPr>
            <a:cxnSpLocks/>
          </p:cNvCxnSpPr>
          <p:nvPr/>
        </p:nvCxnSpPr>
        <p:spPr>
          <a:xfrm>
            <a:off x="6448017" y="945663"/>
            <a:ext cx="0" cy="5103446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CEC468F-818A-8C4A-B592-860D4413840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696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136"/>
    </mc:Choice>
    <mc:Fallback>
      <p:transition spd="slow" advTm="701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8604" x="11618913" y="4848225"/>
          <p14:tracePt t="28616" x="11255375" y="4862513"/>
          <p14:tracePt t="28620" x="11096625" y="4876800"/>
          <p14:tracePt t="28633" x="10820400" y="4899025"/>
          <p14:tracePt t="28636" x="10710863" y="4905375"/>
          <p14:tracePt t="28648" x="10639425" y="4913313"/>
          <p14:tracePt t="28653" x="10580688" y="4913313"/>
          <p14:tracePt t="28664" x="10537825" y="4913313"/>
          <p14:tracePt t="28832" x="10529888" y="4913313"/>
          <p14:tracePt t="28839" x="10472738" y="4891088"/>
          <p14:tracePt t="28850" x="10421938" y="4868863"/>
          <p14:tracePt t="28855" x="10348913" y="4854575"/>
          <p14:tracePt t="28868" x="10269538" y="4826000"/>
          <p14:tracePt t="28871" x="10188575" y="4811713"/>
          <p14:tracePt t="28885" x="10101263" y="4789488"/>
          <p14:tracePt t="28888" x="9934575" y="4746625"/>
          <p14:tracePt t="28901" x="9753600" y="4695825"/>
          <p14:tracePt t="28904" x="9572625" y="4645025"/>
          <p14:tracePt t="28918" x="9390063" y="4586288"/>
          <p14:tracePt t="28920" x="9217025" y="4513263"/>
          <p14:tracePt t="28933" x="9050338" y="4433888"/>
          <p14:tracePt t="28937" x="8969375" y="4383088"/>
          <p14:tracePt t="28949" x="8824913" y="4289425"/>
          <p14:tracePt t="28953" x="8694738" y="4179888"/>
          <p14:tracePt t="28964" x="8585200" y="4071938"/>
          <p14:tracePt t="28972" x="8548688" y="4027488"/>
          <p14:tracePt t="28981" x="8520113" y="3984625"/>
          <p14:tracePt t="28989" x="8491538" y="3954463"/>
          <p14:tracePt t="28997" x="8424863" y="3883025"/>
          <p14:tracePt t="29156" x="8418513" y="3883025"/>
          <p14:tracePt t="29164" x="8382000" y="3852863"/>
          <p14:tracePt t="29173" x="8345488" y="3824288"/>
          <p14:tracePt t="29181" x="8308975" y="3795713"/>
          <p14:tracePt t="29190" x="8258175" y="3751263"/>
          <p14:tracePt t="29197" x="8207375" y="3722688"/>
          <p14:tracePt t="29206" x="8150225" y="3686175"/>
          <p14:tracePt t="29215" x="8091488" y="3649663"/>
          <p14:tracePt t="29224" x="7997825" y="3598863"/>
          <p14:tracePt t="29232" x="7896225" y="3548063"/>
          <p14:tracePt t="29237" x="7800975" y="3505200"/>
          <p14:tracePt t="29247" x="7699375" y="3454400"/>
          <p14:tracePt t="29254" x="7656513" y="3432175"/>
          <p14:tracePt t="29263" x="7569200" y="3395663"/>
          <p14:tracePt t="29270" x="7496175" y="3360738"/>
          <p14:tracePt t="29278" x="7431088" y="3330575"/>
          <p14:tracePt t="29286" x="7373938" y="3302000"/>
          <p14:tracePt t="29294" x="7343775" y="3287713"/>
          <p14:tracePt t="29302" x="7300913" y="3259138"/>
          <p14:tracePt t="29310" x="7264400" y="3236913"/>
          <p14:tracePt t="29319" x="7235825" y="3208338"/>
          <p14:tracePt t="29327" x="7205663" y="3186113"/>
          <p14:tracePt t="29335" x="7185025" y="3163888"/>
          <p14:tracePt t="29343" x="7162800" y="3135313"/>
          <p14:tracePt t="29352" x="7140575" y="3113088"/>
          <p14:tracePt t="29360" x="7126288" y="3090863"/>
          <p14:tracePt t="29368" x="7119938" y="3084513"/>
          <p14:tracePt t="29375" x="7104063" y="3070225"/>
          <p14:tracePt t="29385" x="7097713" y="3062288"/>
          <p14:tracePt t="29391" x="7089775" y="3048000"/>
          <p14:tracePt t="29402" x="7075488" y="3040063"/>
          <p14:tracePt t="29408" x="7069138" y="3033713"/>
          <p14:tracePt t="29418" x="7061200" y="3033713"/>
          <p14:tracePt t="29424" x="7053263" y="3025775"/>
          <p14:tracePt t="29435" x="7046913" y="3025775"/>
          <p14:tracePt t="29440" x="7038975" y="3025775"/>
          <p14:tracePt t="29643" x="7032625" y="3025775"/>
          <p14:tracePt t="29654" x="7018338" y="3011488"/>
          <p14:tracePt t="29663" x="6996113" y="2997200"/>
          <p14:tracePt t="29667" x="6973888" y="2982913"/>
          <p14:tracePt t="29675" x="6959600" y="2968625"/>
          <p14:tracePt t="29683" x="6937375" y="2954338"/>
          <p14:tracePt t="29691" x="6916738" y="2932113"/>
          <p14:tracePt t="29700" x="6886575" y="2903538"/>
          <p14:tracePt t="29708" x="6850063" y="2881313"/>
          <p14:tracePt t="29716" x="6835775" y="2859088"/>
          <p14:tracePt t="29724" x="6807200" y="2830513"/>
          <p14:tracePt t="29732" x="6770688" y="2808288"/>
          <p14:tracePt t="29740" x="6742113" y="2779713"/>
          <p14:tracePt t="29748" x="6719888" y="2757488"/>
          <p14:tracePt t="29757" x="6697663" y="2735263"/>
          <p14:tracePt t="29765" x="6683375" y="2728913"/>
          <p14:tracePt t="29773" x="6669088" y="2714625"/>
          <p14:tracePt t="29781" x="6646863" y="2700338"/>
          <p14:tracePt t="29789" x="6640513" y="2692400"/>
          <p14:tracePt t="29797" x="6626225" y="2684463"/>
          <p14:tracePt t="29805" x="6611938" y="2670175"/>
          <p14:tracePt t="29814" x="6604000" y="2663825"/>
          <p14:tracePt t="29822" x="6589713" y="2663825"/>
          <p14:tracePt t="29830" x="6581775" y="2655888"/>
          <p14:tracePt t="29838" x="6575425" y="2649538"/>
          <p14:tracePt t="29846" x="6567488" y="2649538"/>
          <p14:tracePt t="29854" x="6561138" y="2649538"/>
          <p14:tracePt t="29863" x="6553200" y="2641600"/>
          <p14:tracePt t="29870" x="6545263" y="2641600"/>
          <p14:tracePt t="29880" x="6538913" y="2641600"/>
          <p14:tracePt t="29887" x="6530975" y="2633663"/>
          <p14:tracePt t="29903" x="6524625" y="2633663"/>
          <p14:tracePt t="29927" x="6516688" y="2633663"/>
          <p14:tracePt t="30098" x="6524625" y="2633663"/>
          <p14:tracePt t="30114" x="6530975" y="2633663"/>
          <p14:tracePt t="30122" x="6530975" y="2641600"/>
          <p14:tracePt t="30130" x="6538913" y="2641600"/>
          <p14:tracePt t="30138" x="6545263" y="2649538"/>
          <p14:tracePt t="30154" x="6553200" y="2655888"/>
          <p14:tracePt t="30163" x="6561138" y="2655888"/>
          <p14:tracePt t="30171" x="6567488" y="2663825"/>
          <p14:tracePt t="30179" x="6575425" y="2663825"/>
          <p14:tracePt t="30187" x="6581775" y="2670175"/>
          <p14:tracePt t="30195" x="6589713" y="2678113"/>
          <p14:tracePt t="30211" x="6604000" y="2684463"/>
          <p14:tracePt t="30219" x="6604000" y="2692400"/>
          <p14:tracePt t="30228" x="6611938" y="2692400"/>
          <p14:tracePt t="30236" x="6618288" y="2700338"/>
          <p14:tracePt t="30244" x="6626225" y="2706688"/>
          <p14:tracePt t="30252" x="6632575" y="2714625"/>
          <p14:tracePt t="30260" x="6640513" y="2720975"/>
          <p14:tracePt t="30269" x="6654800" y="2728913"/>
          <p14:tracePt t="30277" x="6662738" y="2728913"/>
          <p14:tracePt t="30285" x="6669088" y="2735263"/>
          <p14:tracePt t="30292" x="6677025" y="2743200"/>
          <p14:tracePt t="30301" x="6683375" y="2743200"/>
          <p14:tracePt t="30309" x="6691313" y="2751138"/>
          <p14:tracePt t="30317" x="6697663" y="2757488"/>
          <p14:tracePt t="30333" x="6705600" y="2757488"/>
          <p14:tracePt t="30341" x="6713538" y="2765425"/>
          <p14:tracePt t="30349" x="6719888" y="2765425"/>
          <p14:tracePt t="30357" x="6727825" y="2771775"/>
          <p14:tracePt t="30374" x="6734175" y="2771775"/>
          <p14:tracePt t="30385" x="6742113" y="2779713"/>
          <p14:tracePt t="30390" x="6748463" y="2779713"/>
          <p14:tracePt t="30398" x="6756400" y="2786063"/>
          <p14:tracePt t="30414" x="6764338" y="2794000"/>
          <p14:tracePt t="30422" x="6770688" y="2794000"/>
          <p14:tracePt t="30430" x="6778625" y="2801938"/>
          <p14:tracePt t="30439" x="6784975" y="2801938"/>
          <p14:tracePt t="30447" x="6792913" y="2808288"/>
          <p14:tracePt t="30455" x="6799263" y="2816225"/>
          <p14:tracePt t="30463" x="6807200" y="2816225"/>
          <p14:tracePt t="30471" x="6815138" y="2822575"/>
          <p14:tracePt t="30479" x="6821488" y="2822575"/>
          <p14:tracePt t="30487" x="6829425" y="2830513"/>
          <p14:tracePt t="30495" x="6835775" y="2830513"/>
          <p14:tracePt t="30504" x="6843713" y="2836863"/>
          <p14:tracePt t="30512" x="6850063" y="2836863"/>
          <p14:tracePt t="30520" x="6858000" y="2844800"/>
          <p14:tracePt t="30528" x="6865938" y="2844800"/>
          <p14:tracePt t="30536" x="6872288" y="2852738"/>
          <p14:tracePt t="30544" x="6880225" y="2852738"/>
          <p14:tracePt t="30561" x="6886575" y="2859088"/>
          <p14:tracePt t="30570" x="6894513" y="2859088"/>
          <p14:tracePt t="30578" x="6900863" y="2867025"/>
          <p14:tracePt t="30593" x="6908800" y="2873375"/>
          <p14:tracePt t="30602" x="6916738" y="2873375"/>
          <p14:tracePt t="30610" x="6923088" y="2881313"/>
          <p14:tracePt t="30620" x="6931025" y="2887663"/>
          <p14:tracePt t="30626" x="6937375" y="2887663"/>
          <p14:tracePt t="30636" x="6945313" y="2895600"/>
          <p14:tracePt t="30641" x="6951663" y="2903538"/>
          <p14:tracePt t="30652" x="6959600" y="2909888"/>
          <p14:tracePt t="30659" x="6967538" y="2917825"/>
          <p14:tracePt t="30667" x="6973888" y="2924175"/>
          <p14:tracePt t="30674" x="6988175" y="2932113"/>
          <p14:tracePt t="30683" x="6996113" y="2932113"/>
          <p14:tracePt t="30691" x="7002463" y="2938463"/>
          <p14:tracePt t="30699" x="7010400" y="2946400"/>
          <p14:tracePt t="30707" x="7018338" y="2946400"/>
          <p14:tracePt t="30715" x="7024688" y="2954338"/>
          <p14:tracePt t="30723" x="7032625" y="2960688"/>
          <p14:tracePt t="30731" x="7038975" y="2960688"/>
          <p14:tracePt t="30739" x="7046913" y="2968625"/>
          <p14:tracePt t="30755" x="7061200" y="2974975"/>
          <p14:tracePt t="30771" x="7069138" y="2982913"/>
          <p14:tracePt t="30779" x="7075488" y="2982913"/>
          <p14:tracePt t="30788" x="7083425" y="2989263"/>
          <p14:tracePt t="30796" x="7089775" y="2989263"/>
          <p14:tracePt t="30805" x="7097713" y="2989263"/>
          <p14:tracePt t="30812" x="7104063" y="2997200"/>
          <p14:tracePt t="30821" x="7112000" y="2997200"/>
          <p14:tracePt t="30829" x="7119938" y="3005138"/>
          <p14:tracePt t="30844" x="7126288" y="3005138"/>
          <p14:tracePt t="30853" x="7134225" y="3011488"/>
          <p14:tracePt t="30861" x="7140575" y="3011488"/>
          <p14:tracePt t="30870" x="7148513" y="3011488"/>
          <p14:tracePt t="30878" x="7154863" y="3011488"/>
          <p14:tracePt t="30887" x="7162800" y="3019425"/>
          <p14:tracePt t="30895" x="7170738" y="3019425"/>
          <p14:tracePt t="30904" x="7177088" y="3019425"/>
          <p14:tracePt t="30912" x="7185025" y="3019425"/>
          <p14:tracePt t="30920" x="7191375" y="3025775"/>
          <p14:tracePt t="30935" x="7199313" y="3025775"/>
          <p14:tracePt t="30942" x="7205663" y="3033713"/>
          <p14:tracePt t="30953" x="7213600" y="3033713"/>
          <p14:tracePt t="30966" x="7221538" y="3033713"/>
          <p14:tracePt t="30974" x="7227888" y="3040063"/>
          <p14:tracePt t="30990" x="7235825" y="3040063"/>
          <p14:tracePt t="30998" x="7242175" y="3040063"/>
          <p14:tracePt t="31007" x="7250113" y="3048000"/>
          <p14:tracePt t="31023" x="7256463" y="3048000"/>
          <p14:tracePt t="31031" x="7256463" y="3055938"/>
          <p14:tracePt t="31039" x="7264400" y="3055938"/>
          <p14:tracePt t="31047" x="7272338" y="3055938"/>
          <p14:tracePt t="31055" x="7278688" y="3062288"/>
          <p14:tracePt t="31071" x="7286625" y="3070225"/>
          <p14:tracePt t="31080" x="7292975" y="3070225"/>
          <p14:tracePt t="31088" x="7300913" y="3076575"/>
          <p14:tracePt t="31097" x="7307263" y="3076575"/>
          <p14:tracePt t="31105" x="7315200" y="3076575"/>
          <p14:tracePt t="31112" x="7323138" y="3084513"/>
          <p14:tracePt t="31120" x="7329488" y="3084513"/>
          <p14:tracePt t="31128" x="7343775" y="3090863"/>
          <p14:tracePt t="31137" x="7351713" y="3098800"/>
          <p14:tracePt t="31145" x="7358063" y="3098800"/>
          <p14:tracePt t="31153" x="7373938" y="3106738"/>
          <p14:tracePt t="31162" x="7380288" y="3113088"/>
          <p14:tracePt t="31170" x="7394575" y="3121025"/>
          <p14:tracePt t="31179" x="7402513" y="3121025"/>
          <p14:tracePt t="31187" x="7416800" y="3127375"/>
          <p14:tracePt t="31195" x="7424738" y="3135313"/>
          <p14:tracePt t="31203" x="7439025" y="3141663"/>
          <p14:tracePt t="31211" x="7445375" y="3149600"/>
          <p14:tracePt t="31220" x="7459663" y="3157538"/>
          <p14:tracePt t="31228" x="7467600" y="3163888"/>
          <p14:tracePt t="31237" x="7481888" y="3171825"/>
          <p14:tracePt t="31243" x="7489825" y="3178175"/>
          <p14:tracePt t="31251" x="7496175" y="3186113"/>
          <p14:tracePt t="31259" x="7504113" y="3192463"/>
          <p14:tracePt t="31267" x="7518400" y="3200400"/>
          <p14:tracePt t="31275" x="7526338" y="3208338"/>
          <p14:tracePt t="31283" x="7532688" y="3214688"/>
          <p14:tracePt t="31291" x="7540625" y="3222625"/>
          <p14:tracePt t="31299" x="7554913" y="3228975"/>
          <p14:tracePt t="31307" x="7561263" y="3236913"/>
          <p14:tracePt t="31315" x="7569200" y="3236913"/>
          <p14:tracePt t="31323" x="7577138" y="3251200"/>
          <p14:tracePt t="31331" x="7583488" y="3251200"/>
          <p14:tracePt t="31339" x="7591425" y="3259138"/>
          <p14:tracePt t="31348" x="7597775" y="3259138"/>
          <p14:tracePt t="31356" x="7605713" y="3265488"/>
          <p14:tracePt t="31364" x="7612063" y="3273425"/>
          <p14:tracePt t="31372" x="7620000" y="3273425"/>
          <p14:tracePt t="31380" x="7627938" y="3279775"/>
          <p14:tracePt t="31388" x="7642225" y="3287713"/>
          <p14:tracePt t="31396" x="7648575" y="3287713"/>
          <p14:tracePt t="31404" x="7656513" y="3287713"/>
          <p14:tracePt t="31412" x="7662863" y="3294063"/>
          <p14:tracePt t="31421" x="7670800" y="3294063"/>
          <p14:tracePt t="31429" x="7678738" y="3302000"/>
          <p14:tracePt t="31437" x="7693025" y="3309938"/>
          <p14:tracePt t="31445" x="7699375" y="3309938"/>
          <p14:tracePt t="31454" x="7707313" y="3316288"/>
          <p14:tracePt t="31461" x="7721600" y="3324225"/>
          <p14:tracePt t="31477" x="7735888" y="3330575"/>
          <p14:tracePt t="31486" x="7743825" y="3338513"/>
          <p14:tracePt t="31494" x="7758113" y="3352800"/>
          <p14:tracePt t="31503" x="7764463" y="3360738"/>
          <p14:tracePt t="31511" x="7780338" y="3367088"/>
          <p14:tracePt t="31520" x="7786688" y="3375025"/>
          <p14:tracePt t="31528" x="7800975" y="3389313"/>
          <p14:tracePt t="31536" x="7815263" y="3395663"/>
          <p14:tracePt t="31545" x="7831138" y="3411538"/>
          <p14:tracePt t="31553" x="7837488" y="3417888"/>
          <p14:tracePt t="31558" x="7859713" y="3432175"/>
          <p14:tracePt t="31568" x="7874000" y="3446463"/>
          <p14:tracePt t="31576" x="7888288" y="3454400"/>
          <p14:tracePt t="31584" x="7902575" y="3468688"/>
          <p14:tracePt t="31591" x="7916863" y="3476625"/>
          <p14:tracePt t="31599" x="7924800" y="3490913"/>
          <p14:tracePt t="31607" x="7947025" y="3505200"/>
          <p14:tracePt t="31615" x="7953375" y="3505200"/>
          <p14:tracePt t="31623" x="7967663" y="3519488"/>
          <p14:tracePt t="31632" x="7983538" y="3527425"/>
          <p14:tracePt t="31640" x="7989888" y="3533775"/>
          <p14:tracePt t="31648" x="8004175" y="3541713"/>
          <p14:tracePt t="31656" x="8004175" y="3548063"/>
          <p14:tracePt t="37685" x="7997825" y="3548063"/>
          <p14:tracePt t="37693" x="7989888" y="3541713"/>
          <p14:tracePt t="37702" x="7975600" y="3533775"/>
          <p14:tracePt t="37709" x="7961313" y="3527425"/>
          <p14:tracePt t="37717" x="7932738" y="3497263"/>
          <p14:tracePt t="37726" x="7896225" y="3482975"/>
          <p14:tracePt t="37733" x="7859713" y="3462338"/>
          <p14:tracePt t="37742" x="7815263" y="3432175"/>
          <p14:tracePt t="37750" x="7735888" y="3389313"/>
          <p14:tracePt t="37758" x="7699375" y="3375025"/>
          <p14:tracePt t="37766" x="7642225" y="3344863"/>
          <p14:tracePt t="37774" x="7577138" y="3316288"/>
          <p14:tracePt t="37782" x="7518400" y="3287713"/>
          <p14:tracePt t="37790" x="7453313" y="3259138"/>
          <p14:tracePt t="37799" x="7388225" y="3228975"/>
          <p14:tracePt t="37807" x="7337425" y="3200400"/>
          <p14:tracePt t="37814" x="7286625" y="3178175"/>
          <p14:tracePt t="37822" x="7256463" y="3163888"/>
          <p14:tracePt t="37830" x="7213600" y="3141663"/>
          <p14:tracePt t="37838" x="7177088" y="3121025"/>
          <p14:tracePt t="37847" x="7140575" y="3098800"/>
          <p14:tracePt t="37855" x="7104063" y="3076575"/>
          <p14:tracePt t="37864" x="7075488" y="3062288"/>
          <p14:tracePt t="37871" x="7046913" y="3048000"/>
          <p14:tracePt t="37880" x="7024688" y="3033713"/>
          <p14:tracePt t="37888" x="7002463" y="3025775"/>
          <p14:tracePt t="37896" x="6981825" y="3011488"/>
          <p14:tracePt t="37905" x="6959600" y="3005138"/>
          <p14:tracePt t="37913" x="6945313" y="2997200"/>
          <p14:tracePt t="37921" x="6937375" y="2989263"/>
          <p14:tracePt t="37929" x="6923088" y="2982913"/>
          <p14:tracePt t="37937" x="6908800" y="2974975"/>
          <p14:tracePt t="37945" x="6894513" y="2968625"/>
          <p14:tracePt t="37953" x="6880225" y="2960688"/>
          <p14:tracePt t="37962" x="6872288" y="2946400"/>
          <p14:tracePt t="37969" x="6865938" y="2946400"/>
          <p14:tracePt t="37977" x="6865938" y="2938463"/>
          <p14:tracePt t="37986" x="6865938" y="2932113"/>
          <p14:tracePt t="38213" x="6858000" y="2924175"/>
          <p14:tracePt t="38221" x="6850063" y="2917825"/>
          <p14:tracePt t="38230" x="6843713" y="2909888"/>
          <p14:tracePt t="38237" x="6835775" y="2903538"/>
          <p14:tracePt t="38245" x="6829425" y="2895600"/>
          <p14:tracePt t="38253" x="6821488" y="2887663"/>
          <p14:tracePt t="38262" x="6807200" y="2881313"/>
          <p14:tracePt t="38269" x="6799263" y="2873375"/>
          <p14:tracePt t="38278" x="6784975" y="2867025"/>
          <p14:tracePt t="38286" x="6770688" y="2852738"/>
          <p14:tracePt t="38295" x="6756400" y="2844800"/>
          <p14:tracePt t="38303" x="6748463" y="2836863"/>
          <p14:tracePt t="38310" x="6734175" y="2830513"/>
          <p14:tracePt t="38319" x="6713538" y="2816225"/>
          <p14:tracePt t="38326" x="6705600" y="2816225"/>
          <p14:tracePt t="38333" x="6691313" y="2801938"/>
          <p14:tracePt t="38342" x="6683375" y="2794000"/>
          <p14:tracePt t="38351" x="6677025" y="2786063"/>
          <p14:tracePt t="38359" x="6669088" y="2779713"/>
          <p14:tracePt t="38367" x="6662738" y="2779713"/>
          <p14:tracePt t="38375" x="6654800" y="2771775"/>
          <p14:tracePt t="38384" x="6646863" y="2765425"/>
          <p14:tracePt t="38391" x="6646863" y="2757488"/>
          <p14:tracePt t="38399" x="6640513" y="2757488"/>
          <p14:tracePt t="38407" x="6640513" y="2751138"/>
          <p14:tracePt t="38416" x="6632575" y="2751138"/>
          <p14:tracePt t="38424" x="6632575" y="2743200"/>
          <p14:tracePt t="38432" x="6626225" y="2743200"/>
          <p14:tracePt t="38439" x="6626225" y="2735263"/>
          <p14:tracePt t="38448" x="6618288" y="2735263"/>
          <p14:tracePt t="38455" x="6618288" y="2728913"/>
          <p14:tracePt t="38464" x="6611938" y="2728913"/>
          <p14:tracePt t="38480" x="6604000" y="2720975"/>
          <p14:tracePt t="38496" x="6596063" y="2714625"/>
          <p14:tracePt t="38512" x="6589713" y="2714625"/>
          <p14:tracePt t="38521" x="6581775" y="2706688"/>
          <p14:tracePt t="38536" x="6575425" y="2706688"/>
          <p14:tracePt t="38545" x="6575425" y="2700338"/>
          <p14:tracePt t="38553" x="6567488" y="2700338"/>
          <p14:tracePt t="38569" x="6561138" y="2692400"/>
          <p14:tracePt t="38578" x="6553200" y="2692400"/>
          <p14:tracePt t="38586" x="6553200" y="2684463"/>
          <p14:tracePt t="38594" x="6545263" y="2684463"/>
          <p14:tracePt t="38619" x="6538913" y="2684463"/>
          <p14:tracePt t="38627" x="6538913" y="2678113"/>
          <p14:tracePt t="38700" x="6530975" y="2678113"/>
          <p14:tracePt t="38715" x="6530975" y="2670175"/>
          <p14:tracePt t="38732" x="6524625" y="2670175"/>
          <p14:tracePt t="38739" x="6524625" y="2663825"/>
          <p14:tracePt t="38747" x="6516688" y="2663825"/>
          <p14:tracePt t="38772" x="6510338" y="2655888"/>
          <p14:tracePt t="38805" x="6502400" y="2655888"/>
          <p14:tracePt t="39154" x="6510338" y="2655888"/>
          <p14:tracePt t="39252" x="6516688" y="2655888"/>
          <p14:tracePt t="39275" x="6524625" y="2655888"/>
          <p14:tracePt t="39291" x="6530975" y="2655888"/>
          <p14:tracePt t="39300" x="6538913" y="2655888"/>
          <p14:tracePt t="39317" x="6545263" y="2655888"/>
          <p14:tracePt t="39332" x="6553200" y="2655888"/>
          <p14:tracePt t="39349" x="6561138" y="2655888"/>
          <p14:tracePt t="39356" x="6567488" y="2655888"/>
          <p14:tracePt t="39373" x="6575425" y="2655888"/>
          <p14:tracePt t="39382" x="6581775" y="2655888"/>
          <p14:tracePt t="39390" x="6589713" y="2655888"/>
          <p14:tracePt t="39398" x="6596063" y="2655888"/>
          <p14:tracePt t="39406" x="6604000" y="2655888"/>
          <p14:tracePt t="39414" x="6611938" y="2655888"/>
          <p14:tracePt t="39422" x="6618288" y="2655888"/>
          <p14:tracePt t="39430" x="6626225" y="2655888"/>
          <p14:tracePt t="39438" x="6632575" y="2655888"/>
          <p14:tracePt t="39446" x="6640513" y="2655888"/>
          <p14:tracePt t="39454" x="6646863" y="2663825"/>
          <p14:tracePt t="39463" x="6662738" y="2663825"/>
          <p14:tracePt t="39470" x="6669088" y="2663825"/>
          <p14:tracePt t="39478" x="6677025" y="2663825"/>
          <p14:tracePt t="39486" x="6683375" y="2663825"/>
          <p14:tracePt t="39495" x="6691313" y="2663825"/>
          <p14:tracePt t="39502" x="6697663" y="2663825"/>
          <p14:tracePt t="39512" x="6713538" y="2663825"/>
          <p14:tracePt t="39519" x="6719888" y="2663825"/>
          <p14:tracePt t="39528" x="6727825" y="2663825"/>
          <p14:tracePt t="39535" x="6734175" y="2663825"/>
          <p14:tracePt t="39543" x="6742113" y="2663825"/>
          <p14:tracePt t="39551" x="6756400" y="2663825"/>
          <p14:tracePt t="39560" x="6764338" y="2663825"/>
          <p14:tracePt t="39567" x="6770688" y="2663825"/>
          <p14:tracePt t="39576" x="6784975" y="2663825"/>
          <p14:tracePt t="39584" x="6792913" y="2663825"/>
          <p14:tracePt t="39593" x="6799263" y="2670175"/>
          <p14:tracePt t="39601" x="6807200" y="2670175"/>
          <p14:tracePt t="39608" x="6815138" y="2670175"/>
          <p14:tracePt t="39616" x="6829425" y="2670175"/>
          <p14:tracePt t="39624" x="6835775" y="2670175"/>
          <p14:tracePt t="39632" x="6843713" y="2678113"/>
          <p14:tracePt t="39640" x="6850063" y="2678113"/>
          <p14:tracePt t="39649" x="6858000" y="2678113"/>
          <p14:tracePt t="39657" x="6872288" y="2678113"/>
          <p14:tracePt t="39665" x="6880225" y="2684463"/>
          <p14:tracePt t="39673" x="6886575" y="2684463"/>
          <p14:tracePt t="39682" x="6894513" y="2684463"/>
          <p14:tracePt t="39690" x="6900863" y="2684463"/>
          <p14:tracePt t="39698" x="6908800" y="2692400"/>
          <p14:tracePt t="39706" x="6916738" y="2692400"/>
          <p14:tracePt t="39715" x="6923088" y="2692400"/>
          <p14:tracePt t="39722" x="6931025" y="2692400"/>
          <p14:tracePt t="39731" x="6945313" y="2692400"/>
          <p14:tracePt t="39738" x="6945313" y="2700338"/>
          <p14:tracePt t="39747" x="6951663" y="2700338"/>
          <p14:tracePt t="39755" x="6967538" y="2700338"/>
          <p14:tracePt t="39764" x="6973888" y="2700338"/>
          <p14:tracePt t="39771" x="6981825" y="2700338"/>
          <p14:tracePt t="39781" x="6988175" y="2700338"/>
          <p14:tracePt t="39788" x="6996113" y="2700338"/>
          <p14:tracePt t="39798" x="7002463" y="2700338"/>
          <p14:tracePt t="39812" x="7010400" y="2706688"/>
          <p14:tracePt t="39836" x="7018338" y="2706688"/>
          <p14:tracePt t="45340" x="7018338" y="2714625"/>
          <p14:tracePt t="45350" x="7018338" y="2735263"/>
          <p14:tracePt t="45358" x="7018338" y="2765425"/>
          <p14:tracePt t="45367" x="7018338" y="2801938"/>
          <p14:tracePt t="45374" x="7018338" y="2852738"/>
          <p14:tracePt t="45383" x="7018338" y="2903538"/>
          <p14:tracePt t="45390" x="7018338" y="2960688"/>
          <p14:tracePt t="45399" x="7018338" y="3033713"/>
          <p14:tracePt t="45406" x="7018338" y="3106738"/>
          <p14:tracePt t="45414" x="7018338" y="3171825"/>
          <p14:tracePt t="45422" x="7024688" y="3236913"/>
          <p14:tracePt t="45431" x="7024688" y="3309938"/>
          <p14:tracePt t="45438" x="7032625" y="3375025"/>
          <p14:tracePt t="45447" x="7032625" y="3432175"/>
          <p14:tracePt t="45454" x="7032625" y="3462338"/>
          <p14:tracePt t="45463" x="7032625" y="3513138"/>
          <p14:tracePt t="45470" x="7032625" y="3584575"/>
          <p14:tracePt t="45479" x="7032625" y="3635375"/>
          <p14:tracePt t="45487" x="7032625" y="3686175"/>
          <p14:tracePt t="45496" x="7032625" y="3708400"/>
          <p14:tracePt t="45503" x="7018338" y="3751263"/>
          <p14:tracePt t="45512" x="7010400" y="3787775"/>
          <p14:tracePt t="45519" x="7002463" y="3824288"/>
          <p14:tracePt t="45527" x="6996113" y="3860800"/>
          <p14:tracePt t="45535" x="6981825" y="3889375"/>
          <p14:tracePt t="45543" x="6973888" y="3919538"/>
          <p14:tracePt t="45551" x="6959600" y="3940175"/>
          <p14:tracePt t="45560" x="6951663" y="3970338"/>
          <p14:tracePt t="45569" x="6937375" y="3990975"/>
          <p14:tracePt t="45576" x="6923088" y="4021138"/>
          <p14:tracePt t="45584" x="6916738" y="4041775"/>
          <p14:tracePt t="45592" x="6900863" y="4064000"/>
          <p14:tracePt t="45600" x="6894513" y="4086225"/>
          <p14:tracePt t="45609" x="6886575" y="4092575"/>
          <p14:tracePt t="45617" x="6880225" y="4106863"/>
          <p14:tracePt t="45625" x="6872288" y="4122738"/>
          <p14:tracePt t="45633" x="6865938" y="4137025"/>
          <p14:tracePt t="45641" x="6858000" y="4143375"/>
          <p14:tracePt t="45649" x="6850063" y="4151313"/>
          <p14:tracePt t="45657" x="6843713" y="4157663"/>
          <p14:tracePt t="45665" x="6843713" y="4165600"/>
          <p14:tracePt t="45681" x="6835775" y="4173538"/>
          <p14:tracePt t="45706" x="6835775" y="4179888"/>
          <p14:tracePt t="45722" x="6835775" y="4187825"/>
          <p14:tracePt t="45730" x="6835775" y="4194175"/>
          <p14:tracePt t="45747" x="6835775" y="4202113"/>
          <p14:tracePt t="45764" x="6835775" y="4208463"/>
          <p14:tracePt t="45795" x="6835775" y="4216400"/>
          <p14:tracePt t="45893" x="6835775" y="4208463"/>
          <p14:tracePt t="46616" x="6835775" y="4216400"/>
          <p14:tracePt t="46623" x="6835775" y="4230688"/>
          <p14:tracePt t="46633" x="6835775" y="4252913"/>
          <p14:tracePt t="46639" x="6835775" y="4275138"/>
          <p14:tracePt t="46648" x="6835775" y="4303713"/>
          <p14:tracePt t="46655" x="6835775" y="4332288"/>
          <p14:tracePt t="46663" x="6835775" y="4391025"/>
          <p14:tracePt t="46672" x="6835775" y="4433888"/>
          <p14:tracePt t="46681" x="6835775" y="4478338"/>
          <p14:tracePt t="46688" x="6835775" y="4521200"/>
          <p14:tracePt t="46697" x="6835775" y="4549775"/>
          <p14:tracePt t="46704" x="6835775" y="4594225"/>
          <p14:tracePt t="46713" x="6835775" y="4637088"/>
          <p14:tracePt t="46720" x="6835775" y="4681538"/>
          <p14:tracePt t="46730" x="6835775" y="4724400"/>
          <p14:tracePt t="46736" x="6835775" y="4760913"/>
          <p14:tracePt t="46746" x="6835775" y="4803775"/>
          <p14:tracePt t="46753" x="6835775" y="4840288"/>
          <p14:tracePt t="46762" x="6829425" y="4868863"/>
          <p14:tracePt t="46769" x="6821488" y="4899025"/>
          <p14:tracePt t="46777" x="6821488" y="4927600"/>
          <p14:tracePt t="46785" x="6815138" y="4941888"/>
          <p14:tracePt t="46793" x="6815138" y="4964113"/>
          <p14:tracePt t="46801" x="6807200" y="4978400"/>
          <p14:tracePt t="46810" x="6807200" y="4992688"/>
          <p14:tracePt t="46818" x="6799263" y="5006975"/>
          <p14:tracePt t="46826" x="6799263" y="5021263"/>
          <p14:tracePt t="46834" x="6799263" y="5029200"/>
          <p14:tracePt t="46842" x="6799263" y="5037138"/>
          <p14:tracePt t="46850" x="6799263" y="5043488"/>
          <p14:tracePt t="46866" x="6799263" y="5051425"/>
          <p14:tracePt t="49422" x="6807200" y="5051425"/>
          <p14:tracePt t="49431" x="6815138" y="5051425"/>
          <p14:tracePt t="49439" x="6821488" y="5051425"/>
          <p14:tracePt t="49447" x="6829425" y="5051425"/>
          <p14:tracePt t="49455" x="6843713" y="5051425"/>
          <p14:tracePt t="49463" x="6858000" y="5051425"/>
          <p14:tracePt t="49471" x="6872288" y="5051425"/>
          <p14:tracePt t="49479" x="6894513" y="5051425"/>
          <p14:tracePt t="49488" x="6908800" y="5051425"/>
          <p14:tracePt t="49495" x="6937375" y="5051425"/>
          <p14:tracePt t="49503" x="6981825" y="5043488"/>
          <p14:tracePt t="49512" x="7010400" y="5037138"/>
          <p14:tracePt t="49520" x="7053263" y="5021263"/>
          <p14:tracePt t="49528" x="7104063" y="5014913"/>
          <p14:tracePt t="49536" x="7154863" y="5000625"/>
          <p14:tracePt t="49545" x="7205663" y="4978400"/>
          <p14:tracePt t="49553" x="7264400" y="4964113"/>
          <p14:tracePt t="49561" x="7323138" y="4956175"/>
          <p14:tracePt t="49569" x="7388225" y="4941888"/>
          <p14:tracePt t="49576" x="7445375" y="4935538"/>
          <p14:tracePt t="49585" x="7504113" y="4927600"/>
          <p14:tracePt t="49592" x="7561263" y="4927600"/>
          <p14:tracePt t="49600" x="7620000" y="4927600"/>
          <p14:tracePt t="49608" x="7678738" y="4927600"/>
          <p14:tracePt t="49617" x="7735888" y="4927600"/>
          <p14:tracePt t="49625" x="7794625" y="4927600"/>
          <p14:tracePt t="49633" x="7851775" y="4927600"/>
          <p14:tracePt t="49641" x="7910513" y="4935538"/>
          <p14:tracePt t="49649" x="7967663" y="4941888"/>
          <p14:tracePt t="49657" x="8018463" y="4949825"/>
          <p14:tracePt t="49666" x="8069263" y="4956175"/>
          <p14:tracePt t="49673" x="8120063" y="4970463"/>
          <p14:tracePt t="49683" x="8164513" y="4978400"/>
          <p14:tracePt t="49690" x="8207375" y="4986338"/>
          <p14:tracePt t="49699" x="8237538" y="4992688"/>
          <p14:tracePt t="49706" x="8272463" y="5000625"/>
          <p14:tracePt t="49715" x="8316913" y="5014913"/>
          <p14:tracePt t="49722" x="8353425" y="5021263"/>
          <p14:tracePt t="49730" x="8389938" y="5037138"/>
          <p14:tracePt t="49739" x="8424863" y="5051425"/>
          <p14:tracePt t="49747" x="8455025" y="5065713"/>
          <p14:tracePt t="49756" x="8491538" y="5080000"/>
          <p14:tracePt t="49764" x="8520113" y="5102225"/>
          <p14:tracePt t="49772" x="8548688" y="5122863"/>
          <p14:tracePt t="49780" x="8577263" y="5145088"/>
          <p14:tracePt t="49788" x="8607425" y="5167313"/>
          <p14:tracePt t="49796" x="8636000" y="5181600"/>
          <p14:tracePt t="49804" x="8664575" y="5203825"/>
          <p14:tracePt t="49814" x="8686800" y="5224463"/>
          <p14:tracePt t="49821" x="8709025" y="5240338"/>
          <p14:tracePt t="49830" x="8729663" y="5254625"/>
          <p14:tracePt t="49836" x="8751888" y="5268913"/>
          <p14:tracePt t="49847" x="8759825" y="5275263"/>
          <p14:tracePt t="49852" x="8774113" y="5291138"/>
          <p14:tracePt t="49863" x="8788400" y="5297488"/>
          <p14:tracePt t="49868" x="8802688" y="5311775"/>
          <p14:tracePt t="49880" x="8816975" y="5319713"/>
          <p14:tracePt t="49886" x="8824913" y="5326063"/>
          <p14:tracePt t="49901" x="8831263" y="5334000"/>
          <p14:tracePt t="49914" x="8839200" y="5334000"/>
          <p14:tracePt t="49929" x="8847138" y="5334000"/>
          <p14:tracePt t="50282" x="8861425" y="5319713"/>
          <p14:tracePt t="50290" x="8867775" y="5311775"/>
          <p14:tracePt t="50300" x="8890000" y="5297488"/>
          <p14:tracePt t="50307" x="8904288" y="5291138"/>
          <p14:tracePt t="50316" x="8926513" y="5275263"/>
          <p14:tracePt t="50323" x="8963025" y="5254625"/>
          <p14:tracePt t="50331" x="9005888" y="5224463"/>
          <p14:tracePt t="50339" x="9050338" y="5203825"/>
          <p14:tracePt t="50347" x="9101138" y="5181600"/>
          <p14:tracePt t="50355" x="9158288" y="5153025"/>
          <p14:tracePt t="50363" x="9223375" y="5122863"/>
          <p14:tracePt t="50372" x="9282113" y="5102225"/>
          <p14:tracePt t="50381" x="9355138" y="5072063"/>
          <p14:tracePt t="50388" x="9426575" y="5051425"/>
          <p14:tracePt t="50396" x="9542463" y="5006975"/>
          <p14:tracePt t="50404" x="9578975" y="5000625"/>
          <p14:tracePt t="50412" x="9659938" y="4970463"/>
          <p14:tracePt t="50420" x="9731375" y="4949825"/>
          <p14:tracePt t="50428" x="9796463" y="4935538"/>
          <p14:tracePt t="50436" x="9863138" y="4913313"/>
          <p14:tracePt t="50445" x="9913938" y="4899025"/>
          <p14:tracePt t="50453" x="9942513" y="4884738"/>
          <p14:tracePt t="50461" x="9993313" y="4868863"/>
          <p14:tracePt t="50469" x="10036175" y="4854575"/>
          <p14:tracePt t="50478" x="10072688" y="4848225"/>
          <p14:tracePt t="50485" x="10109200" y="4833938"/>
          <p14:tracePt t="50493" x="10145713" y="4826000"/>
          <p14:tracePt t="50501" x="10182225" y="4811713"/>
          <p14:tracePt t="50511" x="10210800" y="4803775"/>
          <p14:tracePt t="50518" x="10239375" y="4797425"/>
          <p14:tracePt t="50526" x="10253663" y="4797425"/>
          <p14:tracePt t="50534" x="10275888" y="4797425"/>
          <p14:tracePt t="50542" x="10290175" y="4797425"/>
          <p14:tracePt t="50550" x="10312400" y="4789488"/>
          <p14:tracePt t="50558" x="10326688" y="4789488"/>
          <p14:tracePt t="50566" x="10340975" y="4789488"/>
          <p14:tracePt t="50574" x="10355263" y="4789488"/>
          <p14:tracePt t="50583" x="10371138" y="4789488"/>
          <p14:tracePt t="50591" x="10377488" y="4789488"/>
          <p14:tracePt t="50600" x="10391775" y="4789488"/>
          <p14:tracePt t="50608" x="10406063" y="4789488"/>
          <p14:tracePt t="50616" x="10414000" y="4789488"/>
          <p14:tracePt t="50624" x="10428288" y="4789488"/>
          <p14:tracePt t="50632" x="10436225" y="4789488"/>
          <p14:tracePt t="50640" x="10450513" y="4789488"/>
          <p14:tracePt t="50649" x="10456863" y="4789488"/>
          <p14:tracePt t="50657" x="10479088" y="4783138"/>
          <p14:tracePt t="50665" x="10487025" y="4783138"/>
          <p14:tracePt t="50673" x="10507663" y="4783138"/>
          <p14:tracePt t="50681" x="10523538" y="4783138"/>
          <p14:tracePt t="50689" x="10544175" y="4783138"/>
          <p14:tracePt t="50698" x="10566400" y="4783138"/>
          <p14:tracePt t="50705" x="10594975" y="4783138"/>
          <p14:tracePt t="50714" x="10617200" y="4783138"/>
          <p14:tracePt t="50722" x="10645775" y="4783138"/>
          <p14:tracePt t="50731" x="10675938" y="4783138"/>
          <p14:tracePt t="50738" x="10704513" y="4789488"/>
          <p14:tracePt t="50746" x="10726738" y="4797425"/>
          <p14:tracePt t="50754" x="10755313" y="4803775"/>
          <p14:tracePt t="50764" x="10783888" y="4811713"/>
          <p14:tracePt t="50769" x="10812463" y="4818063"/>
          <p14:tracePt t="50781" x="10842625" y="4833938"/>
          <p14:tracePt t="50786" x="10871200" y="4840288"/>
          <p14:tracePt t="50797" x="10893425" y="4854575"/>
          <p14:tracePt t="50802" x="10914063" y="4854575"/>
          <p14:tracePt t="50813" x="10936288" y="4862513"/>
          <p14:tracePt t="50818" x="10950575" y="4868863"/>
          <p14:tracePt t="50830" x="10964863" y="4876800"/>
          <p14:tracePt t="50834" x="10980738" y="4884738"/>
          <p14:tracePt t="50846" x="10987088" y="4884738"/>
          <p14:tracePt t="50850" x="10995025" y="4891088"/>
          <p14:tracePt t="50863" x="11001375" y="4899025"/>
          <p14:tracePt t="50868" x="11009313" y="4899025"/>
          <p14:tracePt t="50880" x="11015663" y="4899025"/>
          <p14:tracePt t="50883" x="11015663" y="4905375"/>
          <p14:tracePt t="50891" x="11023600" y="4905375"/>
          <p14:tracePt t="50907" x="11031538" y="4913313"/>
          <p14:tracePt t="50931" x="11037888" y="4919663"/>
          <p14:tracePt t="50948" x="11037888" y="4927600"/>
          <p14:tracePt t="50956" x="11037888" y="4935538"/>
          <p14:tracePt t="50964" x="11037888" y="4941888"/>
          <p14:tracePt t="50980" x="11037888" y="4949825"/>
          <p14:tracePt t="50988" x="11037888" y="4956175"/>
          <p14:tracePt t="51022" x="11037888" y="4964113"/>
          <p14:tracePt t="51386" x="11045825" y="4964113"/>
          <p14:tracePt t="51395" x="11060113" y="4964113"/>
          <p14:tracePt t="51403" x="11066463" y="4964113"/>
          <p14:tracePt t="51411" x="11074400" y="4964113"/>
          <p14:tracePt t="51419" x="11088688" y="4964113"/>
          <p14:tracePt t="51428" x="11102975" y="4964113"/>
          <p14:tracePt t="51436" x="11117263" y="4964113"/>
          <p14:tracePt t="51444" x="11133138" y="4964113"/>
          <p14:tracePt t="51452" x="11153775" y="4964113"/>
          <p14:tracePt t="51459" x="11168063" y="4964113"/>
          <p14:tracePt t="51467" x="11190288" y="4964113"/>
          <p14:tracePt t="51475" x="11204575" y="4970463"/>
          <p14:tracePt t="51484" x="11218863" y="4970463"/>
          <p14:tracePt t="51492" x="11234738" y="4970463"/>
          <p14:tracePt t="51500" x="11249025" y="4970463"/>
          <p14:tracePt t="51508" x="11263313" y="4970463"/>
          <p14:tracePt t="51516" x="11269663" y="4970463"/>
          <p14:tracePt t="51524" x="11285538" y="4970463"/>
          <p14:tracePt t="51532" x="11291888" y="4970463"/>
          <p14:tracePt t="51540" x="11299825" y="4970463"/>
          <p14:tracePt t="51549" x="11306175" y="4970463"/>
          <p14:tracePt t="51565" x="11306175" y="4964113"/>
          <p14:tracePt t="51573" x="11314113" y="4964113"/>
          <p14:tracePt t="56463" x="11306175" y="4964113"/>
          <p14:tracePt t="56470" x="11299825" y="4964113"/>
          <p14:tracePt t="56495" x="11291888" y="4964113"/>
          <p14:tracePt t="56503" x="11291888" y="4956175"/>
          <p14:tracePt t="56511" x="11285538" y="4956175"/>
          <p14:tracePt t="59598" x="11269663" y="4956175"/>
          <p14:tracePt t="59606" x="11255375" y="4949825"/>
          <p14:tracePt t="59619" x="11234738" y="4935538"/>
          <p14:tracePt t="59622" x="11212513" y="4919663"/>
          <p14:tracePt t="59636" x="11183938" y="4905375"/>
          <p14:tracePt t="59639" x="11153775" y="4884738"/>
          <p14:tracePt t="59653" x="11066463" y="4826000"/>
          <p14:tracePt t="59655" x="11001375" y="4783138"/>
          <p14:tracePt t="59669" x="10922000" y="4732338"/>
          <p14:tracePt t="59671" x="10834688" y="4673600"/>
          <p14:tracePt t="59679" x="10741025" y="4608513"/>
          <p14:tracePt t="59687" x="10639425" y="4543425"/>
          <p14:tracePt t="59696" x="10537825" y="4470400"/>
          <p14:tracePt t="59704" x="10442575" y="4405313"/>
          <p14:tracePt t="59712" x="10340975" y="4346575"/>
          <p14:tracePt t="59720" x="10298113" y="4318000"/>
          <p14:tracePt t="59728" x="10218738" y="4267200"/>
          <p14:tracePt t="59736" x="10137775" y="4216400"/>
          <p14:tracePt t="59744" x="10066338" y="4173538"/>
          <p14:tracePt t="59752" x="10007600" y="4137025"/>
          <p14:tracePt t="59760" x="9979025" y="4114800"/>
          <p14:tracePt t="59768" x="9942513" y="4092575"/>
          <p14:tracePt t="59777" x="9920288" y="4078288"/>
          <p14:tracePt t="59785" x="9891713" y="4064000"/>
          <p14:tracePt t="59793" x="9877425" y="4049713"/>
          <p14:tracePt t="59801" x="9863138" y="4041775"/>
          <p14:tracePt t="59809" x="9855200" y="4035425"/>
          <p14:tracePt t="60021" x="9840913" y="4035425"/>
          <p14:tracePt t="60028" x="9812338" y="4021138"/>
          <p14:tracePt t="60037" x="9775825" y="4005263"/>
          <p14:tracePt t="60046" x="9731375" y="3976688"/>
          <p14:tracePt t="60053" x="9666288" y="3948113"/>
          <p14:tracePt t="60061" x="9601200" y="3925888"/>
          <p14:tracePt t="60069" x="9528175" y="3889375"/>
          <p14:tracePt t="60077" x="9390063" y="3824288"/>
          <p14:tracePt t="60085" x="9253538" y="3751263"/>
          <p14:tracePt t="60093" x="9172575" y="3708400"/>
          <p14:tracePt t="60101" x="9034463" y="3629025"/>
          <p14:tracePt t="60109" x="8796338" y="3497263"/>
          <p14:tracePt t="60118" x="8729663" y="3454400"/>
          <p14:tracePt t="60126" x="8599488" y="3360738"/>
          <p14:tracePt t="60134" x="8475663" y="3279775"/>
          <p14:tracePt t="60142" x="8367713" y="3208338"/>
          <p14:tracePt t="60151" x="8316913" y="3178175"/>
          <p14:tracePt t="60158" x="8229600" y="3121025"/>
          <p14:tracePt t="60167" x="8193088" y="3098800"/>
          <p14:tracePt t="60175" x="8135938" y="3055938"/>
          <p14:tracePt t="60183" x="8120063" y="3048000"/>
          <p14:tracePt t="60191" x="8091488" y="3033713"/>
          <p14:tracePt t="60200" x="8054975" y="3011488"/>
          <p14:tracePt t="60390" x="8040688" y="3011488"/>
          <p14:tracePt t="60401" x="8018463" y="3011488"/>
          <p14:tracePt t="60410" x="7983538" y="3011488"/>
          <p14:tracePt t="60418" x="7947025" y="2997200"/>
          <p14:tracePt t="60422" x="7902575" y="2982913"/>
          <p14:tracePt t="60430" x="7851775" y="2968625"/>
          <p14:tracePt t="60438" x="7794625" y="2954338"/>
          <p14:tracePt t="60447" x="7735888" y="2932113"/>
          <p14:tracePt t="60455" x="7634288" y="2909888"/>
          <p14:tracePt t="60464" x="7518400" y="2881313"/>
          <p14:tracePt t="60471" x="7402513" y="2844800"/>
          <p14:tracePt t="60479" x="7286625" y="2816225"/>
          <p14:tracePt t="60487" x="7170738" y="2786063"/>
          <p14:tracePt t="60495" x="7119938" y="2771775"/>
          <p14:tracePt t="60503" x="7024688" y="2751138"/>
          <p14:tracePt t="60511" x="6945313" y="2728913"/>
          <p14:tracePt t="60519" x="6872288" y="2706688"/>
          <p14:tracePt t="60528" x="6843713" y="2700338"/>
          <p14:tracePt t="60536" x="6792913" y="2684463"/>
          <p14:tracePt t="60544" x="6770688" y="2678113"/>
          <p14:tracePt t="60552" x="6742113" y="2670175"/>
          <p14:tracePt t="60560" x="6713538" y="2655888"/>
          <p14:tracePt t="60568" x="6697663" y="2655888"/>
          <p14:tracePt t="60576" x="6691313" y="2655888"/>
          <p14:tracePt t="60584" x="6677025" y="2649538"/>
          <p14:tracePt t="60796" x="6662738" y="2649538"/>
          <p14:tracePt t="60804" x="6654800" y="2649538"/>
          <p14:tracePt t="60812" x="6646863" y="2641600"/>
          <p14:tracePt t="60820" x="6632575" y="2641600"/>
          <p14:tracePt t="60829" x="6626225" y="2633663"/>
          <p14:tracePt t="60836" x="6618288" y="2633663"/>
          <p14:tracePt t="60844" x="6604000" y="2627313"/>
          <p14:tracePt t="60852" x="6596063" y="2627313"/>
          <p14:tracePt t="60860" x="6589713" y="2619375"/>
          <p14:tracePt t="60869" x="6575425" y="2613025"/>
          <p14:tracePt t="60878" x="6561138" y="2613025"/>
          <p14:tracePt t="60886" x="6553200" y="2605088"/>
          <p14:tracePt t="60893" x="6545263" y="2598738"/>
          <p14:tracePt t="60901" x="6538913" y="2590800"/>
          <p14:tracePt t="60909" x="6524625" y="2590800"/>
          <p14:tracePt t="60917" x="6524625" y="2582863"/>
          <p14:tracePt t="60925" x="6516688" y="2576513"/>
          <p14:tracePt t="60934" x="6510338" y="2568575"/>
          <p14:tracePt t="60942" x="6502400" y="2562225"/>
          <p14:tracePt t="60950" x="6502400" y="2554288"/>
          <p14:tracePt t="60958" x="6494463" y="2554288"/>
          <p14:tracePt t="60966" x="6494463" y="2547938"/>
          <p14:tracePt t="60974" x="6488113" y="2540000"/>
          <p14:tracePt t="60982" x="6480175" y="2540000"/>
          <p14:tracePt t="60991" x="6480175" y="2532063"/>
          <p14:tracePt t="60998" x="6473825" y="2532063"/>
          <p14:tracePt t="61024" x="6465888" y="2525713"/>
          <p14:tracePt t="61040" x="6459538" y="2525713"/>
          <p14:tracePt t="61063" x="6451600" y="2517775"/>
          <p14:tracePt t="61104" x="6443663" y="2517775"/>
          <p14:tracePt t="62614" x="6451600" y="2517775"/>
          <p14:tracePt t="62630" x="6459538" y="2517775"/>
          <p14:tracePt t="62638" x="6465888" y="2517775"/>
          <p14:tracePt t="62650" x="6480175" y="2511425"/>
          <p14:tracePt t="62655" x="6502400" y="2503488"/>
          <p14:tracePt t="62665" x="6524625" y="2503488"/>
          <p14:tracePt t="62672" x="6545263" y="2503488"/>
          <p14:tracePt t="62679" x="6575425" y="2497138"/>
          <p14:tracePt t="62688" x="6611938" y="2497138"/>
          <p14:tracePt t="62695" x="6640513" y="2497138"/>
          <p14:tracePt t="62703" x="6691313" y="2497138"/>
          <p14:tracePt t="62712" x="6727825" y="2497138"/>
          <p14:tracePt t="62720" x="6756400" y="2497138"/>
          <p14:tracePt t="62728" x="6792913" y="2497138"/>
          <p14:tracePt t="62736" x="6829425" y="2503488"/>
          <p14:tracePt t="62744" x="6865938" y="2511425"/>
          <p14:tracePt t="62752" x="6900863" y="2517775"/>
          <p14:tracePt t="62760" x="6931025" y="2517775"/>
          <p14:tracePt t="62768" x="6959600" y="2525713"/>
          <p14:tracePt t="62776" x="6973888" y="2525713"/>
          <p14:tracePt t="62785" x="6988175" y="2532063"/>
          <p14:tracePt t="62793" x="7002463" y="2532063"/>
          <p14:tracePt t="62801" x="7018338" y="2540000"/>
          <p14:tracePt t="62809" x="7024688" y="2540000"/>
          <p14:tracePt t="62817" x="7032625" y="2540000"/>
          <p14:tracePt t="62825" x="7038975" y="2540000"/>
          <p14:tracePt t="63190" x="7038975" y="2532063"/>
          <p14:tracePt t="63200" x="7046913" y="2525713"/>
          <p14:tracePt t="63209" x="7053263" y="2517775"/>
          <p14:tracePt t="63218" x="7069138" y="2511425"/>
          <p14:tracePt t="63226" x="7083425" y="2497138"/>
          <p14:tracePt t="63233" x="7104063" y="2481263"/>
          <p14:tracePt t="63241" x="7134225" y="2466975"/>
          <p14:tracePt t="63249" x="7162800" y="2452688"/>
          <p14:tracePt t="63257" x="7199313" y="2438400"/>
          <p14:tracePt t="63265" x="7242175" y="2424113"/>
          <p14:tracePt t="63273" x="7286625" y="2409825"/>
          <p14:tracePt t="63281" x="7329488" y="2395538"/>
          <p14:tracePt t="63289" x="7380288" y="2387600"/>
          <p14:tracePt t="63296" x="7431088" y="2379663"/>
          <p14:tracePt t="63304" x="7489825" y="2379663"/>
          <p14:tracePt t="63312" x="7540625" y="2373313"/>
          <p14:tracePt t="63320" x="7591425" y="2373313"/>
          <p14:tracePt t="63329" x="7620000" y="2373313"/>
          <p14:tracePt t="63337" x="7656513" y="2365375"/>
          <p14:tracePt t="63346" x="7699375" y="2365375"/>
          <p14:tracePt t="63353" x="7743825" y="2365375"/>
          <p14:tracePt t="63361" x="7758113" y="2365375"/>
          <p14:tracePt t="63369" x="7786688" y="2365375"/>
          <p14:tracePt t="63377" x="7808913" y="2365375"/>
          <p14:tracePt t="63385" x="7823200" y="2365375"/>
          <p14:tracePt t="63393" x="7831138" y="2359025"/>
          <p14:tracePt t="63402" x="7845425" y="2359025"/>
          <p14:tracePt t="63410" x="7851775" y="2359025"/>
          <p14:tracePt t="66130" x="7851775" y="2351088"/>
          <p14:tracePt t="66140" x="7866063" y="2328863"/>
          <p14:tracePt t="66147" x="7888288" y="2308225"/>
          <p14:tracePt t="66155" x="7910513" y="2286000"/>
          <p14:tracePt t="66163" x="7939088" y="2257425"/>
          <p14:tracePt t="66172" x="7983538" y="2227263"/>
          <p14:tracePt t="66179" x="8026400" y="2206625"/>
          <p14:tracePt t="66188" x="8150225" y="2125663"/>
          <p14:tracePt t="66196" x="8272463" y="2060575"/>
          <p14:tracePt t="66204" x="8424863" y="1995488"/>
          <p14:tracePt t="66211" x="8621713" y="1922463"/>
          <p14:tracePt t="66219" x="8977313" y="1828800"/>
          <p14:tracePt t="66228" x="9259888" y="1785938"/>
          <p14:tracePt t="66236" x="9578975" y="1770063"/>
          <p14:tracePt t="66244" x="9920288" y="1770063"/>
          <p14:tracePt t="66252" x="10261600" y="1806575"/>
          <p14:tracePt t="66260" x="10617200" y="1901825"/>
          <p14:tracePt t="66268" x="10958513" y="2017713"/>
          <p14:tracePt t="66276" x="11299825" y="2155825"/>
          <p14:tracePt t="66284" x="11618913" y="2300288"/>
          <p14:tracePt t="66293" x="11757025" y="2365375"/>
          <p14:tracePt t="66301" x="12031663" y="2503488"/>
          <p14:tracePt t="66326" x="65088" y="5181600"/>
          <p14:tracePt t="66336" x="152400" y="5195888"/>
          <p14:tracePt t="66341" x="203200" y="5232400"/>
          <p14:tracePt t="66352" x="406400" y="5297488"/>
          <p14:tracePt t="66357" x="442913" y="5297488"/>
          <p14:tracePt t="66643" x="522288" y="5283200"/>
          <p14:tracePt t="66653" x="623888" y="5283200"/>
          <p14:tracePt t="66659" x="747713" y="5246688"/>
          <p14:tracePt t="66670" x="877888" y="5232400"/>
          <p14:tracePt t="66674" x="1066800" y="5218113"/>
          <p14:tracePt t="66683" x="1255713" y="5195888"/>
          <p14:tracePt t="66691" x="1473200" y="5181600"/>
          <p14:tracePt t="66699" x="1930400" y="5167313"/>
          <p14:tracePt t="66707" x="2424113" y="5167313"/>
          <p14:tracePt t="66715" x="3287713" y="5167313"/>
          <p14:tracePt t="66723" x="3911600" y="5283200"/>
          <p14:tracePt t="66732" x="4572000" y="5449888"/>
          <p14:tracePt t="66739" x="5246688" y="5689600"/>
          <p14:tracePt t="66748" x="5907088" y="5943600"/>
          <p14:tracePt t="66755" x="6248400" y="6096000"/>
          <p14:tracePt t="66765" x="6894513" y="6400800"/>
          <p14:tracePt t="66772" x="7453313" y="6691313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93E10248-AF0E-477D-B4D2-47C02CE4E3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33010C2-2DA5-460F-A40C-5317F567A0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4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>
              <a:extLst>
                <a:ext uri="{FF2B5EF4-FFF2-40B4-BE49-F238E27FC236}">
                  <a16:creationId xmlns:a16="http://schemas.microsoft.com/office/drawing/2014/main" id="{17CB0634-F963-4EC9-A6F6-8EA46BD1F1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73C0A186-7444-4460-9C37-532E7671E9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02E8BD2A-4014-4DC6-A228-4ECE6A0AA6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3896CA42-3323-41E5-B809-CD790B2AA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Freeform 5">
            <a:extLst>
              <a:ext uri="{FF2B5EF4-FFF2-40B4-BE49-F238E27FC236}">
                <a16:creationId xmlns:a16="http://schemas.microsoft.com/office/drawing/2014/main" id="{EA2FE539-0B6F-4FAE-A391-B46476F46C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3140485" y="1826078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BD5A14FB-50A2-4964-8B07-EE40D1CE0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5171964" y="-140866"/>
            <a:ext cx="6053670" cy="7139732"/>
          </a:xfrm>
          <a:custGeom>
            <a:avLst/>
            <a:gdLst>
              <a:gd name="connsiteX0" fmla="*/ 6053670 w 6053670"/>
              <a:gd name="connsiteY0" fmla="*/ 1098 h 7139732"/>
              <a:gd name="connsiteX1" fmla="*/ 6053670 w 6053670"/>
              <a:gd name="connsiteY1" fmla="*/ 1084479 h 7139732"/>
              <a:gd name="connsiteX2" fmla="*/ 6053670 w 6053670"/>
              <a:gd name="connsiteY2" fmla="*/ 1254558 h 7139732"/>
              <a:gd name="connsiteX3" fmla="*/ 6053670 w 6053670"/>
              <a:gd name="connsiteY3" fmla="*/ 7139732 h 7139732"/>
              <a:gd name="connsiteX4" fmla="*/ 0 w 6053670"/>
              <a:gd name="connsiteY4" fmla="*/ 7139732 h 7139732"/>
              <a:gd name="connsiteX5" fmla="*/ 0 w 6053670"/>
              <a:gd name="connsiteY5" fmla="*/ 1249853 h 7139732"/>
              <a:gd name="connsiteX6" fmla="*/ 0 w 6053670"/>
              <a:gd name="connsiteY6" fmla="*/ 1084479 h 7139732"/>
              <a:gd name="connsiteX7" fmla="*/ 0 w 6053670"/>
              <a:gd name="connsiteY7" fmla="*/ 0 h 7139732"/>
              <a:gd name="connsiteX8" fmla="*/ 35717 w 6053670"/>
              <a:gd name="connsiteY8" fmla="*/ 5488 h 7139732"/>
              <a:gd name="connsiteX9" fmla="*/ 140445 w 6053670"/>
              <a:gd name="connsiteY9" fmla="*/ 21641 h 7139732"/>
              <a:gd name="connsiteX10" fmla="*/ 216722 w 6053670"/>
              <a:gd name="connsiteY10" fmla="*/ 32932 h 7139732"/>
              <a:gd name="connsiteX11" fmla="*/ 307527 w 6053670"/>
              <a:gd name="connsiteY11" fmla="*/ 44850 h 7139732"/>
              <a:gd name="connsiteX12" fmla="*/ 415282 w 6053670"/>
              <a:gd name="connsiteY12" fmla="*/ 59121 h 7139732"/>
              <a:gd name="connsiteX13" fmla="*/ 534539 w 6053670"/>
              <a:gd name="connsiteY13" fmla="*/ 74175 h 7139732"/>
              <a:gd name="connsiteX14" fmla="*/ 668931 w 6053670"/>
              <a:gd name="connsiteY14" fmla="*/ 90014 h 7139732"/>
              <a:gd name="connsiteX15" fmla="*/ 815430 w 6053670"/>
              <a:gd name="connsiteY15" fmla="*/ 106794 h 7139732"/>
              <a:gd name="connsiteX16" fmla="*/ 974641 w 6053670"/>
              <a:gd name="connsiteY16" fmla="*/ 123574 h 7139732"/>
              <a:gd name="connsiteX17" fmla="*/ 1144144 w 6053670"/>
              <a:gd name="connsiteY17" fmla="*/ 140667 h 7139732"/>
              <a:gd name="connsiteX18" fmla="*/ 1326965 w 6053670"/>
              <a:gd name="connsiteY18" fmla="*/ 156506 h 7139732"/>
              <a:gd name="connsiteX19" fmla="*/ 1518261 w 6053670"/>
              <a:gd name="connsiteY19" fmla="*/ 171717 h 7139732"/>
              <a:gd name="connsiteX20" fmla="*/ 1720453 w 6053670"/>
              <a:gd name="connsiteY20" fmla="*/ 185518 h 7139732"/>
              <a:gd name="connsiteX21" fmla="*/ 1931121 w 6053670"/>
              <a:gd name="connsiteY21" fmla="*/ 198690 h 7139732"/>
              <a:gd name="connsiteX22" fmla="*/ 2150869 w 6053670"/>
              <a:gd name="connsiteY22" fmla="*/ 211079 h 7139732"/>
              <a:gd name="connsiteX23" fmla="*/ 2263467 w 6053670"/>
              <a:gd name="connsiteY23" fmla="*/ 215470 h 7139732"/>
              <a:gd name="connsiteX24" fmla="*/ 2378487 w 6053670"/>
              <a:gd name="connsiteY24" fmla="*/ 220332 h 7139732"/>
              <a:gd name="connsiteX25" fmla="*/ 2495323 w 6053670"/>
              <a:gd name="connsiteY25" fmla="*/ 224879 h 7139732"/>
              <a:gd name="connsiteX26" fmla="*/ 2612764 w 6053670"/>
              <a:gd name="connsiteY26" fmla="*/ 227859 h 7139732"/>
              <a:gd name="connsiteX27" fmla="*/ 2732627 w 6053670"/>
              <a:gd name="connsiteY27" fmla="*/ 230525 h 7139732"/>
              <a:gd name="connsiteX28" fmla="*/ 2853700 w 6053670"/>
              <a:gd name="connsiteY28" fmla="*/ 233348 h 7139732"/>
              <a:gd name="connsiteX29" fmla="*/ 2977195 w 6053670"/>
              <a:gd name="connsiteY29" fmla="*/ 235229 h 7139732"/>
              <a:gd name="connsiteX30" fmla="*/ 3101901 w 6053670"/>
              <a:gd name="connsiteY30" fmla="*/ 235229 h 7139732"/>
              <a:gd name="connsiteX31" fmla="*/ 3227817 w 6053670"/>
              <a:gd name="connsiteY31" fmla="*/ 236170 h 7139732"/>
              <a:gd name="connsiteX32" fmla="*/ 3354944 w 6053670"/>
              <a:gd name="connsiteY32" fmla="*/ 235229 h 7139732"/>
              <a:gd name="connsiteX33" fmla="*/ 3483887 w 6053670"/>
              <a:gd name="connsiteY33" fmla="*/ 233348 h 7139732"/>
              <a:gd name="connsiteX34" fmla="*/ 3612830 w 6053670"/>
              <a:gd name="connsiteY34" fmla="*/ 231623 h 7139732"/>
              <a:gd name="connsiteX35" fmla="*/ 3743590 w 6053670"/>
              <a:gd name="connsiteY35" fmla="*/ 227859 h 7139732"/>
              <a:gd name="connsiteX36" fmla="*/ 3875560 w 6053670"/>
              <a:gd name="connsiteY36" fmla="*/ 223938 h 7139732"/>
              <a:gd name="connsiteX37" fmla="*/ 4007530 w 6053670"/>
              <a:gd name="connsiteY37" fmla="*/ 219391 h 7139732"/>
              <a:gd name="connsiteX38" fmla="*/ 4140710 w 6053670"/>
              <a:gd name="connsiteY38" fmla="*/ 212961 h 7139732"/>
              <a:gd name="connsiteX39" fmla="*/ 4275102 w 6053670"/>
              <a:gd name="connsiteY39" fmla="*/ 205277 h 7139732"/>
              <a:gd name="connsiteX40" fmla="*/ 4410098 w 6053670"/>
              <a:gd name="connsiteY40" fmla="*/ 197907 h 7139732"/>
              <a:gd name="connsiteX41" fmla="*/ 4545096 w 6053670"/>
              <a:gd name="connsiteY41" fmla="*/ 188498 h 7139732"/>
              <a:gd name="connsiteX42" fmla="*/ 4681909 w 6053670"/>
              <a:gd name="connsiteY42" fmla="*/ 177207 h 7139732"/>
              <a:gd name="connsiteX43" fmla="*/ 4816905 w 6053670"/>
              <a:gd name="connsiteY43" fmla="*/ 165916 h 7139732"/>
              <a:gd name="connsiteX44" fmla="*/ 4954323 w 6053670"/>
              <a:gd name="connsiteY44" fmla="*/ 152899 h 7139732"/>
              <a:gd name="connsiteX45" fmla="*/ 5092347 w 6053670"/>
              <a:gd name="connsiteY45" fmla="*/ 138629 h 7139732"/>
              <a:gd name="connsiteX46" fmla="*/ 5228555 w 6053670"/>
              <a:gd name="connsiteY46" fmla="*/ 123574 h 7139732"/>
              <a:gd name="connsiteX47" fmla="*/ 5366578 w 6053670"/>
              <a:gd name="connsiteY47" fmla="*/ 106010 h 7139732"/>
              <a:gd name="connsiteX48" fmla="*/ 5503997 w 6053670"/>
              <a:gd name="connsiteY48" fmla="*/ 87192 h 7139732"/>
              <a:gd name="connsiteX49" fmla="*/ 5642020 w 6053670"/>
              <a:gd name="connsiteY49" fmla="*/ 68530 h 7139732"/>
              <a:gd name="connsiteX50" fmla="*/ 5779438 w 6053670"/>
              <a:gd name="connsiteY50" fmla="*/ 46733 h 7139732"/>
              <a:gd name="connsiteX51" fmla="*/ 5916251 w 6053670"/>
              <a:gd name="connsiteY51" fmla="*/ 24464 h 7139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053670" h="7139732">
                <a:moveTo>
                  <a:pt x="6053670" y="1098"/>
                </a:moveTo>
                <a:lnTo>
                  <a:pt x="6053670" y="1084479"/>
                </a:lnTo>
                <a:lnTo>
                  <a:pt x="6053670" y="1254558"/>
                </a:lnTo>
                <a:lnTo>
                  <a:pt x="6053670" y="7139732"/>
                </a:lnTo>
                <a:lnTo>
                  <a:pt x="0" y="7139732"/>
                </a:lnTo>
                <a:lnTo>
                  <a:pt x="0" y="1249853"/>
                </a:lnTo>
                <a:lnTo>
                  <a:pt x="0" y="1084479"/>
                </a:lnTo>
                <a:lnTo>
                  <a:pt x="0" y="0"/>
                </a:lnTo>
                <a:lnTo>
                  <a:pt x="35717" y="5488"/>
                </a:lnTo>
                <a:lnTo>
                  <a:pt x="140445" y="21641"/>
                </a:lnTo>
                <a:lnTo>
                  <a:pt x="216722" y="32932"/>
                </a:lnTo>
                <a:lnTo>
                  <a:pt x="307527" y="44850"/>
                </a:lnTo>
                <a:lnTo>
                  <a:pt x="415282" y="59121"/>
                </a:lnTo>
                <a:lnTo>
                  <a:pt x="534539" y="74175"/>
                </a:lnTo>
                <a:lnTo>
                  <a:pt x="668931" y="90014"/>
                </a:lnTo>
                <a:lnTo>
                  <a:pt x="815430" y="106794"/>
                </a:lnTo>
                <a:lnTo>
                  <a:pt x="974641" y="123574"/>
                </a:lnTo>
                <a:lnTo>
                  <a:pt x="1144144" y="140667"/>
                </a:lnTo>
                <a:lnTo>
                  <a:pt x="1326965" y="156506"/>
                </a:lnTo>
                <a:lnTo>
                  <a:pt x="1518261" y="171717"/>
                </a:lnTo>
                <a:lnTo>
                  <a:pt x="1720453" y="185518"/>
                </a:lnTo>
                <a:lnTo>
                  <a:pt x="1931121" y="198690"/>
                </a:lnTo>
                <a:lnTo>
                  <a:pt x="2150869" y="211079"/>
                </a:lnTo>
                <a:lnTo>
                  <a:pt x="2263467" y="215470"/>
                </a:lnTo>
                <a:lnTo>
                  <a:pt x="2378487" y="220332"/>
                </a:lnTo>
                <a:lnTo>
                  <a:pt x="2495323" y="224879"/>
                </a:lnTo>
                <a:lnTo>
                  <a:pt x="2612764" y="227859"/>
                </a:lnTo>
                <a:lnTo>
                  <a:pt x="2732627" y="230525"/>
                </a:lnTo>
                <a:lnTo>
                  <a:pt x="2853700" y="233348"/>
                </a:lnTo>
                <a:lnTo>
                  <a:pt x="2977195" y="235229"/>
                </a:lnTo>
                <a:lnTo>
                  <a:pt x="3101901" y="235229"/>
                </a:lnTo>
                <a:lnTo>
                  <a:pt x="3227817" y="236170"/>
                </a:lnTo>
                <a:lnTo>
                  <a:pt x="3354944" y="235229"/>
                </a:lnTo>
                <a:lnTo>
                  <a:pt x="3483887" y="233348"/>
                </a:lnTo>
                <a:lnTo>
                  <a:pt x="3612830" y="231623"/>
                </a:lnTo>
                <a:lnTo>
                  <a:pt x="3743590" y="227859"/>
                </a:lnTo>
                <a:lnTo>
                  <a:pt x="3875560" y="223938"/>
                </a:lnTo>
                <a:lnTo>
                  <a:pt x="4007530" y="219391"/>
                </a:lnTo>
                <a:lnTo>
                  <a:pt x="4140710" y="212961"/>
                </a:lnTo>
                <a:lnTo>
                  <a:pt x="4275102" y="205277"/>
                </a:lnTo>
                <a:lnTo>
                  <a:pt x="4410098" y="197907"/>
                </a:lnTo>
                <a:lnTo>
                  <a:pt x="4545096" y="188498"/>
                </a:lnTo>
                <a:lnTo>
                  <a:pt x="4681909" y="177207"/>
                </a:lnTo>
                <a:lnTo>
                  <a:pt x="4816905" y="165916"/>
                </a:lnTo>
                <a:lnTo>
                  <a:pt x="4954323" y="152899"/>
                </a:lnTo>
                <a:lnTo>
                  <a:pt x="5092347" y="138629"/>
                </a:lnTo>
                <a:lnTo>
                  <a:pt x="5228555" y="123574"/>
                </a:lnTo>
                <a:lnTo>
                  <a:pt x="5366578" y="106010"/>
                </a:lnTo>
                <a:lnTo>
                  <a:pt x="5503997" y="87192"/>
                </a:lnTo>
                <a:lnTo>
                  <a:pt x="5642020" y="68530"/>
                </a:lnTo>
                <a:lnTo>
                  <a:pt x="5779438" y="46733"/>
                </a:lnTo>
                <a:lnTo>
                  <a:pt x="5916251" y="24464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21" name="Freeform 5">
            <a:extLst>
              <a:ext uri="{FF2B5EF4-FFF2-40B4-BE49-F238E27FC236}">
                <a16:creationId xmlns:a16="http://schemas.microsoft.com/office/drawing/2014/main" id="{FD63331C-DD2E-43D8-9511-B44EC057D7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D34A0016-C2FC-7244-84F6-43665D1BFC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2771" y="437513"/>
            <a:ext cx="6232398" cy="595432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6600"/>
              <a:t>Conclusions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D61DDC7-AA76-DC4A-A57A-F748944E76A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81395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2876"/>
    </mc:Choice>
    <mc:Fallback>
      <p:transition spd="slow" advTm="28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Espace réservé du texte 18"/>
          <p:cNvSpPr>
            <a:spLocks noGrp="1"/>
          </p:cNvSpPr>
          <p:nvPr>
            <p:ph type="body" sz="quarter" idx="3"/>
          </p:nvPr>
        </p:nvSpPr>
        <p:spPr>
          <a:xfrm>
            <a:off x="512582" y="1295207"/>
            <a:ext cx="5774159" cy="548640"/>
          </a:xfrm>
          <a:noFill/>
        </p:spPr>
        <p:txBody>
          <a:bodyPr/>
          <a:lstStyle/>
          <a:p>
            <a:pPr algn="ctr"/>
            <a:r>
              <a:rPr lang="fr-FR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Role</a:t>
            </a:r>
            <a:r>
              <a:rPr lang="fr-FR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of HXR </a:t>
            </a:r>
            <a:r>
              <a:rPr lang="fr-FR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explicited</a:t>
            </a:r>
            <a:endParaRPr lang="fr-FR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Espace réservé du contenu 19"/>
          <p:cNvSpPr>
            <a:spLocks noGrp="1"/>
          </p:cNvSpPr>
          <p:nvPr>
            <p:ph sz="quarter" idx="4"/>
          </p:nvPr>
        </p:nvSpPr>
        <p:spPr>
          <a:xfrm>
            <a:off x="190741" y="2177431"/>
            <a:ext cx="6096000" cy="5328269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fr-FR" sz="2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Δt</a:t>
            </a:r>
            <a:r>
              <a:rPr lang="fr-FR" sz="2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2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decrease</a:t>
            </a:r>
            <a:r>
              <a:rPr lang="fr-FR" sz="2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2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with</a:t>
            </a:r>
            <a:r>
              <a:rPr lang="fr-FR" sz="2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2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increasing</a:t>
            </a:r>
            <a:r>
              <a:rPr lang="fr-FR" sz="2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2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flare</a:t>
            </a:r>
            <a:r>
              <a:rPr lang="fr-FR" sz="2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flux:</a:t>
            </a:r>
          </a:p>
          <a:p>
            <a:pPr lvl="1">
              <a:buFontTx/>
              <a:buChar char="-"/>
            </a:pPr>
            <a:r>
              <a:rPr lang="fr-FR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Compatible </a:t>
            </a:r>
            <a:r>
              <a:rPr lang="fr-FR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with</a:t>
            </a:r>
            <a:r>
              <a:rPr lang="fr-FR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 </a:t>
            </a:r>
            <a:r>
              <a:rPr lang="fr-FR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increase</a:t>
            </a:r>
            <a:r>
              <a:rPr lang="fr-FR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of the effective recombinaison rate (due to </a:t>
            </a:r>
            <a:r>
              <a:rPr lang="fr-FR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higher</a:t>
            </a:r>
            <a:r>
              <a:rPr lang="fr-FR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collision </a:t>
            </a:r>
            <a:r>
              <a:rPr lang="fr-FR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with</a:t>
            </a:r>
            <a:r>
              <a:rPr lang="fr-FR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neutrals</a:t>
            </a:r>
            <a:r>
              <a:rPr lang="fr-FR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>
              <a:buFontTx/>
              <a:buChar char="-"/>
            </a:pPr>
            <a:endParaRPr lang="fr-FR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fr-FR" sz="2400" dirty="0" err="1">
                <a:solidFill>
                  <a:schemeClr val="tx1"/>
                </a:solidFill>
                <a:latin typeface="Symbol" pitchFamily="2" charset="2"/>
                <a:cs typeface="Arial" panose="020B0604020202020204" pitchFamily="34" charset="0"/>
              </a:rPr>
              <a:t>D</a:t>
            </a:r>
            <a:r>
              <a:rPr lang="fr-FR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fr-FR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&lt;0 : </a:t>
            </a:r>
          </a:p>
          <a:p>
            <a:pPr lvl="1">
              <a:buFontTx/>
              <a:buChar char="-"/>
            </a:pPr>
            <a:r>
              <a:rPr lang="fr-FR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Signature of the </a:t>
            </a:r>
            <a:r>
              <a:rPr lang="fr-FR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role</a:t>
            </a:r>
            <a:r>
              <a:rPr lang="fr-FR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of HXR in </a:t>
            </a:r>
            <a:r>
              <a:rPr lang="fr-FR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ionizing</a:t>
            </a:r>
            <a:r>
              <a:rPr lang="fr-FR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the </a:t>
            </a:r>
            <a:r>
              <a:rPr lang="fr-FR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deepest</a:t>
            </a:r>
            <a:r>
              <a:rPr lang="fr-FR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layers</a:t>
            </a:r>
            <a:r>
              <a:rPr lang="fr-FR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of the D-</a:t>
            </a:r>
            <a:r>
              <a:rPr lang="fr-FR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region</a:t>
            </a:r>
            <a:endParaRPr lang="fr-FR" sz="2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FontTx/>
              <a:buChar char="-"/>
            </a:pPr>
            <a:r>
              <a:rPr lang="fr-FR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Specifically</a:t>
            </a:r>
            <a:r>
              <a:rPr lang="fr-FR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the range </a:t>
            </a:r>
            <a:r>
              <a:rPr lang="fr-FR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above</a:t>
            </a:r>
            <a:r>
              <a:rPr lang="fr-FR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30keV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FE2306-2F16-2441-B26D-5AD3A6CA0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299EAE6D-B237-AF41-A425-E1C22B424447}" type="slidenum">
              <a:rPr lang="x-none" smtClean="0">
                <a:solidFill>
                  <a:schemeClr val="tx1"/>
                </a:solidFill>
              </a:rPr>
              <a:t>15</a:t>
            </a:fld>
            <a:endParaRPr lang="x-none">
              <a:solidFill>
                <a:schemeClr val="tx1"/>
              </a:solidFill>
            </a:endParaRPr>
          </a:p>
        </p:txBody>
      </p:sp>
      <p:sp>
        <p:nvSpPr>
          <p:cNvPr id="33" name="Espace réservé du contenu 17"/>
          <p:cNvSpPr txBox="1">
            <a:spLocks/>
          </p:cNvSpPr>
          <p:nvPr/>
        </p:nvSpPr>
        <p:spPr>
          <a:xfrm>
            <a:off x="6934201" y="2209801"/>
            <a:ext cx="4935958" cy="46481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8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37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023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309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95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533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819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92224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Char char="-"/>
            </a:pPr>
            <a:r>
              <a:rPr lang="en-GB" b="0" dirty="0">
                <a:latin typeface="Arial" panose="020B0604020202020204" pitchFamily="34" charset="0"/>
                <a:cs typeface="Arial" panose="020B0604020202020204" pitchFamily="34" charset="0"/>
              </a:rPr>
              <a:t>Antenna upgrade to measure also the phase</a:t>
            </a:r>
          </a:p>
          <a:p>
            <a:pPr>
              <a:buFontTx/>
              <a:buChar char="-"/>
            </a:pPr>
            <a:r>
              <a:rPr lang="en-GB" b="0" dirty="0">
                <a:latin typeface="Arial" panose="020B0604020202020204" pitchFamily="34" charset="0"/>
                <a:cs typeface="Arial" panose="020B0604020202020204" pitchFamily="34" charset="0"/>
              </a:rPr>
              <a:t>European Network for nowcast operations for solar flare detection</a:t>
            </a:r>
          </a:p>
          <a:p>
            <a:pPr>
              <a:buFontTx/>
              <a:buChar char="-"/>
            </a:pPr>
            <a:r>
              <a:rPr lang="en-GB" b="0" dirty="0">
                <a:latin typeface="Arial" panose="020B0604020202020204" pitchFamily="34" charset="0"/>
                <a:cs typeface="Arial" panose="020B0604020202020204" pitchFamily="34" charset="0"/>
              </a:rPr>
              <a:t>Ground-based support for TARANIS-II</a:t>
            </a:r>
          </a:p>
          <a:p>
            <a:pPr>
              <a:buFontTx/>
              <a:buChar char="-"/>
            </a:pPr>
            <a:r>
              <a:rPr lang="en-GB" b="0" dirty="0">
                <a:latin typeface="Arial" panose="020B0604020202020204" pitchFamily="34" charset="0"/>
                <a:cs typeface="Arial" panose="020B0604020202020204" pitchFamily="34" charset="0"/>
              </a:rPr>
              <a:t>Interested in joining us ?</a:t>
            </a:r>
          </a:p>
        </p:txBody>
      </p:sp>
      <p:sp>
        <p:nvSpPr>
          <p:cNvPr id="34" name="Espace réservé du texte 14"/>
          <p:cNvSpPr txBox="1">
            <a:spLocks/>
          </p:cNvSpPr>
          <p:nvPr/>
        </p:nvSpPr>
        <p:spPr>
          <a:xfrm>
            <a:off x="7268580" y="1295207"/>
            <a:ext cx="4267200" cy="5486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ts val="800"/>
              </a:spcBef>
              <a:buFont typeface="Arial" pitchFamily="34" charset="0"/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2400" b="1" spc="0" dirty="0">
                <a:solidFill>
                  <a:schemeClr val="bg1"/>
                </a:solidFill>
                <a:latin typeface="Arial"/>
                <a:cs typeface="Arial"/>
              </a:rPr>
              <a:t>FUTURE</a:t>
            </a:r>
          </a:p>
        </p:txBody>
      </p:sp>
      <p:pic>
        <p:nvPicPr>
          <p:cNvPr id="35" name="Image 6" descr="latex-image-1.pdf">
            <a:extLst>
              <a:ext uri="{FF2B5EF4-FFF2-40B4-BE49-F238E27FC236}">
                <a16:creationId xmlns:a16="http://schemas.microsoft.com/office/drawing/2014/main" id="{6363DFD8-92ED-CE4B-9B26-CB54BDB30F1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1748" y="4189986"/>
            <a:ext cx="1384252" cy="687827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8E8CAB5-70EE-B240-A72E-A17060F55D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511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3957"/>
    </mc:Choice>
    <mc:Fallback>
      <p:transition spd="slow" advTm="1039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03109" x="12126913" y="3011488"/>
          <p14:tracePt t="103122" x="12076113" y="2909888"/>
          <p14:tracePt t="103276" x="12003088" y="2808288"/>
          <p14:tracePt t="103290" x="11923713" y="2641600"/>
          <p14:tracePt t="103293" x="11850688" y="2438400"/>
          <p14:tracePt t="103306" x="11771313" y="2184400"/>
          <p14:tracePt t="103311" x="11684000" y="1930400"/>
          <p14:tracePt t="103325" x="11545888" y="1436688"/>
          <p14:tracePt t="103333" x="11480800" y="1204913"/>
          <p14:tracePt t="103341" x="11379200" y="812800"/>
          <p14:tracePt t="103350" x="11328400" y="660400"/>
          <p14:tracePt t="103357" x="11241088" y="369888"/>
          <p14:tracePt t="103366" x="11190288" y="138113"/>
        </p14:tracePtLst>
      </p14:laserTraceLst>
    </p:ext>
  </p:extLs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lle d’ions">
  <a:themeElements>
    <a:clrScheme name="Salle d’ions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Salle d’ions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alle d’ions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{8C16A4DB-DD00-BE4C-82F9-CA3B05C7C444}tf10001076</Template>
  <TotalTime>2221</TotalTime>
  <Words>523</Words>
  <Application>Microsoft Macintosh PowerPoint</Application>
  <PresentationFormat>Grand écran</PresentationFormat>
  <Paragraphs>101</Paragraphs>
  <Slides>15</Slides>
  <Notes>0</Notes>
  <HiddenSlides>0</HiddenSlides>
  <MMClips>15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4" baseType="lpstr">
      <vt:lpstr>Arial</vt:lpstr>
      <vt:lpstr>Calibri</vt:lpstr>
      <vt:lpstr>Cambria</vt:lpstr>
      <vt:lpstr>Century Gothic</vt:lpstr>
      <vt:lpstr>Symbol</vt:lpstr>
      <vt:lpstr>Times New Roman</vt:lpstr>
      <vt:lpstr>Wingdings</vt:lpstr>
      <vt:lpstr>Wingdings 3</vt:lpstr>
      <vt:lpstr>Salle d’ions</vt:lpstr>
      <vt:lpstr>Hard X-ray impact on the ionospheric D-layer: new results from VLF measurements</vt:lpstr>
      <vt:lpstr>Présentation PowerPoint</vt:lpstr>
      <vt:lpstr>Présentation PowerPoint</vt:lpstr>
      <vt:lpstr>Présentation PowerPoint</vt:lpstr>
      <vt:lpstr>VLF records from January 2017</vt:lpstr>
      <vt:lpstr>CONTEXT </vt:lpstr>
      <vt:lpstr>Présentation PowerPoint</vt:lpstr>
      <vt:lpstr>Présentation PowerPoint</vt:lpstr>
      <vt:lpstr>Présentation PowerPoint</vt:lpstr>
      <vt:lpstr>Hard X-ray:  RHESSI observation</vt:lpstr>
      <vt:lpstr>Présentation PowerPoint</vt:lpstr>
      <vt:lpstr>Présentation PowerPoint</vt:lpstr>
      <vt:lpstr>Présentation PowerPoint</vt:lpstr>
      <vt:lpstr>Conclusions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Hard X-ray impact on the ionospheric D-layer: new results from VLF measurements</dc:title>
  <dc:creator>Carine BRIAND</dc:creator>
  <cp:lastModifiedBy>Carine BRIAND</cp:lastModifiedBy>
  <cp:revision>38</cp:revision>
  <dcterms:created xsi:type="dcterms:W3CDTF">2021-04-25T13:08:21Z</dcterms:created>
  <dcterms:modified xsi:type="dcterms:W3CDTF">2021-04-27T17:05:07Z</dcterms:modified>
</cp:coreProperties>
</file>