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omments/comment1.xml" ContentType="application/vnd.openxmlformats-officedocument.presentationml.comment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 id="2147483714" r:id="rId2"/>
    <p:sldMasterId id="2147483728" r:id="rId3"/>
    <p:sldMasterId id="2147483921" r:id="rId4"/>
  </p:sldMasterIdLst>
  <p:notesMasterIdLst>
    <p:notesMasterId r:id="rId19"/>
  </p:notesMasterIdLst>
  <p:sldIdLst>
    <p:sldId id="292" r:id="rId5"/>
    <p:sldId id="301" r:id="rId6"/>
    <p:sldId id="308" r:id="rId7"/>
    <p:sldId id="309" r:id="rId8"/>
    <p:sldId id="304" r:id="rId9"/>
    <p:sldId id="302" r:id="rId10"/>
    <p:sldId id="311" r:id="rId11"/>
    <p:sldId id="293" r:id="rId12"/>
    <p:sldId id="294" r:id="rId13"/>
    <p:sldId id="295" r:id="rId14"/>
    <p:sldId id="297" r:id="rId15"/>
    <p:sldId id="298" r:id="rId16"/>
    <p:sldId id="310" r:id="rId17"/>
    <p:sldId id="30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san Sullivan" initials="SS" lastIdx="1" clrIdx="0">
    <p:extLst>
      <p:ext uri="{19B8F6BF-5375-455C-9EA6-DF929625EA0E}">
        <p15:presenceInfo xmlns:p15="http://schemas.microsoft.com/office/powerpoint/2012/main" userId="Susan Sulliv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BDF1B7-E74F-42CE-A342-88CFCC29643B}" v="1" dt="2021-04-22T18:27:15.9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120" d="100"/>
          <a:sy n="120" d="100"/>
        </p:scale>
        <p:origin x="114" y="5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r Keane" userId="2677a39a-78fe-4da0-ac2a-39406820a4c7" providerId="ADAL" clId="{4DBDF1B7-E74F-42CE-A342-88CFCC29643B}"/>
    <pc:docChg chg="custSel delSld modSld sldOrd">
      <pc:chgData name="Christopher Keane" userId="2677a39a-78fe-4da0-ac2a-39406820a4c7" providerId="ADAL" clId="{4DBDF1B7-E74F-42CE-A342-88CFCC29643B}" dt="2021-04-22T18:32:51.599" v="45" actId="6549"/>
      <pc:docMkLst>
        <pc:docMk/>
      </pc:docMkLst>
      <pc:sldChg chg="modSp mod">
        <pc:chgData name="Christopher Keane" userId="2677a39a-78fe-4da0-ac2a-39406820a4c7" providerId="ADAL" clId="{4DBDF1B7-E74F-42CE-A342-88CFCC29643B}" dt="2021-04-22T18:31:56.829" v="44" actId="27636"/>
        <pc:sldMkLst>
          <pc:docMk/>
          <pc:sldMk cId="3683409112" sldId="292"/>
        </pc:sldMkLst>
        <pc:spChg chg="mod">
          <ac:chgData name="Christopher Keane" userId="2677a39a-78fe-4da0-ac2a-39406820a4c7" providerId="ADAL" clId="{4DBDF1B7-E74F-42CE-A342-88CFCC29643B}" dt="2021-04-22T18:30:22.638" v="42" actId="20577"/>
          <ac:spMkLst>
            <pc:docMk/>
            <pc:sldMk cId="3683409112" sldId="292"/>
            <ac:spMk id="3" creationId="{5EED7DAB-27DF-4A87-8BDB-F6B13E859FF8}"/>
          </ac:spMkLst>
        </pc:spChg>
        <pc:spChg chg="mod">
          <ac:chgData name="Christopher Keane" userId="2677a39a-78fe-4da0-ac2a-39406820a4c7" providerId="ADAL" clId="{4DBDF1B7-E74F-42CE-A342-88CFCC29643B}" dt="2021-04-22T18:31:56.829" v="44" actId="27636"/>
          <ac:spMkLst>
            <pc:docMk/>
            <pc:sldMk cId="3683409112" sldId="292"/>
            <ac:spMk id="5" creationId="{BEBB49E8-8BDE-401E-83A4-8C077768C4A9}"/>
          </ac:spMkLst>
        </pc:spChg>
      </pc:sldChg>
      <pc:sldChg chg="del ord">
        <pc:chgData name="Christopher Keane" userId="2677a39a-78fe-4da0-ac2a-39406820a4c7" providerId="ADAL" clId="{4DBDF1B7-E74F-42CE-A342-88CFCC29643B}" dt="2021-04-22T18:26:54.012" v="5" actId="47"/>
        <pc:sldMkLst>
          <pc:docMk/>
          <pc:sldMk cId="3759671848" sldId="300"/>
        </pc:sldMkLst>
      </pc:sldChg>
      <pc:sldChg chg="ord">
        <pc:chgData name="Christopher Keane" userId="2677a39a-78fe-4da0-ac2a-39406820a4c7" providerId="ADAL" clId="{4DBDF1B7-E74F-42CE-A342-88CFCC29643B}" dt="2021-04-22T18:26:47.234" v="4"/>
        <pc:sldMkLst>
          <pc:docMk/>
          <pc:sldMk cId="3322985253" sldId="301"/>
        </pc:sldMkLst>
      </pc:sldChg>
      <pc:sldChg chg="ord">
        <pc:chgData name="Christopher Keane" userId="2677a39a-78fe-4da0-ac2a-39406820a4c7" providerId="ADAL" clId="{4DBDF1B7-E74F-42CE-A342-88CFCC29643B}" dt="2021-04-22T18:26:47.234" v="4"/>
        <pc:sldMkLst>
          <pc:docMk/>
          <pc:sldMk cId="307315242" sldId="302"/>
        </pc:sldMkLst>
      </pc:sldChg>
      <pc:sldChg chg="ord">
        <pc:chgData name="Christopher Keane" userId="2677a39a-78fe-4da0-ac2a-39406820a4c7" providerId="ADAL" clId="{4DBDF1B7-E74F-42CE-A342-88CFCC29643B}" dt="2021-04-22T18:26:47.234" v="4"/>
        <pc:sldMkLst>
          <pc:docMk/>
          <pc:sldMk cId="3332660425" sldId="304"/>
        </pc:sldMkLst>
      </pc:sldChg>
      <pc:sldChg chg="del">
        <pc:chgData name="Christopher Keane" userId="2677a39a-78fe-4da0-ac2a-39406820a4c7" providerId="ADAL" clId="{4DBDF1B7-E74F-42CE-A342-88CFCC29643B}" dt="2021-04-22T18:26:35.479" v="2" actId="47"/>
        <pc:sldMkLst>
          <pc:docMk/>
          <pc:sldMk cId="3643305408" sldId="307"/>
        </pc:sldMkLst>
      </pc:sldChg>
      <pc:sldChg chg="ord">
        <pc:chgData name="Christopher Keane" userId="2677a39a-78fe-4da0-ac2a-39406820a4c7" providerId="ADAL" clId="{4DBDF1B7-E74F-42CE-A342-88CFCC29643B}" dt="2021-04-22T18:26:47.234" v="4"/>
        <pc:sldMkLst>
          <pc:docMk/>
          <pc:sldMk cId="2074857373" sldId="308"/>
        </pc:sldMkLst>
      </pc:sldChg>
      <pc:sldChg chg="ord">
        <pc:chgData name="Christopher Keane" userId="2677a39a-78fe-4da0-ac2a-39406820a4c7" providerId="ADAL" clId="{4DBDF1B7-E74F-42CE-A342-88CFCC29643B}" dt="2021-04-22T18:26:47.234" v="4"/>
        <pc:sldMkLst>
          <pc:docMk/>
          <pc:sldMk cId="2161332489" sldId="309"/>
        </pc:sldMkLst>
      </pc:sldChg>
      <pc:sldChg chg="modSp mod">
        <pc:chgData name="Christopher Keane" userId="2677a39a-78fe-4da0-ac2a-39406820a4c7" providerId="ADAL" clId="{4DBDF1B7-E74F-42CE-A342-88CFCC29643B}" dt="2021-04-22T18:32:51.599" v="45" actId="6549"/>
        <pc:sldMkLst>
          <pc:docMk/>
          <pc:sldMk cId="4028841294" sldId="311"/>
        </pc:sldMkLst>
        <pc:spChg chg="mod">
          <ac:chgData name="Christopher Keane" userId="2677a39a-78fe-4da0-ac2a-39406820a4c7" providerId="ADAL" clId="{4DBDF1B7-E74F-42CE-A342-88CFCC29643B}" dt="2021-04-22T18:32:51.599" v="45" actId="6549"/>
          <ac:spMkLst>
            <pc:docMk/>
            <pc:sldMk cId="4028841294" sldId="311"/>
            <ac:spMk id="3" creationId="{5EED7DAB-27DF-4A87-8BDB-F6B13E859FF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Susan\Documents\CIRES%20Projects\Susan%20S%20projects\Service&amp;societies\Professional%20societie&amp;agencies\AGI\AGI%20Anti-racism%20statement%20committee\BESR\BESR_NationalAcademiestalk_101520_v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usan\Documents\CIRES%20Projects\Susan%20S%20projects\Service&amp;societies\Professional%20societie&amp;agencies\AGI\AGI%20Anti-racism%20statement%20committee\BESR\BESR_NationalAcademiestalk_101520_v2.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strRef>
              <c:f>donesofar_chart!$D$4:$D$14</c:f>
              <c:strCache>
                <c:ptCount val="11"/>
                <c:pt idx="0">
                  <c:v>Committee</c:v>
                </c:pt>
                <c:pt idx="1">
                  <c:v>Member education</c:v>
                </c:pt>
                <c:pt idx="2">
                  <c:v>Public facing</c:v>
                </c:pt>
                <c:pt idx="3">
                  <c:v>Strategic planning</c:v>
                </c:pt>
                <c:pt idx="4">
                  <c:v>Support BIPOC/URM</c:v>
                </c:pt>
                <c:pt idx="5">
                  <c:v>Leadership </c:v>
                </c:pt>
                <c:pt idx="6">
                  <c:v>Other</c:v>
                </c:pt>
                <c:pt idx="7">
                  <c:v>Review</c:v>
                </c:pt>
                <c:pt idx="8">
                  <c:v>Awards/Honors</c:v>
                </c:pt>
                <c:pt idx="9">
                  <c:v>Partnerships</c:v>
                </c:pt>
                <c:pt idx="10">
                  <c:v>Publications</c:v>
                </c:pt>
              </c:strCache>
            </c:strRef>
          </c:cat>
          <c:val>
            <c:numRef>
              <c:f>donesofar_chart!$E$4:$E$14</c:f>
              <c:numCache>
                <c:formatCode>0</c:formatCode>
                <c:ptCount val="11"/>
                <c:pt idx="0">
                  <c:v>54.545454545454547</c:v>
                </c:pt>
                <c:pt idx="1">
                  <c:v>50</c:v>
                </c:pt>
                <c:pt idx="2">
                  <c:v>45.454545454545453</c:v>
                </c:pt>
                <c:pt idx="3">
                  <c:v>45.454545454545453</c:v>
                </c:pt>
                <c:pt idx="4">
                  <c:v>45.454545454545453</c:v>
                </c:pt>
                <c:pt idx="5">
                  <c:v>45.454545454545453</c:v>
                </c:pt>
                <c:pt idx="6">
                  <c:v>18.181818181818183</c:v>
                </c:pt>
                <c:pt idx="7">
                  <c:v>18.181818181818183</c:v>
                </c:pt>
                <c:pt idx="8">
                  <c:v>13.636363636363637</c:v>
                </c:pt>
                <c:pt idx="9">
                  <c:v>13.636363636363637</c:v>
                </c:pt>
                <c:pt idx="10">
                  <c:v>13.636363636363637</c:v>
                </c:pt>
              </c:numCache>
            </c:numRef>
          </c:val>
          <c:extLst>
            <c:ext xmlns:c16="http://schemas.microsoft.com/office/drawing/2014/chart" uri="{C3380CC4-5D6E-409C-BE32-E72D297353CC}">
              <c16:uniqueId val="{00000000-005B-4D31-A8AE-893D45CB1916}"/>
            </c:ext>
          </c:extLst>
        </c:ser>
        <c:dLbls>
          <c:showLegendKey val="0"/>
          <c:showVal val="0"/>
          <c:showCatName val="0"/>
          <c:showSerName val="0"/>
          <c:showPercent val="0"/>
          <c:showBubbleSize val="0"/>
        </c:dLbls>
        <c:gapWidth val="219"/>
        <c:overlap val="-27"/>
        <c:axId val="604267840"/>
        <c:axId val="604269152"/>
      </c:barChart>
      <c:catAx>
        <c:axId val="60426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604269152"/>
        <c:crosses val="autoZero"/>
        <c:auto val="1"/>
        <c:lblAlgn val="ctr"/>
        <c:lblOffset val="100"/>
        <c:noMultiLvlLbl val="0"/>
      </c:catAx>
      <c:valAx>
        <c:axId val="6042691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dirty="0"/>
                  <a:t>Percentage</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604267840"/>
        <c:crosses val="autoZero"/>
        <c:crossBetween val="between"/>
      </c:valAx>
      <c:spPr>
        <a:noFill/>
        <a:ln>
          <a:noFill/>
        </a:ln>
        <a:effectLst/>
      </c:spPr>
    </c:plotArea>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strRef>
              <c:f>Plans_chart!$C$4:$C$12</c:f>
              <c:strCache>
                <c:ptCount val="9"/>
                <c:pt idx="0">
                  <c:v>Strategic planning</c:v>
                </c:pt>
                <c:pt idx="1">
                  <c:v>Support BIPOC/URM</c:v>
                </c:pt>
                <c:pt idx="2">
                  <c:v>Other</c:v>
                </c:pt>
                <c:pt idx="3">
                  <c:v>Awards/Honors</c:v>
                </c:pt>
                <c:pt idx="4">
                  <c:v>Leadership</c:v>
                </c:pt>
                <c:pt idx="5">
                  <c:v>Member education</c:v>
                </c:pt>
                <c:pt idx="6">
                  <c:v>Publications</c:v>
                </c:pt>
                <c:pt idx="7">
                  <c:v>Partnership</c:v>
                </c:pt>
                <c:pt idx="8">
                  <c:v>Public facing</c:v>
                </c:pt>
              </c:strCache>
            </c:strRef>
          </c:cat>
          <c:val>
            <c:numRef>
              <c:f>Plans_chart!$D$4:$D$12</c:f>
              <c:numCache>
                <c:formatCode>0</c:formatCode>
                <c:ptCount val="9"/>
                <c:pt idx="0">
                  <c:v>36.363636363636367</c:v>
                </c:pt>
                <c:pt idx="1">
                  <c:v>63.636363636363633</c:v>
                </c:pt>
                <c:pt idx="2">
                  <c:v>27.272727272727273</c:v>
                </c:pt>
                <c:pt idx="3">
                  <c:v>27.272727272727273</c:v>
                </c:pt>
                <c:pt idx="4">
                  <c:v>14</c:v>
                </c:pt>
                <c:pt idx="5">
                  <c:v>13.636363636363637</c:v>
                </c:pt>
                <c:pt idx="6">
                  <c:v>9.0909090909090917</c:v>
                </c:pt>
                <c:pt idx="7">
                  <c:v>9.0909090909090917</c:v>
                </c:pt>
                <c:pt idx="8">
                  <c:v>9.0909090909090917</c:v>
                </c:pt>
              </c:numCache>
            </c:numRef>
          </c:val>
          <c:extLst>
            <c:ext xmlns:c16="http://schemas.microsoft.com/office/drawing/2014/chart" uri="{C3380CC4-5D6E-409C-BE32-E72D297353CC}">
              <c16:uniqueId val="{00000000-6DD6-4DA8-AA68-00DD55FFABC2}"/>
            </c:ext>
          </c:extLst>
        </c:ser>
        <c:dLbls>
          <c:showLegendKey val="0"/>
          <c:showVal val="0"/>
          <c:showCatName val="0"/>
          <c:showSerName val="0"/>
          <c:showPercent val="0"/>
          <c:showBubbleSize val="0"/>
        </c:dLbls>
        <c:gapWidth val="219"/>
        <c:overlap val="-27"/>
        <c:axId val="552610960"/>
        <c:axId val="552611944"/>
      </c:barChart>
      <c:catAx>
        <c:axId val="552610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52611944"/>
        <c:crosses val="autoZero"/>
        <c:auto val="1"/>
        <c:lblAlgn val="ctr"/>
        <c:lblOffset val="100"/>
        <c:noMultiLvlLbl val="0"/>
      </c:catAx>
      <c:valAx>
        <c:axId val="5526119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a:t>Percentage</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552610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0-10-11T14:45:35.987" idx="1">
    <p:pos x="7152" y="78"/>
    <p:text>include only top responses, then include rest on slide qualitatively?</p:text>
    <p:extLst>
      <p:ext uri="{C676402C-5697-4E1C-873F-D02D1690AC5C}">
        <p15:threadingInfo xmlns:p15="http://schemas.microsoft.com/office/powerpoint/2012/main" timeZoneBias="3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C49F8B-A1E0-494C-8092-78A239C53B2C}" type="datetimeFigureOut">
              <a:rPr lang="en-US" smtClean="0"/>
              <a:t>4/22/2021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13B446-EC2F-4C73-9682-3D6C6762A6D1}" type="slidenum">
              <a:rPr lang="en-US" smtClean="0"/>
              <a:t>‹#›</a:t>
            </a:fld>
            <a:endParaRPr lang="en-US"/>
          </a:p>
        </p:txBody>
      </p:sp>
    </p:spTree>
    <p:extLst>
      <p:ext uri="{BB962C8B-B14F-4D97-AF65-F5344CB8AC3E}">
        <p14:creationId xmlns:p14="http://schemas.microsoft.com/office/powerpoint/2010/main" val="671202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SlideWithFilledGlyph">
    <p:bg>
      <p:bgPr>
        <a:blipFill dpi="0" rotWithShape="1">
          <a:blip r:embed="rId2" cstate="print">
            <a:lum/>
          </a:blip>
          <a:srcRect/>
          <a:stretch>
            <a:fillRect l="-1000" r="-1000"/>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07223" y="1009486"/>
            <a:ext cx="11677544" cy="921720"/>
          </a:xfrm>
        </p:spPr>
        <p:txBody>
          <a:bodyPr/>
          <a:lstStyle>
            <a:lvl1pPr>
              <a:buNone/>
              <a:defRPr sz="2600"/>
            </a:lvl1pPr>
            <a:lvl2pPr>
              <a:defRPr sz="2400"/>
            </a:lvl2pPr>
            <a:lvl3pPr>
              <a:defRPr sz="2000"/>
            </a:lvl3pPr>
            <a:lvl4pPr>
              <a:defRPr sz="1800"/>
            </a:lvl4pPr>
            <a:lvl5pPr>
              <a:defRPr sz="1800"/>
            </a:lvl5pPr>
          </a:lstStyle>
          <a:p>
            <a:pPr lvl="0" eaLnBrk="1" latinLnBrk="0" hangingPunct="1"/>
            <a:r>
              <a:rPr lang="en-US"/>
              <a:t>Edit Master text styles</a:t>
            </a:r>
          </a:p>
        </p:txBody>
      </p:sp>
      <p:sp>
        <p:nvSpPr>
          <p:cNvPr id="11" name="Title 10"/>
          <p:cNvSpPr>
            <a:spLocks noGrp="1"/>
          </p:cNvSpPr>
          <p:nvPr>
            <p:ph type="title"/>
          </p:nvPr>
        </p:nvSpPr>
        <p:spPr>
          <a:xfrm>
            <a:off x="6710480" y="2046421"/>
            <a:ext cx="5223080" cy="3878905"/>
          </a:xfrm>
        </p:spPr>
        <p:txBody>
          <a:bodyPr anchor="t" anchorCtr="0"/>
          <a:lstStyle/>
          <a:p>
            <a:r>
              <a:rPr lang="en-US"/>
              <a:t>Click to edit Master title style</a:t>
            </a:r>
            <a:endParaRPr lang="en-US" dirty="0"/>
          </a:p>
        </p:txBody>
      </p:sp>
      <p:pic>
        <p:nvPicPr>
          <p:cNvPr id="5" name="Picture 4" descr="The logo for the American Geosciences Institute attempts to capture the full breadth of the geosciences while also conveying a sense of convergence to represent how the AGI federation brings all parts of the geosciences together. Each color represents a different part of the geosciences community: red is deep-earth geosciences, gold is crustal geoscience and surface processes, blue is for oceans, surface, and groundwater, green is for life. These colors form a horizon of the globe. The light blue is for atmospheric sciences, and black is for space and planetary sciences, which are part of the greater geoscience community represented by AGI through its Member Societies.&#10;Shape fill images: lava: Shutterstock.com/RZ design; Aztec sandstone: Michael Collier, ESW Image Bank; farm: Shutterstock.com/Charles L. Bolin; waves: Digital Vision; clouds: Digital Stock; space: Digital Vision&#10;AGI_glyphFilled_800x800.jpg"/>
          <p:cNvPicPr>
            <a:picLocks noChangeAspect="1"/>
          </p:cNvPicPr>
          <p:nvPr/>
        </p:nvPicPr>
        <p:blipFill>
          <a:blip r:embed="rId3" cstate="print"/>
          <a:stretch>
            <a:fillRect/>
          </a:stretch>
        </p:blipFill>
        <p:spPr>
          <a:xfrm>
            <a:off x="360853" y="2073870"/>
            <a:ext cx="6005787" cy="4504340"/>
          </a:xfrm>
          <a:prstGeom prst="rect">
            <a:avLst/>
          </a:prstGeom>
        </p:spPr>
      </p:pic>
      <p:sp>
        <p:nvSpPr>
          <p:cNvPr id="6" name="TextBox 5"/>
          <p:cNvSpPr txBox="1"/>
          <p:nvPr/>
        </p:nvSpPr>
        <p:spPr>
          <a:xfrm>
            <a:off x="0" y="6611780"/>
            <a:ext cx="3584467" cy="246221"/>
          </a:xfrm>
          <a:prstGeom prst="rect">
            <a:avLst/>
          </a:prstGeom>
          <a:noFill/>
        </p:spPr>
        <p:txBody>
          <a:bodyPr wrap="square" rtlCol="0">
            <a:spAutoFit/>
          </a:bodyPr>
          <a:lstStyle/>
          <a:p>
            <a:r>
              <a:rPr lang="en-US" sz="1000" dirty="0"/>
              <a:t>copyright </a:t>
            </a:r>
            <a:r>
              <a:rPr lang="en-US" sz="1000" baseline="0" dirty="0"/>
              <a:t> AGI</a:t>
            </a:r>
            <a:endParaRPr lang="en-US" sz="1000" dirty="0"/>
          </a:p>
        </p:txBody>
      </p:sp>
    </p:spTree>
    <p:extLst>
      <p:ext uri="{BB962C8B-B14F-4D97-AF65-F5344CB8AC3E}">
        <p14:creationId xmlns:p14="http://schemas.microsoft.com/office/powerpoint/2010/main" val="2577344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Only">
    <p:bg>
      <p:bgPr>
        <a:blipFill dpi="0" rotWithShape="1">
          <a:blip r:embed="rId2" cstate="print">
            <a:extLst>
              <a:ext uri="{BEBA8EAE-BF5A-486C-A8C5-ECC9F3942E4B}">
                <a14:imgProps xmlns:a14="http://schemas.microsoft.com/office/drawing/2010/main">
                  <a14:imgLayer r:embed="rId3">
                    <a14:imgEffect>
                      <a14:sharpenSoften amount="-3000"/>
                    </a14:imgEffect>
                  </a14:imgLayer>
                </a14:imgProps>
              </a:ext>
            </a:extLst>
          </a:blip>
          <a:srcRect/>
          <a:stretch>
            <a:fillRect t="-1000" b="-1000"/>
          </a:stretch>
        </a:blipFill>
        <a:effectLst/>
      </p:bgPr>
    </p:bg>
    <p:spTree>
      <p:nvGrpSpPr>
        <p:cNvPr id="1" name=""/>
        <p:cNvGrpSpPr/>
        <p:nvPr/>
      </p:nvGrpSpPr>
      <p:grpSpPr>
        <a:xfrm>
          <a:off x="0" y="0"/>
          <a:ext cx="0" cy="0"/>
          <a:chOff x="0" y="0"/>
          <a:chExt cx="0" cy="0"/>
        </a:xfrm>
      </p:grpSpPr>
      <p:sp>
        <p:nvSpPr>
          <p:cNvPr id="5" name="Rectangle 4" descr="copyright Shutterstock.com/SergeyNivens&#10;graphic of continents and latitude/longitude lines"/>
          <p:cNvSpPr/>
          <p:nvPr/>
        </p:nvSpPr>
        <p:spPr>
          <a:xfrm>
            <a:off x="0" y="395005"/>
            <a:ext cx="12192000" cy="5579680"/>
          </a:xfrm>
          <a:prstGeom prst="rect">
            <a:avLst/>
          </a:prstGeom>
          <a:blipFill dpi="0" rotWithShape="1">
            <a:blip r:embed="rId4" cstate="print">
              <a:alphaModFix amt="34000"/>
            </a:blip>
            <a:srcRect/>
            <a:stretch>
              <a:fillRect/>
            </a:stretch>
          </a:blip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406401" y="1066801"/>
            <a:ext cx="11373540" cy="205496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accent2"/>
                </a:solidFill>
                <a:effectLst/>
                <a:latin typeface="+mj-lt"/>
                <a:ea typeface="+mj-ea"/>
                <a:cs typeface="+mj-cs"/>
              </a:defRPr>
            </a:lvl1pPr>
          </a:lstStyle>
          <a:p>
            <a:r>
              <a:rPr kumimoji="0" lang="en-US"/>
              <a:t>Click to edit Master title style</a:t>
            </a:r>
            <a:endParaRPr kumimoji="0" lang="en-US" dirty="0"/>
          </a:p>
        </p:txBody>
      </p:sp>
      <p:sp>
        <p:nvSpPr>
          <p:cNvPr id="4" name="TextBox 3"/>
          <p:cNvSpPr txBox="1"/>
          <p:nvPr/>
        </p:nvSpPr>
        <p:spPr>
          <a:xfrm>
            <a:off x="156026" y="6501401"/>
            <a:ext cx="3584467" cy="246221"/>
          </a:xfrm>
          <a:prstGeom prst="rect">
            <a:avLst/>
          </a:prstGeom>
          <a:noFill/>
        </p:spPr>
        <p:txBody>
          <a:bodyPr wrap="square" rtlCol="0">
            <a:spAutoFit/>
          </a:bodyPr>
          <a:lstStyle/>
          <a:p>
            <a:r>
              <a:rPr lang="en-US" sz="1000" dirty="0"/>
              <a:t>copyright Shutterstock.com/Sergey Nivens</a:t>
            </a:r>
          </a:p>
        </p:txBody>
      </p:sp>
      <p:sp>
        <p:nvSpPr>
          <p:cNvPr id="6" name="Rectangle 5" descr="copyright Shutterstock.com/SergeyNivens&#10;graphic of continents and latitude/longitude lines">
            <a:extLst>
              <a:ext uri="{FF2B5EF4-FFF2-40B4-BE49-F238E27FC236}">
                <a16:creationId xmlns:a16="http://schemas.microsoft.com/office/drawing/2014/main" id="{CD3B68EA-7212-4A74-9762-91AC2667BBC0}"/>
              </a:ext>
            </a:extLst>
          </p:cNvPr>
          <p:cNvSpPr/>
          <p:nvPr userDrawn="1"/>
        </p:nvSpPr>
        <p:spPr>
          <a:xfrm>
            <a:off x="0" y="395005"/>
            <a:ext cx="12192000" cy="5579680"/>
          </a:xfrm>
          <a:prstGeom prst="rect">
            <a:avLst/>
          </a:prstGeom>
          <a:blipFill dpi="0" rotWithShape="1">
            <a:blip r:embed="rId4" cstate="print">
              <a:alphaModFix amt="34000"/>
            </a:blip>
            <a:srcRect/>
            <a:stretch>
              <a:fillRect/>
            </a:stretch>
          </a:blip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TextBox 6">
            <a:extLst>
              <a:ext uri="{FF2B5EF4-FFF2-40B4-BE49-F238E27FC236}">
                <a16:creationId xmlns:a16="http://schemas.microsoft.com/office/drawing/2014/main" id="{0475D80B-1B9A-4087-8A48-F6DF33F5EF7C}"/>
              </a:ext>
            </a:extLst>
          </p:cNvPr>
          <p:cNvSpPr txBox="1"/>
          <p:nvPr userDrawn="1"/>
        </p:nvSpPr>
        <p:spPr>
          <a:xfrm>
            <a:off x="156026" y="6501401"/>
            <a:ext cx="3584467" cy="246221"/>
          </a:xfrm>
          <a:prstGeom prst="rect">
            <a:avLst/>
          </a:prstGeom>
          <a:noFill/>
        </p:spPr>
        <p:txBody>
          <a:bodyPr wrap="square" rtlCol="0">
            <a:spAutoFit/>
          </a:bodyPr>
          <a:lstStyle/>
          <a:p>
            <a:r>
              <a:rPr lang="en-US" sz="1000" dirty="0"/>
              <a:t>copyright Shutterstock.com/Sergey Nivens</a:t>
            </a:r>
          </a:p>
        </p:txBody>
      </p:sp>
    </p:spTree>
    <p:extLst>
      <p:ext uri="{BB962C8B-B14F-4D97-AF65-F5344CB8AC3E}">
        <p14:creationId xmlns:p14="http://schemas.microsoft.com/office/powerpoint/2010/main" val="437860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TitleAndSubtitle">
    <p:spTree>
      <p:nvGrpSpPr>
        <p:cNvPr id="1" name=""/>
        <p:cNvGrpSpPr/>
        <p:nvPr/>
      </p:nvGrpSpPr>
      <p:grpSpPr>
        <a:xfrm>
          <a:off x="0" y="0"/>
          <a:ext cx="0" cy="0"/>
          <a:chOff x="0" y="0"/>
          <a:chExt cx="0" cy="0"/>
        </a:xfrm>
      </p:grpSpPr>
      <p:sp>
        <p:nvSpPr>
          <p:cNvPr id="5" name="Oval 4" descr="copyright Shutterstock.com/Semisatch&#10;Continent shapes and high tech graphic"/>
          <p:cNvSpPr/>
          <p:nvPr/>
        </p:nvSpPr>
        <p:spPr>
          <a:xfrm>
            <a:off x="2511534" y="1163106"/>
            <a:ext cx="7220140" cy="5415105"/>
          </a:xfrm>
          <a:prstGeom prst="ellipse">
            <a:avLst/>
          </a:prstGeom>
          <a:blipFill dpi="0" rotWithShape="1">
            <a:blip r:embed="rId2" cstate="print">
              <a:alphaModFix amt="5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309648" y="1124702"/>
            <a:ext cx="11572705" cy="1997059"/>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accent2"/>
                </a:solidFill>
                <a:effectLst/>
                <a:latin typeface="+mj-lt"/>
                <a:ea typeface="+mj-ea"/>
                <a:cs typeface="+mj-cs"/>
              </a:defRPr>
            </a:lvl1pPr>
          </a:lstStyle>
          <a:p>
            <a:r>
              <a:rPr kumimoji="0" lang="en-US"/>
              <a:t>Click to edit Master title style</a:t>
            </a:r>
            <a:endParaRPr kumimoji="0" lang="en-US" dirty="0"/>
          </a:p>
        </p:txBody>
      </p:sp>
      <p:sp>
        <p:nvSpPr>
          <p:cNvPr id="3" name="Content Placeholder 3"/>
          <p:cNvSpPr>
            <a:spLocks noGrp="1"/>
          </p:cNvSpPr>
          <p:nvPr>
            <p:ph sz="half" idx="2"/>
          </p:nvPr>
        </p:nvSpPr>
        <p:spPr>
          <a:xfrm>
            <a:off x="307224" y="3429001"/>
            <a:ext cx="11577553" cy="2534730"/>
          </a:xfrm>
        </p:spPr>
        <p:txBody>
          <a:bodyPr/>
          <a:lstStyle>
            <a:lvl1pPr>
              <a:buNone/>
              <a:defRPr sz="2600"/>
            </a:lvl1pPr>
            <a:lvl2pPr>
              <a:defRPr sz="2400"/>
            </a:lvl2pPr>
            <a:lvl3pPr>
              <a:defRPr sz="2000"/>
            </a:lvl3pPr>
            <a:lvl4pPr>
              <a:defRPr sz="1800"/>
            </a:lvl4pPr>
            <a:lvl5pPr>
              <a:defRPr sz="1800"/>
            </a:lvl5pPr>
          </a:lstStyle>
          <a:p>
            <a:pPr lvl="0" eaLnBrk="1" latinLnBrk="0" hangingPunct="1"/>
            <a:r>
              <a:rPr lang="en-US"/>
              <a:t>Edit Master text styles</a:t>
            </a:r>
          </a:p>
        </p:txBody>
      </p:sp>
      <p:sp>
        <p:nvSpPr>
          <p:cNvPr id="6" name="TextBox 5"/>
          <p:cNvSpPr txBox="1"/>
          <p:nvPr/>
        </p:nvSpPr>
        <p:spPr>
          <a:xfrm>
            <a:off x="156027" y="6578211"/>
            <a:ext cx="3226020" cy="246221"/>
          </a:xfrm>
          <a:prstGeom prst="rect">
            <a:avLst/>
          </a:prstGeom>
          <a:noFill/>
        </p:spPr>
        <p:txBody>
          <a:bodyPr wrap="square" rtlCol="0">
            <a:spAutoFit/>
          </a:bodyPr>
          <a:lstStyle/>
          <a:p>
            <a:r>
              <a:rPr lang="en-US" sz="1000" dirty="0"/>
              <a:t>copyright Shutterstock.com/</a:t>
            </a:r>
            <a:r>
              <a:rPr lang="en-US" sz="1000" dirty="0" err="1"/>
              <a:t>semisatch</a:t>
            </a:r>
            <a:endParaRPr lang="en-US" sz="1000" dirty="0"/>
          </a:p>
        </p:txBody>
      </p:sp>
    </p:spTree>
    <p:extLst>
      <p:ext uri="{BB962C8B-B14F-4D97-AF65-F5344CB8AC3E}">
        <p14:creationId xmlns:p14="http://schemas.microsoft.com/office/powerpoint/2010/main" val="3000491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124700"/>
            <a:ext cx="11582400" cy="1075340"/>
          </a:xfrm>
        </p:spPr>
        <p:txBody>
          <a:bodyPr/>
          <a:lstStyle/>
          <a:p>
            <a:r>
              <a:rPr kumimoji="0" lang="en-US"/>
              <a:t>Click to edit Master title style</a:t>
            </a:r>
            <a:endParaRPr kumimoji="0" lang="en-US" dirty="0"/>
          </a:p>
        </p:txBody>
      </p:sp>
      <p:sp>
        <p:nvSpPr>
          <p:cNvPr id="3" name="Content Placeholder 2"/>
          <p:cNvSpPr>
            <a:spLocks noGrp="1"/>
          </p:cNvSpPr>
          <p:nvPr>
            <p:ph idx="1"/>
          </p:nvPr>
        </p:nvSpPr>
        <p:spPr>
          <a:noFill/>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Tree>
    <p:extLst>
      <p:ext uri="{BB962C8B-B14F-4D97-AF65-F5344CB8AC3E}">
        <p14:creationId xmlns:p14="http://schemas.microsoft.com/office/powerpoint/2010/main" val="1246945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2423161"/>
            <a:ext cx="5689600" cy="3578975"/>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2423161"/>
            <a:ext cx="5689600" cy="354057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1" name="Title 10"/>
          <p:cNvSpPr>
            <a:spLocks noGrp="1"/>
          </p:cNvSpPr>
          <p:nvPr>
            <p:ph type="title"/>
          </p:nvPr>
        </p:nvSpPr>
        <p:spPr>
          <a:xfrm>
            <a:off x="304800" y="1201510"/>
            <a:ext cx="11582400" cy="998530"/>
          </a:xfrm>
        </p:spPr>
        <p:txBody>
          <a:bodyPr/>
          <a:lstStyle/>
          <a:p>
            <a:r>
              <a:rPr lang="en-US"/>
              <a:t>Click to edit Master title style</a:t>
            </a:r>
            <a:endParaRPr lang="en-US" dirty="0"/>
          </a:p>
        </p:txBody>
      </p:sp>
    </p:spTree>
    <p:extLst>
      <p:ext uri="{BB962C8B-B14F-4D97-AF65-F5344CB8AC3E}">
        <p14:creationId xmlns:p14="http://schemas.microsoft.com/office/powerpoint/2010/main" val="161309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ext Placeholder 3"/>
          <p:cNvSpPr>
            <a:spLocks noGrp="1"/>
          </p:cNvSpPr>
          <p:nvPr>
            <p:ph type="body" sz="half" idx="3"/>
          </p:nvPr>
        </p:nvSpPr>
        <p:spPr>
          <a:xfrm>
            <a:off x="309648" y="855865"/>
            <a:ext cx="11577553" cy="1447800"/>
          </a:xfrm>
        </p:spPr>
        <p:txBody>
          <a:bodyPr lIns="45720" tIns="0" rIns="45720" bIns="0" anchor="ctr"/>
          <a:lstStyle>
            <a:lvl1pPr marL="0" indent="0">
              <a:buNone/>
              <a:defRPr sz="2400" b="1" cap="none" baseline="0">
                <a:solidFill>
                  <a:schemeClr val="bg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6" name="Content Placeholder 5"/>
          <p:cNvSpPr>
            <a:spLocks noGrp="1"/>
          </p:cNvSpPr>
          <p:nvPr>
            <p:ph sz="quarter" idx="4"/>
          </p:nvPr>
        </p:nvSpPr>
        <p:spPr>
          <a:xfrm>
            <a:off x="309648" y="2532266"/>
            <a:ext cx="11577553" cy="3431465"/>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Tree>
    <p:extLst>
      <p:ext uri="{BB962C8B-B14F-4D97-AF65-F5344CB8AC3E}">
        <p14:creationId xmlns:p14="http://schemas.microsoft.com/office/powerpoint/2010/main" val="2369195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412060" y="1199517"/>
            <a:ext cx="11367880" cy="4725808"/>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hasCustomPrompt="1"/>
          </p:nvPr>
        </p:nvSpPr>
        <p:spPr>
          <a:xfrm>
            <a:off x="393354" y="6424590"/>
            <a:ext cx="5702647" cy="279790"/>
          </a:xfrm>
        </p:spPr>
        <p:txBody>
          <a:bodyPr lIns="64008" rIns="45720" bIns="45720" anchor="t">
            <a:normAutofit/>
          </a:bodyPr>
          <a:lstStyle>
            <a:lvl1pPr marL="0" indent="0" algn="l">
              <a:spcBef>
                <a:spcPts val="250"/>
              </a:spcBef>
              <a:buFontTx/>
              <a:buNone/>
              <a:defRPr sz="800" baseline="0"/>
            </a:lvl1pPr>
            <a:lvl2pPr>
              <a:defRPr sz="1200"/>
            </a:lvl2pPr>
            <a:lvl3pPr>
              <a:defRPr sz="1000"/>
            </a:lvl3pPr>
            <a:lvl4pPr>
              <a:defRPr sz="900"/>
            </a:lvl4pPr>
            <a:lvl5pPr>
              <a:defRPr sz="900"/>
            </a:lvl5pPr>
          </a:lstStyle>
          <a:p>
            <a:pPr lvl="0" eaLnBrk="1" latinLnBrk="0" hangingPunct="1"/>
            <a:r>
              <a:rPr kumimoji="0" lang="en-US" dirty="0"/>
              <a:t>Credit	</a:t>
            </a:r>
          </a:p>
        </p:txBody>
      </p:sp>
    </p:spTree>
    <p:extLst>
      <p:ext uri="{BB962C8B-B14F-4D97-AF65-F5344CB8AC3E}">
        <p14:creationId xmlns:p14="http://schemas.microsoft.com/office/powerpoint/2010/main" val="1358294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63267" y="740650"/>
            <a:ext cx="4108733" cy="935752"/>
          </a:xfrm>
        </p:spPr>
        <p:txBody>
          <a:bodyPr lIns="0" anchor="b">
            <a:noAutofit/>
          </a:bodyPr>
          <a:lstStyle>
            <a:lvl1pPr algn="l" rtl="0">
              <a:spcBef>
                <a:spcPct val="0"/>
              </a:spcBef>
              <a:buNone/>
              <a:defRPr sz="2600" b="0">
                <a:ln>
                  <a:noFill/>
                </a:ln>
                <a:solidFill>
                  <a:schemeClr val="accent2"/>
                </a:solidFill>
                <a:effectLst/>
                <a:latin typeface="+mj-lt"/>
                <a:ea typeface="+mj-ea"/>
                <a:cs typeface="+mj-cs"/>
              </a:defRPr>
            </a:lvl1pPr>
          </a:lstStyle>
          <a:p>
            <a:r>
              <a:rPr kumimoji="0" lang="en-US"/>
              <a:t>Click to edit Master title style</a:t>
            </a:r>
            <a:endParaRPr kumimoji="0" lang="en-US" dirty="0"/>
          </a:p>
        </p:txBody>
      </p:sp>
      <p:sp>
        <p:nvSpPr>
          <p:cNvPr id="3" name="Text Placeholder 2"/>
          <p:cNvSpPr>
            <a:spLocks noGrp="1"/>
          </p:cNvSpPr>
          <p:nvPr>
            <p:ph type="body" idx="2"/>
          </p:nvPr>
        </p:nvSpPr>
        <p:spPr>
          <a:xfrm>
            <a:off x="463267" y="1854395"/>
            <a:ext cx="4108733" cy="4070931"/>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Edit Master text styles</a:t>
            </a:r>
          </a:p>
        </p:txBody>
      </p:sp>
      <p:sp>
        <p:nvSpPr>
          <p:cNvPr id="4" name="Content Placeholder 3"/>
          <p:cNvSpPr>
            <a:spLocks noGrp="1"/>
          </p:cNvSpPr>
          <p:nvPr>
            <p:ph sz="half" idx="1"/>
          </p:nvPr>
        </p:nvSpPr>
        <p:spPr>
          <a:xfrm>
            <a:off x="4766733" y="1854395"/>
            <a:ext cx="7166827" cy="4070931"/>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Tree>
    <p:extLst>
      <p:ext uri="{BB962C8B-B14F-4D97-AF65-F5344CB8AC3E}">
        <p14:creationId xmlns:p14="http://schemas.microsoft.com/office/powerpoint/2010/main" val="2330499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2061" y="1176997"/>
            <a:ext cx="3351204" cy="1582621"/>
          </a:xfrm>
        </p:spPr>
        <p:txBody>
          <a:bodyPr vert="horz" lIns="45720" tIns="45720" rIns="45720" bIns="45720" anchor="b"/>
          <a:lstStyle>
            <a:lvl1pPr algn="l">
              <a:buNone/>
              <a:defRPr sz="2000" b="1">
                <a:solidFill>
                  <a:schemeClr val="accent2"/>
                </a:solidFill>
              </a:defRPr>
            </a:lvl1pPr>
          </a:lstStyle>
          <a:p>
            <a:r>
              <a:rPr kumimoji="0" lang="en-US"/>
              <a:t>Click to edit Master title style</a:t>
            </a:r>
            <a:endParaRPr kumimoji="0" lang="en-US" dirty="0"/>
          </a:p>
        </p:txBody>
      </p:sp>
      <p:sp>
        <p:nvSpPr>
          <p:cNvPr id="4" name="Text Placeholder 3"/>
          <p:cNvSpPr>
            <a:spLocks noGrp="1"/>
          </p:cNvSpPr>
          <p:nvPr>
            <p:ph type="body" sz="half" idx="2"/>
          </p:nvPr>
        </p:nvSpPr>
        <p:spPr>
          <a:xfrm>
            <a:off x="412061" y="2891331"/>
            <a:ext cx="3347140" cy="3033995"/>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Edit Master text styles</a:t>
            </a:r>
          </a:p>
        </p:txBody>
      </p:sp>
      <p:sp>
        <p:nvSpPr>
          <p:cNvPr id="3" name="Picture Placeholder 2"/>
          <p:cNvSpPr>
            <a:spLocks noGrp="1"/>
          </p:cNvSpPr>
          <p:nvPr>
            <p:ph type="pic" idx="1"/>
          </p:nvPr>
        </p:nvSpPr>
        <p:spPr>
          <a:xfrm>
            <a:off x="4098940" y="1199518"/>
            <a:ext cx="7783413" cy="4303353"/>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2699" y="5816600"/>
            <a:ext cx="9283513" cy="1041400"/>
          </a:xfrm>
          <a:custGeom>
            <a:avLst>
              <a:gd name="A1" fmla="val 0"/>
              <a:gd name="A2" fmla="val 0"/>
              <a:gd name="A3" fmla="val 0"/>
              <a:gd name="A4" fmla="val 0"/>
              <a:gd name="A5" fmla="val 0"/>
              <a:gd name="A6" fmla="val 0"/>
              <a:gd name="A7" fmla="val 0"/>
              <a:gd name="A8" fmla="val 0"/>
            </a:avLst>
            <a:gdLst>
              <a:gd name="connsiteX0" fmla="*/ 10 w 10000"/>
              <a:gd name="connsiteY0" fmla="*/ 30 h 10000"/>
              <a:gd name="connsiteX1" fmla="*/ 4404 w 10000"/>
              <a:gd name="connsiteY1" fmla="*/ 0 h 10000"/>
              <a:gd name="connsiteX2" fmla="*/ 7578 w 10000"/>
              <a:gd name="connsiteY2" fmla="*/ 5595 h 10000"/>
              <a:gd name="connsiteX3" fmla="*/ 9718 w 10000"/>
              <a:gd name="connsiteY3" fmla="*/ 0 h 10000"/>
              <a:gd name="connsiteX4" fmla="*/ 10000 w 10000"/>
              <a:gd name="connsiteY4" fmla="*/ 3247 h 10000"/>
              <a:gd name="connsiteX5" fmla="*/ 7453 w 10000"/>
              <a:gd name="connsiteY5" fmla="*/ 6692 h 10000"/>
              <a:gd name="connsiteX6" fmla="*/ 2578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4 w 10000"/>
              <a:gd name="connsiteY1" fmla="*/ 0 h 10000"/>
              <a:gd name="connsiteX2" fmla="*/ 7578 w 10000"/>
              <a:gd name="connsiteY2" fmla="*/ 5595 h 10000"/>
              <a:gd name="connsiteX3" fmla="*/ 9718 w 10000"/>
              <a:gd name="connsiteY3" fmla="*/ 0 h 10000"/>
              <a:gd name="connsiteX4" fmla="*/ 10000 w 10000"/>
              <a:gd name="connsiteY4" fmla="*/ 3055 h 10000"/>
              <a:gd name="connsiteX5" fmla="*/ 7453 w 10000"/>
              <a:gd name="connsiteY5" fmla="*/ 6692 h 10000"/>
              <a:gd name="connsiteX6" fmla="*/ 2578 w 10000"/>
              <a:gd name="connsiteY6" fmla="*/ 3064 h 10000"/>
              <a:gd name="connsiteX7" fmla="*/ 0 w 10000"/>
              <a:gd name="connsiteY7" fmla="*/ 10000 h 10000"/>
              <a:gd name="connsiteX8" fmla="*/ 10 w 10000"/>
              <a:gd name="connsiteY8" fmla="*/ 30 h 10000"/>
              <a:gd name="connsiteX0" fmla="*/ 10 w 9718"/>
              <a:gd name="connsiteY0" fmla="*/ 30 h 10000"/>
              <a:gd name="connsiteX1" fmla="*/ 4404 w 9718"/>
              <a:gd name="connsiteY1" fmla="*/ 0 h 10000"/>
              <a:gd name="connsiteX2" fmla="*/ 7578 w 9718"/>
              <a:gd name="connsiteY2" fmla="*/ 5595 h 10000"/>
              <a:gd name="connsiteX3" fmla="*/ 9718 w 9718"/>
              <a:gd name="connsiteY3" fmla="*/ 0 h 10000"/>
              <a:gd name="connsiteX4" fmla="*/ 7453 w 9718"/>
              <a:gd name="connsiteY4" fmla="*/ 6692 h 10000"/>
              <a:gd name="connsiteX5" fmla="*/ 2578 w 9718"/>
              <a:gd name="connsiteY5" fmla="*/ 3064 h 10000"/>
              <a:gd name="connsiteX6" fmla="*/ 0 w 9718"/>
              <a:gd name="connsiteY6" fmla="*/ 10000 h 10000"/>
              <a:gd name="connsiteX7" fmla="*/ 10 w 9718"/>
              <a:gd name="connsiteY7" fmla="*/ 30 h 10000"/>
              <a:gd name="connsiteX0" fmla="*/ 10 w 10000"/>
              <a:gd name="connsiteY0" fmla="*/ 30 h 10000"/>
              <a:gd name="connsiteX1" fmla="*/ 4532 w 10000"/>
              <a:gd name="connsiteY1" fmla="*/ 0 h 10000"/>
              <a:gd name="connsiteX2" fmla="*/ 7330 w 10000"/>
              <a:gd name="connsiteY2" fmla="*/ 4899 h 10000"/>
              <a:gd name="connsiteX3" fmla="*/ 10000 w 10000"/>
              <a:gd name="connsiteY3" fmla="*/ 0 h 10000"/>
              <a:gd name="connsiteX4" fmla="*/ 7669 w 10000"/>
              <a:gd name="connsiteY4" fmla="*/ 6692 h 10000"/>
              <a:gd name="connsiteX5" fmla="*/ 2653 w 10000"/>
              <a:gd name="connsiteY5" fmla="*/ 3064 h 10000"/>
              <a:gd name="connsiteX6" fmla="*/ 0 w 10000"/>
              <a:gd name="connsiteY6" fmla="*/ 10000 h 10000"/>
              <a:gd name="connsiteX7" fmla="*/ 10 w 10000"/>
              <a:gd name="connsiteY7" fmla="*/ 30 h 10000"/>
              <a:gd name="connsiteX0" fmla="*/ 10 w 10000"/>
              <a:gd name="connsiteY0" fmla="*/ 30 h 10000"/>
              <a:gd name="connsiteX1" fmla="*/ 4532 w 10000"/>
              <a:gd name="connsiteY1" fmla="*/ 0 h 10000"/>
              <a:gd name="connsiteX2" fmla="*/ 7330 w 10000"/>
              <a:gd name="connsiteY2" fmla="*/ 4899 h 10000"/>
              <a:gd name="connsiteX3" fmla="*/ 10000 w 10000"/>
              <a:gd name="connsiteY3" fmla="*/ 0 h 10000"/>
              <a:gd name="connsiteX4" fmla="*/ 7669 w 10000"/>
              <a:gd name="connsiteY4" fmla="*/ 6692 h 10000"/>
              <a:gd name="connsiteX5" fmla="*/ 2653 w 10000"/>
              <a:gd name="connsiteY5" fmla="*/ 3064 h 10000"/>
              <a:gd name="connsiteX6" fmla="*/ 0 w 10000"/>
              <a:gd name="connsiteY6" fmla="*/ 10000 h 10000"/>
              <a:gd name="connsiteX7" fmla="*/ 10 w 10000"/>
              <a:gd name="connsiteY7" fmla="*/ 30 h 10000"/>
              <a:gd name="connsiteX0" fmla="*/ 10 w 10000"/>
              <a:gd name="connsiteY0" fmla="*/ 30 h 10000"/>
              <a:gd name="connsiteX1" fmla="*/ 4532 w 10000"/>
              <a:gd name="connsiteY1" fmla="*/ 0 h 10000"/>
              <a:gd name="connsiteX2" fmla="*/ 7330 w 10000"/>
              <a:gd name="connsiteY2" fmla="*/ 4899 h 10000"/>
              <a:gd name="connsiteX3" fmla="*/ 10000 w 10000"/>
              <a:gd name="connsiteY3" fmla="*/ 0 h 10000"/>
              <a:gd name="connsiteX4" fmla="*/ 7669 w 10000"/>
              <a:gd name="connsiteY4" fmla="*/ 6692 h 10000"/>
              <a:gd name="connsiteX5" fmla="*/ 2653 w 10000"/>
              <a:gd name="connsiteY5" fmla="*/ 3064 h 10000"/>
              <a:gd name="connsiteX6" fmla="*/ 0 w 10000"/>
              <a:gd name="connsiteY6" fmla="*/ 10000 h 10000"/>
              <a:gd name="connsiteX7" fmla="*/ 10 w 10000"/>
              <a:gd name="connsiteY7" fmla="*/ 30 h 10000"/>
              <a:gd name="connsiteX0" fmla="*/ 10 w 10000"/>
              <a:gd name="connsiteY0" fmla="*/ 30 h 10000"/>
              <a:gd name="connsiteX1" fmla="*/ 4532 w 10000"/>
              <a:gd name="connsiteY1" fmla="*/ 0 h 10000"/>
              <a:gd name="connsiteX2" fmla="*/ 7330 w 10000"/>
              <a:gd name="connsiteY2" fmla="*/ 4899 h 10000"/>
              <a:gd name="connsiteX3" fmla="*/ 10000 w 10000"/>
              <a:gd name="connsiteY3" fmla="*/ 0 h 10000"/>
              <a:gd name="connsiteX4" fmla="*/ 7669 w 10000"/>
              <a:gd name="connsiteY4" fmla="*/ 6692 h 10000"/>
              <a:gd name="connsiteX5" fmla="*/ 2653 w 10000"/>
              <a:gd name="connsiteY5" fmla="*/ 3064 h 10000"/>
              <a:gd name="connsiteX6" fmla="*/ 0 w 10000"/>
              <a:gd name="connsiteY6" fmla="*/ 10000 h 10000"/>
              <a:gd name="connsiteX7" fmla="*/ 10 w 10000"/>
              <a:gd name="connsiteY7" fmla="*/ 30 h 10000"/>
              <a:gd name="connsiteX0" fmla="*/ 10 w 10000"/>
              <a:gd name="connsiteY0" fmla="*/ 30 h 10000"/>
              <a:gd name="connsiteX1" fmla="*/ 4532 w 10000"/>
              <a:gd name="connsiteY1" fmla="*/ 0 h 10000"/>
              <a:gd name="connsiteX2" fmla="*/ 7330 w 10000"/>
              <a:gd name="connsiteY2" fmla="*/ 4899 h 10000"/>
              <a:gd name="connsiteX3" fmla="*/ 10000 w 10000"/>
              <a:gd name="connsiteY3" fmla="*/ 0 h 10000"/>
              <a:gd name="connsiteX4" fmla="*/ 7297 w 10000"/>
              <a:gd name="connsiteY4" fmla="*/ 6743 h 10000"/>
              <a:gd name="connsiteX5" fmla="*/ 2653 w 10000"/>
              <a:gd name="connsiteY5" fmla="*/ 3064 h 10000"/>
              <a:gd name="connsiteX6" fmla="*/ 0 w 10000"/>
              <a:gd name="connsiteY6" fmla="*/ 10000 h 10000"/>
              <a:gd name="connsiteX7" fmla="*/ 10 w 10000"/>
              <a:gd name="connsiteY7" fmla="*/ 30 h 10000"/>
              <a:gd name="connsiteX0" fmla="*/ 10 w 10000"/>
              <a:gd name="connsiteY0" fmla="*/ 30 h 10000"/>
              <a:gd name="connsiteX1" fmla="*/ 4532 w 10000"/>
              <a:gd name="connsiteY1" fmla="*/ 0 h 10000"/>
              <a:gd name="connsiteX2" fmla="*/ 7330 w 10000"/>
              <a:gd name="connsiteY2" fmla="*/ 4899 h 10000"/>
              <a:gd name="connsiteX3" fmla="*/ 10000 w 10000"/>
              <a:gd name="connsiteY3" fmla="*/ 0 h 10000"/>
              <a:gd name="connsiteX4" fmla="*/ 7297 w 10000"/>
              <a:gd name="connsiteY4" fmla="*/ 6743 h 10000"/>
              <a:gd name="connsiteX5" fmla="*/ 2653 w 10000"/>
              <a:gd name="connsiteY5" fmla="*/ 3064 h 10000"/>
              <a:gd name="connsiteX6" fmla="*/ 0 w 10000"/>
              <a:gd name="connsiteY6" fmla="*/ 10000 h 10000"/>
              <a:gd name="connsiteX7" fmla="*/ 10 w 10000"/>
              <a:gd name="connsiteY7" fmla="*/ 30 h 10000"/>
              <a:gd name="connsiteX0" fmla="*/ 10 w 10000"/>
              <a:gd name="connsiteY0" fmla="*/ 30 h 10000"/>
              <a:gd name="connsiteX1" fmla="*/ 4532 w 10000"/>
              <a:gd name="connsiteY1" fmla="*/ 0 h 10000"/>
              <a:gd name="connsiteX2" fmla="*/ 7330 w 10000"/>
              <a:gd name="connsiteY2" fmla="*/ 4899 h 10000"/>
              <a:gd name="connsiteX3" fmla="*/ 10000 w 10000"/>
              <a:gd name="connsiteY3" fmla="*/ 0 h 10000"/>
              <a:gd name="connsiteX4" fmla="*/ 7297 w 10000"/>
              <a:gd name="connsiteY4" fmla="*/ 6743 h 10000"/>
              <a:gd name="connsiteX5" fmla="*/ 2653 w 10000"/>
              <a:gd name="connsiteY5" fmla="*/ 3064 h 10000"/>
              <a:gd name="connsiteX6" fmla="*/ 0 w 10000"/>
              <a:gd name="connsiteY6" fmla="*/ 10000 h 10000"/>
              <a:gd name="connsiteX7" fmla="*/ 10 w 10000"/>
              <a:gd name="connsiteY7" fmla="*/ 30 h 10000"/>
              <a:gd name="connsiteX0" fmla="*/ 10 w 10000"/>
              <a:gd name="connsiteY0" fmla="*/ 30 h 10000"/>
              <a:gd name="connsiteX1" fmla="*/ 4532 w 10000"/>
              <a:gd name="connsiteY1" fmla="*/ 0 h 10000"/>
              <a:gd name="connsiteX2" fmla="*/ 7330 w 10000"/>
              <a:gd name="connsiteY2" fmla="*/ 4899 h 10000"/>
              <a:gd name="connsiteX3" fmla="*/ 10000 w 10000"/>
              <a:gd name="connsiteY3" fmla="*/ 0 h 10000"/>
              <a:gd name="connsiteX4" fmla="*/ 7297 w 10000"/>
              <a:gd name="connsiteY4" fmla="*/ 6743 h 10000"/>
              <a:gd name="connsiteX5" fmla="*/ 2653 w 10000"/>
              <a:gd name="connsiteY5" fmla="*/ 3064 h 10000"/>
              <a:gd name="connsiteX6" fmla="*/ 0 w 10000"/>
              <a:gd name="connsiteY6" fmla="*/ 10000 h 10000"/>
              <a:gd name="connsiteX7" fmla="*/ 10 w 10000"/>
              <a:gd name="connsiteY7" fmla="*/ 30 h 10000"/>
              <a:gd name="connsiteX0" fmla="*/ 10 w 10000"/>
              <a:gd name="connsiteY0" fmla="*/ 30 h 10000"/>
              <a:gd name="connsiteX1" fmla="*/ 4532 w 10000"/>
              <a:gd name="connsiteY1" fmla="*/ 0 h 10000"/>
              <a:gd name="connsiteX2" fmla="*/ 7132 w 10000"/>
              <a:gd name="connsiteY2" fmla="*/ 4162 h 10000"/>
              <a:gd name="connsiteX3" fmla="*/ 10000 w 10000"/>
              <a:gd name="connsiteY3" fmla="*/ 0 h 10000"/>
              <a:gd name="connsiteX4" fmla="*/ 7297 w 10000"/>
              <a:gd name="connsiteY4" fmla="*/ 6743 h 10000"/>
              <a:gd name="connsiteX5" fmla="*/ 2653 w 10000"/>
              <a:gd name="connsiteY5" fmla="*/ 3064 h 10000"/>
              <a:gd name="connsiteX6" fmla="*/ 0 w 10000"/>
              <a:gd name="connsiteY6" fmla="*/ 10000 h 10000"/>
              <a:gd name="connsiteX7" fmla="*/ 10 w 10000"/>
              <a:gd name="connsiteY7" fmla="*/ 3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0">
                <a:moveTo>
                  <a:pt x="10" y="30"/>
                </a:moveTo>
                <a:lnTo>
                  <a:pt x="4532" y="0"/>
                </a:lnTo>
                <a:cubicBezTo>
                  <a:pt x="4895" y="1540"/>
                  <a:pt x="5642" y="4141"/>
                  <a:pt x="7132" y="4162"/>
                </a:cubicBezTo>
                <a:cubicBezTo>
                  <a:pt x="8044" y="4162"/>
                  <a:pt x="9572" y="1479"/>
                  <a:pt x="10000" y="0"/>
                </a:cubicBezTo>
                <a:cubicBezTo>
                  <a:pt x="9978" y="183"/>
                  <a:pt x="9285" y="6420"/>
                  <a:pt x="7297" y="6743"/>
                </a:cubicBezTo>
                <a:cubicBezTo>
                  <a:pt x="5038" y="7204"/>
                  <a:pt x="3931" y="2515"/>
                  <a:pt x="2653" y="3064"/>
                </a:cubicBezTo>
                <a:cubicBezTo>
                  <a:pt x="1337" y="3186"/>
                  <a:pt x="482" y="7348"/>
                  <a:pt x="0" y="10000"/>
                </a:cubicBezTo>
                <a:cubicBezTo>
                  <a:pt x="3" y="6677"/>
                  <a:pt x="7" y="3353"/>
                  <a:pt x="10" y="30"/>
                </a:cubicBezTo>
                <a:close/>
              </a:path>
            </a:pathLst>
          </a:custGeom>
          <a:gradFill>
            <a:gsLst>
              <a:gs pos="0">
                <a:schemeClr val="bg2">
                  <a:alpha val="66000"/>
                </a:schemeClr>
              </a:gs>
              <a:gs pos="100000">
                <a:schemeClr val="accent1"/>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2715987" y="6270986"/>
            <a:ext cx="6554725" cy="587015"/>
          </a:xfrm>
          <a:custGeom>
            <a:avLst>
              <a:gd name="A1" fmla="val 0"/>
              <a:gd name="A2" fmla="val 0"/>
              <a:gd name="A3" fmla="val 0"/>
              <a:gd name="A4" fmla="val 0"/>
              <a:gd name="A5" fmla="val 0"/>
              <a:gd name="A6" fmla="val 0"/>
              <a:gd name="A7" fmla="val 0"/>
              <a:gd name="A8" fmla="val 0"/>
            </a:avLst>
            <a:gdLst>
              <a:gd name="connsiteX0" fmla="*/ 0 w 10927"/>
              <a:gd name="connsiteY0" fmla="*/ 0 h 9496"/>
              <a:gd name="connsiteX1" fmla="*/ 5560 w 10927"/>
              <a:gd name="connsiteY1" fmla="*/ 9479 h 9496"/>
              <a:gd name="connsiteX2" fmla="*/ 10000 w 10927"/>
              <a:gd name="connsiteY2" fmla="*/ 101 h 9496"/>
              <a:gd name="connsiteX3" fmla="*/ 0 w 10927"/>
              <a:gd name="connsiteY3" fmla="*/ 0 h 9496"/>
              <a:gd name="connsiteX0" fmla="*/ 0 w 10000"/>
              <a:gd name="connsiteY0" fmla="*/ 0 h 10000"/>
              <a:gd name="connsiteX1" fmla="*/ 5088 w 10000"/>
              <a:gd name="connsiteY1" fmla="*/ 9982 h 10000"/>
              <a:gd name="connsiteX2" fmla="*/ 9152 w 10000"/>
              <a:gd name="connsiteY2" fmla="*/ 106 h 10000"/>
              <a:gd name="connsiteX3" fmla="*/ 0 w 10000"/>
              <a:gd name="connsiteY3" fmla="*/ 0 h 10000"/>
              <a:gd name="connsiteX0" fmla="*/ 0 w 10000"/>
              <a:gd name="connsiteY0" fmla="*/ 0 h 10000"/>
              <a:gd name="connsiteX1" fmla="*/ 5088 w 10000"/>
              <a:gd name="connsiteY1" fmla="*/ 9982 h 10000"/>
              <a:gd name="connsiteX2" fmla="*/ 9152 w 10000"/>
              <a:gd name="connsiteY2" fmla="*/ 106 h 10000"/>
              <a:gd name="connsiteX3" fmla="*/ 0 w 10000"/>
              <a:gd name="connsiteY3" fmla="*/ 0 h 10000"/>
              <a:gd name="connsiteX0" fmla="*/ 0 w 9152"/>
              <a:gd name="connsiteY0" fmla="*/ 0 h 10000"/>
              <a:gd name="connsiteX1" fmla="*/ 5088 w 9152"/>
              <a:gd name="connsiteY1" fmla="*/ 9982 h 10000"/>
              <a:gd name="connsiteX2" fmla="*/ 9152 w 9152"/>
              <a:gd name="connsiteY2" fmla="*/ 106 h 10000"/>
              <a:gd name="connsiteX3" fmla="*/ 0 w 9152"/>
              <a:gd name="connsiteY3" fmla="*/ 0 h 10000"/>
              <a:gd name="connsiteX0" fmla="*/ 0 w 10322"/>
              <a:gd name="connsiteY0" fmla="*/ 0 h 9982"/>
              <a:gd name="connsiteX1" fmla="*/ 5559 w 10322"/>
              <a:gd name="connsiteY1" fmla="*/ 9982 h 9982"/>
              <a:gd name="connsiteX2" fmla="*/ 10322 w 10322"/>
              <a:gd name="connsiteY2" fmla="*/ 0 h 9982"/>
              <a:gd name="connsiteX3" fmla="*/ 0 w 10322"/>
              <a:gd name="connsiteY3" fmla="*/ 0 h 9982"/>
              <a:gd name="connsiteX0" fmla="*/ 0 w 10000"/>
              <a:gd name="connsiteY0" fmla="*/ 0 h 10000"/>
              <a:gd name="connsiteX1" fmla="*/ 5386 w 10000"/>
              <a:gd name="connsiteY1" fmla="*/ 10000 h 10000"/>
              <a:gd name="connsiteX2" fmla="*/ 10000 w 10000"/>
              <a:gd name="connsiteY2" fmla="*/ 0 h 10000"/>
              <a:gd name="connsiteX3" fmla="*/ 0 w 10000"/>
              <a:gd name="connsiteY3" fmla="*/ 0 h 10000"/>
              <a:gd name="connsiteX0" fmla="*/ 0 w 10000"/>
              <a:gd name="connsiteY0" fmla="*/ 0 h 10000"/>
              <a:gd name="connsiteX1" fmla="*/ 5386 w 10000"/>
              <a:gd name="connsiteY1" fmla="*/ 10000 h 10000"/>
              <a:gd name="connsiteX2" fmla="*/ 10000 w 10000"/>
              <a:gd name="connsiteY2" fmla="*/ 0 h 10000"/>
              <a:gd name="connsiteX3" fmla="*/ 0 w 10000"/>
              <a:gd name="connsiteY3" fmla="*/ 0 h 10000"/>
              <a:gd name="connsiteX0" fmla="*/ 0 w 10000"/>
              <a:gd name="connsiteY0" fmla="*/ 0 h 10261"/>
              <a:gd name="connsiteX1" fmla="*/ 5386 w 10000"/>
              <a:gd name="connsiteY1" fmla="*/ 10000 h 10261"/>
              <a:gd name="connsiteX2" fmla="*/ 10000 w 10000"/>
              <a:gd name="connsiteY2" fmla="*/ 0 h 10261"/>
              <a:gd name="connsiteX3" fmla="*/ 0 w 10000"/>
              <a:gd name="connsiteY3" fmla="*/ 0 h 10261"/>
              <a:gd name="connsiteX0" fmla="*/ 0 w 10000"/>
              <a:gd name="connsiteY0" fmla="*/ 0 h 10139"/>
              <a:gd name="connsiteX1" fmla="*/ 5386 w 10000"/>
              <a:gd name="connsiteY1" fmla="*/ 10000 h 10139"/>
              <a:gd name="connsiteX2" fmla="*/ 10000 w 10000"/>
              <a:gd name="connsiteY2" fmla="*/ 0 h 10139"/>
              <a:gd name="connsiteX3" fmla="*/ 0 w 10000"/>
              <a:gd name="connsiteY3" fmla="*/ 0 h 10139"/>
              <a:gd name="connsiteX0" fmla="*/ 0 w 10000"/>
              <a:gd name="connsiteY0" fmla="*/ 0 h 10000"/>
              <a:gd name="connsiteX1" fmla="*/ 5386 w 10000"/>
              <a:gd name="connsiteY1" fmla="*/ 10000 h 10000"/>
              <a:gd name="connsiteX2" fmla="*/ 10000 w 10000"/>
              <a:gd name="connsiteY2" fmla="*/ 0 h 10000"/>
              <a:gd name="connsiteX3" fmla="*/ 0 w 10000"/>
              <a:gd name="connsiteY3" fmla="*/ 0 h 10000"/>
              <a:gd name="connsiteX0" fmla="*/ 0 w 10000"/>
              <a:gd name="connsiteY0" fmla="*/ 0 h 10339"/>
              <a:gd name="connsiteX1" fmla="*/ 5938 w 10000"/>
              <a:gd name="connsiteY1" fmla="*/ 10339 h 10339"/>
              <a:gd name="connsiteX2" fmla="*/ 10000 w 10000"/>
              <a:gd name="connsiteY2" fmla="*/ 0 h 10339"/>
              <a:gd name="connsiteX3" fmla="*/ 0 w 10000"/>
              <a:gd name="connsiteY3" fmla="*/ 0 h 10339"/>
              <a:gd name="connsiteX0" fmla="*/ 0 w 10000"/>
              <a:gd name="connsiteY0" fmla="*/ 0 h 9704"/>
              <a:gd name="connsiteX1" fmla="*/ 5625 w 10000"/>
              <a:gd name="connsiteY1" fmla="*/ 9704 h 9704"/>
              <a:gd name="connsiteX2" fmla="*/ 10000 w 10000"/>
              <a:gd name="connsiteY2" fmla="*/ 0 h 9704"/>
              <a:gd name="connsiteX3" fmla="*/ 0 w 10000"/>
              <a:gd name="connsiteY3" fmla="*/ 0 h 9704"/>
            </a:gdLst>
            <a:ahLst/>
            <a:cxnLst>
              <a:cxn ang="0">
                <a:pos x="connsiteX0" y="connsiteY0"/>
              </a:cxn>
              <a:cxn ang="0">
                <a:pos x="connsiteX1" y="connsiteY1"/>
              </a:cxn>
              <a:cxn ang="0">
                <a:pos x="connsiteX2" y="connsiteY2"/>
              </a:cxn>
              <a:cxn ang="0">
                <a:pos x="connsiteX3" y="connsiteY3"/>
              </a:cxn>
            </a:cxnLst>
            <a:rect l="l" t="t" r="r" b="b"/>
            <a:pathLst>
              <a:path w="10000" h="9704">
                <a:moveTo>
                  <a:pt x="0" y="0"/>
                </a:moveTo>
                <a:cubicBezTo>
                  <a:pt x="562" y="1808"/>
                  <a:pt x="3958" y="9704"/>
                  <a:pt x="5625" y="9704"/>
                </a:cubicBezTo>
                <a:cubicBezTo>
                  <a:pt x="8447" y="9581"/>
                  <a:pt x="9401" y="3559"/>
                  <a:pt x="10000" y="0"/>
                </a:cubicBezTo>
                <a:lnTo>
                  <a:pt x="0" y="0"/>
                </a:lnTo>
                <a:close/>
              </a:path>
            </a:pathLst>
          </a:custGeom>
          <a:gradFill>
            <a:gsLst>
              <a:gs pos="0">
                <a:schemeClr val="accent1">
                  <a:alpha val="71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8" name="Text Placeholder 3"/>
          <p:cNvSpPr>
            <a:spLocks noGrp="1"/>
          </p:cNvSpPr>
          <p:nvPr>
            <p:ph type="body" sz="half" idx="10" hasCustomPrompt="1"/>
          </p:nvPr>
        </p:nvSpPr>
        <p:spPr>
          <a:xfrm>
            <a:off x="4098940" y="5618085"/>
            <a:ext cx="7699707" cy="307240"/>
          </a:xfrm>
        </p:spPr>
        <p:txBody>
          <a:bodyPr lIns="64008" rIns="45720" bIns="45720" anchor="t">
            <a:normAutofit/>
          </a:bodyPr>
          <a:lstStyle>
            <a:lvl1pPr marL="0" indent="0" algn="l">
              <a:spcBef>
                <a:spcPts val="250"/>
              </a:spcBef>
              <a:buFontTx/>
              <a:buNone/>
              <a:defRPr sz="800" baseline="0"/>
            </a:lvl1pPr>
            <a:lvl2pPr>
              <a:defRPr sz="1200"/>
            </a:lvl2pPr>
            <a:lvl3pPr>
              <a:defRPr sz="1000"/>
            </a:lvl3pPr>
            <a:lvl4pPr>
              <a:defRPr sz="900"/>
            </a:lvl4pPr>
            <a:lvl5pPr>
              <a:defRPr sz="900"/>
            </a:lvl5pPr>
          </a:lstStyle>
          <a:p>
            <a:pPr lvl="0" eaLnBrk="1" latinLnBrk="0" hangingPunct="1"/>
            <a:r>
              <a:rPr kumimoji="0" lang="en-US" dirty="0"/>
              <a:t>Credit	</a:t>
            </a:r>
          </a:p>
        </p:txBody>
      </p:sp>
    </p:spTree>
    <p:extLst>
      <p:ext uri="{BB962C8B-B14F-4D97-AF65-F5344CB8AC3E}">
        <p14:creationId xmlns:p14="http://schemas.microsoft.com/office/powerpoint/2010/main" val="3949857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702245"/>
            <a:ext cx="11582400" cy="998530"/>
          </a:xfrm>
        </p:spPr>
        <p:txBody>
          <a:bodyPr>
            <a:normAutofit/>
          </a:bodyPr>
          <a:lstStyle>
            <a:lvl1pPr>
              <a:defRPr sz="3600"/>
            </a:lvl1pPr>
          </a:lstStyle>
          <a:p>
            <a:r>
              <a:rPr kumimoji="0" lang="en-US"/>
              <a:t>Click to edit Master title style</a:t>
            </a:r>
            <a:endParaRPr kumimoji="0" lang="en-US" dirty="0"/>
          </a:p>
        </p:txBody>
      </p:sp>
      <p:sp>
        <p:nvSpPr>
          <p:cNvPr id="7" name="Picture Placeholder 2"/>
          <p:cNvSpPr>
            <a:spLocks noGrp="1"/>
          </p:cNvSpPr>
          <p:nvPr>
            <p:ph type="pic" idx="1"/>
          </p:nvPr>
        </p:nvSpPr>
        <p:spPr>
          <a:xfrm>
            <a:off x="309648" y="1905001"/>
            <a:ext cx="11623913" cy="3981920"/>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5" name="Text Placeholder 3"/>
          <p:cNvSpPr>
            <a:spLocks noGrp="1"/>
          </p:cNvSpPr>
          <p:nvPr>
            <p:ph type="body" sz="half" idx="2" hasCustomPrompt="1"/>
          </p:nvPr>
        </p:nvSpPr>
        <p:spPr>
          <a:xfrm>
            <a:off x="393354" y="6424590"/>
            <a:ext cx="5702647" cy="279790"/>
          </a:xfrm>
        </p:spPr>
        <p:txBody>
          <a:bodyPr lIns="64008" rIns="45720" bIns="45720" anchor="t">
            <a:normAutofit/>
          </a:bodyPr>
          <a:lstStyle>
            <a:lvl1pPr marL="0" indent="0" algn="l">
              <a:spcBef>
                <a:spcPts val="250"/>
              </a:spcBef>
              <a:buFontTx/>
              <a:buNone/>
              <a:defRPr sz="800" baseline="0"/>
            </a:lvl1pPr>
            <a:lvl2pPr>
              <a:defRPr sz="1200"/>
            </a:lvl2pPr>
            <a:lvl3pPr>
              <a:defRPr sz="1000"/>
            </a:lvl3pPr>
            <a:lvl4pPr>
              <a:defRPr sz="900"/>
            </a:lvl4pPr>
            <a:lvl5pPr>
              <a:defRPr sz="900"/>
            </a:lvl5pPr>
          </a:lstStyle>
          <a:p>
            <a:pPr lvl="0" eaLnBrk="1" latinLnBrk="0" hangingPunct="1"/>
            <a:r>
              <a:rPr kumimoji="0" lang="en-US" dirty="0"/>
              <a:t>Credit	</a:t>
            </a:r>
          </a:p>
        </p:txBody>
      </p:sp>
    </p:spTree>
    <p:extLst>
      <p:ext uri="{BB962C8B-B14F-4D97-AF65-F5344CB8AC3E}">
        <p14:creationId xmlns:p14="http://schemas.microsoft.com/office/powerpoint/2010/main" val="2528573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991947" cy="4972519"/>
          </a:xfrm>
        </p:spPr>
        <p:txBody>
          <a:bodyPr vert="eaVert"/>
          <a:lstStyle/>
          <a:p>
            <a:r>
              <a:rPr kumimoji="0" lang="en-US"/>
              <a:t>Click to edit Master title style</a:t>
            </a:r>
            <a:endParaRPr kumimoji="0" lang="en-US" dirty="0"/>
          </a:p>
        </p:txBody>
      </p:sp>
      <p:sp>
        <p:nvSpPr>
          <p:cNvPr id="3" name="Vertical Text Placeholder 2"/>
          <p:cNvSpPr>
            <a:spLocks noGrp="1"/>
          </p:cNvSpPr>
          <p:nvPr>
            <p:ph type="body" orient="vert" idx="1"/>
          </p:nvPr>
        </p:nvSpPr>
        <p:spPr>
          <a:xfrm>
            <a:off x="412061" y="914401"/>
            <a:ext cx="8223940" cy="5625404"/>
          </a:xfrm>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726268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412060" y="1199517"/>
            <a:ext cx="11367880" cy="4725808"/>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4" name="Text Placeholder 3"/>
          <p:cNvSpPr>
            <a:spLocks noGrp="1"/>
          </p:cNvSpPr>
          <p:nvPr>
            <p:ph type="body" sz="half" idx="2" hasCustomPrompt="1"/>
          </p:nvPr>
        </p:nvSpPr>
        <p:spPr>
          <a:xfrm>
            <a:off x="393354" y="6424590"/>
            <a:ext cx="5702647" cy="279790"/>
          </a:xfrm>
        </p:spPr>
        <p:txBody>
          <a:bodyPr lIns="64008" rIns="45720" bIns="45720" anchor="t">
            <a:normAutofit/>
          </a:bodyPr>
          <a:lstStyle>
            <a:lvl1pPr marL="0" indent="0" algn="l">
              <a:spcBef>
                <a:spcPts val="250"/>
              </a:spcBef>
              <a:buFontTx/>
              <a:buNone/>
              <a:defRPr sz="800" baseline="0"/>
            </a:lvl1pPr>
            <a:lvl2pPr>
              <a:defRPr sz="1200"/>
            </a:lvl2pPr>
            <a:lvl3pPr>
              <a:defRPr sz="1000"/>
            </a:lvl3pPr>
            <a:lvl4pPr>
              <a:defRPr sz="900"/>
            </a:lvl4pPr>
            <a:lvl5pPr>
              <a:defRPr sz="900"/>
            </a:lvl5pPr>
          </a:lstStyle>
          <a:p>
            <a:pPr lvl="0" eaLnBrk="1" latinLnBrk="0" hangingPunct="1"/>
            <a:r>
              <a:rPr kumimoji="0" lang="en-US" dirty="0"/>
              <a:t>Credit	</a:t>
            </a:r>
          </a:p>
        </p:txBody>
      </p:sp>
    </p:spTree>
    <p:extLst>
      <p:ext uri="{BB962C8B-B14F-4D97-AF65-F5344CB8AC3E}">
        <p14:creationId xmlns:p14="http://schemas.microsoft.com/office/powerpoint/2010/main" val="3139286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412060" y="1199517"/>
            <a:ext cx="11367880" cy="4725808"/>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4" name="Text Placeholder 3"/>
          <p:cNvSpPr>
            <a:spLocks noGrp="1"/>
          </p:cNvSpPr>
          <p:nvPr>
            <p:ph type="body" sz="half" idx="2" hasCustomPrompt="1"/>
          </p:nvPr>
        </p:nvSpPr>
        <p:spPr>
          <a:xfrm>
            <a:off x="393354" y="6424590"/>
            <a:ext cx="5702647" cy="279790"/>
          </a:xfrm>
        </p:spPr>
        <p:txBody>
          <a:bodyPr lIns="64008" rIns="45720" bIns="45720" anchor="t">
            <a:normAutofit/>
          </a:bodyPr>
          <a:lstStyle>
            <a:lvl1pPr marL="0" indent="0" algn="l">
              <a:spcBef>
                <a:spcPts val="250"/>
              </a:spcBef>
              <a:buFontTx/>
              <a:buNone/>
              <a:defRPr sz="800" baseline="0"/>
            </a:lvl1pPr>
            <a:lvl2pPr>
              <a:defRPr sz="1200"/>
            </a:lvl2pPr>
            <a:lvl3pPr>
              <a:defRPr sz="1000"/>
            </a:lvl3pPr>
            <a:lvl4pPr>
              <a:defRPr sz="900"/>
            </a:lvl4pPr>
            <a:lvl5pPr>
              <a:defRPr sz="900"/>
            </a:lvl5pPr>
          </a:lstStyle>
          <a:p>
            <a:pPr lvl="0" eaLnBrk="1" latinLnBrk="0" hangingPunct="1"/>
            <a:r>
              <a:rPr kumimoji="0" lang="en-US" dirty="0"/>
              <a:t>Credit	</a:t>
            </a:r>
          </a:p>
        </p:txBody>
      </p:sp>
    </p:spTree>
    <p:extLst>
      <p:ext uri="{BB962C8B-B14F-4D97-AF65-F5344CB8AC3E}">
        <p14:creationId xmlns:p14="http://schemas.microsoft.com/office/powerpoint/2010/main" val="3464434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5" name="Rectangle 4" descr="copyright Shutterstock.com/SergeyNivens&#10;graphic of continents and latitude/longitude lines"/>
          <p:cNvSpPr/>
          <p:nvPr userDrawn="1"/>
        </p:nvSpPr>
        <p:spPr>
          <a:xfrm>
            <a:off x="0" y="395005"/>
            <a:ext cx="12192000" cy="5579680"/>
          </a:xfrm>
          <a:prstGeom prst="rect">
            <a:avLst/>
          </a:prstGeom>
          <a:blipFill dpi="0" rotWithShape="1">
            <a:blip r:embed="rId2" cstate="print">
              <a:alphaModFix amt="34000"/>
            </a:blip>
            <a:srcRect/>
            <a:stretch>
              <a:fillRect/>
            </a:stretch>
          </a:blip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406401" y="1066801"/>
            <a:ext cx="11373540" cy="205496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accent2"/>
                </a:solidFill>
                <a:effectLst/>
                <a:latin typeface="+mj-lt"/>
                <a:ea typeface="+mj-ea"/>
                <a:cs typeface="+mj-cs"/>
              </a:defRPr>
            </a:lvl1pPr>
          </a:lstStyle>
          <a:p>
            <a:r>
              <a:rPr kumimoji="0" lang="en-US"/>
              <a:t>Click to edit Master title style</a:t>
            </a:r>
            <a:endParaRPr kumimoji="0" lang="en-US" dirty="0"/>
          </a:p>
        </p:txBody>
      </p:sp>
      <p:sp>
        <p:nvSpPr>
          <p:cNvPr id="4" name="TextBox 3"/>
          <p:cNvSpPr txBox="1"/>
          <p:nvPr userDrawn="1"/>
        </p:nvSpPr>
        <p:spPr>
          <a:xfrm>
            <a:off x="156026" y="6501401"/>
            <a:ext cx="3584467" cy="246221"/>
          </a:xfrm>
          <a:prstGeom prst="rect">
            <a:avLst/>
          </a:prstGeom>
          <a:noFill/>
        </p:spPr>
        <p:txBody>
          <a:bodyPr wrap="square" rtlCol="0">
            <a:spAutoFit/>
          </a:bodyPr>
          <a:lstStyle/>
          <a:p>
            <a:r>
              <a:rPr lang="en-US" sz="1000" dirty="0"/>
              <a:t>copyright Shutterstock.com/Sergey </a:t>
            </a:r>
            <a:r>
              <a:rPr lang="en-US" sz="1000" dirty="0" err="1"/>
              <a:t>Nivens</a:t>
            </a:r>
            <a:endParaRPr lang="en-US" sz="1000" dirty="0"/>
          </a:p>
        </p:txBody>
      </p:sp>
    </p:spTree>
    <p:extLst>
      <p:ext uri="{BB962C8B-B14F-4D97-AF65-F5344CB8AC3E}">
        <p14:creationId xmlns:p14="http://schemas.microsoft.com/office/powerpoint/2010/main" val="35417597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SlideWithFilledGlyph">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07223" y="663840"/>
            <a:ext cx="11626337" cy="1267366"/>
          </a:xfrm>
        </p:spPr>
        <p:txBody>
          <a:bodyPr/>
          <a:lstStyle>
            <a:lvl1pPr>
              <a:buNone/>
              <a:defRPr sz="2600"/>
            </a:lvl1pPr>
            <a:lvl2pPr>
              <a:defRPr sz="2400"/>
            </a:lvl2pPr>
            <a:lvl3pPr>
              <a:defRPr sz="2000"/>
            </a:lvl3pPr>
            <a:lvl4pPr>
              <a:defRPr sz="1800"/>
            </a:lvl4pPr>
            <a:lvl5pPr>
              <a:defRPr sz="1800"/>
            </a:lvl5pPr>
          </a:lstStyle>
          <a:p>
            <a:pPr lvl="0" eaLnBrk="1" latinLnBrk="0" hangingPunct="1"/>
            <a:r>
              <a:rPr lang="en-US"/>
              <a:t>Edit Master text styles</a:t>
            </a:r>
          </a:p>
        </p:txBody>
      </p:sp>
      <p:sp>
        <p:nvSpPr>
          <p:cNvPr id="11" name="Title 10"/>
          <p:cNvSpPr>
            <a:spLocks noGrp="1"/>
          </p:cNvSpPr>
          <p:nvPr>
            <p:ph type="title"/>
          </p:nvPr>
        </p:nvSpPr>
        <p:spPr>
          <a:xfrm>
            <a:off x="6710480" y="2046421"/>
            <a:ext cx="5223080" cy="3840500"/>
          </a:xfrm>
        </p:spPr>
        <p:txBody>
          <a:bodyPr anchor="t" anchorCtr="0"/>
          <a:lstStyle/>
          <a:p>
            <a:r>
              <a:rPr lang="en-US"/>
              <a:t>Click to edit Master title style</a:t>
            </a:r>
            <a:endParaRPr lang="en-US" dirty="0"/>
          </a:p>
        </p:txBody>
      </p:sp>
      <p:sp>
        <p:nvSpPr>
          <p:cNvPr id="6" name="TextBox 5"/>
          <p:cNvSpPr txBox="1"/>
          <p:nvPr userDrawn="1"/>
        </p:nvSpPr>
        <p:spPr>
          <a:xfrm>
            <a:off x="0" y="6611780"/>
            <a:ext cx="3584467" cy="246221"/>
          </a:xfrm>
          <a:prstGeom prst="rect">
            <a:avLst/>
          </a:prstGeom>
          <a:noFill/>
        </p:spPr>
        <p:txBody>
          <a:bodyPr wrap="square" rtlCol="0">
            <a:spAutoFit/>
          </a:bodyPr>
          <a:lstStyle/>
          <a:p>
            <a:r>
              <a:rPr lang="en-US" sz="1000" dirty="0"/>
              <a:t>copyright </a:t>
            </a:r>
            <a:r>
              <a:rPr lang="en-US" sz="1000" baseline="0" dirty="0"/>
              <a:t> AGI</a:t>
            </a:r>
            <a:endParaRPr lang="en-US" sz="1000" dirty="0"/>
          </a:p>
        </p:txBody>
      </p:sp>
      <p:pic>
        <p:nvPicPr>
          <p:cNvPr id="7" name="Picture 6" descr="AGI_glyphFilled_800x800_DarkSolidBack.jpg"/>
          <p:cNvPicPr>
            <a:picLocks noChangeAspect="1"/>
          </p:cNvPicPr>
          <p:nvPr userDrawn="1"/>
        </p:nvPicPr>
        <p:blipFill>
          <a:blip r:embed="rId2" cstate="print"/>
          <a:stretch>
            <a:fillRect/>
          </a:stretch>
        </p:blipFill>
        <p:spPr>
          <a:xfrm>
            <a:off x="309647" y="2046421"/>
            <a:ext cx="6042388" cy="4531791"/>
          </a:xfrm>
          <a:prstGeom prst="rect">
            <a:avLst/>
          </a:prstGeom>
        </p:spPr>
      </p:pic>
    </p:spTree>
    <p:extLst>
      <p:ext uri="{BB962C8B-B14F-4D97-AF65-F5344CB8AC3E}">
        <p14:creationId xmlns:p14="http://schemas.microsoft.com/office/powerpoint/2010/main" val="6541075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06401" y="663841"/>
            <a:ext cx="11373540" cy="245792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accent2"/>
                </a:solidFill>
                <a:effectLst/>
                <a:latin typeface="+mj-lt"/>
                <a:ea typeface="+mj-ea"/>
                <a:cs typeface="+mj-cs"/>
              </a:defRPr>
            </a:lvl1pPr>
          </a:lstStyle>
          <a:p>
            <a:r>
              <a:rPr kumimoji="0" lang="en-US"/>
              <a:t>Click to edit Master title style</a:t>
            </a:r>
            <a:endParaRPr kumimoji="0" lang="en-US" dirty="0"/>
          </a:p>
        </p:txBody>
      </p:sp>
    </p:spTree>
    <p:extLst>
      <p:ext uri="{BB962C8B-B14F-4D97-AF65-F5344CB8AC3E}">
        <p14:creationId xmlns:p14="http://schemas.microsoft.com/office/powerpoint/2010/main" val="16655469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AndSubtitle">
    <p:spTree>
      <p:nvGrpSpPr>
        <p:cNvPr id="1" name=""/>
        <p:cNvGrpSpPr/>
        <p:nvPr/>
      </p:nvGrpSpPr>
      <p:grpSpPr>
        <a:xfrm>
          <a:off x="0" y="0"/>
          <a:ext cx="0" cy="0"/>
          <a:chOff x="0" y="0"/>
          <a:chExt cx="0" cy="0"/>
        </a:xfrm>
      </p:grpSpPr>
      <p:sp>
        <p:nvSpPr>
          <p:cNvPr id="2" name="Title 1"/>
          <p:cNvSpPr>
            <a:spLocks noGrp="1"/>
          </p:cNvSpPr>
          <p:nvPr>
            <p:ph type="title"/>
          </p:nvPr>
        </p:nvSpPr>
        <p:spPr>
          <a:xfrm>
            <a:off x="360854" y="625436"/>
            <a:ext cx="11421917" cy="23043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accent2"/>
                </a:solidFill>
                <a:effectLst/>
                <a:latin typeface="+mj-lt"/>
                <a:ea typeface="+mj-ea"/>
                <a:cs typeface="+mj-cs"/>
              </a:defRPr>
            </a:lvl1pPr>
          </a:lstStyle>
          <a:p>
            <a:r>
              <a:rPr kumimoji="0" lang="en-US"/>
              <a:t>Click to edit Master title style</a:t>
            </a:r>
            <a:endParaRPr kumimoji="0" lang="en-US" dirty="0"/>
          </a:p>
        </p:txBody>
      </p:sp>
      <p:sp>
        <p:nvSpPr>
          <p:cNvPr id="3" name="Content Placeholder 3"/>
          <p:cNvSpPr>
            <a:spLocks noGrp="1"/>
          </p:cNvSpPr>
          <p:nvPr>
            <p:ph sz="half" idx="2"/>
          </p:nvPr>
        </p:nvSpPr>
        <p:spPr>
          <a:xfrm>
            <a:off x="360854" y="3121760"/>
            <a:ext cx="11470293" cy="2841970"/>
          </a:xfrm>
        </p:spPr>
        <p:txBody>
          <a:bodyPr/>
          <a:lstStyle>
            <a:lvl1pPr>
              <a:buNone/>
              <a:defRPr sz="2600"/>
            </a:lvl1pPr>
            <a:lvl2pPr>
              <a:defRPr sz="2400"/>
            </a:lvl2pPr>
            <a:lvl3pPr>
              <a:defRPr sz="2000"/>
            </a:lvl3pPr>
            <a:lvl4pPr>
              <a:defRPr sz="1800"/>
            </a:lvl4pPr>
            <a:lvl5pPr>
              <a:defRPr sz="1800"/>
            </a:lvl5pPr>
          </a:lstStyle>
          <a:p>
            <a:pPr lvl="0" eaLnBrk="1" latinLnBrk="0" hangingPunct="1"/>
            <a:r>
              <a:rPr lang="en-US"/>
              <a:t>Edit Master text styles</a:t>
            </a:r>
          </a:p>
        </p:txBody>
      </p:sp>
    </p:spTree>
    <p:extLst>
      <p:ext uri="{BB962C8B-B14F-4D97-AF65-F5344CB8AC3E}">
        <p14:creationId xmlns:p14="http://schemas.microsoft.com/office/powerpoint/2010/main" val="31488613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325875"/>
            <a:ext cx="11582400" cy="912570"/>
          </a:xfrm>
        </p:spPr>
        <p:txBody>
          <a:bodyPr/>
          <a:lstStyle/>
          <a:p>
            <a:r>
              <a:rPr kumimoji="0" lang="en-US"/>
              <a:t>Click to edit Master title style</a:t>
            </a:r>
          </a:p>
        </p:txBody>
      </p:sp>
      <p:sp>
        <p:nvSpPr>
          <p:cNvPr id="3" name="Content Placeholder 2"/>
          <p:cNvSpPr>
            <a:spLocks noGrp="1"/>
          </p:cNvSpPr>
          <p:nvPr>
            <p:ph idx="1"/>
          </p:nvPr>
        </p:nvSpPr>
        <p:spPr>
          <a:noFill/>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Tree>
    <p:extLst>
      <p:ext uri="{BB962C8B-B14F-4D97-AF65-F5344CB8AC3E}">
        <p14:creationId xmlns:p14="http://schemas.microsoft.com/office/powerpoint/2010/main" val="4891689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9647" y="1739181"/>
            <a:ext cx="5689600" cy="4193455"/>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202447" y="1739181"/>
            <a:ext cx="5689600" cy="4193455"/>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1" name="Title 10"/>
          <p:cNvSpPr>
            <a:spLocks noGrp="1"/>
          </p:cNvSpPr>
          <p:nvPr>
            <p:ph type="title"/>
          </p:nvPr>
        </p:nvSpPr>
        <p:spPr>
          <a:xfrm>
            <a:off x="304800" y="510220"/>
            <a:ext cx="11582400" cy="1143000"/>
          </a:xfrm>
        </p:spPr>
        <p:txBody>
          <a:bodyPr/>
          <a:lstStyle/>
          <a:p>
            <a:r>
              <a:rPr lang="en-US"/>
              <a:t>Click to edit Master title style</a:t>
            </a:r>
            <a:endParaRPr lang="en-US" dirty="0"/>
          </a:p>
        </p:txBody>
      </p:sp>
    </p:spTree>
    <p:extLst>
      <p:ext uri="{BB962C8B-B14F-4D97-AF65-F5344CB8AC3E}">
        <p14:creationId xmlns:p14="http://schemas.microsoft.com/office/powerpoint/2010/main" val="5685725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Text Placeholder 3"/>
          <p:cNvSpPr>
            <a:spLocks noGrp="1"/>
          </p:cNvSpPr>
          <p:nvPr>
            <p:ph type="body" sz="half" idx="3"/>
          </p:nvPr>
        </p:nvSpPr>
        <p:spPr>
          <a:xfrm>
            <a:off x="309648" y="668135"/>
            <a:ext cx="11577553" cy="1447800"/>
          </a:xfrm>
        </p:spPr>
        <p:txBody>
          <a:bodyPr lIns="45720" tIns="0" rIns="45720" bIns="0" anchor="ctr"/>
          <a:lstStyle>
            <a:lvl1pPr marL="0" indent="0">
              <a:buNone/>
              <a:defRPr sz="2400" b="1" cap="none" baseline="0">
                <a:solidFill>
                  <a:schemeClr val="bg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6" name="Content Placeholder 5"/>
          <p:cNvSpPr>
            <a:spLocks noGrp="1"/>
          </p:cNvSpPr>
          <p:nvPr>
            <p:ph sz="quarter" idx="4"/>
          </p:nvPr>
        </p:nvSpPr>
        <p:spPr>
          <a:xfrm>
            <a:off x="309648" y="2344536"/>
            <a:ext cx="11577553" cy="3542385"/>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Tree>
    <p:extLst>
      <p:ext uri="{BB962C8B-B14F-4D97-AF65-F5344CB8AC3E}">
        <p14:creationId xmlns:p14="http://schemas.microsoft.com/office/powerpoint/2010/main" val="11871978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463267" y="663840"/>
            <a:ext cx="11265467" cy="5225074"/>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hasCustomPrompt="1"/>
          </p:nvPr>
        </p:nvSpPr>
        <p:spPr>
          <a:xfrm>
            <a:off x="393354" y="6386185"/>
            <a:ext cx="5702647" cy="279790"/>
          </a:xfrm>
        </p:spPr>
        <p:txBody>
          <a:bodyPr lIns="64008" rIns="45720" bIns="45720" anchor="t">
            <a:normAutofit/>
          </a:bodyPr>
          <a:lstStyle>
            <a:lvl1pPr marL="0" indent="0" algn="l">
              <a:spcBef>
                <a:spcPts val="250"/>
              </a:spcBef>
              <a:buFontTx/>
              <a:buNone/>
              <a:defRPr sz="800" baseline="0"/>
            </a:lvl1pPr>
            <a:lvl2pPr>
              <a:defRPr sz="1200"/>
            </a:lvl2pPr>
            <a:lvl3pPr>
              <a:defRPr sz="1000"/>
            </a:lvl3pPr>
            <a:lvl4pPr>
              <a:defRPr sz="900"/>
            </a:lvl4pPr>
            <a:lvl5pPr>
              <a:defRPr sz="900"/>
            </a:lvl5pPr>
          </a:lstStyle>
          <a:p>
            <a:pPr lvl="0" eaLnBrk="1" latinLnBrk="0" hangingPunct="1"/>
            <a:r>
              <a:rPr kumimoji="0" lang="en-US" dirty="0"/>
              <a:t>Credit	</a:t>
            </a:r>
          </a:p>
        </p:txBody>
      </p:sp>
    </p:spTree>
    <p:extLst>
      <p:ext uri="{BB962C8B-B14F-4D97-AF65-F5344CB8AC3E}">
        <p14:creationId xmlns:p14="http://schemas.microsoft.com/office/powerpoint/2010/main" val="3520082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6300827" y="3352191"/>
            <a:ext cx="5427907" cy="2573135"/>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Picture Placeholder 2"/>
          <p:cNvSpPr>
            <a:spLocks noGrp="1"/>
          </p:cNvSpPr>
          <p:nvPr>
            <p:ph type="pic" idx="10"/>
          </p:nvPr>
        </p:nvSpPr>
        <p:spPr>
          <a:xfrm>
            <a:off x="6300827" y="471815"/>
            <a:ext cx="5427907" cy="2611540"/>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6" name="Picture Placeholder 2"/>
          <p:cNvSpPr>
            <a:spLocks noGrp="1"/>
          </p:cNvSpPr>
          <p:nvPr>
            <p:ph type="pic" idx="11"/>
          </p:nvPr>
        </p:nvSpPr>
        <p:spPr>
          <a:xfrm>
            <a:off x="463266" y="3352191"/>
            <a:ext cx="5427907" cy="2573135"/>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7" name="Picture Placeholder 2"/>
          <p:cNvSpPr>
            <a:spLocks noGrp="1"/>
          </p:cNvSpPr>
          <p:nvPr>
            <p:ph type="pic" idx="12"/>
          </p:nvPr>
        </p:nvSpPr>
        <p:spPr>
          <a:xfrm>
            <a:off x="463266" y="471815"/>
            <a:ext cx="5427907" cy="2611540"/>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Text Placeholder 3"/>
          <p:cNvSpPr>
            <a:spLocks noGrp="1"/>
          </p:cNvSpPr>
          <p:nvPr>
            <p:ph type="body" sz="half" idx="2" hasCustomPrompt="1"/>
          </p:nvPr>
        </p:nvSpPr>
        <p:spPr>
          <a:xfrm>
            <a:off x="6300827" y="6002135"/>
            <a:ext cx="2611540" cy="740650"/>
          </a:xfrm>
        </p:spPr>
        <p:txBody>
          <a:bodyPr lIns="64008" rIns="45720" bIns="45720" anchor="t">
            <a:normAutofit/>
          </a:bodyPr>
          <a:lstStyle>
            <a:lvl1pPr marL="0" indent="0" algn="l">
              <a:spcBef>
                <a:spcPts val="250"/>
              </a:spcBef>
              <a:buFontTx/>
              <a:buNone/>
              <a:defRPr sz="800" baseline="0"/>
            </a:lvl1pPr>
            <a:lvl2pPr>
              <a:defRPr sz="1200"/>
            </a:lvl2pPr>
            <a:lvl3pPr>
              <a:defRPr sz="1000"/>
            </a:lvl3pPr>
            <a:lvl4pPr>
              <a:defRPr sz="900"/>
            </a:lvl4pPr>
            <a:lvl5pPr>
              <a:defRPr sz="900"/>
            </a:lvl5pPr>
          </a:lstStyle>
          <a:p>
            <a:pPr lvl="0" eaLnBrk="1" latinLnBrk="0" hangingPunct="1"/>
            <a:r>
              <a:rPr kumimoji="0" lang="en-US" dirty="0"/>
              <a:t>Top: Bottom:	</a:t>
            </a:r>
          </a:p>
        </p:txBody>
      </p:sp>
      <p:sp>
        <p:nvSpPr>
          <p:cNvPr id="11" name="Text Placeholder 3"/>
          <p:cNvSpPr>
            <a:spLocks noGrp="1"/>
          </p:cNvSpPr>
          <p:nvPr>
            <p:ph type="body" sz="half" idx="13" hasCustomPrompt="1"/>
          </p:nvPr>
        </p:nvSpPr>
        <p:spPr>
          <a:xfrm>
            <a:off x="444562" y="6002135"/>
            <a:ext cx="5446613" cy="740650"/>
          </a:xfrm>
        </p:spPr>
        <p:txBody>
          <a:bodyPr lIns="64008" rIns="45720" bIns="45720" anchor="t">
            <a:normAutofit/>
          </a:bodyPr>
          <a:lstStyle>
            <a:lvl1pPr marL="0" indent="0" algn="l">
              <a:spcBef>
                <a:spcPts val="250"/>
              </a:spcBef>
              <a:buFontTx/>
              <a:buNone/>
              <a:defRPr sz="800" baseline="0"/>
            </a:lvl1pPr>
            <a:lvl2pPr>
              <a:defRPr sz="1200"/>
            </a:lvl2pPr>
            <a:lvl3pPr>
              <a:defRPr sz="1000"/>
            </a:lvl3pPr>
            <a:lvl4pPr>
              <a:defRPr sz="900"/>
            </a:lvl4pPr>
            <a:lvl5pPr>
              <a:defRPr sz="900"/>
            </a:lvl5pPr>
          </a:lstStyle>
          <a:p>
            <a:pPr lvl="0" eaLnBrk="1" latinLnBrk="0" hangingPunct="1"/>
            <a:r>
              <a:rPr kumimoji="0" lang="en-US" dirty="0"/>
              <a:t>Top: Bottom:</a:t>
            </a:r>
          </a:p>
        </p:txBody>
      </p:sp>
    </p:spTree>
    <p:extLst>
      <p:ext uri="{BB962C8B-B14F-4D97-AF65-F5344CB8AC3E}">
        <p14:creationId xmlns:p14="http://schemas.microsoft.com/office/powerpoint/2010/main" val="36384848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6300827" y="3352191"/>
            <a:ext cx="5427907" cy="2573135"/>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Picture Placeholder 2"/>
          <p:cNvSpPr>
            <a:spLocks noGrp="1"/>
          </p:cNvSpPr>
          <p:nvPr>
            <p:ph type="pic" idx="10"/>
          </p:nvPr>
        </p:nvSpPr>
        <p:spPr>
          <a:xfrm>
            <a:off x="6300827" y="510220"/>
            <a:ext cx="5427907" cy="2611540"/>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7" name="Picture Placeholder 2"/>
          <p:cNvSpPr>
            <a:spLocks noGrp="1"/>
          </p:cNvSpPr>
          <p:nvPr>
            <p:ph type="pic" idx="12"/>
          </p:nvPr>
        </p:nvSpPr>
        <p:spPr>
          <a:xfrm>
            <a:off x="463266" y="510220"/>
            <a:ext cx="5427907" cy="5415106"/>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9" name="Text Placeholder 3"/>
          <p:cNvSpPr>
            <a:spLocks noGrp="1"/>
          </p:cNvSpPr>
          <p:nvPr>
            <p:ph type="body" sz="half" idx="2" hasCustomPrompt="1"/>
          </p:nvPr>
        </p:nvSpPr>
        <p:spPr>
          <a:xfrm>
            <a:off x="6300827" y="6002135"/>
            <a:ext cx="2611540" cy="729695"/>
          </a:xfrm>
        </p:spPr>
        <p:txBody>
          <a:bodyPr lIns="64008" rIns="45720" bIns="45720" anchor="t">
            <a:normAutofit/>
          </a:bodyPr>
          <a:lstStyle>
            <a:lvl1pPr marL="0" indent="0" algn="l">
              <a:spcBef>
                <a:spcPts val="250"/>
              </a:spcBef>
              <a:buFontTx/>
              <a:buNone/>
              <a:defRPr sz="800" baseline="0"/>
            </a:lvl1pPr>
            <a:lvl2pPr>
              <a:defRPr sz="1200"/>
            </a:lvl2pPr>
            <a:lvl3pPr>
              <a:defRPr sz="1000"/>
            </a:lvl3pPr>
            <a:lvl4pPr>
              <a:defRPr sz="900"/>
            </a:lvl4pPr>
            <a:lvl5pPr>
              <a:defRPr sz="900"/>
            </a:lvl5pPr>
          </a:lstStyle>
          <a:p>
            <a:pPr lvl="0" eaLnBrk="1" latinLnBrk="0" hangingPunct="1"/>
            <a:r>
              <a:rPr kumimoji="0" lang="en-US" dirty="0"/>
              <a:t>Top: Bottom:	</a:t>
            </a:r>
          </a:p>
        </p:txBody>
      </p:sp>
      <p:sp>
        <p:nvSpPr>
          <p:cNvPr id="10" name="Text Placeholder 3"/>
          <p:cNvSpPr>
            <a:spLocks noGrp="1"/>
          </p:cNvSpPr>
          <p:nvPr>
            <p:ph type="body" sz="half" idx="13" hasCustomPrompt="1"/>
          </p:nvPr>
        </p:nvSpPr>
        <p:spPr>
          <a:xfrm>
            <a:off x="444562" y="6002135"/>
            <a:ext cx="5446613" cy="729695"/>
          </a:xfrm>
        </p:spPr>
        <p:txBody>
          <a:bodyPr lIns="64008" rIns="45720" bIns="45720" anchor="t">
            <a:normAutofit/>
          </a:bodyPr>
          <a:lstStyle>
            <a:lvl1pPr marL="0" indent="0" algn="l">
              <a:spcBef>
                <a:spcPts val="250"/>
              </a:spcBef>
              <a:buFontTx/>
              <a:buNone/>
              <a:defRPr sz="800" baseline="0"/>
            </a:lvl1pPr>
            <a:lvl2pPr>
              <a:defRPr sz="1200"/>
            </a:lvl2pPr>
            <a:lvl3pPr>
              <a:defRPr sz="1000"/>
            </a:lvl3pPr>
            <a:lvl4pPr>
              <a:defRPr sz="900"/>
            </a:lvl4pPr>
            <a:lvl5pPr>
              <a:defRPr sz="900"/>
            </a:lvl5pPr>
          </a:lstStyle>
          <a:p>
            <a:pPr lvl="0" eaLnBrk="1" latinLnBrk="0" hangingPunct="1"/>
            <a:r>
              <a:rPr kumimoji="0" lang="en-US" dirty="0"/>
              <a:t>Credit:</a:t>
            </a:r>
          </a:p>
        </p:txBody>
      </p:sp>
    </p:spTree>
    <p:extLst>
      <p:ext uri="{BB962C8B-B14F-4D97-AF65-F5344CB8AC3E}">
        <p14:creationId xmlns:p14="http://schemas.microsoft.com/office/powerpoint/2010/main" val="14104783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63267" y="279790"/>
            <a:ext cx="4108733" cy="1162050"/>
          </a:xfrm>
        </p:spPr>
        <p:txBody>
          <a:bodyPr lIns="0" anchor="b">
            <a:noAutofit/>
          </a:bodyPr>
          <a:lstStyle>
            <a:lvl1pPr algn="l" rtl="0">
              <a:spcBef>
                <a:spcPct val="0"/>
              </a:spcBef>
              <a:buNone/>
              <a:defRPr sz="2600" b="0">
                <a:ln>
                  <a:noFill/>
                </a:ln>
                <a:solidFill>
                  <a:schemeClr val="accent2"/>
                </a:solidFill>
                <a:effectLst/>
                <a:latin typeface="+mj-lt"/>
                <a:ea typeface="+mj-ea"/>
                <a:cs typeface="+mj-cs"/>
              </a:defRPr>
            </a:lvl1pPr>
          </a:lstStyle>
          <a:p>
            <a:r>
              <a:rPr kumimoji="0" lang="en-US"/>
              <a:t>Click to edit Master title style</a:t>
            </a:r>
            <a:endParaRPr kumimoji="0" lang="en-US" dirty="0"/>
          </a:p>
        </p:txBody>
      </p:sp>
      <p:sp>
        <p:nvSpPr>
          <p:cNvPr id="3" name="Text Placeholder 2"/>
          <p:cNvSpPr>
            <a:spLocks noGrp="1"/>
          </p:cNvSpPr>
          <p:nvPr>
            <p:ph type="body" idx="2"/>
          </p:nvPr>
        </p:nvSpPr>
        <p:spPr>
          <a:xfrm>
            <a:off x="463267" y="1547156"/>
            <a:ext cx="4108733" cy="445498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Edit Master text styles</a:t>
            </a:r>
          </a:p>
        </p:txBody>
      </p:sp>
      <p:sp>
        <p:nvSpPr>
          <p:cNvPr id="4" name="Content Placeholder 3"/>
          <p:cNvSpPr>
            <a:spLocks noGrp="1"/>
          </p:cNvSpPr>
          <p:nvPr>
            <p:ph sz="half" idx="1"/>
          </p:nvPr>
        </p:nvSpPr>
        <p:spPr>
          <a:xfrm>
            <a:off x="4766733" y="1547155"/>
            <a:ext cx="7166827" cy="4416576"/>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Tree>
    <p:extLst>
      <p:ext uri="{BB962C8B-B14F-4D97-AF65-F5344CB8AC3E}">
        <p14:creationId xmlns:p14="http://schemas.microsoft.com/office/powerpoint/2010/main" val="25432149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9648" y="589024"/>
            <a:ext cx="3453617" cy="1558107"/>
          </a:xfrm>
        </p:spPr>
        <p:txBody>
          <a:bodyPr vert="horz" lIns="45720" tIns="45720" rIns="45720" bIns="45720" anchor="b"/>
          <a:lstStyle>
            <a:lvl1pPr algn="l">
              <a:buNone/>
              <a:defRPr sz="2000" b="1">
                <a:solidFill>
                  <a:schemeClr val="accent2"/>
                </a:solidFill>
              </a:defRPr>
            </a:lvl1pPr>
          </a:lstStyle>
          <a:p>
            <a:r>
              <a:rPr kumimoji="0" lang="en-US"/>
              <a:t>Click to edit Master title style</a:t>
            </a:r>
            <a:endParaRPr kumimoji="0" lang="en-US" dirty="0"/>
          </a:p>
        </p:txBody>
      </p:sp>
      <p:sp>
        <p:nvSpPr>
          <p:cNvPr id="4" name="Text Placeholder 3"/>
          <p:cNvSpPr>
            <a:spLocks noGrp="1"/>
          </p:cNvSpPr>
          <p:nvPr>
            <p:ph type="body" sz="half" idx="2"/>
          </p:nvPr>
        </p:nvSpPr>
        <p:spPr>
          <a:xfrm>
            <a:off x="309648" y="2355653"/>
            <a:ext cx="3449553" cy="3571665"/>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Edit Master text styles</a:t>
            </a:r>
          </a:p>
        </p:txBody>
      </p:sp>
      <p:sp>
        <p:nvSpPr>
          <p:cNvPr id="3" name="Picture Placeholder 2"/>
          <p:cNvSpPr>
            <a:spLocks noGrp="1"/>
          </p:cNvSpPr>
          <p:nvPr>
            <p:ph type="pic" idx="1"/>
          </p:nvPr>
        </p:nvSpPr>
        <p:spPr>
          <a:xfrm>
            <a:off x="3996526" y="587031"/>
            <a:ext cx="7937033" cy="5301883"/>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6" name="Text Placeholder 3"/>
          <p:cNvSpPr>
            <a:spLocks noGrp="1"/>
          </p:cNvSpPr>
          <p:nvPr>
            <p:ph type="body" sz="half" idx="13" hasCustomPrompt="1"/>
          </p:nvPr>
        </p:nvSpPr>
        <p:spPr>
          <a:xfrm>
            <a:off x="3996528" y="5963730"/>
            <a:ext cx="4864633" cy="894270"/>
          </a:xfrm>
        </p:spPr>
        <p:txBody>
          <a:bodyPr lIns="64008" rIns="45720" bIns="45720" anchor="t">
            <a:normAutofit/>
          </a:bodyPr>
          <a:lstStyle>
            <a:lvl1pPr marL="0" indent="0" algn="l">
              <a:spcBef>
                <a:spcPts val="250"/>
              </a:spcBef>
              <a:buFontTx/>
              <a:buNone/>
              <a:defRPr sz="800" baseline="0"/>
            </a:lvl1pPr>
            <a:lvl2pPr>
              <a:defRPr sz="1200"/>
            </a:lvl2pPr>
            <a:lvl3pPr>
              <a:defRPr sz="1000"/>
            </a:lvl3pPr>
            <a:lvl4pPr>
              <a:defRPr sz="900"/>
            </a:lvl4pPr>
            <a:lvl5pPr>
              <a:defRPr sz="900"/>
            </a:lvl5pPr>
          </a:lstStyle>
          <a:p>
            <a:pPr lvl="0" eaLnBrk="1" latinLnBrk="0" hangingPunct="1"/>
            <a:r>
              <a:rPr kumimoji="0" lang="en-US" dirty="0"/>
              <a:t>Credit:</a:t>
            </a:r>
          </a:p>
        </p:txBody>
      </p:sp>
    </p:spTree>
    <p:extLst>
      <p:ext uri="{BB962C8B-B14F-4D97-AF65-F5344CB8AC3E}">
        <p14:creationId xmlns:p14="http://schemas.microsoft.com/office/powerpoint/2010/main" val="28335797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433410"/>
            <a:ext cx="11582400" cy="691290"/>
          </a:xfrm>
        </p:spPr>
        <p:txBody>
          <a:bodyPr>
            <a:normAutofit/>
          </a:bodyPr>
          <a:lstStyle>
            <a:lvl1pPr>
              <a:defRPr sz="3600"/>
            </a:lvl1pPr>
          </a:lstStyle>
          <a:p>
            <a:r>
              <a:rPr kumimoji="0" lang="en-US"/>
              <a:t>Click to edit Master title style</a:t>
            </a:r>
            <a:endParaRPr kumimoji="0" lang="en-US" dirty="0"/>
          </a:p>
        </p:txBody>
      </p:sp>
      <p:sp>
        <p:nvSpPr>
          <p:cNvPr id="7" name="Picture Placeholder 2"/>
          <p:cNvSpPr>
            <a:spLocks noGrp="1"/>
          </p:cNvSpPr>
          <p:nvPr>
            <p:ph type="pic" idx="1"/>
          </p:nvPr>
        </p:nvSpPr>
        <p:spPr>
          <a:xfrm>
            <a:off x="309648" y="1290520"/>
            <a:ext cx="11623913" cy="4596401"/>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5" name="Text Placeholder 3"/>
          <p:cNvSpPr>
            <a:spLocks noGrp="1"/>
          </p:cNvSpPr>
          <p:nvPr>
            <p:ph type="body" sz="half" idx="13" hasCustomPrompt="1"/>
          </p:nvPr>
        </p:nvSpPr>
        <p:spPr>
          <a:xfrm>
            <a:off x="309648" y="5963730"/>
            <a:ext cx="8551513" cy="844910"/>
          </a:xfrm>
        </p:spPr>
        <p:txBody>
          <a:bodyPr lIns="64008" rIns="45720" bIns="45720" anchor="t">
            <a:normAutofit/>
          </a:bodyPr>
          <a:lstStyle>
            <a:lvl1pPr marL="0" indent="0" algn="l">
              <a:spcBef>
                <a:spcPts val="250"/>
              </a:spcBef>
              <a:buFontTx/>
              <a:buNone/>
              <a:defRPr sz="800" baseline="0"/>
            </a:lvl1pPr>
            <a:lvl2pPr>
              <a:defRPr sz="1200"/>
            </a:lvl2pPr>
            <a:lvl3pPr>
              <a:defRPr sz="1000"/>
            </a:lvl3pPr>
            <a:lvl4pPr>
              <a:defRPr sz="900"/>
            </a:lvl4pPr>
            <a:lvl5pPr>
              <a:defRPr sz="900"/>
            </a:lvl5pPr>
          </a:lstStyle>
          <a:p>
            <a:pPr lvl="0" eaLnBrk="1" latinLnBrk="0" hangingPunct="1"/>
            <a:r>
              <a:rPr kumimoji="0" lang="en-US" dirty="0"/>
              <a:t>Credit:</a:t>
            </a:r>
          </a:p>
        </p:txBody>
      </p:sp>
    </p:spTree>
    <p:extLst>
      <p:ext uri="{BB962C8B-B14F-4D97-AF65-F5344CB8AC3E}">
        <p14:creationId xmlns:p14="http://schemas.microsoft.com/office/powerpoint/2010/main" val="28071894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199" y="635501"/>
            <a:ext cx="2940740" cy="5251420"/>
          </a:xfrm>
        </p:spPr>
        <p:txBody>
          <a:bodyPr vert="eaVert"/>
          <a:lstStyle/>
          <a:p>
            <a:r>
              <a:rPr kumimoji="0" lang="en-US"/>
              <a:t>Click to edit Master title style</a:t>
            </a:r>
            <a:endParaRPr kumimoji="0" lang="en-US" dirty="0"/>
          </a:p>
        </p:txBody>
      </p:sp>
      <p:sp>
        <p:nvSpPr>
          <p:cNvPr id="3" name="Vertical Text Placeholder 2"/>
          <p:cNvSpPr>
            <a:spLocks noGrp="1"/>
          </p:cNvSpPr>
          <p:nvPr>
            <p:ph type="body" orient="vert" idx="1"/>
          </p:nvPr>
        </p:nvSpPr>
        <p:spPr>
          <a:xfrm>
            <a:off x="514474" y="635501"/>
            <a:ext cx="8121527" cy="5586999"/>
          </a:xfrm>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9326470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SlideWithFilledGlyph">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07223" y="1009486"/>
            <a:ext cx="11677544" cy="921720"/>
          </a:xfrm>
        </p:spPr>
        <p:txBody>
          <a:bodyPr/>
          <a:lstStyle>
            <a:lvl1pPr>
              <a:buNone/>
              <a:defRPr sz="2600"/>
            </a:lvl1pPr>
            <a:lvl2pPr>
              <a:defRPr sz="2400"/>
            </a:lvl2pPr>
            <a:lvl3pPr>
              <a:defRPr sz="2000"/>
            </a:lvl3pPr>
            <a:lvl4pPr>
              <a:defRPr sz="1800"/>
            </a:lvl4pPr>
            <a:lvl5pPr>
              <a:defRPr sz="1800"/>
            </a:lvl5pPr>
          </a:lstStyle>
          <a:p>
            <a:pPr lvl="0" eaLnBrk="1" latinLnBrk="0" hangingPunct="1"/>
            <a:r>
              <a:rPr lang="en-US"/>
              <a:t>Edit Master text styles</a:t>
            </a:r>
          </a:p>
        </p:txBody>
      </p:sp>
      <p:sp>
        <p:nvSpPr>
          <p:cNvPr id="11" name="Title 10"/>
          <p:cNvSpPr>
            <a:spLocks noGrp="1"/>
          </p:cNvSpPr>
          <p:nvPr>
            <p:ph type="title"/>
          </p:nvPr>
        </p:nvSpPr>
        <p:spPr>
          <a:xfrm>
            <a:off x="6710480" y="2046421"/>
            <a:ext cx="5223080" cy="3840500"/>
          </a:xfrm>
        </p:spPr>
        <p:txBody>
          <a:bodyPr anchor="t" anchorCtr="0"/>
          <a:lstStyle/>
          <a:p>
            <a:r>
              <a:rPr lang="en-US"/>
              <a:t>Click to edit Master title style</a:t>
            </a:r>
            <a:endParaRPr lang="en-US" dirty="0"/>
          </a:p>
        </p:txBody>
      </p:sp>
      <p:sp>
        <p:nvSpPr>
          <p:cNvPr id="6" name="TextBox 5"/>
          <p:cNvSpPr txBox="1"/>
          <p:nvPr userDrawn="1"/>
        </p:nvSpPr>
        <p:spPr>
          <a:xfrm>
            <a:off x="0" y="6611780"/>
            <a:ext cx="3584467" cy="246221"/>
          </a:xfrm>
          <a:prstGeom prst="rect">
            <a:avLst/>
          </a:prstGeom>
          <a:noFill/>
        </p:spPr>
        <p:txBody>
          <a:bodyPr wrap="square" rtlCol="0">
            <a:spAutoFit/>
          </a:bodyPr>
          <a:lstStyle/>
          <a:p>
            <a:r>
              <a:rPr lang="en-US" sz="1000" dirty="0"/>
              <a:t>copyright </a:t>
            </a:r>
            <a:r>
              <a:rPr lang="en-US" sz="1000" baseline="0" dirty="0"/>
              <a:t> AGI</a:t>
            </a:r>
            <a:endParaRPr lang="en-US" sz="1000" dirty="0"/>
          </a:p>
        </p:txBody>
      </p:sp>
      <p:pic>
        <p:nvPicPr>
          <p:cNvPr id="7" name="Picture 6" descr="AGI_glyphFilled_800x800_DarkSolidBack.jpg"/>
          <p:cNvPicPr>
            <a:picLocks noChangeAspect="1"/>
          </p:cNvPicPr>
          <p:nvPr userDrawn="1"/>
        </p:nvPicPr>
        <p:blipFill>
          <a:blip r:embed="rId2" cstate="print"/>
          <a:stretch>
            <a:fillRect/>
          </a:stretch>
        </p:blipFill>
        <p:spPr>
          <a:xfrm>
            <a:off x="309647" y="2046421"/>
            <a:ext cx="6042388" cy="4531791"/>
          </a:xfrm>
          <a:prstGeom prst="rect">
            <a:avLst/>
          </a:prstGeom>
        </p:spPr>
      </p:pic>
    </p:spTree>
    <p:extLst>
      <p:ext uri="{BB962C8B-B14F-4D97-AF65-F5344CB8AC3E}">
        <p14:creationId xmlns:p14="http://schemas.microsoft.com/office/powerpoint/2010/main" val="18894409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Rectangle 4" descr="copyright Shutterstock.com/SergeyNivens&#10;graphic of continents and latitude/longitude lines"/>
          <p:cNvSpPr/>
          <p:nvPr userDrawn="1"/>
        </p:nvSpPr>
        <p:spPr>
          <a:xfrm>
            <a:off x="463267" y="740650"/>
            <a:ext cx="11265467" cy="5155652"/>
          </a:xfrm>
          <a:prstGeom prst="rect">
            <a:avLst/>
          </a:prstGeom>
          <a:blipFill dpi="0" rotWithShape="1">
            <a:blip r:embed="rId2" cstate="print">
              <a:alphaModFix amt="34000"/>
            </a:blip>
            <a:srcRect/>
            <a:stretch>
              <a:fillRect/>
            </a:stretch>
          </a:blip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406401" y="1066801"/>
            <a:ext cx="11373540" cy="205496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accent2"/>
                </a:solidFill>
                <a:effectLst/>
                <a:latin typeface="+mj-lt"/>
                <a:ea typeface="+mj-ea"/>
                <a:cs typeface="+mj-cs"/>
              </a:defRPr>
            </a:lvl1pPr>
          </a:lstStyle>
          <a:p>
            <a:r>
              <a:rPr kumimoji="0" lang="en-US"/>
              <a:t>Click to edit Master title style</a:t>
            </a:r>
            <a:endParaRPr kumimoji="0" lang="en-US" dirty="0"/>
          </a:p>
        </p:txBody>
      </p:sp>
      <p:sp>
        <p:nvSpPr>
          <p:cNvPr id="4" name="TextBox 3"/>
          <p:cNvSpPr txBox="1"/>
          <p:nvPr userDrawn="1"/>
        </p:nvSpPr>
        <p:spPr>
          <a:xfrm>
            <a:off x="156026" y="6501401"/>
            <a:ext cx="3584467" cy="246221"/>
          </a:xfrm>
          <a:prstGeom prst="rect">
            <a:avLst/>
          </a:prstGeom>
          <a:noFill/>
        </p:spPr>
        <p:txBody>
          <a:bodyPr wrap="square" rtlCol="0">
            <a:spAutoFit/>
          </a:bodyPr>
          <a:lstStyle/>
          <a:p>
            <a:r>
              <a:rPr lang="en-US" sz="1000" dirty="0"/>
              <a:t>copyright Shutterstock.com/Sergey </a:t>
            </a:r>
            <a:r>
              <a:rPr lang="en-US" sz="1000" dirty="0" err="1"/>
              <a:t>Nivens</a:t>
            </a:r>
            <a:endParaRPr lang="en-US" sz="1000" dirty="0"/>
          </a:p>
        </p:txBody>
      </p:sp>
    </p:spTree>
    <p:extLst>
      <p:ext uri="{BB962C8B-B14F-4D97-AF65-F5344CB8AC3E}">
        <p14:creationId xmlns:p14="http://schemas.microsoft.com/office/powerpoint/2010/main" val="20728408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AndSubtitle">
    <p:spTree>
      <p:nvGrpSpPr>
        <p:cNvPr id="1" name=""/>
        <p:cNvGrpSpPr/>
        <p:nvPr/>
      </p:nvGrpSpPr>
      <p:grpSpPr>
        <a:xfrm>
          <a:off x="0" y="0"/>
          <a:ext cx="0" cy="0"/>
          <a:chOff x="0" y="0"/>
          <a:chExt cx="0" cy="0"/>
        </a:xfrm>
      </p:grpSpPr>
      <p:sp>
        <p:nvSpPr>
          <p:cNvPr id="5" name="Oval 4" descr="copyright Shutterstock.com/Semisatch&#10;Continent shapes and high tech graphic"/>
          <p:cNvSpPr/>
          <p:nvPr userDrawn="1"/>
        </p:nvSpPr>
        <p:spPr>
          <a:xfrm>
            <a:off x="2460327" y="971081"/>
            <a:ext cx="7220140" cy="5415105"/>
          </a:xfrm>
          <a:prstGeom prst="ellipse">
            <a:avLst/>
          </a:prstGeom>
          <a:blipFill dpi="0" rotWithShape="1">
            <a:blip r:embed="rId2" cstate="print">
              <a:alphaModFix amt="5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409230" y="855865"/>
            <a:ext cx="11373540" cy="15941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accent2"/>
                </a:solidFill>
                <a:effectLst/>
                <a:latin typeface="+mj-lt"/>
                <a:ea typeface="+mj-ea"/>
                <a:cs typeface="+mj-cs"/>
              </a:defRPr>
            </a:lvl1pPr>
          </a:lstStyle>
          <a:p>
            <a:r>
              <a:rPr kumimoji="0" lang="en-US"/>
              <a:t>Click to edit Master title style</a:t>
            </a:r>
            <a:endParaRPr kumimoji="0" lang="en-US" dirty="0"/>
          </a:p>
        </p:txBody>
      </p:sp>
      <p:sp>
        <p:nvSpPr>
          <p:cNvPr id="3" name="Content Placeholder 3"/>
          <p:cNvSpPr>
            <a:spLocks noGrp="1"/>
          </p:cNvSpPr>
          <p:nvPr>
            <p:ph sz="half" idx="2"/>
          </p:nvPr>
        </p:nvSpPr>
        <p:spPr>
          <a:xfrm>
            <a:off x="307224" y="2737711"/>
            <a:ext cx="11577553" cy="3187615"/>
          </a:xfrm>
        </p:spPr>
        <p:txBody>
          <a:bodyPr/>
          <a:lstStyle>
            <a:lvl1pPr>
              <a:buNone/>
              <a:defRPr sz="2600"/>
            </a:lvl1pPr>
            <a:lvl2pPr>
              <a:defRPr sz="2400"/>
            </a:lvl2pPr>
            <a:lvl3pPr>
              <a:defRPr sz="2000"/>
            </a:lvl3pPr>
            <a:lvl4pPr>
              <a:defRPr sz="1800"/>
            </a:lvl4pPr>
            <a:lvl5pPr>
              <a:defRPr sz="1800"/>
            </a:lvl5pPr>
          </a:lstStyle>
          <a:p>
            <a:pPr lvl="0" eaLnBrk="1" latinLnBrk="0" hangingPunct="1"/>
            <a:r>
              <a:rPr lang="en-US"/>
              <a:t>Edit Master text styles</a:t>
            </a:r>
          </a:p>
        </p:txBody>
      </p:sp>
      <p:sp>
        <p:nvSpPr>
          <p:cNvPr id="6" name="TextBox 5"/>
          <p:cNvSpPr txBox="1"/>
          <p:nvPr userDrawn="1"/>
        </p:nvSpPr>
        <p:spPr>
          <a:xfrm>
            <a:off x="309647" y="6501401"/>
            <a:ext cx="3226020" cy="246221"/>
          </a:xfrm>
          <a:prstGeom prst="rect">
            <a:avLst/>
          </a:prstGeom>
          <a:noFill/>
        </p:spPr>
        <p:txBody>
          <a:bodyPr wrap="square" rtlCol="0">
            <a:spAutoFit/>
          </a:bodyPr>
          <a:lstStyle/>
          <a:p>
            <a:r>
              <a:rPr lang="en-US" sz="1000" dirty="0"/>
              <a:t>copyright Shutterstock.com/</a:t>
            </a:r>
            <a:r>
              <a:rPr lang="en-US" sz="1000" dirty="0" err="1"/>
              <a:t>semisatch</a:t>
            </a:r>
            <a:endParaRPr lang="en-US" sz="1000" dirty="0"/>
          </a:p>
        </p:txBody>
      </p:sp>
    </p:spTree>
    <p:extLst>
      <p:ext uri="{BB962C8B-B14F-4D97-AF65-F5344CB8AC3E}">
        <p14:creationId xmlns:p14="http://schemas.microsoft.com/office/powerpoint/2010/main" val="19807858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047890"/>
            <a:ext cx="11582400" cy="1143000"/>
          </a:xfrm>
        </p:spPr>
        <p:txBody>
          <a:bodyPr/>
          <a:lstStyle/>
          <a:p>
            <a:r>
              <a:rPr kumimoji="0" lang="en-US"/>
              <a:t>Click to edit Master title style</a:t>
            </a:r>
          </a:p>
        </p:txBody>
      </p:sp>
      <p:sp>
        <p:nvSpPr>
          <p:cNvPr id="3" name="Content Placeholder 2"/>
          <p:cNvSpPr>
            <a:spLocks noGrp="1"/>
          </p:cNvSpPr>
          <p:nvPr>
            <p:ph idx="1"/>
          </p:nvPr>
        </p:nvSpPr>
        <p:spPr>
          <a:noFill/>
        </p:spPr>
        <p:txBody>
          <a:body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Tree>
    <p:extLst>
      <p:ext uri="{BB962C8B-B14F-4D97-AF65-F5344CB8AC3E}">
        <p14:creationId xmlns:p14="http://schemas.microsoft.com/office/powerpoint/2010/main" val="2213435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2008015"/>
            <a:ext cx="5689600" cy="3955716"/>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8413" y="2039110"/>
            <a:ext cx="5689600" cy="392462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1" name="Title 10"/>
          <p:cNvSpPr>
            <a:spLocks noGrp="1"/>
          </p:cNvSpPr>
          <p:nvPr>
            <p:ph type="title"/>
          </p:nvPr>
        </p:nvSpPr>
        <p:spPr>
          <a:xfrm>
            <a:off x="304800" y="894270"/>
            <a:ext cx="11582400" cy="844910"/>
          </a:xfrm>
        </p:spPr>
        <p:txBody>
          <a:bodyPr/>
          <a:lstStyle/>
          <a:p>
            <a:r>
              <a:rPr lang="en-US"/>
              <a:t>Click to edit Master title style</a:t>
            </a:r>
            <a:endParaRPr lang="en-US" dirty="0"/>
          </a:p>
        </p:txBody>
      </p:sp>
    </p:spTree>
    <p:extLst>
      <p:ext uri="{BB962C8B-B14F-4D97-AF65-F5344CB8AC3E}">
        <p14:creationId xmlns:p14="http://schemas.microsoft.com/office/powerpoint/2010/main" val="32331658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Text Placeholder 3"/>
          <p:cNvSpPr>
            <a:spLocks noGrp="1"/>
          </p:cNvSpPr>
          <p:nvPr>
            <p:ph type="body" sz="half" idx="3"/>
          </p:nvPr>
        </p:nvSpPr>
        <p:spPr>
          <a:xfrm>
            <a:off x="309648" y="1219200"/>
            <a:ext cx="11577553" cy="1447800"/>
          </a:xfrm>
        </p:spPr>
        <p:txBody>
          <a:bodyPr lIns="45720" tIns="0" rIns="45720" bIns="0" anchor="ctr"/>
          <a:lstStyle>
            <a:lvl1pPr marL="0" indent="0">
              <a:buNone/>
              <a:defRPr sz="2400" b="1" cap="none" baseline="0">
                <a:solidFill>
                  <a:schemeClr val="bg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Edit Master text styles</a:t>
            </a:r>
          </a:p>
        </p:txBody>
      </p:sp>
      <p:sp>
        <p:nvSpPr>
          <p:cNvPr id="6" name="Content Placeholder 5"/>
          <p:cNvSpPr>
            <a:spLocks noGrp="1"/>
          </p:cNvSpPr>
          <p:nvPr>
            <p:ph sz="quarter" idx="4"/>
          </p:nvPr>
        </p:nvSpPr>
        <p:spPr>
          <a:xfrm>
            <a:off x="309648" y="2895601"/>
            <a:ext cx="11577553" cy="3029725"/>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Tree>
    <p:extLst>
      <p:ext uri="{BB962C8B-B14F-4D97-AF65-F5344CB8AC3E}">
        <p14:creationId xmlns:p14="http://schemas.microsoft.com/office/powerpoint/2010/main" val="40990915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412060" y="1199516"/>
            <a:ext cx="11367880" cy="4687404"/>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hasCustomPrompt="1"/>
          </p:nvPr>
        </p:nvSpPr>
        <p:spPr>
          <a:xfrm>
            <a:off x="393354" y="6424590"/>
            <a:ext cx="5702647" cy="279790"/>
          </a:xfrm>
        </p:spPr>
        <p:txBody>
          <a:bodyPr lIns="64008" rIns="45720" bIns="45720" anchor="t">
            <a:normAutofit/>
          </a:bodyPr>
          <a:lstStyle>
            <a:lvl1pPr marL="0" indent="0" algn="l">
              <a:spcBef>
                <a:spcPts val="250"/>
              </a:spcBef>
              <a:buFontTx/>
              <a:buNone/>
              <a:defRPr sz="800" baseline="0"/>
            </a:lvl1pPr>
            <a:lvl2pPr>
              <a:defRPr sz="1200"/>
            </a:lvl2pPr>
            <a:lvl3pPr>
              <a:defRPr sz="1000"/>
            </a:lvl3pPr>
            <a:lvl4pPr>
              <a:defRPr sz="900"/>
            </a:lvl4pPr>
            <a:lvl5pPr>
              <a:defRPr sz="900"/>
            </a:lvl5pPr>
          </a:lstStyle>
          <a:p>
            <a:pPr lvl="0" eaLnBrk="1" latinLnBrk="0" hangingPunct="1"/>
            <a:r>
              <a:rPr kumimoji="0" lang="en-US" dirty="0"/>
              <a:t>Credit	</a:t>
            </a:r>
          </a:p>
        </p:txBody>
      </p:sp>
    </p:spTree>
    <p:extLst>
      <p:ext uri="{BB962C8B-B14F-4D97-AF65-F5344CB8AC3E}">
        <p14:creationId xmlns:p14="http://schemas.microsoft.com/office/powerpoint/2010/main" val="5573599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60853" y="663840"/>
            <a:ext cx="4211147" cy="1162050"/>
          </a:xfrm>
        </p:spPr>
        <p:txBody>
          <a:bodyPr lIns="0" anchor="b">
            <a:noAutofit/>
          </a:bodyPr>
          <a:lstStyle>
            <a:lvl1pPr algn="l" rtl="0">
              <a:spcBef>
                <a:spcPct val="0"/>
              </a:spcBef>
              <a:buNone/>
              <a:defRPr sz="2600" b="0">
                <a:ln>
                  <a:noFill/>
                </a:ln>
                <a:solidFill>
                  <a:schemeClr val="accent2"/>
                </a:solidFill>
                <a:effectLst/>
                <a:latin typeface="+mj-lt"/>
                <a:ea typeface="+mj-ea"/>
                <a:cs typeface="+mj-cs"/>
              </a:defRPr>
            </a:lvl1pPr>
          </a:lstStyle>
          <a:p>
            <a:r>
              <a:rPr kumimoji="0" lang="en-US"/>
              <a:t>Click to edit Master title style</a:t>
            </a:r>
            <a:endParaRPr kumimoji="0" lang="en-US" dirty="0"/>
          </a:p>
        </p:txBody>
      </p:sp>
      <p:sp>
        <p:nvSpPr>
          <p:cNvPr id="3" name="Text Placeholder 2"/>
          <p:cNvSpPr>
            <a:spLocks noGrp="1"/>
          </p:cNvSpPr>
          <p:nvPr>
            <p:ph type="body" idx="2"/>
          </p:nvPr>
        </p:nvSpPr>
        <p:spPr>
          <a:xfrm>
            <a:off x="360853" y="1931205"/>
            <a:ext cx="4211147" cy="4032526"/>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Edit Master text styles</a:t>
            </a:r>
          </a:p>
        </p:txBody>
      </p:sp>
      <p:sp>
        <p:nvSpPr>
          <p:cNvPr id="4" name="Content Placeholder 3"/>
          <p:cNvSpPr>
            <a:spLocks noGrp="1"/>
          </p:cNvSpPr>
          <p:nvPr>
            <p:ph sz="half" idx="1"/>
          </p:nvPr>
        </p:nvSpPr>
        <p:spPr>
          <a:xfrm>
            <a:off x="4766733" y="1931205"/>
            <a:ext cx="7166827" cy="3994121"/>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Tree>
    <p:extLst>
      <p:ext uri="{BB962C8B-B14F-4D97-AF65-F5344CB8AC3E}">
        <p14:creationId xmlns:p14="http://schemas.microsoft.com/office/powerpoint/2010/main" val="38787272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0" name="Freeform 9"/>
          <p:cNvSpPr>
            <a:spLocks/>
          </p:cNvSpPr>
          <p:nvPr/>
        </p:nvSpPr>
        <p:spPr bwMode="auto">
          <a:xfrm flipV="1">
            <a:off x="-12699" y="5816600"/>
            <a:ext cx="9527512" cy="1041400"/>
          </a:xfrm>
          <a:custGeom>
            <a:avLst>
              <a:gd name="A1" fmla="val 0"/>
              <a:gd name="A2" fmla="val 0"/>
              <a:gd name="A3" fmla="val 0"/>
              <a:gd name="A4" fmla="val 0"/>
              <a:gd name="A5" fmla="val 0"/>
              <a:gd name="A6" fmla="val 0"/>
              <a:gd name="A7" fmla="val 0"/>
              <a:gd name="A8" fmla="val 0"/>
            </a:avLst>
            <a:gdLst>
              <a:gd name="connsiteX0" fmla="*/ 10 w 10000"/>
              <a:gd name="connsiteY0" fmla="*/ 30 h 10000"/>
              <a:gd name="connsiteX1" fmla="*/ 4404 w 10000"/>
              <a:gd name="connsiteY1" fmla="*/ 0 h 10000"/>
              <a:gd name="connsiteX2" fmla="*/ 7578 w 10000"/>
              <a:gd name="connsiteY2" fmla="*/ 5595 h 10000"/>
              <a:gd name="connsiteX3" fmla="*/ 9426 w 10000"/>
              <a:gd name="connsiteY3" fmla="*/ 0 h 10000"/>
              <a:gd name="connsiteX4" fmla="*/ 10000 w 10000"/>
              <a:gd name="connsiteY4" fmla="*/ 3247 h 10000"/>
              <a:gd name="connsiteX5" fmla="*/ 7453 w 10000"/>
              <a:gd name="connsiteY5" fmla="*/ 6692 h 10000"/>
              <a:gd name="connsiteX6" fmla="*/ 2578 w 10000"/>
              <a:gd name="connsiteY6" fmla="*/ 3064 h 10000"/>
              <a:gd name="connsiteX7" fmla="*/ 0 w 10000"/>
              <a:gd name="connsiteY7" fmla="*/ 10000 h 10000"/>
              <a:gd name="connsiteX8" fmla="*/ 10 w 10000"/>
              <a:gd name="connsiteY8" fmla="*/ 30 h 10000"/>
              <a:gd name="connsiteX0" fmla="*/ 10 w 10057"/>
              <a:gd name="connsiteY0" fmla="*/ 833 h 10803"/>
              <a:gd name="connsiteX1" fmla="*/ 4404 w 10057"/>
              <a:gd name="connsiteY1" fmla="*/ 803 h 10803"/>
              <a:gd name="connsiteX2" fmla="*/ 7578 w 10057"/>
              <a:gd name="connsiteY2" fmla="*/ 6398 h 10803"/>
              <a:gd name="connsiteX3" fmla="*/ 9426 w 10057"/>
              <a:gd name="connsiteY3" fmla="*/ 803 h 10803"/>
              <a:gd name="connsiteX4" fmla="*/ 10057 w 10057"/>
              <a:gd name="connsiteY4" fmla="*/ 803 h 10803"/>
              <a:gd name="connsiteX5" fmla="*/ 7453 w 10057"/>
              <a:gd name="connsiteY5" fmla="*/ 7495 h 10803"/>
              <a:gd name="connsiteX6" fmla="*/ 2578 w 10057"/>
              <a:gd name="connsiteY6" fmla="*/ 3867 h 10803"/>
              <a:gd name="connsiteX7" fmla="*/ 0 w 10057"/>
              <a:gd name="connsiteY7" fmla="*/ 10803 h 10803"/>
              <a:gd name="connsiteX8" fmla="*/ 10 w 10057"/>
              <a:gd name="connsiteY8" fmla="*/ 833 h 10803"/>
              <a:gd name="connsiteX0" fmla="*/ 10 w 10057"/>
              <a:gd name="connsiteY0" fmla="*/ 833 h 10803"/>
              <a:gd name="connsiteX1" fmla="*/ 4404 w 10057"/>
              <a:gd name="connsiteY1" fmla="*/ 803 h 10803"/>
              <a:gd name="connsiteX2" fmla="*/ 6844 w 10057"/>
              <a:gd name="connsiteY2" fmla="*/ 6440 h 10803"/>
              <a:gd name="connsiteX3" fmla="*/ 9426 w 10057"/>
              <a:gd name="connsiteY3" fmla="*/ 803 h 10803"/>
              <a:gd name="connsiteX4" fmla="*/ 10057 w 10057"/>
              <a:gd name="connsiteY4" fmla="*/ 803 h 10803"/>
              <a:gd name="connsiteX5" fmla="*/ 7453 w 10057"/>
              <a:gd name="connsiteY5" fmla="*/ 7495 h 10803"/>
              <a:gd name="connsiteX6" fmla="*/ 2578 w 10057"/>
              <a:gd name="connsiteY6" fmla="*/ 3867 h 10803"/>
              <a:gd name="connsiteX7" fmla="*/ 0 w 10057"/>
              <a:gd name="connsiteY7" fmla="*/ 10803 h 10803"/>
              <a:gd name="connsiteX8" fmla="*/ 10 w 10057"/>
              <a:gd name="connsiteY8" fmla="*/ 833 h 10803"/>
              <a:gd name="connsiteX0" fmla="*/ 10 w 10057"/>
              <a:gd name="connsiteY0" fmla="*/ 833 h 10803"/>
              <a:gd name="connsiteX1" fmla="*/ 4404 w 10057"/>
              <a:gd name="connsiteY1" fmla="*/ 803 h 10803"/>
              <a:gd name="connsiteX2" fmla="*/ 6844 w 10057"/>
              <a:gd name="connsiteY2" fmla="*/ 6440 h 10803"/>
              <a:gd name="connsiteX3" fmla="*/ 9426 w 10057"/>
              <a:gd name="connsiteY3" fmla="*/ 803 h 10803"/>
              <a:gd name="connsiteX4" fmla="*/ 10057 w 10057"/>
              <a:gd name="connsiteY4" fmla="*/ 803 h 10803"/>
              <a:gd name="connsiteX5" fmla="*/ 7453 w 10057"/>
              <a:gd name="connsiteY5" fmla="*/ 7495 h 10803"/>
              <a:gd name="connsiteX6" fmla="*/ 2578 w 10057"/>
              <a:gd name="connsiteY6" fmla="*/ 3867 h 10803"/>
              <a:gd name="connsiteX7" fmla="*/ 0 w 10057"/>
              <a:gd name="connsiteY7" fmla="*/ 10803 h 10803"/>
              <a:gd name="connsiteX8" fmla="*/ 10 w 10057"/>
              <a:gd name="connsiteY8" fmla="*/ 833 h 10803"/>
              <a:gd name="connsiteX0" fmla="*/ 10 w 10057"/>
              <a:gd name="connsiteY0" fmla="*/ 833 h 10803"/>
              <a:gd name="connsiteX1" fmla="*/ 4404 w 10057"/>
              <a:gd name="connsiteY1" fmla="*/ 803 h 10803"/>
              <a:gd name="connsiteX2" fmla="*/ 6844 w 10057"/>
              <a:gd name="connsiteY2" fmla="*/ 6440 h 10803"/>
              <a:gd name="connsiteX3" fmla="*/ 9426 w 10057"/>
              <a:gd name="connsiteY3" fmla="*/ 803 h 10803"/>
              <a:gd name="connsiteX4" fmla="*/ 10057 w 10057"/>
              <a:gd name="connsiteY4" fmla="*/ 803 h 10803"/>
              <a:gd name="connsiteX5" fmla="*/ 7453 w 10057"/>
              <a:gd name="connsiteY5" fmla="*/ 7495 h 10803"/>
              <a:gd name="connsiteX6" fmla="*/ 2578 w 10057"/>
              <a:gd name="connsiteY6" fmla="*/ 3867 h 10803"/>
              <a:gd name="connsiteX7" fmla="*/ 0 w 10057"/>
              <a:gd name="connsiteY7" fmla="*/ 10803 h 10803"/>
              <a:gd name="connsiteX8" fmla="*/ 10 w 10057"/>
              <a:gd name="connsiteY8" fmla="*/ 833 h 10803"/>
              <a:gd name="connsiteX0" fmla="*/ 10 w 10057"/>
              <a:gd name="connsiteY0" fmla="*/ 833 h 10803"/>
              <a:gd name="connsiteX1" fmla="*/ 4404 w 10057"/>
              <a:gd name="connsiteY1" fmla="*/ 803 h 10803"/>
              <a:gd name="connsiteX2" fmla="*/ 6844 w 10057"/>
              <a:gd name="connsiteY2" fmla="*/ 4965 h 10803"/>
              <a:gd name="connsiteX3" fmla="*/ 9426 w 10057"/>
              <a:gd name="connsiteY3" fmla="*/ 803 h 10803"/>
              <a:gd name="connsiteX4" fmla="*/ 10057 w 10057"/>
              <a:gd name="connsiteY4" fmla="*/ 803 h 10803"/>
              <a:gd name="connsiteX5" fmla="*/ 7453 w 10057"/>
              <a:gd name="connsiteY5" fmla="*/ 7495 h 10803"/>
              <a:gd name="connsiteX6" fmla="*/ 2578 w 10057"/>
              <a:gd name="connsiteY6" fmla="*/ 3867 h 10803"/>
              <a:gd name="connsiteX7" fmla="*/ 0 w 10057"/>
              <a:gd name="connsiteY7" fmla="*/ 10803 h 10803"/>
              <a:gd name="connsiteX8" fmla="*/ 10 w 10057"/>
              <a:gd name="connsiteY8" fmla="*/ 833 h 10803"/>
              <a:gd name="connsiteX0" fmla="*/ 10 w 10057"/>
              <a:gd name="connsiteY0" fmla="*/ 833 h 10803"/>
              <a:gd name="connsiteX1" fmla="*/ 4404 w 10057"/>
              <a:gd name="connsiteY1" fmla="*/ 803 h 10803"/>
              <a:gd name="connsiteX2" fmla="*/ 6844 w 10057"/>
              <a:gd name="connsiteY2" fmla="*/ 4965 h 10803"/>
              <a:gd name="connsiteX3" fmla="*/ 9426 w 10057"/>
              <a:gd name="connsiteY3" fmla="*/ 803 h 10803"/>
              <a:gd name="connsiteX4" fmla="*/ 10057 w 10057"/>
              <a:gd name="connsiteY4" fmla="*/ 803 h 10803"/>
              <a:gd name="connsiteX5" fmla="*/ 7453 w 10057"/>
              <a:gd name="connsiteY5" fmla="*/ 7495 h 10803"/>
              <a:gd name="connsiteX6" fmla="*/ 2578 w 10057"/>
              <a:gd name="connsiteY6" fmla="*/ 3867 h 10803"/>
              <a:gd name="connsiteX7" fmla="*/ 0 w 10057"/>
              <a:gd name="connsiteY7" fmla="*/ 10803 h 10803"/>
              <a:gd name="connsiteX8" fmla="*/ 10 w 10057"/>
              <a:gd name="connsiteY8" fmla="*/ 833 h 10803"/>
              <a:gd name="connsiteX0" fmla="*/ 10 w 10057"/>
              <a:gd name="connsiteY0" fmla="*/ 833 h 10803"/>
              <a:gd name="connsiteX1" fmla="*/ 4404 w 10057"/>
              <a:gd name="connsiteY1" fmla="*/ 803 h 10803"/>
              <a:gd name="connsiteX2" fmla="*/ 6844 w 10057"/>
              <a:gd name="connsiteY2" fmla="*/ 4965 h 10803"/>
              <a:gd name="connsiteX3" fmla="*/ 9426 w 10057"/>
              <a:gd name="connsiteY3" fmla="*/ 803 h 10803"/>
              <a:gd name="connsiteX4" fmla="*/ 10057 w 10057"/>
              <a:gd name="connsiteY4" fmla="*/ 803 h 10803"/>
              <a:gd name="connsiteX5" fmla="*/ 7453 w 10057"/>
              <a:gd name="connsiteY5" fmla="*/ 7495 h 10803"/>
              <a:gd name="connsiteX6" fmla="*/ 2578 w 10057"/>
              <a:gd name="connsiteY6" fmla="*/ 3867 h 10803"/>
              <a:gd name="connsiteX7" fmla="*/ 0 w 10057"/>
              <a:gd name="connsiteY7" fmla="*/ 10803 h 10803"/>
              <a:gd name="connsiteX8" fmla="*/ 10 w 10057"/>
              <a:gd name="connsiteY8" fmla="*/ 833 h 10803"/>
              <a:gd name="connsiteX0" fmla="*/ 10 w 10057"/>
              <a:gd name="connsiteY0" fmla="*/ 833 h 10803"/>
              <a:gd name="connsiteX1" fmla="*/ 4404 w 10057"/>
              <a:gd name="connsiteY1" fmla="*/ 803 h 10803"/>
              <a:gd name="connsiteX2" fmla="*/ 6844 w 10057"/>
              <a:gd name="connsiteY2" fmla="*/ 4965 h 10803"/>
              <a:gd name="connsiteX3" fmla="*/ 9426 w 10057"/>
              <a:gd name="connsiteY3" fmla="*/ 803 h 10803"/>
              <a:gd name="connsiteX4" fmla="*/ 10057 w 10057"/>
              <a:gd name="connsiteY4" fmla="*/ 803 h 10803"/>
              <a:gd name="connsiteX5" fmla="*/ 7453 w 10057"/>
              <a:gd name="connsiteY5" fmla="*/ 7495 h 10803"/>
              <a:gd name="connsiteX6" fmla="*/ 2578 w 10057"/>
              <a:gd name="connsiteY6" fmla="*/ 3867 h 10803"/>
              <a:gd name="connsiteX7" fmla="*/ 0 w 10057"/>
              <a:gd name="connsiteY7" fmla="*/ 10803 h 10803"/>
              <a:gd name="connsiteX8" fmla="*/ 10 w 10057"/>
              <a:gd name="connsiteY8" fmla="*/ 833 h 10803"/>
              <a:gd name="connsiteX0" fmla="*/ 10 w 9527"/>
              <a:gd name="connsiteY0" fmla="*/ 30 h 10000"/>
              <a:gd name="connsiteX1" fmla="*/ 4404 w 9527"/>
              <a:gd name="connsiteY1" fmla="*/ 0 h 10000"/>
              <a:gd name="connsiteX2" fmla="*/ 6844 w 9527"/>
              <a:gd name="connsiteY2" fmla="*/ 4162 h 10000"/>
              <a:gd name="connsiteX3" fmla="*/ 9426 w 9527"/>
              <a:gd name="connsiteY3" fmla="*/ 0 h 10000"/>
              <a:gd name="connsiteX4" fmla="*/ 7453 w 9527"/>
              <a:gd name="connsiteY4" fmla="*/ 6692 h 10000"/>
              <a:gd name="connsiteX5" fmla="*/ 2578 w 9527"/>
              <a:gd name="connsiteY5" fmla="*/ 3064 h 10000"/>
              <a:gd name="connsiteX6" fmla="*/ 0 w 9527"/>
              <a:gd name="connsiteY6" fmla="*/ 10000 h 10000"/>
              <a:gd name="connsiteX7" fmla="*/ 10 w 9527"/>
              <a:gd name="connsiteY7" fmla="*/ 30 h 10000"/>
              <a:gd name="connsiteX0" fmla="*/ 10 w 10542"/>
              <a:gd name="connsiteY0" fmla="*/ 30 h 10000"/>
              <a:gd name="connsiteX1" fmla="*/ 4623 w 10542"/>
              <a:gd name="connsiteY1" fmla="*/ 0 h 10000"/>
              <a:gd name="connsiteX2" fmla="*/ 7184 w 10542"/>
              <a:gd name="connsiteY2" fmla="*/ 4162 h 10000"/>
              <a:gd name="connsiteX3" fmla="*/ 10436 w 10542"/>
              <a:gd name="connsiteY3" fmla="*/ 0 h 10000"/>
              <a:gd name="connsiteX4" fmla="*/ 7823 w 10542"/>
              <a:gd name="connsiteY4" fmla="*/ 6692 h 10000"/>
              <a:gd name="connsiteX5" fmla="*/ 2706 w 10542"/>
              <a:gd name="connsiteY5" fmla="*/ 3064 h 10000"/>
              <a:gd name="connsiteX6" fmla="*/ 0 w 10542"/>
              <a:gd name="connsiteY6" fmla="*/ 10000 h 10000"/>
              <a:gd name="connsiteX7" fmla="*/ 10 w 10542"/>
              <a:gd name="connsiteY7" fmla="*/ 30 h 10000"/>
              <a:gd name="connsiteX0" fmla="*/ 10 w 11205"/>
              <a:gd name="connsiteY0" fmla="*/ 30 h 10000"/>
              <a:gd name="connsiteX1" fmla="*/ 4623 w 11205"/>
              <a:gd name="connsiteY1" fmla="*/ 0 h 10000"/>
              <a:gd name="connsiteX2" fmla="*/ 7184 w 11205"/>
              <a:gd name="connsiteY2" fmla="*/ 4162 h 10000"/>
              <a:gd name="connsiteX3" fmla="*/ 11099 w 11205"/>
              <a:gd name="connsiteY3" fmla="*/ 0 h 10000"/>
              <a:gd name="connsiteX4" fmla="*/ 7823 w 11205"/>
              <a:gd name="connsiteY4" fmla="*/ 6692 h 10000"/>
              <a:gd name="connsiteX5" fmla="*/ 2706 w 11205"/>
              <a:gd name="connsiteY5" fmla="*/ 3064 h 10000"/>
              <a:gd name="connsiteX6" fmla="*/ 0 w 11205"/>
              <a:gd name="connsiteY6" fmla="*/ 10000 h 10000"/>
              <a:gd name="connsiteX7" fmla="*/ 10 w 11205"/>
              <a:gd name="connsiteY7" fmla="*/ 30 h 10000"/>
              <a:gd name="connsiteX0" fmla="*/ 10 w 11205"/>
              <a:gd name="connsiteY0" fmla="*/ 30 h 10000"/>
              <a:gd name="connsiteX1" fmla="*/ 4623 w 11205"/>
              <a:gd name="connsiteY1" fmla="*/ 0 h 10000"/>
              <a:gd name="connsiteX2" fmla="*/ 7184 w 11205"/>
              <a:gd name="connsiteY2" fmla="*/ 3424 h 10000"/>
              <a:gd name="connsiteX3" fmla="*/ 11099 w 11205"/>
              <a:gd name="connsiteY3" fmla="*/ 0 h 10000"/>
              <a:gd name="connsiteX4" fmla="*/ 7823 w 11205"/>
              <a:gd name="connsiteY4" fmla="*/ 6692 h 10000"/>
              <a:gd name="connsiteX5" fmla="*/ 2706 w 11205"/>
              <a:gd name="connsiteY5" fmla="*/ 3064 h 10000"/>
              <a:gd name="connsiteX6" fmla="*/ 0 w 11205"/>
              <a:gd name="connsiteY6" fmla="*/ 10000 h 10000"/>
              <a:gd name="connsiteX7" fmla="*/ 10 w 11205"/>
              <a:gd name="connsiteY7" fmla="*/ 30 h 10000"/>
              <a:gd name="connsiteX0" fmla="*/ 10 w 11205"/>
              <a:gd name="connsiteY0" fmla="*/ 30 h 10000"/>
              <a:gd name="connsiteX1" fmla="*/ 4623 w 11205"/>
              <a:gd name="connsiteY1" fmla="*/ 0 h 10000"/>
              <a:gd name="connsiteX2" fmla="*/ 7184 w 11205"/>
              <a:gd name="connsiteY2" fmla="*/ 1949 h 10000"/>
              <a:gd name="connsiteX3" fmla="*/ 11099 w 11205"/>
              <a:gd name="connsiteY3" fmla="*/ 0 h 10000"/>
              <a:gd name="connsiteX4" fmla="*/ 7823 w 11205"/>
              <a:gd name="connsiteY4" fmla="*/ 6692 h 10000"/>
              <a:gd name="connsiteX5" fmla="*/ 2706 w 11205"/>
              <a:gd name="connsiteY5" fmla="*/ 3064 h 10000"/>
              <a:gd name="connsiteX6" fmla="*/ 0 w 11205"/>
              <a:gd name="connsiteY6" fmla="*/ 10000 h 10000"/>
              <a:gd name="connsiteX7" fmla="*/ 10 w 11205"/>
              <a:gd name="connsiteY7" fmla="*/ 30 h 10000"/>
              <a:gd name="connsiteX0" fmla="*/ 10 w 11205"/>
              <a:gd name="connsiteY0" fmla="*/ 30 h 10000"/>
              <a:gd name="connsiteX1" fmla="*/ 4623 w 11205"/>
              <a:gd name="connsiteY1" fmla="*/ 0 h 10000"/>
              <a:gd name="connsiteX2" fmla="*/ 7184 w 11205"/>
              <a:gd name="connsiteY2" fmla="*/ 1949 h 10000"/>
              <a:gd name="connsiteX3" fmla="*/ 11099 w 11205"/>
              <a:gd name="connsiteY3" fmla="*/ 0 h 10000"/>
              <a:gd name="connsiteX4" fmla="*/ 6702 w 11205"/>
              <a:gd name="connsiteY4" fmla="*/ 6374 h 10000"/>
              <a:gd name="connsiteX5" fmla="*/ 2706 w 11205"/>
              <a:gd name="connsiteY5" fmla="*/ 3064 h 10000"/>
              <a:gd name="connsiteX6" fmla="*/ 0 w 11205"/>
              <a:gd name="connsiteY6" fmla="*/ 10000 h 10000"/>
              <a:gd name="connsiteX7" fmla="*/ 10 w 11205"/>
              <a:gd name="connsiteY7" fmla="*/ 30 h 10000"/>
              <a:gd name="connsiteX0" fmla="*/ 10 w 11205"/>
              <a:gd name="connsiteY0" fmla="*/ 30 h 10000"/>
              <a:gd name="connsiteX1" fmla="*/ 4623 w 11205"/>
              <a:gd name="connsiteY1" fmla="*/ 0 h 10000"/>
              <a:gd name="connsiteX2" fmla="*/ 7184 w 11205"/>
              <a:gd name="connsiteY2" fmla="*/ 1949 h 10000"/>
              <a:gd name="connsiteX3" fmla="*/ 11099 w 11205"/>
              <a:gd name="connsiteY3" fmla="*/ 0 h 10000"/>
              <a:gd name="connsiteX4" fmla="*/ 6221 w 11205"/>
              <a:gd name="connsiteY4" fmla="*/ 5268 h 10000"/>
              <a:gd name="connsiteX5" fmla="*/ 2706 w 11205"/>
              <a:gd name="connsiteY5" fmla="*/ 3064 h 10000"/>
              <a:gd name="connsiteX6" fmla="*/ 0 w 11205"/>
              <a:gd name="connsiteY6" fmla="*/ 10000 h 10000"/>
              <a:gd name="connsiteX7" fmla="*/ 10 w 11205"/>
              <a:gd name="connsiteY7" fmla="*/ 30 h 10000"/>
              <a:gd name="connsiteX0" fmla="*/ 10 w 11205"/>
              <a:gd name="connsiteY0" fmla="*/ 30 h 10000"/>
              <a:gd name="connsiteX1" fmla="*/ 4623 w 11205"/>
              <a:gd name="connsiteY1" fmla="*/ 0 h 10000"/>
              <a:gd name="connsiteX2" fmla="*/ 7184 w 11205"/>
              <a:gd name="connsiteY2" fmla="*/ 1949 h 10000"/>
              <a:gd name="connsiteX3" fmla="*/ 11099 w 11205"/>
              <a:gd name="connsiteY3" fmla="*/ 0 h 10000"/>
              <a:gd name="connsiteX4" fmla="*/ 6221 w 11205"/>
              <a:gd name="connsiteY4" fmla="*/ 5268 h 10000"/>
              <a:gd name="connsiteX5" fmla="*/ 2706 w 11205"/>
              <a:gd name="connsiteY5" fmla="*/ 3064 h 10000"/>
              <a:gd name="connsiteX6" fmla="*/ 0 w 11205"/>
              <a:gd name="connsiteY6" fmla="*/ 10000 h 10000"/>
              <a:gd name="connsiteX7" fmla="*/ 10 w 11205"/>
              <a:gd name="connsiteY7" fmla="*/ 30 h 10000"/>
              <a:gd name="connsiteX0" fmla="*/ 10 w 11205"/>
              <a:gd name="connsiteY0" fmla="*/ 30 h 10000"/>
              <a:gd name="connsiteX1" fmla="*/ 4623 w 11205"/>
              <a:gd name="connsiteY1" fmla="*/ 0 h 10000"/>
              <a:gd name="connsiteX2" fmla="*/ 7184 w 11205"/>
              <a:gd name="connsiteY2" fmla="*/ 1949 h 10000"/>
              <a:gd name="connsiteX3" fmla="*/ 11099 w 11205"/>
              <a:gd name="connsiteY3" fmla="*/ 0 h 10000"/>
              <a:gd name="connsiteX4" fmla="*/ 6221 w 11205"/>
              <a:gd name="connsiteY4" fmla="*/ 5268 h 10000"/>
              <a:gd name="connsiteX5" fmla="*/ 2706 w 11205"/>
              <a:gd name="connsiteY5" fmla="*/ 3064 h 10000"/>
              <a:gd name="connsiteX6" fmla="*/ 0 w 11205"/>
              <a:gd name="connsiteY6" fmla="*/ 10000 h 10000"/>
              <a:gd name="connsiteX7" fmla="*/ 10 w 11205"/>
              <a:gd name="connsiteY7" fmla="*/ 30 h 10000"/>
              <a:gd name="connsiteX0" fmla="*/ 10 w 11205"/>
              <a:gd name="connsiteY0" fmla="*/ 30 h 10000"/>
              <a:gd name="connsiteX1" fmla="*/ 4623 w 11205"/>
              <a:gd name="connsiteY1" fmla="*/ 0 h 10000"/>
              <a:gd name="connsiteX2" fmla="*/ 7184 w 11205"/>
              <a:gd name="connsiteY2" fmla="*/ 2687 h 10000"/>
              <a:gd name="connsiteX3" fmla="*/ 11099 w 11205"/>
              <a:gd name="connsiteY3" fmla="*/ 0 h 10000"/>
              <a:gd name="connsiteX4" fmla="*/ 6221 w 11205"/>
              <a:gd name="connsiteY4" fmla="*/ 5268 h 10000"/>
              <a:gd name="connsiteX5" fmla="*/ 2706 w 11205"/>
              <a:gd name="connsiteY5" fmla="*/ 3064 h 10000"/>
              <a:gd name="connsiteX6" fmla="*/ 0 w 11205"/>
              <a:gd name="connsiteY6" fmla="*/ 10000 h 10000"/>
              <a:gd name="connsiteX7" fmla="*/ 10 w 11205"/>
              <a:gd name="connsiteY7" fmla="*/ 30 h 10000"/>
              <a:gd name="connsiteX0" fmla="*/ 10 w 11205"/>
              <a:gd name="connsiteY0" fmla="*/ 30 h 10000"/>
              <a:gd name="connsiteX1" fmla="*/ 4623 w 11205"/>
              <a:gd name="connsiteY1" fmla="*/ 0 h 10000"/>
              <a:gd name="connsiteX2" fmla="*/ 7184 w 11205"/>
              <a:gd name="connsiteY2" fmla="*/ 2687 h 10000"/>
              <a:gd name="connsiteX3" fmla="*/ 11099 w 11205"/>
              <a:gd name="connsiteY3" fmla="*/ 0 h 10000"/>
              <a:gd name="connsiteX4" fmla="*/ 6221 w 11205"/>
              <a:gd name="connsiteY4" fmla="*/ 5268 h 10000"/>
              <a:gd name="connsiteX5" fmla="*/ 2706 w 11205"/>
              <a:gd name="connsiteY5" fmla="*/ 3064 h 10000"/>
              <a:gd name="connsiteX6" fmla="*/ 0 w 11205"/>
              <a:gd name="connsiteY6" fmla="*/ 10000 h 10000"/>
              <a:gd name="connsiteX7" fmla="*/ 10 w 11205"/>
              <a:gd name="connsiteY7" fmla="*/ 3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05" h="10000">
                <a:moveTo>
                  <a:pt x="10" y="30"/>
                </a:moveTo>
                <a:lnTo>
                  <a:pt x="4623" y="0"/>
                </a:lnTo>
                <a:cubicBezTo>
                  <a:pt x="4993" y="1540"/>
                  <a:pt x="5696" y="2695"/>
                  <a:pt x="7184" y="2687"/>
                </a:cubicBezTo>
                <a:cubicBezTo>
                  <a:pt x="8798" y="2951"/>
                  <a:pt x="10662" y="1479"/>
                  <a:pt x="11099" y="0"/>
                </a:cubicBezTo>
                <a:cubicBezTo>
                  <a:pt x="11205" y="422"/>
                  <a:pt x="7895" y="5430"/>
                  <a:pt x="6221" y="5268"/>
                </a:cubicBezTo>
                <a:cubicBezTo>
                  <a:pt x="4248" y="5367"/>
                  <a:pt x="4010" y="2515"/>
                  <a:pt x="2706" y="3064"/>
                </a:cubicBezTo>
                <a:cubicBezTo>
                  <a:pt x="1363" y="3186"/>
                  <a:pt x="491" y="7348"/>
                  <a:pt x="0" y="10000"/>
                </a:cubicBezTo>
                <a:cubicBezTo>
                  <a:pt x="3" y="6677"/>
                  <a:pt x="7" y="3353"/>
                  <a:pt x="10" y="30"/>
                </a:cubicBezTo>
                <a:close/>
              </a:path>
            </a:pathLst>
          </a:custGeom>
          <a:gradFill>
            <a:gsLst>
              <a:gs pos="0">
                <a:schemeClr val="bg2">
                  <a:alpha val="66000"/>
                </a:schemeClr>
              </a:gs>
              <a:gs pos="100000">
                <a:schemeClr val="accent1"/>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baseline="-25000">
              <a:solidFill>
                <a:schemeClr val="tx1"/>
              </a:solidFill>
              <a:latin typeface="+mn-lt"/>
              <a:ea typeface="+mn-ea"/>
              <a:cs typeface="+mn-cs"/>
            </a:endParaRPr>
          </a:p>
        </p:txBody>
      </p:sp>
      <p:sp>
        <p:nvSpPr>
          <p:cNvPr id="11" name="Freeform 10"/>
          <p:cNvSpPr>
            <a:spLocks/>
          </p:cNvSpPr>
          <p:nvPr/>
        </p:nvSpPr>
        <p:spPr bwMode="auto">
          <a:xfrm flipV="1">
            <a:off x="2562366" y="6263709"/>
            <a:ext cx="6913273" cy="607032"/>
          </a:xfrm>
          <a:custGeom>
            <a:avLst>
              <a:gd name="A1" fmla="val 0"/>
              <a:gd name="A2" fmla="val 0"/>
              <a:gd name="A3" fmla="val 0"/>
              <a:gd name="A4" fmla="val 0"/>
              <a:gd name="A5" fmla="val 0"/>
              <a:gd name="A6" fmla="val 0"/>
              <a:gd name="A7" fmla="val 0"/>
              <a:gd name="A8" fmla="val 0"/>
            </a:avLst>
            <a:gdLst>
              <a:gd name="connsiteX0" fmla="*/ 0 w 10081"/>
              <a:gd name="connsiteY0" fmla="*/ 0 h 9512"/>
              <a:gd name="connsiteX1" fmla="*/ 5560 w 10081"/>
              <a:gd name="connsiteY1" fmla="*/ 9479 h 9512"/>
              <a:gd name="connsiteX2" fmla="*/ 10081 w 10081"/>
              <a:gd name="connsiteY2" fmla="*/ 200 h 9512"/>
              <a:gd name="connsiteX3" fmla="*/ 10000 w 10081"/>
              <a:gd name="connsiteY3" fmla="*/ 101 h 9512"/>
              <a:gd name="connsiteX4" fmla="*/ 0 w 10081"/>
              <a:gd name="connsiteY4" fmla="*/ 0 h 9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 h="9512">
                <a:moveTo>
                  <a:pt x="0" y="0"/>
                </a:moveTo>
                <a:cubicBezTo>
                  <a:pt x="580" y="1714"/>
                  <a:pt x="3880" y="9446"/>
                  <a:pt x="5560" y="9479"/>
                </a:cubicBezTo>
                <a:cubicBezTo>
                  <a:pt x="7240" y="9512"/>
                  <a:pt x="9341" y="1763"/>
                  <a:pt x="10081" y="200"/>
                </a:cubicBezTo>
                <a:lnTo>
                  <a:pt x="10000" y="101"/>
                </a:lnTo>
                <a:lnTo>
                  <a:pt x="0" y="0"/>
                </a:lnTo>
                <a:close/>
              </a:path>
            </a:pathLst>
          </a:custGeom>
          <a:gradFill>
            <a:gsLst>
              <a:gs pos="0">
                <a:schemeClr val="accent1">
                  <a:alpha val="71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lang="en-US" sz="1800"/>
          </a:p>
        </p:txBody>
      </p:sp>
      <p:sp>
        <p:nvSpPr>
          <p:cNvPr id="2" name="Title 1"/>
          <p:cNvSpPr>
            <a:spLocks noGrp="1"/>
          </p:cNvSpPr>
          <p:nvPr>
            <p:ph type="title"/>
          </p:nvPr>
        </p:nvSpPr>
        <p:spPr>
          <a:xfrm>
            <a:off x="309648" y="1176997"/>
            <a:ext cx="3453617" cy="1582621"/>
          </a:xfrm>
        </p:spPr>
        <p:txBody>
          <a:bodyPr vert="horz" lIns="45720" tIns="45720" rIns="45720" bIns="45720" anchor="b"/>
          <a:lstStyle>
            <a:lvl1pPr algn="l">
              <a:buNone/>
              <a:defRPr sz="2000" b="1">
                <a:solidFill>
                  <a:schemeClr val="accent2"/>
                </a:solidFill>
              </a:defRPr>
            </a:lvl1pPr>
          </a:lstStyle>
          <a:p>
            <a:r>
              <a:rPr kumimoji="0" lang="en-US"/>
              <a:t>Click to edit Master title style</a:t>
            </a:r>
            <a:endParaRPr kumimoji="0" lang="en-US" dirty="0"/>
          </a:p>
        </p:txBody>
      </p:sp>
      <p:sp>
        <p:nvSpPr>
          <p:cNvPr id="4" name="Text Placeholder 3"/>
          <p:cNvSpPr>
            <a:spLocks noGrp="1"/>
          </p:cNvSpPr>
          <p:nvPr>
            <p:ph type="body" sz="half" idx="2"/>
          </p:nvPr>
        </p:nvSpPr>
        <p:spPr>
          <a:xfrm>
            <a:off x="309648" y="2891330"/>
            <a:ext cx="3449553" cy="3033996"/>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Edit Master text styles</a:t>
            </a:r>
          </a:p>
        </p:txBody>
      </p:sp>
      <p:sp>
        <p:nvSpPr>
          <p:cNvPr id="3" name="Picture Placeholder 2"/>
          <p:cNvSpPr>
            <a:spLocks noGrp="1"/>
          </p:cNvSpPr>
          <p:nvPr>
            <p:ph type="pic" idx="1"/>
          </p:nvPr>
        </p:nvSpPr>
        <p:spPr>
          <a:xfrm>
            <a:off x="3996526" y="1199517"/>
            <a:ext cx="7834620" cy="4303353"/>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8" name="Text Placeholder 3"/>
          <p:cNvSpPr>
            <a:spLocks noGrp="1"/>
          </p:cNvSpPr>
          <p:nvPr>
            <p:ph type="body" sz="half" idx="10" hasCustomPrompt="1"/>
          </p:nvPr>
        </p:nvSpPr>
        <p:spPr>
          <a:xfrm>
            <a:off x="3996527" y="5656490"/>
            <a:ext cx="7802120" cy="279790"/>
          </a:xfrm>
        </p:spPr>
        <p:txBody>
          <a:bodyPr lIns="64008" rIns="45720" bIns="45720" anchor="t">
            <a:normAutofit/>
          </a:bodyPr>
          <a:lstStyle>
            <a:lvl1pPr marL="0" indent="0" algn="l">
              <a:spcBef>
                <a:spcPts val="250"/>
              </a:spcBef>
              <a:buFontTx/>
              <a:buNone/>
              <a:defRPr sz="800" baseline="0"/>
            </a:lvl1pPr>
            <a:lvl2pPr>
              <a:defRPr sz="1200"/>
            </a:lvl2pPr>
            <a:lvl3pPr>
              <a:defRPr sz="1000"/>
            </a:lvl3pPr>
            <a:lvl4pPr>
              <a:defRPr sz="900"/>
            </a:lvl4pPr>
            <a:lvl5pPr>
              <a:defRPr sz="900"/>
            </a:lvl5pPr>
          </a:lstStyle>
          <a:p>
            <a:pPr lvl="0" eaLnBrk="1" latinLnBrk="0" hangingPunct="1"/>
            <a:r>
              <a:rPr kumimoji="0" lang="en-US" dirty="0"/>
              <a:t>Credit	</a:t>
            </a:r>
          </a:p>
        </p:txBody>
      </p:sp>
    </p:spTree>
    <p:extLst>
      <p:ext uri="{BB962C8B-B14F-4D97-AF65-F5344CB8AC3E}">
        <p14:creationId xmlns:p14="http://schemas.microsoft.com/office/powerpoint/2010/main" val="14343605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1047890"/>
            <a:ext cx="11582400" cy="998530"/>
          </a:xfrm>
        </p:spPr>
        <p:txBody>
          <a:bodyPr>
            <a:normAutofit/>
          </a:bodyPr>
          <a:lstStyle>
            <a:lvl1pPr>
              <a:defRPr sz="3600"/>
            </a:lvl1pPr>
          </a:lstStyle>
          <a:p>
            <a:r>
              <a:rPr kumimoji="0" lang="en-US"/>
              <a:t>Click to edit Master title style</a:t>
            </a:r>
            <a:endParaRPr kumimoji="0" lang="en-US" dirty="0"/>
          </a:p>
        </p:txBody>
      </p:sp>
      <p:sp>
        <p:nvSpPr>
          <p:cNvPr id="7" name="Picture Placeholder 2"/>
          <p:cNvSpPr>
            <a:spLocks noGrp="1"/>
          </p:cNvSpPr>
          <p:nvPr>
            <p:ph type="pic" idx="1"/>
          </p:nvPr>
        </p:nvSpPr>
        <p:spPr>
          <a:xfrm>
            <a:off x="309648" y="2161635"/>
            <a:ext cx="11623913" cy="3725286"/>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5" name="Text Placeholder 3"/>
          <p:cNvSpPr>
            <a:spLocks noGrp="1"/>
          </p:cNvSpPr>
          <p:nvPr>
            <p:ph type="body" sz="half" idx="2" hasCustomPrompt="1"/>
          </p:nvPr>
        </p:nvSpPr>
        <p:spPr>
          <a:xfrm>
            <a:off x="393354" y="6424590"/>
            <a:ext cx="5702647" cy="279790"/>
          </a:xfrm>
        </p:spPr>
        <p:txBody>
          <a:bodyPr lIns="64008" rIns="45720" bIns="45720" anchor="t">
            <a:normAutofit/>
          </a:bodyPr>
          <a:lstStyle>
            <a:lvl1pPr marL="0" indent="0" algn="l">
              <a:spcBef>
                <a:spcPts val="250"/>
              </a:spcBef>
              <a:buFontTx/>
              <a:buNone/>
              <a:defRPr sz="800" baseline="0"/>
            </a:lvl1pPr>
            <a:lvl2pPr>
              <a:defRPr sz="1200"/>
            </a:lvl2pPr>
            <a:lvl3pPr>
              <a:defRPr sz="1000"/>
            </a:lvl3pPr>
            <a:lvl4pPr>
              <a:defRPr sz="900"/>
            </a:lvl4pPr>
            <a:lvl5pPr>
              <a:defRPr sz="900"/>
            </a:lvl5pPr>
          </a:lstStyle>
          <a:p>
            <a:pPr lvl="0" eaLnBrk="1" latinLnBrk="0" hangingPunct="1"/>
            <a:r>
              <a:rPr kumimoji="0" lang="en-US" dirty="0"/>
              <a:t>Credit	</a:t>
            </a:r>
          </a:p>
        </p:txBody>
      </p:sp>
    </p:spTree>
    <p:extLst>
      <p:ext uri="{BB962C8B-B14F-4D97-AF65-F5344CB8AC3E}">
        <p14:creationId xmlns:p14="http://schemas.microsoft.com/office/powerpoint/2010/main" val="41637674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991947" cy="4972519"/>
          </a:xfrm>
        </p:spPr>
        <p:txBody>
          <a:bodyPr vert="eaVert"/>
          <a:lstStyle/>
          <a:p>
            <a:r>
              <a:rPr kumimoji="0" lang="en-US"/>
              <a:t>Click to edit Master title style</a:t>
            </a:r>
            <a:endParaRPr kumimoji="0" lang="en-US" dirty="0"/>
          </a:p>
        </p:txBody>
      </p:sp>
      <p:sp>
        <p:nvSpPr>
          <p:cNvPr id="3" name="Vertical Text Placeholder 2"/>
          <p:cNvSpPr>
            <a:spLocks noGrp="1"/>
          </p:cNvSpPr>
          <p:nvPr>
            <p:ph type="body" orient="vert" idx="1"/>
          </p:nvPr>
        </p:nvSpPr>
        <p:spPr>
          <a:xfrm>
            <a:off x="463267" y="914401"/>
            <a:ext cx="8172733" cy="5663809"/>
          </a:xfrm>
        </p:spPr>
        <p:txBody>
          <a:bodyPr vert="eaVert"/>
          <a:lstStyle/>
          <a:p>
            <a:pPr lvl="0" eaLnBrk="1" latinLnBrk="0" hangingPunct="1"/>
            <a:r>
              <a:rPr lang="en-US"/>
              <a:t>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6953331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463267" y="663840"/>
            <a:ext cx="11265467" cy="5225074"/>
          </a:xfrm>
          <a:prstGeom prst="rect">
            <a:avLst/>
          </a:prstGeom>
          <a:solidFill>
            <a:schemeClr val="bg1"/>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hasCustomPrompt="1"/>
          </p:nvPr>
        </p:nvSpPr>
        <p:spPr>
          <a:xfrm>
            <a:off x="393354" y="6386185"/>
            <a:ext cx="5702647" cy="279790"/>
          </a:xfrm>
        </p:spPr>
        <p:txBody>
          <a:bodyPr lIns="64008" rIns="45720" bIns="45720" anchor="t">
            <a:normAutofit/>
          </a:bodyPr>
          <a:lstStyle>
            <a:lvl1pPr marL="0" indent="0" algn="l">
              <a:spcBef>
                <a:spcPts val="250"/>
              </a:spcBef>
              <a:buFontTx/>
              <a:buNone/>
              <a:defRPr sz="800" baseline="0"/>
            </a:lvl1pPr>
            <a:lvl2pPr>
              <a:defRPr sz="1200"/>
            </a:lvl2pPr>
            <a:lvl3pPr>
              <a:defRPr sz="1000"/>
            </a:lvl3pPr>
            <a:lvl4pPr>
              <a:defRPr sz="900"/>
            </a:lvl4pPr>
            <a:lvl5pPr>
              <a:defRPr sz="900"/>
            </a:lvl5pPr>
          </a:lstStyle>
          <a:p>
            <a:pPr lvl="0" eaLnBrk="1" latinLnBrk="0" hangingPunct="1"/>
            <a:r>
              <a:rPr kumimoji="0" lang="en-US" dirty="0"/>
              <a:t>Credit	</a:t>
            </a:r>
          </a:p>
        </p:txBody>
      </p:sp>
    </p:spTree>
    <p:extLst>
      <p:ext uri="{BB962C8B-B14F-4D97-AF65-F5344CB8AC3E}">
        <p14:creationId xmlns:p14="http://schemas.microsoft.com/office/powerpoint/2010/main" val="30329764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06401" y="663841"/>
            <a:ext cx="11373540" cy="245792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accent2"/>
                </a:solidFill>
                <a:effectLst/>
                <a:latin typeface="+mj-lt"/>
                <a:ea typeface="+mj-ea"/>
                <a:cs typeface="+mj-cs"/>
              </a:defRPr>
            </a:lvl1pPr>
          </a:lstStyle>
          <a:p>
            <a:r>
              <a:rPr kumimoji="0" lang="en-US"/>
              <a:t>Click to edit Master title style</a:t>
            </a:r>
            <a:endParaRPr kumimoji="0" lang="en-US" dirty="0"/>
          </a:p>
        </p:txBody>
      </p:sp>
    </p:spTree>
    <p:extLst>
      <p:ext uri="{BB962C8B-B14F-4D97-AF65-F5344CB8AC3E}">
        <p14:creationId xmlns:p14="http://schemas.microsoft.com/office/powerpoint/2010/main" val="36312983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628C2D0-1A36-4345-B5AE-CBA08C342E4D}"/>
              </a:ext>
            </a:extLst>
          </p:cNvPr>
          <p:cNvSpPr/>
          <p:nvPr/>
        </p:nvSpPr>
        <p:spPr>
          <a:xfrm>
            <a:off x="0" y="6225153"/>
            <a:ext cx="12192000" cy="63284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B19520-C7E2-4F8C-8051-4048CB2FAE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47EEFF-3064-498F-A792-A009A5B54F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BBCE2D-F482-41F1-9860-FE3CCE0DDABB}"/>
              </a:ext>
            </a:extLst>
          </p:cNvPr>
          <p:cNvSpPr>
            <a:spLocks noGrp="1"/>
          </p:cNvSpPr>
          <p:nvPr>
            <p:ph type="dt" sz="half" idx="10"/>
          </p:nvPr>
        </p:nvSpPr>
        <p:spPr>
          <a:xfrm>
            <a:off x="1871421" y="6355879"/>
            <a:ext cx="2743200" cy="365125"/>
          </a:xfrm>
          <a:prstGeom prst="rect">
            <a:avLst/>
          </a:prstGeom>
        </p:spPr>
        <p:txBody>
          <a:bodyPr/>
          <a:lstStyle>
            <a:lvl1pPr>
              <a:defRPr sz="1400" b="1">
                <a:solidFill>
                  <a:schemeClr val="bg1"/>
                </a:solidFill>
              </a:defRPr>
            </a:lvl1pPr>
          </a:lstStyle>
          <a:p>
            <a:r>
              <a:rPr lang="en-US" dirty="0"/>
              <a:t>American Geosciences Institute</a:t>
            </a:r>
          </a:p>
        </p:txBody>
      </p:sp>
      <p:sp>
        <p:nvSpPr>
          <p:cNvPr id="6" name="Slide Number Placeholder 5">
            <a:extLst>
              <a:ext uri="{FF2B5EF4-FFF2-40B4-BE49-F238E27FC236}">
                <a16:creationId xmlns:a16="http://schemas.microsoft.com/office/drawing/2014/main" id="{019239A2-B8F4-477D-A62D-8489B161829E}"/>
              </a:ext>
            </a:extLst>
          </p:cNvPr>
          <p:cNvSpPr>
            <a:spLocks noGrp="1"/>
          </p:cNvSpPr>
          <p:nvPr>
            <p:ph type="sldNum" sz="quarter" idx="12"/>
          </p:nvPr>
        </p:nvSpPr>
        <p:spPr>
          <a:xfrm>
            <a:off x="9076841" y="6355879"/>
            <a:ext cx="3036376" cy="365125"/>
          </a:xfrm>
        </p:spPr>
        <p:txBody>
          <a:bodyPr/>
          <a:lstStyle>
            <a:lvl1pPr>
              <a:defRPr>
                <a:solidFill>
                  <a:schemeClr val="bg1"/>
                </a:solidFill>
              </a:defRPr>
            </a:lvl1pPr>
          </a:lstStyle>
          <a:p>
            <a:r>
              <a:rPr lang="en-US" dirty="0"/>
              <a:t>https://www.americangeosciences.org</a:t>
            </a:r>
          </a:p>
        </p:txBody>
      </p:sp>
      <p:pic>
        <p:nvPicPr>
          <p:cNvPr id="9" name="Picture 8" descr="A picture containing drawing&#10;&#10;Description automatically generated">
            <a:extLst>
              <a:ext uri="{FF2B5EF4-FFF2-40B4-BE49-F238E27FC236}">
                <a16:creationId xmlns:a16="http://schemas.microsoft.com/office/drawing/2014/main" id="{17FE496B-100C-4491-B68F-81EFECB5B0C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23622" y="6264625"/>
            <a:ext cx="1561143" cy="547983"/>
          </a:xfrm>
          <a:prstGeom prst="rect">
            <a:avLst/>
          </a:prstGeom>
        </p:spPr>
      </p:pic>
    </p:spTree>
    <p:extLst>
      <p:ext uri="{BB962C8B-B14F-4D97-AF65-F5344CB8AC3E}">
        <p14:creationId xmlns:p14="http://schemas.microsoft.com/office/powerpoint/2010/main" val="24922817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8611A-4C0C-4023-81BE-475666409410}"/>
              </a:ext>
            </a:extLst>
          </p:cNvPr>
          <p:cNvSpPr>
            <a:spLocks noGrp="1"/>
          </p:cNvSpPr>
          <p:nvPr>
            <p:ph type="title"/>
          </p:nvPr>
        </p:nvSpPr>
        <p:spPr/>
        <p:txBody>
          <a:bodyPr/>
          <a:lstStyle>
            <a:lvl1pPr>
              <a:defRPr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70EC15A-966A-4BB1-9E28-01390177CC29}"/>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4A8152F3-EC2F-4DFB-AE94-E1B6784A95AE}"/>
              </a:ext>
            </a:extLst>
          </p:cNvPr>
          <p:cNvSpPr>
            <a:spLocks noGrp="1"/>
          </p:cNvSpPr>
          <p:nvPr>
            <p:ph type="sldNum" sz="quarter" idx="12"/>
          </p:nvPr>
        </p:nvSpPr>
        <p:spPr/>
        <p:txBody>
          <a:bodyPr/>
          <a:lstStyle>
            <a:lvl1pPr>
              <a:defRPr/>
            </a:lvl1pPr>
          </a:lstStyle>
          <a:p>
            <a:r>
              <a:rPr lang="en-US" dirty="0"/>
              <a:t>https://www.americangeosciences.org</a:t>
            </a:r>
          </a:p>
        </p:txBody>
      </p:sp>
      <p:sp>
        <p:nvSpPr>
          <p:cNvPr id="7" name="Footer Placeholder 4">
            <a:extLst>
              <a:ext uri="{FF2B5EF4-FFF2-40B4-BE49-F238E27FC236}">
                <a16:creationId xmlns:a16="http://schemas.microsoft.com/office/drawing/2014/main" id="{E9D2D003-CF4A-433F-A2EE-92A5E8995E8E}"/>
              </a:ext>
            </a:extLst>
          </p:cNvPr>
          <p:cNvSpPr txBox="1">
            <a:spLocks/>
          </p:cNvSpPr>
          <p:nvPr/>
        </p:nvSpPr>
        <p:spPr>
          <a:xfrm>
            <a:off x="1779974" y="6368726"/>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American Geosciences Institute</a:t>
            </a:r>
          </a:p>
        </p:txBody>
      </p:sp>
    </p:spTree>
    <p:extLst>
      <p:ext uri="{BB962C8B-B14F-4D97-AF65-F5344CB8AC3E}">
        <p14:creationId xmlns:p14="http://schemas.microsoft.com/office/powerpoint/2010/main" val="41531801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9D690-3B58-4A1F-A20A-E50E91EFC0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813A7D-4499-4467-912D-46774A4C2C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3A6848-3239-4BDE-B31D-0DEC5FBDC13F}"/>
              </a:ext>
            </a:extLst>
          </p:cNvPr>
          <p:cNvSpPr>
            <a:spLocks noGrp="1"/>
          </p:cNvSpPr>
          <p:nvPr>
            <p:ph type="dt" sz="half" idx="10"/>
          </p:nvPr>
        </p:nvSpPr>
        <p:spPr>
          <a:xfrm>
            <a:off x="838200" y="6356350"/>
            <a:ext cx="2743200" cy="365125"/>
          </a:xfrm>
          <a:prstGeom prst="rect">
            <a:avLst/>
          </a:prstGeom>
        </p:spPr>
        <p:txBody>
          <a:bodyPr/>
          <a:lstStyle/>
          <a:p>
            <a:fld id="{A0154B3E-B661-4A74-BB5C-DDA4163466A1}" type="datetimeFigureOut">
              <a:rPr lang="en-US" smtClean="0"/>
              <a:t>4/22/2021</a:t>
            </a:fld>
            <a:endParaRPr lang="en-US"/>
          </a:p>
        </p:txBody>
      </p:sp>
      <p:sp>
        <p:nvSpPr>
          <p:cNvPr id="5" name="Footer Placeholder 4">
            <a:extLst>
              <a:ext uri="{FF2B5EF4-FFF2-40B4-BE49-F238E27FC236}">
                <a16:creationId xmlns:a16="http://schemas.microsoft.com/office/drawing/2014/main" id="{23B104F1-6C23-4293-A980-A67BB54AE1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BEFFF7-966C-41DC-B1E0-FF7AC77FCBEF}"/>
              </a:ext>
            </a:extLst>
          </p:cNvPr>
          <p:cNvSpPr>
            <a:spLocks noGrp="1"/>
          </p:cNvSpPr>
          <p:nvPr>
            <p:ph type="sldNum" sz="quarter" idx="12"/>
          </p:nvPr>
        </p:nvSpPr>
        <p:spPr/>
        <p:txBody>
          <a:bodyPr/>
          <a:lstStyle/>
          <a:p>
            <a:fld id="{1557FDC9-23B2-4474-9E42-408C346582CE}" type="slidenum">
              <a:rPr lang="en-US" smtClean="0"/>
              <a:t>‹#›</a:t>
            </a:fld>
            <a:endParaRPr lang="en-US"/>
          </a:p>
        </p:txBody>
      </p:sp>
    </p:spTree>
    <p:extLst>
      <p:ext uri="{BB962C8B-B14F-4D97-AF65-F5344CB8AC3E}">
        <p14:creationId xmlns:p14="http://schemas.microsoft.com/office/powerpoint/2010/main" val="23427153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F4F04-F68E-4AA0-B01F-13E8B728F1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F80EFC-9DBA-4B08-A9C9-3DCE1A7797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BBD9CF-0ECA-4772-8894-319EE60985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A765B6-FB44-433F-AE98-71FE4F972F78}"/>
              </a:ext>
            </a:extLst>
          </p:cNvPr>
          <p:cNvSpPr>
            <a:spLocks noGrp="1"/>
          </p:cNvSpPr>
          <p:nvPr>
            <p:ph type="dt" sz="half" idx="10"/>
          </p:nvPr>
        </p:nvSpPr>
        <p:spPr>
          <a:xfrm>
            <a:off x="838200" y="6356350"/>
            <a:ext cx="2743200" cy="365125"/>
          </a:xfrm>
          <a:prstGeom prst="rect">
            <a:avLst/>
          </a:prstGeom>
        </p:spPr>
        <p:txBody>
          <a:bodyPr/>
          <a:lstStyle/>
          <a:p>
            <a:fld id="{EE55AF0C-620C-4F80-B1A3-9BAEF7EC90DF}" type="datetimeFigureOut">
              <a:rPr lang="en-US" smtClean="0"/>
              <a:t>4/22/2021</a:t>
            </a:fld>
            <a:endParaRPr lang="en-US"/>
          </a:p>
        </p:txBody>
      </p:sp>
      <p:sp>
        <p:nvSpPr>
          <p:cNvPr id="6" name="Footer Placeholder 5">
            <a:extLst>
              <a:ext uri="{FF2B5EF4-FFF2-40B4-BE49-F238E27FC236}">
                <a16:creationId xmlns:a16="http://schemas.microsoft.com/office/drawing/2014/main" id="{2BF7B370-0A2C-4D9B-AF5A-481BA1CDEF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1CC487-A948-4AE3-90DD-A7662BD2FF46}"/>
              </a:ext>
            </a:extLst>
          </p:cNvPr>
          <p:cNvSpPr>
            <a:spLocks noGrp="1"/>
          </p:cNvSpPr>
          <p:nvPr>
            <p:ph type="sldNum" sz="quarter" idx="12"/>
          </p:nvPr>
        </p:nvSpPr>
        <p:spPr/>
        <p:txBody>
          <a:bodyPr/>
          <a:lstStyle/>
          <a:p>
            <a:fld id="{B9794F3A-70DF-48C1-891D-FFEE63CDC2F4}" type="slidenum">
              <a:rPr lang="en-US" smtClean="0"/>
              <a:t>‹#›</a:t>
            </a:fld>
            <a:endParaRPr lang="en-US"/>
          </a:p>
        </p:txBody>
      </p:sp>
    </p:spTree>
    <p:extLst>
      <p:ext uri="{BB962C8B-B14F-4D97-AF65-F5344CB8AC3E}">
        <p14:creationId xmlns:p14="http://schemas.microsoft.com/office/powerpoint/2010/main" val="6692504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CB85D-80FB-4E68-A0F6-1431B810EE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FA9BC1-DCE5-4A81-AB51-E76A9284D1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8D2E74-B5A1-4EC3-97A1-29B2925469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97F0A21-EF0D-469F-88AF-0CA4F1B766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97AA0B-1176-4867-8124-4FDFC1B3CE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D4D563-8B4A-4AFA-A4E2-486C06441208}"/>
              </a:ext>
            </a:extLst>
          </p:cNvPr>
          <p:cNvSpPr>
            <a:spLocks noGrp="1"/>
          </p:cNvSpPr>
          <p:nvPr>
            <p:ph type="dt" sz="half" idx="10"/>
          </p:nvPr>
        </p:nvSpPr>
        <p:spPr>
          <a:xfrm>
            <a:off x="838200" y="6356350"/>
            <a:ext cx="2743200" cy="365125"/>
          </a:xfrm>
          <a:prstGeom prst="rect">
            <a:avLst/>
          </a:prstGeom>
        </p:spPr>
        <p:txBody>
          <a:bodyPr/>
          <a:lstStyle/>
          <a:p>
            <a:fld id="{EE55AF0C-620C-4F80-B1A3-9BAEF7EC90DF}" type="datetimeFigureOut">
              <a:rPr lang="en-US" smtClean="0"/>
              <a:t>4/22/2021</a:t>
            </a:fld>
            <a:endParaRPr lang="en-US"/>
          </a:p>
        </p:txBody>
      </p:sp>
      <p:sp>
        <p:nvSpPr>
          <p:cNvPr id="8" name="Footer Placeholder 7">
            <a:extLst>
              <a:ext uri="{FF2B5EF4-FFF2-40B4-BE49-F238E27FC236}">
                <a16:creationId xmlns:a16="http://schemas.microsoft.com/office/drawing/2014/main" id="{9490FD64-7200-4712-946D-2C66398DFD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9E2E2D-E536-4450-90D2-2286BB2B8232}"/>
              </a:ext>
            </a:extLst>
          </p:cNvPr>
          <p:cNvSpPr>
            <a:spLocks noGrp="1"/>
          </p:cNvSpPr>
          <p:nvPr>
            <p:ph type="sldNum" sz="quarter" idx="12"/>
          </p:nvPr>
        </p:nvSpPr>
        <p:spPr/>
        <p:txBody>
          <a:bodyPr/>
          <a:lstStyle/>
          <a:p>
            <a:fld id="{B9794F3A-70DF-48C1-891D-FFEE63CDC2F4}" type="slidenum">
              <a:rPr lang="en-US" smtClean="0"/>
              <a:t>‹#›</a:t>
            </a:fld>
            <a:endParaRPr lang="en-US"/>
          </a:p>
        </p:txBody>
      </p:sp>
    </p:spTree>
    <p:extLst>
      <p:ext uri="{BB962C8B-B14F-4D97-AF65-F5344CB8AC3E}">
        <p14:creationId xmlns:p14="http://schemas.microsoft.com/office/powerpoint/2010/main" val="28288553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CB76F-79CC-48F8-89A2-B34C53BA67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4AE7CE-E065-40B2-B7D7-A069F92E0D64}"/>
              </a:ext>
            </a:extLst>
          </p:cNvPr>
          <p:cNvSpPr>
            <a:spLocks noGrp="1"/>
          </p:cNvSpPr>
          <p:nvPr>
            <p:ph type="dt" sz="half" idx="10"/>
          </p:nvPr>
        </p:nvSpPr>
        <p:spPr>
          <a:xfrm>
            <a:off x="838200" y="6356350"/>
            <a:ext cx="2743200" cy="365125"/>
          </a:xfrm>
          <a:prstGeom prst="rect">
            <a:avLst/>
          </a:prstGeom>
        </p:spPr>
        <p:txBody>
          <a:bodyPr/>
          <a:lstStyle/>
          <a:p>
            <a:fld id="{EE55AF0C-620C-4F80-B1A3-9BAEF7EC90DF}" type="datetimeFigureOut">
              <a:rPr lang="en-US" smtClean="0"/>
              <a:t>4/22/2021</a:t>
            </a:fld>
            <a:endParaRPr lang="en-US"/>
          </a:p>
        </p:txBody>
      </p:sp>
      <p:sp>
        <p:nvSpPr>
          <p:cNvPr id="4" name="Footer Placeholder 3">
            <a:extLst>
              <a:ext uri="{FF2B5EF4-FFF2-40B4-BE49-F238E27FC236}">
                <a16:creationId xmlns:a16="http://schemas.microsoft.com/office/drawing/2014/main" id="{BA9C7729-ECC1-45A1-8C2D-18AB96D862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6897410-483D-4F36-9FD8-3B310C1FE07E}"/>
              </a:ext>
            </a:extLst>
          </p:cNvPr>
          <p:cNvSpPr>
            <a:spLocks noGrp="1"/>
          </p:cNvSpPr>
          <p:nvPr>
            <p:ph type="sldNum" sz="quarter" idx="12"/>
          </p:nvPr>
        </p:nvSpPr>
        <p:spPr/>
        <p:txBody>
          <a:bodyPr/>
          <a:lstStyle/>
          <a:p>
            <a:fld id="{B9794F3A-70DF-48C1-891D-FFEE63CDC2F4}" type="slidenum">
              <a:rPr lang="en-US" smtClean="0"/>
              <a:t>‹#›</a:t>
            </a:fld>
            <a:endParaRPr lang="en-US"/>
          </a:p>
        </p:txBody>
      </p:sp>
    </p:spTree>
    <p:extLst>
      <p:ext uri="{BB962C8B-B14F-4D97-AF65-F5344CB8AC3E}">
        <p14:creationId xmlns:p14="http://schemas.microsoft.com/office/powerpoint/2010/main" val="16591953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4F28B0-D6FD-462C-882F-B7556D3C6C87}"/>
              </a:ext>
            </a:extLst>
          </p:cNvPr>
          <p:cNvSpPr>
            <a:spLocks noGrp="1"/>
          </p:cNvSpPr>
          <p:nvPr>
            <p:ph type="dt" sz="half" idx="10"/>
          </p:nvPr>
        </p:nvSpPr>
        <p:spPr>
          <a:xfrm>
            <a:off x="838200" y="6356350"/>
            <a:ext cx="2743200" cy="365125"/>
          </a:xfrm>
          <a:prstGeom prst="rect">
            <a:avLst/>
          </a:prstGeom>
        </p:spPr>
        <p:txBody>
          <a:bodyPr/>
          <a:lstStyle/>
          <a:p>
            <a:fld id="{EE55AF0C-620C-4F80-B1A3-9BAEF7EC90DF}" type="datetimeFigureOut">
              <a:rPr lang="en-US" smtClean="0"/>
              <a:t>4/22/2021</a:t>
            </a:fld>
            <a:endParaRPr lang="en-US"/>
          </a:p>
        </p:txBody>
      </p:sp>
      <p:sp>
        <p:nvSpPr>
          <p:cNvPr id="3" name="Footer Placeholder 2">
            <a:extLst>
              <a:ext uri="{FF2B5EF4-FFF2-40B4-BE49-F238E27FC236}">
                <a16:creationId xmlns:a16="http://schemas.microsoft.com/office/drawing/2014/main" id="{574DC17E-881D-4FED-B6F4-6EE3B73910A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BDF0A90-07E1-478E-805D-D5277598EA55}"/>
              </a:ext>
            </a:extLst>
          </p:cNvPr>
          <p:cNvSpPr>
            <a:spLocks noGrp="1"/>
          </p:cNvSpPr>
          <p:nvPr>
            <p:ph type="sldNum" sz="quarter" idx="12"/>
          </p:nvPr>
        </p:nvSpPr>
        <p:spPr/>
        <p:txBody>
          <a:bodyPr/>
          <a:lstStyle/>
          <a:p>
            <a:fld id="{B9794F3A-70DF-48C1-891D-FFEE63CDC2F4}" type="slidenum">
              <a:rPr lang="en-US" smtClean="0"/>
              <a:t>‹#›</a:t>
            </a:fld>
            <a:endParaRPr lang="en-US"/>
          </a:p>
        </p:txBody>
      </p:sp>
    </p:spTree>
    <p:extLst>
      <p:ext uri="{BB962C8B-B14F-4D97-AF65-F5344CB8AC3E}">
        <p14:creationId xmlns:p14="http://schemas.microsoft.com/office/powerpoint/2010/main" val="7726221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98B1-DFB7-4C3B-8603-16F5FB2463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E99973F-75F5-4E07-9F74-9C848A7C9D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5674547-4F99-4480-8067-732DCDFFF9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A4BAB4-544A-414E-9276-1809691F7D60}"/>
              </a:ext>
            </a:extLst>
          </p:cNvPr>
          <p:cNvSpPr>
            <a:spLocks noGrp="1"/>
          </p:cNvSpPr>
          <p:nvPr>
            <p:ph type="dt" sz="half" idx="10"/>
          </p:nvPr>
        </p:nvSpPr>
        <p:spPr>
          <a:xfrm>
            <a:off x="838200" y="6356350"/>
            <a:ext cx="2743200" cy="365125"/>
          </a:xfrm>
          <a:prstGeom prst="rect">
            <a:avLst/>
          </a:prstGeom>
        </p:spPr>
        <p:txBody>
          <a:bodyPr/>
          <a:lstStyle/>
          <a:p>
            <a:fld id="{EE55AF0C-620C-4F80-B1A3-9BAEF7EC90DF}" type="datetimeFigureOut">
              <a:rPr lang="en-US" smtClean="0"/>
              <a:t>4/22/2021</a:t>
            </a:fld>
            <a:endParaRPr lang="en-US"/>
          </a:p>
        </p:txBody>
      </p:sp>
      <p:sp>
        <p:nvSpPr>
          <p:cNvPr id="6" name="Footer Placeholder 5">
            <a:extLst>
              <a:ext uri="{FF2B5EF4-FFF2-40B4-BE49-F238E27FC236}">
                <a16:creationId xmlns:a16="http://schemas.microsoft.com/office/drawing/2014/main" id="{25D32571-8B88-4792-9895-00223879E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4FBAD7-ECA7-438E-A8F8-48903FEA87BE}"/>
              </a:ext>
            </a:extLst>
          </p:cNvPr>
          <p:cNvSpPr>
            <a:spLocks noGrp="1"/>
          </p:cNvSpPr>
          <p:nvPr>
            <p:ph type="sldNum" sz="quarter" idx="12"/>
          </p:nvPr>
        </p:nvSpPr>
        <p:spPr/>
        <p:txBody>
          <a:bodyPr/>
          <a:lstStyle/>
          <a:p>
            <a:fld id="{B9794F3A-70DF-48C1-891D-FFEE63CDC2F4}" type="slidenum">
              <a:rPr lang="en-US" smtClean="0"/>
              <a:t>‹#›</a:t>
            </a:fld>
            <a:endParaRPr lang="en-US"/>
          </a:p>
        </p:txBody>
      </p:sp>
    </p:spTree>
    <p:extLst>
      <p:ext uri="{BB962C8B-B14F-4D97-AF65-F5344CB8AC3E}">
        <p14:creationId xmlns:p14="http://schemas.microsoft.com/office/powerpoint/2010/main" val="36922372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DD91E-4094-452E-A7D1-C989905E31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DE1C1A-49C5-4AD9-889A-FF4C501AD7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23873F3-B433-40FD-B3FC-97831269A3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12EA4E-FE6A-4661-892B-A473B0E892F9}"/>
              </a:ext>
            </a:extLst>
          </p:cNvPr>
          <p:cNvSpPr>
            <a:spLocks noGrp="1"/>
          </p:cNvSpPr>
          <p:nvPr>
            <p:ph type="dt" sz="half" idx="10"/>
          </p:nvPr>
        </p:nvSpPr>
        <p:spPr>
          <a:xfrm>
            <a:off x="838200" y="6356350"/>
            <a:ext cx="2743200" cy="365125"/>
          </a:xfrm>
          <a:prstGeom prst="rect">
            <a:avLst/>
          </a:prstGeom>
        </p:spPr>
        <p:txBody>
          <a:bodyPr/>
          <a:lstStyle/>
          <a:p>
            <a:fld id="{EE55AF0C-620C-4F80-B1A3-9BAEF7EC90DF}" type="datetimeFigureOut">
              <a:rPr lang="en-US" smtClean="0"/>
              <a:t>4/22/2021</a:t>
            </a:fld>
            <a:endParaRPr lang="en-US"/>
          </a:p>
        </p:txBody>
      </p:sp>
      <p:sp>
        <p:nvSpPr>
          <p:cNvPr id="6" name="Footer Placeholder 5">
            <a:extLst>
              <a:ext uri="{FF2B5EF4-FFF2-40B4-BE49-F238E27FC236}">
                <a16:creationId xmlns:a16="http://schemas.microsoft.com/office/drawing/2014/main" id="{BFA2796D-16B3-43D3-9C81-6DADE9A3A9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7F661C-509F-49E5-9538-96ECFB17722B}"/>
              </a:ext>
            </a:extLst>
          </p:cNvPr>
          <p:cNvSpPr>
            <a:spLocks noGrp="1"/>
          </p:cNvSpPr>
          <p:nvPr>
            <p:ph type="sldNum" sz="quarter" idx="12"/>
          </p:nvPr>
        </p:nvSpPr>
        <p:spPr/>
        <p:txBody>
          <a:bodyPr/>
          <a:lstStyle/>
          <a:p>
            <a:fld id="{B9794F3A-70DF-48C1-891D-FFEE63CDC2F4}" type="slidenum">
              <a:rPr lang="en-US" smtClean="0"/>
              <a:t>‹#›</a:t>
            </a:fld>
            <a:endParaRPr lang="en-US"/>
          </a:p>
        </p:txBody>
      </p:sp>
    </p:spTree>
    <p:extLst>
      <p:ext uri="{BB962C8B-B14F-4D97-AF65-F5344CB8AC3E}">
        <p14:creationId xmlns:p14="http://schemas.microsoft.com/office/powerpoint/2010/main" val="40275179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9285E-AB61-4C2A-A231-F1F91E1DA69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C1FBE3-1D77-4FF7-8D7D-DF3F87872F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1B9F3A-5574-4313-9A51-617893725D80}"/>
              </a:ext>
            </a:extLst>
          </p:cNvPr>
          <p:cNvSpPr>
            <a:spLocks noGrp="1"/>
          </p:cNvSpPr>
          <p:nvPr>
            <p:ph type="dt" sz="half" idx="10"/>
          </p:nvPr>
        </p:nvSpPr>
        <p:spPr>
          <a:xfrm>
            <a:off x="838200" y="6356350"/>
            <a:ext cx="2743200" cy="365125"/>
          </a:xfrm>
          <a:prstGeom prst="rect">
            <a:avLst/>
          </a:prstGeom>
        </p:spPr>
        <p:txBody>
          <a:bodyPr/>
          <a:lstStyle/>
          <a:p>
            <a:fld id="{EE55AF0C-620C-4F80-B1A3-9BAEF7EC90DF}" type="datetimeFigureOut">
              <a:rPr lang="en-US" smtClean="0"/>
              <a:t>4/22/2021</a:t>
            </a:fld>
            <a:endParaRPr lang="en-US"/>
          </a:p>
        </p:txBody>
      </p:sp>
      <p:sp>
        <p:nvSpPr>
          <p:cNvPr id="5" name="Footer Placeholder 4">
            <a:extLst>
              <a:ext uri="{FF2B5EF4-FFF2-40B4-BE49-F238E27FC236}">
                <a16:creationId xmlns:a16="http://schemas.microsoft.com/office/drawing/2014/main" id="{0039DC01-B266-4503-B347-7E7C0CEE05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F7C090-7A3D-4FE8-85EF-E356534D9ADC}"/>
              </a:ext>
            </a:extLst>
          </p:cNvPr>
          <p:cNvSpPr>
            <a:spLocks noGrp="1"/>
          </p:cNvSpPr>
          <p:nvPr>
            <p:ph type="sldNum" sz="quarter" idx="12"/>
          </p:nvPr>
        </p:nvSpPr>
        <p:spPr/>
        <p:txBody>
          <a:bodyPr/>
          <a:lstStyle/>
          <a:p>
            <a:fld id="{B9794F3A-70DF-48C1-891D-FFEE63CDC2F4}" type="slidenum">
              <a:rPr lang="en-US" smtClean="0"/>
              <a:t>‹#›</a:t>
            </a:fld>
            <a:endParaRPr lang="en-US"/>
          </a:p>
        </p:txBody>
      </p:sp>
    </p:spTree>
    <p:extLst>
      <p:ext uri="{BB962C8B-B14F-4D97-AF65-F5344CB8AC3E}">
        <p14:creationId xmlns:p14="http://schemas.microsoft.com/office/powerpoint/2010/main" val="22075244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26ACDC-A02C-40CC-8371-E08D001C9CA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8DA400-5AD5-48CF-AED1-32FABC85ED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AB4252-25AA-4EED-B451-2701D182FB28}"/>
              </a:ext>
            </a:extLst>
          </p:cNvPr>
          <p:cNvSpPr>
            <a:spLocks noGrp="1"/>
          </p:cNvSpPr>
          <p:nvPr>
            <p:ph type="dt" sz="half" idx="10"/>
          </p:nvPr>
        </p:nvSpPr>
        <p:spPr>
          <a:xfrm>
            <a:off x="838200" y="6356350"/>
            <a:ext cx="2743200" cy="365125"/>
          </a:xfrm>
          <a:prstGeom prst="rect">
            <a:avLst/>
          </a:prstGeom>
        </p:spPr>
        <p:txBody>
          <a:bodyPr/>
          <a:lstStyle/>
          <a:p>
            <a:fld id="{EE55AF0C-620C-4F80-B1A3-9BAEF7EC90DF}" type="datetimeFigureOut">
              <a:rPr lang="en-US" smtClean="0"/>
              <a:t>4/22/2021</a:t>
            </a:fld>
            <a:endParaRPr lang="en-US"/>
          </a:p>
        </p:txBody>
      </p:sp>
      <p:sp>
        <p:nvSpPr>
          <p:cNvPr id="5" name="Footer Placeholder 4">
            <a:extLst>
              <a:ext uri="{FF2B5EF4-FFF2-40B4-BE49-F238E27FC236}">
                <a16:creationId xmlns:a16="http://schemas.microsoft.com/office/drawing/2014/main" id="{6800797B-9387-4ACD-A376-C26609688B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016D0E-25C5-4D98-B3C6-7E25DB2E42F5}"/>
              </a:ext>
            </a:extLst>
          </p:cNvPr>
          <p:cNvSpPr>
            <a:spLocks noGrp="1"/>
          </p:cNvSpPr>
          <p:nvPr>
            <p:ph type="sldNum" sz="quarter" idx="12"/>
          </p:nvPr>
        </p:nvSpPr>
        <p:spPr/>
        <p:txBody>
          <a:bodyPr/>
          <a:lstStyle/>
          <a:p>
            <a:fld id="{B9794F3A-70DF-48C1-891D-FFEE63CDC2F4}" type="slidenum">
              <a:rPr lang="en-US" smtClean="0"/>
              <a:t>‹#›</a:t>
            </a:fld>
            <a:endParaRPr lang="en-US"/>
          </a:p>
        </p:txBody>
      </p:sp>
    </p:spTree>
    <p:extLst>
      <p:ext uri="{BB962C8B-B14F-4D97-AF65-F5344CB8AC3E}">
        <p14:creationId xmlns:p14="http://schemas.microsoft.com/office/powerpoint/2010/main" val="3922221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3.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image" Target="../media/image3.png"/><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9.pn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print">
            <a:lum/>
          </a:blip>
          <a:srcRect/>
          <a:stretch>
            <a:fillRect t="-1000" b="-1000"/>
          </a:stretch>
        </a:blipFill>
        <a:effectLst/>
      </p:bgPr>
    </p:bg>
    <p:spTree>
      <p:nvGrpSpPr>
        <p:cNvPr id="1" name=""/>
        <p:cNvGrpSpPr/>
        <p:nvPr/>
      </p:nvGrpSpPr>
      <p:grpSpPr>
        <a:xfrm>
          <a:off x="0" y="0"/>
          <a:ext cx="0" cy="0"/>
          <a:chOff x="0" y="0"/>
          <a:chExt cx="0" cy="0"/>
        </a:xfrm>
      </p:grpSpPr>
      <p:sp>
        <p:nvSpPr>
          <p:cNvPr id="17" name="Freeform 16"/>
          <p:cNvSpPr>
            <a:spLocks/>
          </p:cNvSpPr>
          <p:nvPr/>
        </p:nvSpPr>
        <p:spPr bwMode="auto">
          <a:xfrm rot="21435692">
            <a:off x="-29793" y="208161"/>
            <a:ext cx="11642268" cy="726694"/>
          </a:xfrm>
          <a:custGeom>
            <a:avLst>
              <a:gd name="A1" fmla="val 0"/>
              <a:gd name="A2" fmla="val 0"/>
              <a:gd name="A3" fmla="val 0"/>
              <a:gd name="A4" fmla="val 0"/>
              <a:gd name="A5" fmla="val 0"/>
              <a:gd name="A6" fmla="val 0"/>
              <a:gd name="A7" fmla="val 0"/>
              <a:gd name="A8" fmla="val 0"/>
            </a:avLst>
            <a:gdLst>
              <a:gd name="connsiteX0" fmla="*/ 0 w 10000"/>
              <a:gd name="connsiteY0" fmla="*/ 8571 h 8588"/>
              <a:gd name="connsiteX1" fmla="*/ 2841 w 10000"/>
              <a:gd name="connsiteY1" fmla="*/ 2670 h 8588"/>
              <a:gd name="connsiteX2" fmla="*/ 7234 w 10000"/>
              <a:gd name="connsiteY2" fmla="*/ 8143 h 8588"/>
              <a:gd name="connsiteX3" fmla="*/ 10000 w 10000"/>
              <a:gd name="connsiteY3" fmla="*/ 0 h 8588"/>
              <a:gd name="connsiteX0" fmla="*/ 0 w 10000"/>
              <a:gd name="connsiteY0" fmla="*/ 9980 h 11671"/>
              <a:gd name="connsiteX1" fmla="*/ 2841 w 10000"/>
              <a:gd name="connsiteY1" fmla="*/ 3109 h 11671"/>
              <a:gd name="connsiteX2" fmla="*/ 7230 w 10000"/>
              <a:gd name="connsiteY2" fmla="*/ 11153 h 11671"/>
              <a:gd name="connsiteX3" fmla="*/ 10000 w 10000"/>
              <a:gd name="connsiteY3" fmla="*/ 0 h 11671"/>
              <a:gd name="connsiteX0" fmla="*/ 0 w 9612"/>
              <a:gd name="connsiteY0" fmla="*/ 13556 h 15843"/>
              <a:gd name="connsiteX1" fmla="*/ 2841 w 9612"/>
              <a:gd name="connsiteY1" fmla="*/ 6685 h 15843"/>
              <a:gd name="connsiteX2" fmla="*/ 7230 w 9612"/>
              <a:gd name="connsiteY2" fmla="*/ 14729 h 15843"/>
              <a:gd name="connsiteX3" fmla="*/ 9612 w 9612"/>
              <a:gd name="connsiteY3" fmla="*/ 0 h 15843"/>
              <a:gd name="connsiteX0" fmla="*/ 0 w 10000"/>
              <a:gd name="connsiteY0" fmla="*/ 8556 h 9332"/>
              <a:gd name="connsiteX1" fmla="*/ 2956 w 10000"/>
              <a:gd name="connsiteY1" fmla="*/ 4220 h 9332"/>
              <a:gd name="connsiteX2" fmla="*/ 7280 w 10000"/>
              <a:gd name="connsiteY2" fmla="*/ 8629 h 9332"/>
              <a:gd name="connsiteX3" fmla="*/ 10000 w 10000"/>
              <a:gd name="connsiteY3" fmla="*/ 0 h 9332"/>
              <a:gd name="connsiteX0" fmla="*/ 0 w 10000"/>
              <a:gd name="connsiteY0" fmla="*/ 9168 h 9433"/>
              <a:gd name="connsiteX1" fmla="*/ 2807 w 10000"/>
              <a:gd name="connsiteY1" fmla="*/ 1118 h 9433"/>
              <a:gd name="connsiteX2" fmla="*/ 7280 w 10000"/>
              <a:gd name="connsiteY2" fmla="*/ 9247 h 9433"/>
              <a:gd name="connsiteX3" fmla="*/ 10000 w 10000"/>
              <a:gd name="connsiteY3" fmla="*/ 0 h 9433"/>
              <a:gd name="connsiteX0" fmla="*/ 0 w 10000"/>
              <a:gd name="connsiteY0" fmla="*/ 10933 h 10933"/>
              <a:gd name="connsiteX1" fmla="*/ 2807 w 10000"/>
              <a:gd name="connsiteY1" fmla="*/ 1185 h 10933"/>
              <a:gd name="connsiteX2" fmla="*/ 7280 w 10000"/>
              <a:gd name="connsiteY2" fmla="*/ 9803 h 10933"/>
              <a:gd name="connsiteX3" fmla="*/ 10000 w 10000"/>
              <a:gd name="connsiteY3" fmla="*/ 0 h 10933"/>
              <a:gd name="connsiteX0" fmla="*/ 0 w 10000"/>
              <a:gd name="connsiteY0" fmla="*/ 10933 h 10933"/>
              <a:gd name="connsiteX1" fmla="*/ 2807 w 10000"/>
              <a:gd name="connsiteY1" fmla="*/ 1185 h 10933"/>
              <a:gd name="connsiteX2" fmla="*/ 7280 w 10000"/>
              <a:gd name="connsiteY2" fmla="*/ 9803 h 10933"/>
              <a:gd name="connsiteX3" fmla="*/ 10000 w 10000"/>
              <a:gd name="connsiteY3" fmla="*/ 0 h 10933"/>
              <a:gd name="connsiteX0" fmla="*/ 0 w 10000"/>
              <a:gd name="connsiteY0" fmla="*/ 10933 h 10933"/>
              <a:gd name="connsiteX1" fmla="*/ 2807 w 10000"/>
              <a:gd name="connsiteY1" fmla="*/ 1185 h 10933"/>
              <a:gd name="connsiteX2" fmla="*/ 7280 w 10000"/>
              <a:gd name="connsiteY2" fmla="*/ 9803 h 10933"/>
              <a:gd name="connsiteX3" fmla="*/ 10000 w 10000"/>
              <a:gd name="connsiteY3" fmla="*/ 0 h 10933"/>
              <a:gd name="connsiteX0" fmla="*/ 0 w 10000"/>
              <a:gd name="connsiteY0" fmla="*/ 10933 h 10933"/>
              <a:gd name="connsiteX1" fmla="*/ 2807 w 10000"/>
              <a:gd name="connsiteY1" fmla="*/ 1185 h 10933"/>
              <a:gd name="connsiteX2" fmla="*/ 7111 w 10000"/>
              <a:gd name="connsiteY2" fmla="*/ 8541 h 10933"/>
              <a:gd name="connsiteX3" fmla="*/ 10000 w 10000"/>
              <a:gd name="connsiteY3" fmla="*/ 0 h 10933"/>
              <a:gd name="connsiteX0" fmla="*/ 0 w 9914"/>
              <a:gd name="connsiteY0" fmla="*/ 10988 h 10988"/>
              <a:gd name="connsiteX1" fmla="*/ 2807 w 9914"/>
              <a:gd name="connsiteY1" fmla="*/ 1240 h 10988"/>
              <a:gd name="connsiteX2" fmla="*/ 7111 w 9914"/>
              <a:gd name="connsiteY2" fmla="*/ 8596 h 10988"/>
              <a:gd name="connsiteX3" fmla="*/ 9914 w 9914"/>
              <a:gd name="connsiteY3" fmla="*/ 0 h 10988"/>
              <a:gd name="connsiteX0" fmla="*/ 0 w 10000"/>
              <a:gd name="connsiteY0" fmla="*/ 10000 h 10000"/>
              <a:gd name="connsiteX1" fmla="*/ 2831 w 10000"/>
              <a:gd name="connsiteY1" fmla="*/ 1129 h 10000"/>
              <a:gd name="connsiteX2" fmla="*/ 7173 w 10000"/>
              <a:gd name="connsiteY2" fmla="*/ 7823 h 10000"/>
              <a:gd name="connsiteX3" fmla="*/ 10000 w 10000"/>
              <a:gd name="connsiteY3" fmla="*/ 0 h 10000"/>
              <a:gd name="connsiteX0" fmla="*/ 0 w 10000"/>
              <a:gd name="connsiteY0" fmla="*/ 10000 h 10000"/>
              <a:gd name="connsiteX1" fmla="*/ 0 w 10000"/>
              <a:gd name="connsiteY1" fmla="*/ 10000 h 10000"/>
              <a:gd name="connsiteX2" fmla="*/ 2831 w 10000"/>
              <a:gd name="connsiteY2" fmla="*/ 1129 h 10000"/>
              <a:gd name="connsiteX3" fmla="*/ 7173 w 10000"/>
              <a:gd name="connsiteY3" fmla="*/ 7823 h 10000"/>
              <a:gd name="connsiteX4" fmla="*/ 1000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10000"/>
                </a:lnTo>
                <a:cubicBezTo>
                  <a:pt x="472" y="8522"/>
                  <a:pt x="1639" y="1499"/>
                  <a:pt x="2831" y="1129"/>
                </a:cubicBezTo>
                <a:cubicBezTo>
                  <a:pt x="4055" y="957"/>
                  <a:pt x="5978" y="8011"/>
                  <a:pt x="7173" y="7823"/>
                </a:cubicBezTo>
                <a:cubicBezTo>
                  <a:pt x="8368" y="7635"/>
                  <a:pt x="9369" y="2833"/>
                  <a:pt x="10000" y="0"/>
                </a:cubicBezTo>
              </a:path>
            </a:pathLst>
          </a:custGeom>
          <a:noFill/>
          <a:ln w="9525" cap="flat" cmpd="sng" algn="ctr">
            <a:gradFill>
              <a:gsLst>
                <a:gs pos="0">
                  <a:srgbClr val="FFF200"/>
                </a:gs>
                <a:gs pos="45000">
                  <a:srgbClr val="FF7A00"/>
                </a:gs>
                <a:gs pos="70000">
                  <a:srgbClr val="FF0300"/>
                </a:gs>
                <a:gs pos="100000">
                  <a:srgbClr val="4D0808"/>
                </a:gs>
              </a:gsLst>
              <a:lin ang="5400000" scaled="0"/>
            </a:gra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7" name="Freeform 6"/>
          <p:cNvSpPr>
            <a:spLocks/>
          </p:cNvSpPr>
          <p:nvPr/>
        </p:nvSpPr>
        <p:spPr bwMode="auto">
          <a:xfrm>
            <a:off x="-12700" y="-7143"/>
            <a:ext cx="12208848" cy="1147966"/>
          </a:xfrm>
          <a:custGeom>
            <a:avLst>
              <a:gd name="A1" fmla="val 0"/>
              <a:gd name="A2" fmla="val 0"/>
              <a:gd name="A3" fmla="val 0"/>
              <a:gd name="A4" fmla="val 0"/>
              <a:gd name="A5" fmla="val 0"/>
              <a:gd name="A6" fmla="val 0"/>
              <a:gd name="A7" fmla="val 0"/>
              <a:gd name="A8" fmla="val 0"/>
            </a:avLst>
            <a:gdLst>
              <a:gd name="connsiteX0" fmla="*/ 10 w 10000"/>
              <a:gd name="connsiteY0" fmla="*/ 30 h 10000"/>
              <a:gd name="connsiteX1" fmla="*/ 4404 w 10000"/>
              <a:gd name="connsiteY1" fmla="*/ 0 h 10000"/>
              <a:gd name="connsiteX2" fmla="*/ 7578 w 10000"/>
              <a:gd name="connsiteY2" fmla="*/ 5595 h 10000"/>
              <a:gd name="connsiteX3" fmla="*/ 9990 w 10000"/>
              <a:gd name="connsiteY3" fmla="*/ 838 h 10000"/>
              <a:gd name="connsiteX4" fmla="*/ 10000 w 10000"/>
              <a:gd name="connsiteY4" fmla="*/ 3247 h 10000"/>
              <a:gd name="connsiteX5" fmla="*/ 7412 w 10000"/>
              <a:gd name="connsiteY5" fmla="*/ 7519 h 10000"/>
              <a:gd name="connsiteX6" fmla="*/ 2578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4 w 10000"/>
              <a:gd name="connsiteY1" fmla="*/ 0 h 10000"/>
              <a:gd name="connsiteX2" fmla="*/ 7578 w 10000"/>
              <a:gd name="connsiteY2" fmla="*/ 9173 h 10000"/>
              <a:gd name="connsiteX3" fmla="*/ 9990 w 10000"/>
              <a:gd name="connsiteY3" fmla="*/ 838 h 10000"/>
              <a:gd name="connsiteX4" fmla="*/ 10000 w 10000"/>
              <a:gd name="connsiteY4" fmla="*/ 3247 h 10000"/>
              <a:gd name="connsiteX5" fmla="*/ 7412 w 10000"/>
              <a:gd name="connsiteY5" fmla="*/ 7519 h 10000"/>
              <a:gd name="connsiteX6" fmla="*/ 2578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4 w 10000"/>
              <a:gd name="connsiteY1" fmla="*/ 0 h 10000"/>
              <a:gd name="connsiteX2" fmla="*/ 7578 w 10000"/>
              <a:gd name="connsiteY2" fmla="*/ 9173 h 10000"/>
              <a:gd name="connsiteX3" fmla="*/ 9990 w 10000"/>
              <a:gd name="connsiteY3" fmla="*/ 838 h 10000"/>
              <a:gd name="connsiteX4" fmla="*/ 10000 w 10000"/>
              <a:gd name="connsiteY4" fmla="*/ 3247 h 10000"/>
              <a:gd name="connsiteX5" fmla="*/ 7412 w 10000"/>
              <a:gd name="connsiteY5" fmla="*/ 6693 h 10000"/>
              <a:gd name="connsiteX6" fmla="*/ 2578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4 w 10000"/>
              <a:gd name="connsiteY1" fmla="*/ 0 h 10000"/>
              <a:gd name="connsiteX2" fmla="*/ 7578 w 10000"/>
              <a:gd name="connsiteY2" fmla="*/ 7519 h 10000"/>
              <a:gd name="connsiteX3" fmla="*/ 9990 w 10000"/>
              <a:gd name="connsiteY3" fmla="*/ 838 h 10000"/>
              <a:gd name="connsiteX4" fmla="*/ 10000 w 10000"/>
              <a:gd name="connsiteY4" fmla="*/ 3247 h 10000"/>
              <a:gd name="connsiteX5" fmla="*/ 7412 w 10000"/>
              <a:gd name="connsiteY5" fmla="*/ 6693 h 10000"/>
              <a:gd name="connsiteX6" fmla="*/ 2578 w 10000"/>
              <a:gd name="connsiteY6" fmla="*/ 3064 h 10000"/>
              <a:gd name="connsiteX7" fmla="*/ 0 w 10000"/>
              <a:gd name="connsiteY7" fmla="*/ 10000 h 10000"/>
              <a:gd name="connsiteX8" fmla="*/ 10 w 10000"/>
              <a:gd name="connsiteY8" fmla="*/ 30 h 10000"/>
              <a:gd name="connsiteX0" fmla="*/ 10 w 9993"/>
              <a:gd name="connsiteY0" fmla="*/ 30 h 10000"/>
              <a:gd name="connsiteX1" fmla="*/ 4404 w 9993"/>
              <a:gd name="connsiteY1" fmla="*/ 0 h 10000"/>
              <a:gd name="connsiteX2" fmla="*/ 7578 w 9993"/>
              <a:gd name="connsiteY2" fmla="*/ 7519 h 10000"/>
              <a:gd name="connsiteX3" fmla="*/ 9990 w 9993"/>
              <a:gd name="connsiteY3" fmla="*/ 838 h 10000"/>
              <a:gd name="connsiteX4" fmla="*/ 9990 w 9993"/>
              <a:gd name="connsiteY4" fmla="*/ 4212 h 10000"/>
              <a:gd name="connsiteX5" fmla="*/ 7412 w 9993"/>
              <a:gd name="connsiteY5" fmla="*/ 6693 h 10000"/>
              <a:gd name="connsiteX6" fmla="*/ 2578 w 9993"/>
              <a:gd name="connsiteY6" fmla="*/ 3064 h 10000"/>
              <a:gd name="connsiteX7" fmla="*/ 0 w 9993"/>
              <a:gd name="connsiteY7" fmla="*/ 10000 h 10000"/>
              <a:gd name="connsiteX8" fmla="*/ 10 w 9993"/>
              <a:gd name="connsiteY8" fmla="*/ 30 h 10000"/>
              <a:gd name="connsiteX0" fmla="*/ 10 w 10000"/>
              <a:gd name="connsiteY0" fmla="*/ 30 h 10000"/>
              <a:gd name="connsiteX1" fmla="*/ 4407 w 10000"/>
              <a:gd name="connsiteY1" fmla="*/ 0 h 10000"/>
              <a:gd name="connsiteX2" fmla="*/ 7583 w 10000"/>
              <a:gd name="connsiteY2" fmla="*/ 7519 h 10000"/>
              <a:gd name="connsiteX3" fmla="*/ 9997 w 10000"/>
              <a:gd name="connsiteY3" fmla="*/ 838 h 10000"/>
              <a:gd name="connsiteX4" fmla="*/ 9997 w 10000"/>
              <a:gd name="connsiteY4" fmla="*/ 4212 h 10000"/>
              <a:gd name="connsiteX5" fmla="*/ 7417 w 10000"/>
              <a:gd name="connsiteY5" fmla="*/ 6693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7583 w 10000"/>
              <a:gd name="connsiteY2" fmla="*/ 7519 h 10000"/>
              <a:gd name="connsiteX3" fmla="*/ 9997 w 10000"/>
              <a:gd name="connsiteY3" fmla="*/ 838 h 10000"/>
              <a:gd name="connsiteX4" fmla="*/ 9997 w 10000"/>
              <a:gd name="connsiteY4" fmla="*/ 5039 h 10000"/>
              <a:gd name="connsiteX5" fmla="*/ 7417 w 10000"/>
              <a:gd name="connsiteY5" fmla="*/ 6693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7583 w 10000"/>
              <a:gd name="connsiteY2" fmla="*/ 7519 h 10000"/>
              <a:gd name="connsiteX3" fmla="*/ 9997 w 10000"/>
              <a:gd name="connsiteY3" fmla="*/ 2558 h 10000"/>
              <a:gd name="connsiteX4" fmla="*/ 9997 w 10000"/>
              <a:gd name="connsiteY4" fmla="*/ 5039 h 10000"/>
              <a:gd name="connsiteX5" fmla="*/ 7417 w 10000"/>
              <a:gd name="connsiteY5" fmla="*/ 6693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7583 w 10000"/>
              <a:gd name="connsiteY2" fmla="*/ 7519 h 10000"/>
              <a:gd name="connsiteX3" fmla="*/ 9997 w 10000"/>
              <a:gd name="connsiteY3" fmla="*/ 2558 h 10000"/>
              <a:gd name="connsiteX4" fmla="*/ 9997 w 10000"/>
              <a:gd name="connsiteY4" fmla="*/ 5866 h 10000"/>
              <a:gd name="connsiteX5" fmla="*/ 7417 w 10000"/>
              <a:gd name="connsiteY5" fmla="*/ 6693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7583 w 10000"/>
              <a:gd name="connsiteY2" fmla="*/ 7519 h 10000"/>
              <a:gd name="connsiteX3" fmla="*/ 9997 w 10000"/>
              <a:gd name="connsiteY3" fmla="*/ 1731 h 10000"/>
              <a:gd name="connsiteX4" fmla="*/ 9997 w 10000"/>
              <a:gd name="connsiteY4" fmla="*/ 5866 h 10000"/>
              <a:gd name="connsiteX5" fmla="*/ 7417 w 10000"/>
              <a:gd name="connsiteY5" fmla="*/ 6693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1498"/>
              <a:gd name="connsiteX1" fmla="*/ 4407 w 10000"/>
              <a:gd name="connsiteY1" fmla="*/ 0 h 11498"/>
              <a:gd name="connsiteX2" fmla="*/ 7583 w 10000"/>
              <a:gd name="connsiteY2" fmla="*/ 7519 h 11498"/>
              <a:gd name="connsiteX3" fmla="*/ 9997 w 10000"/>
              <a:gd name="connsiteY3" fmla="*/ 1731 h 11498"/>
              <a:gd name="connsiteX4" fmla="*/ 9997 w 10000"/>
              <a:gd name="connsiteY4" fmla="*/ 10827 h 11498"/>
              <a:gd name="connsiteX5" fmla="*/ 7417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583 w 10000"/>
              <a:gd name="connsiteY2" fmla="*/ 7519 h 11498"/>
              <a:gd name="connsiteX3" fmla="*/ 9997 w 10000"/>
              <a:gd name="connsiteY3" fmla="*/ 5866 h 11498"/>
              <a:gd name="connsiteX4" fmla="*/ 9997 w 10000"/>
              <a:gd name="connsiteY4" fmla="*/ 10827 h 11498"/>
              <a:gd name="connsiteX5" fmla="*/ 7417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666 w 10000"/>
              <a:gd name="connsiteY2" fmla="*/ 5866 h 11498"/>
              <a:gd name="connsiteX3" fmla="*/ 9997 w 10000"/>
              <a:gd name="connsiteY3" fmla="*/ 5866 h 11498"/>
              <a:gd name="connsiteX4" fmla="*/ 9997 w 10000"/>
              <a:gd name="connsiteY4" fmla="*/ 10827 h 11498"/>
              <a:gd name="connsiteX5" fmla="*/ 7417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666 w 10000"/>
              <a:gd name="connsiteY2" fmla="*/ 5866 h 11498"/>
              <a:gd name="connsiteX3" fmla="*/ 9997 w 10000"/>
              <a:gd name="connsiteY3" fmla="*/ 5866 h 11498"/>
              <a:gd name="connsiteX4" fmla="*/ 9997 w 10000"/>
              <a:gd name="connsiteY4" fmla="*/ 10827 h 11498"/>
              <a:gd name="connsiteX5" fmla="*/ 7500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583 w 10000"/>
              <a:gd name="connsiteY2" fmla="*/ 8346 h 11498"/>
              <a:gd name="connsiteX3" fmla="*/ 9997 w 10000"/>
              <a:gd name="connsiteY3" fmla="*/ 5866 h 11498"/>
              <a:gd name="connsiteX4" fmla="*/ 9997 w 10000"/>
              <a:gd name="connsiteY4" fmla="*/ 10827 h 11498"/>
              <a:gd name="connsiteX5" fmla="*/ 7500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583 w 10000"/>
              <a:gd name="connsiteY2" fmla="*/ 8346 h 11498"/>
              <a:gd name="connsiteX3" fmla="*/ 9997 w 10000"/>
              <a:gd name="connsiteY3" fmla="*/ 5866 h 11498"/>
              <a:gd name="connsiteX4" fmla="*/ 9997 w 10000"/>
              <a:gd name="connsiteY4" fmla="*/ 10827 h 11498"/>
              <a:gd name="connsiteX5" fmla="*/ 7250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334 w 10000"/>
              <a:gd name="connsiteY2" fmla="*/ 8346 h 11498"/>
              <a:gd name="connsiteX3" fmla="*/ 9997 w 10000"/>
              <a:gd name="connsiteY3" fmla="*/ 5866 h 11498"/>
              <a:gd name="connsiteX4" fmla="*/ 9997 w 10000"/>
              <a:gd name="connsiteY4" fmla="*/ 10827 h 11498"/>
              <a:gd name="connsiteX5" fmla="*/ 7250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334 w 10000"/>
              <a:gd name="connsiteY2" fmla="*/ 8346 h 11498"/>
              <a:gd name="connsiteX3" fmla="*/ 9997 w 10000"/>
              <a:gd name="connsiteY3" fmla="*/ 5866 h 11498"/>
              <a:gd name="connsiteX4" fmla="*/ 9997 w 10000"/>
              <a:gd name="connsiteY4" fmla="*/ 10827 h 11498"/>
              <a:gd name="connsiteX5" fmla="*/ 7250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334 w 10000"/>
              <a:gd name="connsiteY2" fmla="*/ 8346 h 11498"/>
              <a:gd name="connsiteX3" fmla="*/ 9997 w 10000"/>
              <a:gd name="connsiteY3" fmla="*/ 6693 h 11498"/>
              <a:gd name="connsiteX4" fmla="*/ 9997 w 10000"/>
              <a:gd name="connsiteY4" fmla="*/ 10827 h 11498"/>
              <a:gd name="connsiteX5" fmla="*/ 7250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334 w 10000"/>
              <a:gd name="connsiteY2" fmla="*/ 8346 h 11498"/>
              <a:gd name="connsiteX3" fmla="*/ 9997 w 10000"/>
              <a:gd name="connsiteY3" fmla="*/ 5866 h 11498"/>
              <a:gd name="connsiteX4" fmla="*/ 9997 w 10000"/>
              <a:gd name="connsiteY4" fmla="*/ 10827 h 11498"/>
              <a:gd name="connsiteX5" fmla="*/ 7250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334 w 10000"/>
              <a:gd name="connsiteY2" fmla="*/ 8346 h 11498"/>
              <a:gd name="connsiteX3" fmla="*/ 9997 w 10000"/>
              <a:gd name="connsiteY3" fmla="*/ 5866 h 11498"/>
              <a:gd name="connsiteX4" fmla="*/ 9997 w 10000"/>
              <a:gd name="connsiteY4" fmla="*/ 10827 h 11498"/>
              <a:gd name="connsiteX5" fmla="*/ 7250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0671"/>
              <a:gd name="connsiteX1" fmla="*/ 4407 w 10000"/>
              <a:gd name="connsiteY1" fmla="*/ 0 h 10671"/>
              <a:gd name="connsiteX2" fmla="*/ 7334 w 10000"/>
              <a:gd name="connsiteY2" fmla="*/ 8346 h 10671"/>
              <a:gd name="connsiteX3" fmla="*/ 9997 w 10000"/>
              <a:gd name="connsiteY3" fmla="*/ 5866 h 10671"/>
              <a:gd name="connsiteX4" fmla="*/ 9997 w 10000"/>
              <a:gd name="connsiteY4" fmla="*/ 10000 h 10671"/>
              <a:gd name="connsiteX5" fmla="*/ 7250 w 10000"/>
              <a:gd name="connsiteY5" fmla="*/ 6693 h 10671"/>
              <a:gd name="connsiteX6" fmla="*/ 2580 w 10000"/>
              <a:gd name="connsiteY6" fmla="*/ 3064 h 10671"/>
              <a:gd name="connsiteX7" fmla="*/ 0 w 10000"/>
              <a:gd name="connsiteY7" fmla="*/ 10000 h 10671"/>
              <a:gd name="connsiteX8" fmla="*/ 10 w 10000"/>
              <a:gd name="connsiteY8" fmla="*/ 30 h 10671"/>
              <a:gd name="connsiteX0" fmla="*/ 10 w 10000"/>
              <a:gd name="connsiteY0" fmla="*/ 30 h 10884"/>
              <a:gd name="connsiteX1" fmla="*/ 4407 w 10000"/>
              <a:gd name="connsiteY1" fmla="*/ 0 h 10884"/>
              <a:gd name="connsiteX2" fmla="*/ 7334 w 10000"/>
              <a:gd name="connsiteY2" fmla="*/ 8346 h 10884"/>
              <a:gd name="connsiteX3" fmla="*/ 9997 w 10000"/>
              <a:gd name="connsiteY3" fmla="*/ 5866 h 10884"/>
              <a:gd name="connsiteX4" fmla="*/ 9997 w 10000"/>
              <a:gd name="connsiteY4" fmla="*/ 10000 h 10884"/>
              <a:gd name="connsiteX5" fmla="*/ 7250 w 10000"/>
              <a:gd name="connsiteY5" fmla="*/ 6693 h 10884"/>
              <a:gd name="connsiteX6" fmla="*/ 2580 w 10000"/>
              <a:gd name="connsiteY6" fmla="*/ 3064 h 10884"/>
              <a:gd name="connsiteX7" fmla="*/ 0 w 10000"/>
              <a:gd name="connsiteY7" fmla="*/ 10000 h 10884"/>
              <a:gd name="connsiteX8" fmla="*/ 10 w 10000"/>
              <a:gd name="connsiteY8" fmla="*/ 30 h 10884"/>
              <a:gd name="connsiteX0" fmla="*/ 10 w 10000"/>
              <a:gd name="connsiteY0" fmla="*/ 30 h 10884"/>
              <a:gd name="connsiteX1" fmla="*/ 4407 w 10000"/>
              <a:gd name="connsiteY1" fmla="*/ 0 h 10884"/>
              <a:gd name="connsiteX2" fmla="*/ 7334 w 10000"/>
              <a:gd name="connsiteY2" fmla="*/ 8346 h 10884"/>
              <a:gd name="connsiteX3" fmla="*/ 9997 w 10000"/>
              <a:gd name="connsiteY3" fmla="*/ 5866 h 10884"/>
              <a:gd name="connsiteX4" fmla="*/ 9997 w 10000"/>
              <a:gd name="connsiteY4" fmla="*/ 10000 h 10884"/>
              <a:gd name="connsiteX5" fmla="*/ 7250 w 10000"/>
              <a:gd name="connsiteY5" fmla="*/ 6693 h 10884"/>
              <a:gd name="connsiteX6" fmla="*/ 2580 w 10000"/>
              <a:gd name="connsiteY6" fmla="*/ 3064 h 10884"/>
              <a:gd name="connsiteX7" fmla="*/ 0 w 10000"/>
              <a:gd name="connsiteY7" fmla="*/ 10000 h 10884"/>
              <a:gd name="connsiteX8" fmla="*/ 10 w 10000"/>
              <a:gd name="connsiteY8" fmla="*/ 30 h 10884"/>
              <a:gd name="connsiteX0" fmla="*/ 10 w 10000"/>
              <a:gd name="connsiteY0" fmla="*/ 30 h 10884"/>
              <a:gd name="connsiteX1" fmla="*/ 4407 w 10000"/>
              <a:gd name="connsiteY1" fmla="*/ 0 h 10884"/>
              <a:gd name="connsiteX2" fmla="*/ 7334 w 10000"/>
              <a:gd name="connsiteY2" fmla="*/ 8346 h 10884"/>
              <a:gd name="connsiteX3" fmla="*/ 9997 w 10000"/>
              <a:gd name="connsiteY3" fmla="*/ 5039 h 10884"/>
              <a:gd name="connsiteX4" fmla="*/ 9997 w 10000"/>
              <a:gd name="connsiteY4" fmla="*/ 10000 h 10884"/>
              <a:gd name="connsiteX5" fmla="*/ 7250 w 10000"/>
              <a:gd name="connsiteY5" fmla="*/ 6693 h 10884"/>
              <a:gd name="connsiteX6" fmla="*/ 2580 w 10000"/>
              <a:gd name="connsiteY6" fmla="*/ 3064 h 10884"/>
              <a:gd name="connsiteX7" fmla="*/ 0 w 10000"/>
              <a:gd name="connsiteY7" fmla="*/ 10000 h 10884"/>
              <a:gd name="connsiteX8" fmla="*/ 10 w 10000"/>
              <a:gd name="connsiteY8" fmla="*/ 30 h 10884"/>
              <a:gd name="connsiteX0" fmla="*/ 10 w 10000"/>
              <a:gd name="connsiteY0" fmla="*/ 30 h 10057"/>
              <a:gd name="connsiteX1" fmla="*/ 4407 w 10000"/>
              <a:gd name="connsiteY1" fmla="*/ 0 h 10057"/>
              <a:gd name="connsiteX2" fmla="*/ 7334 w 10000"/>
              <a:gd name="connsiteY2" fmla="*/ 8346 h 10057"/>
              <a:gd name="connsiteX3" fmla="*/ 9997 w 10000"/>
              <a:gd name="connsiteY3" fmla="*/ 5039 h 10057"/>
              <a:gd name="connsiteX4" fmla="*/ 9997 w 10000"/>
              <a:gd name="connsiteY4" fmla="*/ 9173 h 10057"/>
              <a:gd name="connsiteX5" fmla="*/ 7250 w 10000"/>
              <a:gd name="connsiteY5" fmla="*/ 6693 h 10057"/>
              <a:gd name="connsiteX6" fmla="*/ 2580 w 10000"/>
              <a:gd name="connsiteY6" fmla="*/ 3064 h 10057"/>
              <a:gd name="connsiteX7" fmla="*/ 0 w 10000"/>
              <a:gd name="connsiteY7" fmla="*/ 10000 h 10057"/>
              <a:gd name="connsiteX8" fmla="*/ 10 w 10000"/>
              <a:gd name="connsiteY8" fmla="*/ 30 h 10057"/>
              <a:gd name="connsiteX0" fmla="*/ 10 w 10000"/>
              <a:gd name="connsiteY0" fmla="*/ 30 h 10057"/>
              <a:gd name="connsiteX1" fmla="*/ 4407 w 10000"/>
              <a:gd name="connsiteY1" fmla="*/ 0 h 10057"/>
              <a:gd name="connsiteX2" fmla="*/ 7084 w 10000"/>
              <a:gd name="connsiteY2" fmla="*/ 9173 h 10057"/>
              <a:gd name="connsiteX3" fmla="*/ 9997 w 10000"/>
              <a:gd name="connsiteY3" fmla="*/ 5039 h 10057"/>
              <a:gd name="connsiteX4" fmla="*/ 9997 w 10000"/>
              <a:gd name="connsiteY4" fmla="*/ 9173 h 10057"/>
              <a:gd name="connsiteX5" fmla="*/ 7250 w 10000"/>
              <a:gd name="connsiteY5" fmla="*/ 6693 h 10057"/>
              <a:gd name="connsiteX6" fmla="*/ 2580 w 10000"/>
              <a:gd name="connsiteY6" fmla="*/ 3064 h 10057"/>
              <a:gd name="connsiteX7" fmla="*/ 0 w 10000"/>
              <a:gd name="connsiteY7" fmla="*/ 10000 h 10057"/>
              <a:gd name="connsiteX8" fmla="*/ 10 w 10000"/>
              <a:gd name="connsiteY8" fmla="*/ 30 h 10057"/>
              <a:gd name="connsiteX0" fmla="*/ 10 w 10000"/>
              <a:gd name="connsiteY0" fmla="*/ 30 h 10057"/>
              <a:gd name="connsiteX1" fmla="*/ 4407 w 10000"/>
              <a:gd name="connsiteY1" fmla="*/ 0 h 10057"/>
              <a:gd name="connsiteX2" fmla="*/ 7084 w 10000"/>
              <a:gd name="connsiteY2" fmla="*/ 9173 h 10057"/>
              <a:gd name="connsiteX3" fmla="*/ 9997 w 10000"/>
              <a:gd name="connsiteY3" fmla="*/ 5039 h 10057"/>
              <a:gd name="connsiteX4" fmla="*/ 9997 w 10000"/>
              <a:gd name="connsiteY4" fmla="*/ 9173 h 10057"/>
              <a:gd name="connsiteX5" fmla="*/ 6918 w 10000"/>
              <a:gd name="connsiteY5" fmla="*/ 5866 h 10057"/>
              <a:gd name="connsiteX6" fmla="*/ 2580 w 10000"/>
              <a:gd name="connsiteY6" fmla="*/ 3064 h 10057"/>
              <a:gd name="connsiteX7" fmla="*/ 0 w 10000"/>
              <a:gd name="connsiteY7" fmla="*/ 10000 h 10057"/>
              <a:gd name="connsiteX8" fmla="*/ 10 w 10000"/>
              <a:gd name="connsiteY8" fmla="*/ 30 h 10057"/>
              <a:gd name="connsiteX0" fmla="*/ 10 w 10000"/>
              <a:gd name="connsiteY0" fmla="*/ 30 h 10057"/>
              <a:gd name="connsiteX1" fmla="*/ 4407 w 10000"/>
              <a:gd name="connsiteY1" fmla="*/ 0 h 10057"/>
              <a:gd name="connsiteX2" fmla="*/ 7084 w 10000"/>
              <a:gd name="connsiteY2" fmla="*/ 9173 h 10057"/>
              <a:gd name="connsiteX3" fmla="*/ 9997 w 10000"/>
              <a:gd name="connsiteY3" fmla="*/ 5039 h 10057"/>
              <a:gd name="connsiteX4" fmla="*/ 9997 w 10000"/>
              <a:gd name="connsiteY4" fmla="*/ 9173 h 10057"/>
              <a:gd name="connsiteX5" fmla="*/ 6918 w 10000"/>
              <a:gd name="connsiteY5" fmla="*/ 5866 h 10057"/>
              <a:gd name="connsiteX6" fmla="*/ 2580 w 10000"/>
              <a:gd name="connsiteY6" fmla="*/ 3064 h 10057"/>
              <a:gd name="connsiteX7" fmla="*/ 0 w 10000"/>
              <a:gd name="connsiteY7" fmla="*/ 10000 h 10057"/>
              <a:gd name="connsiteX8" fmla="*/ 10 w 10000"/>
              <a:gd name="connsiteY8" fmla="*/ 30 h 10057"/>
              <a:gd name="connsiteX0" fmla="*/ 10 w 10000"/>
              <a:gd name="connsiteY0" fmla="*/ 30 h 12530"/>
              <a:gd name="connsiteX1" fmla="*/ 4407 w 10000"/>
              <a:gd name="connsiteY1" fmla="*/ 0 h 12530"/>
              <a:gd name="connsiteX2" fmla="*/ 7084 w 10000"/>
              <a:gd name="connsiteY2" fmla="*/ 9173 h 12530"/>
              <a:gd name="connsiteX3" fmla="*/ 9997 w 10000"/>
              <a:gd name="connsiteY3" fmla="*/ 5039 h 12530"/>
              <a:gd name="connsiteX4" fmla="*/ 9997 w 10000"/>
              <a:gd name="connsiteY4" fmla="*/ 9173 h 12530"/>
              <a:gd name="connsiteX5" fmla="*/ 6834 w 10000"/>
              <a:gd name="connsiteY5" fmla="*/ 10000 h 12530"/>
              <a:gd name="connsiteX6" fmla="*/ 2580 w 10000"/>
              <a:gd name="connsiteY6" fmla="*/ 3064 h 12530"/>
              <a:gd name="connsiteX7" fmla="*/ 0 w 10000"/>
              <a:gd name="connsiteY7" fmla="*/ 10000 h 12530"/>
              <a:gd name="connsiteX8" fmla="*/ 10 w 10000"/>
              <a:gd name="connsiteY8" fmla="*/ 30 h 12530"/>
              <a:gd name="connsiteX0" fmla="*/ 10 w 10000"/>
              <a:gd name="connsiteY0" fmla="*/ 30 h 12530"/>
              <a:gd name="connsiteX1" fmla="*/ 4407 w 10000"/>
              <a:gd name="connsiteY1" fmla="*/ 0 h 12530"/>
              <a:gd name="connsiteX2" fmla="*/ 7084 w 10000"/>
              <a:gd name="connsiteY2" fmla="*/ 6693 h 12530"/>
              <a:gd name="connsiteX3" fmla="*/ 9997 w 10000"/>
              <a:gd name="connsiteY3" fmla="*/ 5039 h 12530"/>
              <a:gd name="connsiteX4" fmla="*/ 9997 w 10000"/>
              <a:gd name="connsiteY4" fmla="*/ 9173 h 12530"/>
              <a:gd name="connsiteX5" fmla="*/ 6834 w 10000"/>
              <a:gd name="connsiteY5" fmla="*/ 10000 h 12530"/>
              <a:gd name="connsiteX6" fmla="*/ 2580 w 10000"/>
              <a:gd name="connsiteY6" fmla="*/ 3064 h 12530"/>
              <a:gd name="connsiteX7" fmla="*/ 0 w 10000"/>
              <a:gd name="connsiteY7" fmla="*/ 10000 h 12530"/>
              <a:gd name="connsiteX8" fmla="*/ 10 w 10000"/>
              <a:gd name="connsiteY8" fmla="*/ 30 h 12530"/>
              <a:gd name="connsiteX0" fmla="*/ 10 w 10000"/>
              <a:gd name="connsiteY0" fmla="*/ 30 h 12530"/>
              <a:gd name="connsiteX1" fmla="*/ 4407 w 10000"/>
              <a:gd name="connsiteY1" fmla="*/ 0 h 12530"/>
              <a:gd name="connsiteX2" fmla="*/ 7084 w 10000"/>
              <a:gd name="connsiteY2" fmla="*/ 6693 h 12530"/>
              <a:gd name="connsiteX3" fmla="*/ 9997 w 10000"/>
              <a:gd name="connsiteY3" fmla="*/ 5039 h 12530"/>
              <a:gd name="connsiteX4" fmla="*/ 9997 w 10000"/>
              <a:gd name="connsiteY4" fmla="*/ 9173 h 12530"/>
              <a:gd name="connsiteX5" fmla="*/ 7417 w 10000"/>
              <a:gd name="connsiteY5" fmla="*/ 10000 h 12530"/>
              <a:gd name="connsiteX6" fmla="*/ 2580 w 10000"/>
              <a:gd name="connsiteY6" fmla="*/ 3064 h 12530"/>
              <a:gd name="connsiteX7" fmla="*/ 0 w 10000"/>
              <a:gd name="connsiteY7" fmla="*/ 10000 h 12530"/>
              <a:gd name="connsiteX8" fmla="*/ 10 w 10000"/>
              <a:gd name="connsiteY8" fmla="*/ 30 h 12530"/>
              <a:gd name="connsiteX0" fmla="*/ 10 w 10000"/>
              <a:gd name="connsiteY0" fmla="*/ 30 h 12530"/>
              <a:gd name="connsiteX1" fmla="*/ 4407 w 10000"/>
              <a:gd name="connsiteY1" fmla="*/ 0 h 12530"/>
              <a:gd name="connsiteX2" fmla="*/ 7084 w 10000"/>
              <a:gd name="connsiteY2" fmla="*/ 6693 h 12530"/>
              <a:gd name="connsiteX3" fmla="*/ 9997 w 10000"/>
              <a:gd name="connsiteY3" fmla="*/ 5039 h 12530"/>
              <a:gd name="connsiteX4" fmla="*/ 9997 w 10000"/>
              <a:gd name="connsiteY4" fmla="*/ 7519 h 12530"/>
              <a:gd name="connsiteX5" fmla="*/ 7417 w 10000"/>
              <a:gd name="connsiteY5" fmla="*/ 10000 h 12530"/>
              <a:gd name="connsiteX6" fmla="*/ 2580 w 10000"/>
              <a:gd name="connsiteY6" fmla="*/ 3064 h 12530"/>
              <a:gd name="connsiteX7" fmla="*/ 0 w 10000"/>
              <a:gd name="connsiteY7" fmla="*/ 10000 h 12530"/>
              <a:gd name="connsiteX8" fmla="*/ 10 w 10000"/>
              <a:gd name="connsiteY8" fmla="*/ 30 h 12530"/>
              <a:gd name="connsiteX0" fmla="*/ 10 w 10000"/>
              <a:gd name="connsiteY0" fmla="*/ 30 h 12530"/>
              <a:gd name="connsiteX1" fmla="*/ 4407 w 10000"/>
              <a:gd name="connsiteY1" fmla="*/ 0 h 12530"/>
              <a:gd name="connsiteX2" fmla="*/ 7084 w 10000"/>
              <a:gd name="connsiteY2" fmla="*/ 6693 h 12530"/>
              <a:gd name="connsiteX3" fmla="*/ 9997 w 10000"/>
              <a:gd name="connsiteY3" fmla="*/ 9173 h 12530"/>
              <a:gd name="connsiteX4" fmla="*/ 9997 w 10000"/>
              <a:gd name="connsiteY4" fmla="*/ 7519 h 12530"/>
              <a:gd name="connsiteX5" fmla="*/ 7417 w 10000"/>
              <a:gd name="connsiteY5" fmla="*/ 10000 h 12530"/>
              <a:gd name="connsiteX6" fmla="*/ 2580 w 10000"/>
              <a:gd name="connsiteY6" fmla="*/ 3064 h 12530"/>
              <a:gd name="connsiteX7" fmla="*/ 0 w 10000"/>
              <a:gd name="connsiteY7" fmla="*/ 10000 h 12530"/>
              <a:gd name="connsiteX8" fmla="*/ 10 w 10000"/>
              <a:gd name="connsiteY8" fmla="*/ 30 h 12530"/>
              <a:gd name="connsiteX0" fmla="*/ 10 w 10000"/>
              <a:gd name="connsiteY0" fmla="*/ 30 h 12530"/>
              <a:gd name="connsiteX1" fmla="*/ 4407 w 10000"/>
              <a:gd name="connsiteY1" fmla="*/ 0 h 12530"/>
              <a:gd name="connsiteX2" fmla="*/ 7084 w 10000"/>
              <a:gd name="connsiteY2" fmla="*/ 6693 h 12530"/>
              <a:gd name="connsiteX3" fmla="*/ 9997 w 10000"/>
              <a:gd name="connsiteY3" fmla="*/ 9173 h 12530"/>
              <a:gd name="connsiteX4" fmla="*/ 9997 w 10000"/>
              <a:gd name="connsiteY4" fmla="*/ 5039 h 12530"/>
              <a:gd name="connsiteX5" fmla="*/ 7417 w 10000"/>
              <a:gd name="connsiteY5" fmla="*/ 10000 h 12530"/>
              <a:gd name="connsiteX6" fmla="*/ 2580 w 10000"/>
              <a:gd name="connsiteY6" fmla="*/ 3064 h 12530"/>
              <a:gd name="connsiteX7" fmla="*/ 0 w 10000"/>
              <a:gd name="connsiteY7" fmla="*/ 10000 h 12530"/>
              <a:gd name="connsiteX8" fmla="*/ 10 w 10000"/>
              <a:gd name="connsiteY8" fmla="*/ 30 h 12530"/>
              <a:gd name="connsiteX0" fmla="*/ 10 w 10000"/>
              <a:gd name="connsiteY0" fmla="*/ 30 h 12530"/>
              <a:gd name="connsiteX1" fmla="*/ 4407 w 10000"/>
              <a:gd name="connsiteY1" fmla="*/ 0 h 12530"/>
              <a:gd name="connsiteX2" fmla="*/ 7084 w 10000"/>
              <a:gd name="connsiteY2" fmla="*/ 6693 h 12530"/>
              <a:gd name="connsiteX3" fmla="*/ 9997 w 10000"/>
              <a:gd name="connsiteY3" fmla="*/ 8346 h 12530"/>
              <a:gd name="connsiteX4" fmla="*/ 9997 w 10000"/>
              <a:gd name="connsiteY4" fmla="*/ 5039 h 12530"/>
              <a:gd name="connsiteX5" fmla="*/ 7417 w 10000"/>
              <a:gd name="connsiteY5" fmla="*/ 10000 h 12530"/>
              <a:gd name="connsiteX6" fmla="*/ 2580 w 10000"/>
              <a:gd name="connsiteY6" fmla="*/ 3064 h 12530"/>
              <a:gd name="connsiteX7" fmla="*/ 0 w 10000"/>
              <a:gd name="connsiteY7" fmla="*/ 10000 h 12530"/>
              <a:gd name="connsiteX8" fmla="*/ 10 w 10000"/>
              <a:gd name="connsiteY8" fmla="*/ 30 h 12530"/>
              <a:gd name="connsiteX0" fmla="*/ 10 w 10000"/>
              <a:gd name="connsiteY0" fmla="*/ 30 h 11703"/>
              <a:gd name="connsiteX1" fmla="*/ 4407 w 10000"/>
              <a:gd name="connsiteY1" fmla="*/ 0 h 11703"/>
              <a:gd name="connsiteX2" fmla="*/ 7084 w 10000"/>
              <a:gd name="connsiteY2" fmla="*/ 6693 h 11703"/>
              <a:gd name="connsiteX3" fmla="*/ 9997 w 10000"/>
              <a:gd name="connsiteY3" fmla="*/ 8346 h 11703"/>
              <a:gd name="connsiteX4" fmla="*/ 9997 w 10000"/>
              <a:gd name="connsiteY4" fmla="*/ 5039 h 11703"/>
              <a:gd name="connsiteX5" fmla="*/ 7001 w 10000"/>
              <a:gd name="connsiteY5" fmla="*/ 9173 h 11703"/>
              <a:gd name="connsiteX6" fmla="*/ 2580 w 10000"/>
              <a:gd name="connsiteY6" fmla="*/ 3064 h 11703"/>
              <a:gd name="connsiteX7" fmla="*/ 0 w 10000"/>
              <a:gd name="connsiteY7" fmla="*/ 10000 h 11703"/>
              <a:gd name="connsiteX8" fmla="*/ 10 w 10000"/>
              <a:gd name="connsiteY8" fmla="*/ 30 h 11703"/>
              <a:gd name="connsiteX0" fmla="*/ 10 w 10000"/>
              <a:gd name="connsiteY0" fmla="*/ 30 h 10876"/>
              <a:gd name="connsiteX1" fmla="*/ 4407 w 10000"/>
              <a:gd name="connsiteY1" fmla="*/ 0 h 10876"/>
              <a:gd name="connsiteX2" fmla="*/ 7084 w 10000"/>
              <a:gd name="connsiteY2" fmla="*/ 6693 h 10876"/>
              <a:gd name="connsiteX3" fmla="*/ 9997 w 10000"/>
              <a:gd name="connsiteY3" fmla="*/ 8346 h 10876"/>
              <a:gd name="connsiteX4" fmla="*/ 9997 w 10000"/>
              <a:gd name="connsiteY4" fmla="*/ 5039 h 10876"/>
              <a:gd name="connsiteX5" fmla="*/ 6668 w 10000"/>
              <a:gd name="connsiteY5" fmla="*/ 8346 h 10876"/>
              <a:gd name="connsiteX6" fmla="*/ 2580 w 10000"/>
              <a:gd name="connsiteY6" fmla="*/ 3064 h 10876"/>
              <a:gd name="connsiteX7" fmla="*/ 0 w 10000"/>
              <a:gd name="connsiteY7" fmla="*/ 10000 h 10876"/>
              <a:gd name="connsiteX8" fmla="*/ 10 w 10000"/>
              <a:gd name="connsiteY8" fmla="*/ 30 h 10876"/>
              <a:gd name="connsiteX0" fmla="*/ 10 w 10000"/>
              <a:gd name="connsiteY0" fmla="*/ 30 h 10876"/>
              <a:gd name="connsiteX1" fmla="*/ 4407 w 10000"/>
              <a:gd name="connsiteY1" fmla="*/ 0 h 10876"/>
              <a:gd name="connsiteX2" fmla="*/ 7084 w 10000"/>
              <a:gd name="connsiteY2" fmla="*/ 6693 h 10876"/>
              <a:gd name="connsiteX3" fmla="*/ 9997 w 10000"/>
              <a:gd name="connsiteY3" fmla="*/ 8346 h 10876"/>
              <a:gd name="connsiteX4" fmla="*/ 9997 w 10000"/>
              <a:gd name="connsiteY4" fmla="*/ 5039 h 10876"/>
              <a:gd name="connsiteX5" fmla="*/ 6335 w 10000"/>
              <a:gd name="connsiteY5" fmla="*/ 8346 h 10876"/>
              <a:gd name="connsiteX6" fmla="*/ 2580 w 10000"/>
              <a:gd name="connsiteY6" fmla="*/ 3064 h 10876"/>
              <a:gd name="connsiteX7" fmla="*/ 0 w 10000"/>
              <a:gd name="connsiteY7" fmla="*/ 10000 h 10876"/>
              <a:gd name="connsiteX8" fmla="*/ 10 w 10000"/>
              <a:gd name="connsiteY8" fmla="*/ 30 h 10876"/>
              <a:gd name="connsiteX0" fmla="*/ 10 w 10000"/>
              <a:gd name="connsiteY0" fmla="*/ 30 h 10876"/>
              <a:gd name="connsiteX1" fmla="*/ 4407 w 10000"/>
              <a:gd name="connsiteY1" fmla="*/ 0 h 10876"/>
              <a:gd name="connsiteX2" fmla="*/ 7084 w 10000"/>
              <a:gd name="connsiteY2" fmla="*/ 6693 h 10876"/>
              <a:gd name="connsiteX3" fmla="*/ 9997 w 10000"/>
              <a:gd name="connsiteY3" fmla="*/ 8346 h 10876"/>
              <a:gd name="connsiteX4" fmla="*/ 9997 w 10000"/>
              <a:gd name="connsiteY4" fmla="*/ 4212 h 10876"/>
              <a:gd name="connsiteX5" fmla="*/ 6335 w 10000"/>
              <a:gd name="connsiteY5" fmla="*/ 8346 h 10876"/>
              <a:gd name="connsiteX6" fmla="*/ 2580 w 10000"/>
              <a:gd name="connsiteY6" fmla="*/ 3064 h 10876"/>
              <a:gd name="connsiteX7" fmla="*/ 0 w 10000"/>
              <a:gd name="connsiteY7" fmla="*/ 10000 h 10876"/>
              <a:gd name="connsiteX8" fmla="*/ 10 w 10000"/>
              <a:gd name="connsiteY8" fmla="*/ 30 h 10876"/>
              <a:gd name="connsiteX0" fmla="*/ 10 w 10000"/>
              <a:gd name="connsiteY0" fmla="*/ 30 h 10876"/>
              <a:gd name="connsiteX1" fmla="*/ 4407 w 10000"/>
              <a:gd name="connsiteY1" fmla="*/ 0 h 10876"/>
              <a:gd name="connsiteX2" fmla="*/ 7084 w 10000"/>
              <a:gd name="connsiteY2" fmla="*/ 6693 h 10876"/>
              <a:gd name="connsiteX3" fmla="*/ 9997 w 10000"/>
              <a:gd name="connsiteY3" fmla="*/ 8346 h 10876"/>
              <a:gd name="connsiteX4" fmla="*/ 9997 w 10000"/>
              <a:gd name="connsiteY4" fmla="*/ 4212 h 10876"/>
              <a:gd name="connsiteX5" fmla="*/ 6335 w 10000"/>
              <a:gd name="connsiteY5" fmla="*/ 8346 h 10876"/>
              <a:gd name="connsiteX6" fmla="*/ 2580 w 10000"/>
              <a:gd name="connsiteY6" fmla="*/ 3064 h 10876"/>
              <a:gd name="connsiteX7" fmla="*/ 0 w 10000"/>
              <a:gd name="connsiteY7" fmla="*/ 10000 h 10876"/>
              <a:gd name="connsiteX8" fmla="*/ 10 w 10000"/>
              <a:gd name="connsiteY8" fmla="*/ 30 h 10876"/>
              <a:gd name="connsiteX0" fmla="*/ 10 w 10000"/>
              <a:gd name="connsiteY0" fmla="*/ 30 h 10876"/>
              <a:gd name="connsiteX1" fmla="*/ 4407 w 10000"/>
              <a:gd name="connsiteY1" fmla="*/ 0 h 10876"/>
              <a:gd name="connsiteX2" fmla="*/ 6751 w 10000"/>
              <a:gd name="connsiteY2" fmla="*/ 6693 h 10876"/>
              <a:gd name="connsiteX3" fmla="*/ 9997 w 10000"/>
              <a:gd name="connsiteY3" fmla="*/ 8346 h 10876"/>
              <a:gd name="connsiteX4" fmla="*/ 9997 w 10000"/>
              <a:gd name="connsiteY4" fmla="*/ 4212 h 10876"/>
              <a:gd name="connsiteX5" fmla="*/ 6335 w 10000"/>
              <a:gd name="connsiteY5" fmla="*/ 8346 h 10876"/>
              <a:gd name="connsiteX6" fmla="*/ 2580 w 10000"/>
              <a:gd name="connsiteY6" fmla="*/ 3064 h 10876"/>
              <a:gd name="connsiteX7" fmla="*/ 0 w 10000"/>
              <a:gd name="connsiteY7" fmla="*/ 10000 h 10876"/>
              <a:gd name="connsiteX8" fmla="*/ 10 w 10000"/>
              <a:gd name="connsiteY8" fmla="*/ 30 h 10876"/>
              <a:gd name="connsiteX0" fmla="*/ 10 w 10000"/>
              <a:gd name="connsiteY0" fmla="*/ 30 h 10876"/>
              <a:gd name="connsiteX1" fmla="*/ 4407 w 10000"/>
              <a:gd name="connsiteY1" fmla="*/ 0 h 10876"/>
              <a:gd name="connsiteX2" fmla="*/ 6501 w 10000"/>
              <a:gd name="connsiteY2" fmla="*/ 6693 h 10876"/>
              <a:gd name="connsiteX3" fmla="*/ 9997 w 10000"/>
              <a:gd name="connsiteY3" fmla="*/ 8346 h 10876"/>
              <a:gd name="connsiteX4" fmla="*/ 9997 w 10000"/>
              <a:gd name="connsiteY4" fmla="*/ 4212 h 10876"/>
              <a:gd name="connsiteX5" fmla="*/ 6335 w 10000"/>
              <a:gd name="connsiteY5" fmla="*/ 8346 h 10876"/>
              <a:gd name="connsiteX6" fmla="*/ 2580 w 10000"/>
              <a:gd name="connsiteY6" fmla="*/ 3064 h 10876"/>
              <a:gd name="connsiteX7" fmla="*/ 0 w 10000"/>
              <a:gd name="connsiteY7" fmla="*/ 10000 h 10876"/>
              <a:gd name="connsiteX8" fmla="*/ 10 w 10000"/>
              <a:gd name="connsiteY8" fmla="*/ 30 h 10876"/>
              <a:gd name="connsiteX0" fmla="*/ 10 w 10000"/>
              <a:gd name="connsiteY0" fmla="*/ 30 h 11630"/>
              <a:gd name="connsiteX1" fmla="*/ 4407 w 10000"/>
              <a:gd name="connsiteY1" fmla="*/ 0 h 11630"/>
              <a:gd name="connsiteX2" fmla="*/ 6501 w 10000"/>
              <a:gd name="connsiteY2" fmla="*/ 6693 h 11630"/>
              <a:gd name="connsiteX3" fmla="*/ 9997 w 10000"/>
              <a:gd name="connsiteY3" fmla="*/ 10827 h 11630"/>
              <a:gd name="connsiteX4" fmla="*/ 9997 w 10000"/>
              <a:gd name="connsiteY4" fmla="*/ 4212 h 11630"/>
              <a:gd name="connsiteX5" fmla="*/ 6335 w 10000"/>
              <a:gd name="connsiteY5" fmla="*/ 8346 h 11630"/>
              <a:gd name="connsiteX6" fmla="*/ 2580 w 10000"/>
              <a:gd name="connsiteY6" fmla="*/ 3064 h 11630"/>
              <a:gd name="connsiteX7" fmla="*/ 0 w 10000"/>
              <a:gd name="connsiteY7" fmla="*/ 10000 h 11630"/>
              <a:gd name="connsiteX8" fmla="*/ 10 w 10000"/>
              <a:gd name="connsiteY8" fmla="*/ 30 h 11630"/>
              <a:gd name="connsiteX0" fmla="*/ 10 w 10000"/>
              <a:gd name="connsiteY0" fmla="*/ 30 h 11630"/>
              <a:gd name="connsiteX1" fmla="*/ 4407 w 10000"/>
              <a:gd name="connsiteY1" fmla="*/ 0 h 11630"/>
              <a:gd name="connsiteX2" fmla="*/ 6501 w 10000"/>
              <a:gd name="connsiteY2" fmla="*/ 6693 h 11630"/>
              <a:gd name="connsiteX3" fmla="*/ 9997 w 10000"/>
              <a:gd name="connsiteY3" fmla="*/ 10827 h 11630"/>
              <a:gd name="connsiteX4" fmla="*/ 9997 w 10000"/>
              <a:gd name="connsiteY4" fmla="*/ 6693 h 11630"/>
              <a:gd name="connsiteX5" fmla="*/ 6335 w 10000"/>
              <a:gd name="connsiteY5" fmla="*/ 8346 h 11630"/>
              <a:gd name="connsiteX6" fmla="*/ 2580 w 10000"/>
              <a:gd name="connsiteY6" fmla="*/ 3064 h 11630"/>
              <a:gd name="connsiteX7" fmla="*/ 0 w 10000"/>
              <a:gd name="connsiteY7" fmla="*/ 10000 h 11630"/>
              <a:gd name="connsiteX8" fmla="*/ 10 w 10000"/>
              <a:gd name="connsiteY8" fmla="*/ 30 h 11630"/>
              <a:gd name="connsiteX0" fmla="*/ 10 w 10000"/>
              <a:gd name="connsiteY0" fmla="*/ 30 h 10876"/>
              <a:gd name="connsiteX1" fmla="*/ 4407 w 10000"/>
              <a:gd name="connsiteY1" fmla="*/ 0 h 10876"/>
              <a:gd name="connsiteX2" fmla="*/ 6501 w 10000"/>
              <a:gd name="connsiteY2" fmla="*/ 6693 h 10876"/>
              <a:gd name="connsiteX3" fmla="*/ 9997 w 10000"/>
              <a:gd name="connsiteY3" fmla="*/ 9173 h 10876"/>
              <a:gd name="connsiteX4" fmla="*/ 9997 w 10000"/>
              <a:gd name="connsiteY4" fmla="*/ 6693 h 10876"/>
              <a:gd name="connsiteX5" fmla="*/ 6335 w 10000"/>
              <a:gd name="connsiteY5" fmla="*/ 8346 h 10876"/>
              <a:gd name="connsiteX6" fmla="*/ 2580 w 10000"/>
              <a:gd name="connsiteY6" fmla="*/ 3064 h 10876"/>
              <a:gd name="connsiteX7" fmla="*/ 0 w 10000"/>
              <a:gd name="connsiteY7" fmla="*/ 10000 h 10876"/>
              <a:gd name="connsiteX8" fmla="*/ 10 w 10000"/>
              <a:gd name="connsiteY8" fmla="*/ 30 h 10876"/>
              <a:gd name="connsiteX0" fmla="*/ 10 w 10000"/>
              <a:gd name="connsiteY0" fmla="*/ 30 h 10876"/>
              <a:gd name="connsiteX1" fmla="*/ 4407 w 10000"/>
              <a:gd name="connsiteY1" fmla="*/ 0 h 10876"/>
              <a:gd name="connsiteX2" fmla="*/ 6501 w 10000"/>
              <a:gd name="connsiteY2" fmla="*/ 6693 h 10876"/>
              <a:gd name="connsiteX3" fmla="*/ 9997 w 10000"/>
              <a:gd name="connsiteY3" fmla="*/ 9173 h 10876"/>
              <a:gd name="connsiteX4" fmla="*/ 9997 w 10000"/>
              <a:gd name="connsiteY4" fmla="*/ 6693 h 10876"/>
              <a:gd name="connsiteX5" fmla="*/ 5919 w 10000"/>
              <a:gd name="connsiteY5" fmla="*/ 8346 h 10876"/>
              <a:gd name="connsiteX6" fmla="*/ 2580 w 10000"/>
              <a:gd name="connsiteY6" fmla="*/ 3064 h 10876"/>
              <a:gd name="connsiteX7" fmla="*/ 0 w 10000"/>
              <a:gd name="connsiteY7" fmla="*/ 10000 h 10876"/>
              <a:gd name="connsiteX8" fmla="*/ 10 w 10000"/>
              <a:gd name="connsiteY8" fmla="*/ 30 h 10876"/>
              <a:gd name="connsiteX0" fmla="*/ 10 w 10000"/>
              <a:gd name="connsiteY0" fmla="*/ 30 h 10000"/>
              <a:gd name="connsiteX1" fmla="*/ 4407 w 10000"/>
              <a:gd name="connsiteY1" fmla="*/ 0 h 10000"/>
              <a:gd name="connsiteX2" fmla="*/ 6501 w 10000"/>
              <a:gd name="connsiteY2" fmla="*/ 6693 h 10000"/>
              <a:gd name="connsiteX3" fmla="*/ 9997 w 10000"/>
              <a:gd name="connsiteY3" fmla="*/ 9173 h 10000"/>
              <a:gd name="connsiteX4" fmla="*/ 9997 w 10000"/>
              <a:gd name="connsiteY4" fmla="*/ 6693 h 10000"/>
              <a:gd name="connsiteX5" fmla="*/ 5919 w 10000"/>
              <a:gd name="connsiteY5" fmla="*/ 834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501 w 10000"/>
              <a:gd name="connsiteY2" fmla="*/ 6693 h 10000"/>
              <a:gd name="connsiteX3" fmla="*/ 9997 w 10000"/>
              <a:gd name="connsiteY3" fmla="*/ 9173 h 10000"/>
              <a:gd name="connsiteX4" fmla="*/ 9997 w 10000"/>
              <a:gd name="connsiteY4" fmla="*/ 5866 h 10000"/>
              <a:gd name="connsiteX5" fmla="*/ 5919 w 10000"/>
              <a:gd name="connsiteY5" fmla="*/ 834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418 w 10000"/>
              <a:gd name="connsiteY2" fmla="*/ 5866 h 10000"/>
              <a:gd name="connsiteX3" fmla="*/ 9997 w 10000"/>
              <a:gd name="connsiteY3" fmla="*/ 9173 h 10000"/>
              <a:gd name="connsiteX4" fmla="*/ 9997 w 10000"/>
              <a:gd name="connsiteY4" fmla="*/ 5866 h 10000"/>
              <a:gd name="connsiteX5" fmla="*/ 5919 w 10000"/>
              <a:gd name="connsiteY5" fmla="*/ 834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418 w 10000"/>
              <a:gd name="connsiteY2" fmla="*/ 5866 h 10000"/>
              <a:gd name="connsiteX3" fmla="*/ 9997 w 10000"/>
              <a:gd name="connsiteY3" fmla="*/ 9173 h 10000"/>
              <a:gd name="connsiteX4" fmla="*/ 9997 w 10000"/>
              <a:gd name="connsiteY4" fmla="*/ 5866 h 10000"/>
              <a:gd name="connsiteX5" fmla="*/ 5919 w 10000"/>
              <a:gd name="connsiteY5" fmla="*/ 834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418 w 10000"/>
              <a:gd name="connsiteY2" fmla="*/ 5866 h 10000"/>
              <a:gd name="connsiteX3" fmla="*/ 9997 w 10000"/>
              <a:gd name="connsiteY3" fmla="*/ 9173 h 10000"/>
              <a:gd name="connsiteX4" fmla="*/ 9997 w 10000"/>
              <a:gd name="connsiteY4" fmla="*/ 5866 h 10000"/>
              <a:gd name="connsiteX5" fmla="*/ 5919 w 10000"/>
              <a:gd name="connsiteY5" fmla="*/ 834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418 w 10000"/>
              <a:gd name="connsiteY2" fmla="*/ 5866 h 10000"/>
              <a:gd name="connsiteX3" fmla="*/ 9997 w 10000"/>
              <a:gd name="connsiteY3" fmla="*/ 9173 h 10000"/>
              <a:gd name="connsiteX4" fmla="*/ 9997 w 10000"/>
              <a:gd name="connsiteY4" fmla="*/ 5866 h 10000"/>
              <a:gd name="connsiteX5" fmla="*/ 5919 w 10000"/>
              <a:gd name="connsiteY5" fmla="*/ 834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418 w 10000"/>
              <a:gd name="connsiteY2" fmla="*/ 5866 h 10000"/>
              <a:gd name="connsiteX3" fmla="*/ 9997 w 10000"/>
              <a:gd name="connsiteY3" fmla="*/ 9173 h 10000"/>
              <a:gd name="connsiteX4" fmla="*/ 9997 w 10000"/>
              <a:gd name="connsiteY4" fmla="*/ 5866 h 10000"/>
              <a:gd name="connsiteX5" fmla="*/ 5919 w 10000"/>
              <a:gd name="connsiteY5" fmla="*/ 834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418 w 10000"/>
              <a:gd name="connsiteY2" fmla="*/ 5866 h 10000"/>
              <a:gd name="connsiteX3" fmla="*/ 9997 w 10000"/>
              <a:gd name="connsiteY3" fmla="*/ 9173 h 10000"/>
              <a:gd name="connsiteX4" fmla="*/ 9997 w 10000"/>
              <a:gd name="connsiteY4" fmla="*/ 5866 h 10000"/>
              <a:gd name="connsiteX5" fmla="*/ 5919 w 10000"/>
              <a:gd name="connsiteY5" fmla="*/ 834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418 w 10000"/>
              <a:gd name="connsiteY2" fmla="*/ 5866 h 10000"/>
              <a:gd name="connsiteX3" fmla="*/ 9997 w 10000"/>
              <a:gd name="connsiteY3" fmla="*/ 9173 h 10000"/>
              <a:gd name="connsiteX4" fmla="*/ 9997 w 10000"/>
              <a:gd name="connsiteY4" fmla="*/ 5866 h 10000"/>
              <a:gd name="connsiteX5" fmla="*/ 5919 w 10000"/>
              <a:gd name="connsiteY5" fmla="*/ 834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418 w 10000"/>
              <a:gd name="connsiteY2" fmla="*/ 5866 h 10000"/>
              <a:gd name="connsiteX3" fmla="*/ 9997 w 10000"/>
              <a:gd name="connsiteY3" fmla="*/ 9173 h 10000"/>
              <a:gd name="connsiteX4" fmla="*/ 9997 w 10000"/>
              <a:gd name="connsiteY4" fmla="*/ 5866 h 10000"/>
              <a:gd name="connsiteX5" fmla="*/ 5919 w 10000"/>
              <a:gd name="connsiteY5" fmla="*/ 7519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418 w 10000"/>
              <a:gd name="connsiteY2" fmla="*/ 5866 h 10000"/>
              <a:gd name="connsiteX3" fmla="*/ 9997 w 10000"/>
              <a:gd name="connsiteY3" fmla="*/ 9173 h 10000"/>
              <a:gd name="connsiteX4" fmla="*/ 9997 w 10000"/>
              <a:gd name="connsiteY4" fmla="*/ 5866 h 10000"/>
              <a:gd name="connsiteX5" fmla="*/ 5919 w 10000"/>
              <a:gd name="connsiteY5" fmla="*/ 586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2457"/>
              <a:gd name="connsiteX1" fmla="*/ 4407 w 10000"/>
              <a:gd name="connsiteY1" fmla="*/ 0 h 12457"/>
              <a:gd name="connsiteX2" fmla="*/ 6418 w 10000"/>
              <a:gd name="connsiteY2" fmla="*/ 5866 h 12457"/>
              <a:gd name="connsiteX3" fmla="*/ 9997 w 10000"/>
              <a:gd name="connsiteY3" fmla="*/ 11654 h 12457"/>
              <a:gd name="connsiteX4" fmla="*/ 9997 w 10000"/>
              <a:gd name="connsiteY4" fmla="*/ 5866 h 12457"/>
              <a:gd name="connsiteX5" fmla="*/ 5919 w 10000"/>
              <a:gd name="connsiteY5" fmla="*/ 586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6418 w 10000"/>
              <a:gd name="connsiteY2" fmla="*/ 5866 h 12457"/>
              <a:gd name="connsiteX3" fmla="*/ 9997 w 10000"/>
              <a:gd name="connsiteY3" fmla="*/ 11654 h 12457"/>
              <a:gd name="connsiteX4" fmla="*/ 9997 w 10000"/>
              <a:gd name="connsiteY4" fmla="*/ 5866 h 12457"/>
              <a:gd name="connsiteX5" fmla="*/ 5919 w 10000"/>
              <a:gd name="connsiteY5" fmla="*/ 586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6418 w 10000"/>
              <a:gd name="connsiteY2" fmla="*/ 5866 h 12457"/>
              <a:gd name="connsiteX3" fmla="*/ 9997 w 10000"/>
              <a:gd name="connsiteY3" fmla="*/ 11654 h 12457"/>
              <a:gd name="connsiteX4" fmla="*/ 9997 w 10000"/>
              <a:gd name="connsiteY4" fmla="*/ 5866 h 12457"/>
              <a:gd name="connsiteX5" fmla="*/ 5919 w 10000"/>
              <a:gd name="connsiteY5" fmla="*/ 586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6418 w 10000"/>
              <a:gd name="connsiteY2" fmla="*/ 5866 h 12457"/>
              <a:gd name="connsiteX3" fmla="*/ 9997 w 10000"/>
              <a:gd name="connsiteY3" fmla="*/ 11654 h 12457"/>
              <a:gd name="connsiteX4" fmla="*/ 9997 w 10000"/>
              <a:gd name="connsiteY4" fmla="*/ 5866 h 12457"/>
              <a:gd name="connsiteX5" fmla="*/ 5919 w 10000"/>
              <a:gd name="connsiteY5" fmla="*/ 586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6418 w 10000"/>
              <a:gd name="connsiteY2" fmla="*/ 5866 h 12457"/>
              <a:gd name="connsiteX3" fmla="*/ 9997 w 10000"/>
              <a:gd name="connsiteY3" fmla="*/ 11654 h 12457"/>
              <a:gd name="connsiteX4" fmla="*/ 9997 w 10000"/>
              <a:gd name="connsiteY4" fmla="*/ 9173 h 12457"/>
              <a:gd name="connsiteX5" fmla="*/ 5919 w 10000"/>
              <a:gd name="connsiteY5" fmla="*/ 586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6418 w 10000"/>
              <a:gd name="connsiteY2" fmla="*/ 5866 h 12457"/>
              <a:gd name="connsiteX3" fmla="*/ 9997 w 10000"/>
              <a:gd name="connsiteY3" fmla="*/ 11654 h 12457"/>
              <a:gd name="connsiteX4" fmla="*/ 9997 w 10000"/>
              <a:gd name="connsiteY4" fmla="*/ 9173 h 12457"/>
              <a:gd name="connsiteX5" fmla="*/ 5919 w 10000"/>
              <a:gd name="connsiteY5" fmla="*/ 586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9173 h 12457"/>
              <a:gd name="connsiteX5" fmla="*/ 5919 w 10000"/>
              <a:gd name="connsiteY5" fmla="*/ 586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9173 h 12457"/>
              <a:gd name="connsiteX5" fmla="*/ 6252 w 10000"/>
              <a:gd name="connsiteY5" fmla="*/ 6693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9173 h 12457"/>
              <a:gd name="connsiteX5" fmla="*/ 6252 w 10000"/>
              <a:gd name="connsiteY5" fmla="*/ 7519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252 w 10000"/>
              <a:gd name="connsiteY5" fmla="*/ 7519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1630"/>
              <a:gd name="connsiteX1" fmla="*/ 4407 w 10000"/>
              <a:gd name="connsiteY1" fmla="*/ 0 h 11630"/>
              <a:gd name="connsiteX2" fmla="*/ 7334 w 10000"/>
              <a:gd name="connsiteY2" fmla="*/ 5866 h 11630"/>
              <a:gd name="connsiteX3" fmla="*/ 9997 w 10000"/>
              <a:gd name="connsiteY3" fmla="*/ 10827 h 11630"/>
              <a:gd name="connsiteX4" fmla="*/ 9997 w 10000"/>
              <a:gd name="connsiteY4" fmla="*/ 8346 h 11630"/>
              <a:gd name="connsiteX5" fmla="*/ 6252 w 10000"/>
              <a:gd name="connsiteY5" fmla="*/ 7519 h 11630"/>
              <a:gd name="connsiteX6" fmla="*/ 2580 w 10000"/>
              <a:gd name="connsiteY6" fmla="*/ 3064 h 11630"/>
              <a:gd name="connsiteX7" fmla="*/ 0 w 10000"/>
              <a:gd name="connsiteY7" fmla="*/ 10000 h 11630"/>
              <a:gd name="connsiteX8" fmla="*/ 10 w 10000"/>
              <a:gd name="connsiteY8" fmla="*/ 30 h 11630"/>
              <a:gd name="connsiteX0" fmla="*/ 10 w 10000"/>
              <a:gd name="connsiteY0" fmla="*/ 30 h 11630"/>
              <a:gd name="connsiteX1" fmla="*/ 4407 w 10000"/>
              <a:gd name="connsiteY1" fmla="*/ 0 h 11630"/>
              <a:gd name="connsiteX2" fmla="*/ 7334 w 10000"/>
              <a:gd name="connsiteY2" fmla="*/ 5866 h 11630"/>
              <a:gd name="connsiteX3" fmla="*/ 9997 w 10000"/>
              <a:gd name="connsiteY3" fmla="*/ 10827 h 11630"/>
              <a:gd name="connsiteX4" fmla="*/ 9997 w 10000"/>
              <a:gd name="connsiteY4" fmla="*/ 8346 h 11630"/>
              <a:gd name="connsiteX5" fmla="*/ 6252 w 10000"/>
              <a:gd name="connsiteY5" fmla="*/ 7519 h 11630"/>
              <a:gd name="connsiteX6" fmla="*/ 2580 w 10000"/>
              <a:gd name="connsiteY6" fmla="*/ 3064 h 11630"/>
              <a:gd name="connsiteX7" fmla="*/ 0 w 10000"/>
              <a:gd name="connsiteY7" fmla="*/ 10000 h 11630"/>
              <a:gd name="connsiteX8" fmla="*/ 10 w 10000"/>
              <a:gd name="connsiteY8" fmla="*/ 30 h 11630"/>
              <a:gd name="connsiteX0" fmla="*/ 10 w 10000"/>
              <a:gd name="connsiteY0" fmla="*/ 30 h 11630"/>
              <a:gd name="connsiteX1" fmla="*/ 4407 w 10000"/>
              <a:gd name="connsiteY1" fmla="*/ 0 h 11630"/>
              <a:gd name="connsiteX2" fmla="*/ 7334 w 10000"/>
              <a:gd name="connsiteY2" fmla="*/ 5866 h 11630"/>
              <a:gd name="connsiteX3" fmla="*/ 9997 w 10000"/>
              <a:gd name="connsiteY3" fmla="*/ 10827 h 11630"/>
              <a:gd name="connsiteX4" fmla="*/ 9997 w 10000"/>
              <a:gd name="connsiteY4" fmla="*/ 8346 h 11630"/>
              <a:gd name="connsiteX5" fmla="*/ 6585 w 10000"/>
              <a:gd name="connsiteY5" fmla="*/ 8346 h 11630"/>
              <a:gd name="connsiteX6" fmla="*/ 2580 w 10000"/>
              <a:gd name="connsiteY6" fmla="*/ 3064 h 11630"/>
              <a:gd name="connsiteX7" fmla="*/ 0 w 10000"/>
              <a:gd name="connsiteY7" fmla="*/ 10000 h 11630"/>
              <a:gd name="connsiteX8" fmla="*/ 10 w 10000"/>
              <a:gd name="connsiteY8" fmla="*/ 30 h 11630"/>
              <a:gd name="connsiteX0" fmla="*/ 10 w 10000"/>
              <a:gd name="connsiteY0" fmla="*/ 30 h 11630"/>
              <a:gd name="connsiteX1" fmla="*/ 4407 w 10000"/>
              <a:gd name="connsiteY1" fmla="*/ 0 h 11630"/>
              <a:gd name="connsiteX2" fmla="*/ 7334 w 10000"/>
              <a:gd name="connsiteY2" fmla="*/ 5866 h 11630"/>
              <a:gd name="connsiteX3" fmla="*/ 9997 w 10000"/>
              <a:gd name="connsiteY3" fmla="*/ 10827 h 11630"/>
              <a:gd name="connsiteX4" fmla="*/ 9997 w 10000"/>
              <a:gd name="connsiteY4" fmla="*/ 8346 h 11630"/>
              <a:gd name="connsiteX5" fmla="*/ 6585 w 10000"/>
              <a:gd name="connsiteY5" fmla="*/ 8346 h 11630"/>
              <a:gd name="connsiteX6" fmla="*/ 2580 w 10000"/>
              <a:gd name="connsiteY6" fmla="*/ 3064 h 11630"/>
              <a:gd name="connsiteX7" fmla="*/ 0 w 10000"/>
              <a:gd name="connsiteY7" fmla="*/ 10000 h 11630"/>
              <a:gd name="connsiteX8" fmla="*/ 10 w 10000"/>
              <a:gd name="connsiteY8" fmla="*/ 30 h 11630"/>
              <a:gd name="connsiteX0" fmla="*/ 10 w 10000"/>
              <a:gd name="connsiteY0" fmla="*/ 30 h 11630"/>
              <a:gd name="connsiteX1" fmla="*/ 4407 w 10000"/>
              <a:gd name="connsiteY1" fmla="*/ 0 h 11630"/>
              <a:gd name="connsiteX2" fmla="*/ 7334 w 10000"/>
              <a:gd name="connsiteY2" fmla="*/ 5866 h 11630"/>
              <a:gd name="connsiteX3" fmla="*/ 9997 w 10000"/>
              <a:gd name="connsiteY3" fmla="*/ 10827 h 11630"/>
              <a:gd name="connsiteX4" fmla="*/ 9997 w 10000"/>
              <a:gd name="connsiteY4" fmla="*/ 8346 h 11630"/>
              <a:gd name="connsiteX5" fmla="*/ 6585 w 10000"/>
              <a:gd name="connsiteY5" fmla="*/ 8346 h 11630"/>
              <a:gd name="connsiteX6" fmla="*/ 2580 w 10000"/>
              <a:gd name="connsiteY6" fmla="*/ 3064 h 11630"/>
              <a:gd name="connsiteX7" fmla="*/ 0 w 10000"/>
              <a:gd name="connsiteY7" fmla="*/ 10000 h 11630"/>
              <a:gd name="connsiteX8" fmla="*/ 10 w 10000"/>
              <a:gd name="connsiteY8" fmla="*/ 30 h 11630"/>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585 w 10000"/>
              <a:gd name="connsiteY5" fmla="*/ 834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585 w 10000"/>
              <a:gd name="connsiteY5" fmla="*/ 834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585 w 10000"/>
              <a:gd name="connsiteY5" fmla="*/ 834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585 w 10000"/>
              <a:gd name="connsiteY5" fmla="*/ 834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585 w 10000"/>
              <a:gd name="connsiteY5" fmla="*/ 834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585 w 10000"/>
              <a:gd name="connsiteY5" fmla="*/ 834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585 w 10000"/>
              <a:gd name="connsiteY5" fmla="*/ 834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388 w 10000"/>
              <a:gd name="connsiteY5" fmla="*/ 8531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388 w 10000"/>
              <a:gd name="connsiteY5" fmla="*/ 8948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304 w 10000"/>
              <a:gd name="connsiteY5" fmla="*/ 9365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304 w 10000"/>
              <a:gd name="connsiteY5" fmla="*/ 8531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304 w 10000"/>
              <a:gd name="connsiteY5" fmla="*/ 8531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7281 h 12457"/>
              <a:gd name="connsiteX5" fmla="*/ 6304 w 10000"/>
              <a:gd name="connsiteY5" fmla="*/ 8531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7281 h 12457"/>
              <a:gd name="connsiteX5" fmla="*/ 6304 w 10000"/>
              <a:gd name="connsiteY5" fmla="*/ 8531 h 12457"/>
              <a:gd name="connsiteX6" fmla="*/ 2580 w 10000"/>
              <a:gd name="connsiteY6" fmla="*/ 3064 h 12457"/>
              <a:gd name="connsiteX7" fmla="*/ 0 w 10000"/>
              <a:gd name="connsiteY7" fmla="*/ 10000 h 12457"/>
              <a:gd name="connsiteX8" fmla="*/ 10 w 10000"/>
              <a:gd name="connsiteY8" fmla="*/ 30 h 12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0" h="12457">
                <a:moveTo>
                  <a:pt x="10" y="30"/>
                </a:moveTo>
                <a:lnTo>
                  <a:pt x="4407" y="0"/>
                </a:lnTo>
                <a:cubicBezTo>
                  <a:pt x="4760" y="1540"/>
                  <a:pt x="6402" y="4337"/>
                  <a:pt x="7334" y="5866"/>
                </a:cubicBezTo>
                <a:cubicBezTo>
                  <a:pt x="8653" y="7540"/>
                  <a:pt x="9111" y="7724"/>
                  <a:pt x="9997" y="11654"/>
                </a:cubicBezTo>
                <a:cubicBezTo>
                  <a:pt x="10000" y="12457"/>
                  <a:pt x="9994" y="7895"/>
                  <a:pt x="9997" y="7281"/>
                </a:cubicBezTo>
                <a:cubicBezTo>
                  <a:pt x="8696" y="4680"/>
                  <a:pt x="7380" y="8460"/>
                  <a:pt x="6304" y="8531"/>
                </a:cubicBezTo>
                <a:cubicBezTo>
                  <a:pt x="4887" y="8549"/>
                  <a:pt x="3823" y="2515"/>
                  <a:pt x="2580" y="3064"/>
                </a:cubicBezTo>
                <a:cubicBezTo>
                  <a:pt x="1300" y="3186"/>
                  <a:pt x="468" y="7348"/>
                  <a:pt x="0" y="10000"/>
                </a:cubicBezTo>
                <a:cubicBezTo>
                  <a:pt x="3" y="6677"/>
                  <a:pt x="7" y="3353"/>
                  <a:pt x="10" y="30"/>
                </a:cubicBezTo>
                <a:close/>
              </a:path>
            </a:pathLst>
          </a:custGeom>
          <a:gradFill>
            <a:gsLst>
              <a:gs pos="4000">
                <a:schemeClr val="bg2">
                  <a:alpha val="61000"/>
                </a:schemeClr>
              </a:gs>
              <a:gs pos="84000">
                <a:schemeClr val="accent1">
                  <a:alpha val="63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
        <p:nvSpPr>
          <p:cNvPr id="8" name="Freeform 7"/>
          <p:cNvSpPr>
            <a:spLocks/>
          </p:cNvSpPr>
          <p:nvPr/>
        </p:nvSpPr>
        <p:spPr bwMode="auto">
          <a:xfrm>
            <a:off x="5689600" y="-7143"/>
            <a:ext cx="6502400" cy="516327"/>
          </a:xfrm>
          <a:custGeom>
            <a:avLst>
              <a:gd name="A1" fmla="val 0"/>
              <a:gd name="A2" fmla="val 0"/>
              <a:gd name="A3" fmla="val 0"/>
              <a:gd name="A4" fmla="val 0"/>
              <a:gd name="A5" fmla="val 0"/>
              <a:gd name="A6" fmla="val 0"/>
              <a:gd name="A7" fmla="val 0"/>
              <a:gd name="A8" fmla="val 0"/>
            </a:avLst>
            <a:gdLst>
              <a:gd name="connsiteX0" fmla="*/ 0 w 10000"/>
              <a:gd name="connsiteY0" fmla="*/ 0 h 10441"/>
              <a:gd name="connsiteX1" fmla="*/ 5560 w 10000"/>
              <a:gd name="connsiteY1" fmla="*/ 9479 h 10441"/>
              <a:gd name="connsiteX2" fmla="*/ 10000 w 10000"/>
              <a:gd name="connsiteY2" fmla="*/ 5771 h 10441"/>
              <a:gd name="connsiteX3" fmla="*/ 10000 w 10000"/>
              <a:gd name="connsiteY3" fmla="*/ 101 h 10441"/>
              <a:gd name="connsiteX4" fmla="*/ 0 w 10000"/>
              <a:gd name="connsiteY4" fmla="*/ 0 h 10441"/>
              <a:gd name="connsiteX0" fmla="*/ 0 w 10000"/>
              <a:gd name="connsiteY0" fmla="*/ 0 h 9552"/>
              <a:gd name="connsiteX1" fmla="*/ 5360 w 10000"/>
              <a:gd name="connsiteY1" fmla="*/ 8590 h 9552"/>
              <a:gd name="connsiteX2" fmla="*/ 10000 w 10000"/>
              <a:gd name="connsiteY2" fmla="*/ 5771 h 9552"/>
              <a:gd name="connsiteX3" fmla="*/ 10000 w 10000"/>
              <a:gd name="connsiteY3" fmla="*/ 101 h 9552"/>
              <a:gd name="connsiteX4" fmla="*/ 0 w 10000"/>
              <a:gd name="connsiteY4" fmla="*/ 0 h 9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552">
                <a:moveTo>
                  <a:pt x="0" y="0"/>
                </a:moveTo>
                <a:cubicBezTo>
                  <a:pt x="580" y="1714"/>
                  <a:pt x="3693" y="7628"/>
                  <a:pt x="5360" y="8590"/>
                </a:cubicBezTo>
                <a:cubicBezTo>
                  <a:pt x="7027" y="9552"/>
                  <a:pt x="9260" y="7334"/>
                  <a:pt x="10000" y="5771"/>
                </a:cubicBezTo>
                <a:lnTo>
                  <a:pt x="10000" y="101"/>
                </a:lnTo>
                <a:lnTo>
                  <a:pt x="0" y="0"/>
                </a:lnTo>
                <a:close/>
              </a:path>
            </a:pathLst>
          </a:custGeom>
          <a:gradFill>
            <a:gsLst>
              <a:gs pos="0">
                <a:schemeClr val="bg2">
                  <a:alpha val="77000"/>
                </a:schemeClr>
              </a:gs>
              <a:gs pos="80000">
                <a:schemeClr val="accent1">
                  <a:alpha val="54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
        <p:nvSpPr>
          <p:cNvPr id="9" name="Title Placeholder 8"/>
          <p:cNvSpPr>
            <a:spLocks noGrp="1"/>
          </p:cNvSpPr>
          <p:nvPr>
            <p:ph type="title"/>
          </p:nvPr>
        </p:nvSpPr>
        <p:spPr>
          <a:xfrm>
            <a:off x="304800" y="932675"/>
            <a:ext cx="115824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304800" y="2315255"/>
            <a:ext cx="11582400" cy="3657600"/>
          </a:xfrm>
          <a:prstGeom prst="rect">
            <a:avLst/>
          </a:prstGeom>
        </p:spPr>
        <p:txBody>
          <a:bodyPr vert="horz">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grpSp>
        <p:nvGrpSpPr>
          <p:cNvPr id="2" name="Group 1"/>
          <p:cNvGrpSpPr/>
          <p:nvPr/>
        </p:nvGrpSpPr>
        <p:grpSpPr>
          <a:xfrm>
            <a:off x="-26926" y="202437"/>
            <a:ext cx="12242339" cy="604999"/>
            <a:chOff x="-20222" y="216578"/>
            <a:chExt cx="9181754" cy="604999"/>
          </a:xfrm>
        </p:grpSpPr>
        <p:sp>
          <p:nvSpPr>
            <p:cNvPr id="12" name="Freeform 11"/>
            <p:cNvSpPr>
              <a:spLocks/>
            </p:cNvSpPr>
            <p:nvPr/>
          </p:nvSpPr>
          <p:spPr bwMode="auto">
            <a:xfrm rot="21435692">
              <a:off x="-20222" y="216578"/>
              <a:ext cx="9163050" cy="599948"/>
            </a:xfrm>
            <a:custGeom>
              <a:avLst>
                <a:gd name="A1" fmla="val 0"/>
                <a:gd name="A2" fmla="val 0"/>
                <a:gd name="A3" fmla="val 0"/>
                <a:gd name="A4" fmla="val 0"/>
                <a:gd name="A5" fmla="val 0"/>
                <a:gd name="A6" fmla="val 0"/>
                <a:gd name="A7" fmla="val 0"/>
                <a:gd name="A8" fmla="val 0"/>
              </a:avLst>
              <a:gdLst>
                <a:gd name="connsiteX0" fmla="*/ 0 w 10000"/>
                <a:gd name="connsiteY0" fmla="*/ 9156 h 9241"/>
                <a:gd name="connsiteX1" fmla="*/ 2786 w 10000"/>
                <a:gd name="connsiteY1" fmla="*/ 2673 h 9241"/>
                <a:gd name="connsiteX2" fmla="*/ 6996 w 10000"/>
                <a:gd name="connsiteY2" fmla="*/ 8796 h 9241"/>
                <a:gd name="connsiteX3" fmla="*/ 10000 w 10000"/>
                <a:gd name="connsiteY3" fmla="*/ 0 h 9241"/>
              </a:gdLst>
              <a:ahLst/>
              <a:cxnLst>
                <a:cxn ang="0">
                  <a:pos x="connsiteX0" y="connsiteY0"/>
                </a:cxn>
                <a:cxn ang="0">
                  <a:pos x="connsiteX1" y="connsiteY1"/>
                </a:cxn>
                <a:cxn ang="0">
                  <a:pos x="connsiteX2" y="connsiteY2"/>
                </a:cxn>
                <a:cxn ang="0">
                  <a:pos x="connsiteX3" y="connsiteY3"/>
                </a:cxn>
              </a:cxnLst>
              <a:rect l="l" t="t" r="r" b="b"/>
              <a:pathLst>
                <a:path w="10000" h="9241">
                  <a:moveTo>
                    <a:pt x="0" y="9156"/>
                  </a:moveTo>
                  <a:cubicBezTo>
                    <a:pt x="489" y="6995"/>
                    <a:pt x="1620" y="2733"/>
                    <a:pt x="2786" y="2673"/>
                  </a:cubicBezTo>
                  <a:cubicBezTo>
                    <a:pt x="3952" y="2613"/>
                    <a:pt x="5793" y="9241"/>
                    <a:pt x="6996" y="8796"/>
                  </a:cubicBezTo>
                  <a:cubicBezTo>
                    <a:pt x="8198" y="8350"/>
                    <a:pt x="9401" y="1991"/>
                    <a:pt x="10000" y="0"/>
                  </a:cubicBezTo>
                </a:path>
              </a:pathLst>
            </a:custGeom>
            <a:noFill/>
            <a:ln w="10795" cap="flat" cmpd="sng" algn="ctr">
              <a:gradFill>
                <a:gsLst>
                  <a:gs pos="0">
                    <a:srgbClr val="FFF200"/>
                  </a:gs>
                  <a:gs pos="45000">
                    <a:srgbClr val="FF7A00"/>
                  </a:gs>
                  <a:gs pos="70000">
                    <a:srgbClr val="FF0300"/>
                  </a:gs>
                  <a:gs pos="100000">
                    <a:srgbClr val="4D0808"/>
                  </a:gs>
                </a:gsLst>
                <a:lin ang="5400000" scaled="0"/>
              </a:gra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3" name="Freeform 12"/>
            <p:cNvSpPr>
              <a:spLocks/>
            </p:cNvSpPr>
            <p:nvPr/>
          </p:nvSpPr>
          <p:spPr bwMode="auto">
            <a:xfrm rot="21435692">
              <a:off x="-14280" y="290003"/>
              <a:ext cx="9175812" cy="531574"/>
            </a:xfrm>
            <a:custGeom>
              <a:avLst>
                <a:gd name="A1" fmla="val 0"/>
                <a:gd name="A2" fmla="val 0"/>
                <a:gd name="A3" fmla="val 0"/>
                <a:gd name="A4" fmla="val 0"/>
                <a:gd name="A5" fmla="val 0"/>
                <a:gd name="A6" fmla="val 0"/>
                <a:gd name="A7" fmla="val 0"/>
                <a:gd name="A8" fmla="val 0"/>
              </a:avLst>
              <a:gdLst>
                <a:gd name="connsiteX0" fmla="*/ 0 w 10000"/>
                <a:gd name="connsiteY0" fmla="*/ 8571 h 8588"/>
                <a:gd name="connsiteX1" fmla="*/ 2841 w 10000"/>
                <a:gd name="connsiteY1" fmla="*/ 2670 h 8588"/>
                <a:gd name="connsiteX2" fmla="*/ 7234 w 10000"/>
                <a:gd name="connsiteY2" fmla="*/ 8143 h 8588"/>
                <a:gd name="connsiteX3" fmla="*/ 10000 w 10000"/>
                <a:gd name="connsiteY3" fmla="*/ 0 h 8588"/>
                <a:gd name="connsiteX0" fmla="*/ 0 w 10000"/>
                <a:gd name="connsiteY0" fmla="*/ 9980 h 11671"/>
                <a:gd name="connsiteX1" fmla="*/ 2841 w 10000"/>
                <a:gd name="connsiteY1" fmla="*/ 3109 h 11671"/>
                <a:gd name="connsiteX2" fmla="*/ 7230 w 10000"/>
                <a:gd name="connsiteY2" fmla="*/ 11153 h 11671"/>
                <a:gd name="connsiteX3" fmla="*/ 10000 w 10000"/>
                <a:gd name="connsiteY3" fmla="*/ 0 h 11671"/>
              </a:gdLst>
              <a:ahLst/>
              <a:cxnLst>
                <a:cxn ang="0">
                  <a:pos x="connsiteX0" y="connsiteY0"/>
                </a:cxn>
                <a:cxn ang="0">
                  <a:pos x="connsiteX1" y="connsiteY1"/>
                </a:cxn>
                <a:cxn ang="0">
                  <a:pos x="connsiteX2" y="connsiteY2"/>
                </a:cxn>
                <a:cxn ang="0">
                  <a:pos x="connsiteX3" y="connsiteY3"/>
                </a:cxn>
              </a:cxnLst>
              <a:rect l="l" t="t" r="r" b="b"/>
              <a:pathLst>
                <a:path w="10000" h="11671">
                  <a:moveTo>
                    <a:pt x="0" y="9980"/>
                  </a:moveTo>
                  <a:cubicBezTo>
                    <a:pt x="473" y="8822"/>
                    <a:pt x="1636" y="2914"/>
                    <a:pt x="2841" y="3109"/>
                  </a:cubicBezTo>
                  <a:cubicBezTo>
                    <a:pt x="4046" y="3304"/>
                    <a:pt x="6037" y="11671"/>
                    <a:pt x="7230" y="11153"/>
                  </a:cubicBezTo>
                  <a:cubicBezTo>
                    <a:pt x="8423" y="10635"/>
                    <a:pt x="9407" y="2318"/>
                    <a:pt x="10000" y="0"/>
                  </a:cubicBezTo>
                </a:path>
              </a:pathLst>
            </a:custGeom>
            <a:noFill/>
            <a:ln w="9525" cap="flat" cmpd="sng" algn="ctr">
              <a:gradFill>
                <a:gsLst>
                  <a:gs pos="0">
                    <a:srgbClr val="FFF200"/>
                  </a:gs>
                  <a:gs pos="45000">
                    <a:srgbClr val="FF7A00"/>
                  </a:gs>
                  <a:gs pos="70000">
                    <a:srgbClr val="FF0300"/>
                  </a:gs>
                  <a:gs pos="100000">
                    <a:srgbClr val="4D0808"/>
                  </a:gs>
                </a:gsLst>
                <a:lin ang="5400000" scaled="0"/>
              </a:gra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grpSp>
      <p:pic>
        <p:nvPicPr>
          <p:cNvPr id="11" name="Picture 10" descr="AGI-Logo-Tagline-Digital-Outlines-WhiteLetters-RGB.png"/>
          <p:cNvPicPr>
            <a:picLocks noChangeAspect="1"/>
          </p:cNvPicPr>
          <p:nvPr/>
        </p:nvPicPr>
        <p:blipFill>
          <a:blip r:embed="rId17" cstate="print"/>
          <a:stretch>
            <a:fillRect/>
          </a:stretch>
        </p:blipFill>
        <p:spPr>
          <a:xfrm>
            <a:off x="9117194" y="6002136"/>
            <a:ext cx="2899125" cy="729695"/>
          </a:xfrm>
          <a:prstGeom prst="rect">
            <a:avLst/>
          </a:prstGeom>
        </p:spPr>
      </p:pic>
    </p:spTree>
    <p:extLst>
      <p:ext uri="{BB962C8B-B14F-4D97-AF65-F5344CB8AC3E}">
        <p14:creationId xmlns:p14="http://schemas.microsoft.com/office/powerpoint/2010/main" val="234847780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699" r:id="rId12"/>
    <p:sldLayoutId id="2147483661" r:id="rId13"/>
    <p:sldLayoutId id="2147483700" r:id="rId14"/>
  </p:sldLayoutIdLst>
  <p:txStyles>
    <p:titleStyle>
      <a:lvl1pPr algn="l" rtl="0" eaLnBrk="1" latinLnBrk="0" hangingPunct="1">
        <a:spcBef>
          <a:spcPct val="0"/>
        </a:spcBef>
        <a:buNone/>
        <a:defRPr kumimoji="0" sz="5000" b="0" kern="1200" baseline="0">
          <a:ln>
            <a:noFill/>
          </a:ln>
          <a:solidFill>
            <a:schemeClr val="bg2"/>
          </a:solidFill>
          <a:effectLst/>
          <a:latin typeface="Palatino Linotype" pitchFamily="18" charset="0"/>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bg1"/>
          </a:solidFill>
          <a:latin typeface="Arial" pitchFamily="34" charset="0"/>
          <a:ea typeface="+mn-ea"/>
          <a:cs typeface="Arial" pitchFamily="34" charset="0"/>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bg1"/>
          </a:solidFill>
          <a:latin typeface="Arial" pitchFamily="34" charset="0"/>
          <a:ea typeface="+mn-ea"/>
          <a:cs typeface="Arial" pitchFamily="34" charset="0"/>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bg1"/>
          </a:solidFill>
          <a:latin typeface="Arial" pitchFamily="34" charset="0"/>
          <a:ea typeface="+mn-ea"/>
          <a:cs typeface="Arial" pitchFamily="34" charset="0"/>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bg1"/>
          </a:solidFill>
          <a:latin typeface="Arial" pitchFamily="34" charset="0"/>
          <a:ea typeface="+mn-ea"/>
          <a:cs typeface="Arial" pitchFamily="34" charset="0"/>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bg1"/>
          </a:solidFill>
          <a:latin typeface="Arial" pitchFamily="34" charset="0"/>
          <a:ea typeface="+mn-ea"/>
          <a:cs typeface="Arial" pitchFamily="34"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304800" y="625436"/>
            <a:ext cx="11582400" cy="1565455"/>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304800" y="2590800"/>
            <a:ext cx="11582400" cy="3334526"/>
          </a:xfrm>
          <a:prstGeom prst="rect">
            <a:avLst/>
          </a:prstGeom>
        </p:spPr>
        <p:txBody>
          <a:bodyPr vert="horz">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pic>
        <p:nvPicPr>
          <p:cNvPr id="5" name="Picture 4" descr="AGI-Logo-Tagline-Digital-Outlines-WhiteLetters-RGB.png"/>
          <p:cNvPicPr>
            <a:picLocks noChangeAspect="1"/>
          </p:cNvPicPr>
          <p:nvPr/>
        </p:nvPicPr>
        <p:blipFill>
          <a:blip r:embed="rId15" cstate="print"/>
          <a:stretch>
            <a:fillRect/>
          </a:stretch>
        </p:blipFill>
        <p:spPr>
          <a:xfrm>
            <a:off x="9014780" y="6002136"/>
            <a:ext cx="2899125" cy="729695"/>
          </a:xfrm>
          <a:prstGeom prst="rect">
            <a:avLst/>
          </a:prstGeom>
        </p:spPr>
      </p:pic>
    </p:spTree>
    <p:extLst>
      <p:ext uri="{BB962C8B-B14F-4D97-AF65-F5344CB8AC3E}">
        <p14:creationId xmlns:p14="http://schemas.microsoft.com/office/powerpoint/2010/main" val="262487268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xStyles>
    <p:titleStyle>
      <a:lvl1pPr algn="l" rtl="0" eaLnBrk="1" latinLnBrk="0" hangingPunct="1">
        <a:spcBef>
          <a:spcPct val="0"/>
        </a:spcBef>
        <a:buNone/>
        <a:defRPr kumimoji="0" sz="5000" b="0" kern="1200" baseline="0">
          <a:ln>
            <a:noFill/>
          </a:ln>
          <a:solidFill>
            <a:schemeClr val="bg2"/>
          </a:solidFill>
          <a:effectLst/>
          <a:latin typeface="Palatino Linotype" pitchFamily="18" charset="0"/>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bg1"/>
          </a:solidFill>
          <a:latin typeface="Arial" pitchFamily="34" charset="0"/>
          <a:ea typeface="+mn-ea"/>
          <a:cs typeface="Arial" pitchFamily="34" charset="0"/>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bg1"/>
          </a:solidFill>
          <a:latin typeface="Arial" pitchFamily="34" charset="0"/>
          <a:ea typeface="+mn-ea"/>
          <a:cs typeface="Arial" pitchFamily="34" charset="0"/>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bg1"/>
          </a:solidFill>
          <a:latin typeface="Arial" pitchFamily="34" charset="0"/>
          <a:ea typeface="+mn-ea"/>
          <a:cs typeface="Arial" pitchFamily="34" charset="0"/>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bg1"/>
          </a:solidFill>
          <a:latin typeface="Arial" pitchFamily="34" charset="0"/>
          <a:ea typeface="+mn-ea"/>
          <a:cs typeface="Arial" pitchFamily="34" charset="0"/>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bg1"/>
          </a:solidFill>
          <a:latin typeface="Arial" pitchFamily="34" charset="0"/>
          <a:ea typeface="+mn-ea"/>
          <a:cs typeface="Arial" pitchFamily="34"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7" name="Freeform 16"/>
          <p:cNvSpPr>
            <a:spLocks/>
          </p:cNvSpPr>
          <p:nvPr/>
        </p:nvSpPr>
        <p:spPr bwMode="auto">
          <a:xfrm rot="21435692">
            <a:off x="-29793" y="208161"/>
            <a:ext cx="11642268" cy="726694"/>
          </a:xfrm>
          <a:custGeom>
            <a:avLst>
              <a:gd name="A1" fmla="val 0"/>
              <a:gd name="A2" fmla="val 0"/>
              <a:gd name="A3" fmla="val 0"/>
              <a:gd name="A4" fmla="val 0"/>
              <a:gd name="A5" fmla="val 0"/>
              <a:gd name="A6" fmla="val 0"/>
              <a:gd name="A7" fmla="val 0"/>
              <a:gd name="A8" fmla="val 0"/>
            </a:avLst>
            <a:gdLst>
              <a:gd name="connsiteX0" fmla="*/ 0 w 10000"/>
              <a:gd name="connsiteY0" fmla="*/ 8571 h 8588"/>
              <a:gd name="connsiteX1" fmla="*/ 2841 w 10000"/>
              <a:gd name="connsiteY1" fmla="*/ 2670 h 8588"/>
              <a:gd name="connsiteX2" fmla="*/ 7234 w 10000"/>
              <a:gd name="connsiteY2" fmla="*/ 8143 h 8588"/>
              <a:gd name="connsiteX3" fmla="*/ 10000 w 10000"/>
              <a:gd name="connsiteY3" fmla="*/ 0 h 8588"/>
              <a:gd name="connsiteX0" fmla="*/ 0 w 10000"/>
              <a:gd name="connsiteY0" fmla="*/ 9980 h 11671"/>
              <a:gd name="connsiteX1" fmla="*/ 2841 w 10000"/>
              <a:gd name="connsiteY1" fmla="*/ 3109 h 11671"/>
              <a:gd name="connsiteX2" fmla="*/ 7230 w 10000"/>
              <a:gd name="connsiteY2" fmla="*/ 11153 h 11671"/>
              <a:gd name="connsiteX3" fmla="*/ 10000 w 10000"/>
              <a:gd name="connsiteY3" fmla="*/ 0 h 11671"/>
              <a:gd name="connsiteX0" fmla="*/ 0 w 9612"/>
              <a:gd name="connsiteY0" fmla="*/ 13556 h 15843"/>
              <a:gd name="connsiteX1" fmla="*/ 2841 w 9612"/>
              <a:gd name="connsiteY1" fmla="*/ 6685 h 15843"/>
              <a:gd name="connsiteX2" fmla="*/ 7230 w 9612"/>
              <a:gd name="connsiteY2" fmla="*/ 14729 h 15843"/>
              <a:gd name="connsiteX3" fmla="*/ 9612 w 9612"/>
              <a:gd name="connsiteY3" fmla="*/ 0 h 15843"/>
              <a:gd name="connsiteX0" fmla="*/ 0 w 10000"/>
              <a:gd name="connsiteY0" fmla="*/ 8556 h 9332"/>
              <a:gd name="connsiteX1" fmla="*/ 2956 w 10000"/>
              <a:gd name="connsiteY1" fmla="*/ 4220 h 9332"/>
              <a:gd name="connsiteX2" fmla="*/ 7280 w 10000"/>
              <a:gd name="connsiteY2" fmla="*/ 8629 h 9332"/>
              <a:gd name="connsiteX3" fmla="*/ 10000 w 10000"/>
              <a:gd name="connsiteY3" fmla="*/ 0 h 9332"/>
              <a:gd name="connsiteX0" fmla="*/ 0 w 10000"/>
              <a:gd name="connsiteY0" fmla="*/ 9168 h 9433"/>
              <a:gd name="connsiteX1" fmla="*/ 2807 w 10000"/>
              <a:gd name="connsiteY1" fmla="*/ 1118 h 9433"/>
              <a:gd name="connsiteX2" fmla="*/ 7280 w 10000"/>
              <a:gd name="connsiteY2" fmla="*/ 9247 h 9433"/>
              <a:gd name="connsiteX3" fmla="*/ 10000 w 10000"/>
              <a:gd name="connsiteY3" fmla="*/ 0 h 9433"/>
              <a:gd name="connsiteX0" fmla="*/ 0 w 10000"/>
              <a:gd name="connsiteY0" fmla="*/ 10933 h 10933"/>
              <a:gd name="connsiteX1" fmla="*/ 2807 w 10000"/>
              <a:gd name="connsiteY1" fmla="*/ 1185 h 10933"/>
              <a:gd name="connsiteX2" fmla="*/ 7280 w 10000"/>
              <a:gd name="connsiteY2" fmla="*/ 9803 h 10933"/>
              <a:gd name="connsiteX3" fmla="*/ 10000 w 10000"/>
              <a:gd name="connsiteY3" fmla="*/ 0 h 10933"/>
              <a:gd name="connsiteX0" fmla="*/ 0 w 10000"/>
              <a:gd name="connsiteY0" fmla="*/ 10933 h 10933"/>
              <a:gd name="connsiteX1" fmla="*/ 2807 w 10000"/>
              <a:gd name="connsiteY1" fmla="*/ 1185 h 10933"/>
              <a:gd name="connsiteX2" fmla="*/ 7280 w 10000"/>
              <a:gd name="connsiteY2" fmla="*/ 9803 h 10933"/>
              <a:gd name="connsiteX3" fmla="*/ 10000 w 10000"/>
              <a:gd name="connsiteY3" fmla="*/ 0 h 10933"/>
              <a:gd name="connsiteX0" fmla="*/ 0 w 10000"/>
              <a:gd name="connsiteY0" fmla="*/ 10933 h 10933"/>
              <a:gd name="connsiteX1" fmla="*/ 2807 w 10000"/>
              <a:gd name="connsiteY1" fmla="*/ 1185 h 10933"/>
              <a:gd name="connsiteX2" fmla="*/ 7280 w 10000"/>
              <a:gd name="connsiteY2" fmla="*/ 9803 h 10933"/>
              <a:gd name="connsiteX3" fmla="*/ 10000 w 10000"/>
              <a:gd name="connsiteY3" fmla="*/ 0 h 10933"/>
              <a:gd name="connsiteX0" fmla="*/ 0 w 10000"/>
              <a:gd name="connsiteY0" fmla="*/ 10933 h 10933"/>
              <a:gd name="connsiteX1" fmla="*/ 2807 w 10000"/>
              <a:gd name="connsiteY1" fmla="*/ 1185 h 10933"/>
              <a:gd name="connsiteX2" fmla="*/ 7111 w 10000"/>
              <a:gd name="connsiteY2" fmla="*/ 8541 h 10933"/>
              <a:gd name="connsiteX3" fmla="*/ 10000 w 10000"/>
              <a:gd name="connsiteY3" fmla="*/ 0 h 10933"/>
              <a:gd name="connsiteX0" fmla="*/ 0 w 9914"/>
              <a:gd name="connsiteY0" fmla="*/ 10988 h 10988"/>
              <a:gd name="connsiteX1" fmla="*/ 2807 w 9914"/>
              <a:gd name="connsiteY1" fmla="*/ 1240 h 10988"/>
              <a:gd name="connsiteX2" fmla="*/ 7111 w 9914"/>
              <a:gd name="connsiteY2" fmla="*/ 8596 h 10988"/>
              <a:gd name="connsiteX3" fmla="*/ 9914 w 9914"/>
              <a:gd name="connsiteY3" fmla="*/ 0 h 10988"/>
              <a:gd name="connsiteX0" fmla="*/ 0 w 10000"/>
              <a:gd name="connsiteY0" fmla="*/ 10000 h 10000"/>
              <a:gd name="connsiteX1" fmla="*/ 2831 w 10000"/>
              <a:gd name="connsiteY1" fmla="*/ 1129 h 10000"/>
              <a:gd name="connsiteX2" fmla="*/ 7173 w 10000"/>
              <a:gd name="connsiteY2" fmla="*/ 7823 h 10000"/>
              <a:gd name="connsiteX3" fmla="*/ 10000 w 10000"/>
              <a:gd name="connsiteY3" fmla="*/ 0 h 10000"/>
              <a:gd name="connsiteX0" fmla="*/ 0 w 10000"/>
              <a:gd name="connsiteY0" fmla="*/ 10000 h 10000"/>
              <a:gd name="connsiteX1" fmla="*/ 0 w 10000"/>
              <a:gd name="connsiteY1" fmla="*/ 10000 h 10000"/>
              <a:gd name="connsiteX2" fmla="*/ 2831 w 10000"/>
              <a:gd name="connsiteY2" fmla="*/ 1129 h 10000"/>
              <a:gd name="connsiteX3" fmla="*/ 7173 w 10000"/>
              <a:gd name="connsiteY3" fmla="*/ 7823 h 10000"/>
              <a:gd name="connsiteX4" fmla="*/ 1000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10000"/>
                </a:lnTo>
                <a:cubicBezTo>
                  <a:pt x="472" y="8522"/>
                  <a:pt x="1639" y="1499"/>
                  <a:pt x="2831" y="1129"/>
                </a:cubicBezTo>
                <a:cubicBezTo>
                  <a:pt x="4055" y="957"/>
                  <a:pt x="5978" y="8011"/>
                  <a:pt x="7173" y="7823"/>
                </a:cubicBezTo>
                <a:cubicBezTo>
                  <a:pt x="8368" y="7635"/>
                  <a:pt x="9369" y="2833"/>
                  <a:pt x="10000" y="0"/>
                </a:cubicBezTo>
              </a:path>
            </a:pathLst>
          </a:custGeom>
          <a:noFill/>
          <a:ln w="9525" cap="flat" cmpd="sng" algn="ctr">
            <a:gradFill>
              <a:gsLst>
                <a:gs pos="0">
                  <a:srgbClr val="FFF200"/>
                </a:gs>
                <a:gs pos="45000">
                  <a:srgbClr val="FF7A00"/>
                </a:gs>
                <a:gs pos="70000">
                  <a:srgbClr val="FF0300"/>
                </a:gs>
                <a:gs pos="100000">
                  <a:srgbClr val="4D0808"/>
                </a:gs>
              </a:gsLst>
              <a:lin ang="5400000" scaled="0"/>
            </a:gra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7" name="Freeform 6"/>
          <p:cNvSpPr>
            <a:spLocks/>
          </p:cNvSpPr>
          <p:nvPr/>
        </p:nvSpPr>
        <p:spPr bwMode="auto">
          <a:xfrm>
            <a:off x="-12700" y="-7143"/>
            <a:ext cx="12208848" cy="1147966"/>
          </a:xfrm>
          <a:custGeom>
            <a:avLst>
              <a:gd name="A1" fmla="val 0"/>
              <a:gd name="A2" fmla="val 0"/>
              <a:gd name="A3" fmla="val 0"/>
              <a:gd name="A4" fmla="val 0"/>
              <a:gd name="A5" fmla="val 0"/>
              <a:gd name="A6" fmla="val 0"/>
              <a:gd name="A7" fmla="val 0"/>
              <a:gd name="A8" fmla="val 0"/>
            </a:avLst>
            <a:gdLst>
              <a:gd name="connsiteX0" fmla="*/ 10 w 10000"/>
              <a:gd name="connsiteY0" fmla="*/ 30 h 10000"/>
              <a:gd name="connsiteX1" fmla="*/ 4404 w 10000"/>
              <a:gd name="connsiteY1" fmla="*/ 0 h 10000"/>
              <a:gd name="connsiteX2" fmla="*/ 7578 w 10000"/>
              <a:gd name="connsiteY2" fmla="*/ 5595 h 10000"/>
              <a:gd name="connsiteX3" fmla="*/ 9990 w 10000"/>
              <a:gd name="connsiteY3" fmla="*/ 838 h 10000"/>
              <a:gd name="connsiteX4" fmla="*/ 10000 w 10000"/>
              <a:gd name="connsiteY4" fmla="*/ 3247 h 10000"/>
              <a:gd name="connsiteX5" fmla="*/ 7412 w 10000"/>
              <a:gd name="connsiteY5" fmla="*/ 7519 h 10000"/>
              <a:gd name="connsiteX6" fmla="*/ 2578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4 w 10000"/>
              <a:gd name="connsiteY1" fmla="*/ 0 h 10000"/>
              <a:gd name="connsiteX2" fmla="*/ 7578 w 10000"/>
              <a:gd name="connsiteY2" fmla="*/ 9173 h 10000"/>
              <a:gd name="connsiteX3" fmla="*/ 9990 w 10000"/>
              <a:gd name="connsiteY3" fmla="*/ 838 h 10000"/>
              <a:gd name="connsiteX4" fmla="*/ 10000 w 10000"/>
              <a:gd name="connsiteY4" fmla="*/ 3247 h 10000"/>
              <a:gd name="connsiteX5" fmla="*/ 7412 w 10000"/>
              <a:gd name="connsiteY5" fmla="*/ 7519 h 10000"/>
              <a:gd name="connsiteX6" fmla="*/ 2578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4 w 10000"/>
              <a:gd name="connsiteY1" fmla="*/ 0 h 10000"/>
              <a:gd name="connsiteX2" fmla="*/ 7578 w 10000"/>
              <a:gd name="connsiteY2" fmla="*/ 9173 h 10000"/>
              <a:gd name="connsiteX3" fmla="*/ 9990 w 10000"/>
              <a:gd name="connsiteY3" fmla="*/ 838 h 10000"/>
              <a:gd name="connsiteX4" fmla="*/ 10000 w 10000"/>
              <a:gd name="connsiteY4" fmla="*/ 3247 h 10000"/>
              <a:gd name="connsiteX5" fmla="*/ 7412 w 10000"/>
              <a:gd name="connsiteY5" fmla="*/ 6693 h 10000"/>
              <a:gd name="connsiteX6" fmla="*/ 2578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4 w 10000"/>
              <a:gd name="connsiteY1" fmla="*/ 0 h 10000"/>
              <a:gd name="connsiteX2" fmla="*/ 7578 w 10000"/>
              <a:gd name="connsiteY2" fmla="*/ 7519 h 10000"/>
              <a:gd name="connsiteX3" fmla="*/ 9990 w 10000"/>
              <a:gd name="connsiteY3" fmla="*/ 838 h 10000"/>
              <a:gd name="connsiteX4" fmla="*/ 10000 w 10000"/>
              <a:gd name="connsiteY4" fmla="*/ 3247 h 10000"/>
              <a:gd name="connsiteX5" fmla="*/ 7412 w 10000"/>
              <a:gd name="connsiteY5" fmla="*/ 6693 h 10000"/>
              <a:gd name="connsiteX6" fmla="*/ 2578 w 10000"/>
              <a:gd name="connsiteY6" fmla="*/ 3064 h 10000"/>
              <a:gd name="connsiteX7" fmla="*/ 0 w 10000"/>
              <a:gd name="connsiteY7" fmla="*/ 10000 h 10000"/>
              <a:gd name="connsiteX8" fmla="*/ 10 w 10000"/>
              <a:gd name="connsiteY8" fmla="*/ 30 h 10000"/>
              <a:gd name="connsiteX0" fmla="*/ 10 w 9993"/>
              <a:gd name="connsiteY0" fmla="*/ 30 h 10000"/>
              <a:gd name="connsiteX1" fmla="*/ 4404 w 9993"/>
              <a:gd name="connsiteY1" fmla="*/ 0 h 10000"/>
              <a:gd name="connsiteX2" fmla="*/ 7578 w 9993"/>
              <a:gd name="connsiteY2" fmla="*/ 7519 h 10000"/>
              <a:gd name="connsiteX3" fmla="*/ 9990 w 9993"/>
              <a:gd name="connsiteY3" fmla="*/ 838 h 10000"/>
              <a:gd name="connsiteX4" fmla="*/ 9990 w 9993"/>
              <a:gd name="connsiteY4" fmla="*/ 4212 h 10000"/>
              <a:gd name="connsiteX5" fmla="*/ 7412 w 9993"/>
              <a:gd name="connsiteY5" fmla="*/ 6693 h 10000"/>
              <a:gd name="connsiteX6" fmla="*/ 2578 w 9993"/>
              <a:gd name="connsiteY6" fmla="*/ 3064 h 10000"/>
              <a:gd name="connsiteX7" fmla="*/ 0 w 9993"/>
              <a:gd name="connsiteY7" fmla="*/ 10000 h 10000"/>
              <a:gd name="connsiteX8" fmla="*/ 10 w 9993"/>
              <a:gd name="connsiteY8" fmla="*/ 30 h 10000"/>
              <a:gd name="connsiteX0" fmla="*/ 10 w 10000"/>
              <a:gd name="connsiteY0" fmla="*/ 30 h 10000"/>
              <a:gd name="connsiteX1" fmla="*/ 4407 w 10000"/>
              <a:gd name="connsiteY1" fmla="*/ 0 h 10000"/>
              <a:gd name="connsiteX2" fmla="*/ 7583 w 10000"/>
              <a:gd name="connsiteY2" fmla="*/ 7519 h 10000"/>
              <a:gd name="connsiteX3" fmla="*/ 9997 w 10000"/>
              <a:gd name="connsiteY3" fmla="*/ 838 h 10000"/>
              <a:gd name="connsiteX4" fmla="*/ 9997 w 10000"/>
              <a:gd name="connsiteY4" fmla="*/ 4212 h 10000"/>
              <a:gd name="connsiteX5" fmla="*/ 7417 w 10000"/>
              <a:gd name="connsiteY5" fmla="*/ 6693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7583 w 10000"/>
              <a:gd name="connsiteY2" fmla="*/ 7519 h 10000"/>
              <a:gd name="connsiteX3" fmla="*/ 9997 w 10000"/>
              <a:gd name="connsiteY3" fmla="*/ 838 h 10000"/>
              <a:gd name="connsiteX4" fmla="*/ 9997 w 10000"/>
              <a:gd name="connsiteY4" fmla="*/ 5039 h 10000"/>
              <a:gd name="connsiteX5" fmla="*/ 7417 w 10000"/>
              <a:gd name="connsiteY5" fmla="*/ 6693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7583 w 10000"/>
              <a:gd name="connsiteY2" fmla="*/ 7519 h 10000"/>
              <a:gd name="connsiteX3" fmla="*/ 9997 w 10000"/>
              <a:gd name="connsiteY3" fmla="*/ 2558 h 10000"/>
              <a:gd name="connsiteX4" fmla="*/ 9997 w 10000"/>
              <a:gd name="connsiteY4" fmla="*/ 5039 h 10000"/>
              <a:gd name="connsiteX5" fmla="*/ 7417 w 10000"/>
              <a:gd name="connsiteY5" fmla="*/ 6693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7583 w 10000"/>
              <a:gd name="connsiteY2" fmla="*/ 7519 h 10000"/>
              <a:gd name="connsiteX3" fmla="*/ 9997 w 10000"/>
              <a:gd name="connsiteY3" fmla="*/ 2558 h 10000"/>
              <a:gd name="connsiteX4" fmla="*/ 9997 w 10000"/>
              <a:gd name="connsiteY4" fmla="*/ 5866 h 10000"/>
              <a:gd name="connsiteX5" fmla="*/ 7417 w 10000"/>
              <a:gd name="connsiteY5" fmla="*/ 6693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7583 w 10000"/>
              <a:gd name="connsiteY2" fmla="*/ 7519 h 10000"/>
              <a:gd name="connsiteX3" fmla="*/ 9997 w 10000"/>
              <a:gd name="connsiteY3" fmla="*/ 1731 h 10000"/>
              <a:gd name="connsiteX4" fmla="*/ 9997 w 10000"/>
              <a:gd name="connsiteY4" fmla="*/ 5866 h 10000"/>
              <a:gd name="connsiteX5" fmla="*/ 7417 w 10000"/>
              <a:gd name="connsiteY5" fmla="*/ 6693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1498"/>
              <a:gd name="connsiteX1" fmla="*/ 4407 w 10000"/>
              <a:gd name="connsiteY1" fmla="*/ 0 h 11498"/>
              <a:gd name="connsiteX2" fmla="*/ 7583 w 10000"/>
              <a:gd name="connsiteY2" fmla="*/ 7519 h 11498"/>
              <a:gd name="connsiteX3" fmla="*/ 9997 w 10000"/>
              <a:gd name="connsiteY3" fmla="*/ 1731 h 11498"/>
              <a:gd name="connsiteX4" fmla="*/ 9997 w 10000"/>
              <a:gd name="connsiteY4" fmla="*/ 10827 h 11498"/>
              <a:gd name="connsiteX5" fmla="*/ 7417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583 w 10000"/>
              <a:gd name="connsiteY2" fmla="*/ 7519 h 11498"/>
              <a:gd name="connsiteX3" fmla="*/ 9997 w 10000"/>
              <a:gd name="connsiteY3" fmla="*/ 5866 h 11498"/>
              <a:gd name="connsiteX4" fmla="*/ 9997 w 10000"/>
              <a:gd name="connsiteY4" fmla="*/ 10827 h 11498"/>
              <a:gd name="connsiteX5" fmla="*/ 7417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666 w 10000"/>
              <a:gd name="connsiteY2" fmla="*/ 5866 h 11498"/>
              <a:gd name="connsiteX3" fmla="*/ 9997 w 10000"/>
              <a:gd name="connsiteY3" fmla="*/ 5866 h 11498"/>
              <a:gd name="connsiteX4" fmla="*/ 9997 w 10000"/>
              <a:gd name="connsiteY4" fmla="*/ 10827 h 11498"/>
              <a:gd name="connsiteX5" fmla="*/ 7417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666 w 10000"/>
              <a:gd name="connsiteY2" fmla="*/ 5866 h 11498"/>
              <a:gd name="connsiteX3" fmla="*/ 9997 w 10000"/>
              <a:gd name="connsiteY3" fmla="*/ 5866 h 11498"/>
              <a:gd name="connsiteX4" fmla="*/ 9997 w 10000"/>
              <a:gd name="connsiteY4" fmla="*/ 10827 h 11498"/>
              <a:gd name="connsiteX5" fmla="*/ 7500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583 w 10000"/>
              <a:gd name="connsiteY2" fmla="*/ 8346 h 11498"/>
              <a:gd name="connsiteX3" fmla="*/ 9997 w 10000"/>
              <a:gd name="connsiteY3" fmla="*/ 5866 h 11498"/>
              <a:gd name="connsiteX4" fmla="*/ 9997 w 10000"/>
              <a:gd name="connsiteY4" fmla="*/ 10827 h 11498"/>
              <a:gd name="connsiteX5" fmla="*/ 7500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583 w 10000"/>
              <a:gd name="connsiteY2" fmla="*/ 8346 h 11498"/>
              <a:gd name="connsiteX3" fmla="*/ 9997 w 10000"/>
              <a:gd name="connsiteY3" fmla="*/ 5866 h 11498"/>
              <a:gd name="connsiteX4" fmla="*/ 9997 w 10000"/>
              <a:gd name="connsiteY4" fmla="*/ 10827 h 11498"/>
              <a:gd name="connsiteX5" fmla="*/ 7250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334 w 10000"/>
              <a:gd name="connsiteY2" fmla="*/ 8346 h 11498"/>
              <a:gd name="connsiteX3" fmla="*/ 9997 w 10000"/>
              <a:gd name="connsiteY3" fmla="*/ 5866 h 11498"/>
              <a:gd name="connsiteX4" fmla="*/ 9997 w 10000"/>
              <a:gd name="connsiteY4" fmla="*/ 10827 h 11498"/>
              <a:gd name="connsiteX5" fmla="*/ 7250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334 w 10000"/>
              <a:gd name="connsiteY2" fmla="*/ 8346 h 11498"/>
              <a:gd name="connsiteX3" fmla="*/ 9997 w 10000"/>
              <a:gd name="connsiteY3" fmla="*/ 5866 h 11498"/>
              <a:gd name="connsiteX4" fmla="*/ 9997 w 10000"/>
              <a:gd name="connsiteY4" fmla="*/ 10827 h 11498"/>
              <a:gd name="connsiteX5" fmla="*/ 7250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334 w 10000"/>
              <a:gd name="connsiteY2" fmla="*/ 8346 h 11498"/>
              <a:gd name="connsiteX3" fmla="*/ 9997 w 10000"/>
              <a:gd name="connsiteY3" fmla="*/ 6693 h 11498"/>
              <a:gd name="connsiteX4" fmla="*/ 9997 w 10000"/>
              <a:gd name="connsiteY4" fmla="*/ 10827 h 11498"/>
              <a:gd name="connsiteX5" fmla="*/ 7250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334 w 10000"/>
              <a:gd name="connsiteY2" fmla="*/ 8346 h 11498"/>
              <a:gd name="connsiteX3" fmla="*/ 9997 w 10000"/>
              <a:gd name="connsiteY3" fmla="*/ 5866 h 11498"/>
              <a:gd name="connsiteX4" fmla="*/ 9997 w 10000"/>
              <a:gd name="connsiteY4" fmla="*/ 10827 h 11498"/>
              <a:gd name="connsiteX5" fmla="*/ 7250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1498"/>
              <a:gd name="connsiteX1" fmla="*/ 4407 w 10000"/>
              <a:gd name="connsiteY1" fmla="*/ 0 h 11498"/>
              <a:gd name="connsiteX2" fmla="*/ 7334 w 10000"/>
              <a:gd name="connsiteY2" fmla="*/ 8346 h 11498"/>
              <a:gd name="connsiteX3" fmla="*/ 9997 w 10000"/>
              <a:gd name="connsiteY3" fmla="*/ 5866 h 11498"/>
              <a:gd name="connsiteX4" fmla="*/ 9997 w 10000"/>
              <a:gd name="connsiteY4" fmla="*/ 10827 h 11498"/>
              <a:gd name="connsiteX5" fmla="*/ 7250 w 10000"/>
              <a:gd name="connsiteY5" fmla="*/ 6693 h 11498"/>
              <a:gd name="connsiteX6" fmla="*/ 2580 w 10000"/>
              <a:gd name="connsiteY6" fmla="*/ 3064 h 11498"/>
              <a:gd name="connsiteX7" fmla="*/ 0 w 10000"/>
              <a:gd name="connsiteY7" fmla="*/ 10000 h 11498"/>
              <a:gd name="connsiteX8" fmla="*/ 10 w 10000"/>
              <a:gd name="connsiteY8" fmla="*/ 30 h 11498"/>
              <a:gd name="connsiteX0" fmla="*/ 10 w 10000"/>
              <a:gd name="connsiteY0" fmla="*/ 30 h 10671"/>
              <a:gd name="connsiteX1" fmla="*/ 4407 w 10000"/>
              <a:gd name="connsiteY1" fmla="*/ 0 h 10671"/>
              <a:gd name="connsiteX2" fmla="*/ 7334 w 10000"/>
              <a:gd name="connsiteY2" fmla="*/ 8346 h 10671"/>
              <a:gd name="connsiteX3" fmla="*/ 9997 w 10000"/>
              <a:gd name="connsiteY3" fmla="*/ 5866 h 10671"/>
              <a:gd name="connsiteX4" fmla="*/ 9997 w 10000"/>
              <a:gd name="connsiteY4" fmla="*/ 10000 h 10671"/>
              <a:gd name="connsiteX5" fmla="*/ 7250 w 10000"/>
              <a:gd name="connsiteY5" fmla="*/ 6693 h 10671"/>
              <a:gd name="connsiteX6" fmla="*/ 2580 w 10000"/>
              <a:gd name="connsiteY6" fmla="*/ 3064 h 10671"/>
              <a:gd name="connsiteX7" fmla="*/ 0 w 10000"/>
              <a:gd name="connsiteY7" fmla="*/ 10000 h 10671"/>
              <a:gd name="connsiteX8" fmla="*/ 10 w 10000"/>
              <a:gd name="connsiteY8" fmla="*/ 30 h 10671"/>
              <a:gd name="connsiteX0" fmla="*/ 10 w 10000"/>
              <a:gd name="connsiteY0" fmla="*/ 30 h 10884"/>
              <a:gd name="connsiteX1" fmla="*/ 4407 w 10000"/>
              <a:gd name="connsiteY1" fmla="*/ 0 h 10884"/>
              <a:gd name="connsiteX2" fmla="*/ 7334 w 10000"/>
              <a:gd name="connsiteY2" fmla="*/ 8346 h 10884"/>
              <a:gd name="connsiteX3" fmla="*/ 9997 w 10000"/>
              <a:gd name="connsiteY3" fmla="*/ 5866 h 10884"/>
              <a:gd name="connsiteX4" fmla="*/ 9997 w 10000"/>
              <a:gd name="connsiteY4" fmla="*/ 10000 h 10884"/>
              <a:gd name="connsiteX5" fmla="*/ 7250 w 10000"/>
              <a:gd name="connsiteY5" fmla="*/ 6693 h 10884"/>
              <a:gd name="connsiteX6" fmla="*/ 2580 w 10000"/>
              <a:gd name="connsiteY6" fmla="*/ 3064 h 10884"/>
              <a:gd name="connsiteX7" fmla="*/ 0 w 10000"/>
              <a:gd name="connsiteY7" fmla="*/ 10000 h 10884"/>
              <a:gd name="connsiteX8" fmla="*/ 10 w 10000"/>
              <a:gd name="connsiteY8" fmla="*/ 30 h 10884"/>
              <a:gd name="connsiteX0" fmla="*/ 10 w 10000"/>
              <a:gd name="connsiteY0" fmla="*/ 30 h 10884"/>
              <a:gd name="connsiteX1" fmla="*/ 4407 w 10000"/>
              <a:gd name="connsiteY1" fmla="*/ 0 h 10884"/>
              <a:gd name="connsiteX2" fmla="*/ 7334 w 10000"/>
              <a:gd name="connsiteY2" fmla="*/ 8346 h 10884"/>
              <a:gd name="connsiteX3" fmla="*/ 9997 w 10000"/>
              <a:gd name="connsiteY3" fmla="*/ 5866 h 10884"/>
              <a:gd name="connsiteX4" fmla="*/ 9997 w 10000"/>
              <a:gd name="connsiteY4" fmla="*/ 10000 h 10884"/>
              <a:gd name="connsiteX5" fmla="*/ 7250 w 10000"/>
              <a:gd name="connsiteY5" fmla="*/ 6693 h 10884"/>
              <a:gd name="connsiteX6" fmla="*/ 2580 w 10000"/>
              <a:gd name="connsiteY6" fmla="*/ 3064 h 10884"/>
              <a:gd name="connsiteX7" fmla="*/ 0 w 10000"/>
              <a:gd name="connsiteY7" fmla="*/ 10000 h 10884"/>
              <a:gd name="connsiteX8" fmla="*/ 10 w 10000"/>
              <a:gd name="connsiteY8" fmla="*/ 30 h 10884"/>
              <a:gd name="connsiteX0" fmla="*/ 10 w 10000"/>
              <a:gd name="connsiteY0" fmla="*/ 30 h 10884"/>
              <a:gd name="connsiteX1" fmla="*/ 4407 w 10000"/>
              <a:gd name="connsiteY1" fmla="*/ 0 h 10884"/>
              <a:gd name="connsiteX2" fmla="*/ 7334 w 10000"/>
              <a:gd name="connsiteY2" fmla="*/ 8346 h 10884"/>
              <a:gd name="connsiteX3" fmla="*/ 9997 w 10000"/>
              <a:gd name="connsiteY3" fmla="*/ 5039 h 10884"/>
              <a:gd name="connsiteX4" fmla="*/ 9997 w 10000"/>
              <a:gd name="connsiteY4" fmla="*/ 10000 h 10884"/>
              <a:gd name="connsiteX5" fmla="*/ 7250 w 10000"/>
              <a:gd name="connsiteY5" fmla="*/ 6693 h 10884"/>
              <a:gd name="connsiteX6" fmla="*/ 2580 w 10000"/>
              <a:gd name="connsiteY6" fmla="*/ 3064 h 10884"/>
              <a:gd name="connsiteX7" fmla="*/ 0 w 10000"/>
              <a:gd name="connsiteY7" fmla="*/ 10000 h 10884"/>
              <a:gd name="connsiteX8" fmla="*/ 10 w 10000"/>
              <a:gd name="connsiteY8" fmla="*/ 30 h 10884"/>
              <a:gd name="connsiteX0" fmla="*/ 10 w 10000"/>
              <a:gd name="connsiteY0" fmla="*/ 30 h 10057"/>
              <a:gd name="connsiteX1" fmla="*/ 4407 w 10000"/>
              <a:gd name="connsiteY1" fmla="*/ 0 h 10057"/>
              <a:gd name="connsiteX2" fmla="*/ 7334 w 10000"/>
              <a:gd name="connsiteY2" fmla="*/ 8346 h 10057"/>
              <a:gd name="connsiteX3" fmla="*/ 9997 w 10000"/>
              <a:gd name="connsiteY3" fmla="*/ 5039 h 10057"/>
              <a:gd name="connsiteX4" fmla="*/ 9997 w 10000"/>
              <a:gd name="connsiteY4" fmla="*/ 9173 h 10057"/>
              <a:gd name="connsiteX5" fmla="*/ 7250 w 10000"/>
              <a:gd name="connsiteY5" fmla="*/ 6693 h 10057"/>
              <a:gd name="connsiteX6" fmla="*/ 2580 w 10000"/>
              <a:gd name="connsiteY6" fmla="*/ 3064 h 10057"/>
              <a:gd name="connsiteX7" fmla="*/ 0 w 10000"/>
              <a:gd name="connsiteY7" fmla="*/ 10000 h 10057"/>
              <a:gd name="connsiteX8" fmla="*/ 10 w 10000"/>
              <a:gd name="connsiteY8" fmla="*/ 30 h 10057"/>
              <a:gd name="connsiteX0" fmla="*/ 10 w 10000"/>
              <a:gd name="connsiteY0" fmla="*/ 30 h 10057"/>
              <a:gd name="connsiteX1" fmla="*/ 4407 w 10000"/>
              <a:gd name="connsiteY1" fmla="*/ 0 h 10057"/>
              <a:gd name="connsiteX2" fmla="*/ 7084 w 10000"/>
              <a:gd name="connsiteY2" fmla="*/ 9173 h 10057"/>
              <a:gd name="connsiteX3" fmla="*/ 9997 w 10000"/>
              <a:gd name="connsiteY3" fmla="*/ 5039 h 10057"/>
              <a:gd name="connsiteX4" fmla="*/ 9997 w 10000"/>
              <a:gd name="connsiteY4" fmla="*/ 9173 h 10057"/>
              <a:gd name="connsiteX5" fmla="*/ 7250 w 10000"/>
              <a:gd name="connsiteY5" fmla="*/ 6693 h 10057"/>
              <a:gd name="connsiteX6" fmla="*/ 2580 w 10000"/>
              <a:gd name="connsiteY6" fmla="*/ 3064 h 10057"/>
              <a:gd name="connsiteX7" fmla="*/ 0 w 10000"/>
              <a:gd name="connsiteY7" fmla="*/ 10000 h 10057"/>
              <a:gd name="connsiteX8" fmla="*/ 10 w 10000"/>
              <a:gd name="connsiteY8" fmla="*/ 30 h 10057"/>
              <a:gd name="connsiteX0" fmla="*/ 10 w 10000"/>
              <a:gd name="connsiteY0" fmla="*/ 30 h 10057"/>
              <a:gd name="connsiteX1" fmla="*/ 4407 w 10000"/>
              <a:gd name="connsiteY1" fmla="*/ 0 h 10057"/>
              <a:gd name="connsiteX2" fmla="*/ 7084 w 10000"/>
              <a:gd name="connsiteY2" fmla="*/ 9173 h 10057"/>
              <a:gd name="connsiteX3" fmla="*/ 9997 w 10000"/>
              <a:gd name="connsiteY3" fmla="*/ 5039 h 10057"/>
              <a:gd name="connsiteX4" fmla="*/ 9997 w 10000"/>
              <a:gd name="connsiteY4" fmla="*/ 9173 h 10057"/>
              <a:gd name="connsiteX5" fmla="*/ 6918 w 10000"/>
              <a:gd name="connsiteY5" fmla="*/ 5866 h 10057"/>
              <a:gd name="connsiteX6" fmla="*/ 2580 w 10000"/>
              <a:gd name="connsiteY6" fmla="*/ 3064 h 10057"/>
              <a:gd name="connsiteX7" fmla="*/ 0 w 10000"/>
              <a:gd name="connsiteY7" fmla="*/ 10000 h 10057"/>
              <a:gd name="connsiteX8" fmla="*/ 10 w 10000"/>
              <a:gd name="connsiteY8" fmla="*/ 30 h 10057"/>
              <a:gd name="connsiteX0" fmla="*/ 10 w 10000"/>
              <a:gd name="connsiteY0" fmla="*/ 30 h 10057"/>
              <a:gd name="connsiteX1" fmla="*/ 4407 w 10000"/>
              <a:gd name="connsiteY1" fmla="*/ 0 h 10057"/>
              <a:gd name="connsiteX2" fmla="*/ 7084 w 10000"/>
              <a:gd name="connsiteY2" fmla="*/ 9173 h 10057"/>
              <a:gd name="connsiteX3" fmla="*/ 9997 w 10000"/>
              <a:gd name="connsiteY3" fmla="*/ 5039 h 10057"/>
              <a:gd name="connsiteX4" fmla="*/ 9997 w 10000"/>
              <a:gd name="connsiteY4" fmla="*/ 9173 h 10057"/>
              <a:gd name="connsiteX5" fmla="*/ 6918 w 10000"/>
              <a:gd name="connsiteY5" fmla="*/ 5866 h 10057"/>
              <a:gd name="connsiteX6" fmla="*/ 2580 w 10000"/>
              <a:gd name="connsiteY6" fmla="*/ 3064 h 10057"/>
              <a:gd name="connsiteX7" fmla="*/ 0 w 10000"/>
              <a:gd name="connsiteY7" fmla="*/ 10000 h 10057"/>
              <a:gd name="connsiteX8" fmla="*/ 10 w 10000"/>
              <a:gd name="connsiteY8" fmla="*/ 30 h 10057"/>
              <a:gd name="connsiteX0" fmla="*/ 10 w 10000"/>
              <a:gd name="connsiteY0" fmla="*/ 30 h 12530"/>
              <a:gd name="connsiteX1" fmla="*/ 4407 w 10000"/>
              <a:gd name="connsiteY1" fmla="*/ 0 h 12530"/>
              <a:gd name="connsiteX2" fmla="*/ 7084 w 10000"/>
              <a:gd name="connsiteY2" fmla="*/ 9173 h 12530"/>
              <a:gd name="connsiteX3" fmla="*/ 9997 w 10000"/>
              <a:gd name="connsiteY3" fmla="*/ 5039 h 12530"/>
              <a:gd name="connsiteX4" fmla="*/ 9997 w 10000"/>
              <a:gd name="connsiteY4" fmla="*/ 9173 h 12530"/>
              <a:gd name="connsiteX5" fmla="*/ 6834 w 10000"/>
              <a:gd name="connsiteY5" fmla="*/ 10000 h 12530"/>
              <a:gd name="connsiteX6" fmla="*/ 2580 w 10000"/>
              <a:gd name="connsiteY6" fmla="*/ 3064 h 12530"/>
              <a:gd name="connsiteX7" fmla="*/ 0 w 10000"/>
              <a:gd name="connsiteY7" fmla="*/ 10000 h 12530"/>
              <a:gd name="connsiteX8" fmla="*/ 10 w 10000"/>
              <a:gd name="connsiteY8" fmla="*/ 30 h 12530"/>
              <a:gd name="connsiteX0" fmla="*/ 10 w 10000"/>
              <a:gd name="connsiteY0" fmla="*/ 30 h 12530"/>
              <a:gd name="connsiteX1" fmla="*/ 4407 w 10000"/>
              <a:gd name="connsiteY1" fmla="*/ 0 h 12530"/>
              <a:gd name="connsiteX2" fmla="*/ 7084 w 10000"/>
              <a:gd name="connsiteY2" fmla="*/ 6693 h 12530"/>
              <a:gd name="connsiteX3" fmla="*/ 9997 w 10000"/>
              <a:gd name="connsiteY3" fmla="*/ 5039 h 12530"/>
              <a:gd name="connsiteX4" fmla="*/ 9997 w 10000"/>
              <a:gd name="connsiteY4" fmla="*/ 9173 h 12530"/>
              <a:gd name="connsiteX5" fmla="*/ 6834 w 10000"/>
              <a:gd name="connsiteY5" fmla="*/ 10000 h 12530"/>
              <a:gd name="connsiteX6" fmla="*/ 2580 w 10000"/>
              <a:gd name="connsiteY6" fmla="*/ 3064 h 12530"/>
              <a:gd name="connsiteX7" fmla="*/ 0 w 10000"/>
              <a:gd name="connsiteY7" fmla="*/ 10000 h 12530"/>
              <a:gd name="connsiteX8" fmla="*/ 10 w 10000"/>
              <a:gd name="connsiteY8" fmla="*/ 30 h 12530"/>
              <a:gd name="connsiteX0" fmla="*/ 10 w 10000"/>
              <a:gd name="connsiteY0" fmla="*/ 30 h 12530"/>
              <a:gd name="connsiteX1" fmla="*/ 4407 w 10000"/>
              <a:gd name="connsiteY1" fmla="*/ 0 h 12530"/>
              <a:gd name="connsiteX2" fmla="*/ 7084 w 10000"/>
              <a:gd name="connsiteY2" fmla="*/ 6693 h 12530"/>
              <a:gd name="connsiteX3" fmla="*/ 9997 w 10000"/>
              <a:gd name="connsiteY3" fmla="*/ 5039 h 12530"/>
              <a:gd name="connsiteX4" fmla="*/ 9997 w 10000"/>
              <a:gd name="connsiteY4" fmla="*/ 9173 h 12530"/>
              <a:gd name="connsiteX5" fmla="*/ 7417 w 10000"/>
              <a:gd name="connsiteY5" fmla="*/ 10000 h 12530"/>
              <a:gd name="connsiteX6" fmla="*/ 2580 w 10000"/>
              <a:gd name="connsiteY6" fmla="*/ 3064 h 12530"/>
              <a:gd name="connsiteX7" fmla="*/ 0 w 10000"/>
              <a:gd name="connsiteY7" fmla="*/ 10000 h 12530"/>
              <a:gd name="connsiteX8" fmla="*/ 10 w 10000"/>
              <a:gd name="connsiteY8" fmla="*/ 30 h 12530"/>
              <a:gd name="connsiteX0" fmla="*/ 10 w 10000"/>
              <a:gd name="connsiteY0" fmla="*/ 30 h 12530"/>
              <a:gd name="connsiteX1" fmla="*/ 4407 w 10000"/>
              <a:gd name="connsiteY1" fmla="*/ 0 h 12530"/>
              <a:gd name="connsiteX2" fmla="*/ 7084 w 10000"/>
              <a:gd name="connsiteY2" fmla="*/ 6693 h 12530"/>
              <a:gd name="connsiteX3" fmla="*/ 9997 w 10000"/>
              <a:gd name="connsiteY3" fmla="*/ 5039 h 12530"/>
              <a:gd name="connsiteX4" fmla="*/ 9997 w 10000"/>
              <a:gd name="connsiteY4" fmla="*/ 7519 h 12530"/>
              <a:gd name="connsiteX5" fmla="*/ 7417 w 10000"/>
              <a:gd name="connsiteY5" fmla="*/ 10000 h 12530"/>
              <a:gd name="connsiteX6" fmla="*/ 2580 w 10000"/>
              <a:gd name="connsiteY6" fmla="*/ 3064 h 12530"/>
              <a:gd name="connsiteX7" fmla="*/ 0 w 10000"/>
              <a:gd name="connsiteY7" fmla="*/ 10000 h 12530"/>
              <a:gd name="connsiteX8" fmla="*/ 10 w 10000"/>
              <a:gd name="connsiteY8" fmla="*/ 30 h 12530"/>
              <a:gd name="connsiteX0" fmla="*/ 10 w 10000"/>
              <a:gd name="connsiteY0" fmla="*/ 30 h 12530"/>
              <a:gd name="connsiteX1" fmla="*/ 4407 w 10000"/>
              <a:gd name="connsiteY1" fmla="*/ 0 h 12530"/>
              <a:gd name="connsiteX2" fmla="*/ 7084 w 10000"/>
              <a:gd name="connsiteY2" fmla="*/ 6693 h 12530"/>
              <a:gd name="connsiteX3" fmla="*/ 9997 w 10000"/>
              <a:gd name="connsiteY3" fmla="*/ 9173 h 12530"/>
              <a:gd name="connsiteX4" fmla="*/ 9997 w 10000"/>
              <a:gd name="connsiteY4" fmla="*/ 7519 h 12530"/>
              <a:gd name="connsiteX5" fmla="*/ 7417 w 10000"/>
              <a:gd name="connsiteY5" fmla="*/ 10000 h 12530"/>
              <a:gd name="connsiteX6" fmla="*/ 2580 w 10000"/>
              <a:gd name="connsiteY6" fmla="*/ 3064 h 12530"/>
              <a:gd name="connsiteX7" fmla="*/ 0 w 10000"/>
              <a:gd name="connsiteY7" fmla="*/ 10000 h 12530"/>
              <a:gd name="connsiteX8" fmla="*/ 10 w 10000"/>
              <a:gd name="connsiteY8" fmla="*/ 30 h 12530"/>
              <a:gd name="connsiteX0" fmla="*/ 10 w 10000"/>
              <a:gd name="connsiteY0" fmla="*/ 30 h 12530"/>
              <a:gd name="connsiteX1" fmla="*/ 4407 w 10000"/>
              <a:gd name="connsiteY1" fmla="*/ 0 h 12530"/>
              <a:gd name="connsiteX2" fmla="*/ 7084 w 10000"/>
              <a:gd name="connsiteY2" fmla="*/ 6693 h 12530"/>
              <a:gd name="connsiteX3" fmla="*/ 9997 w 10000"/>
              <a:gd name="connsiteY3" fmla="*/ 9173 h 12530"/>
              <a:gd name="connsiteX4" fmla="*/ 9997 w 10000"/>
              <a:gd name="connsiteY4" fmla="*/ 5039 h 12530"/>
              <a:gd name="connsiteX5" fmla="*/ 7417 w 10000"/>
              <a:gd name="connsiteY5" fmla="*/ 10000 h 12530"/>
              <a:gd name="connsiteX6" fmla="*/ 2580 w 10000"/>
              <a:gd name="connsiteY6" fmla="*/ 3064 h 12530"/>
              <a:gd name="connsiteX7" fmla="*/ 0 w 10000"/>
              <a:gd name="connsiteY7" fmla="*/ 10000 h 12530"/>
              <a:gd name="connsiteX8" fmla="*/ 10 w 10000"/>
              <a:gd name="connsiteY8" fmla="*/ 30 h 12530"/>
              <a:gd name="connsiteX0" fmla="*/ 10 w 10000"/>
              <a:gd name="connsiteY0" fmla="*/ 30 h 12530"/>
              <a:gd name="connsiteX1" fmla="*/ 4407 w 10000"/>
              <a:gd name="connsiteY1" fmla="*/ 0 h 12530"/>
              <a:gd name="connsiteX2" fmla="*/ 7084 w 10000"/>
              <a:gd name="connsiteY2" fmla="*/ 6693 h 12530"/>
              <a:gd name="connsiteX3" fmla="*/ 9997 w 10000"/>
              <a:gd name="connsiteY3" fmla="*/ 8346 h 12530"/>
              <a:gd name="connsiteX4" fmla="*/ 9997 w 10000"/>
              <a:gd name="connsiteY4" fmla="*/ 5039 h 12530"/>
              <a:gd name="connsiteX5" fmla="*/ 7417 w 10000"/>
              <a:gd name="connsiteY5" fmla="*/ 10000 h 12530"/>
              <a:gd name="connsiteX6" fmla="*/ 2580 w 10000"/>
              <a:gd name="connsiteY6" fmla="*/ 3064 h 12530"/>
              <a:gd name="connsiteX7" fmla="*/ 0 w 10000"/>
              <a:gd name="connsiteY7" fmla="*/ 10000 h 12530"/>
              <a:gd name="connsiteX8" fmla="*/ 10 w 10000"/>
              <a:gd name="connsiteY8" fmla="*/ 30 h 12530"/>
              <a:gd name="connsiteX0" fmla="*/ 10 w 10000"/>
              <a:gd name="connsiteY0" fmla="*/ 30 h 11703"/>
              <a:gd name="connsiteX1" fmla="*/ 4407 w 10000"/>
              <a:gd name="connsiteY1" fmla="*/ 0 h 11703"/>
              <a:gd name="connsiteX2" fmla="*/ 7084 w 10000"/>
              <a:gd name="connsiteY2" fmla="*/ 6693 h 11703"/>
              <a:gd name="connsiteX3" fmla="*/ 9997 w 10000"/>
              <a:gd name="connsiteY3" fmla="*/ 8346 h 11703"/>
              <a:gd name="connsiteX4" fmla="*/ 9997 w 10000"/>
              <a:gd name="connsiteY4" fmla="*/ 5039 h 11703"/>
              <a:gd name="connsiteX5" fmla="*/ 7001 w 10000"/>
              <a:gd name="connsiteY5" fmla="*/ 9173 h 11703"/>
              <a:gd name="connsiteX6" fmla="*/ 2580 w 10000"/>
              <a:gd name="connsiteY6" fmla="*/ 3064 h 11703"/>
              <a:gd name="connsiteX7" fmla="*/ 0 w 10000"/>
              <a:gd name="connsiteY7" fmla="*/ 10000 h 11703"/>
              <a:gd name="connsiteX8" fmla="*/ 10 w 10000"/>
              <a:gd name="connsiteY8" fmla="*/ 30 h 11703"/>
              <a:gd name="connsiteX0" fmla="*/ 10 w 10000"/>
              <a:gd name="connsiteY0" fmla="*/ 30 h 10876"/>
              <a:gd name="connsiteX1" fmla="*/ 4407 w 10000"/>
              <a:gd name="connsiteY1" fmla="*/ 0 h 10876"/>
              <a:gd name="connsiteX2" fmla="*/ 7084 w 10000"/>
              <a:gd name="connsiteY2" fmla="*/ 6693 h 10876"/>
              <a:gd name="connsiteX3" fmla="*/ 9997 w 10000"/>
              <a:gd name="connsiteY3" fmla="*/ 8346 h 10876"/>
              <a:gd name="connsiteX4" fmla="*/ 9997 w 10000"/>
              <a:gd name="connsiteY4" fmla="*/ 5039 h 10876"/>
              <a:gd name="connsiteX5" fmla="*/ 6668 w 10000"/>
              <a:gd name="connsiteY5" fmla="*/ 8346 h 10876"/>
              <a:gd name="connsiteX6" fmla="*/ 2580 w 10000"/>
              <a:gd name="connsiteY6" fmla="*/ 3064 h 10876"/>
              <a:gd name="connsiteX7" fmla="*/ 0 w 10000"/>
              <a:gd name="connsiteY7" fmla="*/ 10000 h 10876"/>
              <a:gd name="connsiteX8" fmla="*/ 10 w 10000"/>
              <a:gd name="connsiteY8" fmla="*/ 30 h 10876"/>
              <a:gd name="connsiteX0" fmla="*/ 10 w 10000"/>
              <a:gd name="connsiteY0" fmla="*/ 30 h 10876"/>
              <a:gd name="connsiteX1" fmla="*/ 4407 w 10000"/>
              <a:gd name="connsiteY1" fmla="*/ 0 h 10876"/>
              <a:gd name="connsiteX2" fmla="*/ 7084 w 10000"/>
              <a:gd name="connsiteY2" fmla="*/ 6693 h 10876"/>
              <a:gd name="connsiteX3" fmla="*/ 9997 w 10000"/>
              <a:gd name="connsiteY3" fmla="*/ 8346 h 10876"/>
              <a:gd name="connsiteX4" fmla="*/ 9997 w 10000"/>
              <a:gd name="connsiteY4" fmla="*/ 5039 h 10876"/>
              <a:gd name="connsiteX5" fmla="*/ 6335 w 10000"/>
              <a:gd name="connsiteY5" fmla="*/ 8346 h 10876"/>
              <a:gd name="connsiteX6" fmla="*/ 2580 w 10000"/>
              <a:gd name="connsiteY6" fmla="*/ 3064 h 10876"/>
              <a:gd name="connsiteX7" fmla="*/ 0 w 10000"/>
              <a:gd name="connsiteY7" fmla="*/ 10000 h 10876"/>
              <a:gd name="connsiteX8" fmla="*/ 10 w 10000"/>
              <a:gd name="connsiteY8" fmla="*/ 30 h 10876"/>
              <a:gd name="connsiteX0" fmla="*/ 10 w 10000"/>
              <a:gd name="connsiteY0" fmla="*/ 30 h 10876"/>
              <a:gd name="connsiteX1" fmla="*/ 4407 w 10000"/>
              <a:gd name="connsiteY1" fmla="*/ 0 h 10876"/>
              <a:gd name="connsiteX2" fmla="*/ 7084 w 10000"/>
              <a:gd name="connsiteY2" fmla="*/ 6693 h 10876"/>
              <a:gd name="connsiteX3" fmla="*/ 9997 w 10000"/>
              <a:gd name="connsiteY3" fmla="*/ 8346 h 10876"/>
              <a:gd name="connsiteX4" fmla="*/ 9997 w 10000"/>
              <a:gd name="connsiteY4" fmla="*/ 4212 h 10876"/>
              <a:gd name="connsiteX5" fmla="*/ 6335 w 10000"/>
              <a:gd name="connsiteY5" fmla="*/ 8346 h 10876"/>
              <a:gd name="connsiteX6" fmla="*/ 2580 w 10000"/>
              <a:gd name="connsiteY6" fmla="*/ 3064 h 10876"/>
              <a:gd name="connsiteX7" fmla="*/ 0 w 10000"/>
              <a:gd name="connsiteY7" fmla="*/ 10000 h 10876"/>
              <a:gd name="connsiteX8" fmla="*/ 10 w 10000"/>
              <a:gd name="connsiteY8" fmla="*/ 30 h 10876"/>
              <a:gd name="connsiteX0" fmla="*/ 10 w 10000"/>
              <a:gd name="connsiteY0" fmla="*/ 30 h 10876"/>
              <a:gd name="connsiteX1" fmla="*/ 4407 w 10000"/>
              <a:gd name="connsiteY1" fmla="*/ 0 h 10876"/>
              <a:gd name="connsiteX2" fmla="*/ 7084 w 10000"/>
              <a:gd name="connsiteY2" fmla="*/ 6693 h 10876"/>
              <a:gd name="connsiteX3" fmla="*/ 9997 w 10000"/>
              <a:gd name="connsiteY3" fmla="*/ 8346 h 10876"/>
              <a:gd name="connsiteX4" fmla="*/ 9997 w 10000"/>
              <a:gd name="connsiteY4" fmla="*/ 4212 h 10876"/>
              <a:gd name="connsiteX5" fmla="*/ 6335 w 10000"/>
              <a:gd name="connsiteY5" fmla="*/ 8346 h 10876"/>
              <a:gd name="connsiteX6" fmla="*/ 2580 w 10000"/>
              <a:gd name="connsiteY6" fmla="*/ 3064 h 10876"/>
              <a:gd name="connsiteX7" fmla="*/ 0 w 10000"/>
              <a:gd name="connsiteY7" fmla="*/ 10000 h 10876"/>
              <a:gd name="connsiteX8" fmla="*/ 10 w 10000"/>
              <a:gd name="connsiteY8" fmla="*/ 30 h 10876"/>
              <a:gd name="connsiteX0" fmla="*/ 10 w 10000"/>
              <a:gd name="connsiteY0" fmla="*/ 30 h 10876"/>
              <a:gd name="connsiteX1" fmla="*/ 4407 w 10000"/>
              <a:gd name="connsiteY1" fmla="*/ 0 h 10876"/>
              <a:gd name="connsiteX2" fmla="*/ 6751 w 10000"/>
              <a:gd name="connsiteY2" fmla="*/ 6693 h 10876"/>
              <a:gd name="connsiteX3" fmla="*/ 9997 w 10000"/>
              <a:gd name="connsiteY3" fmla="*/ 8346 h 10876"/>
              <a:gd name="connsiteX4" fmla="*/ 9997 w 10000"/>
              <a:gd name="connsiteY4" fmla="*/ 4212 h 10876"/>
              <a:gd name="connsiteX5" fmla="*/ 6335 w 10000"/>
              <a:gd name="connsiteY5" fmla="*/ 8346 h 10876"/>
              <a:gd name="connsiteX6" fmla="*/ 2580 w 10000"/>
              <a:gd name="connsiteY6" fmla="*/ 3064 h 10876"/>
              <a:gd name="connsiteX7" fmla="*/ 0 w 10000"/>
              <a:gd name="connsiteY7" fmla="*/ 10000 h 10876"/>
              <a:gd name="connsiteX8" fmla="*/ 10 w 10000"/>
              <a:gd name="connsiteY8" fmla="*/ 30 h 10876"/>
              <a:gd name="connsiteX0" fmla="*/ 10 w 10000"/>
              <a:gd name="connsiteY0" fmla="*/ 30 h 10876"/>
              <a:gd name="connsiteX1" fmla="*/ 4407 w 10000"/>
              <a:gd name="connsiteY1" fmla="*/ 0 h 10876"/>
              <a:gd name="connsiteX2" fmla="*/ 6501 w 10000"/>
              <a:gd name="connsiteY2" fmla="*/ 6693 h 10876"/>
              <a:gd name="connsiteX3" fmla="*/ 9997 w 10000"/>
              <a:gd name="connsiteY3" fmla="*/ 8346 h 10876"/>
              <a:gd name="connsiteX4" fmla="*/ 9997 w 10000"/>
              <a:gd name="connsiteY4" fmla="*/ 4212 h 10876"/>
              <a:gd name="connsiteX5" fmla="*/ 6335 w 10000"/>
              <a:gd name="connsiteY5" fmla="*/ 8346 h 10876"/>
              <a:gd name="connsiteX6" fmla="*/ 2580 w 10000"/>
              <a:gd name="connsiteY6" fmla="*/ 3064 h 10876"/>
              <a:gd name="connsiteX7" fmla="*/ 0 w 10000"/>
              <a:gd name="connsiteY7" fmla="*/ 10000 h 10876"/>
              <a:gd name="connsiteX8" fmla="*/ 10 w 10000"/>
              <a:gd name="connsiteY8" fmla="*/ 30 h 10876"/>
              <a:gd name="connsiteX0" fmla="*/ 10 w 10000"/>
              <a:gd name="connsiteY0" fmla="*/ 30 h 11630"/>
              <a:gd name="connsiteX1" fmla="*/ 4407 w 10000"/>
              <a:gd name="connsiteY1" fmla="*/ 0 h 11630"/>
              <a:gd name="connsiteX2" fmla="*/ 6501 w 10000"/>
              <a:gd name="connsiteY2" fmla="*/ 6693 h 11630"/>
              <a:gd name="connsiteX3" fmla="*/ 9997 w 10000"/>
              <a:gd name="connsiteY3" fmla="*/ 10827 h 11630"/>
              <a:gd name="connsiteX4" fmla="*/ 9997 w 10000"/>
              <a:gd name="connsiteY4" fmla="*/ 4212 h 11630"/>
              <a:gd name="connsiteX5" fmla="*/ 6335 w 10000"/>
              <a:gd name="connsiteY5" fmla="*/ 8346 h 11630"/>
              <a:gd name="connsiteX6" fmla="*/ 2580 w 10000"/>
              <a:gd name="connsiteY6" fmla="*/ 3064 h 11630"/>
              <a:gd name="connsiteX7" fmla="*/ 0 w 10000"/>
              <a:gd name="connsiteY7" fmla="*/ 10000 h 11630"/>
              <a:gd name="connsiteX8" fmla="*/ 10 w 10000"/>
              <a:gd name="connsiteY8" fmla="*/ 30 h 11630"/>
              <a:gd name="connsiteX0" fmla="*/ 10 w 10000"/>
              <a:gd name="connsiteY0" fmla="*/ 30 h 11630"/>
              <a:gd name="connsiteX1" fmla="*/ 4407 w 10000"/>
              <a:gd name="connsiteY1" fmla="*/ 0 h 11630"/>
              <a:gd name="connsiteX2" fmla="*/ 6501 w 10000"/>
              <a:gd name="connsiteY2" fmla="*/ 6693 h 11630"/>
              <a:gd name="connsiteX3" fmla="*/ 9997 w 10000"/>
              <a:gd name="connsiteY3" fmla="*/ 10827 h 11630"/>
              <a:gd name="connsiteX4" fmla="*/ 9997 w 10000"/>
              <a:gd name="connsiteY4" fmla="*/ 6693 h 11630"/>
              <a:gd name="connsiteX5" fmla="*/ 6335 w 10000"/>
              <a:gd name="connsiteY5" fmla="*/ 8346 h 11630"/>
              <a:gd name="connsiteX6" fmla="*/ 2580 w 10000"/>
              <a:gd name="connsiteY6" fmla="*/ 3064 h 11630"/>
              <a:gd name="connsiteX7" fmla="*/ 0 w 10000"/>
              <a:gd name="connsiteY7" fmla="*/ 10000 h 11630"/>
              <a:gd name="connsiteX8" fmla="*/ 10 w 10000"/>
              <a:gd name="connsiteY8" fmla="*/ 30 h 11630"/>
              <a:gd name="connsiteX0" fmla="*/ 10 w 10000"/>
              <a:gd name="connsiteY0" fmla="*/ 30 h 10876"/>
              <a:gd name="connsiteX1" fmla="*/ 4407 w 10000"/>
              <a:gd name="connsiteY1" fmla="*/ 0 h 10876"/>
              <a:gd name="connsiteX2" fmla="*/ 6501 w 10000"/>
              <a:gd name="connsiteY2" fmla="*/ 6693 h 10876"/>
              <a:gd name="connsiteX3" fmla="*/ 9997 w 10000"/>
              <a:gd name="connsiteY3" fmla="*/ 9173 h 10876"/>
              <a:gd name="connsiteX4" fmla="*/ 9997 w 10000"/>
              <a:gd name="connsiteY4" fmla="*/ 6693 h 10876"/>
              <a:gd name="connsiteX5" fmla="*/ 6335 w 10000"/>
              <a:gd name="connsiteY5" fmla="*/ 8346 h 10876"/>
              <a:gd name="connsiteX6" fmla="*/ 2580 w 10000"/>
              <a:gd name="connsiteY6" fmla="*/ 3064 h 10876"/>
              <a:gd name="connsiteX7" fmla="*/ 0 w 10000"/>
              <a:gd name="connsiteY7" fmla="*/ 10000 h 10876"/>
              <a:gd name="connsiteX8" fmla="*/ 10 w 10000"/>
              <a:gd name="connsiteY8" fmla="*/ 30 h 10876"/>
              <a:gd name="connsiteX0" fmla="*/ 10 w 10000"/>
              <a:gd name="connsiteY0" fmla="*/ 30 h 10876"/>
              <a:gd name="connsiteX1" fmla="*/ 4407 w 10000"/>
              <a:gd name="connsiteY1" fmla="*/ 0 h 10876"/>
              <a:gd name="connsiteX2" fmla="*/ 6501 w 10000"/>
              <a:gd name="connsiteY2" fmla="*/ 6693 h 10876"/>
              <a:gd name="connsiteX3" fmla="*/ 9997 w 10000"/>
              <a:gd name="connsiteY3" fmla="*/ 9173 h 10876"/>
              <a:gd name="connsiteX4" fmla="*/ 9997 w 10000"/>
              <a:gd name="connsiteY4" fmla="*/ 6693 h 10876"/>
              <a:gd name="connsiteX5" fmla="*/ 5919 w 10000"/>
              <a:gd name="connsiteY5" fmla="*/ 8346 h 10876"/>
              <a:gd name="connsiteX6" fmla="*/ 2580 w 10000"/>
              <a:gd name="connsiteY6" fmla="*/ 3064 h 10876"/>
              <a:gd name="connsiteX7" fmla="*/ 0 w 10000"/>
              <a:gd name="connsiteY7" fmla="*/ 10000 h 10876"/>
              <a:gd name="connsiteX8" fmla="*/ 10 w 10000"/>
              <a:gd name="connsiteY8" fmla="*/ 30 h 10876"/>
              <a:gd name="connsiteX0" fmla="*/ 10 w 10000"/>
              <a:gd name="connsiteY0" fmla="*/ 30 h 10000"/>
              <a:gd name="connsiteX1" fmla="*/ 4407 w 10000"/>
              <a:gd name="connsiteY1" fmla="*/ 0 h 10000"/>
              <a:gd name="connsiteX2" fmla="*/ 6501 w 10000"/>
              <a:gd name="connsiteY2" fmla="*/ 6693 h 10000"/>
              <a:gd name="connsiteX3" fmla="*/ 9997 w 10000"/>
              <a:gd name="connsiteY3" fmla="*/ 9173 h 10000"/>
              <a:gd name="connsiteX4" fmla="*/ 9997 w 10000"/>
              <a:gd name="connsiteY4" fmla="*/ 6693 h 10000"/>
              <a:gd name="connsiteX5" fmla="*/ 5919 w 10000"/>
              <a:gd name="connsiteY5" fmla="*/ 834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501 w 10000"/>
              <a:gd name="connsiteY2" fmla="*/ 6693 h 10000"/>
              <a:gd name="connsiteX3" fmla="*/ 9997 w 10000"/>
              <a:gd name="connsiteY3" fmla="*/ 9173 h 10000"/>
              <a:gd name="connsiteX4" fmla="*/ 9997 w 10000"/>
              <a:gd name="connsiteY4" fmla="*/ 5866 h 10000"/>
              <a:gd name="connsiteX5" fmla="*/ 5919 w 10000"/>
              <a:gd name="connsiteY5" fmla="*/ 834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418 w 10000"/>
              <a:gd name="connsiteY2" fmla="*/ 5866 h 10000"/>
              <a:gd name="connsiteX3" fmla="*/ 9997 w 10000"/>
              <a:gd name="connsiteY3" fmla="*/ 9173 h 10000"/>
              <a:gd name="connsiteX4" fmla="*/ 9997 w 10000"/>
              <a:gd name="connsiteY4" fmla="*/ 5866 h 10000"/>
              <a:gd name="connsiteX5" fmla="*/ 5919 w 10000"/>
              <a:gd name="connsiteY5" fmla="*/ 834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418 w 10000"/>
              <a:gd name="connsiteY2" fmla="*/ 5866 h 10000"/>
              <a:gd name="connsiteX3" fmla="*/ 9997 w 10000"/>
              <a:gd name="connsiteY3" fmla="*/ 9173 h 10000"/>
              <a:gd name="connsiteX4" fmla="*/ 9997 w 10000"/>
              <a:gd name="connsiteY4" fmla="*/ 5866 h 10000"/>
              <a:gd name="connsiteX5" fmla="*/ 5919 w 10000"/>
              <a:gd name="connsiteY5" fmla="*/ 834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418 w 10000"/>
              <a:gd name="connsiteY2" fmla="*/ 5866 h 10000"/>
              <a:gd name="connsiteX3" fmla="*/ 9997 w 10000"/>
              <a:gd name="connsiteY3" fmla="*/ 9173 h 10000"/>
              <a:gd name="connsiteX4" fmla="*/ 9997 w 10000"/>
              <a:gd name="connsiteY4" fmla="*/ 5866 h 10000"/>
              <a:gd name="connsiteX5" fmla="*/ 5919 w 10000"/>
              <a:gd name="connsiteY5" fmla="*/ 834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418 w 10000"/>
              <a:gd name="connsiteY2" fmla="*/ 5866 h 10000"/>
              <a:gd name="connsiteX3" fmla="*/ 9997 w 10000"/>
              <a:gd name="connsiteY3" fmla="*/ 9173 h 10000"/>
              <a:gd name="connsiteX4" fmla="*/ 9997 w 10000"/>
              <a:gd name="connsiteY4" fmla="*/ 5866 h 10000"/>
              <a:gd name="connsiteX5" fmla="*/ 5919 w 10000"/>
              <a:gd name="connsiteY5" fmla="*/ 834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418 w 10000"/>
              <a:gd name="connsiteY2" fmla="*/ 5866 h 10000"/>
              <a:gd name="connsiteX3" fmla="*/ 9997 w 10000"/>
              <a:gd name="connsiteY3" fmla="*/ 9173 h 10000"/>
              <a:gd name="connsiteX4" fmla="*/ 9997 w 10000"/>
              <a:gd name="connsiteY4" fmla="*/ 5866 h 10000"/>
              <a:gd name="connsiteX5" fmla="*/ 5919 w 10000"/>
              <a:gd name="connsiteY5" fmla="*/ 834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418 w 10000"/>
              <a:gd name="connsiteY2" fmla="*/ 5866 h 10000"/>
              <a:gd name="connsiteX3" fmla="*/ 9997 w 10000"/>
              <a:gd name="connsiteY3" fmla="*/ 9173 h 10000"/>
              <a:gd name="connsiteX4" fmla="*/ 9997 w 10000"/>
              <a:gd name="connsiteY4" fmla="*/ 5866 h 10000"/>
              <a:gd name="connsiteX5" fmla="*/ 5919 w 10000"/>
              <a:gd name="connsiteY5" fmla="*/ 834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418 w 10000"/>
              <a:gd name="connsiteY2" fmla="*/ 5866 h 10000"/>
              <a:gd name="connsiteX3" fmla="*/ 9997 w 10000"/>
              <a:gd name="connsiteY3" fmla="*/ 9173 h 10000"/>
              <a:gd name="connsiteX4" fmla="*/ 9997 w 10000"/>
              <a:gd name="connsiteY4" fmla="*/ 5866 h 10000"/>
              <a:gd name="connsiteX5" fmla="*/ 5919 w 10000"/>
              <a:gd name="connsiteY5" fmla="*/ 834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418 w 10000"/>
              <a:gd name="connsiteY2" fmla="*/ 5866 h 10000"/>
              <a:gd name="connsiteX3" fmla="*/ 9997 w 10000"/>
              <a:gd name="connsiteY3" fmla="*/ 9173 h 10000"/>
              <a:gd name="connsiteX4" fmla="*/ 9997 w 10000"/>
              <a:gd name="connsiteY4" fmla="*/ 5866 h 10000"/>
              <a:gd name="connsiteX5" fmla="*/ 5919 w 10000"/>
              <a:gd name="connsiteY5" fmla="*/ 7519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0000"/>
              <a:gd name="connsiteX1" fmla="*/ 4407 w 10000"/>
              <a:gd name="connsiteY1" fmla="*/ 0 h 10000"/>
              <a:gd name="connsiteX2" fmla="*/ 6418 w 10000"/>
              <a:gd name="connsiteY2" fmla="*/ 5866 h 10000"/>
              <a:gd name="connsiteX3" fmla="*/ 9997 w 10000"/>
              <a:gd name="connsiteY3" fmla="*/ 9173 h 10000"/>
              <a:gd name="connsiteX4" fmla="*/ 9997 w 10000"/>
              <a:gd name="connsiteY4" fmla="*/ 5866 h 10000"/>
              <a:gd name="connsiteX5" fmla="*/ 5919 w 10000"/>
              <a:gd name="connsiteY5" fmla="*/ 5866 h 10000"/>
              <a:gd name="connsiteX6" fmla="*/ 2580 w 10000"/>
              <a:gd name="connsiteY6" fmla="*/ 3064 h 10000"/>
              <a:gd name="connsiteX7" fmla="*/ 0 w 10000"/>
              <a:gd name="connsiteY7" fmla="*/ 10000 h 10000"/>
              <a:gd name="connsiteX8" fmla="*/ 10 w 10000"/>
              <a:gd name="connsiteY8" fmla="*/ 30 h 10000"/>
              <a:gd name="connsiteX0" fmla="*/ 10 w 10000"/>
              <a:gd name="connsiteY0" fmla="*/ 30 h 12457"/>
              <a:gd name="connsiteX1" fmla="*/ 4407 w 10000"/>
              <a:gd name="connsiteY1" fmla="*/ 0 h 12457"/>
              <a:gd name="connsiteX2" fmla="*/ 6418 w 10000"/>
              <a:gd name="connsiteY2" fmla="*/ 5866 h 12457"/>
              <a:gd name="connsiteX3" fmla="*/ 9997 w 10000"/>
              <a:gd name="connsiteY3" fmla="*/ 11654 h 12457"/>
              <a:gd name="connsiteX4" fmla="*/ 9997 w 10000"/>
              <a:gd name="connsiteY4" fmla="*/ 5866 h 12457"/>
              <a:gd name="connsiteX5" fmla="*/ 5919 w 10000"/>
              <a:gd name="connsiteY5" fmla="*/ 586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6418 w 10000"/>
              <a:gd name="connsiteY2" fmla="*/ 5866 h 12457"/>
              <a:gd name="connsiteX3" fmla="*/ 9997 w 10000"/>
              <a:gd name="connsiteY3" fmla="*/ 11654 h 12457"/>
              <a:gd name="connsiteX4" fmla="*/ 9997 w 10000"/>
              <a:gd name="connsiteY4" fmla="*/ 5866 h 12457"/>
              <a:gd name="connsiteX5" fmla="*/ 5919 w 10000"/>
              <a:gd name="connsiteY5" fmla="*/ 586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6418 w 10000"/>
              <a:gd name="connsiteY2" fmla="*/ 5866 h 12457"/>
              <a:gd name="connsiteX3" fmla="*/ 9997 w 10000"/>
              <a:gd name="connsiteY3" fmla="*/ 11654 h 12457"/>
              <a:gd name="connsiteX4" fmla="*/ 9997 w 10000"/>
              <a:gd name="connsiteY4" fmla="*/ 5866 h 12457"/>
              <a:gd name="connsiteX5" fmla="*/ 5919 w 10000"/>
              <a:gd name="connsiteY5" fmla="*/ 586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6418 w 10000"/>
              <a:gd name="connsiteY2" fmla="*/ 5866 h 12457"/>
              <a:gd name="connsiteX3" fmla="*/ 9997 w 10000"/>
              <a:gd name="connsiteY3" fmla="*/ 11654 h 12457"/>
              <a:gd name="connsiteX4" fmla="*/ 9997 w 10000"/>
              <a:gd name="connsiteY4" fmla="*/ 5866 h 12457"/>
              <a:gd name="connsiteX5" fmla="*/ 5919 w 10000"/>
              <a:gd name="connsiteY5" fmla="*/ 586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6418 w 10000"/>
              <a:gd name="connsiteY2" fmla="*/ 5866 h 12457"/>
              <a:gd name="connsiteX3" fmla="*/ 9997 w 10000"/>
              <a:gd name="connsiteY3" fmla="*/ 11654 h 12457"/>
              <a:gd name="connsiteX4" fmla="*/ 9997 w 10000"/>
              <a:gd name="connsiteY4" fmla="*/ 9173 h 12457"/>
              <a:gd name="connsiteX5" fmla="*/ 5919 w 10000"/>
              <a:gd name="connsiteY5" fmla="*/ 586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6418 w 10000"/>
              <a:gd name="connsiteY2" fmla="*/ 5866 h 12457"/>
              <a:gd name="connsiteX3" fmla="*/ 9997 w 10000"/>
              <a:gd name="connsiteY3" fmla="*/ 11654 h 12457"/>
              <a:gd name="connsiteX4" fmla="*/ 9997 w 10000"/>
              <a:gd name="connsiteY4" fmla="*/ 9173 h 12457"/>
              <a:gd name="connsiteX5" fmla="*/ 5919 w 10000"/>
              <a:gd name="connsiteY5" fmla="*/ 586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9173 h 12457"/>
              <a:gd name="connsiteX5" fmla="*/ 5919 w 10000"/>
              <a:gd name="connsiteY5" fmla="*/ 586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9173 h 12457"/>
              <a:gd name="connsiteX5" fmla="*/ 6252 w 10000"/>
              <a:gd name="connsiteY5" fmla="*/ 6693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9173 h 12457"/>
              <a:gd name="connsiteX5" fmla="*/ 6252 w 10000"/>
              <a:gd name="connsiteY5" fmla="*/ 7519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252 w 10000"/>
              <a:gd name="connsiteY5" fmla="*/ 7519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1630"/>
              <a:gd name="connsiteX1" fmla="*/ 4407 w 10000"/>
              <a:gd name="connsiteY1" fmla="*/ 0 h 11630"/>
              <a:gd name="connsiteX2" fmla="*/ 7334 w 10000"/>
              <a:gd name="connsiteY2" fmla="*/ 5866 h 11630"/>
              <a:gd name="connsiteX3" fmla="*/ 9997 w 10000"/>
              <a:gd name="connsiteY3" fmla="*/ 10827 h 11630"/>
              <a:gd name="connsiteX4" fmla="*/ 9997 w 10000"/>
              <a:gd name="connsiteY4" fmla="*/ 8346 h 11630"/>
              <a:gd name="connsiteX5" fmla="*/ 6252 w 10000"/>
              <a:gd name="connsiteY5" fmla="*/ 7519 h 11630"/>
              <a:gd name="connsiteX6" fmla="*/ 2580 w 10000"/>
              <a:gd name="connsiteY6" fmla="*/ 3064 h 11630"/>
              <a:gd name="connsiteX7" fmla="*/ 0 w 10000"/>
              <a:gd name="connsiteY7" fmla="*/ 10000 h 11630"/>
              <a:gd name="connsiteX8" fmla="*/ 10 w 10000"/>
              <a:gd name="connsiteY8" fmla="*/ 30 h 11630"/>
              <a:gd name="connsiteX0" fmla="*/ 10 w 10000"/>
              <a:gd name="connsiteY0" fmla="*/ 30 h 11630"/>
              <a:gd name="connsiteX1" fmla="*/ 4407 w 10000"/>
              <a:gd name="connsiteY1" fmla="*/ 0 h 11630"/>
              <a:gd name="connsiteX2" fmla="*/ 7334 w 10000"/>
              <a:gd name="connsiteY2" fmla="*/ 5866 h 11630"/>
              <a:gd name="connsiteX3" fmla="*/ 9997 w 10000"/>
              <a:gd name="connsiteY3" fmla="*/ 10827 h 11630"/>
              <a:gd name="connsiteX4" fmla="*/ 9997 w 10000"/>
              <a:gd name="connsiteY4" fmla="*/ 8346 h 11630"/>
              <a:gd name="connsiteX5" fmla="*/ 6252 w 10000"/>
              <a:gd name="connsiteY5" fmla="*/ 7519 h 11630"/>
              <a:gd name="connsiteX6" fmla="*/ 2580 w 10000"/>
              <a:gd name="connsiteY6" fmla="*/ 3064 h 11630"/>
              <a:gd name="connsiteX7" fmla="*/ 0 w 10000"/>
              <a:gd name="connsiteY7" fmla="*/ 10000 h 11630"/>
              <a:gd name="connsiteX8" fmla="*/ 10 w 10000"/>
              <a:gd name="connsiteY8" fmla="*/ 30 h 11630"/>
              <a:gd name="connsiteX0" fmla="*/ 10 w 10000"/>
              <a:gd name="connsiteY0" fmla="*/ 30 h 11630"/>
              <a:gd name="connsiteX1" fmla="*/ 4407 w 10000"/>
              <a:gd name="connsiteY1" fmla="*/ 0 h 11630"/>
              <a:gd name="connsiteX2" fmla="*/ 7334 w 10000"/>
              <a:gd name="connsiteY2" fmla="*/ 5866 h 11630"/>
              <a:gd name="connsiteX3" fmla="*/ 9997 w 10000"/>
              <a:gd name="connsiteY3" fmla="*/ 10827 h 11630"/>
              <a:gd name="connsiteX4" fmla="*/ 9997 w 10000"/>
              <a:gd name="connsiteY4" fmla="*/ 8346 h 11630"/>
              <a:gd name="connsiteX5" fmla="*/ 6585 w 10000"/>
              <a:gd name="connsiteY5" fmla="*/ 8346 h 11630"/>
              <a:gd name="connsiteX6" fmla="*/ 2580 w 10000"/>
              <a:gd name="connsiteY6" fmla="*/ 3064 h 11630"/>
              <a:gd name="connsiteX7" fmla="*/ 0 w 10000"/>
              <a:gd name="connsiteY7" fmla="*/ 10000 h 11630"/>
              <a:gd name="connsiteX8" fmla="*/ 10 w 10000"/>
              <a:gd name="connsiteY8" fmla="*/ 30 h 11630"/>
              <a:gd name="connsiteX0" fmla="*/ 10 w 10000"/>
              <a:gd name="connsiteY0" fmla="*/ 30 h 11630"/>
              <a:gd name="connsiteX1" fmla="*/ 4407 w 10000"/>
              <a:gd name="connsiteY1" fmla="*/ 0 h 11630"/>
              <a:gd name="connsiteX2" fmla="*/ 7334 w 10000"/>
              <a:gd name="connsiteY2" fmla="*/ 5866 h 11630"/>
              <a:gd name="connsiteX3" fmla="*/ 9997 w 10000"/>
              <a:gd name="connsiteY3" fmla="*/ 10827 h 11630"/>
              <a:gd name="connsiteX4" fmla="*/ 9997 w 10000"/>
              <a:gd name="connsiteY4" fmla="*/ 8346 h 11630"/>
              <a:gd name="connsiteX5" fmla="*/ 6585 w 10000"/>
              <a:gd name="connsiteY5" fmla="*/ 8346 h 11630"/>
              <a:gd name="connsiteX6" fmla="*/ 2580 w 10000"/>
              <a:gd name="connsiteY6" fmla="*/ 3064 h 11630"/>
              <a:gd name="connsiteX7" fmla="*/ 0 w 10000"/>
              <a:gd name="connsiteY7" fmla="*/ 10000 h 11630"/>
              <a:gd name="connsiteX8" fmla="*/ 10 w 10000"/>
              <a:gd name="connsiteY8" fmla="*/ 30 h 11630"/>
              <a:gd name="connsiteX0" fmla="*/ 10 w 10000"/>
              <a:gd name="connsiteY0" fmla="*/ 30 h 11630"/>
              <a:gd name="connsiteX1" fmla="*/ 4407 w 10000"/>
              <a:gd name="connsiteY1" fmla="*/ 0 h 11630"/>
              <a:gd name="connsiteX2" fmla="*/ 7334 w 10000"/>
              <a:gd name="connsiteY2" fmla="*/ 5866 h 11630"/>
              <a:gd name="connsiteX3" fmla="*/ 9997 w 10000"/>
              <a:gd name="connsiteY3" fmla="*/ 10827 h 11630"/>
              <a:gd name="connsiteX4" fmla="*/ 9997 w 10000"/>
              <a:gd name="connsiteY4" fmla="*/ 8346 h 11630"/>
              <a:gd name="connsiteX5" fmla="*/ 6585 w 10000"/>
              <a:gd name="connsiteY5" fmla="*/ 8346 h 11630"/>
              <a:gd name="connsiteX6" fmla="*/ 2580 w 10000"/>
              <a:gd name="connsiteY6" fmla="*/ 3064 h 11630"/>
              <a:gd name="connsiteX7" fmla="*/ 0 w 10000"/>
              <a:gd name="connsiteY7" fmla="*/ 10000 h 11630"/>
              <a:gd name="connsiteX8" fmla="*/ 10 w 10000"/>
              <a:gd name="connsiteY8" fmla="*/ 30 h 11630"/>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585 w 10000"/>
              <a:gd name="connsiteY5" fmla="*/ 834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585 w 10000"/>
              <a:gd name="connsiteY5" fmla="*/ 834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585 w 10000"/>
              <a:gd name="connsiteY5" fmla="*/ 834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585 w 10000"/>
              <a:gd name="connsiteY5" fmla="*/ 834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585 w 10000"/>
              <a:gd name="connsiteY5" fmla="*/ 834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585 w 10000"/>
              <a:gd name="connsiteY5" fmla="*/ 834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585 w 10000"/>
              <a:gd name="connsiteY5" fmla="*/ 8346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388 w 10000"/>
              <a:gd name="connsiteY5" fmla="*/ 8531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388 w 10000"/>
              <a:gd name="connsiteY5" fmla="*/ 8948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304 w 10000"/>
              <a:gd name="connsiteY5" fmla="*/ 9365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304 w 10000"/>
              <a:gd name="connsiteY5" fmla="*/ 8531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8346 h 12457"/>
              <a:gd name="connsiteX5" fmla="*/ 6304 w 10000"/>
              <a:gd name="connsiteY5" fmla="*/ 8531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7281 h 12457"/>
              <a:gd name="connsiteX5" fmla="*/ 6304 w 10000"/>
              <a:gd name="connsiteY5" fmla="*/ 8531 h 12457"/>
              <a:gd name="connsiteX6" fmla="*/ 2580 w 10000"/>
              <a:gd name="connsiteY6" fmla="*/ 3064 h 12457"/>
              <a:gd name="connsiteX7" fmla="*/ 0 w 10000"/>
              <a:gd name="connsiteY7" fmla="*/ 10000 h 12457"/>
              <a:gd name="connsiteX8" fmla="*/ 10 w 10000"/>
              <a:gd name="connsiteY8" fmla="*/ 30 h 12457"/>
              <a:gd name="connsiteX0" fmla="*/ 10 w 10000"/>
              <a:gd name="connsiteY0" fmla="*/ 30 h 12457"/>
              <a:gd name="connsiteX1" fmla="*/ 4407 w 10000"/>
              <a:gd name="connsiteY1" fmla="*/ 0 h 12457"/>
              <a:gd name="connsiteX2" fmla="*/ 7334 w 10000"/>
              <a:gd name="connsiteY2" fmla="*/ 5866 h 12457"/>
              <a:gd name="connsiteX3" fmla="*/ 9997 w 10000"/>
              <a:gd name="connsiteY3" fmla="*/ 11654 h 12457"/>
              <a:gd name="connsiteX4" fmla="*/ 9997 w 10000"/>
              <a:gd name="connsiteY4" fmla="*/ 7281 h 12457"/>
              <a:gd name="connsiteX5" fmla="*/ 6304 w 10000"/>
              <a:gd name="connsiteY5" fmla="*/ 8531 h 12457"/>
              <a:gd name="connsiteX6" fmla="*/ 2580 w 10000"/>
              <a:gd name="connsiteY6" fmla="*/ 3064 h 12457"/>
              <a:gd name="connsiteX7" fmla="*/ 0 w 10000"/>
              <a:gd name="connsiteY7" fmla="*/ 10000 h 12457"/>
              <a:gd name="connsiteX8" fmla="*/ 10 w 10000"/>
              <a:gd name="connsiteY8" fmla="*/ 30 h 12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0" h="12457">
                <a:moveTo>
                  <a:pt x="10" y="30"/>
                </a:moveTo>
                <a:lnTo>
                  <a:pt x="4407" y="0"/>
                </a:lnTo>
                <a:cubicBezTo>
                  <a:pt x="4760" y="1540"/>
                  <a:pt x="6402" y="4337"/>
                  <a:pt x="7334" y="5866"/>
                </a:cubicBezTo>
                <a:cubicBezTo>
                  <a:pt x="8653" y="7540"/>
                  <a:pt x="9111" y="7724"/>
                  <a:pt x="9997" y="11654"/>
                </a:cubicBezTo>
                <a:cubicBezTo>
                  <a:pt x="10000" y="12457"/>
                  <a:pt x="9994" y="7895"/>
                  <a:pt x="9997" y="7281"/>
                </a:cubicBezTo>
                <a:cubicBezTo>
                  <a:pt x="8696" y="4680"/>
                  <a:pt x="7380" y="8460"/>
                  <a:pt x="6304" y="8531"/>
                </a:cubicBezTo>
                <a:cubicBezTo>
                  <a:pt x="4887" y="8549"/>
                  <a:pt x="3823" y="2515"/>
                  <a:pt x="2580" y="3064"/>
                </a:cubicBezTo>
                <a:cubicBezTo>
                  <a:pt x="1300" y="3186"/>
                  <a:pt x="468" y="7348"/>
                  <a:pt x="0" y="10000"/>
                </a:cubicBezTo>
                <a:cubicBezTo>
                  <a:pt x="3" y="6677"/>
                  <a:pt x="7" y="3353"/>
                  <a:pt x="10" y="30"/>
                </a:cubicBezTo>
                <a:close/>
              </a:path>
            </a:pathLst>
          </a:custGeom>
          <a:gradFill>
            <a:gsLst>
              <a:gs pos="4000">
                <a:schemeClr val="bg2">
                  <a:alpha val="61000"/>
                </a:schemeClr>
              </a:gs>
              <a:gs pos="84000">
                <a:schemeClr val="accent1">
                  <a:alpha val="63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
        <p:nvSpPr>
          <p:cNvPr id="8" name="Freeform 7"/>
          <p:cNvSpPr>
            <a:spLocks/>
          </p:cNvSpPr>
          <p:nvPr/>
        </p:nvSpPr>
        <p:spPr bwMode="auto">
          <a:xfrm>
            <a:off x="5689600" y="-7143"/>
            <a:ext cx="6502400" cy="516327"/>
          </a:xfrm>
          <a:custGeom>
            <a:avLst>
              <a:gd name="A1" fmla="val 0"/>
              <a:gd name="A2" fmla="val 0"/>
              <a:gd name="A3" fmla="val 0"/>
              <a:gd name="A4" fmla="val 0"/>
              <a:gd name="A5" fmla="val 0"/>
              <a:gd name="A6" fmla="val 0"/>
              <a:gd name="A7" fmla="val 0"/>
              <a:gd name="A8" fmla="val 0"/>
            </a:avLst>
            <a:gdLst>
              <a:gd name="connsiteX0" fmla="*/ 0 w 10000"/>
              <a:gd name="connsiteY0" fmla="*/ 0 h 10441"/>
              <a:gd name="connsiteX1" fmla="*/ 5560 w 10000"/>
              <a:gd name="connsiteY1" fmla="*/ 9479 h 10441"/>
              <a:gd name="connsiteX2" fmla="*/ 10000 w 10000"/>
              <a:gd name="connsiteY2" fmla="*/ 5771 h 10441"/>
              <a:gd name="connsiteX3" fmla="*/ 10000 w 10000"/>
              <a:gd name="connsiteY3" fmla="*/ 101 h 10441"/>
              <a:gd name="connsiteX4" fmla="*/ 0 w 10000"/>
              <a:gd name="connsiteY4" fmla="*/ 0 h 10441"/>
              <a:gd name="connsiteX0" fmla="*/ 0 w 10000"/>
              <a:gd name="connsiteY0" fmla="*/ 0 h 9552"/>
              <a:gd name="connsiteX1" fmla="*/ 5360 w 10000"/>
              <a:gd name="connsiteY1" fmla="*/ 8590 h 9552"/>
              <a:gd name="connsiteX2" fmla="*/ 10000 w 10000"/>
              <a:gd name="connsiteY2" fmla="*/ 5771 h 9552"/>
              <a:gd name="connsiteX3" fmla="*/ 10000 w 10000"/>
              <a:gd name="connsiteY3" fmla="*/ 101 h 9552"/>
              <a:gd name="connsiteX4" fmla="*/ 0 w 10000"/>
              <a:gd name="connsiteY4" fmla="*/ 0 h 9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552">
                <a:moveTo>
                  <a:pt x="0" y="0"/>
                </a:moveTo>
                <a:cubicBezTo>
                  <a:pt x="580" y="1714"/>
                  <a:pt x="3693" y="7628"/>
                  <a:pt x="5360" y="8590"/>
                </a:cubicBezTo>
                <a:cubicBezTo>
                  <a:pt x="7027" y="9552"/>
                  <a:pt x="9260" y="7334"/>
                  <a:pt x="10000" y="5771"/>
                </a:cubicBezTo>
                <a:lnTo>
                  <a:pt x="10000" y="101"/>
                </a:lnTo>
                <a:lnTo>
                  <a:pt x="0" y="0"/>
                </a:lnTo>
                <a:close/>
              </a:path>
            </a:pathLst>
          </a:custGeom>
          <a:gradFill>
            <a:gsLst>
              <a:gs pos="0">
                <a:schemeClr val="bg2">
                  <a:alpha val="77000"/>
                </a:schemeClr>
              </a:gs>
              <a:gs pos="80000">
                <a:schemeClr val="accent1">
                  <a:alpha val="54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dirty="0">
              <a:solidFill>
                <a:schemeClr val="tx1"/>
              </a:solidFill>
              <a:latin typeface="+mn-lt"/>
              <a:ea typeface="+mn-ea"/>
              <a:cs typeface="+mn-cs"/>
            </a:endParaRPr>
          </a:p>
        </p:txBody>
      </p:sp>
      <p:sp>
        <p:nvSpPr>
          <p:cNvPr id="9" name="Title Placeholder 8"/>
          <p:cNvSpPr>
            <a:spLocks noGrp="1"/>
          </p:cNvSpPr>
          <p:nvPr>
            <p:ph type="title"/>
          </p:nvPr>
        </p:nvSpPr>
        <p:spPr>
          <a:xfrm>
            <a:off x="304800" y="1047890"/>
            <a:ext cx="11582400" cy="115215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304800" y="2590800"/>
            <a:ext cx="11582400" cy="3372930"/>
          </a:xfrm>
          <a:prstGeom prst="rect">
            <a:avLst/>
          </a:prstGeom>
        </p:spPr>
        <p:txBody>
          <a:bodyPr vert="horz">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grpSp>
        <p:nvGrpSpPr>
          <p:cNvPr id="2" name="Group 1"/>
          <p:cNvGrpSpPr/>
          <p:nvPr/>
        </p:nvGrpSpPr>
        <p:grpSpPr>
          <a:xfrm>
            <a:off x="-26926" y="202437"/>
            <a:ext cx="12242339" cy="604999"/>
            <a:chOff x="-20222" y="216578"/>
            <a:chExt cx="9181754" cy="604999"/>
          </a:xfrm>
        </p:grpSpPr>
        <p:sp>
          <p:nvSpPr>
            <p:cNvPr id="12" name="Freeform 11"/>
            <p:cNvSpPr>
              <a:spLocks/>
            </p:cNvSpPr>
            <p:nvPr/>
          </p:nvSpPr>
          <p:spPr bwMode="auto">
            <a:xfrm rot="21435692">
              <a:off x="-20222" y="216578"/>
              <a:ext cx="9163050" cy="599948"/>
            </a:xfrm>
            <a:custGeom>
              <a:avLst>
                <a:gd name="A1" fmla="val 0"/>
                <a:gd name="A2" fmla="val 0"/>
                <a:gd name="A3" fmla="val 0"/>
                <a:gd name="A4" fmla="val 0"/>
                <a:gd name="A5" fmla="val 0"/>
                <a:gd name="A6" fmla="val 0"/>
                <a:gd name="A7" fmla="val 0"/>
                <a:gd name="A8" fmla="val 0"/>
              </a:avLst>
              <a:gdLst>
                <a:gd name="connsiteX0" fmla="*/ 0 w 10000"/>
                <a:gd name="connsiteY0" fmla="*/ 9156 h 9241"/>
                <a:gd name="connsiteX1" fmla="*/ 2786 w 10000"/>
                <a:gd name="connsiteY1" fmla="*/ 2673 h 9241"/>
                <a:gd name="connsiteX2" fmla="*/ 6996 w 10000"/>
                <a:gd name="connsiteY2" fmla="*/ 8796 h 9241"/>
                <a:gd name="connsiteX3" fmla="*/ 10000 w 10000"/>
                <a:gd name="connsiteY3" fmla="*/ 0 h 9241"/>
              </a:gdLst>
              <a:ahLst/>
              <a:cxnLst>
                <a:cxn ang="0">
                  <a:pos x="connsiteX0" y="connsiteY0"/>
                </a:cxn>
                <a:cxn ang="0">
                  <a:pos x="connsiteX1" y="connsiteY1"/>
                </a:cxn>
                <a:cxn ang="0">
                  <a:pos x="connsiteX2" y="connsiteY2"/>
                </a:cxn>
                <a:cxn ang="0">
                  <a:pos x="connsiteX3" y="connsiteY3"/>
                </a:cxn>
              </a:cxnLst>
              <a:rect l="l" t="t" r="r" b="b"/>
              <a:pathLst>
                <a:path w="10000" h="9241">
                  <a:moveTo>
                    <a:pt x="0" y="9156"/>
                  </a:moveTo>
                  <a:cubicBezTo>
                    <a:pt x="489" y="6995"/>
                    <a:pt x="1620" y="2733"/>
                    <a:pt x="2786" y="2673"/>
                  </a:cubicBezTo>
                  <a:cubicBezTo>
                    <a:pt x="3952" y="2613"/>
                    <a:pt x="5793" y="9241"/>
                    <a:pt x="6996" y="8796"/>
                  </a:cubicBezTo>
                  <a:cubicBezTo>
                    <a:pt x="8198" y="8350"/>
                    <a:pt x="9401" y="1991"/>
                    <a:pt x="10000" y="0"/>
                  </a:cubicBezTo>
                </a:path>
              </a:pathLst>
            </a:custGeom>
            <a:noFill/>
            <a:ln w="10795" cap="flat" cmpd="sng" algn="ctr">
              <a:gradFill>
                <a:gsLst>
                  <a:gs pos="0">
                    <a:srgbClr val="FFF200"/>
                  </a:gs>
                  <a:gs pos="45000">
                    <a:srgbClr val="FF7A00"/>
                  </a:gs>
                  <a:gs pos="70000">
                    <a:srgbClr val="FF0300"/>
                  </a:gs>
                  <a:gs pos="100000">
                    <a:srgbClr val="4D0808"/>
                  </a:gs>
                </a:gsLst>
                <a:lin ang="5400000" scaled="0"/>
              </a:gra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3" name="Freeform 12"/>
            <p:cNvSpPr>
              <a:spLocks/>
            </p:cNvSpPr>
            <p:nvPr/>
          </p:nvSpPr>
          <p:spPr bwMode="auto">
            <a:xfrm rot="21435692">
              <a:off x="-14280" y="290003"/>
              <a:ext cx="9175812" cy="531574"/>
            </a:xfrm>
            <a:custGeom>
              <a:avLst>
                <a:gd name="A1" fmla="val 0"/>
                <a:gd name="A2" fmla="val 0"/>
                <a:gd name="A3" fmla="val 0"/>
                <a:gd name="A4" fmla="val 0"/>
                <a:gd name="A5" fmla="val 0"/>
                <a:gd name="A6" fmla="val 0"/>
                <a:gd name="A7" fmla="val 0"/>
                <a:gd name="A8" fmla="val 0"/>
              </a:avLst>
              <a:gdLst>
                <a:gd name="connsiteX0" fmla="*/ 0 w 10000"/>
                <a:gd name="connsiteY0" fmla="*/ 8571 h 8588"/>
                <a:gd name="connsiteX1" fmla="*/ 2841 w 10000"/>
                <a:gd name="connsiteY1" fmla="*/ 2670 h 8588"/>
                <a:gd name="connsiteX2" fmla="*/ 7234 w 10000"/>
                <a:gd name="connsiteY2" fmla="*/ 8143 h 8588"/>
                <a:gd name="connsiteX3" fmla="*/ 10000 w 10000"/>
                <a:gd name="connsiteY3" fmla="*/ 0 h 8588"/>
                <a:gd name="connsiteX0" fmla="*/ 0 w 10000"/>
                <a:gd name="connsiteY0" fmla="*/ 9980 h 11671"/>
                <a:gd name="connsiteX1" fmla="*/ 2841 w 10000"/>
                <a:gd name="connsiteY1" fmla="*/ 3109 h 11671"/>
                <a:gd name="connsiteX2" fmla="*/ 7230 w 10000"/>
                <a:gd name="connsiteY2" fmla="*/ 11153 h 11671"/>
                <a:gd name="connsiteX3" fmla="*/ 10000 w 10000"/>
                <a:gd name="connsiteY3" fmla="*/ 0 h 11671"/>
              </a:gdLst>
              <a:ahLst/>
              <a:cxnLst>
                <a:cxn ang="0">
                  <a:pos x="connsiteX0" y="connsiteY0"/>
                </a:cxn>
                <a:cxn ang="0">
                  <a:pos x="connsiteX1" y="connsiteY1"/>
                </a:cxn>
                <a:cxn ang="0">
                  <a:pos x="connsiteX2" y="connsiteY2"/>
                </a:cxn>
                <a:cxn ang="0">
                  <a:pos x="connsiteX3" y="connsiteY3"/>
                </a:cxn>
              </a:cxnLst>
              <a:rect l="l" t="t" r="r" b="b"/>
              <a:pathLst>
                <a:path w="10000" h="11671">
                  <a:moveTo>
                    <a:pt x="0" y="9980"/>
                  </a:moveTo>
                  <a:cubicBezTo>
                    <a:pt x="473" y="8822"/>
                    <a:pt x="1636" y="2914"/>
                    <a:pt x="2841" y="3109"/>
                  </a:cubicBezTo>
                  <a:cubicBezTo>
                    <a:pt x="4046" y="3304"/>
                    <a:pt x="6037" y="11671"/>
                    <a:pt x="7230" y="11153"/>
                  </a:cubicBezTo>
                  <a:cubicBezTo>
                    <a:pt x="8423" y="10635"/>
                    <a:pt x="9407" y="2318"/>
                    <a:pt x="10000" y="0"/>
                  </a:cubicBezTo>
                </a:path>
              </a:pathLst>
            </a:custGeom>
            <a:noFill/>
            <a:ln w="9525" cap="flat" cmpd="sng" algn="ctr">
              <a:gradFill>
                <a:gsLst>
                  <a:gs pos="0">
                    <a:srgbClr val="FFF200"/>
                  </a:gs>
                  <a:gs pos="45000">
                    <a:srgbClr val="FF7A00"/>
                  </a:gs>
                  <a:gs pos="70000">
                    <a:srgbClr val="FF0300"/>
                  </a:gs>
                  <a:gs pos="100000">
                    <a:srgbClr val="4D0808"/>
                  </a:gs>
                </a:gsLst>
                <a:lin ang="5400000" scaled="0"/>
              </a:gra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grpSp>
      <p:pic>
        <p:nvPicPr>
          <p:cNvPr id="11" name="Picture 10" descr="AGI-Logo-Tagline-Digital-Outlines-WhiteLetters-RGB.png"/>
          <p:cNvPicPr>
            <a:picLocks noChangeAspect="1"/>
          </p:cNvPicPr>
          <p:nvPr/>
        </p:nvPicPr>
        <p:blipFill>
          <a:blip r:embed="rId15" cstate="print"/>
          <a:stretch>
            <a:fillRect/>
          </a:stretch>
        </p:blipFill>
        <p:spPr>
          <a:xfrm>
            <a:off x="8963574" y="6002136"/>
            <a:ext cx="2899125" cy="729695"/>
          </a:xfrm>
          <a:prstGeom prst="rect">
            <a:avLst/>
          </a:prstGeom>
        </p:spPr>
      </p:pic>
    </p:spTree>
    <p:extLst>
      <p:ext uri="{BB962C8B-B14F-4D97-AF65-F5344CB8AC3E}">
        <p14:creationId xmlns:p14="http://schemas.microsoft.com/office/powerpoint/2010/main" val="164608169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894" r:id="rId12"/>
    <p:sldLayoutId id="2147483892" r:id="rId13"/>
  </p:sldLayoutIdLst>
  <p:txStyles>
    <p:titleStyle>
      <a:lvl1pPr algn="l" rtl="0" eaLnBrk="1" latinLnBrk="0" hangingPunct="1">
        <a:spcBef>
          <a:spcPct val="0"/>
        </a:spcBef>
        <a:buNone/>
        <a:defRPr kumimoji="0" sz="5000" b="0" kern="1200" baseline="0">
          <a:ln>
            <a:noFill/>
          </a:ln>
          <a:solidFill>
            <a:schemeClr val="bg2"/>
          </a:solidFill>
          <a:effectLst/>
          <a:latin typeface="Palatino Linotype" pitchFamily="18" charset="0"/>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bg1"/>
          </a:solidFill>
          <a:latin typeface="Arial" pitchFamily="34" charset="0"/>
          <a:ea typeface="+mn-ea"/>
          <a:cs typeface="Arial" pitchFamily="34" charset="0"/>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bg1"/>
          </a:solidFill>
          <a:latin typeface="Arial" pitchFamily="34" charset="0"/>
          <a:ea typeface="+mn-ea"/>
          <a:cs typeface="Arial" pitchFamily="34" charset="0"/>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bg1"/>
          </a:solidFill>
          <a:latin typeface="Arial" pitchFamily="34" charset="0"/>
          <a:ea typeface="+mn-ea"/>
          <a:cs typeface="Arial" pitchFamily="34" charset="0"/>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bg1"/>
          </a:solidFill>
          <a:latin typeface="Arial" pitchFamily="34" charset="0"/>
          <a:ea typeface="+mn-ea"/>
          <a:cs typeface="Arial" pitchFamily="34" charset="0"/>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bg1"/>
          </a:solidFill>
          <a:latin typeface="Arial" pitchFamily="34" charset="0"/>
          <a:ea typeface="+mn-ea"/>
          <a:cs typeface="Arial" pitchFamily="34"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1D6A2F2-BF79-4CE3-9262-48B07447EDB9}"/>
              </a:ext>
            </a:extLst>
          </p:cNvPr>
          <p:cNvSpPr/>
          <p:nvPr/>
        </p:nvSpPr>
        <p:spPr>
          <a:xfrm>
            <a:off x="0" y="6225153"/>
            <a:ext cx="12192000" cy="63284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82C24D0B-C3A0-4D81-B81B-F1FDEF58D1F4}"/>
              </a:ext>
            </a:extLst>
          </p:cNvPr>
          <p:cNvSpPr>
            <a:spLocks noGrp="1"/>
          </p:cNvSpPr>
          <p:nvPr>
            <p:ph type="title"/>
          </p:nvPr>
        </p:nvSpPr>
        <p:spPr>
          <a:xfrm>
            <a:off x="838200" y="124148"/>
            <a:ext cx="10515600" cy="1325563"/>
          </a:xfrm>
          <a:prstGeom prst="rect">
            <a:avLst/>
          </a:prstGeom>
          <a:ln>
            <a:noFill/>
          </a:ln>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202B88E-4E27-43CF-B7D0-4D7D41A18D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F5B6AD76-9338-41F2-8C54-F4BC914DC6E0}"/>
              </a:ext>
            </a:extLst>
          </p:cNvPr>
          <p:cNvSpPr>
            <a:spLocks noGrp="1"/>
          </p:cNvSpPr>
          <p:nvPr>
            <p:ph type="ftr" sz="quarter" idx="3"/>
          </p:nvPr>
        </p:nvSpPr>
        <p:spPr>
          <a:xfrm>
            <a:off x="1808387" y="6368727"/>
            <a:ext cx="4114800" cy="365125"/>
          </a:xfrm>
          <a:prstGeom prst="rect">
            <a:avLst/>
          </a:prstGeom>
        </p:spPr>
        <p:txBody>
          <a:bodyPr vert="horz" lIns="91440" tIns="45720" rIns="91440" bIns="45720" rtlCol="0" anchor="ctr"/>
          <a:lstStyle>
            <a:lvl1pPr algn="l">
              <a:defRPr sz="1200" b="1">
                <a:solidFill>
                  <a:schemeClr val="bg1"/>
                </a:solidFill>
                <a:latin typeface="Arial" panose="020B0604020202020204" pitchFamily="34" charset="0"/>
                <a:cs typeface="Arial" panose="020B0604020202020204" pitchFamily="34" charset="0"/>
              </a:defRPr>
            </a:lvl1pPr>
          </a:lstStyle>
          <a:p>
            <a:r>
              <a:rPr lang="en-US" dirty="0"/>
              <a:t>American Geosciences Institute</a:t>
            </a:r>
          </a:p>
        </p:txBody>
      </p:sp>
      <p:sp>
        <p:nvSpPr>
          <p:cNvPr id="6" name="Slide Number Placeholder 5">
            <a:extLst>
              <a:ext uri="{FF2B5EF4-FFF2-40B4-BE49-F238E27FC236}">
                <a16:creationId xmlns:a16="http://schemas.microsoft.com/office/drawing/2014/main" id="{1F226D75-72D5-4617-9446-360CE423E1B6}"/>
              </a:ext>
            </a:extLst>
          </p:cNvPr>
          <p:cNvSpPr>
            <a:spLocks noGrp="1"/>
          </p:cNvSpPr>
          <p:nvPr>
            <p:ph type="sldNum" sz="quarter" idx="4"/>
          </p:nvPr>
        </p:nvSpPr>
        <p:spPr>
          <a:xfrm>
            <a:off x="8963187" y="6368727"/>
            <a:ext cx="3160363" cy="365125"/>
          </a:xfrm>
          <a:prstGeom prst="rect">
            <a:avLst/>
          </a:prstGeom>
        </p:spPr>
        <p:txBody>
          <a:bodyPr vert="horz" lIns="91440" tIns="45720" rIns="91440" bIns="45720" rtlCol="0" anchor="ctr"/>
          <a:lstStyle>
            <a:lvl1pPr algn="r">
              <a:defRPr sz="1200" b="1">
                <a:solidFill>
                  <a:schemeClr val="bg1"/>
                </a:solidFill>
                <a:latin typeface="Arial" panose="020B0604020202020204" pitchFamily="34" charset="0"/>
                <a:cs typeface="Arial" panose="020B0604020202020204" pitchFamily="34" charset="0"/>
              </a:defRPr>
            </a:lvl1pPr>
          </a:lstStyle>
          <a:p>
            <a:r>
              <a:rPr lang="en-US" dirty="0"/>
              <a:t>https://www.americangeosciences.org</a:t>
            </a:r>
          </a:p>
        </p:txBody>
      </p:sp>
      <p:pic>
        <p:nvPicPr>
          <p:cNvPr id="8" name="Picture 7" descr="A picture containing drawing&#10;&#10;Description automatically generated">
            <a:extLst>
              <a:ext uri="{FF2B5EF4-FFF2-40B4-BE49-F238E27FC236}">
                <a16:creationId xmlns:a16="http://schemas.microsoft.com/office/drawing/2014/main" id="{6DB7F680-142E-47B0-80F7-B55459F68322}"/>
              </a:ext>
            </a:extLst>
          </p:cNvPr>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123622" y="6264625"/>
            <a:ext cx="1561143" cy="547983"/>
          </a:xfrm>
          <a:prstGeom prst="rect">
            <a:avLst/>
          </a:prstGeom>
        </p:spPr>
      </p:pic>
    </p:spTree>
    <p:extLst>
      <p:ext uri="{BB962C8B-B14F-4D97-AF65-F5344CB8AC3E}">
        <p14:creationId xmlns:p14="http://schemas.microsoft.com/office/powerpoint/2010/main" val="3953095501"/>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chart" Target="../charts/chart2.xml"/><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3" Type="http://schemas.openxmlformats.org/officeDocument/2006/relationships/hyperlink" Target="https://calendly.com/susan-sullivan/information-interview" TargetMode="External"/><Relationship Id="rId2" Type="http://schemas.openxmlformats.org/officeDocument/2006/relationships/hyperlink" Target="mailto:Susan.Sullivan@Colorado.edu" TargetMode="External"/><Relationship Id="rId1" Type="http://schemas.openxmlformats.org/officeDocument/2006/relationships/slideLayout" Target="../slideLayouts/slideLayout42.xml"/><Relationship Id="rId4" Type="http://schemas.openxmlformats.org/officeDocument/2006/relationships/hyperlink" Target="mailto:keane@americangeoscience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BB49E8-8BDE-401E-83A4-8C077768C4A9}"/>
              </a:ext>
            </a:extLst>
          </p:cNvPr>
          <p:cNvSpPr>
            <a:spLocks noGrp="1"/>
          </p:cNvSpPr>
          <p:nvPr>
            <p:ph type="ctrTitle"/>
          </p:nvPr>
        </p:nvSpPr>
        <p:spPr/>
        <p:txBody>
          <a:bodyPr>
            <a:normAutofit fontScale="90000"/>
          </a:bodyPr>
          <a:lstStyle/>
          <a:p>
            <a:r>
              <a:rPr lang="en-US" sz="4400" dirty="0"/>
              <a:t>AGI’s Framework on Addressing Equity in the Geoscience Societies and the Challenge of Defining Success</a:t>
            </a:r>
            <a:endParaRPr lang="en-US" sz="3100" dirty="0"/>
          </a:p>
        </p:txBody>
      </p:sp>
      <p:sp>
        <p:nvSpPr>
          <p:cNvPr id="3" name="Subtitle 2">
            <a:extLst>
              <a:ext uri="{FF2B5EF4-FFF2-40B4-BE49-F238E27FC236}">
                <a16:creationId xmlns:a16="http://schemas.microsoft.com/office/drawing/2014/main" id="{5EED7DAB-27DF-4A87-8BDB-F6B13E859FF8}"/>
              </a:ext>
            </a:extLst>
          </p:cNvPr>
          <p:cNvSpPr>
            <a:spLocks noGrp="1"/>
          </p:cNvSpPr>
          <p:nvPr>
            <p:ph type="subTitle" idx="1"/>
          </p:nvPr>
        </p:nvSpPr>
        <p:spPr>
          <a:xfrm>
            <a:off x="1469292" y="4430469"/>
            <a:ext cx="9144000" cy="1655762"/>
          </a:xfrm>
        </p:spPr>
        <p:txBody>
          <a:bodyPr>
            <a:normAutofit/>
          </a:bodyPr>
          <a:lstStyle/>
          <a:p>
            <a:r>
              <a:rPr lang="en-US" dirty="0"/>
              <a:t>Christopher M. Keane, Susan Sullivan and Leila Gonzales</a:t>
            </a:r>
          </a:p>
          <a:p>
            <a:r>
              <a:rPr lang="en-US" dirty="0"/>
              <a:t>American Geosciences Institute</a:t>
            </a:r>
          </a:p>
          <a:p>
            <a:r>
              <a:rPr lang="en-US" dirty="0"/>
              <a:t>26 April 2021</a:t>
            </a:r>
          </a:p>
        </p:txBody>
      </p:sp>
    </p:spTree>
    <p:extLst>
      <p:ext uri="{BB962C8B-B14F-4D97-AF65-F5344CB8AC3E}">
        <p14:creationId xmlns:p14="http://schemas.microsoft.com/office/powerpoint/2010/main" val="3683409112"/>
      </p:ext>
    </p:extLst>
  </p:cSld>
  <p:clrMapOvr>
    <a:masterClrMapping/>
  </p:clrMapOvr>
  <mc:AlternateContent xmlns:mc="http://schemas.openxmlformats.org/markup-compatibility/2006" xmlns:p14="http://schemas.microsoft.com/office/powerpoint/2010/main">
    <mc:Choice Requires="p14">
      <p:transition spd="slow" p14:dur="2000" advTm="4282"/>
    </mc:Choice>
    <mc:Fallback xmlns="">
      <p:transition spd="slow" advTm="428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Professional societies have a responsibility</a:t>
            </a:r>
          </a:p>
        </p:txBody>
      </p:sp>
      <p:sp>
        <p:nvSpPr>
          <p:cNvPr id="3" name="Content Placeholder 2"/>
          <p:cNvSpPr>
            <a:spLocks noGrp="1"/>
          </p:cNvSpPr>
          <p:nvPr>
            <p:ph idx="1"/>
          </p:nvPr>
        </p:nvSpPr>
        <p:spPr>
          <a:xfrm>
            <a:off x="838200" y="1879599"/>
            <a:ext cx="10515600" cy="4297363"/>
          </a:xfrm>
        </p:spPr>
        <p:txBody>
          <a:bodyPr>
            <a:normAutofit/>
          </a:bodyPr>
          <a:lstStyle/>
          <a:p>
            <a:r>
              <a:rPr lang="en-US" dirty="0"/>
              <a:t>Calls for action: No Time for Silence; Call for a Robust Anti-racism Plan</a:t>
            </a:r>
          </a:p>
          <a:p>
            <a:r>
              <a:rPr lang="en-US" dirty="0"/>
              <a:t>Framework for Addressing Racial and Ethnic Equity in Geosciences Professional Societies</a:t>
            </a:r>
          </a:p>
          <a:p>
            <a:pPr lvl="1"/>
            <a:r>
              <a:rPr lang="en-US" dirty="0"/>
              <a:t>AGI, AGU, GSA, IAGD, SSSA, NAGT, Paleo Society, SEG</a:t>
            </a:r>
          </a:p>
          <a:p>
            <a:r>
              <a:rPr lang="en-US" dirty="0"/>
              <a:t>Surveyed AGI 50+ Member Societies and Associated Societies</a:t>
            </a:r>
          </a:p>
          <a:p>
            <a:pPr lvl="1"/>
            <a:r>
              <a:rPr lang="en-US" dirty="0"/>
              <a:t>Qualitative, top of mind </a:t>
            </a:r>
          </a:p>
          <a:p>
            <a:pPr marL="0" indent="0">
              <a:buNone/>
            </a:pPr>
            <a:endParaRPr lang="en-US" dirty="0"/>
          </a:p>
        </p:txBody>
      </p:sp>
    </p:spTree>
    <p:extLst>
      <p:ext uri="{BB962C8B-B14F-4D97-AF65-F5344CB8AC3E}">
        <p14:creationId xmlns:p14="http://schemas.microsoft.com/office/powerpoint/2010/main" val="3322985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 Time for Silence: Professional society actions</a:t>
            </a:r>
          </a:p>
        </p:txBody>
      </p:sp>
      <p:sp>
        <p:nvSpPr>
          <p:cNvPr id="3" name="Content Placeholder 2"/>
          <p:cNvSpPr>
            <a:spLocks noGrp="1"/>
          </p:cNvSpPr>
          <p:nvPr>
            <p:ph idx="1"/>
          </p:nvPr>
        </p:nvSpPr>
        <p:spPr>
          <a:xfrm>
            <a:off x="838200" y="1518407"/>
            <a:ext cx="10515600" cy="4658556"/>
          </a:xfrm>
        </p:spPr>
        <p:txBody>
          <a:bodyPr>
            <a:normAutofit/>
          </a:bodyPr>
          <a:lstStyle/>
          <a:p>
            <a:r>
              <a:rPr lang="en-US" dirty="0"/>
              <a:t>Develop robust and meaningful DEI strategic plans.</a:t>
            </a:r>
          </a:p>
          <a:p>
            <a:r>
              <a:rPr lang="en-US" dirty="0"/>
              <a:t>Fully implement strategic plans with all necessary resources.</a:t>
            </a:r>
          </a:p>
          <a:p>
            <a:r>
              <a:rPr lang="en-US" dirty="0"/>
              <a:t>Track progress against traceable metrics</a:t>
            </a:r>
          </a:p>
          <a:p>
            <a:r>
              <a:rPr lang="en-US" dirty="0"/>
              <a:t>Diversify leadership and staff with scientists drawn from underrepresented groups. </a:t>
            </a:r>
          </a:p>
          <a:p>
            <a:r>
              <a:rPr lang="en-US" dirty="0"/>
              <a:t>Diversify the selection process for invited speakers and invited papers.</a:t>
            </a:r>
          </a:p>
          <a:p>
            <a:r>
              <a:rPr lang="en-US" dirty="0"/>
              <a:t>Examine why award recipients are not diverse and make an effort to encourage nominations for awards – especially the early career awards</a:t>
            </a:r>
          </a:p>
          <a:p>
            <a:endParaRPr lang="en-US" dirty="0"/>
          </a:p>
        </p:txBody>
      </p:sp>
    </p:spTree>
    <p:extLst>
      <p:ext uri="{BB962C8B-B14F-4D97-AF65-F5344CB8AC3E}">
        <p14:creationId xmlns:p14="http://schemas.microsoft.com/office/powerpoint/2010/main" val="2074857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has your society already done?</a:t>
            </a:r>
          </a:p>
        </p:txBody>
      </p:sp>
      <p:graphicFrame>
        <p:nvGraphicFramePr>
          <p:cNvPr id="6" name="Chart 5"/>
          <p:cNvGraphicFramePr>
            <a:graphicFrameLocks/>
          </p:cNvGraphicFramePr>
          <p:nvPr>
            <p:extLst>
              <p:ext uri="{D42A27DB-BD31-4B8C-83A1-F6EECF244321}">
                <p14:modId xmlns:p14="http://schemas.microsoft.com/office/powerpoint/2010/main" val="3687140601"/>
              </p:ext>
            </p:extLst>
          </p:nvPr>
        </p:nvGraphicFramePr>
        <p:xfrm>
          <a:off x="762000" y="1444248"/>
          <a:ext cx="10591800" cy="47872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61332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4149"/>
            <a:ext cx="10515600" cy="957166"/>
          </a:xfrm>
        </p:spPr>
        <p:txBody>
          <a:bodyPr/>
          <a:lstStyle/>
          <a:p>
            <a:r>
              <a:rPr lang="en-US" dirty="0"/>
              <a:t>What is your society planning?</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039749776"/>
              </p:ext>
            </p:extLst>
          </p:nvPr>
        </p:nvGraphicFramePr>
        <p:xfrm>
          <a:off x="838200" y="1081314"/>
          <a:ext cx="10515600" cy="50956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32660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0283"/>
            <a:ext cx="10515600" cy="941711"/>
          </a:xfrm>
        </p:spPr>
        <p:txBody>
          <a:bodyPr>
            <a:noAutofit/>
          </a:bodyPr>
          <a:lstStyle/>
          <a:p>
            <a:r>
              <a:rPr lang="en-US" sz="3600" dirty="0"/>
              <a:t>Framework for Addressing Racial and Ethnic Equity in Geosciences Professional Societies</a:t>
            </a:r>
          </a:p>
        </p:txBody>
      </p:sp>
      <p:sp>
        <p:nvSpPr>
          <p:cNvPr id="3" name="Content Placeholder 2"/>
          <p:cNvSpPr>
            <a:spLocks noGrp="1"/>
          </p:cNvSpPr>
          <p:nvPr>
            <p:ph idx="1"/>
          </p:nvPr>
        </p:nvSpPr>
        <p:spPr>
          <a:xfrm>
            <a:off x="718457" y="1449711"/>
            <a:ext cx="10635343" cy="4232048"/>
          </a:xfrm>
        </p:spPr>
        <p:txBody>
          <a:bodyPr>
            <a:normAutofit fontScale="92500" lnSpcReduction="10000"/>
          </a:bodyPr>
          <a:lstStyle/>
          <a:p>
            <a:r>
              <a:rPr lang="en-US" dirty="0"/>
              <a:t>Form a cross-society committee to support top to bottom review and improvement.</a:t>
            </a:r>
          </a:p>
          <a:p>
            <a:pPr lvl="0"/>
            <a:r>
              <a:rPr lang="en-US" dirty="0"/>
              <a:t>Cultivate an environment and practices that are safe and inclusive.</a:t>
            </a:r>
          </a:p>
          <a:p>
            <a:pPr lvl="0"/>
            <a:r>
              <a:rPr lang="en-US" dirty="0"/>
              <a:t>Champion and advocate for the complete inclusion of students of color</a:t>
            </a:r>
          </a:p>
          <a:p>
            <a:pPr lvl="0"/>
            <a:r>
              <a:rPr lang="en-US" dirty="0"/>
              <a:t>Promote increased respect for indigenous knowledge and rights in geoscience</a:t>
            </a:r>
          </a:p>
          <a:p>
            <a:pPr lvl="0"/>
            <a:r>
              <a:rPr lang="en-US" dirty="0"/>
              <a:t>Collaborate on and create support initiatives such as affinity groups and mentoring programs across all career stages.</a:t>
            </a:r>
          </a:p>
          <a:p>
            <a:pPr lvl="0"/>
            <a:r>
              <a:rPr lang="en-US" dirty="0"/>
              <a:t>Communicate and improve the demographic composition of annual award recipients and invited speakers.</a:t>
            </a:r>
          </a:p>
        </p:txBody>
      </p:sp>
    </p:spTree>
    <p:extLst>
      <p:ext uri="{BB962C8B-B14F-4D97-AF65-F5344CB8AC3E}">
        <p14:creationId xmlns:p14="http://schemas.microsoft.com/office/powerpoint/2010/main" val="307315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BB49E8-8BDE-401E-83A4-8C077768C4A9}"/>
              </a:ext>
            </a:extLst>
          </p:cNvPr>
          <p:cNvSpPr>
            <a:spLocks noGrp="1"/>
          </p:cNvSpPr>
          <p:nvPr>
            <p:ph type="ctrTitle"/>
          </p:nvPr>
        </p:nvSpPr>
        <p:spPr/>
        <p:txBody>
          <a:bodyPr>
            <a:normAutofit/>
          </a:bodyPr>
          <a:lstStyle/>
          <a:p>
            <a:r>
              <a:rPr lang="en-US" sz="4400" dirty="0"/>
              <a:t>Measuring Diversity in Geoscience</a:t>
            </a:r>
            <a:endParaRPr lang="en-US" sz="3100" dirty="0"/>
          </a:p>
        </p:txBody>
      </p:sp>
      <p:sp>
        <p:nvSpPr>
          <p:cNvPr id="3" name="Subtitle 2">
            <a:extLst>
              <a:ext uri="{FF2B5EF4-FFF2-40B4-BE49-F238E27FC236}">
                <a16:creationId xmlns:a16="http://schemas.microsoft.com/office/drawing/2014/main" id="{5EED7DAB-27DF-4A87-8BDB-F6B13E859FF8}"/>
              </a:ext>
            </a:extLst>
          </p:cNvPr>
          <p:cNvSpPr>
            <a:spLocks noGrp="1"/>
          </p:cNvSpPr>
          <p:nvPr>
            <p:ph type="subTitle" idx="1"/>
          </p:nvPr>
        </p:nvSpPr>
        <p:spPr>
          <a:xfrm>
            <a:off x="1469292" y="4430469"/>
            <a:ext cx="9144000" cy="1655762"/>
          </a:xfrm>
        </p:spPr>
        <p:txBody>
          <a:bodyPr>
            <a:normAutofit/>
          </a:bodyPr>
          <a:lstStyle/>
          <a:p>
            <a:endParaRPr lang="en-US" dirty="0"/>
          </a:p>
        </p:txBody>
      </p:sp>
    </p:spTree>
    <p:extLst>
      <p:ext uri="{BB962C8B-B14F-4D97-AF65-F5344CB8AC3E}">
        <p14:creationId xmlns:p14="http://schemas.microsoft.com/office/powerpoint/2010/main" val="4028841294"/>
      </p:ext>
    </p:extLst>
  </p:cSld>
  <p:clrMapOvr>
    <a:masterClrMapping/>
  </p:clrMapOvr>
  <mc:AlternateContent xmlns:mc="http://schemas.openxmlformats.org/markup-compatibility/2006" xmlns:p14="http://schemas.microsoft.com/office/powerpoint/2010/main">
    <mc:Choice Requires="p14">
      <p:transition spd="slow" p14:dur="2000" advTm="4282"/>
    </mc:Choice>
    <mc:Fallback xmlns="">
      <p:transition spd="slow" advTm="428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218F0-F61B-4670-81FC-34EEBACAD170}"/>
              </a:ext>
            </a:extLst>
          </p:cNvPr>
          <p:cNvSpPr>
            <a:spLocks noGrp="1"/>
          </p:cNvSpPr>
          <p:nvPr>
            <p:ph type="title"/>
          </p:nvPr>
        </p:nvSpPr>
        <p:spPr>
          <a:xfrm>
            <a:off x="838200" y="279423"/>
            <a:ext cx="10515600" cy="1325563"/>
          </a:xfrm>
        </p:spPr>
        <p:txBody>
          <a:bodyPr>
            <a:normAutofit fontScale="90000"/>
          </a:bodyPr>
          <a:lstStyle/>
          <a:p>
            <a:r>
              <a:rPr lang="en-US" dirty="0"/>
              <a:t>Workforce Participation by Occupation</a:t>
            </a:r>
            <a:br>
              <a:rPr lang="en-US" dirty="0"/>
            </a:br>
            <a:r>
              <a:rPr lang="en-US" sz="2800" dirty="0">
                <a:solidFill>
                  <a:schemeClr val="bg1">
                    <a:lumMod val="50000"/>
                  </a:schemeClr>
                </a:solidFill>
              </a:rPr>
              <a:t>All Underrepresented Populations, US Geoscience Workforce</a:t>
            </a:r>
            <a:endParaRPr lang="en-US" dirty="0">
              <a:solidFill>
                <a:schemeClr val="bg1">
                  <a:lumMod val="50000"/>
                </a:schemeClr>
              </a:solidFill>
            </a:endParaRPr>
          </a:p>
        </p:txBody>
      </p:sp>
      <p:pic>
        <p:nvPicPr>
          <p:cNvPr id="6" name="Picture 5">
            <a:extLst>
              <a:ext uri="{FF2B5EF4-FFF2-40B4-BE49-F238E27FC236}">
                <a16:creationId xmlns:a16="http://schemas.microsoft.com/office/drawing/2014/main" id="{D5305D62-10A4-4BA0-98AC-001575E5158D}"/>
              </a:ext>
            </a:extLst>
          </p:cNvPr>
          <p:cNvPicPr>
            <a:picLocks noChangeAspect="1"/>
          </p:cNvPicPr>
          <p:nvPr/>
        </p:nvPicPr>
        <p:blipFill>
          <a:blip r:embed="rId2"/>
          <a:stretch>
            <a:fillRect/>
          </a:stretch>
        </p:blipFill>
        <p:spPr>
          <a:xfrm>
            <a:off x="1284162" y="1333786"/>
            <a:ext cx="8657359" cy="4794333"/>
          </a:xfrm>
          <a:prstGeom prst="rect">
            <a:avLst/>
          </a:prstGeom>
        </p:spPr>
      </p:pic>
    </p:spTree>
    <p:extLst>
      <p:ext uri="{BB962C8B-B14F-4D97-AF65-F5344CB8AC3E}">
        <p14:creationId xmlns:p14="http://schemas.microsoft.com/office/powerpoint/2010/main" val="3498267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28703-0547-4B49-A521-146D06D906BC}"/>
              </a:ext>
            </a:extLst>
          </p:cNvPr>
          <p:cNvSpPr>
            <a:spLocks noGrp="1"/>
          </p:cNvSpPr>
          <p:nvPr>
            <p:ph type="title"/>
          </p:nvPr>
        </p:nvSpPr>
        <p:spPr/>
        <p:txBody>
          <a:bodyPr>
            <a:normAutofit/>
          </a:bodyPr>
          <a:lstStyle/>
          <a:p>
            <a:r>
              <a:rPr lang="en-US" sz="4000" dirty="0"/>
              <a:t>Workforce Participation by Occupation</a:t>
            </a:r>
            <a:br>
              <a:rPr lang="en-US" dirty="0"/>
            </a:br>
            <a:r>
              <a:rPr lang="en-US" sz="3200" dirty="0">
                <a:solidFill>
                  <a:schemeClr val="bg1">
                    <a:lumMod val="50000"/>
                  </a:schemeClr>
                </a:solidFill>
              </a:rPr>
              <a:t>Black and African-American</a:t>
            </a:r>
            <a:endParaRPr lang="en-US" dirty="0">
              <a:solidFill>
                <a:schemeClr val="bg1">
                  <a:lumMod val="50000"/>
                </a:schemeClr>
              </a:solidFill>
            </a:endParaRPr>
          </a:p>
        </p:txBody>
      </p:sp>
      <p:pic>
        <p:nvPicPr>
          <p:cNvPr id="5" name="Picture 4">
            <a:extLst>
              <a:ext uri="{FF2B5EF4-FFF2-40B4-BE49-F238E27FC236}">
                <a16:creationId xmlns:a16="http://schemas.microsoft.com/office/drawing/2014/main" id="{E6D06703-CBAE-442B-99EF-E2DA980D5BAE}"/>
              </a:ext>
            </a:extLst>
          </p:cNvPr>
          <p:cNvPicPr>
            <a:picLocks noChangeAspect="1"/>
          </p:cNvPicPr>
          <p:nvPr/>
        </p:nvPicPr>
        <p:blipFill>
          <a:blip r:embed="rId2"/>
          <a:stretch>
            <a:fillRect/>
          </a:stretch>
        </p:blipFill>
        <p:spPr>
          <a:xfrm>
            <a:off x="591642" y="1449710"/>
            <a:ext cx="10515599" cy="4679031"/>
          </a:xfrm>
          <a:prstGeom prst="rect">
            <a:avLst/>
          </a:prstGeom>
        </p:spPr>
      </p:pic>
    </p:spTree>
    <p:extLst>
      <p:ext uri="{BB962C8B-B14F-4D97-AF65-F5344CB8AC3E}">
        <p14:creationId xmlns:p14="http://schemas.microsoft.com/office/powerpoint/2010/main" val="1426158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28703-0547-4B49-A521-146D06D906BC}"/>
              </a:ext>
            </a:extLst>
          </p:cNvPr>
          <p:cNvSpPr>
            <a:spLocks noGrp="1"/>
          </p:cNvSpPr>
          <p:nvPr>
            <p:ph type="title"/>
          </p:nvPr>
        </p:nvSpPr>
        <p:spPr/>
        <p:txBody>
          <a:bodyPr>
            <a:normAutofit/>
          </a:bodyPr>
          <a:lstStyle/>
          <a:p>
            <a:r>
              <a:rPr lang="en-US" sz="4000" dirty="0"/>
              <a:t>Workforce Participation by Occupation</a:t>
            </a:r>
            <a:br>
              <a:rPr lang="en-US" dirty="0"/>
            </a:br>
            <a:r>
              <a:rPr lang="en-US" sz="3200" dirty="0">
                <a:solidFill>
                  <a:schemeClr val="bg1">
                    <a:lumMod val="50000"/>
                  </a:schemeClr>
                </a:solidFill>
              </a:rPr>
              <a:t>Hispanic and Latino</a:t>
            </a:r>
            <a:endParaRPr lang="en-US" dirty="0">
              <a:solidFill>
                <a:schemeClr val="bg1">
                  <a:lumMod val="50000"/>
                </a:schemeClr>
              </a:solidFill>
            </a:endParaRPr>
          </a:p>
        </p:txBody>
      </p:sp>
      <p:pic>
        <p:nvPicPr>
          <p:cNvPr id="3" name="Picture 2">
            <a:extLst>
              <a:ext uri="{FF2B5EF4-FFF2-40B4-BE49-F238E27FC236}">
                <a16:creationId xmlns:a16="http://schemas.microsoft.com/office/drawing/2014/main" id="{591E2BCE-807F-452A-9364-0DD11E5C0957}"/>
              </a:ext>
            </a:extLst>
          </p:cNvPr>
          <p:cNvPicPr>
            <a:picLocks noChangeAspect="1"/>
          </p:cNvPicPr>
          <p:nvPr/>
        </p:nvPicPr>
        <p:blipFill>
          <a:blip r:embed="rId2"/>
          <a:stretch>
            <a:fillRect/>
          </a:stretch>
        </p:blipFill>
        <p:spPr>
          <a:xfrm>
            <a:off x="636640" y="1299412"/>
            <a:ext cx="10195099" cy="4785130"/>
          </a:xfrm>
          <a:prstGeom prst="rect">
            <a:avLst/>
          </a:prstGeom>
        </p:spPr>
      </p:pic>
    </p:spTree>
    <p:extLst>
      <p:ext uri="{BB962C8B-B14F-4D97-AF65-F5344CB8AC3E}">
        <p14:creationId xmlns:p14="http://schemas.microsoft.com/office/powerpoint/2010/main" val="3702794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28703-0547-4B49-A521-146D06D906BC}"/>
              </a:ext>
            </a:extLst>
          </p:cNvPr>
          <p:cNvSpPr>
            <a:spLocks noGrp="1"/>
          </p:cNvSpPr>
          <p:nvPr>
            <p:ph type="title"/>
          </p:nvPr>
        </p:nvSpPr>
        <p:spPr/>
        <p:txBody>
          <a:bodyPr>
            <a:normAutofit/>
          </a:bodyPr>
          <a:lstStyle/>
          <a:p>
            <a:r>
              <a:rPr lang="en-US" sz="4000" dirty="0"/>
              <a:t>US Undergraduate Geoscience Degrees </a:t>
            </a:r>
            <a:br>
              <a:rPr lang="en-US" dirty="0"/>
            </a:br>
            <a:r>
              <a:rPr lang="en-US" sz="3200" dirty="0">
                <a:solidFill>
                  <a:schemeClr val="bg1">
                    <a:lumMod val="50000"/>
                  </a:schemeClr>
                </a:solidFill>
              </a:rPr>
              <a:t>All Underrepresented Populations</a:t>
            </a:r>
            <a:endParaRPr lang="en-US" dirty="0">
              <a:solidFill>
                <a:schemeClr val="bg1">
                  <a:lumMod val="50000"/>
                </a:schemeClr>
              </a:solidFill>
            </a:endParaRPr>
          </a:p>
        </p:txBody>
      </p:sp>
      <p:pic>
        <p:nvPicPr>
          <p:cNvPr id="4" name="Picture 3">
            <a:extLst>
              <a:ext uri="{FF2B5EF4-FFF2-40B4-BE49-F238E27FC236}">
                <a16:creationId xmlns:a16="http://schemas.microsoft.com/office/drawing/2014/main" id="{9B5D43A0-B83E-420D-8C3B-23BA86A2EB68}"/>
              </a:ext>
            </a:extLst>
          </p:cNvPr>
          <p:cNvPicPr>
            <a:picLocks noChangeAspect="1"/>
          </p:cNvPicPr>
          <p:nvPr/>
        </p:nvPicPr>
        <p:blipFill>
          <a:blip r:embed="rId2"/>
          <a:stretch>
            <a:fillRect/>
          </a:stretch>
        </p:blipFill>
        <p:spPr>
          <a:xfrm>
            <a:off x="1822938" y="1299827"/>
            <a:ext cx="7620000" cy="4847505"/>
          </a:xfrm>
          <a:prstGeom prst="rect">
            <a:avLst/>
          </a:prstGeom>
        </p:spPr>
      </p:pic>
    </p:spTree>
    <p:extLst>
      <p:ext uri="{BB962C8B-B14F-4D97-AF65-F5344CB8AC3E}">
        <p14:creationId xmlns:p14="http://schemas.microsoft.com/office/powerpoint/2010/main" val="145064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DA574-B5D3-4DB7-B45F-942D0BB6EB5A}"/>
              </a:ext>
            </a:extLst>
          </p:cNvPr>
          <p:cNvSpPr>
            <a:spLocks noGrp="1"/>
          </p:cNvSpPr>
          <p:nvPr>
            <p:ph type="title"/>
          </p:nvPr>
        </p:nvSpPr>
        <p:spPr/>
        <p:txBody>
          <a:bodyPr/>
          <a:lstStyle/>
          <a:p>
            <a:r>
              <a:rPr lang="en-US" dirty="0"/>
              <a:t>First Generation Students</a:t>
            </a:r>
          </a:p>
        </p:txBody>
      </p:sp>
      <p:sp>
        <p:nvSpPr>
          <p:cNvPr id="3" name="Content Placeholder 2">
            <a:extLst>
              <a:ext uri="{FF2B5EF4-FFF2-40B4-BE49-F238E27FC236}">
                <a16:creationId xmlns:a16="http://schemas.microsoft.com/office/drawing/2014/main" id="{AFBCABBE-89D4-46D8-8B02-039118BDAB13}"/>
              </a:ext>
            </a:extLst>
          </p:cNvPr>
          <p:cNvSpPr>
            <a:spLocks noGrp="1"/>
          </p:cNvSpPr>
          <p:nvPr>
            <p:ph idx="1"/>
          </p:nvPr>
        </p:nvSpPr>
        <p:spPr>
          <a:xfrm>
            <a:off x="838200" y="1339117"/>
            <a:ext cx="10515600" cy="4351338"/>
          </a:xfrm>
        </p:spPr>
        <p:txBody>
          <a:bodyPr/>
          <a:lstStyle/>
          <a:p>
            <a:pPr marL="0" indent="0">
              <a:buNone/>
            </a:pPr>
            <a:r>
              <a:rPr lang="en-US" b="1" dirty="0">
                <a:solidFill>
                  <a:schemeClr val="accent1">
                    <a:lumMod val="75000"/>
                  </a:schemeClr>
                </a:solidFill>
              </a:rPr>
              <a:t>The Geoscience Challenge</a:t>
            </a:r>
          </a:p>
          <a:p>
            <a:r>
              <a:rPr lang="en-US" dirty="0"/>
              <a:t>Only 8% of geoscience students are first generation</a:t>
            </a:r>
          </a:p>
          <a:p>
            <a:pPr marL="0" indent="0">
              <a:spcBef>
                <a:spcPts val="1800"/>
              </a:spcBef>
              <a:buNone/>
            </a:pPr>
            <a:r>
              <a:rPr lang="en-US" b="1" dirty="0">
                <a:solidFill>
                  <a:schemeClr val="accent1">
                    <a:lumMod val="75000"/>
                  </a:schemeClr>
                </a:solidFill>
              </a:rPr>
              <a:t>What Do First Gens Do</a:t>
            </a:r>
          </a:p>
          <a:p>
            <a:r>
              <a:rPr lang="en-US" dirty="0"/>
              <a:t>24% of students are first generation</a:t>
            </a:r>
          </a:p>
          <a:p>
            <a:r>
              <a:rPr lang="en-US" dirty="0"/>
              <a:t>51% of first gen are URM vs. 30% of other students</a:t>
            </a:r>
          </a:p>
          <a:p>
            <a:r>
              <a:rPr lang="en-US" dirty="0"/>
              <a:t>Only 23% of first gen have earned at least a BS after 7 years</a:t>
            </a:r>
          </a:p>
          <a:p>
            <a:pPr marL="0" indent="0">
              <a:spcBef>
                <a:spcPts val="1800"/>
              </a:spcBef>
              <a:buNone/>
            </a:pPr>
            <a:r>
              <a:rPr lang="en-US" b="1" dirty="0">
                <a:solidFill>
                  <a:schemeClr val="accent1">
                    <a:lumMod val="75000"/>
                  </a:schemeClr>
                </a:solidFill>
              </a:rPr>
              <a:t>Opportunity?</a:t>
            </a:r>
          </a:p>
        </p:txBody>
      </p:sp>
    </p:spTree>
    <p:extLst>
      <p:ext uri="{BB962C8B-B14F-4D97-AF65-F5344CB8AC3E}">
        <p14:creationId xmlns:p14="http://schemas.microsoft.com/office/powerpoint/2010/main" val="2287152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C49AA-9397-4D39-A756-7220EAE6570B}"/>
              </a:ext>
            </a:extLst>
          </p:cNvPr>
          <p:cNvSpPr>
            <a:spLocks noGrp="1"/>
          </p:cNvSpPr>
          <p:nvPr>
            <p:ph type="title"/>
          </p:nvPr>
        </p:nvSpPr>
        <p:spPr/>
        <p:txBody>
          <a:bodyPr/>
          <a:lstStyle/>
          <a:p>
            <a:r>
              <a:rPr lang="en-US" dirty="0"/>
              <a:t>Can We Measure Our Goals?</a:t>
            </a:r>
          </a:p>
        </p:txBody>
      </p:sp>
      <p:sp>
        <p:nvSpPr>
          <p:cNvPr id="3" name="Content Placeholder 2">
            <a:extLst>
              <a:ext uri="{FF2B5EF4-FFF2-40B4-BE49-F238E27FC236}">
                <a16:creationId xmlns:a16="http://schemas.microsoft.com/office/drawing/2014/main" id="{92750F3A-7C2C-4F87-8C39-79DAE36F31B2}"/>
              </a:ext>
            </a:extLst>
          </p:cNvPr>
          <p:cNvSpPr>
            <a:spLocks noGrp="1"/>
          </p:cNvSpPr>
          <p:nvPr>
            <p:ph idx="1"/>
          </p:nvPr>
        </p:nvSpPr>
        <p:spPr/>
        <p:txBody>
          <a:bodyPr>
            <a:normAutofit/>
          </a:bodyPr>
          <a:lstStyle/>
          <a:p>
            <a:r>
              <a:rPr lang="en-US" dirty="0"/>
              <a:t>Diversity metrics in the US are misleading</a:t>
            </a:r>
          </a:p>
          <a:p>
            <a:pPr lvl="1"/>
            <a:r>
              <a:rPr lang="en-US" dirty="0"/>
              <a:t>Convolution of race and ethnicity </a:t>
            </a:r>
          </a:p>
          <a:p>
            <a:pPr lvl="1"/>
            <a:r>
              <a:rPr lang="en-US" dirty="0"/>
              <a:t>Only affirmative </a:t>
            </a:r>
            <a:r>
              <a:rPr lang="en-US" b="1" dirty="0"/>
              <a:t>IF</a:t>
            </a:r>
            <a:r>
              <a:rPr lang="en-US" dirty="0"/>
              <a:t> one is a minority</a:t>
            </a:r>
          </a:p>
          <a:p>
            <a:pPr lvl="1"/>
            <a:r>
              <a:rPr lang="en-US" dirty="0"/>
              <a:t>Are we using this as a socio-economic proxy or something else?</a:t>
            </a:r>
          </a:p>
          <a:p>
            <a:r>
              <a:rPr lang="en-US" dirty="0"/>
              <a:t>Doubtful the US can move to affirmative identity (UK &amp; Ireland)</a:t>
            </a:r>
          </a:p>
          <a:p>
            <a:r>
              <a:rPr lang="en-US" dirty="0"/>
              <a:t>Are our goals actually measurable?</a:t>
            </a:r>
          </a:p>
          <a:p>
            <a:r>
              <a:rPr lang="en-US" dirty="0"/>
              <a:t>Can we create an accurate &amp; precise evaluative metric on progress in diversity?</a:t>
            </a:r>
          </a:p>
        </p:txBody>
      </p:sp>
    </p:spTree>
    <p:extLst>
      <p:ext uri="{BB962C8B-B14F-4D97-AF65-F5344CB8AC3E}">
        <p14:creationId xmlns:p14="http://schemas.microsoft.com/office/powerpoint/2010/main" val="4104241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a:t>
            </a:r>
          </a:p>
        </p:txBody>
      </p:sp>
      <p:sp>
        <p:nvSpPr>
          <p:cNvPr id="3" name="Content Placeholder 2"/>
          <p:cNvSpPr>
            <a:spLocks noGrp="1"/>
          </p:cNvSpPr>
          <p:nvPr>
            <p:ph idx="1"/>
          </p:nvPr>
        </p:nvSpPr>
        <p:spPr/>
        <p:txBody>
          <a:bodyPr/>
          <a:lstStyle/>
          <a:p>
            <a:pPr marL="0" indent="0">
              <a:buNone/>
            </a:pPr>
            <a:r>
              <a:rPr lang="en-US" dirty="0"/>
              <a:t>Susan Sullivan</a:t>
            </a:r>
            <a:endParaRPr lang="en-US" dirty="0">
              <a:hlinkClick r:id="rId2"/>
            </a:endParaRPr>
          </a:p>
          <a:p>
            <a:pPr marL="0" indent="0">
              <a:buNone/>
            </a:pPr>
            <a:r>
              <a:rPr lang="en-US" dirty="0">
                <a:hlinkClick r:id="rId2"/>
              </a:rPr>
              <a:t>Susan.Sullivan@Colorado.edu</a:t>
            </a:r>
            <a:endParaRPr lang="en-US" dirty="0"/>
          </a:p>
          <a:p>
            <a:pPr marL="0" indent="0">
              <a:buNone/>
            </a:pPr>
            <a:r>
              <a:rPr lang="en-US" dirty="0">
                <a:hlinkClick r:id="rId3"/>
              </a:rPr>
              <a:t>https://calendly.com/susan-sullivan/information-interview</a:t>
            </a:r>
            <a:endParaRPr lang="en-US" dirty="0"/>
          </a:p>
          <a:p>
            <a:pPr marL="0" indent="0">
              <a:buNone/>
            </a:pPr>
            <a:endParaRPr lang="en-US" dirty="0"/>
          </a:p>
          <a:p>
            <a:pPr marL="0" indent="0">
              <a:buNone/>
            </a:pPr>
            <a:r>
              <a:rPr lang="en-US" dirty="0"/>
              <a:t>Christopher Keane</a:t>
            </a:r>
          </a:p>
          <a:p>
            <a:pPr marL="0" indent="0">
              <a:buNone/>
            </a:pPr>
            <a:r>
              <a:rPr lang="en-US" dirty="0">
                <a:hlinkClick r:id="rId4"/>
              </a:rPr>
              <a:t>keane@americangeosciences.org</a:t>
            </a:r>
            <a:endParaRPr lang="en-US" dirty="0"/>
          </a:p>
          <a:p>
            <a:pPr marL="0" indent="0">
              <a:buNone/>
            </a:pPr>
            <a:endParaRPr lang="en-US" dirty="0"/>
          </a:p>
        </p:txBody>
      </p:sp>
    </p:spTree>
    <p:extLst>
      <p:ext uri="{BB962C8B-B14F-4D97-AF65-F5344CB8AC3E}">
        <p14:creationId xmlns:p14="http://schemas.microsoft.com/office/powerpoint/2010/main" val="8122735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GI_DarkBack_091614">
  <a:themeElements>
    <a:clrScheme name="AGI_LogoColors">
      <a:dk1>
        <a:srgbClr val="231F20"/>
      </a:dk1>
      <a:lt1>
        <a:sysClr val="window" lastClr="FFFFFF"/>
      </a:lt1>
      <a:dk2>
        <a:srgbClr val="0055A4"/>
      </a:dk2>
      <a:lt2>
        <a:srgbClr val="FFD200"/>
      </a:lt2>
      <a:accent1>
        <a:srgbClr val="E31936"/>
      </a:accent1>
      <a:accent2>
        <a:srgbClr val="FFD200"/>
      </a:accent2>
      <a:accent3>
        <a:srgbClr val="00853F"/>
      </a:accent3>
      <a:accent4>
        <a:srgbClr val="0055A4"/>
      </a:accent4>
      <a:accent5>
        <a:srgbClr val="55BCEB"/>
      </a:accent5>
      <a:accent6>
        <a:srgbClr val="231F20"/>
      </a:accent6>
      <a:hlink>
        <a:srgbClr val="55BCEB"/>
      </a:hlink>
      <a:folHlink>
        <a:srgbClr val="5F7791"/>
      </a:folHlink>
    </a:clrScheme>
    <a:fontScheme name="AGI_071113">
      <a:majorFont>
        <a:latin typeface="Palatino Linotyp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AGI_DarkBack_Plain">
  <a:themeElements>
    <a:clrScheme name="AGI_LogoColors">
      <a:dk1>
        <a:srgbClr val="231F20"/>
      </a:dk1>
      <a:lt1>
        <a:sysClr val="window" lastClr="FFFFFF"/>
      </a:lt1>
      <a:dk2>
        <a:srgbClr val="0055A4"/>
      </a:dk2>
      <a:lt2>
        <a:srgbClr val="FFD200"/>
      </a:lt2>
      <a:accent1>
        <a:srgbClr val="E31936"/>
      </a:accent1>
      <a:accent2>
        <a:srgbClr val="FFD200"/>
      </a:accent2>
      <a:accent3>
        <a:srgbClr val="00853F"/>
      </a:accent3>
      <a:accent4>
        <a:srgbClr val="0055A4"/>
      </a:accent4>
      <a:accent5>
        <a:srgbClr val="55BCEB"/>
      </a:accent5>
      <a:accent6>
        <a:srgbClr val="231F20"/>
      </a:accent6>
      <a:hlink>
        <a:srgbClr val="55BCEB"/>
      </a:hlink>
      <a:folHlink>
        <a:srgbClr val="5F7791"/>
      </a:folHlink>
    </a:clrScheme>
    <a:fontScheme name="AGI_071113">
      <a:majorFont>
        <a:latin typeface="Palatino Linotyp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AGI_DarkBack_Medium">
  <a:themeElements>
    <a:clrScheme name="AGI_LogoColors">
      <a:dk1>
        <a:srgbClr val="231F20"/>
      </a:dk1>
      <a:lt1>
        <a:sysClr val="window" lastClr="FFFFFF"/>
      </a:lt1>
      <a:dk2>
        <a:srgbClr val="0055A4"/>
      </a:dk2>
      <a:lt2>
        <a:srgbClr val="FFD200"/>
      </a:lt2>
      <a:accent1>
        <a:srgbClr val="E31936"/>
      </a:accent1>
      <a:accent2>
        <a:srgbClr val="FFD200"/>
      </a:accent2>
      <a:accent3>
        <a:srgbClr val="00853F"/>
      </a:accent3>
      <a:accent4>
        <a:srgbClr val="0055A4"/>
      </a:accent4>
      <a:accent5>
        <a:srgbClr val="55BCEB"/>
      </a:accent5>
      <a:accent6>
        <a:srgbClr val="231F20"/>
      </a:accent6>
      <a:hlink>
        <a:srgbClr val="55BCEB"/>
      </a:hlink>
      <a:folHlink>
        <a:srgbClr val="5F7791"/>
      </a:folHlink>
    </a:clrScheme>
    <a:fontScheme name="AGI_071113">
      <a:majorFont>
        <a:latin typeface="Palatino Linotyp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ExecComm-2020-06">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GI-Bar.potx" id="{A7EBB23E-A7FA-4D4C-A53D-0FDCD3FED49D}" vid="{128CE821-91BE-4141-BC7F-BB7C0097C32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INTRAW-US</Template>
  <TotalTime>7335</TotalTime>
  <Words>463</Words>
  <Application>Microsoft Office PowerPoint</Application>
  <PresentationFormat>Widescreen</PresentationFormat>
  <Paragraphs>56</Paragraphs>
  <Slides>14</Slides>
  <Notes>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14</vt:i4>
      </vt:variant>
    </vt:vector>
  </HeadingPairs>
  <TitlesOfParts>
    <vt:vector size="22" baseType="lpstr">
      <vt:lpstr>Arial</vt:lpstr>
      <vt:lpstr>Calibri</vt:lpstr>
      <vt:lpstr>Palatino Linotype</vt:lpstr>
      <vt:lpstr>Wingdings 2</vt:lpstr>
      <vt:lpstr>AGI_DarkBack_091614</vt:lpstr>
      <vt:lpstr>AGI_DarkBack_Plain</vt:lpstr>
      <vt:lpstr>AGI_DarkBack_Medium</vt:lpstr>
      <vt:lpstr>ExecComm-2020-06</vt:lpstr>
      <vt:lpstr>AGI’s Framework on Addressing Equity in the Geoscience Societies and the Challenge of Defining Success</vt:lpstr>
      <vt:lpstr>Professional societies have a responsibility</vt:lpstr>
      <vt:lpstr>No Time for Silence: Professional society actions</vt:lpstr>
      <vt:lpstr>What has your society already done?</vt:lpstr>
      <vt:lpstr>What is your society planning?</vt:lpstr>
      <vt:lpstr>Framework for Addressing Racial and Ethnic Equity in Geosciences Professional Societies</vt:lpstr>
      <vt:lpstr>Measuring Diversity in Geoscience</vt:lpstr>
      <vt:lpstr>Workforce Participation by Occupation All Underrepresented Populations, US Geoscience Workforce</vt:lpstr>
      <vt:lpstr>Workforce Participation by Occupation Black and African-American</vt:lpstr>
      <vt:lpstr>Workforce Participation by Occupation Hispanic and Latino</vt:lpstr>
      <vt:lpstr>US Undergraduate Geoscience Degrees  All Underrepresented Populations</vt:lpstr>
      <vt:lpstr>First Generation Students</vt:lpstr>
      <vt:lpstr>Can We Measure Our Goals?</vt:lpstr>
      <vt:lpstr>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Emerging Issues</dc:title>
  <dc:creator>Christopher Keane</dc:creator>
  <cp:lastModifiedBy>Christopher Keane</cp:lastModifiedBy>
  <cp:revision>74</cp:revision>
  <dcterms:created xsi:type="dcterms:W3CDTF">2018-01-26T20:19:58Z</dcterms:created>
  <dcterms:modified xsi:type="dcterms:W3CDTF">2021-04-22T18:32:53Z</dcterms:modified>
</cp:coreProperties>
</file>