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F0412B-70EE-409F-9E10-23F4A5D53DF7}" v="1" dt="2021-04-28T11:20:55.8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chary Brodeur" userId="f4b18479cf5f78c7" providerId="LiveId" clId="{52F0412B-70EE-409F-9E10-23F4A5D53DF7}"/>
    <pc:docChg chg="custSel delSld modSld">
      <pc:chgData name="Zachary Brodeur" userId="f4b18479cf5f78c7" providerId="LiveId" clId="{52F0412B-70EE-409F-9E10-23F4A5D53DF7}" dt="2021-04-28T11:31:31.049" v="131" actId="14100"/>
      <pc:docMkLst>
        <pc:docMk/>
      </pc:docMkLst>
      <pc:sldChg chg="del">
        <pc:chgData name="Zachary Brodeur" userId="f4b18479cf5f78c7" providerId="LiveId" clId="{52F0412B-70EE-409F-9E10-23F4A5D53DF7}" dt="2021-04-28T11:20:12.880" v="0" actId="47"/>
        <pc:sldMkLst>
          <pc:docMk/>
          <pc:sldMk cId="3943172245" sldId="256"/>
        </pc:sldMkLst>
      </pc:sldChg>
      <pc:sldChg chg="del">
        <pc:chgData name="Zachary Brodeur" userId="f4b18479cf5f78c7" providerId="LiveId" clId="{52F0412B-70EE-409F-9E10-23F4A5D53DF7}" dt="2021-04-28T11:20:14.356" v="1" actId="47"/>
        <pc:sldMkLst>
          <pc:docMk/>
          <pc:sldMk cId="3550342735" sldId="257"/>
        </pc:sldMkLst>
      </pc:sldChg>
      <pc:sldChg chg="addSp modSp mod">
        <pc:chgData name="Zachary Brodeur" userId="f4b18479cf5f78c7" providerId="LiveId" clId="{52F0412B-70EE-409F-9E10-23F4A5D53DF7}" dt="2021-04-28T11:31:31.049" v="131" actId="14100"/>
        <pc:sldMkLst>
          <pc:docMk/>
          <pc:sldMk cId="2574297157" sldId="258"/>
        </pc:sldMkLst>
        <pc:spChg chg="add mod">
          <ac:chgData name="Zachary Brodeur" userId="f4b18479cf5f78c7" providerId="LiveId" clId="{52F0412B-70EE-409F-9E10-23F4A5D53DF7}" dt="2021-04-28T11:30:49.696" v="123" actId="1076"/>
          <ac:spMkLst>
            <pc:docMk/>
            <pc:sldMk cId="2574297157" sldId="258"/>
            <ac:spMk id="7" creationId="{2399A7EC-6708-41D7-B715-AA2AEF37B91E}"/>
          </ac:spMkLst>
        </pc:spChg>
        <pc:spChg chg="mod">
          <ac:chgData name="Zachary Brodeur" userId="f4b18479cf5f78c7" providerId="LiveId" clId="{52F0412B-70EE-409F-9E10-23F4A5D53DF7}" dt="2021-04-28T11:31:31.049" v="131" actId="14100"/>
          <ac:spMkLst>
            <pc:docMk/>
            <pc:sldMk cId="2574297157" sldId="258"/>
            <ac:spMk id="8" creationId="{00000000-0000-0000-0000-000000000000}"/>
          </ac:spMkLst>
        </pc:spChg>
        <pc:spChg chg="mod">
          <ac:chgData name="Zachary Brodeur" userId="f4b18479cf5f78c7" providerId="LiveId" clId="{52F0412B-70EE-409F-9E10-23F4A5D53DF7}" dt="2021-04-28T11:31:24.450" v="129" actId="14100"/>
          <ac:spMkLst>
            <pc:docMk/>
            <pc:sldMk cId="2574297157" sldId="258"/>
            <ac:spMk id="10" creationId="{00000000-0000-0000-0000-000000000000}"/>
          </ac:spMkLst>
        </pc:spChg>
        <pc:spChg chg="mod">
          <ac:chgData name="Zachary Brodeur" userId="f4b18479cf5f78c7" providerId="LiveId" clId="{52F0412B-70EE-409F-9E10-23F4A5D53DF7}" dt="2021-04-28T11:31:18.984" v="127" actId="1076"/>
          <ac:spMkLst>
            <pc:docMk/>
            <pc:sldMk cId="2574297157" sldId="258"/>
            <ac:spMk id="11" creationId="{00000000-0000-0000-0000-000000000000}"/>
          </ac:spMkLst>
        </pc:spChg>
        <pc:spChg chg="mod">
          <ac:chgData name="Zachary Brodeur" userId="f4b18479cf5f78c7" providerId="LiveId" clId="{52F0412B-70EE-409F-9E10-23F4A5D53DF7}" dt="2021-04-28T11:31:09.400" v="125" actId="1076"/>
          <ac:spMkLst>
            <pc:docMk/>
            <pc:sldMk cId="2574297157" sldId="258"/>
            <ac:spMk id="20" creationId="{00000000-0000-0000-0000-000000000000}"/>
          </ac:spMkLst>
        </pc:spChg>
        <pc:spChg chg="add mod">
          <ac:chgData name="Zachary Brodeur" userId="f4b18479cf5f78c7" providerId="LiveId" clId="{52F0412B-70EE-409F-9E10-23F4A5D53DF7}" dt="2021-04-28T11:30:27.623" v="119" actId="114"/>
          <ac:spMkLst>
            <pc:docMk/>
            <pc:sldMk cId="2574297157" sldId="258"/>
            <ac:spMk id="27" creationId="{83E86CAE-D244-42E0-A533-A2754E33FFA1}"/>
          </ac:spMkLst>
        </pc:spChg>
        <pc:picChg chg="mod">
          <ac:chgData name="Zachary Brodeur" userId="f4b18479cf5f78c7" providerId="LiveId" clId="{52F0412B-70EE-409F-9E10-23F4A5D53DF7}" dt="2021-04-28T11:31:04.592" v="124" actId="1076"/>
          <ac:picMkLst>
            <pc:docMk/>
            <pc:sldMk cId="2574297157" sldId="258"/>
            <ac:picMk id="4" creationId="{00000000-0000-0000-0000-000000000000}"/>
          </ac:picMkLst>
        </pc:picChg>
        <pc:picChg chg="add mod">
          <ac:chgData name="Zachary Brodeur" userId="f4b18479cf5f78c7" providerId="LiveId" clId="{52F0412B-70EE-409F-9E10-23F4A5D53DF7}" dt="2021-04-28T11:23:57.719" v="63" actId="1076"/>
          <ac:picMkLst>
            <pc:docMk/>
            <pc:sldMk cId="2574297157" sldId="258"/>
            <ac:picMk id="26" creationId="{C234D727-CEED-41B9-B7F0-43E6F40CB0E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5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95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04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50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27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8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4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31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22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9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9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597D3-6A32-48EF-A9BB-7D97C139D2A5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04E23-5752-4C42-90EA-88399115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48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ms_project3\paper\Fig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98"/>
          <a:stretch/>
        </p:blipFill>
        <p:spPr bwMode="auto">
          <a:xfrm>
            <a:off x="282446" y="2892828"/>
            <a:ext cx="5612477" cy="3541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13" y="795217"/>
            <a:ext cx="3703666" cy="1806666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7347767" y="4429727"/>
            <a:ext cx="433097" cy="53201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3393274" y="2507090"/>
            <a:ext cx="263237" cy="532015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4214" y="6396335"/>
            <a:ext cx="2876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Synthetic Generation</a:t>
            </a:r>
          </a:p>
        </p:txBody>
      </p:sp>
      <p:sp>
        <p:nvSpPr>
          <p:cNvPr id="10" name="Right Arrow 9"/>
          <p:cNvSpPr/>
          <p:nvPr/>
        </p:nvSpPr>
        <p:spPr>
          <a:xfrm rot="5400000">
            <a:off x="2142367" y="2507090"/>
            <a:ext cx="263237" cy="532015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5400000">
            <a:off x="975792" y="2507090"/>
            <a:ext cx="263237" cy="532015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2713" y="-33252"/>
            <a:ext cx="7440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Forecast Informed Policy Design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609784" y="1438102"/>
            <a:ext cx="2880378" cy="87283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1446" r="74798"/>
          <a:stretch/>
        </p:blipFill>
        <p:spPr>
          <a:xfrm>
            <a:off x="6217416" y="3206979"/>
            <a:ext cx="1040862" cy="3059041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5723489" y="4429726"/>
            <a:ext cx="397477" cy="53201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7815746" y="90203"/>
            <a:ext cx="3714919" cy="4972248"/>
            <a:chOff x="7781582" y="298021"/>
            <a:chExt cx="3714919" cy="49722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3593" y="1565545"/>
              <a:ext cx="3401402" cy="250994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7928114" y="4523273"/>
              <a:ext cx="3471937" cy="64633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/>
                <a:t>VALIDATE / TEST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963592" y="791771"/>
              <a:ext cx="3358539" cy="646331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/>
                <a:t>CALIBRATE</a:t>
              </a:r>
            </a:p>
          </p:txBody>
        </p:sp>
        <p:sp>
          <p:nvSpPr>
            <p:cNvPr id="15" name="Right Arrow 14"/>
            <p:cNvSpPr/>
            <p:nvPr/>
          </p:nvSpPr>
          <p:spPr>
            <a:xfrm rot="5400000">
              <a:off x="9611366" y="3985794"/>
              <a:ext cx="305243" cy="641460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43150" y="731520"/>
              <a:ext cx="3653351" cy="4538749"/>
            </a:xfrm>
            <a:prstGeom prst="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781582" y="298021"/>
              <a:ext cx="10438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B050"/>
                  </a:solidFill>
                </a:rPr>
                <a:t>Design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531637" y="1939637"/>
            <a:ext cx="3515312" cy="662246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073990" y="2410647"/>
            <a:ext cx="147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Selection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522" y="5495950"/>
            <a:ext cx="2175255" cy="126889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676393" y="5565338"/>
            <a:ext cx="10341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Better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Policy!</a:t>
            </a:r>
          </a:p>
        </p:txBody>
      </p:sp>
      <p:sp>
        <p:nvSpPr>
          <p:cNvPr id="31" name="Right Arrow 30"/>
          <p:cNvSpPr/>
          <p:nvPr/>
        </p:nvSpPr>
        <p:spPr>
          <a:xfrm rot="5400000">
            <a:off x="9645529" y="4965615"/>
            <a:ext cx="305243" cy="64146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99A7EC-6708-41D7-B715-AA2AEF37B91E}"/>
              </a:ext>
            </a:extLst>
          </p:cNvPr>
          <p:cNvSpPr txBox="1"/>
          <p:nvPr/>
        </p:nvSpPr>
        <p:spPr>
          <a:xfrm>
            <a:off x="4403719" y="6461359"/>
            <a:ext cx="3292507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Zach Brodeur, </a:t>
            </a:r>
            <a:r>
              <a:rPr lang="en-US" b="1" dirty="0"/>
              <a:t>zpb4@cornell.edu</a:t>
            </a:r>
          </a:p>
        </p:txBody>
      </p:sp>
      <p:pic>
        <p:nvPicPr>
          <p:cNvPr id="26" name="Picture 2" descr="D:\jon\group-website\CU-web-red-logoonly-small.png">
            <a:extLst>
              <a:ext uri="{FF2B5EF4-FFF2-40B4-BE49-F238E27FC236}">
                <a16:creationId xmlns:a16="http://schemas.microsoft.com/office/drawing/2014/main" id="{C234D727-CEED-41B9-B7F0-43E6F40CB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215" y="6114011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3E86CAE-D244-42E0-A533-A2754E33FFA1}"/>
              </a:ext>
            </a:extLst>
          </p:cNvPr>
          <p:cNvSpPr txBox="1"/>
          <p:nvPr/>
        </p:nvSpPr>
        <p:spPr>
          <a:xfrm>
            <a:off x="409950" y="434075"/>
            <a:ext cx="5686050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i="1" dirty="0"/>
              <a:t>Zach Brodeur, Scott Steinschneider – Cornell University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574297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Cornell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Zachary Brodeur</dc:creator>
  <cp:lastModifiedBy>Zachary Brodeur</cp:lastModifiedBy>
  <cp:revision>16</cp:revision>
  <dcterms:created xsi:type="dcterms:W3CDTF">2020-12-02T14:41:01Z</dcterms:created>
  <dcterms:modified xsi:type="dcterms:W3CDTF">2021-04-28T11:31:49Z</dcterms:modified>
</cp:coreProperties>
</file>