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3" autoAdjust="0"/>
    <p:restoredTop sz="91990" autoAdjust="0"/>
  </p:normalViewPr>
  <p:slideViewPr>
    <p:cSldViewPr snapToGrid="0">
      <p:cViewPr varScale="1">
        <p:scale>
          <a:sx n="80" d="100"/>
          <a:sy n="80" d="100"/>
        </p:scale>
        <p:origin x="60" y="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86FBAE-669E-4759-ADC1-192211D7E71E}" type="datetimeFigureOut">
              <a:rPr lang="en-US" smtClean="0"/>
              <a:t>4/20/2021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1C2A0A-813B-4C11-B15A-00BB03F9F388}" type="slidenum">
              <a:rPr lang="en-US" smtClean="0"/>
              <a:t>‹#›</a:t>
            </a:fld>
            <a:endParaRPr lang="en-US"/>
          </a:p>
        </p:txBody>
      </p:sp>
    </p:spTree>
    <p:extLst>
      <p:ext uri="{BB962C8B-B14F-4D97-AF65-F5344CB8AC3E}">
        <p14:creationId xmlns:p14="http://schemas.microsoft.com/office/powerpoint/2010/main" val="1246453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B1597-6290-47BF-B176-8D86F802EB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F7BFBC-F9F6-4CED-98BB-F7773E65A9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F0B482-29D6-4485-B980-8B68E8B7E58A}"/>
              </a:ext>
            </a:extLst>
          </p:cNvPr>
          <p:cNvSpPr>
            <a:spLocks noGrp="1"/>
          </p:cNvSpPr>
          <p:nvPr>
            <p:ph type="dt" sz="half" idx="10"/>
          </p:nvPr>
        </p:nvSpPr>
        <p:spPr/>
        <p:txBody>
          <a:bodyPr/>
          <a:lstStyle/>
          <a:p>
            <a:fld id="{D7ACCAFC-5B8A-4AD5-B13D-BF3798A51B54}" type="datetimeFigureOut">
              <a:rPr lang="en-US" smtClean="0"/>
              <a:t>4/20/2021</a:t>
            </a:fld>
            <a:endParaRPr lang="en-US"/>
          </a:p>
        </p:txBody>
      </p:sp>
      <p:sp>
        <p:nvSpPr>
          <p:cNvPr id="5" name="Footer Placeholder 4">
            <a:extLst>
              <a:ext uri="{FF2B5EF4-FFF2-40B4-BE49-F238E27FC236}">
                <a16:creationId xmlns:a16="http://schemas.microsoft.com/office/drawing/2014/main" id="{35C00B84-6D05-4D31-9F9A-34514B81D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EFBD1C-2D47-4948-917F-15D4FE655639}"/>
              </a:ext>
            </a:extLst>
          </p:cNvPr>
          <p:cNvSpPr>
            <a:spLocks noGrp="1"/>
          </p:cNvSpPr>
          <p:nvPr>
            <p:ph type="sldNum" sz="quarter" idx="12"/>
          </p:nvPr>
        </p:nvSpPr>
        <p:spPr/>
        <p:txBody>
          <a:bodyPr/>
          <a:lstStyle/>
          <a:p>
            <a:fld id="{6B23680C-422B-45AB-BF96-99D48CFE3903}" type="slidenum">
              <a:rPr lang="en-US" smtClean="0"/>
              <a:t>‹#›</a:t>
            </a:fld>
            <a:endParaRPr lang="en-US"/>
          </a:p>
        </p:txBody>
      </p:sp>
    </p:spTree>
    <p:extLst>
      <p:ext uri="{BB962C8B-B14F-4D97-AF65-F5344CB8AC3E}">
        <p14:creationId xmlns:p14="http://schemas.microsoft.com/office/powerpoint/2010/main" val="2236347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9CE1B-7D9C-425A-933F-8276F2DF2D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7A02EB-5C18-439A-BB51-3C23CC2897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95CEC2-0507-41EB-BCDC-C9122B0E8AF2}"/>
              </a:ext>
            </a:extLst>
          </p:cNvPr>
          <p:cNvSpPr>
            <a:spLocks noGrp="1"/>
          </p:cNvSpPr>
          <p:nvPr>
            <p:ph type="dt" sz="half" idx="10"/>
          </p:nvPr>
        </p:nvSpPr>
        <p:spPr/>
        <p:txBody>
          <a:bodyPr/>
          <a:lstStyle/>
          <a:p>
            <a:fld id="{D7ACCAFC-5B8A-4AD5-B13D-BF3798A51B54}" type="datetimeFigureOut">
              <a:rPr lang="en-US" smtClean="0"/>
              <a:t>4/20/2021</a:t>
            </a:fld>
            <a:endParaRPr lang="en-US"/>
          </a:p>
        </p:txBody>
      </p:sp>
      <p:sp>
        <p:nvSpPr>
          <p:cNvPr id="5" name="Footer Placeholder 4">
            <a:extLst>
              <a:ext uri="{FF2B5EF4-FFF2-40B4-BE49-F238E27FC236}">
                <a16:creationId xmlns:a16="http://schemas.microsoft.com/office/drawing/2014/main" id="{4F92C73B-F048-4EAF-8454-34FFB1131D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CB49A-2A23-41C3-8F6C-C5A350F74C4D}"/>
              </a:ext>
            </a:extLst>
          </p:cNvPr>
          <p:cNvSpPr>
            <a:spLocks noGrp="1"/>
          </p:cNvSpPr>
          <p:nvPr>
            <p:ph type="sldNum" sz="quarter" idx="12"/>
          </p:nvPr>
        </p:nvSpPr>
        <p:spPr/>
        <p:txBody>
          <a:bodyPr/>
          <a:lstStyle/>
          <a:p>
            <a:fld id="{6B23680C-422B-45AB-BF96-99D48CFE3903}" type="slidenum">
              <a:rPr lang="en-US" smtClean="0"/>
              <a:t>‹#›</a:t>
            </a:fld>
            <a:endParaRPr lang="en-US"/>
          </a:p>
        </p:txBody>
      </p:sp>
    </p:spTree>
    <p:extLst>
      <p:ext uri="{BB962C8B-B14F-4D97-AF65-F5344CB8AC3E}">
        <p14:creationId xmlns:p14="http://schemas.microsoft.com/office/powerpoint/2010/main" val="4170244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C0C58-C6B3-4A23-98E4-8300804796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D33F79-4F43-406E-9D85-474D75650B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DFC3DB-5814-410B-80D4-5BCD677FDF7E}"/>
              </a:ext>
            </a:extLst>
          </p:cNvPr>
          <p:cNvSpPr>
            <a:spLocks noGrp="1"/>
          </p:cNvSpPr>
          <p:nvPr>
            <p:ph type="dt" sz="half" idx="10"/>
          </p:nvPr>
        </p:nvSpPr>
        <p:spPr/>
        <p:txBody>
          <a:bodyPr/>
          <a:lstStyle/>
          <a:p>
            <a:fld id="{D7ACCAFC-5B8A-4AD5-B13D-BF3798A51B54}" type="datetimeFigureOut">
              <a:rPr lang="en-US" smtClean="0"/>
              <a:t>4/20/2021</a:t>
            </a:fld>
            <a:endParaRPr lang="en-US"/>
          </a:p>
        </p:txBody>
      </p:sp>
      <p:sp>
        <p:nvSpPr>
          <p:cNvPr id="5" name="Footer Placeholder 4">
            <a:extLst>
              <a:ext uri="{FF2B5EF4-FFF2-40B4-BE49-F238E27FC236}">
                <a16:creationId xmlns:a16="http://schemas.microsoft.com/office/drawing/2014/main" id="{4EAFB85C-95BB-46D4-A8C9-47CE370C91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10E7B8-715C-47B7-BEBB-EC82B3698AA2}"/>
              </a:ext>
            </a:extLst>
          </p:cNvPr>
          <p:cNvSpPr>
            <a:spLocks noGrp="1"/>
          </p:cNvSpPr>
          <p:nvPr>
            <p:ph type="sldNum" sz="quarter" idx="12"/>
          </p:nvPr>
        </p:nvSpPr>
        <p:spPr/>
        <p:txBody>
          <a:bodyPr/>
          <a:lstStyle/>
          <a:p>
            <a:fld id="{6B23680C-422B-45AB-BF96-99D48CFE3903}" type="slidenum">
              <a:rPr lang="en-US" smtClean="0"/>
              <a:t>‹#›</a:t>
            </a:fld>
            <a:endParaRPr lang="en-US"/>
          </a:p>
        </p:txBody>
      </p:sp>
    </p:spTree>
    <p:extLst>
      <p:ext uri="{BB962C8B-B14F-4D97-AF65-F5344CB8AC3E}">
        <p14:creationId xmlns:p14="http://schemas.microsoft.com/office/powerpoint/2010/main" val="1839167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9634D-BA6B-4820-A983-296F4D248A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339EF5-E055-4337-845B-7447124617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F26965-CCAE-4D33-AFEA-1DD555C9C0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09A2D5-019E-4000-AA61-93EDC34FDE5A}"/>
              </a:ext>
            </a:extLst>
          </p:cNvPr>
          <p:cNvSpPr>
            <a:spLocks noGrp="1"/>
          </p:cNvSpPr>
          <p:nvPr>
            <p:ph type="dt" sz="half" idx="10"/>
          </p:nvPr>
        </p:nvSpPr>
        <p:spPr/>
        <p:txBody>
          <a:bodyPr/>
          <a:lstStyle/>
          <a:p>
            <a:fld id="{D7ACCAFC-5B8A-4AD5-B13D-BF3798A51B54}" type="datetimeFigureOut">
              <a:rPr lang="en-US" smtClean="0"/>
              <a:t>4/20/2021</a:t>
            </a:fld>
            <a:endParaRPr lang="en-US"/>
          </a:p>
        </p:txBody>
      </p:sp>
      <p:sp>
        <p:nvSpPr>
          <p:cNvPr id="6" name="Footer Placeholder 5">
            <a:extLst>
              <a:ext uri="{FF2B5EF4-FFF2-40B4-BE49-F238E27FC236}">
                <a16:creationId xmlns:a16="http://schemas.microsoft.com/office/drawing/2014/main" id="{546A2DBF-042A-4314-A150-66844547AF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78B3F4-82C5-4D5B-B242-80FAD00766F3}"/>
              </a:ext>
            </a:extLst>
          </p:cNvPr>
          <p:cNvSpPr>
            <a:spLocks noGrp="1"/>
          </p:cNvSpPr>
          <p:nvPr>
            <p:ph type="sldNum" sz="quarter" idx="12"/>
          </p:nvPr>
        </p:nvSpPr>
        <p:spPr/>
        <p:txBody>
          <a:bodyPr/>
          <a:lstStyle/>
          <a:p>
            <a:fld id="{6B23680C-422B-45AB-BF96-99D48CFE3903}" type="slidenum">
              <a:rPr lang="en-US" smtClean="0"/>
              <a:t>‹#›</a:t>
            </a:fld>
            <a:endParaRPr lang="en-US"/>
          </a:p>
        </p:txBody>
      </p:sp>
    </p:spTree>
    <p:extLst>
      <p:ext uri="{BB962C8B-B14F-4D97-AF65-F5344CB8AC3E}">
        <p14:creationId xmlns:p14="http://schemas.microsoft.com/office/powerpoint/2010/main" val="535264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F38E2-2693-42E2-AD18-2E148298B2C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56AAE8-4B63-4624-95C8-1A6B1B6D69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FE15203-6DA9-403D-B626-9425C021DF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6CE842-7607-40E1-9734-74A80932BB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F1BB36-446B-4F92-A7A3-78C074AD70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8D7F09-E675-4FB9-8232-FE83DFEFCFAF}"/>
              </a:ext>
            </a:extLst>
          </p:cNvPr>
          <p:cNvSpPr>
            <a:spLocks noGrp="1"/>
          </p:cNvSpPr>
          <p:nvPr>
            <p:ph type="dt" sz="half" idx="10"/>
          </p:nvPr>
        </p:nvSpPr>
        <p:spPr/>
        <p:txBody>
          <a:bodyPr/>
          <a:lstStyle/>
          <a:p>
            <a:fld id="{D7ACCAFC-5B8A-4AD5-B13D-BF3798A51B54}" type="datetimeFigureOut">
              <a:rPr lang="en-US" smtClean="0"/>
              <a:t>4/20/2021</a:t>
            </a:fld>
            <a:endParaRPr lang="en-US"/>
          </a:p>
        </p:txBody>
      </p:sp>
      <p:sp>
        <p:nvSpPr>
          <p:cNvPr id="8" name="Footer Placeholder 7">
            <a:extLst>
              <a:ext uri="{FF2B5EF4-FFF2-40B4-BE49-F238E27FC236}">
                <a16:creationId xmlns:a16="http://schemas.microsoft.com/office/drawing/2014/main" id="{9175B9CB-22DB-442D-BB37-84AF7AEFBB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84C331A-E934-46CE-803C-A73536811DD9}"/>
              </a:ext>
            </a:extLst>
          </p:cNvPr>
          <p:cNvSpPr>
            <a:spLocks noGrp="1"/>
          </p:cNvSpPr>
          <p:nvPr>
            <p:ph type="sldNum" sz="quarter" idx="12"/>
          </p:nvPr>
        </p:nvSpPr>
        <p:spPr/>
        <p:txBody>
          <a:bodyPr/>
          <a:lstStyle/>
          <a:p>
            <a:fld id="{6B23680C-422B-45AB-BF96-99D48CFE3903}" type="slidenum">
              <a:rPr lang="en-US" smtClean="0"/>
              <a:t>‹#›</a:t>
            </a:fld>
            <a:endParaRPr lang="en-US"/>
          </a:p>
        </p:txBody>
      </p:sp>
    </p:spTree>
    <p:extLst>
      <p:ext uri="{BB962C8B-B14F-4D97-AF65-F5344CB8AC3E}">
        <p14:creationId xmlns:p14="http://schemas.microsoft.com/office/powerpoint/2010/main" val="2475048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B111B-C19D-4EC8-B214-F4591C58F2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25588B-FDC5-444E-8617-B1DE82744EE7}"/>
              </a:ext>
            </a:extLst>
          </p:cNvPr>
          <p:cNvSpPr>
            <a:spLocks noGrp="1"/>
          </p:cNvSpPr>
          <p:nvPr>
            <p:ph type="dt" sz="half" idx="10"/>
          </p:nvPr>
        </p:nvSpPr>
        <p:spPr/>
        <p:txBody>
          <a:bodyPr/>
          <a:lstStyle/>
          <a:p>
            <a:fld id="{D7ACCAFC-5B8A-4AD5-B13D-BF3798A51B54}" type="datetimeFigureOut">
              <a:rPr lang="en-US" smtClean="0"/>
              <a:t>4/20/2021</a:t>
            </a:fld>
            <a:endParaRPr lang="en-US"/>
          </a:p>
        </p:txBody>
      </p:sp>
      <p:sp>
        <p:nvSpPr>
          <p:cNvPr id="4" name="Footer Placeholder 3">
            <a:extLst>
              <a:ext uri="{FF2B5EF4-FFF2-40B4-BE49-F238E27FC236}">
                <a16:creationId xmlns:a16="http://schemas.microsoft.com/office/drawing/2014/main" id="{493CA649-ABE4-4A38-B3BE-C50548D5D79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70427C1-C663-4018-8FF0-D8C65EE65ACD}"/>
              </a:ext>
            </a:extLst>
          </p:cNvPr>
          <p:cNvSpPr>
            <a:spLocks noGrp="1"/>
          </p:cNvSpPr>
          <p:nvPr>
            <p:ph type="sldNum" sz="quarter" idx="12"/>
          </p:nvPr>
        </p:nvSpPr>
        <p:spPr/>
        <p:txBody>
          <a:bodyPr/>
          <a:lstStyle/>
          <a:p>
            <a:fld id="{6B23680C-422B-45AB-BF96-99D48CFE3903}" type="slidenum">
              <a:rPr lang="en-US" smtClean="0"/>
              <a:t>‹#›</a:t>
            </a:fld>
            <a:endParaRPr lang="en-US"/>
          </a:p>
        </p:txBody>
      </p:sp>
    </p:spTree>
    <p:extLst>
      <p:ext uri="{BB962C8B-B14F-4D97-AF65-F5344CB8AC3E}">
        <p14:creationId xmlns:p14="http://schemas.microsoft.com/office/powerpoint/2010/main" val="3657462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72C61-02A2-4E7E-957B-F65A69569745}"/>
              </a:ext>
            </a:extLst>
          </p:cNvPr>
          <p:cNvSpPr>
            <a:spLocks noGrp="1"/>
          </p:cNvSpPr>
          <p:nvPr>
            <p:ph type="dt" sz="half" idx="10"/>
          </p:nvPr>
        </p:nvSpPr>
        <p:spPr/>
        <p:txBody>
          <a:bodyPr/>
          <a:lstStyle/>
          <a:p>
            <a:fld id="{D7ACCAFC-5B8A-4AD5-B13D-BF3798A51B54}" type="datetimeFigureOut">
              <a:rPr lang="en-US" smtClean="0"/>
              <a:t>4/20/2021</a:t>
            </a:fld>
            <a:endParaRPr lang="en-US"/>
          </a:p>
        </p:txBody>
      </p:sp>
      <p:sp>
        <p:nvSpPr>
          <p:cNvPr id="3" name="Footer Placeholder 2">
            <a:extLst>
              <a:ext uri="{FF2B5EF4-FFF2-40B4-BE49-F238E27FC236}">
                <a16:creationId xmlns:a16="http://schemas.microsoft.com/office/drawing/2014/main" id="{5BC0EA6A-C01B-4EBF-8012-E7E20BC9B3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B1EDB42-EEBA-4E0B-88A4-58E0D118E7FE}"/>
              </a:ext>
            </a:extLst>
          </p:cNvPr>
          <p:cNvSpPr>
            <a:spLocks noGrp="1"/>
          </p:cNvSpPr>
          <p:nvPr>
            <p:ph type="sldNum" sz="quarter" idx="12"/>
          </p:nvPr>
        </p:nvSpPr>
        <p:spPr/>
        <p:txBody>
          <a:bodyPr/>
          <a:lstStyle/>
          <a:p>
            <a:fld id="{6B23680C-422B-45AB-BF96-99D48CFE3903}" type="slidenum">
              <a:rPr lang="en-US" smtClean="0"/>
              <a:t>‹#›</a:t>
            </a:fld>
            <a:endParaRPr lang="en-US"/>
          </a:p>
        </p:txBody>
      </p:sp>
    </p:spTree>
    <p:extLst>
      <p:ext uri="{BB962C8B-B14F-4D97-AF65-F5344CB8AC3E}">
        <p14:creationId xmlns:p14="http://schemas.microsoft.com/office/powerpoint/2010/main" val="236426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92A54-30E8-4DEA-8EEC-007B051948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41374C-D587-4466-8EF3-0F3909808B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D1DBA4-0738-43D4-8184-CA8D6C973B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6B383B-AA42-4D06-993A-BC1459FC958D}"/>
              </a:ext>
            </a:extLst>
          </p:cNvPr>
          <p:cNvSpPr>
            <a:spLocks noGrp="1"/>
          </p:cNvSpPr>
          <p:nvPr>
            <p:ph type="dt" sz="half" idx="10"/>
          </p:nvPr>
        </p:nvSpPr>
        <p:spPr/>
        <p:txBody>
          <a:bodyPr/>
          <a:lstStyle/>
          <a:p>
            <a:fld id="{D7ACCAFC-5B8A-4AD5-B13D-BF3798A51B54}" type="datetimeFigureOut">
              <a:rPr lang="en-US" smtClean="0"/>
              <a:t>4/20/2021</a:t>
            </a:fld>
            <a:endParaRPr lang="en-US"/>
          </a:p>
        </p:txBody>
      </p:sp>
      <p:sp>
        <p:nvSpPr>
          <p:cNvPr id="6" name="Footer Placeholder 5">
            <a:extLst>
              <a:ext uri="{FF2B5EF4-FFF2-40B4-BE49-F238E27FC236}">
                <a16:creationId xmlns:a16="http://schemas.microsoft.com/office/drawing/2014/main" id="{098C3A42-B8C7-4403-82F7-BD68F8BEF9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DEF1E8-AA37-402B-AACF-844FBB255C0A}"/>
              </a:ext>
            </a:extLst>
          </p:cNvPr>
          <p:cNvSpPr>
            <a:spLocks noGrp="1"/>
          </p:cNvSpPr>
          <p:nvPr>
            <p:ph type="sldNum" sz="quarter" idx="12"/>
          </p:nvPr>
        </p:nvSpPr>
        <p:spPr/>
        <p:txBody>
          <a:bodyPr/>
          <a:lstStyle/>
          <a:p>
            <a:fld id="{6B23680C-422B-45AB-BF96-99D48CFE3903}" type="slidenum">
              <a:rPr lang="en-US" smtClean="0"/>
              <a:t>‹#›</a:t>
            </a:fld>
            <a:endParaRPr lang="en-US"/>
          </a:p>
        </p:txBody>
      </p:sp>
    </p:spTree>
    <p:extLst>
      <p:ext uri="{BB962C8B-B14F-4D97-AF65-F5344CB8AC3E}">
        <p14:creationId xmlns:p14="http://schemas.microsoft.com/office/powerpoint/2010/main" val="3841336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55C93-A5A4-450E-B24F-D28F3B1BAF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6E3965-8ED0-4DF6-B14E-BA06D554D7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51EC6A4-9F13-44D2-9F40-3B4A52B704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D94E80-6C10-49EE-A756-7EBFED2F3F94}"/>
              </a:ext>
            </a:extLst>
          </p:cNvPr>
          <p:cNvSpPr>
            <a:spLocks noGrp="1"/>
          </p:cNvSpPr>
          <p:nvPr>
            <p:ph type="dt" sz="half" idx="10"/>
          </p:nvPr>
        </p:nvSpPr>
        <p:spPr/>
        <p:txBody>
          <a:bodyPr/>
          <a:lstStyle/>
          <a:p>
            <a:fld id="{D7ACCAFC-5B8A-4AD5-B13D-BF3798A51B54}" type="datetimeFigureOut">
              <a:rPr lang="en-US" smtClean="0"/>
              <a:t>4/20/2021</a:t>
            </a:fld>
            <a:endParaRPr lang="en-US"/>
          </a:p>
        </p:txBody>
      </p:sp>
      <p:sp>
        <p:nvSpPr>
          <p:cNvPr id="6" name="Footer Placeholder 5">
            <a:extLst>
              <a:ext uri="{FF2B5EF4-FFF2-40B4-BE49-F238E27FC236}">
                <a16:creationId xmlns:a16="http://schemas.microsoft.com/office/drawing/2014/main" id="{44628089-019C-43C0-8FC7-BEE2473C13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4C510A-F34F-4FC1-9516-709EAF92F503}"/>
              </a:ext>
            </a:extLst>
          </p:cNvPr>
          <p:cNvSpPr>
            <a:spLocks noGrp="1"/>
          </p:cNvSpPr>
          <p:nvPr>
            <p:ph type="sldNum" sz="quarter" idx="12"/>
          </p:nvPr>
        </p:nvSpPr>
        <p:spPr/>
        <p:txBody>
          <a:bodyPr/>
          <a:lstStyle/>
          <a:p>
            <a:fld id="{6B23680C-422B-45AB-BF96-99D48CFE3903}" type="slidenum">
              <a:rPr lang="en-US" smtClean="0"/>
              <a:t>‹#›</a:t>
            </a:fld>
            <a:endParaRPr lang="en-US"/>
          </a:p>
        </p:txBody>
      </p:sp>
    </p:spTree>
    <p:extLst>
      <p:ext uri="{BB962C8B-B14F-4D97-AF65-F5344CB8AC3E}">
        <p14:creationId xmlns:p14="http://schemas.microsoft.com/office/powerpoint/2010/main" val="684130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6963E-22AB-4702-B11E-0A4314B29C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014708-9F36-4A3D-A679-D1A9B00704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3031E8-984C-4F2E-B837-B2057E417FD9}"/>
              </a:ext>
            </a:extLst>
          </p:cNvPr>
          <p:cNvSpPr>
            <a:spLocks noGrp="1"/>
          </p:cNvSpPr>
          <p:nvPr>
            <p:ph type="dt" sz="half" idx="10"/>
          </p:nvPr>
        </p:nvSpPr>
        <p:spPr/>
        <p:txBody>
          <a:bodyPr/>
          <a:lstStyle/>
          <a:p>
            <a:fld id="{D7ACCAFC-5B8A-4AD5-B13D-BF3798A51B54}" type="datetimeFigureOut">
              <a:rPr lang="en-US" smtClean="0"/>
              <a:t>4/20/2021</a:t>
            </a:fld>
            <a:endParaRPr lang="en-US"/>
          </a:p>
        </p:txBody>
      </p:sp>
      <p:sp>
        <p:nvSpPr>
          <p:cNvPr id="5" name="Footer Placeholder 4">
            <a:extLst>
              <a:ext uri="{FF2B5EF4-FFF2-40B4-BE49-F238E27FC236}">
                <a16:creationId xmlns:a16="http://schemas.microsoft.com/office/drawing/2014/main" id="{4908E8C8-A11F-4A1F-A681-84609A84B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F37968-6D9D-4190-9893-7A720C898558}"/>
              </a:ext>
            </a:extLst>
          </p:cNvPr>
          <p:cNvSpPr>
            <a:spLocks noGrp="1"/>
          </p:cNvSpPr>
          <p:nvPr>
            <p:ph type="sldNum" sz="quarter" idx="12"/>
          </p:nvPr>
        </p:nvSpPr>
        <p:spPr/>
        <p:txBody>
          <a:bodyPr/>
          <a:lstStyle/>
          <a:p>
            <a:fld id="{6B23680C-422B-45AB-BF96-99D48CFE3903}" type="slidenum">
              <a:rPr lang="en-US" smtClean="0"/>
              <a:t>‹#›</a:t>
            </a:fld>
            <a:endParaRPr lang="en-US"/>
          </a:p>
        </p:txBody>
      </p:sp>
    </p:spTree>
    <p:extLst>
      <p:ext uri="{BB962C8B-B14F-4D97-AF65-F5344CB8AC3E}">
        <p14:creationId xmlns:p14="http://schemas.microsoft.com/office/powerpoint/2010/main" val="160616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A09330-11E6-4817-BF46-6ECE4A8DAC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106E29-EA99-44A2-974D-9F64336E7C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B5B4F3-9C94-408D-99D3-464F353422EE}"/>
              </a:ext>
            </a:extLst>
          </p:cNvPr>
          <p:cNvSpPr>
            <a:spLocks noGrp="1"/>
          </p:cNvSpPr>
          <p:nvPr>
            <p:ph type="dt" sz="half" idx="10"/>
          </p:nvPr>
        </p:nvSpPr>
        <p:spPr/>
        <p:txBody>
          <a:bodyPr/>
          <a:lstStyle/>
          <a:p>
            <a:fld id="{D7ACCAFC-5B8A-4AD5-B13D-BF3798A51B54}" type="datetimeFigureOut">
              <a:rPr lang="en-US" smtClean="0"/>
              <a:t>4/20/2021</a:t>
            </a:fld>
            <a:endParaRPr lang="en-US"/>
          </a:p>
        </p:txBody>
      </p:sp>
      <p:sp>
        <p:nvSpPr>
          <p:cNvPr id="5" name="Footer Placeholder 4">
            <a:extLst>
              <a:ext uri="{FF2B5EF4-FFF2-40B4-BE49-F238E27FC236}">
                <a16:creationId xmlns:a16="http://schemas.microsoft.com/office/drawing/2014/main" id="{EAB00F18-8621-44EF-8065-FA37274040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00E1F3-14D6-40CB-BC4D-2969ED2EE5DF}"/>
              </a:ext>
            </a:extLst>
          </p:cNvPr>
          <p:cNvSpPr>
            <a:spLocks noGrp="1"/>
          </p:cNvSpPr>
          <p:nvPr>
            <p:ph type="sldNum" sz="quarter" idx="12"/>
          </p:nvPr>
        </p:nvSpPr>
        <p:spPr/>
        <p:txBody>
          <a:bodyPr/>
          <a:lstStyle/>
          <a:p>
            <a:fld id="{6B23680C-422B-45AB-BF96-99D48CFE3903}" type="slidenum">
              <a:rPr lang="en-US" smtClean="0"/>
              <a:t>‹#›</a:t>
            </a:fld>
            <a:endParaRPr lang="en-US"/>
          </a:p>
        </p:txBody>
      </p:sp>
    </p:spTree>
    <p:extLst>
      <p:ext uri="{BB962C8B-B14F-4D97-AF65-F5344CB8AC3E}">
        <p14:creationId xmlns:p14="http://schemas.microsoft.com/office/powerpoint/2010/main" val="1153859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sp>
        <p:nvSpPr>
          <p:cNvPr id="16" name="Google Shape;16;p3"/>
          <p:cNvSpPr txBox="1">
            <a:spLocks noGrp="1"/>
          </p:cNvSpPr>
          <p:nvPr>
            <p:ph type="body" idx="1"/>
          </p:nvPr>
        </p:nvSpPr>
        <p:spPr>
          <a:xfrm>
            <a:off x="8512402" y="2476830"/>
            <a:ext cx="3322411" cy="1542190"/>
          </a:xfrm>
          <a:prstGeom prst="rect">
            <a:avLst/>
          </a:prstGeom>
          <a:solidFill>
            <a:srgbClr val="F2F2F2"/>
          </a:solidFill>
          <a:ln>
            <a:noFill/>
          </a:ln>
        </p:spPr>
        <p:txBody>
          <a:bodyPr spcFirstLastPara="1" wrap="square" lIns="91425" tIns="45700" rIns="91425" bIns="45700" anchor="t" anchorCtr="0">
            <a:normAutofit/>
          </a:bodyPr>
          <a:lstStyle>
            <a:lvl1pPr marL="95256" lvl="0" indent="-47628" algn="l">
              <a:lnSpc>
                <a:spcPct val="90000"/>
              </a:lnSpc>
              <a:spcBef>
                <a:spcPts val="1000"/>
              </a:spcBef>
              <a:spcAft>
                <a:spcPts val="0"/>
              </a:spcAft>
              <a:buClr>
                <a:schemeClr val="dk1"/>
              </a:buClr>
              <a:buSzPts val="4000"/>
              <a:buNone/>
              <a:defRPr sz="833">
                <a:latin typeface="Arial"/>
                <a:ea typeface="Arial"/>
                <a:cs typeface="Arial"/>
                <a:sym typeface="Arial"/>
              </a:defRPr>
            </a:lvl1pPr>
            <a:lvl2pPr marL="190512" lvl="1" indent="-47628" algn="l">
              <a:lnSpc>
                <a:spcPct val="90000"/>
              </a:lnSpc>
              <a:spcBef>
                <a:spcPts val="500"/>
              </a:spcBef>
              <a:spcAft>
                <a:spcPts val="0"/>
              </a:spcAft>
              <a:buClr>
                <a:schemeClr val="dk1"/>
              </a:buClr>
              <a:buSzPts val="3000"/>
              <a:buNone/>
              <a:defRPr sz="625">
                <a:latin typeface="Arial"/>
                <a:ea typeface="Arial"/>
                <a:cs typeface="Arial"/>
                <a:sym typeface="Arial"/>
              </a:defRPr>
            </a:lvl2pPr>
            <a:lvl3pPr marL="285769" lvl="2" indent="-47628" algn="l">
              <a:lnSpc>
                <a:spcPct val="90000"/>
              </a:lnSpc>
              <a:spcBef>
                <a:spcPts val="500"/>
              </a:spcBef>
              <a:spcAft>
                <a:spcPts val="0"/>
              </a:spcAft>
              <a:buClr>
                <a:schemeClr val="dk1"/>
              </a:buClr>
              <a:buSzPts val="3000"/>
              <a:buNone/>
              <a:defRPr sz="625">
                <a:latin typeface="Arial"/>
                <a:ea typeface="Arial"/>
                <a:cs typeface="Arial"/>
                <a:sym typeface="Arial"/>
              </a:defRPr>
            </a:lvl3pPr>
            <a:lvl4pPr marL="381025" lvl="3" indent="-47628" algn="l">
              <a:lnSpc>
                <a:spcPct val="90000"/>
              </a:lnSpc>
              <a:spcBef>
                <a:spcPts val="500"/>
              </a:spcBef>
              <a:spcAft>
                <a:spcPts val="0"/>
              </a:spcAft>
              <a:buClr>
                <a:schemeClr val="dk1"/>
              </a:buClr>
              <a:buSzPts val="3000"/>
              <a:buNone/>
              <a:defRPr sz="625">
                <a:latin typeface="Arial"/>
                <a:ea typeface="Arial"/>
                <a:cs typeface="Arial"/>
                <a:sym typeface="Arial"/>
              </a:defRPr>
            </a:lvl4pPr>
            <a:lvl5pPr marL="476281" lvl="4" indent="-47628" algn="l">
              <a:lnSpc>
                <a:spcPct val="90000"/>
              </a:lnSpc>
              <a:spcBef>
                <a:spcPts val="500"/>
              </a:spcBef>
              <a:spcAft>
                <a:spcPts val="0"/>
              </a:spcAft>
              <a:buClr>
                <a:schemeClr val="dk1"/>
              </a:buClr>
              <a:buSzPts val="3000"/>
              <a:buNone/>
              <a:defRPr sz="625">
                <a:latin typeface="Arial"/>
                <a:ea typeface="Arial"/>
                <a:cs typeface="Arial"/>
                <a:sym typeface="Arial"/>
              </a:defRPr>
            </a:lvl5pPr>
            <a:lvl6pPr marL="571537" lvl="5" indent="-71442" algn="l">
              <a:lnSpc>
                <a:spcPct val="90000"/>
              </a:lnSpc>
              <a:spcBef>
                <a:spcPts val="500"/>
              </a:spcBef>
              <a:spcAft>
                <a:spcPts val="0"/>
              </a:spcAft>
              <a:buClr>
                <a:schemeClr val="dk1"/>
              </a:buClr>
              <a:buSzPts val="1800"/>
              <a:buChar char="•"/>
              <a:defRPr/>
            </a:lvl6pPr>
            <a:lvl7pPr marL="666794" lvl="6" indent="-71442" algn="l">
              <a:lnSpc>
                <a:spcPct val="90000"/>
              </a:lnSpc>
              <a:spcBef>
                <a:spcPts val="500"/>
              </a:spcBef>
              <a:spcAft>
                <a:spcPts val="0"/>
              </a:spcAft>
              <a:buClr>
                <a:schemeClr val="dk1"/>
              </a:buClr>
              <a:buSzPts val="1800"/>
              <a:buChar char="•"/>
              <a:defRPr/>
            </a:lvl7pPr>
            <a:lvl8pPr marL="762050" lvl="7" indent="-71442" algn="l">
              <a:lnSpc>
                <a:spcPct val="90000"/>
              </a:lnSpc>
              <a:spcBef>
                <a:spcPts val="500"/>
              </a:spcBef>
              <a:spcAft>
                <a:spcPts val="0"/>
              </a:spcAft>
              <a:buClr>
                <a:schemeClr val="dk1"/>
              </a:buClr>
              <a:buSzPts val="1800"/>
              <a:buChar char="•"/>
              <a:defRPr/>
            </a:lvl8pPr>
            <a:lvl9pPr marL="857306" lvl="8" indent="-71442" algn="l">
              <a:lnSpc>
                <a:spcPct val="90000"/>
              </a:lnSpc>
              <a:spcBef>
                <a:spcPts val="500"/>
              </a:spcBef>
              <a:spcAft>
                <a:spcPts val="0"/>
              </a:spcAft>
              <a:buClr>
                <a:schemeClr val="dk1"/>
              </a:buClr>
              <a:buSzPts val="1800"/>
              <a:buChar char="•"/>
              <a:defRPr/>
            </a:lvl9pPr>
          </a:lstStyle>
          <a:p>
            <a:endParaRPr/>
          </a:p>
        </p:txBody>
      </p:sp>
      <p:sp>
        <p:nvSpPr>
          <p:cNvPr id="17" name="Google Shape;17;p3"/>
          <p:cNvSpPr txBox="1">
            <a:spLocks noGrp="1"/>
          </p:cNvSpPr>
          <p:nvPr>
            <p:ph type="body" idx="2"/>
          </p:nvPr>
        </p:nvSpPr>
        <p:spPr>
          <a:xfrm>
            <a:off x="4448402" y="2466247"/>
            <a:ext cx="1647598" cy="920420"/>
          </a:xfrm>
          <a:prstGeom prst="rect">
            <a:avLst/>
          </a:prstGeom>
          <a:solidFill>
            <a:srgbClr val="F2F2F2"/>
          </a:solidFill>
          <a:ln>
            <a:noFill/>
          </a:ln>
        </p:spPr>
        <p:txBody>
          <a:bodyPr spcFirstLastPara="1" wrap="square" lIns="91425" tIns="45700" rIns="91425" bIns="45700" anchor="t" anchorCtr="0">
            <a:normAutofit/>
          </a:bodyPr>
          <a:lstStyle>
            <a:lvl1pPr marL="95256" lvl="0" indent="-47628" algn="l">
              <a:lnSpc>
                <a:spcPct val="90000"/>
              </a:lnSpc>
              <a:spcBef>
                <a:spcPts val="1000"/>
              </a:spcBef>
              <a:spcAft>
                <a:spcPts val="0"/>
              </a:spcAft>
              <a:buClr>
                <a:schemeClr val="dk1"/>
              </a:buClr>
              <a:buSzPts val="4000"/>
              <a:buNone/>
              <a:defRPr sz="833">
                <a:latin typeface="Arial"/>
                <a:ea typeface="Arial"/>
                <a:cs typeface="Arial"/>
                <a:sym typeface="Arial"/>
              </a:defRPr>
            </a:lvl1pPr>
            <a:lvl2pPr marL="190512" lvl="1" indent="-47628" algn="l">
              <a:lnSpc>
                <a:spcPct val="90000"/>
              </a:lnSpc>
              <a:spcBef>
                <a:spcPts val="500"/>
              </a:spcBef>
              <a:spcAft>
                <a:spcPts val="0"/>
              </a:spcAft>
              <a:buClr>
                <a:schemeClr val="dk1"/>
              </a:buClr>
              <a:buSzPts val="3000"/>
              <a:buNone/>
              <a:defRPr sz="625">
                <a:latin typeface="Arial"/>
                <a:ea typeface="Arial"/>
                <a:cs typeface="Arial"/>
                <a:sym typeface="Arial"/>
              </a:defRPr>
            </a:lvl2pPr>
            <a:lvl3pPr marL="285769" lvl="2" indent="-47628" algn="l">
              <a:lnSpc>
                <a:spcPct val="90000"/>
              </a:lnSpc>
              <a:spcBef>
                <a:spcPts val="500"/>
              </a:spcBef>
              <a:spcAft>
                <a:spcPts val="0"/>
              </a:spcAft>
              <a:buClr>
                <a:schemeClr val="dk1"/>
              </a:buClr>
              <a:buSzPts val="3000"/>
              <a:buNone/>
              <a:defRPr sz="625">
                <a:latin typeface="Arial"/>
                <a:ea typeface="Arial"/>
                <a:cs typeface="Arial"/>
                <a:sym typeface="Arial"/>
              </a:defRPr>
            </a:lvl3pPr>
            <a:lvl4pPr marL="381025" lvl="3" indent="-47628" algn="l">
              <a:lnSpc>
                <a:spcPct val="90000"/>
              </a:lnSpc>
              <a:spcBef>
                <a:spcPts val="500"/>
              </a:spcBef>
              <a:spcAft>
                <a:spcPts val="0"/>
              </a:spcAft>
              <a:buClr>
                <a:schemeClr val="dk1"/>
              </a:buClr>
              <a:buSzPts val="3000"/>
              <a:buNone/>
              <a:defRPr sz="625">
                <a:latin typeface="Arial"/>
                <a:ea typeface="Arial"/>
                <a:cs typeface="Arial"/>
                <a:sym typeface="Arial"/>
              </a:defRPr>
            </a:lvl4pPr>
            <a:lvl5pPr marL="476281" lvl="4" indent="-47628" algn="l">
              <a:lnSpc>
                <a:spcPct val="90000"/>
              </a:lnSpc>
              <a:spcBef>
                <a:spcPts val="500"/>
              </a:spcBef>
              <a:spcAft>
                <a:spcPts val="0"/>
              </a:spcAft>
              <a:buClr>
                <a:schemeClr val="dk1"/>
              </a:buClr>
              <a:buSzPts val="3000"/>
              <a:buNone/>
              <a:defRPr sz="625">
                <a:latin typeface="Arial"/>
                <a:ea typeface="Arial"/>
                <a:cs typeface="Arial"/>
                <a:sym typeface="Arial"/>
              </a:defRPr>
            </a:lvl5pPr>
            <a:lvl6pPr marL="571537" lvl="5" indent="-71442" algn="l">
              <a:lnSpc>
                <a:spcPct val="90000"/>
              </a:lnSpc>
              <a:spcBef>
                <a:spcPts val="500"/>
              </a:spcBef>
              <a:spcAft>
                <a:spcPts val="0"/>
              </a:spcAft>
              <a:buClr>
                <a:schemeClr val="dk1"/>
              </a:buClr>
              <a:buSzPts val="1800"/>
              <a:buChar char="•"/>
              <a:defRPr/>
            </a:lvl6pPr>
            <a:lvl7pPr marL="666794" lvl="6" indent="-71442" algn="l">
              <a:lnSpc>
                <a:spcPct val="90000"/>
              </a:lnSpc>
              <a:spcBef>
                <a:spcPts val="500"/>
              </a:spcBef>
              <a:spcAft>
                <a:spcPts val="0"/>
              </a:spcAft>
              <a:buClr>
                <a:schemeClr val="dk1"/>
              </a:buClr>
              <a:buSzPts val="1800"/>
              <a:buChar char="•"/>
              <a:defRPr/>
            </a:lvl7pPr>
            <a:lvl8pPr marL="762050" lvl="7" indent="-71442" algn="l">
              <a:lnSpc>
                <a:spcPct val="90000"/>
              </a:lnSpc>
              <a:spcBef>
                <a:spcPts val="500"/>
              </a:spcBef>
              <a:spcAft>
                <a:spcPts val="0"/>
              </a:spcAft>
              <a:buClr>
                <a:schemeClr val="dk1"/>
              </a:buClr>
              <a:buSzPts val="1800"/>
              <a:buChar char="•"/>
              <a:defRPr/>
            </a:lvl8pPr>
            <a:lvl9pPr marL="857306" lvl="8" indent="-71442" algn="l">
              <a:lnSpc>
                <a:spcPct val="90000"/>
              </a:lnSpc>
              <a:spcBef>
                <a:spcPts val="500"/>
              </a:spcBef>
              <a:spcAft>
                <a:spcPts val="0"/>
              </a:spcAft>
              <a:buClr>
                <a:schemeClr val="dk1"/>
              </a:buClr>
              <a:buSzPts val="1800"/>
              <a:buChar char="•"/>
              <a:defRPr/>
            </a:lvl9pPr>
          </a:lstStyle>
          <a:p>
            <a:endParaRPr/>
          </a:p>
        </p:txBody>
      </p:sp>
      <p:sp>
        <p:nvSpPr>
          <p:cNvPr id="18" name="Google Shape;18;p3"/>
          <p:cNvSpPr txBox="1">
            <a:spLocks noGrp="1"/>
          </p:cNvSpPr>
          <p:nvPr>
            <p:ph type="body" idx="3"/>
          </p:nvPr>
        </p:nvSpPr>
        <p:spPr>
          <a:xfrm>
            <a:off x="4451208" y="4286996"/>
            <a:ext cx="3322411" cy="1542190"/>
          </a:xfrm>
          <a:prstGeom prst="rect">
            <a:avLst/>
          </a:prstGeom>
          <a:solidFill>
            <a:srgbClr val="F2F2F2"/>
          </a:solidFill>
          <a:ln>
            <a:noFill/>
          </a:ln>
        </p:spPr>
        <p:txBody>
          <a:bodyPr spcFirstLastPara="1" wrap="square" lIns="91425" tIns="45700" rIns="91425" bIns="45700" anchor="t" anchorCtr="0">
            <a:normAutofit/>
          </a:bodyPr>
          <a:lstStyle>
            <a:lvl1pPr marL="95256" lvl="0" indent="-47628" algn="l">
              <a:lnSpc>
                <a:spcPct val="90000"/>
              </a:lnSpc>
              <a:spcBef>
                <a:spcPts val="1000"/>
              </a:spcBef>
              <a:spcAft>
                <a:spcPts val="0"/>
              </a:spcAft>
              <a:buClr>
                <a:schemeClr val="dk1"/>
              </a:buClr>
              <a:buSzPts val="4000"/>
              <a:buNone/>
              <a:defRPr sz="833">
                <a:latin typeface="Arial"/>
                <a:ea typeface="Arial"/>
                <a:cs typeface="Arial"/>
                <a:sym typeface="Arial"/>
              </a:defRPr>
            </a:lvl1pPr>
            <a:lvl2pPr marL="190512" lvl="1" indent="-47628" algn="l">
              <a:lnSpc>
                <a:spcPct val="90000"/>
              </a:lnSpc>
              <a:spcBef>
                <a:spcPts val="500"/>
              </a:spcBef>
              <a:spcAft>
                <a:spcPts val="0"/>
              </a:spcAft>
              <a:buClr>
                <a:schemeClr val="dk1"/>
              </a:buClr>
              <a:buSzPts val="3000"/>
              <a:buNone/>
              <a:defRPr sz="625">
                <a:latin typeface="Arial"/>
                <a:ea typeface="Arial"/>
                <a:cs typeface="Arial"/>
                <a:sym typeface="Arial"/>
              </a:defRPr>
            </a:lvl2pPr>
            <a:lvl3pPr marL="285769" lvl="2" indent="-47628" algn="l">
              <a:lnSpc>
                <a:spcPct val="90000"/>
              </a:lnSpc>
              <a:spcBef>
                <a:spcPts val="500"/>
              </a:spcBef>
              <a:spcAft>
                <a:spcPts val="0"/>
              </a:spcAft>
              <a:buClr>
                <a:schemeClr val="dk1"/>
              </a:buClr>
              <a:buSzPts val="3000"/>
              <a:buNone/>
              <a:defRPr sz="625">
                <a:latin typeface="Arial"/>
                <a:ea typeface="Arial"/>
                <a:cs typeface="Arial"/>
                <a:sym typeface="Arial"/>
              </a:defRPr>
            </a:lvl3pPr>
            <a:lvl4pPr marL="381025" lvl="3" indent="-47628" algn="l">
              <a:lnSpc>
                <a:spcPct val="90000"/>
              </a:lnSpc>
              <a:spcBef>
                <a:spcPts val="500"/>
              </a:spcBef>
              <a:spcAft>
                <a:spcPts val="0"/>
              </a:spcAft>
              <a:buClr>
                <a:schemeClr val="dk1"/>
              </a:buClr>
              <a:buSzPts val="3000"/>
              <a:buNone/>
              <a:defRPr sz="625">
                <a:latin typeface="Arial"/>
                <a:ea typeface="Arial"/>
                <a:cs typeface="Arial"/>
                <a:sym typeface="Arial"/>
              </a:defRPr>
            </a:lvl4pPr>
            <a:lvl5pPr marL="476281" lvl="4" indent="-47628" algn="l">
              <a:lnSpc>
                <a:spcPct val="90000"/>
              </a:lnSpc>
              <a:spcBef>
                <a:spcPts val="500"/>
              </a:spcBef>
              <a:spcAft>
                <a:spcPts val="0"/>
              </a:spcAft>
              <a:buClr>
                <a:schemeClr val="dk1"/>
              </a:buClr>
              <a:buSzPts val="3000"/>
              <a:buNone/>
              <a:defRPr sz="625">
                <a:latin typeface="Arial"/>
                <a:ea typeface="Arial"/>
                <a:cs typeface="Arial"/>
                <a:sym typeface="Arial"/>
              </a:defRPr>
            </a:lvl5pPr>
            <a:lvl6pPr marL="571537" lvl="5" indent="-71442" algn="l">
              <a:lnSpc>
                <a:spcPct val="90000"/>
              </a:lnSpc>
              <a:spcBef>
                <a:spcPts val="500"/>
              </a:spcBef>
              <a:spcAft>
                <a:spcPts val="0"/>
              </a:spcAft>
              <a:buClr>
                <a:schemeClr val="dk1"/>
              </a:buClr>
              <a:buSzPts val="1800"/>
              <a:buChar char="•"/>
              <a:defRPr/>
            </a:lvl6pPr>
            <a:lvl7pPr marL="666794" lvl="6" indent="-71442" algn="l">
              <a:lnSpc>
                <a:spcPct val="90000"/>
              </a:lnSpc>
              <a:spcBef>
                <a:spcPts val="500"/>
              </a:spcBef>
              <a:spcAft>
                <a:spcPts val="0"/>
              </a:spcAft>
              <a:buClr>
                <a:schemeClr val="dk1"/>
              </a:buClr>
              <a:buSzPts val="1800"/>
              <a:buChar char="•"/>
              <a:defRPr/>
            </a:lvl7pPr>
            <a:lvl8pPr marL="762050" lvl="7" indent="-71442" algn="l">
              <a:lnSpc>
                <a:spcPct val="90000"/>
              </a:lnSpc>
              <a:spcBef>
                <a:spcPts val="500"/>
              </a:spcBef>
              <a:spcAft>
                <a:spcPts val="0"/>
              </a:spcAft>
              <a:buClr>
                <a:schemeClr val="dk1"/>
              </a:buClr>
              <a:buSzPts val="1800"/>
              <a:buChar char="•"/>
              <a:defRPr/>
            </a:lvl8pPr>
            <a:lvl9pPr marL="857306" lvl="8" indent="-71442" algn="l">
              <a:lnSpc>
                <a:spcPct val="90000"/>
              </a:lnSpc>
              <a:spcBef>
                <a:spcPts val="500"/>
              </a:spcBef>
              <a:spcAft>
                <a:spcPts val="0"/>
              </a:spcAft>
              <a:buClr>
                <a:schemeClr val="dk1"/>
              </a:buClr>
              <a:buSzPts val="1800"/>
              <a:buChar char="•"/>
              <a:defRPr/>
            </a:lvl9pPr>
          </a:lstStyle>
          <a:p>
            <a:endParaRPr/>
          </a:p>
        </p:txBody>
      </p:sp>
      <p:sp>
        <p:nvSpPr>
          <p:cNvPr id="19" name="Google Shape;19;p3"/>
          <p:cNvSpPr txBox="1">
            <a:spLocks noGrp="1"/>
          </p:cNvSpPr>
          <p:nvPr>
            <p:ph type="body" idx="4"/>
          </p:nvPr>
        </p:nvSpPr>
        <p:spPr>
          <a:xfrm>
            <a:off x="365125" y="3281495"/>
            <a:ext cx="3349625" cy="1542190"/>
          </a:xfrm>
          <a:prstGeom prst="rect">
            <a:avLst/>
          </a:prstGeom>
          <a:solidFill>
            <a:srgbClr val="F2F2F2"/>
          </a:solidFill>
          <a:ln>
            <a:noFill/>
          </a:ln>
        </p:spPr>
        <p:txBody>
          <a:bodyPr spcFirstLastPara="1" wrap="square" lIns="91425" tIns="45700" rIns="91425" bIns="45700" anchor="t" anchorCtr="0">
            <a:normAutofit/>
          </a:bodyPr>
          <a:lstStyle>
            <a:lvl1pPr marL="95256" lvl="0" indent="-47628" algn="l">
              <a:lnSpc>
                <a:spcPct val="90000"/>
              </a:lnSpc>
              <a:spcBef>
                <a:spcPts val="1000"/>
              </a:spcBef>
              <a:spcAft>
                <a:spcPts val="0"/>
              </a:spcAft>
              <a:buClr>
                <a:schemeClr val="dk1"/>
              </a:buClr>
              <a:buSzPts val="4000"/>
              <a:buNone/>
              <a:defRPr sz="833">
                <a:latin typeface="Arial"/>
                <a:ea typeface="Arial"/>
                <a:cs typeface="Arial"/>
                <a:sym typeface="Arial"/>
              </a:defRPr>
            </a:lvl1pPr>
            <a:lvl2pPr marL="190512" lvl="1" indent="-47628" algn="l">
              <a:lnSpc>
                <a:spcPct val="90000"/>
              </a:lnSpc>
              <a:spcBef>
                <a:spcPts val="500"/>
              </a:spcBef>
              <a:spcAft>
                <a:spcPts val="0"/>
              </a:spcAft>
              <a:buClr>
                <a:schemeClr val="dk1"/>
              </a:buClr>
              <a:buSzPts val="3000"/>
              <a:buNone/>
              <a:defRPr sz="625">
                <a:latin typeface="Arial"/>
                <a:ea typeface="Arial"/>
                <a:cs typeface="Arial"/>
                <a:sym typeface="Arial"/>
              </a:defRPr>
            </a:lvl2pPr>
            <a:lvl3pPr marL="285769" lvl="2" indent="-47628" algn="l">
              <a:lnSpc>
                <a:spcPct val="90000"/>
              </a:lnSpc>
              <a:spcBef>
                <a:spcPts val="500"/>
              </a:spcBef>
              <a:spcAft>
                <a:spcPts val="0"/>
              </a:spcAft>
              <a:buClr>
                <a:schemeClr val="dk1"/>
              </a:buClr>
              <a:buSzPts val="3000"/>
              <a:buNone/>
              <a:defRPr sz="625">
                <a:latin typeface="Arial"/>
                <a:ea typeface="Arial"/>
                <a:cs typeface="Arial"/>
                <a:sym typeface="Arial"/>
              </a:defRPr>
            </a:lvl3pPr>
            <a:lvl4pPr marL="381025" lvl="3" indent="-47628" algn="l">
              <a:lnSpc>
                <a:spcPct val="90000"/>
              </a:lnSpc>
              <a:spcBef>
                <a:spcPts val="500"/>
              </a:spcBef>
              <a:spcAft>
                <a:spcPts val="0"/>
              </a:spcAft>
              <a:buClr>
                <a:schemeClr val="dk1"/>
              </a:buClr>
              <a:buSzPts val="3000"/>
              <a:buNone/>
              <a:defRPr sz="625">
                <a:latin typeface="Arial"/>
                <a:ea typeface="Arial"/>
                <a:cs typeface="Arial"/>
                <a:sym typeface="Arial"/>
              </a:defRPr>
            </a:lvl4pPr>
            <a:lvl5pPr marL="476281" lvl="4" indent="-47628" algn="l">
              <a:lnSpc>
                <a:spcPct val="90000"/>
              </a:lnSpc>
              <a:spcBef>
                <a:spcPts val="500"/>
              </a:spcBef>
              <a:spcAft>
                <a:spcPts val="0"/>
              </a:spcAft>
              <a:buClr>
                <a:schemeClr val="dk1"/>
              </a:buClr>
              <a:buSzPts val="3000"/>
              <a:buNone/>
              <a:defRPr sz="625">
                <a:latin typeface="Arial"/>
                <a:ea typeface="Arial"/>
                <a:cs typeface="Arial"/>
                <a:sym typeface="Arial"/>
              </a:defRPr>
            </a:lvl5pPr>
            <a:lvl6pPr marL="571537" lvl="5" indent="-71442" algn="l">
              <a:lnSpc>
                <a:spcPct val="90000"/>
              </a:lnSpc>
              <a:spcBef>
                <a:spcPts val="500"/>
              </a:spcBef>
              <a:spcAft>
                <a:spcPts val="0"/>
              </a:spcAft>
              <a:buClr>
                <a:schemeClr val="dk1"/>
              </a:buClr>
              <a:buSzPts val="1800"/>
              <a:buChar char="•"/>
              <a:defRPr/>
            </a:lvl6pPr>
            <a:lvl7pPr marL="666794" lvl="6" indent="-71442" algn="l">
              <a:lnSpc>
                <a:spcPct val="90000"/>
              </a:lnSpc>
              <a:spcBef>
                <a:spcPts val="500"/>
              </a:spcBef>
              <a:spcAft>
                <a:spcPts val="0"/>
              </a:spcAft>
              <a:buClr>
                <a:schemeClr val="dk1"/>
              </a:buClr>
              <a:buSzPts val="1800"/>
              <a:buChar char="•"/>
              <a:defRPr/>
            </a:lvl7pPr>
            <a:lvl8pPr marL="762050" lvl="7" indent="-71442" algn="l">
              <a:lnSpc>
                <a:spcPct val="90000"/>
              </a:lnSpc>
              <a:spcBef>
                <a:spcPts val="500"/>
              </a:spcBef>
              <a:spcAft>
                <a:spcPts val="0"/>
              </a:spcAft>
              <a:buClr>
                <a:schemeClr val="dk1"/>
              </a:buClr>
              <a:buSzPts val="1800"/>
              <a:buChar char="•"/>
              <a:defRPr/>
            </a:lvl8pPr>
            <a:lvl9pPr marL="857306" lvl="8" indent="-71442"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70333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B3224-5A2C-4494-9848-2BE13A35A9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560E58-0908-42F1-BC22-B72FF712C1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1609F0-561E-4328-8F41-D80E107EA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ACCAFC-5B8A-4AD5-B13D-BF3798A51B54}" type="datetimeFigureOut">
              <a:rPr lang="en-US" smtClean="0"/>
              <a:t>4/20/2021</a:t>
            </a:fld>
            <a:endParaRPr lang="en-US"/>
          </a:p>
        </p:txBody>
      </p:sp>
      <p:sp>
        <p:nvSpPr>
          <p:cNvPr id="5" name="Footer Placeholder 4">
            <a:extLst>
              <a:ext uri="{FF2B5EF4-FFF2-40B4-BE49-F238E27FC236}">
                <a16:creationId xmlns:a16="http://schemas.microsoft.com/office/drawing/2014/main" id="{7ADAA9F0-F9FE-4FD2-8C61-458E60DD89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31F5C5D-ECA9-46F0-8877-9146B79934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23680C-422B-45AB-BF96-99D48CFE3903}" type="slidenum">
              <a:rPr lang="en-US" smtClean="0"/>
              <a:t>‹#›</a:t>
            </a:fld>
            <a:endParaRPr lang="en-US"/>
          </a:p>
        </p:txBody>
      </p:sp>
    </p:spTree>
    <p:extLst>
      <p:ext uri="{BB962C8B-B14F-4D97-AF65-F5344CB8AC3E}">
        <p14:creationId xmlns:p14="http://schemas.microsoft.com/office/powerpoint/2010/main" val="19218264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94" name="Google Shape;94;p1"/>
          <p:cNvSpPr txBox="1"/>
          <p:nvPr/>
        </p:nvSpPr>
        <p:spPr>
          <a:xfrm>
            <a:off x="8858251" y="6334125"/>
            <a:ext cx="1524000" cy="523875"/>
          </a:xfrm>
          <a:prstGeom prst="rect">
            <a:avLst/>
          </a:prstGeom>
          <a:noFill/>
          <a:ln>
            <a:noFill/>
          </a:ln>
        </p:spPr>
        <p:txBody>
          <a:bodyPr spcFirstLastPara="1" wrap="square" lIns="19047" tIns="9521" rIns="19047" bIns="9521" anchor="ctr" anchorCtr="0">
            <a:normAutofit/>
          </a:bodyPr>
          <a:lstStyle/>
          <a:p>
            <a:pPr algn="r"/>
            <a:r>
              <a:rPr lang="en-US" sz="625">
                <a:solidFill>
                  <a:schemeClr val="lt1"/>
                </a:solidFill>
                <a:latin typeface="Arial Hebrew"/>
                <a:ea typeface="Arial Hebrew"/>
                <a:cs typeface="Arial Hebrew"/>
                <a:sym typeface="Arial Hebrew"/>
              </a:rPr>
              <a:t>Unit | Program</a:t>
            </a:r>
            <a:endParaRPr sz="100"/>
          </a:p>
          <a:p>
            <a:pPr algn="r"/>
            <a:r>
              <a:rPr lang="en-US" sz="625">
                <a:solidFill>
                  <a:schemeClr val="lt1"/>
                </a:solidFill>
                <a:latin typeface="Arial Hebrew"/>
                <a:ea typeface="Arial Hebrew"/>
                <a:cs typeface="Arial Hebrew"/>
                <a:sym typeface="Arial Hebrew"/>
              </a:rPr>
              <a:t>Unit | Program</a:t>
            </a:r>
            <a:endParaRPr sz="100"/>
          </a:p>
          <a:p>
            <a:pPr algn="r"/>
            <a:r>
              <a:rPr lang="en-US" sz="625">
                <a:solidFill>
                  <a:schemeClr val="lt1"/>
                </a:solidFill>
                <a:latin typeface="Arial Hebrew"/>
                <a:ea typeface="Arial Hebrew"/>
                <a:cs typeface="Arial Hebrew"/>
                <a:sym typeface="Arial Hebrew"/>
              </a:rPr>
              <a:t>Unit | Program</a:t>
            </a:r>
            <a:endParaRPr sz="100"/>
          </a:p>
        </p:txBody>
      </p:sp>
      <p:sp>
        <p:nvSpPr>
          <p:cNvPr id="96" name="Google Shape;96;p1"/>
          <p:cNvSpPr/>
          <p:nvPr/>
        </p:nvSpPr>
        <p:spPr>
          <a:xfrm>
            <a:off x="0" y="0"/>
            <a:ext cx="12192000" cy="827384"/>
          </a:xfrm>
          <a:prstGeom prst="rect">
            <a:avLst/>
          </a:prstGeom>
          <a:solidFill>
            <a:srgbClr val="000002"/>
          </a:solidFill>
          <a:ln>
            <a:noFill/>
          </a:ln>
        </p:spPr>
        <p:txBody>
          <a:bodyPr spcFirstLastPara="1" wrap="square" lIns="19047" tIns="9521" rIns="19047" bIns="9521" anchor="ctr" anchorCtr="0">
            <a:noAutofit/>
          </a:bodyPr>
          <a:lstStyle/>
          <a:p>
            <a:pPr algn="ctr"/>
            <a:r>
              <a:rPr lang="en-US" sz="1600" dirty="0">
                <a:effectLst/>
                <a:latin typeface="Georgia" panose="02040502050405020303" pitchFamily="18" charset="0"/>
                <a:ea typeface="Times New Roman" panose="02020603050405020304" pitchFamily="18" charset="0"/>
              </a:rPr>
              <a:t>Elucidating soil moisture dynamics in agricultural landscapes under varying weather patterns</a:t>
            </a:r>
            <a:br>
              <a:rPr lang="en-US" sz="1600" dirty="0">
                <a:effectLst/>
                <a:latin typeface="Georgia" panose="02040502050405020303" pitchFamily="18" charset="0"/>
                <a:ea typeface="Times New Roman" panose="02020603050405020304" pitchFamily="18" charset="0"/>
              </a:rPr>
            </a:br>
            <a:r>
              <a:rPr lang="en-US" sz="1600" dirty="0">
                <a:solidFill>
                  <a:schemeClr val="bg1"/>
                </a:solidFill>
                <a:effectLst/>
                <a:latin typeface="Georgia" panose="02040502050405020303" pitchFamily="18" charset="0"/>
                <a:ea typeface="Times New Roman" panose="02020603050405020304" pitchFamily="18" charset="0"/>
              </a:rPr>
              <a:t>ELUCIDATION SOIL MOISTURE DYNAMICS IN AGRICULTURE LANDSCAPES UNDER VARYING WEATHER PATTERNS</a:t>
            </a:r>
            <a:br>
              <a:rPr lang="en-US" sz="1600" dirty="0">
                <a:solidFill>
                  <a:schemeClr val="bg1"/>
                </a:solidFill>
                <a:effectLst/>
                <a:latin typeface="Georgia" panose="02040502050405020303" pitchFamily="18" charset="0"/>
                <a:ea typeface="Times New Roman" panose="02020603050405020304" pitchFamily="18" charset="0"/>
              </a:rPr>
            </a:br>
            <a:endParaRPr sz="1600" dirty="0">
              <a:solidFill>
                <a:schemeClr val="bg1"/>
              </a:solidFill>
              <a:latin typeface="Georgia" panose="02040502050405020303" pitchFamily="18" charset="0"/>
              <a:ea typeface="Calibri"/>
              <a:cs typeface="Calibri"/>
              <a:sym typeface="Calibri"/>
            </a:endParaRPr>
          </a:p>
        </p:txBody>
      </p:sp>
      <p:cxnSp>
        <p:nvCxnSpPr>
          <p:cNvPr id="107" name="Google Shape;107;p1"/>
          <p:cNvCxnSpPr>
            <a:cxnSpLocks/>
          </p:cNvCxnSpPr>
          <p:nvPr/>
        </p:nvCxnSpPr>
        <p:spPr>
          <a:xfrm>
            <a:off x="0" y="780658"/>
            <a:ext cx="12192000" cy="0"/>
          </a:xfrm>
          <a:prstGeom prst="straightConnector1">
            <a:avLst/>
          </a:prstGeom>
          <a:noFill/>
          <a:ln w="127000" cap="flat" cmpd="sng">
            <a:solidFill>
              <a:srgbClr val="EAB53C"/>
            </a:solidFill>
            <a:prstDash val="solid"/>
            <a:miter lim="800000"/>
            <a:headEnd type="none" w="sm" len="sm"/>
            <a:tailEnd type="none" w="sm" len="sm"/>
          </a:ln>
        </p:spPr>
      </p:cxnSp>
      <p:sp>
        <p:nvSpPr>
          <p:cNvPr id="109" name="Google Shape;109;p1"/>
          <p:cNvSpPr txBox="1"/>
          <p:nvPr/>
        </p:nvSpPr>
        <p:spPr>
          <a:xfrm>
            <a:off x="3720042" y="6419676"/>
            <a:ext cx="1094750" cy="327197"/>
          </a:xfrm>
          <a:prstGeom prst="rect">
            <a:avLst/>
          </a:prstGeom>
          <a:noFill/>
          <a:ln>
            <a:noFill/>
          </a:ln>
        </p:spPr>
        <p:txBody>
          <a:bodyPr spcFirstLastPara="1" wrap="square" lIns="19047" tIns="9521" rIns="19047" bIns="9521" anchor="t" anchorCtr="0">
            <a:spAutoFit/>
          </a:bodyPr>
          <a:lstStyle/>
          <a:p>
            <a:r>
              <a:rPr lang="en-US" sz="667">
                <a:solidFill>
                  <a:schemeClr val="lt1"/>
                </a:solidFill>
                <a:latin typeface="Calibri"/>
                <a:ea typeface="Calibri"/>
                <a:cs typeface="Calibri"/>
                <a:sym typeface="Calibri"/>
              </a:rPr>
              <a:t>Don’t  clutter the top of your poster with logos. Put them at the bottom. </a:t>
            </a:r>
            <a:endParaRPr sz="100"/>
          </a:p>
        </p:txBody>
      </p:sp>
      <p:sp>
        <p:nvSpPr>
          <p:cNvPr id="8" name="TextBox 7">
            <a:extLst>
              <a:ext uri="{FF2B5EF4-FFF2-40B4-BE49-F238E27FC236}">
                <a16:creationId xmlns:a16="http://schemas.microsoft.com/office/drawing/2014/main" id="{75D73A3B-3BFA-4723-B4D9-AF0C7EF8146E}"/>
              </a:ext>
            </a:extLst>
          </p:cNvPr>
          <p:cNvSpPr txBox="1"/>
          <p:nvPr/>
        </p:nvSpPr>
        <p:spPr>
          <a:xfrm>
            <a:off x="208316" y="890055"/>
            <a:ext cx="3657600" cy="2369880"/>
          </a:xfrm>
          <a:prstGeom prst="rect">
            <a:avLst/>
          </a:prstGeom>
          <a:noFill/>
        </p:spPr>
        <p:txBody>
          <a:bodyPr wrap="square" rtlCol="0">
            <a:spAutoFit/>
          </a:bodyPr>
          <a:lstStyle/>
          <a:p>
            <a:pPr algn="ctr"/>
            <a:r>
              <a:rPr lang="en-US" sz="1600" dirty="0"/>
              <a:t>PURPOSE</a:t>
            </a:r>
          </a:p>
          <a:p>
            <a:pPr algn="ctr"/>
            <a:r>
              <a:rPr lang="en-US" sz="1100" dirty="0">
                <a:latin typeface="+mj-lt"/>
              </a:rPr>
              <a:t>The goal of this experiment is to develop a means of predicting volumetric water content based on climate parameters. This research was done on a small scale at a Jefferson Farm and Garden in Columbia, Missouri. This is a small-scale version of the experiment we hope to be able to replicate in another location along the Mississippi River Basin to very the results in this initial experiment.  By looking at various vegetative landscapes (cropped land, turf grass, and an unkept weeded area) our goal is to draw conclusions on the effects of industrial agriculture on soil storage.  These results could potentially educate us on how to make agriculture more sustainable.</a:t>
            </a:r>
          </a:p>
        </p:txBody>
      </p:sp>
      <p:sp>
        <p:nvSpPr>
          <p:cNvPr id="9" name="TextBox 8">
            <a:extLst>
              <a:ext uri="{FF2B5EF4-FFF2-40B4-BE49-F238E27FC236}">
                <a16:creationId xmlns:a16="http://schemas.microsoft.com/office/drawing/2014/main" id="{44AC2726-0D63-41EE-8AFC-61AE91899600}"/>
              </a:ext>
            </a:extLst>
          </p:cNvPr>
          <p:cNvSpPr txBox="1"/>
          <p:nvPr/>
        </p:nvSpPr>
        <p:spPr>
          <a:xfrm>
            <a:off x="3908057" y="876018"/>
            <a:ext cx="3276600" cy="507831"/>
          </a:xfrm>
          <a:prstGeom prst="rect">
            <a:avLst/>
          </a:prstGeom>
          <a:noFill/>
        </p:spPr>
        <p:txBody>
          <a:bodyPr wrap="square" rtlCol="0">
            <a:spAutoFit/>
          </a:bodyPr>
          <a:lstStyle/>
          <a:p>
            <a:pPr algn="ctr"/>
            <a:r>
              <a:rPr lang="en-US" sz="1600" dirty="0"/>
              <a:t>METHODS AND MATERIALS</a:t>
            </a:r>
          </a:p>
          <a:p>
            <a:pPr algn="ctr"/>
            <a:endParaRPr lang="en-US" sz="1100" dirty="0">
              <a:latin typeface="Georgia" panose="02040502050405020303" pitchFamily="18" charset="0"/>
            </a:endParaRPr>
          </a:p>
        </p:txBody>
      </p:sp>
      <p:sp>
        <p:nvSpPr>
          <p:cNvPr id="10" name="TextBox 9">
            <a:extLst>
              <a:ext uri="{FF2B5EF4-FFF2-40B4-BE49-F238E27FC236}">
                <a16:creationId xmlns:a16="http://schemas.microsoft.com/office/drawing/2014/main" id="{165A7D92-E05A-4DCF-A7D4-F1B48988FFA7}"/>
              </a:ext>
            </a:extLst>
          </p:cNvPr>
          <p:cNvSpPr txBox="1"/>
          <p:nvPr/>
        </p:nvSpPr>
        <p:spPr>
          <a:xfrm>
            <a:off x="7863409" y="868202"/>
            <a:ext cx="3657600" cy="369332"/>
          </a:xfrm>
          <a:prstGeom prst="rect">
            <a:avLst/>
          </a:prstGeom>
          <a:noFill/>
        </p:spPr>
        <p:txBody>
          <a:bodyPr wrap="square" rtlCol="0">
            <a:spAutoFit/>
          </a:bodyPr>
          <a:lstStyle/>
          <a:p>
            <a:pPr algn="ctr"/>
            <a:r>
              <a:rPr lang="en-US" dirty="0"/>
              <a:t>RESULTS AND CONCULSION</a:t>
            </a:r>
          </a:p>
        </p:txBody>
      </p:sp>
      <p:pic>
        <p:nvPicPr>
          <p:cNvPr id="5" name="Picture 4">
            <a:extLst>
              <a:ext uri="{FF2B5EF4-FFF2-40B4-BE49-F238E27FC236}">
                <a16:creationId xmlns:a16="http://schemas.microsoft.com/office/drawing/2014/main" id="{71809B6C-BA1A-4A94-A370-86250D9A039C}"/>
              </a:ext>
            </a:extLst>
          </p:cNvPr>
          <p:cNvPicPr>
            <a:picLocks noChangeAspect="1"/>
          </p:cNvPicPr>
          <p:nvPr/>
        </p:nvPicPr>
        <p:blipFill rotWithShape="1">
          <a:blip r:embed="rId3"/>
          <a:srcRect l="649" t="1490" b="399"/>
          <a:stretch/>
        </p:blipFill>
        <p:spPr>
          <a:xfrm>
            <a:off x="3784055" y="4037202"/>
            <a:ext cx="5216985" cy="2620983"/>
          </a:xfrm>
          <a:prstGeom prst="rect">
            <a:avLst/>
          </a:prstGeom>
        </p:spPr>
      </p:pic>
      <p:pic>
        <p:nvPicPr>
          <p:cNvPr id="14" name="Picture 13">
            <a:extLst>
              <a:ext uri="{FF2B5EF4-FFF2-40B4-BE49-F238E27FC236}">
                <a16:creationId xmlns:a16="http://schemas.microsoft.com/office/drawing/2014/main" id="{33529901-407B-4D1C-8CD3-5CA60BDDAE03}"/>
              </a:ext>
            </a:extLst>
          </p:cNvPr>
          <p:cNvPicPr/>
          <p:nvPr/>
        </p:nvPicPr>
        <p:blipFill>
          <a:blip r:embed="rId4"/>
          <a:stretch>
            <a:fillRect/>
          </a:stretch>
        </p:blipFill>
        <p:spPr>
          <a:xfrm>
            <a:off x="420582" y="3266602"/>
            <a:ext cx="3299460" cy="2053004"/>
          </a:xfrm>
          <a:prstGeom prst="rect">
            <a:avLst/>
          </a:prstGeom>
        </p:spPr>
      </p:pic>
      <p:pic>
        <p:nvPicPr>
          <p:cNvPr id="15" name="Content Placeholder 4">
            <a:extLst>
              <a:ext uri="{FF2B5EF4-FFF2-40B4-BE49-F238E27FC236}">
                <a16:creationId xmlns:a16="http://schemas.microsoft.com/office/drawing/2014/main" id="{010521EC-AA18-46E0-8E2E-68CC140AFE92}"/>
              </a:ext>
            </a:extLst>
          </p:cNvPr>
          <p:cNvPicPr>
            <a:picLocks noChangeAspect="1"/>
          </p:cNvPicPr>
          <p:nvPr/>
        </p:nvPicPr>
        <p:blipFill>
          <a:blip r:embed="rId5"/>
          <a:stretch>
            <a:fillRect/>
          </a:stretch>
        </p:blipFill>
        <p:spPr>
          <a:xfrm>
            <a:off x="7259584" y="2101592"/>
            <a:ext cx="2442705" cy="1829108"/>
          </a:xfrm>
          <a:prstGeom prst="rect">
            <a:avLst/>
          </a:prstGeom>
          <a:solidFill>
            <a:srgbClr val="F2F2F2"/>
          </a:solidFill>
          <a:ln w="3175">
            <a:solidFill>
              <a:schemeClr val="tx1"/>
            </a:solidFill>
          </a:ln>
        </p:spPr>
      </p:pic>
      <p:pic>
        <p:nvPicPr>
          <p:cNvPr id="16" name="Picture 15">
            <a:extLst>
              <a:ext uri="{FF2B5EF4-FFF2-40B4-BE49-F238E27FC236}">
                <a16:creationId xmlns:a16="http://schemas.microsoft.com/office/drawing/2014/main" id="{A5FC4574-96BB-401F-856D-9213BC68CFAF}"/>
              </a:ext>
            </a:extLst>
          </p:cNvPr>
          <p:cNvPicPr>
            <a:picLocks noChangeAspect="1"/>
          </p:cNvPicPr>
          <p:nvPr/>
        </p:nvPicPr>
        <p:blipFill>
          <a:blip r:embed="rId6"/>
          <a:stretch>
            <a:fillRect/>
          </a:stretch>
        </p:blipFill>
        <p:spPr>
          <a:xfrm>
            <a:off x="9703498" y="2101592"/>
            <a:ext cx="2488502" cy="1829109"/>
          </a:xfrm>
          <a:prstGeom prst="rect">
            <a:avLst/>
          </a:prstGeom>
          <a:ln w="3175">
            <a:solidFill>
              <a:schemeClr val="tx1"/>
            </a:solidFill>
          </a:ln>
        </p:spPr>
      </p:pic>
      <p:sp>
        <p:nvSpPr>
          <p:cNvPr id="7" name="TextBox 6">
            <a:extLst>
              <a:ext uri="{FF2B5EF4-FFF2-40B4-BE49-F238E27FC236}">
                <a16:creationId xmlns:a16="http://schemas.microsoft.com/office/drawing/2014/main" id="{1DC0226B-4391-4855-BBF9-A077FE86609F}"/>
              </a:ext>
            </a:extLst>
          </p:cNvPr>
          <p:cNvSpPr txBox="1"/>
          <p:nvPr/>
        </p:nvSpPr>
        <p:spPr>
          <a:xfrm>
            <a:off x="117172" y="5347694"/>
            <a:ext cx="7163323" cy="2306785"/>
          </a:xfrm>
          <a:prstGeom prst="rect">
            <a:avLst/>
          </a:prstGeom>
          <a:noFill/>
        </p:spPr>
        <p:txBody>
          <a:bodyPr wrap="square" tIns="45720" bIns="45720" numCol="4" spcCol="91440" rtlCol="0">
            <a:spAutoFit/>
          </a:bodyPr>
          <a:lstStyle/>
          <a:p>
            <a:pPr algn="ctr">
              <a:lnSpc>
                <a:spcPct val="90000"/>
              </a:lnSpc>
              <a:buClr>
                <a:schemeClr val="accent1"/>
              </a:buClr>
              <a:buSzPct val="92000"/>
            </a:pPr>
            <a:r>
              <a:rPr lang="en-US" sz="800" dirty="0">
                <a:latin typeface="Abadi Extra Light" panose="020B0204020104020204" pitchFamily="34" charset="0"/>
              </a:rPr>
              <a:t>AUTHORS;</a:t>
            </a:r>
          </a:p>
          <a:p>
            <a:pPr algn="ctr">
              <a:lnSpc>
                <a:spcPct val="90000"/>
              </a:lnSpc>
              <a:buClr>
                <a:schemeClr val="accent1"/>
              </a:buClr>
              <a:buSzPct val="92000"/>
            </a:pPr>
            <a:r>
              <a:rPr lang="en-US" sz="800" dirty="0">
                <a:latin typeface="Abadi Extra Light" panose="020B0204020104020204" pitchFamily="34" charset="0"/>
              </a:rPr>
              <a:t>Veronica Fritz, University of Missouri – Biological Engineering and Mathematics Undergraduate Student </a:t>
            </a:r>
          </a:p>
          <a:p>
            <a:pPr algn="ctr">
              <a:lnSpc>
                <a:spcPct val="90000"/>
              </a:lnSpc>
              <a:buClr>
                <a:schemeClr val="accent1"/>
              </a:buClr>
              <a:buSzPct val="92000"/>
            </a:pPr>
            <a:r>
              <a:rPr lang="en-US" sz="800" dirty="0">
                <a:latin typeface="Abadi Extra Light" panose="020B0204020104020204" pitchFamily="34" charset="0"/>
              </a:rPr>
              <a:t>Thakshajini Thaasan, University of Missouri – Biological Engineering Graduate Student</a:t>
            </a:r>
            <a:endParaRPr lang="en-US" sz="800" dirty="0">
              <a:effectLst/>
              <a:latin typeface="Abadi Extra Light" panose="020B0204020104020204" pitchFamily="34" charset="0"/>
            </a:endParaRPr>
          </a:p>
          <a:p>
            <a:pPr algn="ctr">
              <a:lnSpc>
                <a:spcPct val="90000"/>
              </a:lnSpc>
              <a:buClr>
                <a:schemeClr val="accent1"/>
              </a:buClr>
              <a:buSzPct val="92000"/>
            </a:pPr>
            <a:r>
              <a:rPr lang="en-US" sz="800" dirty="0">
                <a:effectLst/>
                <a:latin typeface="Abadi Extra Light" panose="020B0204020104020204" pitchFamily="34" charset="0"/>
              </a:rPr>
              <a:t>Andrew Williams, University of Missouri – Water Resource Management Graduate Student</a:t>
            </a:r>
          </a:p>
          <a:p>
            <a:pPr algn="ctr">
              <a:lnSpc>
                <a:spcPct val="90000"/>
              </a:lnSpc>
              <a:buClr>
                <a:schemeClr val="accent1"/>
              </a:buClr>
              <a:buSzPct val="92000"/>
            </a:pPr>
            <a:r>
              <a:rPr lang="en-US" sz="800" dirty="0">
                <a:effectLst/>
                <a:latin typeface="Abadi Extra Light" panose="020B0204020104020204" pitchFamily="34" charset="0"/>
              </a:rPr>
              <a:t>Prasad Calyam, University of Missouri – Associate Professor </a:t>
            </a:r>
          </a:p>
          <a:p>
            <a:pPr algn="ctr">
              <a:lnSpc>
                <a:spcPct val="90000"/>
              </a:lnSpc>
              <a:buClr>
                <a:schemeClr val="accent1"/>
              </a:buClr>
              <a:buSzPct val="92000"/>
            </a:pPr>
            <a:endParaRPr lang="en-US" sz="800" dirty="0">
              <a:latin typeface="Abadi Extra Light" panose="020B0204020104020204" pitchFamily="34" charset="0"/>
            </a:endParaRPr>
          </a:p>
          <a:p>
            <a:pPr algn="ctr">
              <a:lnSpc>
                <a:spcPct val="90000"/>
              </a:lnSpc>
              <a:buClr>
                <a:schemeClr val="accent1"/>
              </a:buClr>
              <a:buSzPct val="92000"/>
            </a:pPr>
            <a:endParaRPr lang="en-US" sz="800" dirty="0">
              <a:latin typeface="Abadi Extra Light" panose="020B0204020104020204" pitchFamily="34" charset="0"/>
            </a:endParaRPr>
          </a:p>
          <a:p>
            <a:pPr algn="ctr">
              <a:lnSpc>
                <a:spcPct val="90000"/>
              </a:lnSpc>
              <a:buClr>
                <a:schemeClr val="accent1"/>
              </a:buClr>
              <a:buSzPct val="92000"/>
            </a:pPr>
            <a:endParaRPr lang="en-US" sz="800" dirty="0">
              <a:latin typeface="Abadi Extra Light" panose="020B0204020104020204" pitchFamily="34" charset="0"/>
            </a:endParaRPr>
          </a:p>
          <a:p>
            <a:pPr algn="ctr">
              <a:lnSpc>
                <a:spcPct val="90000"/>
              </a:lnSpc>
              <a:buClr>
                <a:schemeClr val="accent1"/>
              </a:buClr>
              <a:buSzPct val="92000"/>
            </a:pPr>
            <a:endParaRPr lang="en-US" sz="800" dirty="0">
              <a:latin typeface="Abadi Extra Light" panose="020B0204020104020204" pitchFamily="34" charset="0"/>
            </a:endParaRPr>
          </a:p>
          <a:p>
            <a:pPr algn="ctr">
              <a:lnSpc>
                <a:spcPct val="90000"/>
              </a:lnSpc>
              <a:buClr>
                <a:schemeClr val="accent1"/>
              </a:buClr>
              <a:buSzPct val="92000"/>
            </a:pPr>
            <a:endParaRPr lang="en-US" sz="800" dirty="0">
              <a:latin typeface="Abadi Extra Light" panose="020B0204020104020204" pitchFamily="34" charset="0"/>
            </a:endParaRPr>
          </a:p>
          <a:p>
            <a:pPr algn="ctr">
              <a:lnSpc>
                <a:spcPct val="90000"/>
              </a:lnSpc>
              <a:buClr>
                <a:schemeClr val="accent1"/>
              </a:buClr>
              <a:buSzPct val="92000"/>
            </a:pPr>
            <a:endParaRPr lang="en-US" sz="800" dirty="0">
              <a:latin typeface="Abadi Extra Light" panose="020B0204020104020204" pitchFamily="34" charset="0"/>
            </a:endParaRPr>
          </a:p>
          <a:p>
            <a:pPr algn="ctr">
              <a:lnSpc>
                <a:spcPct val="90000"/>
              </a:lnSpc>
              <a:buClr>
                <a:schemeClr val="accent1"/>
              </a:buClr>
              <a:buSzPct val="92000"/>
            </a:pPr>
            <a:endParaRPr lang="en-US" sz="800" dirty="0">
              <a:latin typeface="Abadi Extra Light" panose="020B0204020104020204" pitchFamily="34" charset="0"/>
            </a:endParaRPr>
          </a:p>
          <a:p>
            <a:pPr algn="ctr">
              <a:lnSpc>
                <a:spcPct val="90000"/>
              </a:lnSpc>
              <a:buClr>
                <a:schemeClr val="accent1"/>
              </a:buClr>
              <a:buSzPct val="92000"/>
            </a:pPr>
            <a:endParaRPr lang="en-US" sz="800" dirty="0">
              <a:latin typeface="Abadi Extra Light" panose="020B0204020104020204" pitchFamily="34" charset="0"/>
            </a:endParaRPr>
          </a:p>
          <a:p>
            <a:pPr algn="ctr">
              <a:lnSpc>
                <a:spcPct val="90000"/>
              </a:lnSpc>
              <a:buClr>
                <a:schemeClr val="accent1"/>
              </a:buClr>
              <a:buSzPct val="92000"/>
            </a:pPr>
            <a:endParaRPr lang="en-US" sz="800" dirty="0">
              <a:latin typeface="Abadi Extra Light" panose="020B0204020104020204" pitchFamily="34" charset="0"/>
            </a:endParaRPr>
          </a:p>
          <a:p>
            <a:pPr algn="ctr">
              <a:lnSpc>
                <a:spcPct val="90000"/>
              </a:lnSpc>
              <a:buClr>
                <a:schemeClr val="accent1"/>
              </a:buClr>
              <a:buSzPct val="92000"/>
            </a:pPr>
            <a:r>
              <a:rPr lang="en-US" sz="800" dirty="0">
                <a:effectLst/>
                <a:latin typeface="Abadi Extra Light" panose="020B0204020104020204" pitchFamily="34" charset="0"/>
              </a:rPr>
              <a:t>Ranjith Udawatta, University of Missouri – Research Professor of Soil, Environmental and Atmospheric Sciences</a:t>
            </a:r>
          </a:p>
          <a:p>
            <a:pPr marR="0" algn="ctr">
              <a:lnSpc>
                <a:spcPct val="90000"/>
              </a:lnSpc>
              <a:buClr>
                <a:schemeClr val="accent1"/>
              </a:buClr>
              <a:buSzPct val="92000"/>
            </a:pPr>
            <a:r>
              <a:rPr lang="en-US" sz="800" dirty="0">
                <a:effectLst/>
                <a:latin typeface="Abadi Extra Light" panose="020B0204020104020204" pitchFamily="34" charset="0"/>
              </a:rPr>
              <a:t>Sidath Mendis, University of Missouri – Soil Science Graduate Student</a:t>
            </a:r>
          </a:p>
          <a:p>
            <a:pPr marR="0" algn="ctr">
              <a:lnSpc>
                <a:spcPct val="90000"/>
              </a:lnSpc>
              <a:buClr>
                <a:schemeClr val="accent1"/>
              </a:buClr>
              <a:buSzPct val="92000"/>
            </a:pPr>
            <a:r>
              <a:rPr lang="en-US" sz="800" dirty="0">
                <a:effectLst/>
                <a:latin typeface="Abadi Extra Light" panose="020B0204020104020204" pitchFamily="34" charset="0"/>
              </a:rPr>
              <a:t>Noel Aloysius, </a:t>
            </a:r>
            <a:r>
              <a:rPr lang="en-US" sz="800" dirty="0">
                <a:latin typeface="Abadi Extra Light" panose="020B0204020104020204" pitchFamily="34" charset="0"/>
              </a:rPr>
              <a:t>University of Missouri - </a:t>
            </a:r>
            <a:r>
              <a:rPr lang="en-US" sz="800" dirty="0">
                <a:effectLst/>
                <a:latin typeface="Abadi Extra Light" panose="020B0204020104020204" pitchFamily="34" charset="0"/>
              </a:rPr>
              <a:t>Assistant Professor of Biological Engineering and Natural</a:t>
            </a:r>
            <a:endParaRPr lang="en-US" sz="800" dirty="0">
              <a:latin typeface="Abadi Extra Light" panose="020B0204020104020204" pitchFamily="34" charset="0"/>
            </a:endParaRPr>
          </a:p>
          <a:p>
            <a:pPr>
              <a:lnSpc>
                <a:spcPct val="90000"/>
              </a:lnSpc>
              <a:buClr>
                <a:schemeClr val="accent1"/>
              </a:buClr>
              <a:buSzPct val="92000"/>
            </a:pPr>
            <a:endParaRPr lang="en-US" sz="900" dirty="0">
              <a:latin typeface="Abadi Extra Light" panose="020B0204020104020204" pitchFamily="34" charset="0"/>
            </a:endParaRPr>
          </a:p>
        </p:txBody>
      </p:sp>
      <p:sp>
        <p:nvSpPr>
          <p:cNvPr id="12" name="TextBox 11">
            <a:extLst>
              <a:ext uri="{FF2B5EF4-FFF2-40B4-BE49-F238E27FC236}">
                <a16:creationId xmlns:a16="http://schemas.microsoft.com/office/drawing/2014/main" id="{6600E5C1-AB90-4448-9089-2E89F1069532}"/>
              </a:ext>
            </a:extLst>
          </p:cNvPr>
          <p:cNvSpPr txBox="1"/>
          <p:nvPr/>
        </p:nvSpPr>
        <p:spPr>
          <a:xfrm>
            <a:off x="3671889" y="1129933"/>
            <a:ext cx="3608606" cy="2970044"/>
          </a:xfrm>
          <a:prstGeom prst="rect">
            <a:avLst/>
          </a:prstGeom>
          <a:noFill/>
        </p:spPr>
        <p:txBody>
          <a:bodyPr wrap="square" rtlCol="0">
            <a:spAutoFit/>
          </a:bodyPr>
          <a:lstStyle/>
          <a:p>
            <a:pPr algn="ctr"/>
            <a:r>
              <a:rPr lang="en-US" sz="1100" dirty="0">
                <a:latin typeface="+mj-lt"/>
              </a:rPr>
              <a:t> These results were obtained from working with ECHO2 utility soil moisture probes to measure the soil storage measured by the volumetric water content (VWC) of the soil. These probes also measured the soil temperature. The weather data used in these experiment's was obtained from a weather station on the site of the research plot.  Hourly historical data can be obtained from Jefferson Farm and Garden website. VWC is sampled at five-minute increments 24-hours a day consistently since September 3</a:t>
            </a:r>
            <a:r>
              <a:rPr lang="en-US" sz="1100" baseline="30000" dirty="0">
                <a:latin typeface="+mj-lt"/>
              </a:rPr>
              <a:t>rd</a:t>
            </a:r>
            <a:r>
              <a:rPr lang="en-US" sz="1100" dirty="0">
                <a:latin typeface="+mj-lt"/>
              </a:rPr>
              <a:t>, 2020 at three different plots. This data was used to develop first long average plots overlaying eight different climate parameters measured hourly to averaged hourly VWC. Then developed scatter plots of  VWC against each weather parameter to numerically discuss the correlation between soil storage and weather. We looked at these correlations at three different depths between 1000-1600 hours. The table of this data can be seen below.</a:t>
            </a:r>
          </a:p>
        </p:txBody>
      </p:sp>
      <p:sp>
        <p:nvSpPr>
          <p:cNvPr id="13" name="TextBox 12">
            <a:extLst>
              <a:ext uri="{FF2B5EF4-FFF2-40B4-BE49-F238E27FC236}">
                <a16:creationId xmlns:a16="http://schemas.microsoft.com/office/drawing/2014/main" id="{A91868FF-E45E-4ED4-9AD9-42A86DE78C73}"/>
              </a:ext>
            </a:extLst>
          </p:cNvPr>
          <p:cNvSpPr txBox="1"/>
          <p:nvPr/>
        </p:nvSpPr>
        <p:spPr>
          <a:xfrm>
            <a:off x="7259584" y="1129891"/>
            <a:ext cx="4970516" cy="938719"/>
          </a:xfrm>
          <a:prstGeom prst="rect">
            <a:avLst/>
          </a:prstGeom>
          <a:noFill/>
        </p:spPr>
        <p:txBody>
          <a:bodyPr wrap="square" rtlCol="0">
            <a:spAutoFit/>
          </a:bodyPr>
          <a:lstStyle/>
          <a:p>
            <a:r>
              <a:rPr lang="en-US" sz="1100" dirty="0">
                <a:latin typeface="+mj-lt"/>
              </a:rPr>
              <a:t>From these results it can be observed that there is an evident correlation between both air and soil temperature and volumetric water content. Other climate variables do not appear to have as strong correlation. This may be due to lack of calibration with sensors and is an issue I would like to investigate further as I expand my data to include more extreme weather and a wider variety of landscapes.</a:t>
            </a:r>
          </a:p>
        </p:txBody>
      </p:sp>
      <p:sp>
        <p:nvSpPr>
          <p:cNvPr id="17" name="TextBox 16">
            <a:extLst>
              <a:ext uri="{FF2B5EF4-FFF2-40B4-BE49-F238E27FC236}">
                <a16:creationId xmlns:a16="http://schemas.microsoft.com/office/drawing/2014/main" id="{A31E4B58-C1FF-4630-A4D4-B448A7CA5DD2}"/>
              </a:ext>
            </a:extLst>
          </p:cNvPr>
          <p:cNvSpPr txBox="1"/>
          <p:nvPr/>
        </p:nvSpPr>
        <p:spPr>
          <a:xfrm>
            <a:off x="9042575" y="4037202"/>
            <a:ext cx="3187525" cy="2800767"/>
          </a:xfrm>
          <a:prstGeom prst="rect">
            <a:avLst/>
          </a:prstGeom>
          <a:noFill/>
        </p:spPr>
        <p:txBody>
          <a:bodyPr wrap="square" rtlCol="0">
            <a:spAutoFit/>
          </a:bodyPr>
          <a:lstStyle/>
          <a:p>
            <a:r>
              <a:rPr lang="en-US" sz="1100" dirty="0">
                <a:latin typeface="+mj-lt"/>
              </a:rPr>
              <a:t>The graph on the left depict the impact of a rain event and its effect on VWC at 10cm for each land use type over the course of five days. It can be observed that the rain event causes the greatest increase in the unkept station and hold consistent, whereas the VWC drops off in the other two stations. The graph to the right depicts VWC against soil temperature on a relatively hot three-day period with little cloud coverage.  This shows the volatility of the VWC at 10cm for the turfed and cropped stations as compared to the unkept station.  This indicated that overuse of land effects the quality of soil and its ability to store water.  This information could be beneficial in helping us to better understand how our agricultural practice can be better informed and changed to maintain the health of the soil.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E89AA5BCA98A347A6025037A3B92317" ma:contentTypeVersion="4" ma:contentTypeDescription="Create a new document." ma:contentTypeScope="" ma:versionID="d680bb5c7b610f4f6589f1391474ab93">
  <xsd:schema xmlns:xsd="http://www.w3.org/2001/XMLSchema" xmlns:xs="http://www.w3.org/2001/XMLSchema" xmlns:p="http://schemas.microsoft.com/office/2006/metadata/properties" xmlns:ns3="561c2c0d-f4ff-4124-9916-b47eab6b0660" targetNamespace="http://schemas.microsoft.com/office/2006/metadata/properties" ma:root="true" ma:fieldsID="adb183c1100bda1bb339b412fd2a4bb9" ns3:_="">
    <xsd:import namespace="561c2c0d-f4ff-4124-9916-b47eab6b0660"/>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1c2c0d-f4ff-4124-9916-b47eab6b06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029DC9-B8B1-45B5-9E6B-5940AA5872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1c2c0d-f4ff-4124-9916-b47eab6b06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862557-3310-4FD9-BB52-F4B04E4FE334}">
  <ds:schemaRefs>
    <ds:schemaRef ds:uri="http://purl.org/dc/dcmitype/"/>
    <ds:schemaRef ds:uri="http://purl.org/dc/elements/1.1/"/>
    <ds:schemaRef ds:uri="http://purl.org/dc/terms/"/>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561c2c0d-f4ff-4124-9916-b47eab6b0660"/>
  </ds:schemaRefs>
</ds:datastoreItem>
</file>

<file path=customXml/itemProps3.xml><?xml version="1.0" encoding="utf-8"?>
<ds:datastoreItem xmlns:ds="http://schemas.openxmlformats.org/officeDocument/2006/customXml" ds:itemID="{243690B8-2B71-4800-BDB5-B515D76CDB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13275</TotalTime>
  <Words>649</Words>
  <Application>Microsoft Office PowerPoint</Application>
  <PresentationFormat>Widescreen</PresentationFormat>
  <Paragraphs>30</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Abadi Extra Light</vt:lpstr>
      <vt:lpstr>Arial</vt:lpstr>
      <vt:lpstr>Arial Hebrew</vt:lpstr>
      <vt:lpstr>Calibri</vt:lpstr>
      <vt:lpstr>Calibri Light</vt:lpstr>
      <vt:lpstr>Georgia</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Fritz, Veronica (MU-Student)</dc:creator>
  <cp:lastModifiedBy>Fritz, Veronica (MU-Student)</cp:lastModifiedBy>
  <cp:revision>7</cp:revision>
  <dcterms:created xsi:type="dcterms:W3CDTF">2021-03-16T14:09:11Z</dcterms:created>
  <dcterms:modified xsi:type="dcterms:W3CDTF">2021-04-24T21:53:37Z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0x010100DE89AA5BCA98A347A6025037A3B92317</vt:lpwstr>
  </property>
</Properties>
</file>