
<file path=[Content_Types].xml><?xml version="1.0" encoding="utf-8"?>
<Types xmlns="http://schemas.openxmlformats.org/package/2006/content-types">
  <Default Extension="png" ContentType="image/png"/>
  <Default Extension="wmf" ContentType="image/x-wmf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31"/>
  </p:notesMasterIdLst>
  <p:handoutMasterIdLst>
    <p:handoutMasterId r:id="rId32"/>
  </p:handoutMasterIdLst>
  <p:sldIdLst>
    <p:sldId id="257" r:id="rId5"/>
    <p:sldId id="356" r:id="rId6"/>
    <p:sldId id="357" r:id="rId7"/>
    <p:sldId id="389" r:id="rId8"/>
    <p:sldId id="390" r:id="rId9"/>
    <p:sldId id="415" r:id="rId10"/>
    <p:sldId id="426" r:id="rId11"/>
    <p:sldId id="422" r:id="rId12"/>
    <p:sldId id="417" r:id="rId13"/>
    <p:sldId id="424" r:id="rId14"/>
    <p:sldId id="427" r:id="rId15"/>
    <p:sldId id="386" r:id="rId16"/>
    <p:sldId id="403" r:id="rId17"/>
    <p:sldId id="418" r:id="rId18"/>
    <p:sldId id="395" r:id="rId19"/>
    <p:sldId id="396" r:id="rId20"/>
    <p:sldId id="423" r:id="rId21"/>
    <p:sldId id="419" r:id="rId22"/>
    <p:sldId id="342" r:id="rId23"/>
    <p:sldId id="404" r:id="rId24"/>
    <p:sldId id="406" r:id="rId25"/>
    <p:sldId id="425" r:id="rId26"/>
    <p:sldId id="345" r:id="rId27"/>
    <p:sldId id="361" r:id="rId28"/>
    <p:sldId id="381" r:id="rId29"/>
    <p:sldId id="41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smus Rumph" initials="RR" lastIdx="27" clrIdx="0">
    <p:extLst>
      <p:ext uri="{19B8F6BF-5375-455C-9EA6-DF929625EA0E}">
        <p15:presenceInfo xmlns:p15="http://schemas.microsoft.com/office/powerpoint/2012/main" userId="S-1-5-21-898432237-4246117250-2545452943-4405" providerId="AD"/>
      </p:ext>
    </p:extLst>
  </p:cmAuthor>
  <p:cmAuthor id="2" name="Hafsa Mahmood" initials="HM" lastIdx="1" clrIdx="1">
    <p:extLst>
      <p:ext uri="{19B8F6BF-5375-455C-9EA6-DF929625EA0E}">
        <p15:presenceInfo xmlns:p15="http://schemas.microsoft.com/office/powerpoint/2012/main" userId="Hafsa Mahmood" providerId="None"/>
      </p:ext>
    </p:extLst>
  </p:cmAuthor>
  <p:cmAuthor id="3" name="Anders Vest Christiansen" initials="AVC" lastIdx="19" clrIdx="2">
    <p:extLst>
      <p:ext uri="{19B8F6BF-5375-455C-9EA6-DF929625EA0E}">
        <p15:presenceInfo xmlns:p15="http://schemas.microsoft.com/office/powerpoint/2012/main" userId="S-1-5-21-898432237-4246117250-2545452943-1118" providerId="AD"/>
      </p:ext>
    </p:extLst>
  </p:cmAuthor>
  <p:cmAuthor id="4" name="Rasmus Rumph Frederiksen" initials="RRF" lastIdx="34" clrIdx="3">
    <p:extLst>
      <p:ext uri="{19B8F6BF-5375-455C-9EA6-DF929625EA0E}">
        <p15:presenceInfo xmlns:p15="http://schemas.microsoft.com/office/powerpoint/2012/main" userId="S-1-5-21-1647451481-3672502608-3803859085-72254" providerId="AD"/>
      </p:ext>
    </p:extLst>
  </p:cmAuthor>
  <p:cmAuthor id="5" name="hafsa mahmood" initials="hm" lastIdx="1" clrIdx="4">
    <p:extLst>
      <p:ext uri="{19B8F6BF-5375-455C-9EA6-DF929625EA0E}">
        <p15:presenceInfo xmlns:p15="http://schemas.microsoft.com/office/powerpoint/2012/main" userId="4523b334b26b8e1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77B4"/>
    <a:srgbClr val="D62728"/>
    <a:srgbClr val="0000CC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23" autoAdjust="0"/>
    <p:restoredTop sz="77487" autoAdjust="0"/>
  </p:normalViewPr>
  <p:slideViewPr>
    <p:cSldViewPr snapToGrid="0">
      <p:cViewPr varScale="1">
        <p:scale>
          <a:sx n="53" d="100"/>
          <a:sy n="53" d="100"/>
        </p:scale>
        <p:origin x="928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1824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1A6C8-3F03-4137-9071-C75A569B6E88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30021-2FDB-4BFE-A93F-2E4283FDF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4824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EBB4D-B8A7-489B-9E64-89D53B09C98F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2EEAB-CAB9-41C6-BCB2-DD25E017B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1125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71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168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898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613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90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4289B-AF0C-4F4A-85D3-4986379F3F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49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80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534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24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81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9945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70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786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A2EEAB-CAB9-41C6-BCB2-DD25E017BBB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75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587" y="1231114"/>
            <a:ext cx="10363200" cy="219788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4000" baseline="0">
                <a:solidFill>
                  <a:srgbClr val="03428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23" y="3941130"/>
            <a:ext cx="10344163" cy="144843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a-DK" dirty="0"/>
          </a:p>
        </p:txBody>
      </p:sp>
      <p:pic>
        <p:nvPicPr>
          <p:cNvPr id="6" name="Picture 6" descr="HGG_logo.wm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000" y="6174000"/>
            <a:ext cx="3078000" cy="6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591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000" y="1008000"/>
            <a:ext cx="5508000" cy="5508000"/>
          </a:xfrm>
          <a:prstGeom prst="rect">
            <a:avLst/>
          </a:prstGeom>
        </p:spPr>
        <p:txBody>
          <a:bodyPr/>
          <a:lstStyle>
            <a:lvl1pPr marL="360000" indent="-287993">
              <a:spcBef>
                <a:spcPts val="1300"/>
              </a:spcBef>
              <a:spcAft>
                <a:spcPts val="0"/>
              </a:spcAft>
              <a:defRPr sz="2300" b="1"/>
            </a:lvl1pPr>
            <a:lvl2pPr marL="623984" indent="-191995">
              <a:spcBef>
                <a:spcPts val="533"/>
              </a:spcBef>
              <a:buFont typeface="Arial" pitchFamily="34" charset="0"/>
              <a:buChar char="•"/>
              <a:defRPr sz="2100"/>
            </a:lvl2pPr>
            <a:lvl3pPr marL="863978" indent="-191995">
              <a:spcBef>
                <a:spcPts val="533"/>
              </a:spcBef>
              <a:defRPr sz="1800"/>
            </a:lvl3pPr>
            <a:lvl4pPr marL="1151971" indent="-191995">
              <a:spcBef>
                <a:spcPts val="533"/>
              </a:spcBef>
              <a:buFont typeface="Arial" pitchFamily="34" charset="0"/>
              <a:buChar char="•"/>
              <a:defRPr sz="1800"/>
            </a:lvl4pPr>
            <a:lvl5pPr marL="1391965" indent="-191995">
              <a:spcBef>
                <a:spcPts val="533"/>
              </a:spcBef>
              <a:buFont typeface="Arial" pitchFamily="34" charset="0"/>
              <a:buChar char="•"/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8000" y="1008000"/>
            <a:ext cx="5508000" cy="5508000"/>
          </a:xfrm>
          <a:prstGeom prst="rect">
            <a:avLst/>
          </a:prstGeom>
        </p:spPr>
        <p:txBody>
          <a:bodyPr/>
          <a:lstStyle>
            <a:lvl1pPr marL="360000" indent="-287993">
              <a:spcBef>
                <a:spcPts val="1300"/>
              </a:spcBef>
              <a:defRPr sz="2300" b="1"/>
            </a:lvl1pPr>
            <a:lvl2pPr marL="623984" indent="-191995">
              <a:spcBef>
                <a:spcPts val="533"/>
              </a:spcBef>
              <a:buFont typeface="Arial" pitchFamily="34" charset="0"/>
              <a:buChar char="•"/>
              <a:defRPr sz="2100"/>
            </a:lvl2pPr>
            <a:lvl3pPr marL="863978" indent="-191995">
              <a:spcBef>
                <a:spcPts val="533"/>
              </a:spcBef>
              <a:defRPr sz="1800"/>
            </a:lvl3pPr>
            <a:lvl4pPr marL="1151971" indent="-191995">
              <a:spcBef>
                <a:spcPts val="533"/>
              </a:spcBef>
              <a:buFont typeface="Arial" pitchFamily="34" charset="0"/>
              <a:buChar char="•"/>
              <a:defRPr sz="1800"/>
            </a:lvl4pPr>
            <a:lvl5pPr marL="1391965" indent="-191995">
              <a:spcBef>
                <a:spcPts val="533"/>
              </a:spcBef>
              <a:buFont typeface="Arial" pitchFamily="34" charset="0"/>
              <a:buChar char="•"/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32000" y="216000"/>
            <a:ext cx="11304000" cy="684000"/>
          </a:xfrm>
          <a:prstGeom prst="rect">
            <a:avLst/>
          </a:prstGeom>
        </p:spPr>
        <p:txBody>
          <a:bodyPr/>
          <a:lstStyle>
            <a:lvl1pPr algn="l">
              <a:defRPr sz="3800" b="1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pic>
        <p:nvPicPr>
          <p:cNvPr id="6" name="Picture 6" descr="HGG_logo.wm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000" y="6174000"/>
            <a:ext cx="3078000" cy="6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-18430" y="6516000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D9E6DD69-F8E4-43CB-B598-A226814A52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925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32000" y="216000"/>
            <a:ext cx="11304000" cy="684000"/>
          </a:xfrm>
          <a:prstGeom prst="rect">
            <a:avLst/>
          </a:prstGeom>
        </p:spPr>
        <p:txBody>
          <a:bodyPr/>
          <a:lstStyle>
            <a:lvl1pPr algn="l">
              <a:defRPr sz="3800" b="1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31998" y="1008000"/>
            <a:ext cx="11304000" cy="5508000"/>
          </a:xfrm>
          <a:prstGeom prst="rect">
            <a:avLst/>
          </a:prstGeom>
        </p:spPr>
        <p:txBody>
          <a:bodyPr/>
          <a:lstStyle>
            <a:lvl1pPr marL="360000" indent="-287993">
              <a:spcBef>
                <a:spcPts val="1300"/>
              </a:spcBef>
              <a:spcAft>
                <a:spcPts val="0"/>
              </a:spcAft>
              <a:defRPr sz="2300" b="1"/>
            </a:lvl1pPr>
            <a:lvl2pPr marL="623984" indent="-191995">
              <a:spcBef>
                <a:spcPts val="533"/>
              </a:spcBef>
              <a:buFont typeface="Arial" pitchFamily="34" charset="0"/>
              <a:buChar char="•"/>
              <a:defRPr sz="2100"/>
            </a:lvl2pPr>
            <a:lvl3pPr marL="863978" indent="-191995">
              <a:spcBef>
                <a:spcPts val="533"/>
              </a:spcBef>
              <a:defRPr sz="1800"/>
            </a:lvl3pPr>
            <a:lvl4pPr marL="1151971" indent="-191995">
              <a:spcBef>
                <a:spcPts val="533"/>
              </a:spcBef>
              <a:buFont typeface="Arial" pitchFamily="34" charset="0"/>
              <a:buChar char="•"/>
              <a:defRPr sz="1800"/>
            </a:lvl4pPr>
            <a:lvl5pPr marL="1391965" indent="-191995">
              <a:spcBef>
                <a:spcPts val="533"/>
              </a:spcBef>
              <a:buFont typeface="Arial" pitchFamily="34" charset="0"/>
              <a:buChar char="•"/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 dirty="0"/>
          </a:p>
        </p:txBody>
      </p:sp>
      <p:pic>
        <p:nvPicPr>
          <p:cNvPr id="6" name="Picture 6" descr="HGG_logo.wm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000" y="6174000"/>
            <a:ext cx="3078000" cy="6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-20584" y="6505200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D9E6DD69-F8E4-43CB-B598-A226814A52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381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32000" y="216000"/>
            <a:ext cx="11304000" cy="684000"/>
          </a:xfrm>
          <a:prstGeom prst="rect">
            <a:avLst/>
          </a:prstGeom>
        </p:spPr>
        <p:txBody>
          <a:bodyPr/>
          <a:lstStyle>
            <a:lvl1pPr algn="l">
              <a:defRPr sz="3800" b="1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a-DK" dirty="0"/>
          </a:p>
        </p:txBody>
      </p:sp>
      <p:pic>
        <p:nvPicPr>
          <p:cNvPr id="6" name="Picture 6" descr="HGG_logo.wm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000" y="6174000"/>
            <a:ext cx="3078000" cy="6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7127" y="6480413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D9E6DD69-F8E4-43CB-B598-A226814A52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014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GG_logo.wm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000" y="6174000"/>
            <a:ext cx="3078000" cy="6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0" y="6505200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D9E6DD69-F8E4-43CB-B598-A226814A52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44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88668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D9E6DD69-F8E4-43CB-B598-A226814A52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276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and Text over Conten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3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GG_logo.wm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000" y="6174000"/>
            <a:ext cx="3078000" cy="6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450574" y="5989983"/>
            <a:ext cx="75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D9E6DD69-F8E4-43CB-B598-A226814A52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527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4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4.png"/><Relationship Id="rId12" Type="http://schemas.openxmlformats.org/officeDocument/2006/relationships/image" Target="../media/image4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7.m4a"/><Relationship Id="rId7" Type="http://schemas.openxmlformats.org/officeDocument/2006/relationships/image" Target="../media/image20.png"/><Relationship Id="rId2" Type="http://schemas.microsoft.com/office/2007/relationships/media" Target="../media/media7.m4a"/><Relationship Id="rId1" Type="http://schemas.openxmlformats.org/officeDocument/2006/relationships/tags" Target="../tags/tag4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1.m4a"/><Relationship Id="rId7" Type="http://schemas.openxmlformats.org/officeDocument/2006/relationships/image" Target="../media/image25.png"/><Relationship Id="rId2" Type="http://schemas.microsoft.com/office/2007/relationships/media" Target="../media/media11.m4a"/><Relationship Id="rId1" Type="http://schemas.openxmlformats.org/officeDocument/2006/relationships/tags" Target="../tags/tag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media12.m4a"/><Relationship Id="rId7" Type="http://schemas.openxmlformats.org/officeDocument/2006/relationships/image" Target="../media/image24.png"/><Relationship Id="rId2" Type="http://schemas.microsoft.com/office/2007/relationships/media" Target="../media/media12.m4a"/><Relationship Id="rId1" Type="http://schemas.openxmlformats.org/officeDocument/2006/relationships/tags" Target="../tags/tag6.xml"/><Relationship Id="rId6" Type="http://schemas.openxmlformats.org/officeDocument/2006/relationships/image" Target="../media/image27.png"/><Relationship Id="rId11" Type="http://schemas.openxmlformats.org/officeDocument/2006/relationships/image" Target="../media/image4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audio" Target="../media/media14.m4a"/><Relationship Id="rId7" Type="http://schemas.openxmlformats.org/officeDocument/2006/relationships/image" Target="../media/image32.png"/><Relationship Id="rId2" Type="http://schemas.microsoft.com/office/2007/relationships/media" Target="../media/media14.m4a"/><Relationship Id="rId1" Type="http://schemas.openxmlformats.org/officeDocument/2006/relationships/tags" Target="../tags/tag7.xml"/><Relationship Id="rId6" Type="http://schemas.openxmlformats.org/officeDocument/2006/relationships/image" Target="../media/image26.png"/><Relationship Id="rId5" Type="http://schemas.openxmlformats.org/officeDocument/2006/relationships/image" Target="../media/image30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.png"/><Relationship Id="rId3" Type="http://schemas.openxmlformats.org/officeDocument/2006/relationships/audio" Target="../media/media15.m4a"/><Relationship Id="rId7" Type="http://schemas.openxmlformats.org/officeDocument/2006/relationships/image" Target="../media/image32.png"/><Relationship Id="rId12" Type="http://schemas.openxmlformats.org/officeDocument/2006/relationships/image" Target="../media/image34.png"/><Relationship Id="rId2" Type="http://schemas.microsoft.com/office/2007/relationships/media" Target="../media/media15.m4a"/><Relationship Id="rId1" Type="http://schemas.openxmlformats.org/officeDocument/2006/relationships/tags" Target="../tags/tag8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35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audio" Target="../media/media16.m4a"/><Relationship Id="rId7" Type="http://schemas.openxmlformats.org/officeDocument/2006/relationships/image" Target="../media/image30.png"/><Relationship Id="rId12" Type="http://schemas.openxmlformats.org/officeDocument/2006/relationships/image" Target="../media/image4.png"/><Relationship Id="rId2" Type="http://schemas.microsoft.com/office/2007/relationships/media" Target="../media/media16.m4a"/><Relationship Id="rId1" Type="http://schemas.openxmlformats.org/officeDocument/2006/relationships/tags" Target="../tags/tag9.xml"/><Relationship Id="rId6" Type="http://schemas.openxmlformats.org/officeDocument/2006/relationships/image" Target="../media/image36.png"/><Relationship Id="rId11" Type="http://schemas.openxmlformats.org/officeDocument/2006/relationships/image" Target="../media/image34.png"/><Relationship Id="rId5" Type="http://schemas.openxmlformats.org/officeDocument/2006/relationships/image" Target="../media/image32.png"/><Relationship Id="rId10" Type="http://schemas.openxmlformats.org/officeDocument/2006/relationships/image" Target="../media/image33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7" Type="http://schemas.openxmlformats.org/officeDocument/2006/relationships/image" Target="../media/image4.png"/><Relationship Id="rId2" Type="http://schemas.microsoft.com/office/2007/relationships/media" Target="../media/media18.m4a"/><Relationship Id="rId1" Type="http://schemas.openxmlformats.org/officeDocument/2006/relationships/tags" Target="../tags/tag10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media19.m4a"/><Relationship Id="rId7" Type="http://schemas.openxmlformats.org/officeDocument/2006/relationships/image" Target="../media/image38.png"/><Relationship Id="rId2" Type="http://schemas.microsoft.com/office/2007/relationships/media" Target="../media/media19.m4a"/><Relationship Id="rId1" Type="http://schemas.openxmlformats.org/officeDocument/2006/relationships/tags" Target="../tags/tag11.xml"/><Relationship Id="rId6" Type="http://schemas.openxmlformats.org/officeDocument/2006/relationships/image" Target="../media/image16.png"/><Relationship Id="rId11" Type="http://schemas.openxmlformats.org/officeDocument/2006/relationships/image" Target="../media/image4.png"/><Relationship Id="rId5" Type="http://schemas.openxmlformats.org/officeDocument/2006/relationships/image" Target="../media/image14.png"/><Relationship Id="rId10" Type="http://schemas.openxmlformats.org/officeDocument/2006/relationships/image" Target="../media/image41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7" Type="http://schemas.openxmlformats.org/officeDocument/2006/relationships/image" Target="../media/image4.png"/><Relationship Id="rId2" Type="http://schemas.microsoft.com/office/2007/relationships/media" Target="../media/media20.m4a"/><Relationship Id="rId1" Type="http://schemas.openxmlformats.org/officeDocument/2006/relationships/tags" Target="../tags/tag12.xml"/><Relationship Id="rId6" Type="http://schemas.openxmlformats.org/officeDocument/2006/relationships/image" Target="../media/image42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audio" Target="../media/media21.m4a"/><Relationship Id="rId7" Type="http://schemas.openxmlformats.org/officeDocument/2006/relationships/image" Target="../media/image24.png"/><Relationship Id="rId12" Type="http://schemas.openxmlformats.org/officeDocument/2006/relationships/image" Target="../media/image4.png"/><Relationship Id="rId2" Type="http://schemas.microsoft.com/office/2007/relationships/media" Target="../media/media21.m4a"/><Relationship Id="rId1" Type="http://schemas.openxmlformats.org/officeDocument/2006/relationships/tags" Target="../tags/tag13.xml"/><Relationship Id="rId6" Type="http://schemas.openxmlformats.org/officeDocument/2006/relationships/image" Target="../media/image43.png"/><Relationship Id="rId11" Type="http://schemas.openxmlformats.org/officeDocument/2006/relationships/image" Target="../media/image34.png"/><Relationship Id="rId5" Type="http://schemas.openxmlformats.org/officeDocument/2006/relationships/notesSlide" Target="../notesSlides/notesSlide13.xml"/><Relationship Id="rId10" Type="http://schemas.openxmlformats.org/officeDocument/2006/relationships/image" Target="../media/image37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media22.m4a"/><Relationship Id="rId7" Type="http://schemas.openxmlformats.org/officeDocument/2006/relationships/image" Target="../media/image44.png"/><Relationship Id="rId12" Type="http://schemas.openxmlformats.org/officeDocument/2006/relationships/image" Target="../media/image4.png"/><Relationship Id="rId2" Type="http://schemas.microsoft.com/office/2007/relationships/media" Target="../media/media22.m4a"/><Relationship Id="rId1" Type="http://schemas.openxmlformats.org/officeDocument/2006/relationships/tags" Target="../tags/tag14.xml"/><Relationship Id="rId6" Type="http://schemas.openxmlformats.org/officeDocument/2006/relationships/image" Target="../media/image43.png"/><Relationship Id="rId11" Type="http://schemas.openxmlformats.org/officeDocument/2006/relationships/image" Target="../media/image34.png"/><Relationship Id="rId5" Type="http://schemas.openxmlformats.org/officeDocument/2006/relationships/notesSlide" Target="../notesSlides/notesSlide14.xml"/><Relationship Id="rId10" Type="http://schemas.openxmlformats.org/officeDocument/2006/relationships/image" Target="../media/image37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m4a"/><Relationship Id="rId2" Type="http://schemas.microsoft.com/office/2007/relationships/media" Target="../media/media23.m4a"/><Relationship Id="rId1" Type="http://schemas.openxmlformats.org/officeDocument/2006/relationships/tags" Target="../tags/tag15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4.m4a"/><Relationship Id="rId2" Type="http://schemas.microsoft.com/office/2007/relationships/media" Target="../media/media24.m4a"/><Relationship Id="rId1" Type="http://schemas.openxmlformats.org/officeDocument/2006/relationships/tags" Target="../tags/tag16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989" y="1231114"/>
            <a:ext cx="10576798" cy="2197886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2"/>
                </a:solidFill>
              </a:rPr>
              <a:t>Hydrogeological, topographical and drain factors controlling water table depth variation and potential nitrate reduction in subsurface drained clayey till area  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4306" y="3690610"/>
            <a:ext cx="10344163" cy="1448430"/>
          </a:xfrm>
        </p:spPr>
        <p:txBody>
          <a:bodyPr/>
          <a:lstStyle/>
          <a:p>
            <a:r>
              <a:rPr lang="en-US"/>
              <a:t>Hydro Geophysics Group,                                                                </a:t>
            </a:r>
          </a:p>
          <a:p>
            <a:r>
              <a:rPr lang="en-US"/>
              <a:t>Department of Geoscience, </a:t>
            </a:r>
          </a:p>
          <a:p>
            <a:r>
              <a:rPr lang="en-US"/>
              <a:t>Aarhus University</a:t>
            </a:r>
          </a:p>
          <a:p>
            <a:endParaRPr lang="en-US"/>
          </a:p>
          <a:p>
            <a:r>
              <a:rPr lang="en-US"/>
              <a:t>Hafsa Mahmood</a:t>
            </a:r>
          </a:p>
          <a:p>
            <a:r>
              <a:rPr lang="en-US"/>
              <a:t>Rasmus Rumph Frederiksen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3F174-DFC3-4013-8E6C-3D009789B8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36192"/>
            <a:ext cx="2990600" cy="921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BC3E0B-C54D-4214-A730-06ACA1680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048" y="0"/>
            <a:ext cx="1429292" cy="1442286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97596259-4237-4F44-98A4-EF544AAB26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8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52"/>
    </mc:Choice>
    <mc:Fallback xmlns="">
      <p:transition spd="slow" advTm="38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32000" y="1116284"/>
            <a:ext cx="10479505" cy="5508000"/>
          </a:xfrm>
        </p:spPr>
        <p:txBody>
          <a:bodyPr/>
          <a:lstStyle/>
          <a:p>
            <a:endParaRPr lang="en-GB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6" r="1" b="23951"/>
          <a:stretch/>
        </p:blipFill>
        <p:spPr>
          <a:xfrm>
            <a:off x="542200" y="1213447"/>
            <a:ext cx="6716852" cy="432612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Motivation</a:t>
            </a:r>
            <a:endParaRPr lang="en-US" b="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/>
          <a:srcRect l="-251" t="1226" r="-1825" b="11417"/>
          <a:stretch/>
        </p:blipFill>
        <p:spPr>
          <a:xfrm>
            <a:off x="276726" y="1213448"/>
            <a:ext cx="7638916" cy="427274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98279" y="5702478"/>
            <a:ext cx="6774916" cy="525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Frequency  diagram  of  annual  average  nitrate  concentrations  in  groundwater (EU, 2018)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11528" y="852839"/>
            <a:ext cx="411952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High amount of nitrate in groundwater and surface water in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European countries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Nitrate reduction in freshwater and groundwater essential part of EU Nitrate directive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Therefore, need for a deeper understanding of the controlling processes in order to implement efficient and fair regulation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1155026" y="3969918"/>
            <a:ext cx="1487966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804737" y="1798384"/>
            <a:ext cx="2610851" cy="15514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Approximately 17% of groundwater sampling points in Denmark contained &gt;=50mg NO</a:t>
            </a:r>
            <a:r>
              <a:rPr lang="en-GB" baseline="-25000" dirty="0">
                <a:solidFill>
                  <a:sysClr val="windowText" lastClr="000000"/>
                </a:solidFill>
              </a:rPr>
              <a:t>3</a:t>
            </a:r>
            <a:r>
              <a:rPr lang="en-GB" dirty="0">
                <a:solidFill>
                  <a:sysClr val="windowText" lastClr="000000"/>
                </a:solidFill>
              </a:rPr>
              <a:t> </a:t>
            </a:r>
            <a:r>
              <a:rPr lang="en-US" dirty="0">
                <a:solidFill>
                  <a:sysClr val="windowText" lastClr="000000"/>
                </a:solidFill>
              </a:rPr>
              <a:t>conc. </a:t>
            </a:r>
            <a:r>
              <a:rPr lang="en-GB" dirty="0">
                <a:solidFill>
                  <a:sysClr val="windowText" lastClr="000000"/>
                </a:solidFill>
              </a:rPr>
              <a:t>/L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F47D0342-6050-4784-9F1C-C97662DE50B1}"/>
              </a:ext>
            </a:extLst>
          </p:cNvPr>
          <p:cNvSpPr/>
          <p:nvPr/>
        </p:nvSpPr>
        <p:spPr>
          <a:xfrm rot="10800000">
            <a:off x="2455101" y="3662724"/>
            <a:ext cx="150313" cy="31314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9F6B2A3-FB72-499E-8F07-DBB43C29FD1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983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969"/>
    </mc:Choice>
    <mc:Fallback xmlns="">
      <p:transition spd="slow" advTm="62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-45904" y="900000"/>
            <a:ext cx="5123230" cy="5508000"/>
          </a:xfrm>
        </p:spPr>
        <p:txBody>
          <a:bodyPr/>
          <a:lstStyle/>
          <a:p>
            <a:pPr algn="just"/>
            <a:endParaRPr lang="en-US" b="0" dirty="0">
              <a:latin typeface="Calibri" panose="020F0502020204030204" pitchFamily="34" charset="0"/>
            </a:endParaRPr>
          </a:p>
          <a:p>
            <a:r>
              <a:rPr lang="en-US" b="0" dirty="0">
                <a:latin typeface="Calibri" panose="020F0502020204030204" pitchFamily="34" charset="0"/>
              </a:rPr>
              <a:t>Leaching of nutrients from agricultural fields</a:t>
            </a:r>
          </a:p>
          <a:p>
            <a:endParaRPr lang="en-US" b="0" dirty="0">
              <a:latin typeface="Calibri" panose="020F0502020204030204" pitchFamily="34" charset="0"/>
            </a:endParaRPr>
          </a:p>
          <a:p>
            <a:r>
              <a:rPr lang="en-US" b="0" dirty="0">
                <a:latin typeface="Calibri" panose="020F0502020204030204" pitchFamily="34" charset="0"/>
              </a:rPr>
              <a:t>N-retention varies between agricultural area (unsaturated zone, saturated zone, riparian zone)</a:t>
            </a:r>
          </a:p>
          <a:p>
            <a:endParaRPr lang="en-US" b="0" dirty="0">
              <a:latin typeface="Calibri" panose="020F0502020204030204" pitchFamily="34" charset="0"/>
            </a:endParaRPr>
          </a:p>
          <a:p>
            <a:r>
              <a:rPr lang="en-US" b="0" dirty="0">
                <a:latin typeface="Calibri" panose="020F0502020204030204" pitchFamily="34" charset="0"/>
              </a:rPr>
              <a:t>In subsurface drained areas, drain flow fraction affects the N-retention in the unsaturated zone</a:t>
            </a:r>
            <a:endParaRPr lang="en-US" b="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Background</a:t>
            </a:r>
            <a:endParaRPr lang="en-US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" t="175" r="12003" b="24554"/>
          <a:stretch/>
        </p:blipFill>
        <p:spPr>
          <a:xfrm>
            <a:off x="5077326" y="1384918"/>
            <a:ext cx="7114674" cy="467899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120921" y="2886721"/>
            <a:ext cx="1485583" cy="578374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Unsaturated zone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889197" y="4186131"/>
            <a:ext cx="1278896" cy="578374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Saturated zone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768262" y="2501281"/>
            <a:ext cx="1134979" cy="578374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Riparian zone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7B7F3A2E-363D-4E37-B2EB-2DA58E8D4A9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686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929"/>
    </mc:Choice>
    <mc:Fallback xmlns="">
      <p:transition spd="slow" advTm="909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 animBg="1"/>
    </p:bldLst>
  </p:timing>
  <p:extLst mod="1">
    <p:ext uri="{3A86A75C-4F4B-4683-9AE1-C65F6400EC91}">
      <p14:laserTraceLst xmlns:p14="http://schemas.microsoft.com/office/powerpoint/2010/main">
        <p14:tracePtLst>
          <p14:tracePt t="592" x="5195888" y="4210050"/>
          <p14:tracePt t="598" x="4940300" y="4037013"/>
          <p14:tracePt t="606" x="4465638" y="3706813"/>
          <p14:tracePt t="612" x="4200525" y="3533775"/>
          <p14:tracePt t="620" x="4000500" y="3406775"/>
          <p14:tracePt t="627" x="3781425" y="3241675"/>
          <p14:tracePt t="634" x="3533775" y="3022600"/>
          <p14:tracePt t="641" x="3287713" y="2830513"/>
          <p14:tracePt t="647" x="2995613" y="2547938"/>
          <p14:tracePt t="655" x="2730500" y="2265363"/>
          <p14:tracePt t="661" x="2484438" y="1954213"/>
          <p14:tracePt t="669" x="2374900" y="1798638"/>
          <p14:tracePt t="677" x="2265363" y="1625600"/>
          <p14:tracePt t="682" x="2182813" y="1460500"/>
          <p14:tracePt t="690" x="2100263" y="1287463"/>
          <p14:tracePt t="696" x="2036763" y="1123950"/>
          <p14:tracePt t="703" x="2000250" y="995363"/>
          <p14:tracePt t="710" x="1973263" y="876300"/>
          <p14:tracePt t="718" x="1973263" y="803275"/>
          <p14:tracePt t="724" x="1973263" y="739775"/>
          <p14:tracePt t="732" x="1973263" y="693738"/>
          <p14:tracePt t="739" x="1981200" y="657225"/>
          <p14:tracePt t="745" x="1981200" y="647700"/>
          <p14:tracePt t="753" x="1990725" y="639763"/>
          <p14:tracePt t="767" x="2000250" y="639763"/>
          <p14:tracePt t="1046" x="1981200" y="620713"/>
          <p14:tracePt t="1053" x="1944688" y="584200"/>
          <p14:tracePt t="1060" x="1881188" y="547688"/>
          <p14:tracePt t="1069" x="1808163" y="484188"/>
          <p14:tracePt t="1074" x="1662113" y="384175"/>
          <p14:tracePt t="1081" x="1423988" y="209550"/>
          <p14:tracePt t="1088" x="1214438" y="82550"/>
          <p14:tracePt t="42013" x="3251200" y="301625"/>
          <p14:tracePt t="42020" x="3635375" y="520700"/>
          <p14:tracePt t="42028" x="3981450" y="712788"/>
          <p14:tracePt t="42034" x="4256088" y="939800"/>
          <p14:tracePt t="42041" x="4438650" y="1058863"/>
          <p14:tracePt t="42048" x="4548188" y="1150938"/>
          <p14:tracePt t="42055" x="4648200" y="1250950"/>
          <p14:tracePt t="42063" x="4740275" y="1350963"/>
          <p14:tracePt t="42069" x="4840288" y="1416050"/>
          <p14:tracePt t="42078" x="4886325" y="1460500"/>
          <p14:tracePt t="42083" x="4913313" y="1489075"/>
          <p14:tracePt t="42091" x="4932363" y="1497013"/>
          <p14:tracePt t="42104" x="4949825" y="1506538"/>
          <p14:tracePt t="42474" x="5005388" y="1533525"/>
          <p14:tracePt t="42482" x="5068888" y="1562100"/>
          <p14:tracePt t="42489" x="5151438" y="1606550"/>
          <p14:tracePt t="42496" x="5305425" y="1679575"/>
          <p14:tracePt t="42502" x="5443538" y="1735138"/>
          <p14:tracePt t="42509" x="5597525" y="1798638"/>
          <p14:tracePt t="42516" x="5716588" y="1835150"/>
          <p14:tracePt t="42524" x="5826125" y="1871663"/>
          <p14:tracePt t="42531" x="5918200" y="1890713"/>
          <p14:tracePt t="42537" x="5991225" y="1927225"/>
          <p14:tracePt t="42544" x="6073775" y="1944688"/>
          <p14:tracePt t="42552" x="6146800" y="1973263"/>
          <p14:tracePt t="42559" x="6210300" y="2000250"/>
          <p14:tracePt t="42566" x="6273800" y="2036763"/>
          <p14:tracePt t="42573" x="6310313" y="2054225"/>
          <p14:tracePt t="42580" x="6337300" y="2054225"/>
          <p14:tracePt t="42586" x="6365875" y="2063750"/>
          <p14:tracePt t="42595" x="6373813" y="2090738"/>
          <p14:tracePt t="42600" x="6402388" y="2090738"/>
          <p14:tracePt t="42607" x="6419850" y="2100263"/>
          <p14:tracePt t="42614" x="6419850" y="2109788"/>
          <p14:tracePt t="42622" x="6429375" y="2109788"/>
          <p14:tracePt t="42628" x="6438900" y="2109788"/>
          <p14:tracePt t="42636" x="6446838" y="2109788"/>
          <p14:tracePt t="42642" x="6456363" y="2127250"/>
          <p14:tracePt t="42650" x="6465888" y="2127250"/>
          <p14:tracePt t="42663" x="6475413" y="2127250"/>
          <p14:tracePt t="42677" x="6483350" y="2136775"/>
          <p14:tracePt t="42699" x="6492875" y="2136775"/>
          <p14:tracePt t="42704" x="6502400" y="2146300"/>
          <p14:tracePt t="42712" x="6511925" y="2146300"/>
          <p14:tracePt t="42719" x="6521450" y="2146300"/>
          <p14:tracePt t="42727" x="6529388" y="2146300"/>
          <p14:tracePt t="42747" x="6538913" y="2155825"/>
          <p14:tracePt t="42754" x="6548438" y="2155825"/>
          <p14:tracePt t="42768" x="6565900" y="2155825"/>
          <p14:tracePt t="42777" x="6575425" y="2155825"/>
          <p14:tracePt t="42782" x="6584950" y="2163763"/>
          <p14:tracePt t="42790" x="6594475" y="2163763"/>
          <p14:tracePt t="42796" x="6602413" y="2173288"/>
          <p14:tracePt t="42803" x="6621463" y="2182813"/>
          <p14:tracePt t="42811" x="6638925" y="2182813"/>
          <p14:tracePt t="42817" x="6657975" y="2192338"/>
          <p14:tracePt t="42825" x="6675438" y="2192338"/>
          <p14:tracePt t="42831" x="6675438" y="2200275"/>
          <p14:tracePt t="42838" x="6704013" y="2200275"/>
          <p14:tracePt t="42845" x="6711950" y="2209800"/>
          <p14:tracePt t="42852" x="6731000" y="2228850"/>
          <p14:tracePt t="42859" x="6748463" y="2228850"/>
          <p14:tracePt t="42866" x="6757988" y="2236788"/>
          <p14:tracePt t="42874" x="6777038" y="2246313"/>
          <p14:tracePt t="42880" x="6784975" y="2246313"/>
          <p14:tracePt t="42887" x="6794500" y="2265363"/>
          <p14:tracePt t="42894" x="6804025" y="2265363"/>
          <p14:tracePt t="42901" x="6821488" y="2282825"/>
          <p14:tracePt t="42908" x="6840538" y="2292350"/>
          <p14:tracePt t="42916" x="6858000" y="2301875"/>
          <p14:tracePt t="42922" x="6886575" y="2319338"/>
          <p14:tracePt t="42929" x="6904038" y="2338388"/>
          <p14:tracePt t="42936" x="6923088" y="2346325"/>
          <p14:tracePt t="42945" x="6931025" y="2355850"/>
          <p14:tracePt t="42951" x="6950075" y="2365375"/>
          <p14:tracePt t="42957" x="6967538" y="2374900"/>
          <p14:tracePt t="42964" x="6977063" y="2382838"/>
          <p14:tracePt t="42972" x="6986588" y="2392363"/>
          <p14:tracePt t="42978" x="6996113" y="2392363"/>
          <p14:tracePt t="42984" x="6996113" y="2401888"/>
          <p14:tracePt t="42992" x="7004050" y="2411413"/>
          <p14:tracePt t="42999" x="7013575" y="2411413"/>
          <p14:tracePt t="43006" x="7013575" y="2419350"/>
          <p14:tracePt t="43013" x="7032625" y="2419350"/>
          <p14:tracePt t="43028" x="7040563" y="2428875"/>
          <p14:tracePt t="43041" x="7050088" y="2428875"/>
          <p14:tracePt t="43047" x="7050088" y="2438400"/>
          <p14:tracePt t="43055" x="7059613" y="2438400"/>
          <p14:tracePt t="43070" x="7059613" y="2447925"/>
          <p14:tracePt t="43076" x="7069138" y="2447925"/>
          <p14:tracePt t="43083" x="7077075" y="2447925"/>
          <p14:tracePt t="43090" x="7077075" y="2455863"/>
          <p14:tracePt t="43140" x="7077075" y="2465388"/>
          <p14:tracePt t="43189" x="7059613" y="2465388"/>
          <p14:tracePt t="43202" x="7040563" y="2465388"/>
          <p14:tracePt t="43208" x="7023100" y="2455863"/>
          <p14:tracePt t="43216" x="7004050" y="2455863"/>
          <p14:tracePt t="43222" x="6977063" y="2447925"/>
          <p14:tracePt t="43229" x="6959600" y="2438400"/>
          <p14:tracePt t="43237" x="6923088" y="2438400"/>
          <p14:tracePt t="43245" x="6858000" y="2428875"/>
          <p14:tracePt t="43250" x="6794500" y="2428875"/>
          <p14:tracePt t="43258" x="6711950" y="2428875"/>
          <p14:tracePt t="43265" x="6675438" y="2428875"/>
          <p14:tracePt t="43271" x="6630988" y="2428875"/>
          <p14:tracePt t="43278" x="6602413" y="2428875"/>
          <p14:tracePt t="43286" x="6565900" y="2428875"/>
          <p14:tracePt t="43294" x="6529388" y="2438400"/>
          <p14:tracePt t="43300" x="6502400" y="2438400"/>
          <p14:tracePt t="43307" x="6475413" y="2447925"/>
          <p14:tracePt t="43314" x="6465888" y="2447925"/>
          <p14:tracePt t="43321" x="6446838" y="2447925"/>
          <p14:tracePt t="43327" x="6410325" y="2455863"/>
          <p14:tracePt t="43335" x="6392863" y="2465388"/>
          <p14:tracePt t="43342" x="6346825" y="2465388"/>
          <p14:tracePt t="43348" x="6300788" y="2474913"/>
          <p14:tracePt t="43356" x="6273800" y="2484438"/>
          <p14:tracePt t="43363" x="6246813" y="2484438"/>
          <p14:tracePt t="43370" x="6237288" y="2492375"/>
          <p14:tracePt t="43377" x="6210300" y="2492375"/>
          <p14:tracePt t="43384" x="6200775" y="2501900"/>
          <p14:tracePt t="43390" x="6173788" y="2501900"/>
          <p14:tracePt t="43397" x="6154738" y="2511425"/>
          <p14:tracePt t="43405" x="6146800" y="2520950"/>
          <p14:tracePt t="43412" x="6137275" y="2520950"/>
          <p14:tracePt t="43418" x="6127750" y="2528888"/>
          <p14:tracePt t="43433" x="6110288" y="2528888"/>
          <p14:tracePt t="43439" x="6091238" y="2547938"/>
          <p14:tracePt t="43446" x="6081713" y="2557463"/>
          <p14:tracePt t="43453" x="6064250" y="2565400"/>
          <p14:tracePt t="43467" x="6054725" y="2574925"/>
          <p14:tracePt t="43474" x="6037263" y="2593975"/>
          <p14:tracePt t="43482" x="6027738" y="2601913"/>
          <p14:tracePt t="43488" x="6018213" y="2620963"/>
          <p14:tracePt t="43496" x="6000750" y="2638425"/>
          <p14:tracePt t="43502" x="5991225" y="2638425"/>
          <p14:tracePt t="43511" x="5991225" y="2647950"/>
          <p14:tracePt t="43516" x="5981700" y="2667000"/>
          <p14:tracePt t="43523" x="5964238" y="2667000"/>
          <p14:tracePt t="43530" x="5954713" y="2684463"/>
          <p14:tracePt t="43537" x="5945188" y="2711450"/>
          <p14:tracePt t="43544" x="5935663" y="2740025"/>
          <p14:tracePt t="43551" x="5918200" y="2767013"/>
          <p14:tracePt t="43559" x="5908675" y="2784475"/>
          <p14:tracePt t="43566" x="5908675" y="2803525"/>
          <p14:tracePt t="43572" x="5891213" y="2820988"/>
          <p14:tracePt t="43579" x="5891213" y="2840038"/>
          <p14:tracePt t="43586" x="5881688" y="2857500"/>
          <p14:tracePt t="43593" x="5872163" y="2876550"/>
          <p14:tracePt t="43600" x="5862638" y="2903538"/>
          <p14:tracePt t="43608" x="5862638" y="2913063"/>
          <p14:tracePt t="43614" x="5854700" y="2930525"/>
          <p14:tracePt t="43621" x="5845175" y="2949575"/>
          <p14:tracePt t="43629" x="5845175" y="2976563"/>
          <p14:tracePt t="43635" x="5845175" y="3005138"/>
          <p14:tracePt t="43642" x="5845175" y="3022600"/>
          <p14:tracePt t="43649" x="5845175" y="3049588"/>
          <p14:tracePt t="43663" x="5845175" y="3068638"/>
          <p14:tracePt t="43670" x="5845175" y="3095625"/>
          <p14:tracePt t="43678" x="5845175" y="3122613"/>
          <p14:tracePt t="43684" x="5845175" y="3159125"/>
          <p14:tracePt t="43691" x="5845175" y="3187700"/>
          <p14:tracePt t="43698" x="5845175" y="3232150"/>
          <p14:tracePt t="43706" x="5845175" y="3251200"/>
          <p14:tracePt t="43712" x="5845175" y="3260725"/>
          <p14:tracePt t="43719" x="5854700" y="3297238"/>
          <p14:tracePt t="43726" x="5862638" y="3305175"/>
          <p14:tracePt t="43733" x="5862638" y="3341688"/>
          <p14:tracePt t="43741" x="5872163" y="3370263"/>
          <p14:tracePt t="43747" x="5881688" y="3387725"/>
          <p14:tracePt t="43755" x="5881688" y="3406775"/>
          <p14:tracePt t="43761" x="5891213" y="3414713"/>
          <p14:tracePt t="43768" x="5891213" y="3424238"/>
          <p14:tracePt t="43775" x="5899150" y="3443288"/>
          <p14:tracePt t="43782" x="5918200" y="3460750"/>
          <p14:tracePt t="43789" x="5927725" y="3479800"/>
          <p14:tracePt t="43796" x="5927725" y="3487738"/>
          <p14:tracePt t="43805" x="5935663" y="3487738"/>
          <p14:tracePt t="43811" x="5954713" y="3506788"/>
          <p14:tracePt t="43817" x="5954713" y="3516313"/>
          <p14:tracePt t="43824" x="5972175" y="3524250"/>
          <p14:tracePt t="43831" x="5991225" y="3533775"/>
          <p14:tracePt t="43838" x="6018213" y="3552825"/>
          <p14:tracePt t="43846" x="6054725" y="3570288"/>
          <p14:tracePt t="43852" x="6081713" y="3579813"/>
          <p14:tracePt t="43860" x="6110288" y="3589338"/>
          <p14:tracePt t="43868" x="6137275" y="3597275"/>
          <p14:tracePt t="43873" x="6173788" y="3625850"/>
          <p14:tracePt t="43879" x="6200775" y="3633788"/>
          <p14:tracePt t="43887" x="6227763" y="3652838"/>
          <p14:tracePt t="43894" x="6264275" y="3662363"/>
          <p14:tracePt t="43901" x="6292850" y="3670300"/>
          <p14:tracePt t="43908" x="6329363" y="3689350"/>
          <p14:tracePt t="43914" x="6383338" y="3706813"/>
          <p14:tracePt t="43922" x="6446838" y="3725863"/>
          <p14:tracePt t="43929" x="6483350" y="3743325"/>
          <p14:tracePt t="43936" x="6521450" y="3752850"/>
          <p14:tracePt t="43945" x="6548438" y="3762375"/>
          <p14:tracePt t="43950" x="6575425" y="3779838"/>
          <p14:tracePt t="43957" x="6602413" y="3779838"/>
          <p14:tracePt t="43963" x="6630988" y="3789363"/>
          <p14:tracePt t="43971" x="6657975" y="3798888"/>
          <p14:tracePt t="43978" x="6675438" y="3808413"/>
          <p14:tracePt t="43985" x="6711950" y="3816350"/>
          <p14:tracePt t="43991" x="6721475" y="3816350"/>
          <p14:tracePt t="43999" x="6740525" y="3816350"/>
          <p14:tracePt t="44006" x="6748463" y="3816350"/>
          <p14:tracePt t="44012" x="6777038" y="3825875"/>
          <p14:tracePt t="44021" x="6804025" y="3825875"/>
          <p14:tracePt t="44028" x="6813550" y="3835400"/>
          <p14:tracePt t="44034" x="6850063" y="3835400"/>
          <p14:tracePt t="44041" x="6867525" y="3844925"/>
          <p14:tracePt t="44048" x="6894513" y="3844925"/>
          <p14:tracePt t="44056" x="6923088" y="3844925"/>
          <p14:tracePt t="44061" x="6950075" y="3852863"/>
          <p14:tracePt t="44078" x="7032625" y="3862388"/>
          <p14:tracePt t="44083" x="7077075" y="3862388"/>
          <p14:tracePt t="44090" x="7123113" y="3862388"/>
          <p14:tracePt t="44097" x="7142163" y="3862388"/>
          <p14:tracePt t="44104" x="7169150" y="3862388"/>
          <p14:tracePt t="44111" x="7205663" y="3862388"/>
          <p14:tracePt t="44118" x="7232650" y="3862388"/>
          <p14:tracePt t="44125" x="7259638" y="3862388"/>
          <p14:tracePt t="44131" x="7288213" y="3862388"/>
          <p14:tracePt t="44139" x="7334250" y="3862388"/>
          <p14:tracePt t="44146" x="7361238" y="3862388"/>
          <p14:tracePt t="44153" x="7388225" y="3862388"/>
          <p14:tracePt t="44160" x="7424738" y="3852863"/>
          <p14:tracePt t="44167" x="7488238" y="3852863"/>
          <p14:tracePt t="44174" x="7516813" y="3852863"/>
          <p14:tracePt t="44180" x="7553325" y="3852863"/>
          <p14:tracePt t="44188" x="7580313" y="3852863"/>
          <p14:tracePt t="44195" x="7607300" y="3844925"/>
          <p14:tracePt t="44201" x="7626350" y="3844925"/>
          <p14:tracePt t="44209" x="7670800" y="3835400"/>
          <p14:tracePt t="44216" x="7707313" y="3825875"/>
          <p14:tracePt t="44222" x="7772400" y="3825875"/>
          <p14:tracePt t="44229" x="7845425" y="3825875"/>
          <p14:tracePt t="44237" x="7881938" y="3808413"/>
          <p14:tracePt t="44244" x="7889875" y="3798888"/>
          <p14:tracePt t="44251" x="7918450" y="3798888"/>
          <p14:tracePt t="44257" x="7954963" y="3789363"/>
          <p14:tracePt t="44265" x="7962900" y="3789363"/>
          <p14:tracePt t="44272" x="7991475" y="3779838"/>
          <p14:tracePt t="44279" x="8008938" y="3771900"/>
          <p14:tracePt t="44285" x="8035925" y="3762375"/>
          <p14:tracePt t="44294" x="8054975" y="3762375"/>
          <p14:tracePt t="44299" x="8054975" y="3752850"/>
          <p14:tracePt t="44306" x="8064500" y="3752850"/>
          <p14:tracePt t="44313" x="8081963" y="3743325"/>
          <p14:tracePt t="44328" x="8101013" y="3735388"/>
          <p14:tracePt t="44335" x="8101013" y="3725863"/>
          <p14:tracePt t="44348" x="8108950" y="3725863"/>
          <p14:tracePt t="44355" x="8118475" y="3716338"/>
          <p14:tracePt t="44362" x="8118475" y="3706813"/>
          <p14:tracePt t="44378" x="8128000" y="3698875"/>
          <p14:tracePt t="44383" x="8137525" y="3689350"/>
          <p14:tracePt t="44404" x="8147050" y="3670300"/>
          <p14:tracePt t="44418" x="8154988" y="3662363"/>
          <p14:tracePt t="44425" x="8154988" y="3652838"/>
          <p14:tracePt t="44433" x="8164513" y="3652838"/>
          <p14:tracePt t="44440" x="8164513" y="3643313"/>
          <p14:tracePt t="44453" x="8174038" y="3633788"/>
          <p14:tracePt t="44461" x="8174038" y="3625850"/>
          <p14:tracePt t="44467" x="8174038" y="3616325"/>
          <p14:tracePt t="44481" x="8174038" y="3606800"/>
          <p14:tracePt t="44489" x="8183563" y="3597275"/>
          <p14:tracePt t="44502" x="8183563" y="3589338"/>
          <p14:tracePt t="44511" x="8183563" y="3579813"/>
          <p14:tracePt t="44516" x="8183563" y="3570288"/>
          <p14:tracePt t="44523" x="8183563" y="3552825"/>
          <p14:tracePt t="44530" x="8191500" y="3552825"/>
          <p14:tracePt t="44538" x="8191500" y="3543300"/>
          <p14:tracePt t="44545" x="8191500" y="3533775"/>
          <p14:tracePt t="44551" x="8191500" y="3524250"/>
          <p14:tracePt t="44559" x="8201025" y="3516313"/>
          <p14:tracePt t="44566" x="8201025" y="3506788"/>
          <p14:tracePt t="44572" x="8201025" y="3497263"/>
          <p14:tracePt t="44579" x="8201025" y="3487738"/>
          <p14:tracePt t="44595" x="8201025" y="3479800"/>
          <p14:tracePt t="44599" x="8201025" y="3470275"/>
          <p14:tracePt t="44606" x="8201025" y="3460750"/>
          <p14:tracePt t="44614" x="8201025" y="3451225"/>
          <p14:tracePt t="44621" x="8201025" y="3443288"/>
          <p14:tracePt t="44628" x="8201025" y="3433763"/>
          <p14:tracePt t="44635" x="8201025" y="3424238"/>
          <p14:tracePt t="44649" x="8201025" y="3406775"/>
          <p14:tracePt t="44656" x="8201025" y="3397250"/>
          <p14:tracePt t="44663" x="8201025" y="3387725"/>
          <p14:tracePt t="44670" x="8201025" y="3378200"/>
          <p14:tracePt t="44685" x="8201025" y="3370263"/>
          <p14:tracePt t="44691" x="8201025" y="3360738"/>
          <p14:tracePt t="44698" x="8201025" y="3351213"/>
          <p14:tracePt t="44705" x="8201025" y="3341688"/>
          <p14:tracePt t="44712" x="8201025" y="3333750"/>
          <p14:tracePt t="44719" x="8201025" y="3324225"/>
          <p14:tracePt t="44727" x="8201025" y="3314700"/>
          <p14:tracePt t="44733" x="8201025" y="3305175"/>
          <p14:tracePt t="44747" x="8201025" y="3287713"/>
          <p14:tracePt t="44761" x="8201025" y="3268663"/>
          <p14:tracePt t="44775" x="8201025" y="3251200"/>
          <p14:tracePt t="44789" x="8201025" y="3241675"/>
          <p14:tracePt t="44803" x="8201025" y="3224213"/>
          <p14:tracePt t="44811" x="8191500" y="3214688"/>
          <p14:tracePt t="44816" x="8191500" y="3195638"/>
          <p14:tracePt t="44824" x="8191500" y="3178175"/>
          <p14:tracePt t="44831" x="8183563" y="3168650"/>
          <p14:tracePt t="44838" x="8183563" y="3151188"/>
          <p14:tracePt t="44845" x="8183563" y="3141663"/>
          <p14:tracePt t="44852" x="8183563" y="3132138"/>
          <p14:tracePt t="44859" x="8183563" y="3114675"/>
          <p14:tracePt t="44865" x="8174038" y="3095625"/>
          <p14:tracePt t="44872" x="8174038" y="3078163"/>
          <p14:tracePt t="44880" x="8164513" y="3078163"/>
          <p14:tracePt t="44887" x="8164513" y="3059113"/>
          <p14:tracePt t="44894" x="8164513" y="3049588"/>
          <p14:tracePt t="44901" x="8154988" y="3041650"/>
          <p14:tracePt t="44908" x="8154988" y="3032125"/>
          <p14:tracePt t="44922" x="8154988" y="3022600"/>
          <p14:tracePt t="44929" x="8154988" y="3013075"/>
          <p14:tracePt t="44935" x="8154988" y="3005138"/>
          <p14:tracePt t="44944" x="8147050" y="3005138"/>
          <p14:tracePt t="44950" x="8137525" y="2995613"/>
          <p14:tracePt t="44956" x="8137525" y="2986088"/>
          <p14:tracePt t="44963" x="8137525" y="2976563"/>
          <p14:tracePt t="44971" x="8128000" y="2959100"/>
          <p14:tracePt t="44978" x="8118475" y="2949575"/>
          <p14:tracePt t="44991" x="8108950" y="2930525"/>
          <p14:tracePt t="45006" x="8108950" y="2922588"/>
          <p14:tracePt t="45012" x="8101013" y="2913063"/>
          <p14:tracePt t="45020" x="8101013" y="2903538"/>
          <p14:tracePt t="45028" x="8091488" y="2894013"/>
          <p14:tracePt t="45041" x="8091488" y="2886075"/>
          <p14:tracePt t="45048" x="8081963" y="2886075"/>
          <p14:tracePt t="45055" x="8072438" y="2867025"/>
          <p14:tracePt t="45069" x="8072438" y="2857500"/>
          <p14:tracePt t="45077" x="8072438" y="2849563"/>
          <p14:tracePt t="45082" x="8064500" y="2849563"/>
          <p14:tracePt t="45090" x="8054975" y="2840038"/>
          <p14:tracePt t="45096" x="8054975" y="2830513"/>
          <p14:tracePt t="45104" x="8045450" y="2820988"/>
          <p14:tracePt t="45111" x="8035925" y="2813050"/>
          <p14:tracePt t="45117" x="8035925" y="2803525"/>
          <p14:tracePt t="45125" x="8027988" y="2803525"/>
          <p14:tracePt t="45131" x="8027988" y="2794000"/>
          <p14:tracePt t="45138" x="8027988" y="2784475"/>
          <p14:tracePt t="45146" x="8018463" y="2776538"/>
          <p14:tracePt t="45152" x="8008938" y="2757488"/>
          <p14:tracePt t="45160" x="7999413" y="2747963"/>
          <p14:tracePt t="45174" x="7999413" y="2740025"/>
          <p14:tracePt t="45180" x="7999413" y="2730500"/>
          <p14:tracePt t="45187" x="7991475" y="2730500"/>
          <p14:tracePt t="45195" x="7981950" y="2730500"/>
          <p14:tracePt t="45201" x="7981950" y="2711450"/>
          <p14:tracePt t="45216" x="7981950" y="2703513"/>
          <p14:tracePt t="45223" x="7972425" y="2703513"/>
          <p14:tracePt t="45229" x="7962900" y="2693988"/>
          <p14:tracePt t="45237" x="7962900" y="2684463"/>
          <p14:tracePt t="45250" x="7962900" y="2674938"/>
          <p14:tracePt t="45257" x="7954963" y="2667000"/>
          <p14:tracePt t="45264" x="7945438" y="2667000"/>
          <p14:tracePt t="45278" x="7945438" y="2647950"/>
          <p14:tracePt t="45294" x="7926388" y="2638425"/>
          <p14:tracePt t="45306" x="7908925" y="2620963"/>
          <p14:tracePt t="45313" x="7908925" y="2611438"/>
          <p14:tracePt t="45320" x="7899400" y="2611438"/>
          <p14:tracePt t="45327" x="7889875" y="2611438"/>
          <p14:tracePt t="45334" x="7881938" y="2593975"/>
          <p14:tracePt t="45341" x="7872413" y="2584450"/>
          <p14:tracePt t="45348" x="7853363" y="2584450"/>
          <p14:tracePt t="45356" x="7845425" y="2574925"/>
          <p14:tracePt t="45362" x="7835900" y="2557463"/>
          <p14:tracePt t="45370" x="7826375" y="2557463"/>
          <p14:tracePt t="45376" x="7816850" y="2557463"/>
          <p14:tracePt t="45383" x="7808913" y="2547938"/>
          <p14:tracePt t="45391" x="7789863" y="2538413"/>
          <p14:tracePt t="45397" x="7762875" y="2528888"/>
          <p14:tracePt t="45404" x="7753350" y="2528888"/>
          <p14:tracePt t="45411" x="7726363" y="2511425"/>
          <p14:tracePt t="45419" x="7707313" y="2501900"/>
          <p14:tracePt t="45425" x="7689850" y="2501900"/>
          <p14:tracePt t="45432" x="7670800" y="2492375"/>
          <p14:tracePt t="45440" x="7662863" y="2484438"/>
          <p14:tracePt t="45446" x="7634288" y="2474913"/>
          <p14:tracePt t="45453" x="7616825" y="2474913"/>
          <p14:tracePt t="45461" x="7597775" y="2465388"/>
          <p14:tracePt t="45468" x="7580313" y="2455863"/>
          <p14:tracePt t="45474" x="7553325" y="2447925"/>
          <p14:tracePt t="45481" x="7543800" y="2438400"/>
          <p14:tracePt t="45489" x="7524750" y="2428875"/>
          <p14:tracePt t="45496" x="7507288" y="2428875"/>
          <p14:tracePt t="45502" x="7480300" y="2419350"/>
          <p14:tracePt t="45509" x="7470775" y="2419350"/>
          <p14:tracePt t="45517" x="7461250" y="2419350"/>
          <p14:tracePt t="45523" x="7443788" y="2419350"/>
          <p14:tracePt t="45530" x="7434263" y="2411413"/>
          <p14:tracePt t="45537" x="7415213" y="2411413"/>
          <p14:tracePt t="45544" x="7388225" y="2401888"/>
          <p14:tracePt t="45550" x="7378700" y="2392363"/>
          <p14:tracePt t="45558" x="7351713" y="2392363"/>
          <p14:tracePt t="45565" x="7334250" y="2392363"/>
          <p14:tracePt t="45572" x="7315200" y="2392363"/>
          <p14:tracePt t="45579" x="7305675" y="2392363"/>
          <p14:tracePt t="45586" x="7296150" y="2382838"/>
          <p14:tracePt t="45595" x="7269163" y="2382838"/>
          <p14:tracePt t="45599" x="7242175" y="2382838"/>
          <p14:tracePt t="45607" x="7215188" y="2382838"/>
          <p14:tracePt t="45614" x="7205663" y="2382838"/>
          <p14:tracePt t="45620" x="7186613" y="2382838"/>
          <p14:tracePt t="45627" x="7159625" y="2382838"/>
          <p14:tracePt t="45635" x="7150100" y="2374900"/>
          <p14:tracePt t="45642" x="7123113" y="2374900"/>
          <p14:tracePt t="45649" x="7096125" y="2374900"/>
          <p14:tracePt t="45656" x="7059613" y="2374900"/>
          <p14:tracePt t="45663" x="7032625" y="2365375"/>
          <p14:tracePt t="45670" x="7013575" y="2365375"/>
          <p14:tracePt t="45678" x="6986588" y="2365375"/>
          <p14:tracePt t="45684" x="6959600" y="2365375"/>
          <p14:tracePt t="45691" x="6923088" y="2365375"/>
          <p14:tracePt t="45698" x="6894513" y="2365375"/>
          <p14:tracePt t="45706" x="6858000" y="2365375"/>
          <p14:tracePt t="45712" x="6831013" y="2365375"/>
          <p14:tracePt t="45719" x="6813550" y="2365375"/>
          <p14:tracePt t="45728" x="6767513" y="2365375"/>
          <p14:tracePt t="45733" x="6731000" y="2365375"/>
          <p14:tracePt t="45740" x="6704013" y="2365375"/>
          <p14:tracePt t="45746" x="6667500" y="2365375"/>
          <p14:tracePt t="45754" x="6638925" y="2365375"/>
          <p14:tracePt t="45761" x="6611938" y="2374900"/>
          <p14:tracePt t="45768" x="6584950" y="2374900"/>
          <p14:tracePt t="45775" x="6565900" y="2382838"/>
          <p14:tracePt t="45782" x="6529388" y="2392363"/>
          <p14:tracePt t="45789" x="6492875" y="2392363"/>
          <p14:tracePt t="45795" x="6475413" y="2392363"/>
          <p14:tracePt t="45803" x="6446838" y="2401888"/>
          <p14:tracePt t="45811" x="6438900" y="2401888"/>
          <p14:tracePt t="45816" x="6410325" y="2411413"/>
          <p14:tracePt t="45824" x="6392863" y="2419350"/>
          <p14:tracePt t="45831" x="6383338" y="2428875"/>
          <p14:tracePt t="45838" x="6356350" y="2428875"/>
          <p14:tracePt t="45844" x="6337300" y="2428875"/>
          <p14:tracePt t="45851" x="6310313" y="2447925"/>
          <p14:tracePt t="45860" x="6292850" y="2447925"/>
          <p14:tracePt t="45866" x="6283325" y="2447925"/>
          <p14:tracePt t="45873" x="6264275" y="2455863"/>
          <p14:tracePt t="45879" x="6246813" y="2455863"/>
          <p14:tracePt t="45887" x="6227763" y="2474913"/>
          <p14:tracePt t="45894" x="6210300" y="2484438"/>
          <p14:tracePt t="45901" x="6200775" y="2484438"/>
          <p14:tracePt t="45908" x="6183313" y="2492375"/>
          <p14:tracePt t="45915" x="6173788" y="2492375"/>
          <p14:tracePt t="45922" x="6164263" y="2501900"/>
          <p14:tracePt t="45928" x="6146800" y="2511425"/>
          <p14:tracePt t="45936" x="6127750" y="2520950"/>
          <p14:tracePt t="45943" x="6100763" y="2538413"/>
          <p14:tracePt t="45950" x="6081713" y="2547938"/>
          <p14:tracePt t="45961" x="6064250" y="2557463"/>
          <p14:tracePt t="45963" x="6054725" y="2565400"/>
          <p14:tracePt t="45971" x="6037263" y="2574925"/>
          <p14:tracePt t="45977" x="6018213" y="2584450"/>
          <p14:tracePt t="45984" x="6000750" y="2601913"/>
          <p14:tracePt t="45991" x="5981700" y="2620963"/>
          <p14:tracePt t="45998" x="5964238" y="2630488"/>
          <p14:tracePt t="46006" x="5954713" y="2638425"/>
          <p14:tracePt t="46012" x="5945188" y="2647950"/>
          <p14:tracePt t="46020" x="5935663" y="2657475"/>
          <p14:tracePt t="46028" x="5927725" y="2667000"/>
          <p14:tracePt t="46033" x="5908675" y="2684463"/>
          <p14:tracePt t="46041" x="5891213" y="2703513"/>
          <p14:tracePt t="46047" x="5891213" y="2711450"/>
          <p14:tracePt t="46055" x="5881688" y="2740025"/>
          <p14:tracePt t="46061" x="5862638" y="2757488"/>
          <p14:tracePt t="46068" x="5854700" y="2767013"/>
          <p14:tracePt t="46076" x="5835650" y="2784475"/>
          <p14:tracePt t="46082" x="5835650" y="2813050"/>
          <p14:tracePt t="46089" x="5818188" y="2849563"/>
          <p14:tracePt t="46097" x="5808663" y="2867025"/>
          <p14:tracePt t="46104" x="5799138" y="2886075"/>
          <p14:tracePt t="46111" x="5789613" y="2894013"/>
          <p14:tracePt t="46118" x="5772150" y="2913063"/>
          <p14:tracePt t="46124" x="5772150" y="2940050"/>
          <p14:tracePt t="46131" x="5762625" y="2949575"/>
          <p14:tracePt t="46138" x="5762625" y="2976563"/>
          <p14:tracePt t="46145" x="5753100" y="3013075"/>
          <p14:tracePt t="46153" x="5745163" y="3032125"/>
          <p14:tracePt t="46160" x="5735638" y="3049588"/>
          <p14:tracePt t="46166" x="5735638" y="3068638"/>
          <p14:tracePt t="46174" x="5726113" y="3086100"/>
          <p14:tracePt t="46180" x="5716588" y="3114675"/>
          <p14:tracePt t="46187" x="5716588" y="3132138"/>
          <p14:tracePt t="46194" x="5716588" y="3151188"/>
          <p14:tracePt t="46202" x="5716588" y="3159125"/>
          <p14:tracePt t="46208" x="5716588" y="3168650"/>
          <p14:tracePt t="46215" x="5716588" y="3178175"/>
          <p14:tracePt t="46223" x="5708650" y="3187700"/>
          <p14:tracePt t="46229" x="5708650" y="3195638"/>
          <p14:tracePt t="46236" x="5708650" y="3205163"/>
          <p14:tracePt t="46245" x="5699125" y="3224213"/>
          <p14:tracePt t="46250" x="5699125" y="3232150"/>
          <p14:tracePt t="46257" x="5689600" y="3241675"/>
          <p14:tracePt t="46265" x="5689600" y="3260725"/>
          <p14:tracePt t="46271" x="5689600" y="3278188"/>
          <p14:tracePt t="46278" x="5689600" y="3297238"/>
          <p14:tracePt t="46285" x="5689600" y="3305175"/>
          <p14:tracePt t="46293" x="5680075" y="3333750"/>
          <p14:tracePt t="46300" x="5680075" y="3351213"/>
          <p14:tracePt t="46306" x="5680075" y="3360738"/>
          <p14:tracePt t="46313" x="5680075" y="3387725"/>
          <p14:tracePt t="46321" x="5680075" y="3397250"/>
          <p14:tracePt t="46328" x="5680075" y="3424238"/>
          <p14:tracePt t="46334" x="5680075" y="3433763"/>
          <p14:tracePt t="46342" x="5680075" y="3460750"/>
          <p14:tracePt t="46349" x="5680075" y="3470275"/>
          <p14:tracePt t="46355" x="5680075" y="3487738"/>
          <p14:tracePt t="46362" x="5689600" y="3516313"/>
          <p14:tracePt t="46369" x="5708650" y="3524250"/>
          <p14:tracePt t="46376" x="5716588" y="3560763"/>
          <p14:tracePt t="46383" x="5735638" y="3589338"/>
          <p14:tracePt t="46390" x="5745163" y="3606800"/>
          <p14:tracePt t="46398" x="5762625" y="3625850"/>
          <p14:tracePt t="46404" x="5781675" y="3652838"/>
          <p14:tracePt t="46411" x="5808663" y="3670300"/>
          <p14:tracePt t="46418" x="5845175" y="3706813"/>
          <p14:tracePt t="46425" x="5881688" y="3735388"/>
          <p14:tracePt t="46432" x="5964238" y="3762375"/>
          <p14:tracePt t="46439" x="6027738" y="3798888"/>
          <p14:tracePt t="46446" x="6073775" y="3816350"/>
          <p14:tracePt t="46453" x="6137275" y="3835400"/>
          <p14:tracePt t="46461" x="6227763" y="3862388"/>
          <p14:tracePt t="46467" x="6319838" y="3871913"/>
          <p14:tracePt t="46474" x="6419850" y="3881438"/>
          <p14:tracePt t="46481" x="6511925" y="3898900"/>
          <p14:tracePt t="46488" x="6557963" y="3908425"/>
          <p14:tracePt t="46496" x="6594475" y="3908425"/>
          <p14:tracePt t="46501" x="6621463" y="3908425"/>
          <p14:tracePt t="46509" x="6657975" y="3908425"/>
          <p14:tracePt t="46516" x="6675438" y="3908425"/>
          <p14:tracePt t="46523" x="6711950" y="3908425"/>
          <p14:tracePt t="46530" x="6748463" y="3908425"/>
          <p14:tracePt t="46537" x="6784975" y="3908425"/>
          <p14:tracePt t="46544" x="6813550" y="3908425"/>
          <p14:tracePt t="46550" x="6831013" y="3908425"/>
          <p14:tracePt t="46558" x="6858000" y="3908425"/>
          <p14:tracePt t="46565" x="6904038" y="3908425"/>
          <p14:tracePt t="46571" x="6931025" y="3898900"/>
          <p14:tracePt t="46578" x="6959600" y="3898900"/>
          <p14:tracePt t="46585" x="7004050" y="3898900"/>
          <p14:tracePt t="46594" x="7032625" y="3889375"/>
          <p14:tracePt t="46600" x="7059613" y="3889375"/>
          <p14:tracePt t="46607" x="7086600" y="3889375"/>
          <p14:tracePt t="46614" x="7113588" y="3889375"/>
          <p14:tracePt t="46621" x="7142163" y="3881438"/>
          <p14:tracePt t="46627" x="7169150" y="3881438"/>
          <p14:tracePt t="46635" x="7215188" y="3881438"/>
          <p14:tracePt t="46642" x="7242175" y="3871913"/>
          <p14:tracePt t="46649" x="7278688" y="3871913"/>
          <p14:tracePt t="46656" x="7334250" y="3862388"/>
          <p14:tracePt t="46663" x="7378700" y="3852863"/>
          <p14:tracePt t="46670" x="7424738" y="3844925"/>
          <p14:tracePt t="46678" x="7488238" y="3844925"/>
          <p14:tracePt t="46683" x="7534275" y="3835400"/>
          <p14:tracePt t="46691" x="7561263" y="3825875"/>
          <p14:tracePt t="46697" x="7616825" y="3816350"/>
          <p14:tracePt t="46704" x="7662863" y="3798888"/>
          <p14:tracePt t="46712" x="7726363" y="3789363"/>
          <p14:tracePt t="46718" x="7816850" y="3762375"/>
          <p14:tracePt t="46725" x="7908925" y="3743325"/>
          <p14:tracePt t="46732" x="7954963" y="3716338"/>
          <p14:tracePt t="46740" x="7991475" y="3716338"/>
          <p14:tracePt t="46746" x="7999413" y="3716338"/>
          <p14:tracePt t="46754" x="8027988" y="3698875"/>
          <p14:tracePt t="46761" x="8045450" y="3689350"/>
          <p14:tracePt t="46768" x="8054975" y="3670300"/>
          <p14:tracePt t="46775" x="8072438" y="3662363"/>
          <p14:tracePt t="46782" x="8091488" y="3652838"/>
          <p14:tracePt t="46790" x="8108950" y="3652838"/>
          <p14:tracePt t="46795" x="8128000" y="3625850"/>
          <p14:tracePt t="46803" x="8147050" y="3606800"/>
          <p14:tracePt t="46810" x="8164513" y="3597275"/>
          <p14:tracePt t="46816" x="8183563" y="3570288"/>
          <p14:tracePt t="46824" x="8210550" y="3552825"/>
          <p14:tracePt t="46830" x="8228013" y="3543300"/>
          <p14:tracePt t="46838" x="8237538" y="3533775"/>
          <p14:tracePt t="46844" x="8237538" y="3524250"/>
          <p14:tracePt t="46851" x="8256588" y="3516313"/>
          <p14:tracePt t="46859" x="8274050" y="3497263"/>
          <p14:tracePt t="46872" x="8283575" y="3497263"/>
          <p14:tracePt t="46879" x="8283575" y="3479800"/>
          <p14:tracePt t="46887" x="8293100" y="3479800"/>
          <p14:tracePt t="46901" x="8293100" y="3470275"/>
          <p14:tracePt t="46907" x="8301038" y="3470275"/>
          <p14:tracePt t="46914" x="8301038" y="3460750"/>
          <p14:tracePt t="46929" x="8310563" y="3451225"/>
          <p14:tracePt t="46961" x="8310563" y="3433763"/>
          <p14:tracePt t="46963" x="8310563" y="3424238"/>
          <p14:tracePt t="46970" x="8310563" y="3406775"/>
          <p14:tracePt t="46978" x="8310563" y="3397250"/>
          <p14:tracePt t="46985" x="8310563" y="3378200"/>
          <p14:tracePt t="46991" x="8310563" y="3360738"/>
          <p14:tracePt t="46998" x="8301038" y="3351213"/>
          <p14:tracePt t="47005" x="8293100" y="3333750"/>
          <p14:tracePt t="47012" x="8283575" y="3314700"/>
          <p14:tracePt t="47019" x="8274050" y="3287713"/>
          <p14:tracePt t="47027" x="8274050" y="3278188"/>
          <p14:tracePt t="47034" x="8264525" y="3268663"/>
          <p14:tracePt t="47041" x="8256588" y="3241675"/>
          <p14:tracePt t="47047" x="8228013" y="3224213"/>
          <p14:tracePt t="47055" x="8220075" y="3187700"/>
          <p14:tracePt t="47061" x="8183563" y="3122613"/>
          <p14:tracePt t="47067" x="8164513" y="3086100"/>
          <p14:tracePt t="47075" x="8147050" y="3068638"/>
          <p14:tracePt t="47083" x="8137525" y="3041650"/>
          <p14:tracePt t="47089" x="8128000" y="3013075"/>
          <p14:tracePt t="47096" x="8118475" y="3005138"/>
          <p14:tracePt t="47103" x="8101013" y="2986088"/>
          <p14:tracePt t="47111" x="8091488" y="2968625"/>
          <p14:tracePt t="47117" x="8081963" y="2959100"/>
          <p14:tracePt t="47124" x="8072438" y="2940050"/>
          <p14:tracePt t="47131" x="8072438" y="2930525"/>
          <p14:tracePt t="47138" x="8064500" y="2930525"/>
          <p14:tracePt t="47146" x="8054975" y="2922588"/>
          <p14:tracePt t="47152" x="8054975" y="2913063"/>
          <p14:tracePt t="47160" x="8045450" y="2903538"/>
          <p14:tracePt t="47166" x="8045450" y="2894013"/>
          <p14:tracePt t="47173" x="8027988" y="2886075"/>
          <p14:tracePt t="47180" x="8018463" y="2886075"/>
          <p14:tracePt t="47187" x="8018463" y="2876550"/>
          <p14:tracePt t="47194" x="8018463" y="2867025"/>
          <p14:tracePt t="47202" x="7999413" y="2849563"/>
          <p14:tracePt t="47209" x="7991475" y="2830513"/>
          <p14:tracePt t="47214" x="7991475" y="2820988"/>
          <p14:tracePt t="47222" x="7981950" y="2813050"/>
          <p14:tracePt t="47236" x="7972425" y="2803525"/>
          <p14:tracePt t="47245" x="7972425" y="2794000"/>
          <p14:tracePt t="47250" x="7962900" y="2794000"/>
          <p14:tracePt t="47257" x="7962900" y="2776538"/>
          <p14:tracePt t="47264" x="7954963" y="2776538"/>
          <p14:tracePt t="47271" x="7954963" y="2767013"/>
          <p14:tracePt t="47279" x="7945438" y="2757488"/>
          <p14:tracePt t="47285" x="7945438" y="2747963"/>
          <p14:tracePt t="47299" x="7935913" y="2747963"/>
          <p14:tracePt t="47308" x="7935913" y="2740025"/>
          <p14:tracePt t="47312" x="7926388" y="2730500"/>
          <p14:tracePt t="47320" x="7926388" y="2720975"/>
          <p14:tracePt t="47334" x="7918450" y="2711450"/>
          <p14:tracePt t="47348" x="7908925" y="2711450"/>
          <p14:tracePt t="47355" x="7908925" y="2703513"/>
          <p14:tracePt t="47369" x="7899400" y="2693988"/>
          <p14:tracePt t="47397" x="7889875" y="2693988"/>
          <p14:tracePt t="47404" x="7889875" y="2684463"/>
          <p14:tracePt t="47411" x="7881938" y="2684463"/>
          <p14:tracePt t="47439" x="7881938" y="2674938"/>
          <p14:tracePt t="47446" x="7872413" y="2674938"/>
          <p14:tracePt t="47481" x="7862888" y="2674938"/>
          <p14:tracePt t="47502" x="7853363" y="2674938"/>
          <p14:tracePt t="47551" x="7845425" y="2667000"/>
          <p14:tracePt t="47573" x="7845425" y="2657475"/>
          <p14:tracePt t="47578" x="7835900" y="2657475"/>
          <p14:tracePt t="47586" x="7826375" y="2657475"/>
          <p14:tracePt t="47594" x="7826375" y="2647950"/>
          <p14:tracePt t="47600" x="7816850" y="2647950"/>
          <p14:tracePt t="47607" x="7808913" y="2638425"/>
          <p14:tracePt t="47613" x="7808913" y="2630488"/>
          <p14:tracePt t="47621" x="7789863" y="2630488"/>
          <p14:tracePt t="47628" x="7780338" y="2620963"/>
          <p14:tracePt t="47634" x="7753350" y="2611438"/>
          <p14:tracePt t="47641" x="7716838" y="2593975"/>
          <p14:tracePt t="47648" x="7626350" y="2557463"/>
          <p14:tracePt t="47656" x="7507288" y="2520950"/>
          <p14:tracePt t="47662" x="7351713" y="2474913"/>
          <p14:tracePt t="47670" x="7232650" y="2438400"/>
          <p14:tracePt t="47678" x="7105650" y="2401888"/>
          <p14:tracePt t="47683" x="6996113" y="2374900"/>
          <p14:tracePt t="47690" x="6877050" y="2355850"/>
          <p14:tracePt t="47697" x="6784975" y="2328863"/>
          <p14:tracePt t="47704" x="6711950" y="2319338"/>
          <p14:tracePt t="47712" x="6667500" y="2309813"/>
          <p14:tracePt t="47719" x="6638925" y="2301875"/>
          <p14:tracePt t="47725" x="6611938" y="2282825"/>
          <p14:tracePt t="47732" x="6602413" y="2282825"/>
          <p14:tracePt t="47741" x="6575425" y="2273300"/>
          <p14:tracePt t="47746" x="6565900" y="2273300"/>
          <p14:tracePt t="47753" x="6557963" y="2273300"/>
          <p14:tracePt t="47761" x="6538913" y="2273300"/>
          <p14:tracePt t="47768" x="6529388" y="2273300"/>
          <p14:tracePt t="47774" x="6521450" y="2273300"/>
          <p14:tracePt t="47788" x="6511925" y="2273300"/>
          <p14:tracePt t="47795" x="6502400" y="2273300"/>
          <p14:tracePt t="47810" x="6492875" y="2273300"/>
          <p14:tracePt t="47817" x="6483350" y="2273300"/>
          <p14:tracePt t="47823" x="6475413" y="2282825"/>
          <p14:tracePt t="47830" x="6465888" y="2282825"/>
          <p14:tracePt t="48690" x="6456363" y="2282825"/>
          <p14:tracePt t="48698" x="6456363" y="2292350"/>
          <p14:tracePt t="48705" x="6446838" y="2292350"/>
          <p14:tracePt t="48711" x="6429375" y="2292350"/>
          <p14:tracePt t="48718" x="6410325" y="2301875"/>
          <p14:tracePt t="48725" x="6383338" y="2309813"/>
          <p14:tracePt t="48732" x="6365875" y="2319338"/>
          <p14:tracePt t="48739" x="6329363" y="2338388"/>
          <p14:tracePt t="48746" x="6292850" y="2355850"/>
          <p14:tracePt t="48753" x="6237288" y="2374900"/>
          <p14:tracePt t="48762" x="6200775" y="2392363"/>
          <p14:tracePt t="48767" x="6137275" y="2428875"/>
          <p14:tracePt t="48774" x="6073775" y="2447925"/>
          <p14:tracePt t="48781" x="6008688" y="2465388"/>
          <p14:tracePt t="48788" x="5964238" y="2501900"/>
          <p14:tracePt t="48795" x="5908675" y="2520950"/>
          <p14:tracePt t="48802" x="5845175" y="2547938"/>
          <p14:tracePt t="48809" x="5753100" y="2611438"/>
          <p14:tracePt t="48816" x="5597525" y="2684463"/>
          <p14:tracePt t="48824" x="5278438" y="2840038"/>
          <p14:tracePt t="48830" x="5022850" y="2959100"/>
          <p14:tracePt t="48837" x="4886325" y="3032125"/>
          <p14:tracePt t="48845" x="4648200" y="3187700"/>
          <p14:tracePt t="48851" x="4529138" y="3260725"/>
          <p14:tracePt t="48858" x="4383088" y="3360738"/>
          <p14:tracePt t="48865" x="4210050" y="3451225"/>
          <p14:tracePt t="48872" x="4027488" y="3570288"/>
          <p14:tracePt t="48880" x="3927475" y="3643313"/>
          <p14:tracePt t="48886" x="3825875" y="3706813"/>
          <p14:tracePt t="48894" x="3762375" y="3771900"/>
          <p14:tracePt t="48900" x="3698875" y="3808413"/>
          <p14:tracePt t="48907" x="3598863" y="3871913"/>
          <p14:tracePt t="48914" x="3533775" y="3898900"/>
          <p14:tracePt t="48921" x="3470275" y="3935413"/>
          <p14:tracePt t="48928" x="3416300" y="3963988"/>
          <p14:tracePt t="48935" x="3379788" y="4008438"/>
          <p14:tracePt t="48944" x="3343275" y="4027488"/>
          <p14:tracePt t="48949" x="3324225" y="4037013"/>
          <p14:tracePt t="48962" x="3270250" y="4064000"/>
          <p14:tracePt t="48964" x="3232150" y="4100513"/>
          <p14:tracePt t="48970" x="3195638" y="4127500"/>
          <p14:tracePt t="48978" x="3159125" y="4154488"/>
          <p14:tracePt t="48984" x="3132138" y="4183063"/>
          <p14:tracePt t="48991" x="3114675" y="4191000"/>
          <p14:tracePt t="50145" x="3032125" y="4246563"/>
          <p14:tracePt t="50152" x="2895600" y="4319588"/>
          <p14:tracePt t="50159" x="2749550" y="4402138"/>
          <p14:tracePt t="50166" x="2647950" y="4446588"/>
          <p14:tracePt t="50173" x="2530475" y="4492625"/>
          <p14:tracePt t="50179" x="2401888" y="4548188"/>
          <p14:tracePt t="50187" x="2282825" y="4565650"/>
          <p14:tracePt t="50194" x="2192338" y="4602163"/>
          <p14:tracePt t="50200" x="2136775" y="4611688"/>
          <p14:tracePt t="50207" x="2082800" y="4638675"/>
          <p14:tracePt t="50215" x="2036763" y="4657725"/>
          <p14:tracePt t="50221" x="2000250" y="4657725"/>
          <p14:tracePt t="50228" x="1963738" y="4675188"/>
          <p14:tracePt t="50236" x="1936750" y="4684713"/>
          <p14:tracePt t="50243" x="1908175" y="4694238"/>
          <p14:tracePt t="50250" x="1881188" y="4702175"/>
          <p14:tracePt t="50257" x="1844675" y="4702175"/>
          <p14:tracePt t="50264" x="1835150" y="4711700"/>
          <p14:tracePt t="50270" x="1808163" y="4711700"/>
          <p14:tracePt t="50278" x="1790700" y="4711700"/>
          <p14:tracePt t="50285" x="1754188" y="4721225"/>
          <p14:tracePt t="50291" x="1717675" y="4738688"/>
          <p14:tracePt t="50298" x="1681163" y="4757738"/>
          <p14:tracePt t="50306" x="1644650" y="4767263"/>
          <p14:tracePt t="50313" x="1635125" y="4775200"/>
          <p14:tracePt t="50320" x="1616075" y="4775200"/>
          <p14:tracePt t="50328" x="1579563" y="4784725"/>
          <p14:tracePt t="50334" x="1543050" y="4803775"/>
          <p14:tracePt t="50341" x="1525588" y="4811713"/>
          <p14:tracePt t="50347" x="1489075" y="4821238"/>
          <p14:tracePt t="50355" x="1452563" y="4830763"/>
          <p14:tracePt t="50362" x="1452563" y="4840288"/>
          <p14:tracePt t="50368" x="1423988" y="4840288"/>
          <p14:tracePt t="50375" x="1416050" y="4848225"/>
          <p14:tracePt t="50383" x="1387475" y="4867275"/>
          <p14:tracePt t="50390" x="1350963" y="4884738"/>
          <p14:tracePt t="50396" x="1333500" y="4903788"/>
          <p14:tracePt t="50404" x="1306513" y="4922838"/>
          <p14:tracePt t="50411" x="1287463" y="4922838"/>
          <p14:tracePt t="50418" x="1277938" y="4930775"/>
          <p14:tracePt t="50424" x="1260475" y="4940300"/>
          <p14:tracePt t="50431" x="1241425" y="4949825"/>
          <p14:tracePt t="50446" x="1233488" y="4959350"/>
          <p14:tracePt t="50452" x="1223963" y="4959350"/>
          <p14:tracePt t="50466" x="1214438" y="4967288"/>
          <p14:tracePt t="50473" x="1204913" y="4967288"/>
          <p14:tracePt t="50487" x="1196975" y="4976813"/>
          <p14:tracePt t="50511" x="1187450" y="4976813"/>
          <p14:tracePt t="50523" x="1177925" y="4976813"/>
          <p14:tracePt t="50529" x="1177925" y="4986338"/>
          <p14:tracePt t="50550" x="1168400" y="4986338"/>
          <p14:tracePt t="50578" x="1160463" y="4986338"/>
          <p14:tracePt t="50676" x="1168400" y="4986338"/>
          <p14:tracePt t="50683" x="1177925" y="4986338"/>
          <p14:tracePt t="50690" x="1187450" y="4986338"/>
          <p14:tracePt t="50697" x="1196975" y="4986338"/>
          <p14:tracePt t="50704" x="1204913" y="4986338"/>
          <p14:tracePt t="50711" x="1214438" y="4986338"/>
          <p14:tracePt t="50718" x="1223963" y="4986338"/>
          <p14:tracePt t="50726" x="1241425" y="4986338"/>
          <p14:tracePt t="50732" x="1277938" y="4986338"/>
          <p14:tracePt t="50739" x="1306513" y="4986338"/>
          <p14:tracePt t="50746" x="1343025" y="4986338"/>
          <p14:tracePt t="50754" x="1379538" y="4986338"/>
          <p14:tracePt t="50762" x="1397000" y="4986338"/>
          <p14:tracePt t="50767" x="1443038" y="4986338"/>
          <p14:tracePt t="50774" x="1470025" y="4986338"/>
          <p14:tracePt t="50781" x="1516063" y="4986338"/>
          <p14:tracePt t="50788" x="1562100" y="4986338"/>
          <p14:tracePt t="50795" x="1579563" y="4986338"/>
          <p14:tracePt t="50802" x="1616075" y="4986338"/>
          <p14:tracePt t="50810" x="1625600" y="4986338"/>
          <p14:tracePt t="50817" x="1652588" y="4986338"/>
          <p14:tracePt t="50823" x="1671638" y="4986338"/>
          <p14:tracePt t="50830" x="1698625" y="4986338"/>
          <p14:tracePt t="50837" x="1735138" y="4986338"/>
          <p14:tracePt t="50845" x="1754188" y="4986338"/>
          <p14:tracePt t="50851" x="1771650" y="4986338"/>
          <p14:tracePt t="50858" x="1790700" y="4986338"/>
          <p14:tracePt t="50865" x="1808163" y="4986338"/>
          <p14:tracePt t="50872" x="1817688" y="4995863"/>
          <p14:tracePt t="50878" x="1835150" y="5003800"/>
          <p14:tracePt t="50886" x="1863725" y="5003800"/>
          <p14:tracePt t="50894" x="1871663" y="5003800"/>
          <p14:tracePt t="50906" x="1881188" y="5003800"/>
          <p14:tracePt t="50914" x="1890713" y="5003800"/>
          <p14:tracePt t="50922" x="1900238" y="5003800"/>
          <p14:tracePt t="50928" x="1917700" y="5013325"/>
          <p14:tracePt t="50946" x="1927225" y="5013325"/>
          <p14:tracePt t="50949" x="1927225" y="5022850"/>
          <p14:tracePt t="50955" x="1936750" y="5022850"/>
          <p14:tracePt t="50971" x="1944688" y="5022850"/>
          <p14:tracePt t="50978" x="1944688" y="5032375"/>
          <p14:tracePt t="50984" x="1954213" y="5032375"/>
          <p14:tracePt t="50991" x="1963738" y="5032375"/>
          <p14:tracePt t="51019" x="1973263" y="5040313"/>
          <p14:tracePt t="51026" x="1981200" y="5040313"/>
          <p14:tracePt t="51040" x="1981200" y="5049838"/>
          <p14:tracePt t="51054" x="1990725" y="5049838"/>
          <p14:tracePt t="51068" x="2000250" y="5049838"/>
          <p14:tracePt t="51089" x="2000250" y="5059363"/>
          <p14:tracePt t="51117" x="2009775" y="5059363"/>
          <p14:tracePt t="51137" x="2017713" y="5059363"/>
          <p14:tracePt t="51172" x="2017713" y="5068888"/>
          <p14:tracePt t="51215" x="2017713" y="5076825"/>
          <p14:tracePt t="51606" x="2009775" y="5076825"/>
          <p14:tracePt t="52831" x="2000250" y="5076825"/>
          <p14:tracePt t="52852" x="1990725" y="5076825"/>
          <p14:tracePt t="52858" x="1990725" y="5068888"/>
          <p14:tracePt t="52872" x="1990725" y="5059363"/>
          <p14:tracePt t="52879" x="1990725" y="5049838"/>
          <p14:tracePt t="52885" x="1981200" y="5022850"/>
          <p14:tracePt t="52894" x="1973263" y="5003800"/>
          <p14:tracePt t="52900" x="1963738" y="4995863"/>
          <p14:tracePt t="52907" x="1944688" y="4949825"/>
          <p14:tracePt t="52914" x="1936750" y="4913313"/>
          <p14:tracePt t="52921" x="1927225" y="4867275"/>
          <p14:tracePt t="52928" x="1890713" y="4775200"/>
          <p14:tracePt t="52935" x="1863725" y="4684713"/>
          <p14:tracePt t="52941" x="1835150" y="4602163"/>
          <p14:tracePt t="52948" x="1798638" y="4529138"/>
          <p14:tracePt t="52956" x="1771650" y="4446588"/>
          <p14:tracePt t="52964" x="1762125" y="4373563"/>
          <p14:tracePt t="52970" x="1735138" y="4319588"/>
          <p14:tracePt t="52978" x="1725613" y="4273550"/>
          <p14:tracePt t="52984" x="1708150" y="4237038"/>
          <p14:tracePt t="52991" x="1708150" y="4219575"/>
          <p14:tracePt t="52998" x="1698625" y="4183063"/>
          <p14:tracePt t="53005" x="1689100" y="4154488"/>
          <p14:tracePt t="53012" x="1681163" y="4137025"/>
          <p14:tracePt t="53019" x="1681163" y="4117975"/>
          <p14:tracePt t="53026" x="1681163" y="4100513"/>
          <p14:tracePt t="53032" x="1671638" y="4090988"/>
          <p14:tracePt t="53039" x="1671638" y="4073525"/>
          <p14:tracePt t="53047" x="1671638" y="4064000"/>
          <p14:tracePt t="53054" x="1671638" y="4044950"/>
          <p14:tracePt t="53068" x="1671638" y="4037013"/>
          <p14:tracePt t="53075" x="1671638" y="4027488"/>
          <p14:tracePt t="53089" x="1671638" y="4017963"/>
          <p14:tracePt t="53095" x="1671638" y="4008438"/>
          <p14:tracePt t="53117" x="1671638" y="4000500"/>
          <p14:tracePt t="53130" x="1671638" y="3990975"/>
          <p14:tracePt t="62283" x="1681163" y="4000500"/>
          <p14:tracePt t="62290" x="1681163" y="4008438"/>
          <p14:tracePt t="62296" x="1689100" y="4037013"/>
          <p14:tracePt t="62303" x="1708150" y="4073525"/>
          <p14:tracePt t="62312" x="1708150" y="4090988"/>
          <p14:tracePt t="62317" x="1725613" y="4127500"/>
          <p14:tracePt t="62324" x="1735138" y="4164013"/>
          <p14:tracePt t="62331" x="1735138" y="4191000"/>
          <p14:tracePt t="62339" x="1744663" y="4200525"/>
          <p14:tracePt t="62346" x="1754188" y="4227513"/>
          <p14:tracePt t="62352" x="1754188" y="4237038"/>
          <p14:tracePt t="62359" x="1762125" y="4264025"/>
          <p14:tracePt t="62366" x="1762125" y="4300538"/>
          <p14:tracePt t="62373" x="1771650" y="4319588"/>
          <p14:tracePt t="62380" x="1781175" y="4356100"/>
          <p14:tracePt t="62388" x="1790700" y="4383088"/>
          <p14:tracePt t="62394" x="1790700" y="4392613"/>
          <p14:tracePt t="62401" x="1808163" y="4419600"/>
          <p14:tracePt t="62409" x="1817688" y="4438650"/>
          <p14:tracePt t="62416" x="1835150" y="4446588"/>
          <p14:tracePt t="62422" x="1835150" y="4475163"/>
          <p14:tracePt t="62429" x="1835150" y="4483100"/>
          <p14:tracePt t="62437" x="1844675" y="4483100"/>
          <p14:tracePt t="62444" x="1854200" y="4502150"/>
          <p14:tracePt t="62450" x="1854200" y="4511675"/>
          <p14:tracePt t="62457" x="1863725" y="4511675"/>
          <p14:tracePt t="62464" x="1871663" y="4529138"/>
          <p14:tracePt t="62472" x="1881188" y="4538663"/>
          <p14:tracePt t="62479" x="1890713" y="4538663"/>
          <p14:tracePt t="62485" x="1890713" y="4548188"/>
          <p14:tracePt t="62492" x="1900238" y="4556125"/>
          <p14:tracePt t="62499" x="1908175" y="4565650"/>
          <p14:tracePt t="62506" x="1908175" y="4584700"/>
          <p14:tracePt t="62512" x="1927225" y="4592638"/>
          <p14:tracePt t="62520" x="1936750" y="4602163"/>
          <p14:tracePt t="62528" x="1944688" y="4621213"/>
          <p14:tracePt t="62541" x="1954213" y="4629150"/>
          <p14:tracePt t="62548" x="1963738" y="4638675"/>
          <p14:tracePt t="62555" x="1981200" y="4648200"/>
          <p14:tracePt t="62561" x="1990725" y="4665663"/>
          <p14:tracePt t="62569" x="2009775" y="4675188"/>
          <p14:tracePt t="62576" x="2017713" y="4684713"/>
          <p14:tracePt t="62584" x="2036763" y="4694238"/>
          <p14:tracePt t="62590" x="2054225" y="4694238"/>
          <p14:tracePt t="62597" x="2063750" y="4711700"/>
          <p14:tracePt t="62605" x="2082800" y="4738688"/>
          <p14:tracePt t="62611" x="2100263" y="4748213"/>
          <p14:tracePt t="62618" x="2119313" y="4748213"/>
          <p14:tracePt t="62625" x="2136775" y="4757738"/>
          <p14:tracePt t="62633" x="2146300" y="4767263"/>
          <p14:tracePt t="62639" x="2163763" y="4775200"/>
          <p14:tracePt t="62646" x="2182813" y="4784725"/>
          <p14:tracePt t="62653" x="2200275" y="4784725"/>
          <p14:tracePt t="62660" x="2236788" y="4803775"/>
          <p14:tracePt t="62667" x="2265363" y="4811713"/>
          <p14:tracePt t="62674" x="2292350" y="4811713"/>
          <p14:tracePt t="62681" x="2319338" y="4821238"/>
          <p14:tracePt t="62688" x="2346325" y="4821238"/>
          <p14:tracePt t="62695" x="2374900" y="4821238"/>
          <p14:tracePt t="62702" x="2428875" y="4830763"/>
          <p14:tracePt t="62709" x="2474913" y="4830763"/>
          <p14:tracePt t="62716" x="2538413" y="4840288"/>
          <p14:tracePt t="62723" x="2574925" y="4848225"/>
          <p14:tracePt t="62730" x="2593975" y="4848225"/>
          <p14:tracePt t="62736" x="2620963" y="4857750"/>
          <p14:tracePt t="62744" x="2647950" y="4857750"/>
          <p14:tracePt t="62751" x="2676525" y="4857750"/>
          <p14:tracePt t="62757" x="2693988" y="4876800"/>
          <p14:tracePt t="62764" x="2720975" y="4876800"/>
          <p14:tracePt t="62772" x="2749550" y="4876800"/>
          <p14:tracePt t="62779" x="2767013" y="4876800"/>
          <p14:tracePt t="62785" x="2776538" y="4876800"/>
          <p14:tracePt t="62794" x="2794000" y="4876800"/>
          <p14:tracePt t="64016" x="2830513" y="4848225"/>
          <p14:tracePt t="64024" x="2867025" y="4803775"/>
          <p14:tracePt t="64030" x="2922588" y="4748213"/>
          <p14:tracePt t="64037" x="2968625" y="4702175"/>
          <p14:tracePt t="64044" x="3005138" y="4657725"/>
          <p14:tracePt t="64052" x="3032125" y="4638675"/>
          <p14:tracePt t="64058" x="3049588" y="4611688"/>
          <p14:tracePt t="64065" x="3095625" y="4565650"/>
          <p14:tracePt t="64073" x="3132138" y="4519613"/>
          <p14:tracePt t="64079" x="3151188" y="4492625"/>
          <p14:tracePt t="64086" x="3187700" y="4456113"/>
          <p14:tracePt t="64095" x="3214688" y="4429125"/>
          <p14:tracePt t="64100" x="3224213" y="4419600"/>
          <p14:tracePt t="64107" x="3251200" y="4392613"/>
          <p14:tracePt t="64115" x="3260725" y="4373563"/>
          <p14:tracePt t="64121" x="3287713" y="4356100"/>
          <p14:tracePt t="64128" x="3324225" y="4329113"/>
          <p14:tracePt t="64135" x="3351213" y="4310063"/>
          <p14:tracePt t="64142" x="3370263" y="4292600"/>
          <p14:tracePt t="64149" x="3387725" y="4273550"/>
          <p14:tracePt t="64156" x="3406775" y="4256088"/>
          <p14:tracePt t="64163" x="3433763" y="4246563"/>
          <p14:tracePt t="64170" x="3443288" y="4227513"/>
          <p14:tracePt t="64178" x="3470275" y="4200525"/>
          <p14:tracePt t="64184" x="3506788" y="4183063"/>
          <p14:tracePt t="64192" x="3525838" y="4164013"/>
          <p14:tracePt t="64199" x="3543300" y="4146550"/>
          <p14:tracePt t="64205" x="3562350" y="4127500"/>
          <p14:tracePt t="64213" x="3589338" y="4100513"/>
          <p14:tracePt t="64219" x="3616325" y="4073525"/>
          <p14:tracePt t="64226" x="3625850" y="4064000"/>
          <p14:tracePt t="64233" x="3652838" y="4037013"/>
          <p14:tracePt t="64240" x="3671888" y="4017963"/>
          <p14:tracePt t="64247" x="3689350" y="4008438"/>
          <p14:tracePt t="64254" x="3698875" y="4008438"/>
          <p14:tracePt t="64261" x="3708400" y="4000500"/>
          <p14:tracePt t="64268" x="3716338" y="3981450"/>
          <p14:tracePt t="64275" x="3725863" y="3981450"/>
          <p14:tracePt t="64282" x="3752850" y="3963988"/>
          <p14:tracePt t="64289" x="3771900" y="3954463"/>
          <p14:tracePt t="64296" x="3771900" y="3944938"/>
          <p14:tracePt t="64303" x="3789363" y="3935413"/>
          <p14:tracePt t="64317" x="3808413" y="3935413"/>
          <p14:tracePt t="64324" x="3817938" y="3927475"/>
          <p14:tracePt t="64331" x="3825875" y="3927475"/>
          <p14:tracePt t="64338" x="3844925" y="3917950"/>
          <p14:tracePt t="64352" x="3854450" y="3917950"/>
          <p14:tracePt t="64359" x="3862388" y="3917950"/>
          <p14:tracePt t="64373" x="3881438" y="3917950"/>
          <p14:tracePt t="64380" x="3890963" y="3917950"/>
          <p14:tracePt t="64387" x="3898900" y="3908425"/>
          <p14:tracePt t="64394" x="3908425" y="3908425"/>
          <p14:tracePt t="64401" x="3908425" y="3898900"/>
          <p14:tracePt t="64409" x="3927475" y="3898900"/>
          <p14:tracePt t="64417" x="3935413" y="3898900"/>
          <p14:tracePt t="64421" x="3954463" y="3889375"/>
          <p14:tracePt t="64428" x="3971925" y="3889375"/>
          <p14:tracePt t="64435" x="3990975" y="3881438"/>
          <p14:tracePt t="64445" x="4008438" y="3881438"/>
          <p14:tracePt t="64450" x="4017963" y="3881438"/>
          <p14:tracePt t="64456" x="4054475" y="3871913"/>
          <p14:tracePt t="64464" x="4083050" y="3871913"/>
          <p14:tracePt t="64471" x="4110038" y="3862388"/>
          <p14:tracePt t="64479" x="4146550" y="3862388"/>
          <p14:tracePt t="64484" x="4183063" y="3852863"/>
          <p14:tracePt t="64492" x="4210050" y="3844925"/>
          <p14:tracePt t="64499" x="4246563" y="3835400"/>
          <p14:tracePt t="64506" x="4302125" y="3835400"/>
          <p14:tracePt t="64513" x="4356100" y="3825875"/>
          <p14:tracePt t="64520" x="4419600" y="3808413"/>
          <p14:tracePt t="64528" x="4492625" y="3808413"/>
          <p14:tracePt t="64533" x="4557713" y="3779838"/>
          <p14:tracePt t="64542" x="4611688" y="3771900"/>
          <p14:tracePt t="64547" x="4675188" y="3771900"/>
          <p14:tracePt t="64555" x="4748213" y="3752850"/>
          <p14:tracePt t="64562" x="4840288" y="3743325"/>
          <p14:tracePt t="64569" x="4913313" y="3716338"/>
          <p14:tracePt t="64577" x="4995863" y="3716338"/>
          <p14:tracePt t="64583" x="5049838" y="3716338"/>
          <p14:tracePt t="64590" x="5114925" y="3716338"/>
          <p14:tracePt t="64597" x="5159375" y="3716338"/>
          <p14:tracePt t="64604" x="5214938" y="3716338"/>
          <p14:tracePt t="64611" x="5278438" y="3716338"/>
          <p14:tracePt t="64618" x="5351463" y="3716338"/>
          <p14:tracePt t="64625" x="5451475" y="3716338"/>
          <p14:tracePt t="64632" x="5570538" y="3716338"/>
          <p14:tracePt t="64640" x="5643563" y="3716338"/>
          <p14:tracePt t="64645" x="5716588" y="3716338"/>
          <p14:tracePt t="64653" x="5772150" y="3716338"/>
          <p14:tracePt t="64659" x="5799138" y="3716338"/>
          <p14:tracePt t="64667" x="5835650" y="3725863"/>
          <p14:tracePt t="64674" x="5862638" y="3725863"/>
          <p14:tracePt t="64681" x="5908675" y="3725863"/>
          <p14:tracePt t="64689" x="5935663" y="3735388"/>
          <p14:tracePt t="64694" x="5954713" y="3735388"/>
          <p14:tracePt t="64701" x="5981700" y="3735388"/>
          <p14:tracePt t="64708" x="5991225" y="3743325"/>
          <p14:tracePt t="64715" x="6008688" y="3743325"/>
          <p14:tracePt t="64723" x="6018213" y="3743325"/>
          <p14:tracePt t="64729" x="6037263" y="3743325"/>
          <p14:tracePt t="64737" x="6064250" y="3743325"/>
          <p14:tracePt t="64745" x="6081713" y="3743325"/>
          <p14:tracePt t="64751" x="6118225" y="3743325"/>
          <p14:tracePt t="64758" x="6164263" y="3743325"/>
          <p14:tracePt t="64764" x="6200775" y="3725863"/>
          <p14:tracePt t="64771" x="6256338" y="3716338"/>
          <p14:tracePt t="64778" x="6300788" y="3716338"/>
          <p14:tracePt t="64786" x="6329363" y="3706813"/>
          <p14:tracePt t="64793" x="6337300" y="3698875"/>
          <p14:tracePt t="64799" x="6346825" y="3698875"/>
          <p14:tracePt t="65499" x="6356350" y="3698875"/>
          <p14:tracePt t="65505" x="6365875" y="3689350"/>
          <p14:tracePt t="65512" x="6365875" y="3679825"/>
          <p14:tracePt t="65520" x="6365875" y="3670300"/>
          <p14:tracePt t="65528" x="6373813" y="3670300"/>
          <p14:tracePt t="65533" x="6383338" y="3670300"/>
          <p14:tracePt t="65541" x="6383338" y="3662363"/>
          <p14:tracePt t="65547" x="6383338" y="3652838"/>
          <p14:tracePt t="65555" x="6392863" y="3652838"/>
          <p14:tracePt t="65569" x="6402388" y="3643313"/>
          <p14:tracePt t="65576" x="6402388" y="3633788"/>
          <p14:tracePt t="65604" x="6402388" y="3625850"/>
          <p14:tracePt t="65611" x="6410325" y="3616325"/>
          <p14:tracePt t="65618" x="6419850" y="3606800"/>
          <p14:tracePt t="65625" x="6419850" y="3597275"/>
          <p14:tracePt t="65631" x="6429375" y="3597275"/>
          <p14:tracePt t="65639" x="6429375" y="3589338"/>
          <p14:tracePt t="65646" x="6429375" y="3579813"/>
          <p14:tracePt t="65661" x="6429375" y="3570288"/>
          <p14:tracePt t="65667" x="6438900" y="3570288"/>
          <p14:tracePt t="65673" x="6438900" y="3560763"/>
          <p14:tracePt t="65688" x="6438900" y="3552825"/>
          <p14:tracePt t="65695" x="6446838" y="3552825"/>
          <p14:tracePt t="65716" x="6446838" y="3543300"/>
          <p14:tracePt t="65722" x="6446838" y="3533775"/>
          <p14:tracePt t="65737" x="6456363" y="3533775"/>
          <p14:tracePt t="65744" x="6465888" y="3524250"/>
          <p14:tracePt t="65757" x="6465888" y="3506788"/>
          <p14:tracePt t="65778" x="6465888" y="3497263"/>
          <p14:tracePt t="65792" x="6465888" y="3487738"/>
          <p14:tracePt t="65799" x="6465888" y="3479800"/>
          <p14:tracePt t="65806" x="6475413" y="3479800"/>
          <p14:tracePt t="65813" x="6475413" y="3470275"/>
          <p14:tracePt t="65835" x="6475413" y="3460750"/>
          <p14:tracePt t="65841" x="6475413" y="3451225"/>
          <p14:tracePt t="65864" x="6475413" y="3443288"/>
          <p14:tracePt t="65912" x="6475413" y="3433763"/>
          <p14:tracePt t="65932" x="6475413" y="3424238"/>
          <p14:tracePt t="66402" x="6475413" y="3433763"/>
          <p14:tracePt t="66450" x="6475413" y="3443288"/>
          <p14:tracePt t="66471" x="6475413" y="3451225"/>
          <p14:tracePt t="66500" x="6475413" y="3460750"/>
          <p14:tracePt t="66569" x="6475413" y="3470275"/>
          <p14:tracePt t="66597" x="6475413" y="3479800"/>
          <p14:tracePt t="66647" x="6475413" y="3487738"/>
          <p14:tracePt t="66667" x="6475413" y="3497263"/>
          <p14:tracePt t="66716" x="6475413" y="3506788"/>
          <p14:tracePt t="66744" x="6475413" y="3516313"/>
          <p14:tracePt t="66778" x="6475413" y="3524250"/>
          <p14:tracePt t="66786" x="6475413" y="3533775"/>
          <p14:tracePt t="66814" x="6465888" y="3543300"/>
          <p14:tracePt t="66820" x="6465888" y="3552825"/>
          <p14:tracePt t="66842" x="6456363" y="3560763"/>
          <p14:tracePt t="66862" x="6456363" y="3570288"/>
          <p14:tracePt t="66891" x="6446838" y="3570288"/>
          <p14:tracePt t="66897" x="6446838" y="3579813"/>
          <p14:tracePt t="66904" x="6438900" y="3579813"/>
          <p14:tracePt t="66911" x="6438900" y="3589338"/>
          <p14:tracePt t="66925" x="6438900" y="3597275"/>
          <p14:tracePt t="66944" x="6429375" y="3597275"/>
          <p14:tracePt t="66946" x="6429375" y="3606800"/>
          <p14:tracePt t="66954" x="6429375" y="3616325"/>
          <p14:tracePt t="66961" x="6419850" y="3616325"/>
          <p14:tracePt t="66966" x="6419850" y="3625850"/>
          <p14:tracePt t="66974" x="6419850" y="3633788"/>
          <p14:tracePt t="66989" x="6410325" y="3633788"/>
          <p14:tracePt t="67002" x="6410325" y="3643313"/>
          <p14:tracePt t="67016" x="6410325" y="3652838"/>
          <p14:tracePt t="67058" x="6410325" y="3662363"/>
          <p14:tracePt t="67065" x="6410325" y="3670300"/>
          <p14:tracePt t="67184" x="6410325" y="3679825"/>
          <p14:tracePt t="67205" x="6419850" y="3689350"/>
          <p14:tracePt t="67211" x="6429375" y="3689350"/>
          <p14:tracePt t="67226" x="6438900" y="3689350"/>
          <p14:tracePt t="67233" x="6446838" y="3698875"/>
          <p14:tracePt t="67240" x="6456363" y="3698875"/>
          <p14:tracePt t="67246" x="6475413" y="3698875"/>
          <p14:tracePt t="67254" x="6511925" y="3698875"/>
          <p14:tracePt t="67261" x="6602413" y="3716338"/>
          <p14:tracePt t="67268" x="6748463" y="3735388"/>
          <p14:tracePt t="67275" x="6894513" y="3752850"/>
          <p14:tracePt t="67282" x="6967538" y="3762375"/>
          <p14:tracePt t="67289" x="7050088" y="3779838"/>
          <p14:tracePt t="67296" x="7123113" y="3808413"/>
          <p14:tracePt t="67303" x="7186613" y="3825875"/>
          <p14:tracePt t="67311" x="7269163" y="3844925"/>
          <p14:tracePt t="67317" x="7315200" y="3881438"/>
          <p14:tracePt t="67324" x="7342188" y="3881438"/>
          <p14:tracePt t="67331" x="7370763" y="3889375"/>
          <p14:tracePt t="67338" x="7370763" y="3898900"/>
          <p14:tracePt t="67344" x="7388225" y="3908425"/>
          <p14:tracePt t="67353" x="7397750" y="3917950"/>
          <p14:tracePt t="67358" x="7407275" y="3917950"/>
          <p14:tracePt t="67366" x="7424738" y="3917950"/>
          <p14:tracePt t="67380" x="7434263" y="3927475"/>
          <p14:tracePt t="67386" x="7443788" y="3927475"/>
          <p14:tracePt t="67395" x="7443788" y="3935413"/>
          <p14:tracePt t="67400" x="7451725" y="3935413"/>
          <p14:tracePt t="67407" x="7461250" y="3944938"/>
          <p14:tracePt t="67429" x="7461250" y="3954463"/>
          <p14:tracePt t="67436" x="7480300" y="3954463"/>
          <p14:tracePt t="67456" x="7488238" y="3963988"/>
          <p14:tracePt t="67471" x="7497763" y="3963988"/>
          <p14:tracePt t="67484" x="7507288" y="3971925"/>
          <p14:tracePt t="67506" x="7516813" y="3971925"/>
          <p14:tracePt t="67512" x="7524750" y="3971925"/>
          <p14:tracePt t="67533" x="7524750" y="3981450"/>
          <p14:tracePt t="67547" x="7524750" y="3990975"/>
          <p14:tracePt t="67554" x="7534275" y="3990975"/>
          <p14:tracePt t="67582" x="7543800" y="3990975"/>
          <p14:tracePt t="67674" x="7543800" y="4000500"/>
          <p14:tracePt t="72630" x="7534275" y="4000500"/>
          <p14:tracePt t="72644" x="7516813" y="4000500"/>
          <p14:tracePt t="72651" x="7497763" y="3990975"/>
          <p14:tracePt t="72659" x="7497763" y="3981450"/>
          <p14:tracePt t="72666" x="7480300" y="3981450"/>
          <p14:tracePt t="72672" x="7461250" y="3971925"/>
          <p14:tracePt t="72679" x="7424738" y="3963988"/>
          <p14:tracePt t="72686" x="7361238" y="3944938"/>
          <p14:tracePt t="72693" x="7269163" y="3927475"/>
          <p14:tracePt t="72700" x="7169150" y="3898900"/>
          <p14:tracePt t="72708" x="7050088" y="3881438"/>
          <p14:tracePt t="72714" x="6940550" y="3871913"/>
          <p14:tracePt t="72720" x="6831013" y="3871913"/>
          <p14:tracePt t="72728" x="6684963" y="3844925"/>
          <p14:tracePt t="72735" x="6456363" y="3816350"/>
          <p14:tracePt t="72742" x="6200775" y="3779838"/>
          <p14:tracePt t="72749" x="6037263" y="3771900"/>
          <p14:tracePt t="72756" x="5854700" y="3762375"/>
          <p14:tracePt t="72763" x="5753100" y="3762375"/>
          <p14:tracePt t="72770" x="5634038" y="3762375"/>
          <p14:tracePt t="72776" x="5534025" y="3762375"/>
          <p14:tracePt t="72783" x="5407025" y="3771900"/>
          <p14:tracePt t="72791" x="5287963" y="3779838"/>
          <p14:tracePt t="72797" x="5151438" y="3798888"/>
          <p14:tracePt t="72805" x="5032375" y="3816350"/>
          <p14:tracePt t="72813" x="4932363" y="3844925"/>
          <p14:tracePt t="72819" x="4821238" y="3881438"/>
          <p14:tracePt t="72826" x="4694238" y="3917950"/>
          <p14:tracePt t="72833" x="4584700" y="3935413"/>
          <p14:tracePt t="72840" x="4465638" y="3971925"/>
          <p14:tracePt t="72846" x="4375150" y="4000500"/>
          <p14:tracePt t="72854" x="4329113" y="4017963"/>
          <p14:tracePt t="72862" x="4292600" y="4027488"/>
          <p14:tracePt t="72868" x="4265613" y="4044950"/>
          <p14:tracePt t="72875" x="4237038" y="4044950"/>
          <p14:tracePt t="72882" x="4210050" y="4064000"/>
          <p14:tracePt t="72889" x="4192588" y="4073525"/>
          <p14:tracePt t="72896" x="4164013" y="4081463"/>
          <p14:tracePt t="72903" x="4156075" y="4081463"/>
          <p14:tracePt t="72910" x="4137025" y="4081463"/>
          <p14:tracePt t="72917" x="4137025" y="4090988"/>
          <p14:tracePt t="72924" x="4119563" y="4090988"/>
          <p14:tracePt t="72938" x="4090988" y="4110038"/>
          <p14:tracePt t="72945" x="4073525" y="4127500"/>
          <p14:tracePt t="72951" x="4054475" y="4137025"/>
          <p14:tracePt t="72962" x="4037013" y="4146550"/>
          <p14:tracePt t="72965" x="4008438" y="4164013"/>
          <p14:tracePt t="72972" x="4000500" y="4183063"/>
          <p14:tracePt t="72980" x="3981450" y="4200525"/>
          <p14:tracePt t="72987" x="3954463" y="4210050"/>
          <p14:tracePt t="72995" x="3935413" y="4227513"/>
          <p14:tracePt t="73001" x="3917950" y="4237038"/>
          <p14:tracePt t="73008" x="3898900" y="4256088"/>
          <p14:tracePt t="73014" x="3881438" y="4264025"/>
          <p14:tracePt t="73021" x="3854450" y="4273550"/>
          <p14:tracePt t="73028" x="3817938" y="4300538"/>
          <p14:tracePt t="73035" x="3781425" y="4319588"/>
          <p14:tracePt t="73042" x="3752850" y="4346575"/>
          <p14:tracePt t="73050" x="3725863" y="4356100"/>
          <p14:tracePt t="73057" x="3716338" y="4373563"/>
          <p14:tracePt t="73063" x="3689350" y="4373563"/>
          <p14:tracePt t="73071" x="3662363" y="4392613"/>
          <p14:tracePt t="73078" x="3652838" y="4410075"/>
          <p14:tracePt t="73084" x="3625850" y="4429125"/>
          <p14:tracePt t="73091" x="3598863" y="4446588"/>
          <p14:tracePt t="73098" x="3579813" y="4456113"/>
          <p14:tracePt t="73106" x="3562350" y="4475163"/>
          <p14:tracePt t="73112" x="3533775" y="4483100"/>
          <p14:tracePt t="73119" x="3525838" y="4502150"/>
          <p14:tracePt t="73128" x="3497263" y="4519613"/>
          <p14:tracePt t="73133" x="3470275" y="4538663"/>
          <p14:tracePt t="73140" x="3443288" y="4556125"/>
          <p14:tracePt t="73147" x="3443288" y="4584700"/>
          <p14:tracePt t="73155" x="3424238" y="4592638"/>
          <p14:tracePt t="73161" x="3416300" y="4602163"/>
          <p14:tracePt t="73168" x="3406775" y="4621213"/>
          <p14:tracePt t="73176" x="3397250" y="4629150"/>
          <p14:tracePt t="73182" x="3379788" y="4648200"/>
          <p14:tracePt t="73189" x="3370263" y="4657725"/>
          <p14:tracePt t="73196" x="3370263" y="4665663"/>
          <p14:tracePt t="73204" x="3360738" y="4665663"/>
          <p14:tracePt t="73212" x="3351213" y="4675188"/>
          <p14:tracePt t="73217" x="3351213" y="4684713"/>
          <p14:tracePt t="73224" x="3343275" y="4694238"/>
          <p14:tracePt t="73231" x="3343275" y="4711700"/>
          <p14:tracePt t="73237" x="3333750" y="4711700"/>
          <p14:tracePt t="73244" x="3324225" y="4721225"/>
          <p14:tracePt t="73253" x="3324225" y="4730750"/>
          <p14:tracePt t="73266" x="3314700" y="4738688"/>
          <p14:tracePt t="74978" x="3324225" y="4738688"/>
          <p14:tracePt t="74986" x="3351213" y="4730750"/>
          <p14:tracePt t="74993" x="3416300" y="4684713"/>
          <p14:tracePt t="74999" x="3497263" y="4648200"/>
          <p14:tracePt t="75007" x="3589338" y="4592638"/>
          <p14:tracePt t="75014" x="3716338" y="4538663"/>
          <p14:tracePt t="75021" x="3789363" y="4502150"/>
          <p14:tracePt t="75028" x="3881438" y="4465638"/>
          <p14:tracePt t="75035" x="3963988" y="4438650"/>
          <p14:tracePt t="75041" x="4027488" y="4410075"/>
          <p14:tracePt t="75048" x="4090988" y="4402138"/>
          <p14:tracePt t="75056" x="4119563" y="4392613"/>
          <p14:tracePt t="75063" x="4164013" y="4383088"/>
          <p14:tracePt t="75070" x="4210050" y="4383088"/>
          <p14:tracePt t="75078" x="4302125" y="4373563"/>
          <p14:tracePt t="75084" x="4392613" y="4356100"/>
          <p14:tracePt t="75090" x="4492625" y="4337050"/>
          <p14:tracePt t="75097" x="4611688" y="4329113"/>
          <p14:tracePt t="75105" x="4703763" y="4319588"/>
          <p14:tracePt t="75112" x="4776788" y="4310063"/>
          <p14:tracePt t="75119" x="4840288" y="4292600"/>
          <p14:tracePt t="75127" x="4932363" y="4292600"/>
          <p14:tracePt t="75133" x="5022850" y="4283075"/>
          <p14:tracePt t="75140" x="5105400" y="4273550"/>
          <p14:tracePt t="75146" x="5187950" y="4273550"/>
          <p14:tracePt t="75153" x="5260975" y="4273550"/>
          <p14:tracePt t="75162" x="5305425" y="4273550"/>
          <p14:tracePt t="75167" x="5351463" y="4273550"/>
          <p14:tracePt t="75174" x="5414963" y="4264025"/>
          <p14:tracePt t="75182" x="5487988" y="4264025"/>
          <p14:tracePt t="75189" x="5589588" y="4264025"/>
          <p14:tracePt t="75195" x="5708650" y="4264025"/>
          <p14:tracePt t="75203" x="5818188" y="4256088"/>
          <p14:tracePt t="75212" x="5899150" y="4237038"/>
          <p14:tracePt t="75216" x="5945188" y="4227513"/>
          <p14:tracePt t="75223" x="5991225" y="4227513"/>
          <p14:tracePt t="75230" x="6037263" y="4227513"/>
          <p14:tracePt t="75237" x="6081713" y="4219575"/>
          <p14:tracePt t="75244" x="6146800" y="4219575"/>
          <p14:tracePt t="75251" x="6219825" y="4210050"/>
          <p14:tracePt t="75259" x="6246813" y="4210050"/>
          <p14:tracePt t="75266" x="6300788" y="4210050"/>
          <p14:tracePt t="75272" x="6337300" y="4210050"/>
          <p14:tracePt t="75279" x="6392863" y="4210050"/>
          <p14:tracePt t="75286" x="6429375" y="4200525"/>
          <p14:tracePt t="75294" x="6465888" y="4191000"/>
          <p14:tracePt t="75300" x="6492875" y="4191000"/>
          <p14:tracePt t="75308" x="6511925" y="4183063"/>
          <p14:tracePt t="75314" x="6521450" y="4183063"/>
          <p14:tracePt t="75321" x="6538913" y="4183063"/>
          <p14:tracePt t="75329" x="6557963" y="4173538"/>
          <p14:tracePt t="75335" x="6565900" y="4173538"/>
          <p14:tracePt t="75342" x="6584950" y="4173538"/>
          <p14:tracePt t="75350" x="6594475" y="4173538"/>
          <p14:tracePt t="75357" x="6602413" y="4173538"/>
          <p14:tracePt t="75363" x="6611938" y="4173538"/>
          <p14:tracePt t="75384" x="6621463" y="4173538"/>
          <p14:tracePt t="75392" x="6630988" y="4173538"/>
          <p14:tracePt t="75427" x="6630988" y="4164013"/>
          <p14:tracePt t="75433" x="6630988" y="4154488"/>
          <p14:tracePt t="75476" x="6621463" y="4146550"/>
          <p14:tracePt t="75482" x="6621463" y="4137025"/>
          <p14:tracePt t="75504" x="6611938" y="4117975"/>
          <p14:tracePt t="75510" x="6602413" y="4117975"/>
          <p14:tracePt t="75524" x="6594475" y="4110038"/>
          <p14:tracePt t="75530" x="6594475" y="4100513"/>
          <p14:tracePt t="75538" x="6594475" y="4090988"/>
          <p14:tracePt t="75552" x="6584950" y="4090988"/>
          <p14:tracePt t="75560" x="6584950" y="4081463"/>
          <p14:tracePt t="75566" x="6584950" y="4073525"/>
          <p14:tracePt t="75573" x="6575425" y="4073525"/>
          <p14:tracePt t="75580" x="6575425" y="4054475"/>
          <p14:tracePt t="75595" x="6575425" y="4044950"/>
          <p14:tracePt t="75608" x="6575425" y="4037013"/>
          <p14:tracePt t="75615" x="6575425" y="4027488"/>
          <p14:tracePt t="75622" x="6565900" y="4027488"/>
          <p14:tracePt t="75628" x="6565900" y="4017963"/>
          <p14:tracePt t="75643" x="6557963" y="4000500"/>
          <p14:tracePt t="75663" x="6557963" y="3990975"/>
          <p14:tracePt t="75671" x="6557963" y="3981450"/>
          <p14:tracePt t="75685" x="6557963" y="3963988"/>
          <p14:tracePt t="75692" x="6557963" y="3954463"/>
          <p14:tracePt t="75706" x="6557963" y="3944938"/>
          <p14:tracePt t="75712" x="6557963" y="3935413"/>
          <p14:tracePt t="75720" x="6557963" y="3927475"/>
          <p14:tracePt t="75728" x="6557963" y="3917950"/>
          <p14:tracePt t="75741" x="6557963" y="3908425"/>
          <p14:tracePt t="75748" x="6557963" y="3898900"/>
          <p14:tracePt t="75762" x="6557963" y="3889375"/>
          <p14:tracePt t="75769" x="6557963" y="3881438"/>
          <p14:tracePt t="75777" x="6557963" y="3871913"/>
          <p14:tracePt t="75783" x="6557963" y="3862388"/>
          <p14:tracePt t="75791" x="6557963" y="3852863"/>
          <p14:tracePt t="75811" x="6557963" y="3844925"/>
          <p14:tracePt t="75825" x="6557963" y="3835400"/>
          <p14:tracePt t="75846" x="6557963" y="3825875"/>
          <p14:tracePt t="75861" x="6557963" y="3816350"/>
          <p14:tracePt t="75908" x="6557963" y="3808413"/>
          <p14:tracePt t="75930" x="6557963" y="3798888"/>
          <p14:tracePt t="75971" x="6557963" y="3789363"/>
          <p14:tracePt t="75994" x="6557963" y="3779838"/>
          <p14:tracePt t="76014" x="6557963" y="3771900"/>
          <p14:tracePt t="76035" x="6557963" y="3762375"/>
          <p14:tracePt t="76042" x="6557963" y="3752850"/>
          <p14:tracePt t="76062" x="6548438" y="3743325"/>
          <p14:tracePt t="76069" x="6548438" y="3735388"/>
          <p14:tracePt t="76084" x="6548438" y="3725863"/>
          <p14:tracePt t="76091" x="6548438" y="3716338"/>
          <p14:tracePt t="76104" x="6538913" y="3706813"/>
          <p14:tracePt t="76118" x="6538913" y="3698875"/>
          <p14:tracePt t="76140" x="6529388" y="3689350"/>
          <p14:tracePt t="76161" x="6529388" y="3679825"/>
          <p14:tracePt t="76174" x="6529388" y="3670300"/>
          <p14:tracePt t="76238" x="6521450" y="3670300"/>
          <p14:tracePt t="76259" x="6511925" y="3670300"/>
          <p14:tracePt t="76272" x="6511925" y="3679825"/>
          <p14:tracePt t="76279" x="6502400" y="3689350"/>
          <p14:tracePt t="76294" x="6492875" y="3698875"/>
          <p14:tracePt t="76300" x="6492875" y="3706813"/>
          <p14:tracePt t="76314" x="6475413" y="3716338"/>
          <p14:tracePt t="76321" x="6475413" y="3735388"/>
          <p14:tracePt t="76327" x="6465888" y="3735388"/>
          <p14:tracePt t="76336" x="6456363" y="3743325"/>
          <p14:tracePt t="76342" x="6456363" y="3752850"/>
          <p14:tracePt t="76349" x="6446838" y="3752850"/>
          <p14:tracePt t="76356" x="6438900" y="3771900"/>
          <p14:tracePt t="76363" x="6438900" y="3779838"/>
          <p14:tracePt t="76370" x="6419850" y="3779838"/>
          <p14:tracePt t="76378" x="6410325" y="3798888"/>
          <p14:tracePt t="76385" x="6410325" y="3808413"/>
          <p14:tracePt t="76391" x="6402388" y="3808413"/>
          <p14:tracePt t="76398" x="6392863" y="3816350"/>
          <p14:tracePt t="76405" x="6383338" y="3825875"/>
          <p14:tracePt t="76412" x="6373813" y="3825875"/>
          <p14:tracePt t="76419" x="6365875" y="3835400"/>
          <p14:tracePt t="76426" x="6365875" y="3844925"/>
          <p14:tracePt t="76433" x="6365875" y="3852863"/>
          <p14:tracePt t="76440" x="6356350" y="3852863"/>
          <p14:tracePt t="76454" x="6346825" y="3862388"/>
          <p14:tracePt t="76463" x="6346825" y="3871913"/>
          <p14:tracePt t="76475" x="6337300" y="3871913"/>
          <p14:tracePt t="76482" x="6329363" y="3871913"/>
          <p14:tracePt t="76511" x="6329363" y="3881438"/>
          <p14:tracePt t="76531" x="6329363" y="3889375"/>
          <p14:tracePt t="76552" x="6319838" y="3889375"/>
          <p14:tracePt t="76573" x="6319838" y="3898900"/>
          <p14:tracePt t="76720" x="6310313" y="3898900"/>
          <p14:tracePt t="76727" x="6310313" y="3889375"/>
          <p14:tracePt t="76755" x="6310313" y="3881438"/>
          <p14:tracePt t="76803" x="6310313" y="3871913"/>
          <p14:tracePt t="76832" x="6310313" y="3862388"/>
          <p14:tracePt t="76867" x="6310313" y="3852863"/>
          <p14:tracePt t="76916" x="6310313" y="3844925"/>
          <p14:tracePt t="76944" x="6310313" y="3835400"/>
          <p14:tracePt t="76964" x="6310313" y="3825875"/>
          <p14:tracePt t="76978" x="6310313" y="3816350"/>
          <p14:tracePt t="76999" x="6300788" y="3808413"/>
          <p14:tracePt t="77006" x="6300788" y="3798888"/>
          <p14:tracePt t="77034" x="6300788" y="3789363"/>
          <p14:tracePt t="77041" x="6300788" y="3779838"/>
          <p14:tracePt t="77048" x="6292850" y="3779838"/>
          <p14:tracePt t="77070" x="6292850" y="3771900"/>
          <p14:tracePt t="77083" x="6292850" y="3762375"/>
          <p14:tracePt t="77119" x="6292850" y="3752850"/>
          <p14:tracePt t="77140" x="6292850" y="3743325"/>
          <p14:tracePt t="77782" x="6292850" y="3752850"/>
          <p14:tracePt t="77804" x="6292850" y="3762375"/>
          <p14:tracePt t="77817" x="6300788" y="3771900"/>
          <p14:tracePt t="77831" x="6300788" y="3779838"/>
          <p14:tracePt t="77853" x="6300788" y="3789363"/>
          <p14:tracePt t="77902" x="6310313" y="3798888"/>
          <p14:tracePt t="77922" x="6310313" y="3808413"/>
          <p14:tracePt t="78125" x="6310313" y="3798888"/>
          <p14:tracePt t="78131" x="6310313" y="3789363"/>
          <p14:tracePt t="78139" x="6310313" y="3762375"/>
          <p14:tracePt t="78146" x="6310313" y="3735388"/>
          <p14:tracePt t="78153" x="6310313" y="3725863"/>
          <p14:tracePt t="78160" x="6310313" y="3698875"/>
          <p14:tracePt t="78167" x="6300788" y="3670300"/>
          <p14:tracePt t="78174" x="6300788" y="3652838"/>
          <p14:tracePt t="78180" x="6292850" y="3616325"/>
          <p14:tracePt t="78188" x="6292850" y="3597275"/>
          <p14:tracePt t="78195" x="6292850" y="3579813"/>
          <p14:tracePt t="78202" x="6292850" y="3570288"/>
          <p14:tracePt t="78208" x="6292850" y="3560763"/>
          <p14:tracePt t="78216" x="6283325" y="3543300"/>
          <p14:tracePt t="78223" x="6283325" y="3533775"/>
          <p14:tracePt t="78229" x="6283325" y="3524250"/>
          <p14:tracePt t="78237" x="6283325" y="3516313"/>
          <p14:tracePt t="78250" x="6283325" y="3506788"/>
          <p14:tracePt t="78264" x="6283325" y="3497263"/>
          <p14:tracePt t="78271" x="6273800" y="3497263"/>
          <p14:tracePt t="78286" x="6273800" y="3487738"/>
          <p14:tracePt t="78299" x="6273800" y="3479800"/>
          <p14:tracePt t="78306" x="6273800" y="3470275"/>
          <p14:tracePt t="78363" x="6273800" y="3460750"/>
          <p14:tracePt t="78384" x="6264275" y="3460750"/>
          <p14:tracePt t="78447" x="6264275" y="3470275"/>
          <p14:tracePt t="78461" x="6264275" y="3479800"/>
          <p14:tracePt t="78467" x="6264275" y="3487738"/>
          <p14:tracePt t="78481" x="6264275" y="3506788"/>
          <p14:tracePt t="78495" x="6264275" y="3516313"/>
          <p14:tracePt t="78502" x="6264275" y="3524250"/>
          <p14:tracePt t="78510" x="6264275" y="3533775"/>
          <p14:tracePt t="78523" x="6264275" y="3552825"/>
          <p14:tracePt t="78530" x="6264275" y="3560763"/>
          <p14:tracePt t="78537" x="6264275" y="3579813"/>
          <p14:tracePt t="78544" x="6264275" y="3589338"/>
          <p14:tracePt t="78551" x="6264275" y="3597275"/>
          <p14:tracePt t="78559" x="6264275" y="3606800"/>
          <p14:tracePt t="78565" x="6264275" y="3616325"/>
          <p14:tracePt t="78572" x="6264275" y="3625850"/>
          <p14:tracePt t="78579" x="6273800" y="3633788"/>
          <p14:tracePt t="78587" x="6273800" y="3643313"/>
          <p14:tracePt t="78593" x="6273800" y="3652838"/>
          <p14:tracePt t="78600" x="6273800" y="3662363"/>
          <p14:tracePt t="78607" x="6283325" y="3662363"/>
          <p14:tracePt t="78613" x="6283325" y="3679825"/>
          <p14:tracePt t="78629" x="6283325" y="3689350"/>
          <p14:tracePt t="78636" x="6292850" y="3689350"/>
          <p14:tracePt t="78642" x="6292850" y="3698875"/>
          <p14:tracePt t="78663" x="6292850" y="3706813"/>
          <p14:tracePt t="78685" x="6300788" y="3716338"/>
          <p14:tracePt t="78705" x="6310313" y="3716338"/>
          <p14:tracePt t="78712" x="6310313" y="3725863"/>
          <p14:tracePt t="78755" x="6319838" y="3725863"/>
          <p14:tracePt t="78761" x="6329363" y="3725863"/>
          <p14:tracePt t="78810" x="6337300" y="3725863"/>
          <p14:tracePt t="78838" x="6346825" y="3725863"/>
          <p14:tracePt t="78866" x="6356350" y="3716338"/>
          <p14:tracePt t="78880" x="6365875" y="3716338"/>
          <p14:tracePt t="78930" x="6373813" y="3716338"/>
          <p14:tracePt t="78972" x="6373813" y="3706813"/>
          <p14:tracePt t="78999" x="6383338" y="3706813"/>
          <p14:tracePt t="79586" x="6383338" y="3698875"/>
          <p14:tracePt t="79657" x="6383338" y="3689350"/>
          <p14:tracePt t="80614" x="6373813" y="3689350"/>
          <p14:tracePt t="80670" x="6365875" y="3689350"/>
          <p14:tracePt t="80761" x="6356350" y="3689350"/>
          <p14:tracePt t="80810" x="6356350" y="3698875"/>
          <p14:tracePt t="80852" x="6356350" y="3706813"/>
          <p14:tracePt t="80936" x="6356350" y="3716338"/>
          <p14:tracePt t="80957" x="6356350" y="3725863"/>
          <p14:tracePt t="81006" x="6346825" y="3735388"/>
          <p14:tracePt t="81012" x="6346825" y="3743325"/>
          <p14:tracePt t="81034" x="6337300" y="3743325"/>
          <p14:tracePt t="81068" x="6337300" y="3752850"/>
          <p14:tracePt t="81083" x="6337300" y="3762375"/>
          <p14:tracePt t="81096" x="6337300" y="3771900"/>
          <p14:tracePt t="81117" x="6337300" y="3779838"/>
          <p14:tracePt t="81131" x="6337300" y="3789363"/>
          <p14:tracePt t="81173" x="6337300" y="3798888"/>
          <p14:tracePt t="81180" x="6337300" y="3808413"/>
          <p14:tracePt t="81222" x="6337300" y="3816350"/>
          <p14:tracePt t="81250" x="6329363" y="3825875"/>
          <p14:tracePt t="81300" x="6329363" y="3835400"/>
          <p14:tracePt t="81320" x="6329363" y="3844925"/>
          <p14:tracePt t="81404" x="6329363" y="3852863"/>
          <p14:tracePt t="81426" x="6329363" y="3862388"/>
          <p14:tracePt t="81907" x="6319838" y="3862388"/>
          <p14:tracePt t="81950" x="6310313" y="3862388"/>
          <p14:tracePt t="81957" x="6300788" y="3862388"/>
          <p14:tracePt t="81978" x="6292850" y="3862388"/>
          <p14:tracePt t="81984" x="6283325" y="3871913"/>
          <p14:tracePt t="81991" x="6264275" y="3871913"/>
          <p14:tracePt t="81998" x="6237288" y="3889375"/>
          <p14:tracePt t="82005" x="6191250" y="3898900"/>
          <p14:tracePt t="82012" x="6183313" y="3908425"/>
          <p14:tracePt t="82019" x="6154738" y="3917950"/>
          <p14:tracePt t="82026" x="6137275" y="3917950"/>
          <p14:tracePt t="82033" x="6127750" y="3927475"/>
          <p14:tracePt t="82039" x="6118225" y="3935413"/>
          <p14:tracePt t="82046" x="6110288" y="3935413"/>
          <p14:tracePt t="82054" x="6100763" y="3944938"/>
          <p14:tracePt t="82068" x="6091238" y="3944938"/>
          <p14:tracePt t="82075" x="6081713" y="3944938"/>
          <p14:tracePt t="82088" x="6073775" y="3954463"/>
          <p14:tracePt t="82103" x="6064250" y="3954463"/>
          <p14:tracePt t="82131" x="6054725" y="3963988"/>
          <p14:tracePt t="82138" x="6045200" y="3963988"/>
          <p14:tracePt t="82160" x="6037263" y="3963988"/>
          <p14:tracePt t="82180" x="6027738" y="3963988"/>
          <p14:tracePt t="82201" x="6018213" y="3963988"/>
          <p14:tracePt t="82208" x="6008688" y="3963988"/>
          <p14:tracePt t="82214" x="6008688" y="3971925"/>
          <p14:tracePt t="82229" x="6000750" y="3981450"/>
          <p14:tracePt t="82236" x="5991225" y="3981450"/>
          <p14:tracePt t="82243" x="5981700" y="3981450"/>
          <p14:tracePt t="82250" x="5972175" y="3981450"/>
          <p14:tracePt t="82257" x="5964238" y="3981450"/>
          <p14:tracePt t="82272" x="5945188" y="3981450"/>
          <p14:tracePt t="82278" x="5935663" y="3990975"/>
          <p14:tracePt t="82284" x="5927725" y="3990975"/>
          <p14:tracePt t="82291" x="5918200" y="3990975"/>
          <p14:tracePt t="82299" x="5918200" y="4000500"/>
          <p14:tracePt t="82306" x="5908675" y="4000500"/>
          <p14:tracePt t="82313" x="5899150" y="4000500"/>
          <p14:tracePt t="82335" x="5881688" y="4000500"/>
          <p14:tracePt t="82340" x="5872163" y="4000500"/>
          <p14:tracePt t="82368" x="5862638" y="4000500"/>
          <p14:tracePt t="82376" x="5854700" y="4000500"/>
          <p14:tracePt t="82404" x="5845175" y="4000500"/>
          <p14:tracePt t="82417" x="5835650" y="4000500"/>
          <p14:tracePt t="82431" x="5835650" y="3990975"/>
          <p14:tracePt t="82439" x="5826125" y="3981450"/>
          <p14:tracePt t="82445" x="5818188" y="3981450"/>
          <p14:tracePt t="82466" x="5818188" y="3971925"/>
          <p14:tracePt t="82474" x="5808663" y="3971925"/>
          <p14:tracePt t="82480" x="5808663" y="3963988"/>
          <p14:tracePt t="82487" x="5799138" y="3963988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607DA-91BC-491D-936F-94A41CA18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10067"/>
            <a:ext cx="10914888" cy="1320801"/>
          </a:xfrm>
        </p:spPr>
        <p:txBody>
          <a:bodyPr/>
          <a:lstStyle/>
          <a:p>
            <a:r>
              <a:rPr lang="en-GB" b="0" dirty="0"/>
              <a:t>Focus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F50C2F81-9656-41E6-9170-C777E6900415}"/>
              </a:ext>
            </a:extLst>
          </p:cNvPr>
          <p:cNvSpPr/>
          <p:nvPr/>
        </p:nvSpPr>
        <p:spPr>
          <a:xfrm>
            <a:off x="5370528" y="1282787"/>
            <a:ext cx="389467" cy="29210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BA7F6D70-A4D5-4CC8-8444-5A98A51848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60" y="1970285"/>
            <a:ext cx="1503438" cy="1320801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BF86231-C9E7-4A4C-932E-F0DBA266DFC9}"/>
              </a:ext>
            </a:extLst>
          </p:cNvPr>
          <p:cNvSpPr/>
          <p:nvPr/>
        </p:nvSpPr>
        <p:spPr>
          <a:xfrm>
            <a:off x="1225674" y="4195456"/>
            <a:ext cx="3870960" cy="11953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/>
              <a:t>Shallow groundwater system (0-2 m below ground level)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EA4A4BE-A5EF-4F00-B9CA-016785BECDCF}"/>
              </a:ext>
            </a:extLst>
          </p:cNvPr>
          <p:cNvSpPr/>
          <p:nvPr/>
        </p:nvSpPr>
        <p:spPr>
          <a:xfrm>
            <a:off x="8006432" y="498974"/>
            <a:ext cx="1603909" cy="89001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Geology</a:t>
            </a:r>
            <a:endParaRPr lang="en-GB" sz="240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7F20E75-4BDE-461F-8FB0-0199AFC3AB7A}"/>
              </a:ext>
            </a:extLst>
          </p:cNvPr>
          <p:cNvSpPr/>
          <p:nvPr/>
        </p:nvSpPr>
        <p:spPr>
          <a:xfrm>
            <a:off x="8006432" y="2167703"/>
            <a:ext cx="2051966" cy="89001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Topography</a:t>
            </a:r>
            <a:endParaRPr lang="en-GB" sz="2400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8D43F44-607E-4215-8C12-9F5F9F1930E9}"/>
              </a:ext>
            </a:extLst>
          </p:cNvPr>
          <p:cNvSpPr/>
          <p:nvPr/>
        </p:nvSpPr>
        <p:spPr>
          <a:xfrm>
            <a:off x="7965197" y="3750451"/>
            <a:ext cx="2705849" cy="89001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Tile-drain network</a:t>
            </a:r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9242" y="373385"/>
            <a:ext cx="1526955" cy="13477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3347" y="5610669"/>
            <a:ext cx="108404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7"/>
            <a:r>
              <a:rPr lang="en-US" sz="2400" dirty="0"/>
              <a:t>Drain flow fraction is a function of geology, topography and tile drain network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2760" y="3583818"/>
            <a:ext cx="1503437" cy="1433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A2F6EA-F0EA-466E-9BD9-6F45ABD240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085" y="1378770"/>
            <a:ext cx="3574311" cy="257932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92C5F34-819F-4FD6-B484-B443BC89B0C1}"/>
              </a:ext>
            </a:extLst>
          </p:cNvPr>
          <p:cNvCxnSpPr/>
          <p:nvPr/>
        </p:nvCxnSpPr>
        <p:spPr>
          <a:xfrm>
            <a:off x="4470092" y="2188314"/>
            <a:ext cx="0" cy="12896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45E7EEC-F525-44E2-B4ED-DCE1E37A6710}"/>
              </a:ext>
            </a:extLst>
          </p:cNvPr>
          <p:cNvSpPr txBox="1"/>
          <p:nvPr/>
        </p:nvSpPr>
        <p:spPr>
          <a:xfrm>
            <a:off x="4394200" y="288290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1FEB5-5AF9-4980-9039-DF45DC8ADB9A}"/>
              </a:ext>
            </a:extLst>
          </p:cNvPr>
          <p:cNvSpPr txBox="1"/>
          <p:nvPr/>
        </p:nvSpPr>
        <p:spPr>
          <a:xfrm>
            <a:off x="122331" y="2427156"/>
            <a:ext cx="19135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Subsurface drain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727F801-F5E3-4BB4-B152-FECDF15DA36C}"/>
              </a:ext>
            </a:extLst>
          </p:cNvPr>
          <p:cNvCxnSpPr>
            <a:cxnSpLocks/>
          </p:cNvCxnSpPr>
          <p:nvPr/>
        </p:nvCxnSpPr>
        <p:spPr>
          <a:xfrm>
            <a:off x="3555866" y="11987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E7B4EB3-211D-4D03-8E7A-DE2F526D913E}"/>
              </a:ext>
            </a:extLst>
          </p:cNvPr>
          <p:cNvCxnSpPr>
            <a:cxnSpLocks/>
          </p:cNvCxnSpPr>
          <p:nvPr/>
        </p:nvCxnSpPr>
        <p:spPr>
          <a:xfrm>
            <a:off x="3708266" y="13384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7185E75-48F8-4853-8714-BF5D9E4DE985}"/>
              </a:ext>
            </a:extLst>
          </p:cNvPr>
          <p:cNvCxnSpPr>
            <a:cxnSpLocks/>
          </p:cNvCxnSpPr>
          <p:nvPr/>
        </p:nvCxnSpPr>
        <p:spPr>
          <a:xfrm>
            <a:off x="3860666" y="14781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80BFBE9-E308-4EC4-AB44-D0FC05897FCE}"/>
              </a:ext>
            </a:extLst>
          </p:cNvPr>
          <p:cNvCxnSpPr>
            <a:cxnSpLocks/>
          </p:cNvCxnSpPr>
          <p:nvPr/>
        </p:nvCxnSpPr>
        <p:spPr>
          <a:xfrm>
            <a:off x="3708266" y="13511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189BEB7-63B4-4E4D-A2C2-1B48241B6972}"/>
              </a:ext>
            </a:extLst>
          </p:cNvPr>
          <p:cNvCxnSpPr>
            <a:cxnSpLocks/>
          </p:cNvCxnSpPr>
          <p:nvPr/>
        </p:nvCxnSpPr>
        <p:spPr>
          <a:xfrm>
            <a:off x="3860666" y="15035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1F6875B-B6F0-4896-A986-88563C20F02F}"/>
              </a:ext>
            </a:extLst>
          </p:cNvPr>
          <p:cNvSpPr txBox="1"/>
          <p:nvPr/>
        </p:nvSpPr>
        <p:spPr>
          <a:xfrm>
            <a:off x="3418500" y="889570"/>
            <a:ext cx="12789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Recharge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FFD6C4-29EB-49C8-B142-C06B2D19680E}"/>
              </a:ext>
            </a:extLst>
          </p:cNvPr>
          <p:cNvSpPr txBox="1"/>
          <p:nvPr/>
        </p:nvSpPr>
        <p:spPr>
          <a:xfrm>
            <a:off x="614255" y="3602294"/>
            <a:ext cx="11911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Drainage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C2A6E784-4D40-4FEC-9430-3FB2AC37D8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0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12"/>
    </mc:Choice>
    <mc:Fallback xmlns="">
      <p:transition spd="slow" advTm="40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Study site</a:t>
            </a:r>
            <a:endParaRPr lang="en-US" b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0917" y="900000"/>
            <a:ext cx="2863523" cy="23624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t="1" b="3888"/>
          <a:stretch/>
        </p:blipFill>
        <p:spPr>
          <a:xfrm>
            <a:off x="9478575" y="3238070"/>
            <a:ext cx="2257425" cy="4211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1158" y="4154238"/>
            <a:ext cx="3116909" cy="26191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8183" y="3995006"/>
            <a:ext cx="1998581" cy="13836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7826" y="5189166"/>
            <a:ext cx="1495425" cy="15842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/>
          <a:srcRect r="26275"/>
          <a:stretch/>
        </p:blipFill>
        <p:spPr>
          <a:xfrm>
            <a:off x="105904" y="1392124"/>
            <a:ext cx="3669632" cy="417467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98026" y="279143"/>
            <a:ext cx="3141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Drain network, Piezometer, Drain station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8352042" y="192114"/>
            <a:ext cx="3439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Geophysical data collected by GCM and TTEM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8233576" y="3769103"/>
            <a:ext cx="3141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Digital elevation model</a:t>
            </a:r>
            <a:endParaRPr lang="en-US" sz="2000" dirty="0"/>
          </a:p>
        </p:txBody>
      </p:sp>
      <p:sp>
        <p:nvSpPr>
          <p:cNvPr id="18" name="Oval 17"/>
          <p:cNvSpPr/>
          <p:nvPr/>
        </p:nvSpPr>
        <p:spPr>
          <a:xfrm>
            <a:off x="1550173" y="3368843"/>
            <a:ext cx="110184" cy="12031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>
            <a:stCxn id="18" idx="0"/>
          </p:cNvCxnSpPr>
          <p:nvPr/>
        </p:nvCxnSpPr>
        <p:spPr>
          <a:xfrm flipV="1">
            <a:off x="1605265" y="1001865"/>
            <a:ext cx="2392760" cy="236697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8" idx="5"/>
          </p:cNvCxnSpPr>
          <p:nvPr/>
        </p:nvCxnSpPr>
        <p:spPr>
          <a:xfrm>
            <a:off x="1644221" y="3471538"/>
            <a:ext cx="2374672" cy="52346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53091C8-F26F-4365-8ED5-281F544844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3100" y="900000"/>
            <a:ext cx="3767001" cy="315907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B03C65A-6E82-416E-BC4C-D0103FF69E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3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532"/>
    </mc:Choice>
    <mc:Fallback xmlns="">
      <p:transition spd="slow" advTm="113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6914" x="4110038" y="100013"/>
          <p14:tracePt t="16922" x="4219575" y="201613"/>
          <p14:tracePt t="16928" x="4292600" y="282575"/>
          <p14:tracePt t="16936" x="4383088" y="374650"/>
          <p14:tracePt t="16943" x="4429125" y="428625"/>
          <p14:tracePt t="16949" x="4456113" y="465138"/>
          <p14:tracePt t="16957" x="4465638" y="493713"/>
          <p14:tracePt t="16973" x="4484688" y="501650"/>
          <p14:tracePt t="17579" x="4484688" y="511175"/>
          <p14:tracePt t="17601" x="4484688" y="520700"/>
          <p14:tracePt t="17650" x="4492625" y="530225"/>
          <p14:tracePt t="17656" x="4492625" y="538163"/>
          <p14:tracePt t="17678" x="4502150" y="538163"/>
          <p14:tracePt t="17705" x="4502150" y="547688"/>
          <p14:tracePt t="17732" x="4511675" y="547688"/>
          <p14:tracePt t="17747" x="4511675" y="557213"/>
          <p14:tracePt t="17775" x="4511675" y="566738"/>
          <p14:tracePt t="17802" x="4511675" y="574675"/>
          <p14:tracePt t="17825" x="4521200" y="574675"/>
          <p14:tracePt t="17845" x="4521200" y="584200"/>
          <p14:tracePt t="17872" x="4521200" y="593725"/>
          <p14:tracePt t="17880" x="4529138" y="593725"/>
          <p14:tracePt t="17949" x="4529138" y="603250"/>
          <p14:tracePt t="17963" x="4538663" y="603250"/>
          <p14:tracePt t="17971" x="4538663" y="611188"/>
          <p14:tracePt t="17977" x="4538663" y="620713"/>
          <p14:tracePt t="17984" x="4548188" y="620713"/>
          <p14:tracePt t="17991" x="4548188" y="639763"/>
          <p14:tracePt t="17998" x="4565650" y="657225"/>
          <p14:tracePt t="18006" x="4594225" y="676275"/>
          <p14:tracePt t="18012" x="4621213" y="730250"/>
          <p14:tracePt t="18020" x="4648200" y="776288"/>
          <p14:tracePt t="18026" x="4703763" y="849313"/>
          <p14:tracePt t="18033" x="4794250" y="939800"/>
          <p14:tracePt t="18041" x="4876800" y="1022350"/>
          <p14:tracePt t="18047" x="4976813" y="1150938"/>
          <p14:tracePt t="18054" x="5105400" y="1277938"/>
          <p14:tracePt t="18061" x="5205413" y="1360488"/>
          <p14:tracePt t="18069" x="5287963" y="1443038"/>
          <p14:tracePt t="18075" x="5370513" y="1525588"/>
          <p14:tracePt t="18082" x="5480050" y="1616075"/>
          <p14:tracePt t="18090" x="5607050" y="1725613"/>
          <p14:tracePt t="18095" x="5745163" y="1844675"/>
          <p14:tracePt t="18103" x="5899150" y="1973263"/>
          <p14:tracePt t="18110" x="6064250" y="2100263"/>
          <p14:tracePt t="18118" x="6154738" y="2192338"/>
          <p14:tracePt t="18124" x="6256338" y="2273300"/>
          <p14:tracePt t="18131" x="6392863" y="2365375"/>
          <p14:tracePt t="18139" x="6548438" y="2474913"/>
          <p14:tracePt t="18145" x="6748463" y="2584450"/>
          <p14:tracePt t="18152" x="6923088" y="2684463"/>
          <p14:tracePt t="18159" x="7069138" y="2776538"/>
          <p14:tracePt t="18167" x="7169150" y="2840038"/>
          <p14:tracePt t="18173" x="7232650" y="2894013"/>
          <p14:tracePt t="18180" x="7315200" y="2968625"/>
          <p14:tracePt t="18187" x="7397750" y="3032125"/>
          <p14:tracePt t="18194" x="7424738" y="3095625"/>
          <p14:tracePt t="18201" x="7470775" y="3122613"/>
          <p14:tracePt t="18208" x="7470775" y="3141663"/>
          <p14:tracePt t="18216" x="7488238" y="3151188"/>
          <p14:tracePt t="18222" x="7488238" y="3159125"/>
          <p14:tracePt t="18237" x="7497763" y="3168650"/>
          <p14:tracePt t="18572" x="7488238" y="3178175"/>
          <p14:tracePt t="18579" x="7480300" y="3205163"/>
          <p14:tracePt t="18585" x="7470775" y="3232150"/>
          <p14:tracePt t="18592" x="7451725" y="3268663"/>
          <p14:tracePt t="18600" x="7424738" y="3324225"/>
          <p14:tracePt t="18608" x="7397750" y="3370263"/>
          <p14:tracePt t="18613" x="7378700" y="3414713"/>
          <p14:tracePt t="18621" x="7361238" y="3451225"/>
          <p14:tracePt t="18628" x="7334250" y="3479800"/>
          <p14:tracePt t="18634" x="7324725" y="3506788"/>
          <p14:tracePt t="18641" x="7305675" y="3533775"/>
          <p14:tracePt t="18649" x="7278688" y="3579813"/>
          <p14:tracePt t="18657" x="7259638" y="3606800"/>
          <p14:tracePt t="18662" x="7223125" y="3652838"/>
          <p14:tracePt t="18669" x="7205663" y="3689350"/>
          <p14:tracePt t="18677" x="7196138" y="3706813"/>
          <p14:tracePt t="18683" x="7178675" y="3725863"/>
          <p14:tracePt t="18691" x="7150100" y="3762375"/>
          <p14:tracePt t="18697" x="7132638" y="3779838"/>
          <p14:tracePt t="18712" x="7123113" y="3798888"/>
          <p14:tracePt t="18718" x="7113588" y="3808413"/>
          <p14:tracePt t="18725" x="7105650" y="3816350"/>
          <p14:tracePt t="18733" x="7096125" y="3835400"/>
          <p14:tracePt t="18739" x="7086600" y="3844925"/>
          <p14:tracePt t="18746" x="7077075" y="3852863"/>
          <p14:tracePt t="18761" x="7059613" y="3871913"/>
          <p14:tracePt t="18767" x="7050088" y="3871913"/>
          <p14:tracePt t="18774" x="7050088" y="3881438"/>
          <p14:tracePt t="18781" x="7032625" y="3889375"/>
          <p14:tracePt t="18788" x="7013575" y="3908425"/>
          <p14:tracePt t="18796" x="7004050" y="3927475"/>
          <p14:tracePt t="18803" x="7004050" y="3935413"/>
          <p14:tracePt t="18809" x="6986588" y="3935413"/>
          <p14:tracePt t="18816" x="6977063" y="3944938"/>
          <p14:tracePt t="18824" x="6959600" y="3963988"/>
          <p14:tracePt t="18831" x="6950075" y="3971925"/>
          <p14:tracePt t="18837" x="6950075" y="3981450"/>
          <p14:tracePt t="18844" x="6940550" y="3990975"/>
          <p14:tracePt t="18852" x="6940550" y="4000500"/>
          <p14:tracePt t="18858" x="6931025" y="4000500"/>
          <p14:tracePt t="18865" x="6923088" y="4008438"/>
          <p14:tracePt t="18873" x="6913563" y="4017963"/>
          <p14:tracePt t="18879" x="6913563" y="4027488"/>
          <p14:tracePt t="18886" x="6904038" y="4044950"/>
          <p14:tracePt t="18893" x="6894513" y="4054475"/>
          <p14:tracePt t="18901" x="6886575" y="4064000"/>
          <p14:tracePt t="18906" x="6886575" y="4073525"/>
          <p14:tracePt t="18914" x="6886575" y="4090988"/>
          <p14:tracePt t="18921" x="6877050" y="4110038"/>
          <p14:tracePt t="18929" x="6867525" y="4127500"/>
          <p14:tracePt t="18935" x="6858000" y="4146550"/>
          <p14:tracePt t="18942" x="6858000" y="4164013"/>
          <p14:tracePt t="18950" x="6858000" y="4183063"/>
          <p14:tracePt t="18958" x="6850063" y="4210050"/>
          <p14:tracePt t="18963" x="6850063" y="4219575"/>
          <p14:tracePt t="18970" x="6850063" y="4237038"/>
          <p14:tracePt t="18977" x="6850063" y="4256088"/>
          <p14:tracePt t="18984" x="6850063" y="4273550"/>
          <p14:tracePt t="18991" x="6850063" y="4292600"/>
          <p14:tracePt t="19000" x="6850063" y="4310063"/>
          <p14:tracePt t="19005" x="6850063" y="4319588"/>
          <p14:tracePt t="19012" x="6850063" y="4337050"/>
          <p14:tracePt t="19019" x="6850063" y="4365625"/>
          <p14:tracePt t="19026" x="6850063" y="4373563"/>
          <p14:tracePt t="19032" x="6850063" y="4410075"/>
          <p14:tracePt t="19040" x="6850063" y="4419600"/>
          <p14:tracePt t="19047" x="6850063" y="4438650"/>
          <p14:tracePt t="19054" x="6850063" y="4446588"/>
          <p14:tracePt t="19062" x="6850063" y="4465638"/>
          <p14:tracePt t="19068" x="6850063" y="4483100"/>
          <p14:tracePt t="19082" x="6858000" y="4502150"/>
          <p14:tracePt t="19090" x="6867525" y="4502150"/>
          <p14:tracePt t="19096" x="6867525" y="4511675"/>
          <p14:tracePt t="19102" x="6867525" y="4519613"/>
          <p14:tracePt t="19109" x="6886575" y="4529138"/>
          <p14:tracePt t="19117" x="6894513" y="4538663"/>
          <p14:tracePt t="19124" x="6904038" y="4556125"/>
          <p14:tracePt t="19130" x="6923088" y="4565650"/>
          <p14:tracePt t="19138" x="6940550" y="4575175"/>
          <p14:tracePt t="19146" x="6950075" y="4575175"/>
          <p14:tracePt t="19152" x="6959600" y="4584700"/>
          <p14:tracePt t="19158" x="6967538" y="4602163"/>
          <p14:tracePt t="19166" x="6996113" y="4602163"/>
          <p14:tracePt t="19173" x="7013575" y="4602163"/>
          <p14:tracePt t="19180" x="7023100" y="4611688"/>
          <p14:tracePt t="19189" x="7050088" y="4611688"/>
          <p14:tracePt t="19194" x="7059613" y="4611688"/>
          <p14:tracePt t="19201" x="7077075" y="4611688"/>
          <p14:tracePt t="19207" x="7096125" y="4611688"/>
          <p14:tracePt t="19215" x="7113588" y="4611688"/>
          <p14:tracePt t="19223" x="7142163" y="4611688"/>
          <p14:tracePt t="19229" x="7169150" y="4611688"/>
          <p14:tracePt t="19236" x="7196138" y="4611688"/>
          <p14:tracePt t="19249" x="7223125" y="4611688"/>
          <p14:tracePt t="19256" x="7232650" y="4611688"/>
          <p14:tracePt t="19264" x="7269163" y="4611688"/>
          <p14:tracePt t="19271" x="7305675" y="4602163"/>
          <p14:tracePt t="19277" x="7334250" y="4602163"/>
          <p14:tracePt t="19285" x="7370763" y="4602163"/>
          <p14:tracePt t="19292" x="7397750" y="4592638"/>
          <p14:tracePt t="19298" x="7415213" y="4584700"/>
          <p14:tracePt t="19306" x="7461250" y="4584700"/>
          <p14:tracePt t="19313" x="7480300" y="4575175"/>
          <p14:tracePt t="19320" x="7516813" y="4565650"/>
          <p14:tracePt t="19326" x="7553325" y="4556125"/>
          <p14:tracePt t="19334" x="7570788" y="4556125"/>
          <p14:tracePt t="19341" x="7580313" y="4548188"/>
          <p14:tracePt t="19347" x="7597775" y="4548188"/>
          <p14:tracePt t="19355" x="7616825" y="4538663"/>
          <p14:tracePt t="19362" x="7626350" y="4538663"/>
          <p14:tracePt t="19368" x="7643813" y="4538663"/>
          <p14:tracePt t="19375" x="7653338" y="4529138"/>
          <p14:tracePt t="19383" x="7680325" y="4529138"/>
          <p14:tracePt t="19390" x="7689850" y="4519613"/>
          <p14:tracePt t="19404" x="7699375" y="4511675"/>
          <p14:tracePt t="19411" x="7707313" y="4511675"/>
          <p14:tracePt t="19418" x="7707313" y="4502150"/>
          <p14:tracePt t="19424" x="7726363" y="4502150"/>
          <p14:tracePt t="19432" x="7735888" y="4502150"/>
          <p14:tracePt t="19445" x="7743825" y="4502150"/>
          <p14:tracePt t="19460" x="7753350" y="4492625"/>
          <p14:tracePt t="19467" x="7762875" y="4492625"/>
          <p14:tracePt t="19481" x="7780338" y="4492625"/>
          <p14:tracePt t="19495" x="7780338" y="4483100"/>
          <p14:tracePt t="19502" x="7789863" y="4483100"/>
          <p14:tracePt t="19508" x="7799388" y="4475163"/>
          <p14:tracePt t="19515" x="7808913" y="4465638"/>
          <p14:tracePt t="19529" x="7826375" y="4446588"/>
          <p14:tracePt t="19550" x="7835900" y="4446588"/>
          <p14:tracePt t="19558" x="7845425" y="4438650"/>
          <p14:tracePt t="19572" x="7853363" y="4429125"/>
          <p14:tracePt t="19592" x="7862888" y="4419600"/>
          <p14:tracePt t="19599" x="7872413" y="4419600"/>
          <p14:tracePt t="19607" x="7872413" y="4410075"/>
          <p14:tracePt t="19628" x="7881938" y="4402138"/>
          <p14:tracePt t="19641" x="7889875" y="4402138"/>
          <p14:tracePt t="19648" x="7889875" y="4392613"/>
          <p14:tracePt t="19656" x="7908925" y="4383088"/>
          <p14:tracePt t="19662" x="7918450" y="4373563"/>
          <p14:tracePt t="19670" x="7926388" y="4365625"/>
          <p14:tracePt t="19677" x="7935913" y="4356100"/>
          <p14:tracePt t="19690" x="7945438" y="4346575"/>
          <p14:tracePt t="19705" x="7954963" y="4337050"/>
          <p14:tracePt t="19711" x="7962900" y="4329113"/>
          <p14:tracePt t="19718" x="7972425" y="4329113"/>
          <p14:tracePt t="19733" x="7972425" y="4319588"/>
          <p14:tracePt t="19747" x="7981950" y="4319588"/>
          <p14:tracePt t="19753" x="7991475" y="4310063"/>
          <p14:tracePt t="19788" x="7991475" y="4300538"/>
          <p14:tracePt t="19795" x="7999413" y="4292600"/>
          <p14:tracePt t="19816" x="7999413" y="4283075"/>
          <p14:tracePt t="19823" x="8008938" y="4283075"/>
          <p14:tracePt t="19831" x="8008938" y="4273550"/>
          <p14:tracePt t="19852" x="8008938" y="4264025"/>
          <p14:tracePt t="19858" x="8008938" y="4256088"/>
          <p14:tracePt t="19865" x="8008938" y="4246563"/>
          <p14:tracePt t="19873" x="8018463" y="4237038"/>
          <p14:tracePt t="19879" x="8018463" y="4227513"/>
          <p14:tracePt t="19893" x="8018463" y="4210050"/>
          <p14:tracePt t="19907" x="8018463" y="4191000"/>
          <p14:tracePt t="19914" x="8018463" y="4183063"/>
          <p14:tracePt t="19922" x="8018463" y="4164013"/>
          <p14:tracePt t="19929" x="8018463" y="4146550"/>
          <p14:tracePt t="19937" x="8018463" y="4137025"/>
          <p14:tracePt t="19949" x="8008938" y="4117975"/>
          <p14:tracePt t="19956" x="8008938" y="4110038"/>
          <p14:tracePt t="19963" x="8008938" y="4090988"/>
          <p14:tracePt t="19974" x="8008938" y="4081463"/>
          <p14:tracePt t="19977" x="7999413" y="4073525"/>
          <p14:tracePt t="19984" x="7999413" y="4064000"/>
          <p14:tracePt t="19998" x="7991475" y="4054475"/>
          <p14:tracePt t="20006" x="7991475" y="4037013"/>
          <p14:tracePt t="20018" x="7991475" y="4017963"/>
          <p14:tracePt t="20032" x="7991475" y="4008438"/>
          <p14:tracePt t="20040" x="7991475" y="4000500"/>
          <p14:tracePt t="20047" x="7981950" y="3990975"/>
          <p14:tracePt t="20054" x="7972425" y="3971925"/>
          <p14:tracePt t="20061" x="7972425" y="3963988"/>
          <p14:tracePt t="20068" x="7972425" y="3954463"/>
          <p14:tracePt t="20075" x="7972425" y="3935413"/>
          <p14:tracePt t="20090" x="7972425" y="3917950"/>
          <p14:tracePt t="20096" x="7962900" y="3898900"/>
          <p14:tracePt t="20103" x="7954963" y="3881438"/>
          <p14:tracePt t="20109" x="7945438" y="3852863"/>
          <p14:tracePt t="20117" x="7945438" y="3844925"/>
          <p14:tracePt t="20125" x="7945438" y="3835400"/>
          <p14:tracePt t="20130" x="7945438" y="3816350"/>
          <p14:tracePt t="20137" x="7935913" y="3816350"/>
          <p14:tracePt t="20145" x="7935913" y="3808413"/>
          <p14:tracePt t="20152" x="7926388" y="3798888"/>
          <p14:tracePt t="20158" x="7926388" y="3789363"/>
          <p14:tracePt t="20166" x="7926388" y="3779838"/>
          <p14:tracePt t="20173" x="7918450" y="3779838"/>
          <p14:tracePt t="20180" x="7918450" y="3762375"/>
          <p14:tracePt t="20186" x="7908925" y="3752850"/>
          <p14:tracePt t="20193" x="7899400" y="3752850"/>
          <p14:tracePt t="20200" x="7899400" y="3735388"/>
          <p14:tracePt t="20222" x="7889875" y="3725863"/>
          <p14:tracePt t="20229" x="7889875" y="3716338"/>
          <p14:tracePt t="20236" x="7881938" y="3716338"/>
          <p14:tracePt t="20243" x="7881938" y="3706813"/>
          <p14:tracePt t="20257" x="7872413" y="3689350"/>
          <p14:tracePt t="20264" x="7862888" y="3679825"/>
          <p14:tracePt t="20277" x="7853363" y="3670300"/>
          <p14:tracePt t="20284" x="7853363" y="3662363"/>
          <p14:tracePt t="20292" x="7845425" y="3662363"/>
          <p14:tracePt t="20298" x="7845425" y="3652838"/>
          <p14:tracePt t="20307" x="7835900" y="3643313"/>
          <p14:tracePt t="20320" x="7826375" y="3633788"/>
          <p14:tracePt t="20326" x="7826375" y="3625850"/>
          <p14:tracePt t="20333" x="7816850" y="3625850"/>
          <p14:tracePt t="20341" x="7808913" y="3625850"/>
          <p14:tracePt t="20347" x="7808913" y="3616325"/>
          <p14:tracePt t="20355" x="7799388" y="3606800"/>
          <p14:tracePt t="20362" x="7799388" y="3597275"/>
          <p14:tracePt t="20368" x="7789863" y="3597275"/>
          <p14:tracePt t="20375" x="7780338" y="3597275"/>
          <p14:tracePt t="20382" x="7780338" y="3589338"/>
          <p14:tracePt t="20390" x="7772400" y="3579813"/>
          <p14:tracePt t="20396" x="7762875" y="3579813"/>
          <p14:tracePt t="20403" x="7753350" y="3579813"/>
          <p14:tracePt t="20411" x="7743825" y="3579813"/>
          <p14:tracePt t="20417" x="7735888" y="3570288"/>
          <p14:tracePt t="20424" x="7726363" y="3570288"/>
          <p14:tracePt t="20432" x="7716838" y="3570288"/>
          <p14:tracePt t="20439" x="7707313" y="3560763"/>
          <p14:tracePt t="20445" x="7689850" y="3560763"/>
          <p14:tracePt t="20453" x="7680325" y="3560763"/>
          <p14:tracePt t="20460" x="7670800" y="3560763"/>
          <p14:tracePt t="20466" x="7653338" y="3560763"/>
          <p14:tracePt t="20473" x="7643813" y="3560763"/>
          <p14:tracePt t="20481" x="7626350" y="3560763"/>
          <p14:tracePt t="20488" x="7616825" y="3552825"/>
          <p14:tracePt t="20502" x="7607300" y="3552825"/>
          <p14:tracePt t="20508" x="7597775" y="3552825"/>
          <p14:tracePt t="20515" x="7589838" y="3552825"/>
          <p14:tracePt t="20523" x="7570788" y="3552825"/>
          <p14:tracePt t="20537" x="7561263" y="3543300"/>
          <p14:tracePt t="20543" x="7553325" y="3543300"/>
          <p14:tracePt t="20558" x="7543800" y="3543300"/>
          <p14:tracePt t="20565" x="7534275" y="3543300"/>
          <p14:tracePt t="20572" x="7524750" y="3543300"/>
          <p14:tracePt t="20578" x="7516813" y="3543300"/>
          <p14:tracePt t="20586" x="7507288" y="3543300"/>
          <p14:tracePt t="20599" x="7497763" y="3543300"/>
          <p14:tracePt t="20607" x="7488238" y="3543300"/>
          <p14:tracePt t="20613" x="7470775" y="3543300"/>
          <p14:tracePt t="20620" x="7461250" y="3543300"/>
          <p14:tracePt t="20627" x="7451725" y="3543300"/>
          <p14:tracePt t="20641" x="7434263" y="3543300"/>
          <p14:tracePt t="20662" x="7415213" y="3543300"/>
          <p14:tracePt t="20677" x="7407275" y="3543300"/>
          <p14:tracePt t="20690" x="7397750" y="3543300"/>
          <p14:tracePt t="20697" x="7388225" y="3543300"/>
          <p14:tracePt t="20704" x="7388225" y="3552825"/>
          <p14:tracePt t="20712" x="7370763" y="3552825"/>
          <p14:tracePt t="20718" x="7361238" y="3552825"/>
          <p14:tracePt t="20725" x="7361238" y="3560763"/>
          <p14:tracePt t="20733" x="7351713" y="3560763"/>
          <p14:tracePt t="20740" x="7342188" y="3570288"/>
          <p14:tracePt t="20754" x="7334250" y="3570288"/>
          <p14:tracePt t="20760" x="7324725" y="3579813"/>
          <p14:tracePt t="20767" x="7315200" y="3589338"/>
          <p14:tracePt t="20774" x="7305675" y="3597275"/>
          <p14:tracePt t="20795" x="7288213" y="3606800"/>
          <p14:tracePt t="20802" x="7278688" y="3616325"/>
          <p14:tracePt t="20816" x="7259638" y="3616325"/>
          <p14:tracePt t="20823" x="7251700" y="3625850"/>
          <p14:tracePt t="20831" x="7251700" y="3633788"/>
          <p14:tracePt t="20837" x="7242175" y="3643313"/>
          <p14:tracePt t="20844" x="7232650" y="3643313"/>
          <p14:tracePt t="20851" x="7223125" y="3652838"/>
          <p14:tracePt t="20857" x="7215188" y="3662363"/>
          <p14:tracePt t="20865" x="7205663" y="3670300"/>
          <p14:tracePt t="20872" x="7196138" y="3679825"/>
          <p14:tracePt t="20880" x="7186613" y="3689350"/>
          <p14:tracePt t="20886" x="7178675" y="3689350"/>
          <p14:tracePt t="20893" x="7178675" y="3698875"/>
          <p14:tracePt t="20907" x="7159625" y="3716338"/>
          <p14:tracePt t="20922" x="7159625" y="3725863"/>
          <p14:tracePt t="20929" x="7150100" y="3725863"/>
          <p14:tracePt t="20935" x="7142163" y="3735388"/>
          <p14:tracePt t="20956" x="7142163" y="3743325"/>
          <p14:tracePt t="20973" x="7123113" y="3752850"/>
          <p14:tracePt t="20998" x="7113588" y="3752850"/>
          <p14:tracePt t="21005" x="7113588" y="3762375"/>
          <p14:tracePt t="21032" x="7113588" y="3771900"/>
          <p14:tracePt t="21039" x="7105650" y="3771900"/>
          <p14:tracePt t="21053" x="7096125" y="3771900"/>
          <p14:tracePt t="21075" x="7086600" y="3771900"/>
          <p14:tracePt t="21082" x="7086600" y="3779838"/>
          <p14:tracePt t="21096" x="7086600" y="3789363"/>
          <p14:tracePt t="21103" x="7077075" y="3789363"/>
          <p14:tracePt t="21110" x="7077075" y="3798888"/>
          <p14:tracePt t="21124" x="7077075" y="3808413"/>
          <p14:tracePt t="21130" x="7069138" y="3816350"/>
          <p14:tracePt t="21137" x="7059613" y="3816350"/>
          <p14:tracePt t="21152" x="7059613" y="3835400"/>
          <p14:tracePt t="21158" x="7050088" y="3835400"/>
          <p14:tracePt t="21165" x="7050088" y="3844925"/>
          <p14:tracePt t="21173" x="7040563" y="3844925"/>
          <p14:tracePt t="21179" x="7040563" y="3852863"/>
          <p14:tracePt t="21193" x="7032625" y="3862388"/>
          <p14:tracePt t="21201" x="7032625" y="3871913"/>
          <p14:tracePt t="21207" x="7032625" y="3881438"/>
          <p14:tracePt t="21215" x="7023100" y="3889375"/>
          <p14:tracePt t="21228" x="7023100" y="3908425"/>
          <p14:tracePt t="21235" x="7013575" y="3908425"/>
          <p14:tracePt t="21242" x="7013575" y="3927475"/>
          <p14:tracePt t="21249" x="7004050" y="3927475"/>
          <p14:tracePt t="21256" x="7004050" y="3944938"/>
          <p14:tracePt t="21263" x="6996113" y="3954463"/>
          <p14:tracePt t="21278" x="6996113" y="3963988"/>
          <p14:tracePt t="21292" x="6986588" y="3971925"/>
          <p14:tracePt t="21305" x="6986588" y="3981450"/>
          <p14:tracePt t="21313" x="6986588" y="3990975"/>
          <p14:tracePt t="21327" x="6986588" y="4000500"/>
          <p14:tracePt t="21333" x="6986588" y="4008438"/>
          <p14:tracePt t="21355" x="6986588" y="4017963"/>
          <p14:tracePt t="21369" x="6986588" y="4027488"/>
          <p14:tracePt t="21389" x="6996113" y="4037013"/>
          <p14:tracePt t="21396" x="6996113" y="4044950"/>
          <p14:tracePt t="21418" x="7004050" y="4044950"/>
          <p14:tracePt t="21440" x="7013575" y="4054475"/>
          <p14:tracePt t="21445" x="7023100" y="4054475"/>
          <p14:tracePt t="21467" x="7032625" y="4054475"/>
          <p14:tracePt t="21473" x="7040563" y="4054475"/>
          <p14:tracePt t="21481" x="7050088" y="4054475"/>
          <p14:tracePt t="21487" x="7069138" y="4064000"/>
          <p14:tracePt t="21494" x="7077075" y="4064000"/>
          <p14:tracePt t="21501" x="7113588" y="4064000"/>
          <p14:tracePt t="21515" x="7132638" y="4073525"/>
          <p14:tracePt t="21523" x="7150100" y="4073525"/>
          <p14:tracePt t="21529" x="7159625" y="4073525"/>
          <p14:tracePt t="21537" x="7169150" y="4073525"/>
          <p14:tracePt t="21543" x="7178675" y="4073525"/>
          <p14:tracePt t="21550" x="7196138" y="4073525"/>
          <p14:tracePt t="21557" x="7205663" y="4073525"/>
          <p14:tracePt t="21565" x="7215188" y="4073525"/>
          <p14:tracePt t="21573" x="7223125" y="4073525"/>
          <p14:tracePt t="21585" x="7232650" y="4073525"/>
          <p14:tracePt t="21592" x="7242175" y="4073525"/>
          <p14:tracePt t="21599" x="7251700" y="4073525"/>
          <p14:tracePt t="21607" x="7259638" y="4073525"/>
          <p14:tracePt t="21620" x="7269163" y="4073525"/>
          <p14:tracePt t="21641" x="7269163" y="4064000"/>
          <p14:tracePt t="21648" x="7278688" y="4064000"/>
          <p14:tracePt t="21657" x="7288213" y="4064000"/>
          <p14:tracePt t="21683" x="7288213" y="4054475"/>
          <p14:tracePt t="21690" x="7296150" y="4054475"/>
          <p14:tracePt t="21718" x="7305675" y="4044950"/>
          <p14:tracePt t="21753" x="7305675" y="4037013"/>
          <p14:tracePt t="21774" x="7305675" y="4027488"/>
          <p14:tracePt t="21789" x="7315200" y="4017963"/>
          <p14:tracePt t="21795" x="7315200" y="4000500"/>
          <p14:tracePt t="21809" x="7324725" y="3990975"/>
          <p14:tracePt t="21816" x="7324725" y="3971925"/>
          <p14:tracePt t="21830" x="7324725" y="3944938"/>
          <p14:tracePt t="21844" x="7324725" y="3927475"/>
          <p14:tracePt t="21851" x="7324725" y="3917950"/>
          <p14:tracePt t="21858" x="7324725" y="3908425"/>
          <p14:tracePt t="21865" x="7324725" y="3889375"/>
          <p14:tracePt t="21879" x="7324725" y="3881438"/>
          <p14:tracePt t="21886" x="7324725" y="3871913"/>
          <p14:tracePt t="21892" x="7324725" y="3862388"/>
          <p14:tracePt t="21907" x="7324725" y="3852863"/>
          <p14:tracePt t="21914" x="7324725" y="3844925"/>
          <p14:tracePt t="21928" x="7324725" y="3835400"/>
          <p14:tracePt t="21935" x="7324725" y="3825875"/>
          <p14:tracePt t="21949" x="7324725" y="3816350"/>
          <p14:tracePt t="21957" x="7324725" y="3808413"/>
          <p14:tracePt t="21977" x="7324725" y="3789363"/>
          <p14:tracePt t="21984" x="7315200" y="3779838"/>
          <p14:tracePt t="21998" x="7315200" y="3771900"/>
          <p14:tracePt t="22011" x="7315200" y="3762375"/>
          <p14:tracePt t="22025" x="7315200" y="3752850"/>
          <p14:tracePt t="22032" x="7315200" y="3743325"/>
          <p14:tracePt t="22047" x="7315200" y="3725863"/>
          <p14:tracePt t="22060" x="7315200" y="3716338"/>
          <p14:tracePt t="22075" x="7305675" y="3706813"/>
          <p14:tracePt t="22082" x="7296150" y="3698875"/>
          <p14:tracePt t="22090" x="7296150" y="3689350"/>
          <p14:tracePt t="22095" x="7296150" y="3679825"/>
          <p14:tracePt t="22103" x="7296150" y="3670300"/>
          <p14:tracePt t="22123" x="7296150" y="3662363"/>
          <p14:tracePt t="22130" x="7288213" y="3652838"/>
          <p14:tracePt t="22137" x="7278688" y="3652838"/>
          <p14:tracePt t="22145" x="7278688" y="3643313"/>
          <p14:tracePt t="22151" x="7278688" y="3633788"/>
          <p14:tracePt t="22158" x="7269163" y="3625850"/>
          <p14:tracePt t="22173" x="7269163" y="3616325"/>
          <p14:tracePt t="22180" x="7259638" y="3616325"/>
          <p14:tracePt t="22187" x="7251700" y="3606800"/>
          <p14:tracePt t="22207" x="7251700" y="3597275"/>
          <p14:tracePt t="22214" x="7242175" y="3597275"/>
          <p14:tracePt t="22223" x="7232650" y="3589338"/>
          <p14:tracePt t="22250" x="7223125" y="3589338"/>
          <p14:tracePt t="22257" x="7215188" y="3589338"/>
          <p14:tracePt t="22277" x="7205663" y="3589338"/>
          <p14:tracePt t="22284" x="7196138" y="3589338"/>
          <p14:tracePt t="22306" x="7186613" y="3589338"/>
          <p14:tracePt t="22312" x="7178675" y="3589338"/>
          <p14:tracePt t="22320" x="7178675" y="3597275"/>
          <p14:tracePt t="22326" x="7169150" y="3597275"/>
          <p14:tracePt t="22333" x="7159625" y="3597275"/>
          <p14:tracePt t="22340" x="7150100" y="3597275"/>
          <p14:tracePt t="22354" x="7142163" y="3606800"/>
          <p14:tracePt t="22368" x="7132638" y="3606800"/>
          <p14:tracePt t="22375" x="7123113" y="3616325"/>
          <p14:tracePt t="22382" x="7123113" y="3625850"/>
          <p14:tracePt t="22390" x="7113588" y="3625850"/>
          <p14:tracePt t="22397" x="7105650" y="3625850"/>
          <p14:tracePt t="22403" x="7105650" y="3633788"/>
          <p14:tracePt t="22411" x="7096125" y="3643313"/>
          <p14:tracePt t="22424" x="7086600" y="3643313"/>
          <p14:tracePt t="22431" x="7086600" y="3652838"/>
          <p14:tracePt t="22439" x="7069138" y="3662363"/>
          <p14:tracePt t="22452" x="7069138" y="3670300"/>
          <p14:tracePt t="22459" x="7059613" y="3670300"/>
          <p14:tracePt t="22467" x="7059613" y="3679825"/>
          <p14:tracePt t="22473" x="7050088" y="3689350"/>
          <p14:tracePt t="22487" x="7040563" y="3698875"/>
          <p14:tracePt t="22495" x="7040563" y="3706813"/>
          <p14:tracePt t="22507" x="7040563" y="3725863"/>
          <p14:tracePt t="22515" x="7032625" y="3735388"/>
          <p14:tracePt t="22523" x="7023100" y="3743325"/>
          <p14:tracePt t="22529" x="7023100" y="3752850"/>
          <p14:tracePt t="22544" x="7023100" y="3762375"/>
          <p14:tracePt t="22550" x="7023100" y="3771900"/>
          <p14:tracePt t="22558" x="7023100" y="3779838"/>
          <p14:tracePt t="22571" x="7023100" y="3789363"/>
          <p14:tracePt t="22578" x="7023100" y="3798888"/>
          <p14:tracePt t="22592" x="7023100" y="3808413"/>
          <p14:tracePt t="22599" x="7023100" y="3816350"/>
          <p14:tracePt t="22619" x="7023100" y="3825875"/>
          <p14:tracePt t="22626" x="7023100" y="3835400"/>
          <p14:tracePt t="22641" x="7032625" y="3844925"/>
          <p14:tracePt t="22648" x="7032625" y="3852863"/>
          <p14:tracePt t="22669" x="7032625" y="3862388"/>
          <p14:tracePt t="22676" x="7040563" y="3862388"/>
          <p14:tracePt t="22690" x="7050088" y="3862388"/>
          <p14:tracePt t="22704" x="7059613" y="3862388"/>
          <p14:tracePt t="22711" x="7059613" y="3871913"/>
          <p14:tracePt t="22718" x="7069138" y="3881438"/>
          <p14:tracePt t="22732" x="7077075" y="3881438"/>
          <p14:tracePt t="22739" x="7086600" y="3881438"/>
          <p14:tracePt t="22753" x="7105650" y="3889375"/>
          <p14:tracePt t="22760" x="7113588" y="3889375"/>
          <p14:tracePt t="22766" x="7123113" y="3898900"/>
          <p14:tracePt t="22774" x="7142163" y="3908425"/>
          <p14:tracePt t="22781" x="7150100" y="3908425"/>
          <p14:tracePt t="22789" x="7169150" y="3908425"/>
          <p14:tracePt t="22802" x="7186613" y="3917950"/>
          <p14:tracePt t="22809" x="7205663" y="3917950"/>
          <p14:tracePt t="22816" x="7215188" y="3927475"/>
          <p14:tracePt t="22823" x="7232650" y="3935413"/>
          <p14:tracePt t="22830" x="7242175" y="3935413"/>
          <p14:tracePt t="22837" x="7251700" y="3935413"/>
          <p14:tracePt t="22843" x="7259638" y="3935413"/>
          <p14:tracePt t="22851" x="7269163" y="3935413"/>
          <p14:tracePt t="22857" x="7288213" y="3944938"/>
          <p14:tracePt t="22865" x="7296150" y="3944938"/>
          <p14:tracePt t="22872" x="7305675" y="3944938"/>
          <p14:tracePt t="22879" x="7315200" y="3954463"/>
          <p14:tracePt t="22892" x="7334250" y="3954463"/>
          <p14:tracePt t="22907" x="7342188" y="3954463"/>
          <p14:tracePt t="22913" x="7351713" y="3954463"/>
          <p14:tracePt t="22921" x="7361238" y="3954463"/>
          <p14:tracePt t="22928" x="7370763" y="3954463"/>
          <p14:tracePt t="22935" x="7378700" y="3954463"/>
          <p14:tracePt t="22948" x="7388225" y="3954463"/>
          <p14:tracePt t="22957" x="7397750" y="3954463"/>
          <p14:tracePt t="22963" x="7415213" y="3954463"/>
          <p14:tracePt t="22970" x="7434263" y="3954463"/>
          <p14:tracePt t="22976" x="7461250" y="3954463"/>
          <p14:tracePt t="22985" x="7480300" y="3954463"/>
          <p14:tracePt t="23306" x="7407275" y="3954463"/>
          <p14:tracePt t="23312" x="7186613" y="3881438"/>
          <p14:tracePt t="23319" x="6721475" y="3752850"/>
          <p14:tracePt t="23326" x="6538913" y="3698875"/>
          <p14:tracePt t="23333" x="6402388" y="3652838"/>
          <p14:tracePt t="23340" x="6264275" y="3589338"/>
          <p14:tracePt t="23347" x="6146800" y="3533775"/>
          <p14:tracePt t="23355" x="6018213" y="3470275"/>
          <p14:tracePt t="23362" x="5899150" y="3424238"/>
          <p14:tracePt t="23368" x="5808663" y="3360738"/>
          <p14:tracePt t="23376" x="5726113" y="3324225"/>
          <p14:tracePt t="23382" x="5662613" y="3305175"/>
          <p14:tracePt t="23390" x="5589588" y="3251200"/>
          <p14:tracePt t="23396" x="5516563" y="3214688"/>
          <p14:tracePt t="23403" x="5414963" y="3141663"/>
          <p14:tracePt t="23410" x="5314950" y="3078163"/>
          <p14:tracePt t="23418" x="5251450" y="3041650"/>
          <p14:tracePt t="23424" x="5214938" y="3013075"/>
          <p14:tracePt t="23431" x="5159375" y="2995613"/>
          <p14:tracePt t="23438" x="5114925" y="2949575"/>
          <p14:tracePt t="23445" x="5059363" y="2922588"/>
          <p14:tracePt t="23452" x="5005388" y="2876550"/>
          <p14:tracePt t="23459" x="4949825" y="2820988"/>
          <p14:tracePt t="23466" x="4913313" y="2767013"/>
          <p14:tracePt t="23474" x="4876800" y="2740025"/>
          <p14:tracePt t="23480" x="4840288" y="2711450"/>
          <p14:tracePt t="23487" x="4784725" y="2684463"/>
          <p14:tracePt t="23494" x="4730750" y="2638425"/>
          <p14:tracePt t="23501" x="4675188" y="2601913"/>
          <p14:tracePt t="23507" x="4638675" y="2584450"/>
          <p14:tracePt t="23515" x="4630738" y="2565400"/>
          <p14:tracePt t="23523" x="4611688" y="2557463"/>
          <p14:tracePt t="23529" x="4602163" y="2557463"/>
          <p14:tracePt t="23536" x="4584700" y="2538413"/>
          <p14:tracePt t="23544" x="4548188" y="2538413"/>
          <p14:tracePt t="23550" x="4521200" y="2528888"/>
          <p14:tracePt t="23557" x="4492625" y="2520950"/>
          <p14:tracePt t="23564" x="4465638" y="2511425"/>
          <p14:tracePt t="23572" x="4456113" y="2511425"/>
          <p14:tracePt t="23577" x="4448175" y="2501900"/>
          <p14:tracePt t="23585" x="4429125" y="2492375"/>
          <p14:tracePt t="23592" x="4411663" y="2492375"/>
          <p14:tracePt t="23599" x="4392613" y="2492375"/>
          <p14:tracePt t="23606" x="4383088" y="2492375"/>
          <p14:tracePt t="23613" x="4365625" y="2492375"/>
          <p14:tracePt t="23621" x="4356100" y="2484438"/>
          <p14:tracePt t="23634" x="4346575" y="2484438"/>
          <p14:tracePt t="23641" x="4338638" y="2474913"/>
          <p14:tracePt t="23654" x="4319588" y="2474913"/>
          <p14:tracePt t="23661" x="4310063" y="2474913"/>
          <p14:tracePt t="23676" x="4302125" y="2474913"/>
          <p14:tracePt t="23689" x="4292600" y="2465388"/>
          <p14:tracePt t="23704" x="4283075" y="2465388"/>
          <p14:tracePt t="23719" x="4283075" y="2455863"/>
          <p14:tracePt t="23724" x="4273550" y="2447925"/>
          <p14:tracePt t="23746" x="4265613" y="2438400"/>
          <p14:tracePt t="23767" x="4256088" y="2428875"/>
          <p14:tracePt t="23809" x="4256088" y="2419350"/>
          <p14:tracePt t="23823" x="4256088" y="2411413"/>
          <p14:tracePt t="23851" x="4256088" y="2401888"/>
          <p14:tracePt t="23858" x="4256088" y="2392363"/>
          <p14:tracePt t="23887" x="4256088" y="2382838"/>
          <p14:tracePt t="23892" x="4256088" y="2374900"/>
          <p14:tracePt t="23899" x="4265613" y="2374900"/>
          <p14:tracePt t="23921" x="4273550" y="2365375"/>
          <p14:tracePt t="23934" x="4283075" y="2355850"/>
          <p14:tracePt t="23948" x="4292600" y="2355850"/>
          <p14:tracePt t="23956" x="4292600" y="2346325"/>
          <p14:tracePt t="23963" x="4302125" y="2346325"/>
          <p14:tracePt t="23976" x="4310063" y="2346325"/>
          <p14:tracePt t="23984" x="4319588" y="2346325"/>
          <p14:tracePt t="23990" x="4329113" y="2346325"/>
          <p14:tracePt t="23997" x="4346575" y="2346325"/>
          <p14:tracePt t="24005" x="4375150" y="2338388"/>
          <p14:tracePt t="24011" x="4383088" y="2338388"/>
          <p14:tracePt t="24018" x="4411663" y="2338388"/>
          <p14:tracePt t="24025" x="4438650" y="2328863"/>
          <p14:tracePt t="24033" x="4475163" y="2319338"/>
          <p14:tracePt t="24040" x="4492625" y="2319338"/>
          <p14:tracePt t="24047" x="4521200" y="2319338"/>
          <p14:tracePt t="24054" x="4548188" y="2319338"/>
          <p14:tracePt t="24061" x="4557713" y="2319338"/>
          <p14:tracePt t="24067" x="4584700" y="2319338"/>
          <p14:tracePt t="24074" x="4594225" y="2319338"/>
          <p14:tracePt t="24081" x="4611688" y="2319338"/>
          <p14:tracePt t="24089" x="4630738" y="2319338"/>
          <p14:tracePt t="24095" x="4657725" y="2319338"/>
          <p14:tracePt t="24103" x="4694238" y="2319338"/>
          <p14:tracePt t="24109" x="4711700" y="2319338"/>
          <p14:tracePt t="24116" x="4740275" y="2328863"/>
          <p14:tracePt t="24123" x="4757738" y="2328863"/>
          <p14:tracePt t="24131" x="4784725" y="2338388"/>
          <p14:tracePt t="24137" x="4813300" y="2346325"/>
          <p14:tracePt t="24144" x="4830763" y="2355850"/>
          <p14:tracePt t="24152" x="4857750" y="2365375"/>
          <p14:tracePt t="24158" x="4876800" y="2374900"/>
          <p14:tracePt t="24165" x="4886325" y="2382838"/>
          <p14:tracePt t="24173" x="4895850" y="2392363"/>
          <p14:tracePt t="24180" x="4903788" y="2392363"/>
          <p14:tracePt t="24186" x="4913313" y="2401888"/>
          <p14:tracePt t="24193" x="4922838" y="2411413"/>
          <p14:tracePt t="24200" x="4932363" y="2419350"/>
          <p14:tracePt t="24209" x="4940300" y="2419350"/>
          <p14:tracePt t="24222" x="4959350" y="2428875"/>
          <p14:tracePt t="24228" x="4959350" y="2447925"/>
          <p14:tracePt t="24235" x="4968875" y="2447925"/>
          <p14:tracePt t="24242" x="4976813" y="2465388"/>
          <p14:tracePt t="24256" x="4986338" y="2474913"/>
          <p14:tracePt t="24263" x="4995863" y="2484438"/>
          <p14:tracePt t="24270" x="4995863" y="2492375"/>
          <p14:tracePt t="24277" x="5005388" y="2492375"/>
          <p14:tracePt t="24284" x="5005388" y="2501900"/>
          <p14:tracePt t="24291" x="5013325" y="2511425"/>
          <p14:tracePt t="24299" x="5013325" y="2520950"/>
          <p14:tracePt t="24307" x="5013325" y="2528888"/>
          <p14:tracePt t="24312" x="5022850" y="2528888"/>
          <p14:tracePt t="24319" x="5022850" y="2547938"/>
          <p14:tracePt t="24326" x="5022850" y="2565400"/>
          <p14:tracePt t="24333" x="5022850" y="2574925"/>
          <p14:tracePt t="24340" x="5022850" y="2601913"/>
          <p14:tracePt t="24348" x="5022850" y="2611438"/>
          <p14:tracePt t="24354" x="5022850" y="2620963"/>
          <p14:tracePt t="24361" x="5022850" y="2630488"/>
          <p14:tracePt t="24370" x="5022850" y="2647950"/>
          <p14:tracePt t="24375" x="5022850" y="2667000"/>
          <p14:tracePt t="24381" x="5022850" y="2684463"/>
          <p14:tracePt t="24390" x="5022850" y="2693988"/>
          <p14:tracePt t="24396" x="5022850" y="2703513"/>
          <p14:tracePt t="24403" x="5022850" y="2711450"/>
          <p14:tracePt t="24417" x="5022850" y="2720975"/>
          <p14:tracePt t="24424" x="5022850" y="2730500"/>
          <p14:tracePt t="24433" x="5013325" y="2740025"/>
          <p14:tracePt t="24452" x="5005388" y="2740025"/>
          <p14:tracePt t="24458" x="5005388" y="2747963"/>
          <p14:tracePt t="24466" x="5005388" y="2757488"/>
          <p14:tracePt t="24487" x="4995863" y="2767013"/>
          <p14:tracePt t="24501" x="4995863" y="2776538"/>
          <p14:tracePt t="24507" x="4986338" y="2776538"/>
          <p14:tracePt t="24514" x="4986338" y="2784475"/>
          <p14:tracePt t="24529" x="4976813" y="2784475"/>
          <p14:tracePt t="24536" x="4968875" y="2784475"/>
          <p14:tracePt t="24551" x="4959350" y="2784475"/>
          <p14:tracePt t="24556" x="4949825" y="2784475"/>
          <p14:tracePt t="24577" x="4932363" y="2784475"/>
          <p14:tracePt t="24585" x="4922838" y="2784475"/>
          <p14:tracePt t="24591" x="4903788" y="2784475"/>
          <p14:tracePt t="24599" x="4895850" y="2784475"/>
          <p14:tracePt t="24607" x="4876800" y="2784475"/>
          <p14:tracePt t="24612" x="4849813" y="2784475"/>
          <p14:tracePt t="24620" x="4840288" y="2784475"/>
          <p14:tracePt t="24626" x="4813300" y="2776538"/>
          <p14:tracePt t="24633" x="4794250" y="2767013"/>
          <p14:tracePt t="24641" x="4776788" y="2767013"/>
          <p14:tracePt t="24648" x="4757738" y="2767013"/>
          <p14:tracePt t="24662" x="4740275" y="2757488"/>
          <p14:tracePt t="24668" x="4730750" y="2757488"/>
          <p14:tracePt t="24675" x="4703763" y="2740025"/>
          <p14:tracePt t="24683" x="4675188" y="2740025"/>
          <p14:tracePt t="24690" x="4667250" y="2730500"/>
          <p14:tracePt t="24703" x="4648200" y="2720975"/>
          <p14:tracePt t="24711" x="4638675" y="2711450"/>
          <p14:tracePt t="24718" x="4630738" y="2703513"/>
          <p14:tracePt t="24724" x="4611688" y="2703513"/>
          <p14:tracePt t="24731" x="4611688" y="2693988"/>
          <p14:tracePt t="24739" x="4602163" y="2684463"/>
          <p14:tracePt t="24746" x="4584700" y="2684463"/>
          <p14:tracePt t="24752" x="4584700" y="2674938"/>
          <p14:tracePt t="24767" x="4575175" y="2667000"/>
          <p14:tracePt t="24773" x="4565650" y="2657475"/>
          <p14:tracePt t="24788" x="4557713" y="2647950"/>
          <p14:tracePt t="24795" x="4557713" y="2638425"/>
          <p14:tracePt t="24802" x="4548188" y="2638425"/>
          <p14:tracePt t="24816" x="4548188" y="2630488"/>
          <p14:tracePt t="24824" x="4538663" y="2611438"/>
          <p14:tracePt t="24837" x="4529138" y="2611438"/>
          <p14:tracePt t="24844" x="4529138" y="2601913"/>
          <p14:tracePt t="24850" x="4521200" y="2601913"/>
          <p14:tracePt t="24858" x="4521200" y="2593975"/>
          <p14:tracePt t="24878" x="4521200" y="2584450"/>
          <p14:tracePt t="24893" x="4521200" y="2574925"/>
          <p14:tracePt t="24900" x="4511675" y="2574925"/>
          <p14:tracePt t="24913" x="4502150" y="2565400"/>
          <p14:tracePt t="24927" x="4502150" y="2557463"/>
          <p14:tracePt t="24948" x="4502150" y="2547938"/>
          <p14:tracePt t="24973" x="4502150" y="2538413"/>
          <p14:tracePt t="24990" x="4502150" y="2528888"/>
          <p14:tracePt t="25011" x="4502150" y="2520950"/>
          <p14:tracePt t="25018" x="4502150" y="2511425"/>
          <p14:tracePt t="25102" x="4502150" y="2501900"/>
          <p14:tracePt t="25207" x="4502150" y="2492375"/>
          <p14:tracePt t="26612" x="4492625" y="2484438"/>
          <p14:tracePt t="26627" x="4484688" y="2474913"/>
          <p14:tracePt t="26640" x="4475163" y="2465388"/>
          <p14:tracePt t="26656" x="4475163" y="2455863"/>
          <p14:tracePt t="26661" x="4465638" y="2455863"/>
          <p14:tracePt t="26675" x="4456113" y="2447925"/>
          <p14:tracePt t="26690" x="4448175" y="2438400"/>
          <p14:tracePt t="26710" x="4438650" y="2428875"/>
          <p14:tracePt t="26724" x="4438650" y="2419350"/>
          <p14:tracePt t="26732" x="4419600" y="2419350"/>
          <p14:tracePt t="26739" x="4419600" y="2411413"/>
          <p14:tracePt t="26745" x="4419600" y="2401888"/>
          <p14:tracePt t="26753" x="4419600" y="2392363"/>
          <p14:tracePt t="26773" x="4419600" y="2382838"/>
          <p14:tracePt t="26780" x="4411663" y="2382838"/>
          <p14:tracePt t="26787" x="4411663" y="2374900"/>
          <p14:tracePt t="26802" x="4402138" y="2374900"/>
          <p14:tracePt t="26808" x="4402138" y="2365375"/>
          <p14:tracePt t="26815" x="4402138" y="2355850"/>
          <p14:tracePt t="26872" x="4402138" y="2346325"/>
          <p14:tracePt t="26899" x="4402138" y="2338388"/>
          <p14:tracePt t="26928" x="4402138" y="2328863"/>
          <p14:tracePt t="26969" x="4402138" y="2319338"/>
          <p14:tracePt t="26997" x="4402138" y="2309813"/>
          <p14:tracePt t="27039" x="4402138" y="2301875"/>
          <p14:tracePt t="27046" x="4411663" y="2301875"/>
          <p14:tracePt t="27080" x="4419600" y="2301875"/>
          <p14:tracePt t="27089" x="4429125" y="2301875"/>
          <p14:tracePt t="27117" x="4438650" y="2301875"/>
          <p14:tracePt t="27123" x="4448175" y="2301875"/>
          <p14:tracePt t="27137" x="4456113" y="2301875"/>
          <p14:tracePt t="27158" x="4465638" y="2301875"/>
          <p14:tracePt t="27165" x="4465638" y="2309813"/>
          <p14:tracePt t="27172" x="4475163" y="2309813"/>
          <p14:tracePt t="27186" x="4484688" y="2309813"/>
          <p14:tracePt t="27200" x="4492625" y="2309813"/>
          <p14:tracePt t="27214" x="4492625" y="2319338"/>
          <p14:tracePt t="27221" x="4511675" y="2319338"/>
          <p14:tracePt t="27227" x="4521200" y="2328863"/>
          <p14:tracePt t="27235" x="4538663" y="2328863"/>
          <p14:tracePt t="27242" x="4557713" y="2338388"/>
          <p14:tracePt t="27249" x="4565650" y="2338388"/>
          <p14:tracePt t="27256" x="4584700" y="2338388"/>
          <p14:tracePt t="27263" x="4594225" y="2346325"/>
          <p14:tracePt t="27270" x="4611688" y="2346325"/>
          <p14:tracePt t="27277" x="4638675" y="2346325"/>
          <p14:tracePt t="27291" x="4657725" y="2355850"/>
          <p14:tracePt t="27305" x="4667250" y="2355850"/>
          <p14:tracePt t="27311" x="4684713" y="2365375"/>
          <p14:tracePt t="27325" x="4694238" y="2365375"/>
          <p14:tracePt t="27333" x="4703763" y="2365375"/>
          <p14:tracePt t="27346" x="4711700" y="2365375"/>
          <p14:tracePt t="27353" x="4721225" y="2365375"/>
          <p14:tracePt t="27360" x="4721225" y="2374900"/>
          <p14:tracePt t="27367" x="4730750" y="2374900"/>
          <p14:tracePt t="27374" x="4748213" y="2374900"/>
          <p14:tracePt t="27382" x="4748213" y="2382838"/>
          <p14:tracePt t="27390" x="4757738" y="2382838"/>
          <p14:tracePt t="27402" x="4767263" y="2392363"/>
          <p14:tracePt t="27410" x="4776788" y="2392363"/>
          <p14:tracePt t="27417" x="4776788" y="2401888"/>
          <p14:tracePt t="27424" x="4794250" y="2401888"/>
          <p14:tracePt t="27439" x="4803775" y="2411413"/>
          <p14:tracePt t="27444" x="4813300" y="2411413"/>
          <p14:tracePt t="27465" x="4830763" y="2411413"/>
          <p14:tracePt t="27474" x="4830763" y="2419350"/>
          <p14:tracePt t="27480" x="4849813" y="2428875"/>
          <p14:tracePt t="27487" x="4867275" y="2428875"/>
          <p14:tracePt t="27500" x="4876800" y="2438400"/>
          <p14:tracePt t="27507" x="4886325" y="2438400"/>
          <p14:tracePt t="27514" x="4895850" y="2438400"/>
          <p14:tracePt t="27529" x="4903788" y="2438400"/>
          <p14:tracePt t="27536" x="4913313" y="2447925"/>
          <p14:tracePt t="27557" x="4922838" y="2455863"/>
          <p14:tracePt t="27563" x="4932363" y="2455863"/>
          <p14:tracePt t="27578" x="4940300" y="2455863"/>
          <p14:tracePt t="27584" x="4949825" y="2455863"/>
          <p14:tracePt t="27606" x="4959350" y="2465388"/>
          <p14:tracePt t="27612" x="4968875" y="2465388"/>
          <p14:tracePt t="27634" x="4968875" y="2474913"/>
          <p14:tracePt t="27655" x="4976813" y="2474913"/>
          <p14:tracePt t="27661" x="4976813" y="2484438"/>
          <p14:tracePt t="28242" x="4959350" y="2484438"/>
          <p14:tracePt t="28248" x="4949825" y="2484438"/>
          <p14:tracePt t="28255" x="4932363" y="2484438"/>
          <p14:tracePt t="28263" x="4913313" y="2474913"/>
          <p14:tracePt t="28276" x="4895850" y="2474913"/>
          <p14:tracePt t="28283" x="4886325" y="2474913"/>
          <p14:tracePt t="28291" x="4867275" y="2474913"/>
          <p14:tracePt t="28297" x="4857750" y="2474913"/>
          <p14:tracePt t="28304" x="4840288" y="2474913"/>
          <p14:tracePt t="28312" x="4830763" y="2474913"/>
          <p14:tracePt t="28319" x="4821238" y="2474913"/>
          <p14:tracePt t="28325" x="4813300" y="2474913"/>
          <p14:tracePt t="28340" x="4803775" y="2474913"/>
          <p14:tracePt t="28346" x="4794250" y="2474913"/>
          <p14:tracePt t="28354" x="4784725" y="2474913"/>
          <p14:tracePt t="28360" x="4776788" y="2474913"/>
          <p14:tracePt t="28368" x="4767263" y="2474913"/>
          <p14:tracePt t="28381" x="4757738" y="2474913"/>
          <p14:tracePt t="28390" x="4748213" y="2474913"/>
          <p14:tracePt t="28395" x="4740275" y="2474913"/>
          <p14:tracePt t="28402" x="4721225" y="2474913"/>
          <p14:tracePt t="28417" x="4711700" y="2465388"/>
          <p14:tracePt t="28423" x="4703763" y="2465388"/>
          <p14:tracePt t="28438" x="4694238" y="2455863"/>
          <p14:tracePt t="28444" x="4684713" y="2455863"/>
          <p14:tracePt t="28452" x="4675188" y="2455863"/>
          <p14:tracePt t="28458" x="4667250" y="2455863"/>
          <p14:tracePt t="28473" x="4657725" y="2455863"/>
          <p14:tracePt t="28487" x="4648200" y="2447925"/>
          <p14:tracePt t="28493" x="4638675" y="2447925"/>
          <p14:tracePt t="28507" x="4630738" y="2438400"/>
          <p14:tracePt t="28522" x="4621213" y="2438400"/>
          <p14:tracePt t="28542" x="4611688" y="2438400"/>
          <p14:tracePt t="28549" x="4602163" y="2438400"/>
          <p14:tracePt t="28557" x="4602163" y="2428875"/>
          <p14:tracePt t="28563" x="4602163" y="2419350"/>
          <p14:tracePt t="28577" x="4594225" y="2419350"/>
          <p14:tracePt t="28584" x="4584700" y="2419350"/>
          <p14:tracePt t="28591" x="4575175" y="2419350"/>
          <p14:tracePt t="28598" x="4575175" y="2411413"/>
          <p14:tracePt t="28606" x="4565650" y="2401888"/>
          <p14:tracePt t="28619" x="4557713" y="2401888"/>
          <p14:tracePt t="28633" x="4557713" y="2392363"/>
          <p14:tracePt t="28640" x="4548188" y="2392363"/>
          <p14:tracePt t="28647" x="4548188" y="2382838"/>
          <p14:tracePt t="28654" x="4538663" y="2374900"/>
          <p14:tracePt t="28683" x="4538663" y="2355850"/>
          <p14:tracePt t="28689" x="4529138" y="2355850"/>
          <p14:tracePt t="28717" x="4529138" y="2346325"/>
          <p14:tracePt t="28724" x="4521200" y="2346325"/>
          <p14:tracePt t="28731" x="4521200" y="2338388"/>
          <p14:tracePt t="28780" x="4521200" y="2328863"/>
          <p14:tracePt t="28793" x="4529138" y="2328863"/>
          <p14:tracePt t="28801" x="4529138" y="2319338"/>
          <p14:tracePt t="28856" x="4538663" y="2319338"/>
          <p14:tracePt t="28899" x="4548188" y="2319338"/>
          <p14:tracePt t="28920" x="4557713" y="2319338"/>
          <p14:tracePt t="28940" x="4575175" y="2319338"/>
          <p14:tracePt t="28955" x="4575175" y="2328863"/>
          <p14:tracePt t="28976" x="4584700" y="2328863"/>
          <p14:tracePt t="28998" x="4594225" y="2328863"/>
          <p14:tracePt t="29031" x="4594225" y="2338388"/>
          <p14:tracePt t="29046" x="4602163" y="2346325"/>
          <p14:tracePt t="29053" x="4611688" y="2346325"/>
          <p14:tracePt t="29095" x="4611688" y="2355850"/>
          <p14:tracePt t="29102" x="4621213" y="2355850"/>
          <p14:tracePt t="29124" x="4621213" y="2365375"/>
          <p14:tracePt t="29129" x="4630738" y="2365375"/>
          <p14:tracePt t="29151" x="4648200" y="2365375"/>
          <p14:tracePt t="29157" x="4657725" y="2374900"/>
          <p14:tracePt t="29172" x="4667250" y="2382838"/>
          <p14:tracePt t="29178" x="4675188" y="2382838"/>
          <p14:tracePt t="29187" x="4684713" y="2392363"/>
          <p14:tracePt t="29192" x="4703763" y="2392363"/>
          <p14:tracePt t="29199" x="4703763" y="2401888"/>
          <p14:tracePt t="29206" x="4721225" y="2411413"/>
          <p14:tracePt t="29213" x="4730750" y="2419350"/>
          <p14:tracePt t="29227" x="4740275" y="2428875"/>
          <p14:tracePt t="29234" x="4748213" y="2428875"/>
          <p14:tracePt t="29241" x="4748213" y="2438400"/>
          <p14:tracePt t="29248" x="4757738" y="2438400"/>
          <p14:tracePt t="29257" x="4776788" y="2438400"/>
          <p14:tracePt t="29262" x="4776788" y="2447925"/>
          <p14:tracePt t="29270" x="4784725" y="2447925"/>
          <p14:tracePt t="29276" x="4794250" y="2455863"/>
          <p14:tracePt t="29291" x="4803775" y="2455863"/>
          <p14:tracePt t="29298" x="4813300" y="2465388"/>
          <p14:tracePt t="29304" x="4813300" y="2474913"/>
          <p14:tracePt t="29311" x="4821238" y="2474913"/>
          <p14:tracePt t="29319" x="4830763" y="2474913"/>
          <p14:tracePt t="29332" x="4840288" y="2474913"/>
          <p14:tracePt t="29346" x="4849813" y="2484438"/>
          <p14:tracePt t="29368" x="4857750" y="2484438"/>
          <p14:tracePt t="29388" x="4867275" y="2484438"/>
          <p14:tracePt t="29409" x="4867275" y="2492375"/>
          <p14:tracePt t="29626" x="4867275" y="2501900"/>
          <p14:tracePt t="29640" x="4867275" y="2511425"/>
          <p14:tracePt t="29668" x="4857750" y="2520950"/>
          <p14:tracePt t="29689" x="4857750" y="2528888"/>
          <p14:tracePt t="29703" x="4849813" y="2538413"/>
          <p14:tracePt t="29717" x="4840288" y="2547938"/>
          <p14:tracePt t="29731" x="4840288" y="2557463"/>
          <p14:tracePt t="29737" x="4830763" y="2565400"/>
          <p14:tracePt t="29752" x="4821238" y="2574925"/>
          <p14:tracePt t="29759" x="4813300" y="2584450"/>
          <p14:tracePt t="29773" x="4813300" y="2593975"/>
          <p14:tracePt t="29780" x="4803775" y="2601913"/>
          <p14:tracePt t="29794" x="4794250" y="2620963"/>
          <p14:tracePt t="29801" x="4794250" y="2630488"/>
          <p14:tracePt t="29809" x="4784725" y="2630488"/>
          <p14:tracePt t="29814" x="4784725" y="2647950"/>
          <p14:tracePt t="29822" x="4767263" y="2657475"/>
          <p14:tracePt t="29828" x="4767263" y="2667000"/>
          <p14:tracePt t="29836" x="4748213" y="2684463"/>
          <p14:tracePt t="29843" x="4730750" y="2720975"/>
          <p14:tracePt t="29850" x="4721225" y="2730500"/>
          <p14:tracePt t="29858" x="4703763" y="2757488"/>
          <p14:tracePt t="29863" x="4694238" y="2784475"/>
          <p14:tracePt t="29870" x="4684713" y="2803525"/>
          <p14:tracePt t="29878" x="4667250" y="2830513"/>
          <p14:tracePt t="29884" x="4648200" y="2857500"/>
          <p14:tracePt t="29891" x="4621213" y="2876550"/>
          <p14:tracePt t="29899" x="4602163" y="2913063"/>
          <p14:tracePt t="29906" x="4594225" y="2940050"/>
          <p14:tracePt t="29912" x="4584700" y="2976563"/>
          <p14:tracePt t="29919" x="4565650" y="2995613"/>
          <p14:tracePt t="29926" x="4548188" y="3032125"/>
          <p14:tracePt t="29933" x="4521200" y="3068638"/>
          <p14:tracePt t="29941" x="4502150" y="3105150"/>
          <p14:tracePt t="29947" x="4484688" y="3132138"/>
          <p14:tracePt t="29956" x="4475163" y="3159125"/>
          <p14:tracePt t="29962" x="4465638" y="3168650"/>
          <p14:tracePt t="29973" x="4465638" y="3195638"/>
          <p14:tracePt t="29975" x="4456113" y="3224213"/>
          <p14:tracePt t="29983" x="4448175" y="3241675"/>
          <p14:tracePt t="29990" x="4448175" y="3268663"/>
          <p14:tracePt t="29996" x="4448175" y="3287713"/>
          <p14:tracePt t="30004" x="4438650" y="3297238"/>
          <p14:tracePt t="30010" x="4438650" y="3314700"/>
          <p14:tracePt t="30024" x="4429125" y="3333750"/>
          <p14:tracePt t="30031" x="4429125" y="3341688"/>
          <p14:tracePt t="30038" x="4429125" y="3360738"/>
          <p14:tracePt t="30045" x="4429125" y="3378200"/>
          <p14:tracePt t="30059" x="4429125" y="3406775"/>
          <p14:tracePt t="30066" x="4429125" y="3424238"/>
          <p14:tracePt t="30073" x="4429125" y="3433763"/>
          <p14:tracePt t="30080" x="4429125" y="3460750"/>
          <p14:tracePt t="30087" x="4438650" y="3487738"/>
          <p14:tracePt t="30094" x="4448175" y="3516313"/>
          <p14:tracePt t="30102" x="4448175" y="3533775"/>
          <p14:tracePt t="30108" x="4456113" y="3543300"/>
          <p14:tracePt t="30115" x="4456113" y="3570288"/>
          <p14:tracePt t="30122" x="4465638" y="3589338"/>
          <p14:tracePt t="30130" x="4475163" y="3616325"/>
          <p14:tracePt t="30136" x="4475163" y="3652838"/>
          <p14:tracePt t="30143" x="4484688" y="3670300"/>
          <p14:tracePt t="30151" x="4484688" y="3689350"/>
          <p14:tracePt t="30158" x="4484688" y="3706813"/>
          <p14:tracePt t="30164" x="4492625" y="3735388"/>
          <p14:tracePt t="30172" x="4511675" y="3762375"/>
          <p14:tracePt t="30178" x="4511675" y="3779838"/>
          <p14:tracePt t="30185" x="4529138" y="3816350"/>
          <p14:tracePt t="30192" x="4538663" y="3844925"/>
          <p14:tracePt t="30200" x="4557713" y="3862388"/>
          <p14:tracePt t="30206" x="4557713" y="3881438"/>
          <p14:tracePt t="30213" x="4575175" y="3908425"/>
          <p14:tracePt t="30221" x="4584700" y="3927475"/>
          <p14:tracePt t="30227" x="4602163" y="3944938"/>
          <p14:tracePt t="30234" x="4621213" y="3971925"/>
          <p14:tracePt t="30241" x="4630738" y="3990975"/>
          <p14:tracePt t="30248" x="4638675" y="4000500"/>
          <p14:tracePt t="30257" x="4648200" y="4008438"/>
          <p14:tracePt t="30262" x="4657725" y="4027488"/>
          <p14:tracePt t="30269" x="4657725" y="4037013"/>
          <p14:tracePt t="30276" x="4675188" y="4054475"/>
          <p14:tracePt t="30283" x="4694238" y="4073525"/>
          <p14:tracePt t="30290" x="4703763" y="4081463"/>
          <p14:tracePt t="30297" x="4711700" y="4090988"/>
          <p14:tracePt t="30304" x="4721225" y="4110038"/>
          <p14:tracePt t="30311" x="4748213" y="4117975"/>
          <p14:tracePt t="30318" x="4757738" y="4127500"/>
          <p14:tracePt t="30325" x="4776788" y="4146550"/>
          <p14:tracePt t="30332" x="4794250" y="4164013"/>
          <p14:tracePt t="30339" x="4813300" y="4173538"/>
          <p14:tracePt t="30347" x="4813300" y="4183063"/>
          <p14:tracePt t="30353" x="4813300" y="4191000"/>
          <p14:tracePt t="30360" x="4830763" y="4191000"/>
          <p14:tracePt t="30367" x="4840288" y="4200525"/>
          <p14:tracePt t="30375" x="4849813" y="4210050"/>
          <p14:tracePt t="30381" x="4849813" y="4219575"/>
          <p14:tracePt t="30387" x="4857750" y="4227513"/>
          <p14:tracePt t="30395" x="4867275" y="4227513"/>
          <p14:tracePt t="31108" x="4867275" y="4219575"/>
          <p14:tracePt t="31151" x="4867275" y="4210050"/>
          <p14:tracePt t="31423" x="4876800" y="4200525"/>
          <p14:tracePt t="31430" x="4886325" y="4200525"/>
          <p14:tracePt t="31458" x="4895850" y="4200525"/>
          <p14:tracePt t="31473" x="4903788" y="4200525"/>
          <p14:tracePt t="31500" x="4913313" y="4200525"/>
          <p14:tracePt t="31521" x="4922838" y="4200525"/>
          <p14:tracePt t="31542" x="4922838" y="4191000"/>
          <p14:tracePt t="31556" x="4932363" y="4191000"/>
          <p14:tracePt t="31562" x="4932363" y="4183063"/>
          <p14:tracePt t="31570" x="4949825" y="4173538"/>
          <p14:tracePt t="31577" x="4986338" y="4137025"/>
          <p14:tracePt t="31584" x="5068888" y="4044950"/>
          <p14:tracePt t="31591" x="5232400" y="3835400"/>
          <p14:tracePt t="31597" x="5451475" y="3552825"/>
          <p14:tracePt t="31605" x="5634038" y="3360738"/>
          <p14:tracePt t="31612" x="5680075" y="3268663"/>
          <p14:tracePt t="31620" x="5716588" y="3241675"/>
          <p14:tracePt t="31625" x="5726113" y="3224213"/>
          <p14:tracePt t="31632" x="5726113" y="3214688"/>
          <p14:tracePt t="31640" x="5726113" y="3205163"/>
          <p14:tracePt t="31647" x="5726113" y="3195638"/>
          <p14:tracePt t="31654" x="5726113" y="3187700"/>
          <p14:tracePt t="31689" x="5726113" y="3178175"/>
          <p14:tracePt t="31696" x="5726113" y="3168650"/>
          <p14:tracePt t="31737" x="5735638" y="3141663"/>
          <p14:tracePt t="31745" x="5745163" y="3141663"/>
          <p14:tracePt t="31751" x="5745163" y="3114675"/>
          <p14:tracePt t="31758" x="5753100" y="3105150"/>
          <p14:tracePt t="31766" x="5762625" y="3086100"/>
          <p14:tracePt t="31773" x="5762625" y="3078163"/>
          <p14:tracePt t="31779" x="5781675" y="3059113"/>
          <p14:tracePt t="31787" x="5789613" y="3022600"/>
          <p14:tracePt t="31794" x="5808663" y="2995613"/>
          <p14:tracePt t="31800" x="5845175" y="2959100"/>
          <p14:tracePt t="31807" x="5862638" y="2913063"/>
          <p14:tracePt t="31815" x="5891213" y="2886075"/>
          <p14:tracePt t="31822" x="5908675" y="2857500"/>
          <p14:tracePt t="31828" x="5954713" y="2820988"/>
          <p14:tracePt t="31836" x="5991225" y="2784475"/>
          <p14:tracePt t="31842" x="6054725" y="2730500"/>
          <p14:tracePt t="31849" x="6137275" y="2667000"/>
          <p14:tracePt t="31856" x="6219825" y="2611438"/>
          <p14:tracePt t="31864" x="6273800" y="2557463"/>
          <p14:tracePt t="31870" x="6337300" y="2528888"/>
          <p14:tracePt t="31877" x="6402388" y="2465388"/>
          <p14:tracePt t="31885" x="6483350" y="2411413"/>
          <p14:tracePt t="31891" x="6575425" y="2365375"/>
          <p14:tracePt t="31898" x="6675438" y="2309813"/>
          <p14:tracePt t="31907" x="6767513" y="2273300"/>
          <p14:tracePt t="31913" x="6813550" y="2255838"/>
          <p14:tracePt t="31920" x="6840538" y="2255838"/>
          <p14:tracePt t="31926" x="6877050" y="2236788"/>
          <p14:tracePt t="31934" x="6886575" y="2228850"/>
          <p14:tracePt t="31940" x="6904038" y="2228850"/>
          <p14:tracePt t="31948" x="6913563" y="2219325"/>
          <p14:tracePt t="31955" x="6931025" y="2219325"/>
          <p14:tracePt t="31962" x="6940550" y="2209800"/>
          <p14:tracePt t="31982" x="6950075" y="2209800"/>
          <p14:tracePt t="31990" x="6959600" y="2209800"/>
          <p14:tracePt t="31997" x="6967538" y="2209800"/>
          <p14:tracePt t="32011" x="6977063" y="2209800"/>
          <p14:tracePt t="32038" x="6996113" y="2209800"/>
          <p14:tracePt t="32045" x="7004050" y="2209800"/>
          <p14:tracePt t="32052" x="7013575" y="2209800"/>
          <p14:tracePt t="32059" x="7032625" y="2200275"/>
          <p14:tracePt t="32066" x="7040563" y="2200275"/>
          <p14:tracePt t="32073" x="7077075" y="2200275"/>
          <p14:tracePt t="32080" x="7105650" y="2200275"/>
          <p14:tracePt t="32088" x="7142163" y="2192338"/>
          <p14:tracePt t="32094" x="7223125" y="2163763"/>
          <p14:tracePt t="32101" x="7288213" y="2155825"/>
          <p14:tracePt t="32109" x="7334250" y="2146300"/>
          <p14:tracePt t="32115" x="7378700" y="2136775"/>
          <p14:tracePt t="32122" x="7424738" y="2136775"/>
          <p14:tracePt t="32129" x="7470775" y="2136775"/>
          <p14:tracePt t="32136" x="7516813" y="2119313"/>
          <p14:tracePt t="32143" x="7570788" y="2119313"/>
          <p14:tracePt t="32150" x="7597775" y="2119313"/>
          <p14:tracePt t="32157" x="7634288" y="2109788"/>
          <p14:tracePt t="32164" x="7662863" y="2109788"/>
          <p14:tracePt t="32172" x="7716838" y="2100263"/>
          <p14:tracePt t="32178" x="7772400" y="2090738"/>
          <p14:tracePt t="32185" x="7853363" y="2082800"/>
          <p14:tracePt t="32192" x="7908925" y="2073275"/>
          <p14:tracePt t="32199" x="7945438" y="2063750"/>
          <p14:tracePt t="32206" x="7981950" y="2063750"/>
          <p14:tracePt t="32213" x="7999413" y="2054225"/>
          <p14:tracePt t="32220" x="8027988" y="2054225"/>
          <p14:tracePt t="32227" x="8045450" y="2054225"/>
          <p14:tracePt t="32234" x="8054975" y="2054225"/>
          <p14:tracePt t="32241" x="8081963" y="2054225"/>
          <p14:tracePt t="32248" x="8091488" y="2054225"/>
          <p14:tracePt t="32257" x="8101013" y="2054225"/>
          <p14:tracePt t="32269" x="8108950" y="2054225"/>
          <p14:tracePt t="32283" x="8118475" y="2054225"/>
          <p14:tracePt t="32290" x="8128000" y="2054225"/>
          <p14:tracePt t="32305" x="8128000" y="2063750"/>
          <p14:tracePt t="32325" x="8137525" y="2063750"/>
          <p14:tracePt t="32332" x="8147050" y="2073275"/>
          <p14:tracePt t="32354" x="8154988" y="2073275"/>
          <p14:tracePt t="32359" x="8164513" y="2073275"/>
          <p14:tracePt t="36185" x="8164513" y="2063750"/>
          <p14:tracePt t="36192" x="8183563" y="2046288"/>
          <p14:tracePt t="36198" x="8191500" y="2017713"/>
          <p14:tracePt t="36206" x="8210550" y="1973263"/>
          <p14:tracePt t="36212" x="8256588" y="1917700"/>
          <p14:tracePt t="36220" x="8301038" y="1825625"/>
          <p14:tracePt t="36226" x="8347075" y="1735138"/>
          <p14:tracePt t="36233" x="8393113" y="1635125"/>
          <p14:tracePt t="36241" x="8420100" y="1579563"/>
          <p14:tracePt t="36247" x="8447088" y="1506538"/>
          <p14:tracePt t="36254" x="8466138" y="1460500"/>
          <p14:tracePt t="36261" x="8502650" y="1397000"/>
          <p14:tracePt t="36267" x="8520113" y="1333500"/>
          <p14:tracePt t="36275" x="8539163" y="1287463"/>
          <p14:tracePt t="36282" x="8556625" y="1250950"/>
          <p14:tracePt t="36290" x="8575675" y="1214438"/>
          <p14:tracePt t="36296" x="8575675" y="1196975"/>
          <p14:tracePt t="36303" x="8593138" y="1168400"/>
          <p14:tracePt t="36310" x="8612188" y="1141413"/>
          <p14:tracePt t="36317" x="8612188" y="1104900"/>
          <p14:tracePt t="36324" x="8612188" y="1077913"/>
          <p14:tracePt t="36331" x="8621713" y="1077913"/>
          <p14:tracePt t="36339" x="8621713" y="1058863"/>
          <p14:tracePt t="36345" x="8621713" y="1050925"/>
          <p14:tracePt t="36352" x="8621713" y="1041400"/>
          <p14:tracePt t="36359" x="8621713" y="1031875"/>
          <p14:tracePt t="36374" x="8621713" y="1022350"/>
          <p14:tracePt t="36387" x="8621713" y="1014413"/>
          <p14:tracePt t="36408" x="8621713" y="1004888"/>
          <p14:tracePt t="36415" x="8629650" y="1004888"/>
          <p14:tracePt t="36436" x="8639175" y="995363"/>
          <p14:tracePt t="36478" x="8639175" y="985838"/>
          <p14:tracePt t="36506" x="8639175" y="976313"/>
          <p14:tracePt t="36556" x="8639175" y="968375"/>
          <p14:tracePt t="36625" x="8639175" y="958850"/>
          <p14:tracePt t="36653" x="8639175" y="949325"/>
          <p14:tracePt t="37044" x="8629650" y="949325"/>
          <p14:tracePt t="37072" x="8629650" y="958850"/>
          <p14:tracePt t="37093" x="8629650" y="968375"/>
          <p14:tracePt t="37192" x="8621713" y="968375"/>
          <p14:tracePt t="37625" x="8629650" y="968375"/>
          <p14:tracePt t="37653" x="8629650" y="958850"/>
          <p14:tracePt t="37682" x="8639175" y="949325"/>
          <p14:tracePt t="37687" x="8648700" y="949325"/>
          <p14:tracePt t="37709" x="8658225" y="949325"/>
          <p14:tracePt t="37716" x="8666163" y="949325"/>
          <p14:tracePt t="37722" x="8675688" y="949325"/>
          <p14:tracePt t="37730" x="8685213" y="949325"/>
          <p14:tracePt t="37736" x="8702675" y="939800"/>
          <p14:tracePt t="37743" x="8721725" y="931863"/>
          <p14:tracePt t="37750" x="8739188" y="931863"/>
          <p14:tracePt t="37757" x="8758238" y="931863"/>
          <p14:tracePt t="37764" x="8767763" y="931863"/>
          <p14:tracePt t="37771" x="8785225" y="931863"/>
          <p14:tracePt t="37778" x="8794750" y="922338"/>
          <p14:tracePt t="37785" x="8812213" y="922338"/>
          <p14:tracePt t="37792" x="8840788" y="922338"/>
          <p14:tracePt t="37799" x="8858250" y="922338"/>
          <p14:tracePt t="37808" x="8885238" y="912813"/>
          <p14:tracePt t="37813" x="8894763" y="912813"/>
          <p14:tracePt t="37820" x="8921750" y="912813"/>
          <p14:tracePt t="37827" x="8940800" y="912813"/>
          <p14:tracePt t="37834" x="8967788" y="912813"/>
          <p14:tracePt t="37841" x="8996363" y="912813"/>
          <p14:tracePt t="37848" x="9013825" y="912813"/>
          <p14:tracePt t="37856" x="9040813" y="912813"/>
          <p14:tracePt t="37862" x="9050338" y="912813"/>
          <p14:tracePt t="37871" x="9077325" y="912813"/>
          <p14:tracePt t="37876" x="9096375" y="912813"/>
          <p14:tracePt t="37883" x="9113838" y="912813"/>
          <p14:tracePt t="37890" x="9132888" y="912813"/>
          <p14:tracePt t="37897" x="9142413" y="912813"/>
          <p14:tracePt t="37905" x="9159875" y="912813"/>
          <p14:tracePt t="37918" x="9169400" y="912813"/>
          <p14:tracePt t="37925" x="9178925" y="912813"/>
          <p14:tracePt t="37932" x="9186863" y="912813"/>
          <p14:tracePt t="37947" x="9205913" y="912813"/>
          <p14:tracePt t="37974" x="9223375" y="912813"/>
          <p14:tracePt t="37988" x="9232900" y="912813"/>
          <p14:tracePt t="38009" x="9242425" y="912813"/>
          <p14:tracePt t="38016" x="9251950" y="912813"/>
          <p14:tracePt t="38072" x="9259888" y="912813"/>
          <p14:tracePt t="38101" x="9269413" y="912813"/>
          <p14:tracePt t="38226" x="9278938" y="912813"/>
          <p14:tracePt t="38247" x="9288463" y="912813"/>
          <p14:tracePt t="38260" x="9296400" y="912813"/>
          <p14:tracePt t="38268" x="9315450" y="903288"/>
          <p14:tracePt t="38274" x="9324975" y="895350"/>
          <p14:tracePt t="38282" x="9351963" y="895350"/>
          <p14:tracePt t="38290" x="9378950" y="895350"/>
          <p14:tracePt t="38296" x="9398000" y="885825"/>
          <p14:tracePt t="38302" x="9424988" y="885825"/>
          <p14:tracePt t="38310" x="9442450" y="876300"/>
          <p14:tracePt t="38317" x="9478963" y="866775"/>
          <p14:tracePt t="38325" x="9515475" y="858838"/>
          <p14:tracePt t="38330" x="9534525" y="858838"/>
          <p14:tracePt t="38337" x="9571038" y="858838"/>
          <p14:tracePt t="38345" x="9607550" y="858838"/>
          <p14:tracePt t="38352" x="9617075" y="858838"/>
          <p14:tracePt t="38358" x="9644063" y="849313"/>
          <p14:tracePt t="38366" x="9671050" y="849313"/>
          <p14:tracePt t="38374" x="9690100" y="849313"/>
          <p14:tracePt t="38380" x="9717088" y="849313"/>
          <p14:tracePt t="38387" x="9734550" y="849313"/>
          <p14:tracePt t="38394" x="9753600" y="849313"/>
          <p14:tracePt t="38407" x="9780588" y="849313"/>
          <p14:tracePt t="38415" x="9790113" y="839788"/>
          <p14:tracePt t="38421" x="9817100" y="830263"/>
          <p14:tracePt t="38428" x="9845675" y="830263"/>
          <p14:tracePt t="38435" x="9853613" y="830263"/>
          <p14:tracePt t="38443" x="9872663" y="830263"/>
          <p14:tracePt t="38449" x="9882188" y="830263"/>
          <p14:tracePt t="38457" x="9899650" y="830263"/>
          <p14:tracePt t="38463" x="9909175" y="830263"/>
          <p14:tracePt t="38470" x="9926638" y="830263"/>
          <p14:tracePt t="38477" x="9936163" y="830263"/>
          <p14:tracePt t="38484" x="9945688" y="830263"/>
          <p14:tracePt t="38491" x="9955213" y="830263"/>
          <p14:tracePt t="38498" x="9963150" y="830263"/>
          <p14:tracePt t="38512" x="9972675" y="830263"/>
          <p14:tracePt t="38519" x="9982200" y="830263"/>
          <p14:tracePt t="38533" x="9991725" y="830263"/>
          <p14:tracePt t="38547" x="9999663" y="830263"/>
          <p14:tracePt t="38562" x="10009188" y="830263"/>
          <p14:tracePt t="38575" x="10018713" y="830263"/>
          <p14:tracePt t="38618" x="10028238" y="830263"/>
          <p14:tracePt t="38645" x="10036175" y="830263"/>
          <p14:tracePt t="38701" x="10045700" y="830263"/>
          <p14:tracePt t="39562" x="10045700" y="839788"/>
          <p14:tracePt t="39623" x="10036175" y="839788"/>
          <p14:tracePt t="39707" x="10028238" y="839788"/>
          <p14:tracePt t="39806" x="10018713" y="839788"/>
          <p14:tracePt t="39834" x="10009188" y="839788"/>
          <p14:tracePt t="39869" x="9999663" y="839788"/>
          <p14:tracePt t="39889" x="9991725" y="839788"/>
          <p14:tracePt t="39939" x="9982200" y="839788"/>
          <p14:tracePt t="39959" x="9972675" y="839788"/>
          <p14:tracePt t="40226" x="9963150" y="839788"/>
          <p14:tracePt t="40232" x="9955213" y="839788"/>
          <p14:tracePt t="40246" x="9945688" y="839788"/>
          <p14:tracePt t="40259" x="9936163" y="839788"/>
          <p14:tracePt t="40273" x="9926638" y="839788"/>
          <p14:tracePt t="40295" x="9918700" y="839788"/>
          <p14:tracePt t="40308" x="9909175" y="839788"/>
          <p14:tracePt t="40324" x="9909175" y="830263"/>
          <p14:tracePt t="40329" x="9899650" y="822325"/>
          <p14:tracePt t="40372" x="9890125" y="822325"/>
          <p14:tracePt t="40378" x="9890125" y="812800"/>
          <p14:tracePt t="40400" x="9882188" y="803275"/>
          <p14:tracePt t="40428" x="9872663" y="803275"/>
          <p14:tracePt t="40476" x="9872663" y="793750"/>
          <p14:tracePt t="40490" x="9863138" y="793750"/>
          <p14:tracePt t="40498" x="9863138" y="785813"/>
          <p14:tracePt t="40519" x="9853613" y="785813"/>
          <p14:tracePt t="40560" x="9845675" y="785813"/>
          <p14:tracePt t="40638" x="9836150" y="785813"/>
          <p14:tracePt t="40658" x="9836150" y="776288"/>
          <p14:tracePt t="41232" x="9826625" y="776288"/>
          <p14:tracePt t="41259" x="9817100" y="776288"/>
          <p14:tracePt t="41281" x="9809163" y="776288"/>
          <p14:tracePt t="41315" x="9799638" y="776288"/>
          <p14:tracePt t="41330" x="9790113" y="776288"/>
          <p14:tracePt t="41351" x="9780588" y="776288"/>
          <p14:tracePt t="41365" x="9772650" y="776288"/>
          <p14:tracePt t="41385" x="9763125" y="776288"/>
          <p14:tracePt t="41392" x="9763125" y="766763"/>
          <p14:tracePt t="41399" x="9753600" y="766763"/>
          <p14:tracePt t="41420" x="9744075" y="766763"/>
          <p14:tracePt t="41428" x="9744075" y="757238"/>
          <p14:tracePt t="41441" x="9734550" y="757238"/>
          <p14:tracePt t="41462" x="9726613" y="757238"/>
          <p14:tracePt t="41477" x="9717088" y="757238"/>
          <p14:tracePt t="41498" x="9707563" y="757238"/>
          <p14:tracePt t="41511" x="9698038" y="757238"/>
          <p14:tracePt t="41517" x="9698038" y="749300"/>
          <p14:tracePt t="41525" x="9690100" y="749300"/>
          <p14:tracePt t="41553" x="9680575" y="749300"/>
          <p14:tracePt t="41567" x="9680575" y="739775"/>
          <p14:tracePt t="41574" x="9671050" y="739775"/>
          <p14:tracePt t="41623" x="9661525" y="739775"/>
          <p14:tracePt t="41644" x="9653588" y="730250"/>
          <p14:tracePt t="41672" x="9653588" y="720725"/>
          <p14:tracePt t="41692" x="9644063" y="720725"/>
          <p14:tracePt t="41714" x="9644063" y="712788"/>
          <p14:tracePt t="41722" x="9634538" y="712788"/>
          <p14:tracePt t="41727" x="9634538" y="703263"/>
          <p14:tracePt t="41748" x="9634538" y="693738"/>
          <p14:tracePt t="41770" x="9625013" y="684213"/>
          <p14:tracePt t="41790" x="9617075" y="684213"/>
          <p14:tracePt t="41797" x="9617075" y="676275"/>
          <p14:tracePt t="41839" x="9607550" y="666750"/>
          <p14:tracePt t="41846" x="9598025" y="657225"/>
          <p14:tracePt t="41903" x="9598025" y="647700"/>
          <p14:tracePt t="41917" x="9588500" y="639763"/>
          <p14:tracePt t="42783" x="9580563" y="639763"/>
          <p14:tracePt t="42825" x="9571038" y="639763"/>
          <p14:tracePt t="42853" x="9561513" y="639763"/>
          <p14:tracePt t="42867" x="9551988" y="639763"/>
          <p14:tracePt t="43307" x="9551988" y="630238"/>
          <p14:tracePt t="43329" x="9551988" y="620713"/>
          <p14:tracePt t="43356" x="9544050" y="620713"/>
          <p14:tracePt t="43371" x="9544050" y="611188"/>
          <p14:tracePt t="43377" x="9534525" y="603250"/>
          <p14:tracePt t="43398" x="9525000" y="603250"/>
          <p14:tracePt t="43406" x="9525000" y="593725"/>
          <p14:tracePt t="43412" x="9515475" y="584200"/>
          <p14:tracePt t="43433" x="9507538" y="584200"/>
          <p14:tracePt t="43440" x="9507538" y="574675"/>
          <p14:tracePt t="43448" x="9498013" y="566738"/>
          <p14:tracePt t="43461" x="9498013" y="557213"/>
          <p14:tracePt t="43468" x="9488488" y="547688"/>
          <p14:tracePt t="43475" x="9478963" y="547688"/>
          <p14:tracePt t="43482" x="9478963" y="538163"/>
          <p14:tracePt t="43495" x="9471025" y="530225"/>
          <p14:tracePt t="43503" x="9461500" y="520700"/>
          <p14:tracePt t="43509" x="9451975" y="520700"/>
          <p14:tracePt t="43517" x="9451975" y="511175"/>
          <p14:tracePt t="43524" x="9442450" y="501650"/>
          <p14:tracePt t="43532" x="9434513" y="493713"/>
          <p14:tracePt t="43544" x="9424988" y="493713"/>
          <p14:tracePt t="43552" x="9415463" y="493713"/>
          <p14:tracePt t="43558" x="9405938" y="474663"/>
          <p14:tracePt t="43581" x="9398000" y="465138"/>
          <p14:tracePt t="43593" x="9388475" y="457200"/>
          <p14:tracePt t="43614" x="9378950" y="447675"/>
          <p14:tracePt t="43621" x="9369425" y="447675"/>
          <p14:tracePt t="43629" x="9369425" y="438150"/>
          <p14:tracePt t="43636" x="9361488" y="428625"/>
          <p14:tracePt t="43650" x="9351963" y="428625"/>
          <p14:tracePt t="43657" x="9342438" y="420688"/>
          <p14:tracePt t="43671" x="9332913" y="420688"/>
          <p14:tracePt t="43678" x="9324975" y="420688"/>
          <p14:tracePt t="43684" x="9324975" y="411163"/>
          <p14:tracePt t="43691" x="9315450" y="411163"/>
          <p14:tracePt t="43706" x="9305925" y="411163"/>
          <p14:tracePt t="43719" x="9288463" y="411163"/>
          <p14:tracePt t="43733" x="9269413" y="401638"/>
          <p14:tracePt t="43747" x="9269413" y="392113"/>
          <p14:tracePt t="43755" x="9259888" y="392113"/>
          <p14:tracePt t="43761" x="9251950" y="392113"/>
          <p14:tracePt t="43768" x="9242425" y="392113"/>
          <p14:tracePt t="43775" x="9232900" y="392113"/>
          <p14:tracePt t="43782" x="9223375" y="384175"/>
          <p14:tracePt t="43790" x="9215438" y="384175"/>
          <p14:tracePt t="43803" x="9205913" y="384175"/>
          <p14:tracePt t="43818" x="9186863" y="374650"/>
          <p14:tracePt t="43832" x="9178925" y="374650"/>
          <p14:tracePt t="43845" x="9169400" y="374650"/>
          <p14:tracePt t="43853" x="9159875" y="374650"/>
          <p14:tracePt t="43866" x="9150350" y="374650"/>
          <p14:tracePt t="43873" x="9142413" y="374650"/>
          <p14:tracePt t="43887" x="9132888" y="374650"/>
          <p14:tracePt t="43894" x="9123363" y="374650"/>
          <p14:tracePt t="43901" x="9113838" y="374650"/>
          <p14:tracePt t="43907" x="9105900" y="374650"/>
          <p14:tracePt t="43916" x="9096375" y="374650"/>
          <p14:tracePt t="43929" x="9086850" y="374650"/>
          <p14:tracePt t="43936" x="9077325" y="374650"/>
          <p14:tracePt t="43943" x="9069388" y="374650"/>
          <p14:tracePt t="43949" x="9059863" y="374650"/>
          <p14:tracePt t="43958" x="9050338" y="374650"/>
          <p14:tracePt t="43974" x="9032875" y="374650"/>
          <p14:tracePt t="43978" x="9023350" y="374650"/>
          <p14:tracePt t="43985" x="9013825" y="374650"/>
          <p14:tracePt t="43992" x="8986838" y="374650"/>
          <p14:tracePt t="43999" x="8967788" y="392113"/>
          <p14:tracePt t="44006" x="8950325" y="392113"/>
          <p14:tracePt t="44013" x="8931275" y="401638"/>
          <p14:tracePt t="44020" x="8913813" y="411163"/>
          <p14:tracePt t="44027" x="8885238" y="428625"/>
          <p14:tracePt t="44034" x="8867775" y="438150"/>
          <p14:tracePt t="44042" x="8848725" y="447675"/>
          <p14:tracePt t="44048" x="8812213" y="465138"/>
          <p14:tracePt t="44055" x="8785225" y="484188"/>
          <p14:tracePt t="44061" x="8767763" y="501650"/>
          <p14:tracePt t="44068" x="8758238" y="520700"/>
          <p14:tracePt t="44075" x="8739188" y="520700"/>
          <p14:tracePt t="44082" x="8731250" y="530225"/>
          <p14:tracePt t="44090" x="8731250" y="538163"/>
          <p14:tracePt t="44096" x="8712200" y="547688"/>
          <p14:tracePt t="44103" x="8702675" y="557213"/>
          <p14:tracePt t="44110" x="8694738" y="566738"/>
          <p14:tracePt t="44117" x="8685213" y="574675"/>
          <p14:tracePt t="44131" x="8675688" y="584200"/>
          <p14:tracePt t="44138" x="8666163" y="593725"/>
          <p14:tracePt t="44145" x="8658225" y="603250"/>
          <p14:tracePt t="44152" x="8639175" y="611188"/>
          <p14:tracePt t="44159" x="8639175" y="630238"/>
          <p14:tracePt t="44166" x="8629650" y="630238"/>
          <p14:tracePt t="44173" x="8621713" y="630238"/>
          <p14:tracePt t="44180" x="8621713" y="647700"/>
          <p14:tracePt t="44187" x="8612188" y="657225"/>
          <p14:tracePt t="44194" x="8602663" y="666750"/>
          <p14:tracePt t="44201" x="8593138" y="684213"/>
          <p14:tracePt t="44215" x="8593138" y="693738"/>
          <p14:tracePt t="44222" x="8593138" y="712788"/>
          <p14:tracePt t="44229" x="8585200" y="730250"/>
          <p14:tracePt t="44236" x="8585200" y="749300"/>
          <p14:tracePt t="44243" x="8585200" y="776288"/>
          <p14:tracePt t="44250" x="8585200" y="812800"/>
          <p14:tracePt t="44257" x="8593138" y="839788"/>
          <p14:tracePt t="44264" x="8593138" y="849313"/>
          <p14:tracePt t="44271" x="8593138" y="866775"/>
          <p14:tracePt t="44278" x="8612188" y="885825"/>
          <p14:tracePt t="44285" x="8621713" y="903288"/>
          <p14:tracePt t="44291" x="8629650" y="931863"/>
          <p14:tracePt t="44298" x="8658225" y="949325"/>
          <p14:tracePt t="44307" x="8675688" y="958850"/>
          <p14:tracePt t="44313" x="8694738" y="976313"/>
          <p14:tracePt t="44320" x="8721725" y="995363"/>
          <p14:tracePt t="44326" x="8739188" y="1014413"/>
          <p14:tracePt t="44334" x="8775700" y="1031875"/>
          <p14:tracePt t="44341" x="8804275" y="1041400"/>
          <p14:tracePt t="44348" x="8831263" y="1050925"/>
          <p14:tracePt t="44355" x="8848725" y="1058863"/>
          <p14:tracePt t="44362" x="8877300" y="1068388"/>
          <p14:tracePt t="44369" x="8894763" y="1077913"/>
          <p14:tracePt t="44375" x="8931275" y="1087438"/>
          <p14:tracePt t="44383" x="8959850" y="1087438"/>
          <p14:tracePt t="44390" x="8977313" y="1095375"/>
          <p14:tracePt t="44396" x="9004300" y="1095375"/>
          <p14:tracePt t="44404" x="9032875" y="1095375"/>
          <p14:tracePt t="44411" x="9050338" y="1095375"/>
          <p14:tracePt t="44417" x="9077325" y="1095375"/>
          <p14:tracePt t="44425" x="9096375" y="1095375"/>
          <p14:tracePt t="44432" x="9132888" y="1095375"/>
          <p14:tracePt t="44440" x="9169400" y="1087438"/>
          <p14:tracePt t="44446" x="9178925" y="1077913"/>
          <p14:tracePt t="44453" x="9223375" y="1077913"/>
          <p14:tracePt t="44460" x="9232900" y="1077913"/>
          <p14:tracePt t="44467" x="9259888" y="1068388"/>
          <p14:tracePt t="44473" x="9288463" y="1058863"/>
          <p14:tracePt t="44481" x="9296400" y="1050925"/>
          <p14:tracePt t="44488" x="9332913" y="1041400"/>
          <p14:tracePt t="44494" x="9361488" y="1041400"/>
          <p14:tracePt t="44502" x="9388475" y="1031875"/>
          <p14:tracePt t="44509" x="9415463" y="1022350"/>
          <p14:tracePt t="44516" x="9434513" y="1014413"/>
          <p14:tracePt t="44523" x="9451975" y="995363"/>
          <p14:tracePt t="44529" x="9478963" y="995363"/>
          <p14:tracePt t="44536" x="9507538" y="976313"/>
          <p14:tracePt t="44543" x="9525000" y="976313"/>
          <p14:tracePt t="44550" x="9544050" y="976313"/>
          <p14:tracePt t="44564" x="9551988" y="968375"/>
          <p14:tracePt t="44571" x="9561513" y="968375"/>
          <p14:tracePt t="44578" x="9571038" y="958850"/>
          <p14:tracePt t="44585" x="9571038" y="949325"/>
          <p14:tracePt t="44592" x="9580563" y="949325"/>
          <p14:tracePt t="44600" x="9588500" y="949325"/>
          <p14:tracePt t="44614" x="9588500" y="939800"/>
          <p14:tracePt t="44621" x="9588500" y="931863"/>
          <p14:tracePt t="44628" x="9598025" y="931863"/>
          <p14:tracePt t="44635" x="9607550" y="922338"/>
          <p14:tracePt t="44641" x="9607550" y="912813"/>
          <p14:tracePt t="44649" x="9607550" y="903288"/>
          <p14:tracePt t="44656" x="9607550" y="895350"/>
          <p14:tracePt t="44663" x="9607550" y="885825"/>
          <p14:tracePt t="44676" x="9607550" y="866775"/>
          <p14:tracePt t="44683" x="9607550" y="858838"/>
          <p14:tracePt t="44698" x="9607550" y="839788"/>
          <p14:tracePt t="44718" x="9607550" y="830263"/>
          <p14:tracePt t="44726" x="9598025" y="812800"/>
          <p14:tracePt t="44740" x="9598025" y="793750"/>
          <p14:tracePt t="44754" x="9598025" y="785813"/>
          <p14:tracePt t="44760" x="9598025" y="776288"/>
          <p14:tracePt t="44768" x="9598025" y="766763"/>
          <p14:tracePt t="44782" x="9598025" y="757238"/>
          <p14:tracePt t="44788" x="9598025" y="749300"/>
          <p14:tracePt t="44796" x="9598025" y="739775"/>
          <p14:tracePt t="44803" x="9588500" y="739775"/>
          <p14:tracePt t="44809" x="9588500" y="730250"/>
          <p14:tracePt t="44830" x="9580563" y="712788"/>
          <p14:tracePt t="44845" x="9580563" y="703263"/>
          <p14:tracePt t="44858" x="9580563" y="693738"/>
          <p14:tracePt t="44866" x="9571038" y="684213"/>
          <p14:tracePt t="44880" x="9571038" y="676275"/>
          <p14:tracePt t="44887" x="9561513" y="657225"/>
          <p14:tracePt t="44893" x="9544050" y="657225"/>
          <p14:tracePt t="44901" x="9544050" y="647700"/>
          <p14:tracePt t="44907" x="9544050" y="639763"/>
          <p14:tracePt t="44914" x="9534525" y="639763"/>
          <p14:tracePt t="44922" x="9525000" y="620713"/>
          <p14:tracePt t="44928" x="9515475" y="611188"/>
          <p14:tracePt t="44935" x="9507538" y="603250"/>
          <p14:tracePt t="44942" x="9478963" y="584200"/>
          <p14:tracePt t="44950" x="9478963" y="574675"/>
          <p14:tracePt t="44957" x="9471025" y="574675"/>
          <p14:tracePt t="44962" x="9442450" y="566738"/>
          <p14:tracePt t="44974" x="9424988" y="547688"/>
          <p14:tracePt t="44976" x="9405938" y="538163"/>
          <p14:tracePt t="44984" x="9378950" y="530225"/>
          <p14:tracePt t="44991" x="9369425" y="530225"/>
          <p14:tracePt t="44999" x="9361488" y="520700"/>
          <p14:tracePt t="45005" x="9342438" y="520700"/>
          <p14:tracePt t="45019" x="9332913" y="511175"/>
          <p14:tracePt t="45026" x="9324975" y="501650"/>
          <p14:tracePt t="45032" x="9315450" y="501650"/>
          <p14:tracePt t="45040" x="9305925" y="501650"/>
          <p14:tracePt t="45047" x="9296400" y="501650"/>
          <p14:tracePt t="45054" x="9278938" y="501650"/>
          <p14:tracePt t="45061" x="9269413" y="501650"/>
          <p14:tracePt t="45068" x="9259888" y="493713"/>
          <p14:tracePt t="45075" x="9242425" y="484188"/>
          <p14:tracePt t="45082" x="9232900" y="484188"/>
          <p14:tracePt t="45090" x="9223375" y="484188"/>
          <p14:tracePt t="45096" x="9215438" y="474663"/>
          <p14:tracePt t="45110" x="9205913" y="474663"/>
          <p14:tracePt t="45117" x="9196388" y="474663"/>
          <p14:tracePt t="45124" x="9186863" y="474663"/>
          <p14:tracePt t="45131" x="9178925" y="474663"/>
          <p14:tracePt t="45138" x="9169400" y="474663"/>
          <p14:tracePt t="45152" x="9159875" y="474663"/>
          <p14:tracePt t="45167" x="9150350" y="474663"/>
          <p14:tracePt t="45173" x="9142413" y="474663"/>
          <p14:tracePt t="45187" x="9123363" y="474663"/>
          <p14:tracePt t="45208" x="9113838" y="474663"/>
          <p14:tracePt t="45215" x="9105900" y="474663"/>
          <p14:tracePt t="45236" x="9096375" y="474663"/>
          <p14:tracePt t="45243" x="9086850" y="474663"/>
          <p14:tracePt t="45264" x="9077325" y="474663"/>
          <p14:tracePt t="45271" x="9069388" y="474663"/>
          <p14:tracePt t="45298" x="9059863" y="474663"/>
          <p14:tracePt t="45305" x="9050338" y="474663"/>
          <p14:tracePt t="45326" x="9040813" y="474663"/>
          <p14:tracePt t="45341" x="9032875" y="474663"/>
          <p14:tracePt t="45375" x="9023350" y="474663"/>
          <p14:tracePt t="45411" x="9013825" y="474663"/>
          <p14:tracePt t="45417" x="9004300" y="474663"/>
          <p14:tracePt t="45467" x="8996363" y="474663"/>
          <p14:tracePt t="45488" x="8986838" y="474663"/>
          <p14:tracePt t="45529" x="8977313" y="474663"/>
          <p14:tracePt t="45537" x="8977313" y="484188"/>
          <p14:tracePt t="45557" x="8967788" y="484188"/>
          <p14:tracePt t="45585" x="8959850" y="484188"/>
          <p14:tracePt t="45606" x="8950325" y="484188"/>
          <p14:tracePt t="45655" x="8940800" y="484188"/>
          <p14:tracePt t="45676" x="8931275" y="484188"/>
          <p14:tracePt t="45760" x="8921750" y="484188"/>
          <p14:tracePt t="45781" x="8913813" y="493713"/>
          <p14:tracePt t="45830" x="8904288" y="493713"/>
          <p14:tracePt t="45837" x="8904288" y="501650"/>
          <p14:tracePt t="45844" x="8894763" y="501650"/>
          <p14:tracePt t="45851" x="8885238" y="501650"/>
          <p14:tracePt t="45879" x="8877300" y="511175"/>
          <p14:tracePt t="45892" x="8867775" y="511175"/>
          <p14:tracePt t="45900" x="8867775" y="520700"/>
          <p14:tracePt t="45921" x="8858250" y="520700"/>
          <p14:tracePt t="45949" x="8848725" y="530225"/>
          <p14:tracePt t="45969" x="8848725" y="538163"/>
          <p14:tracePt t="45977" x="8840788" y="538163"/>
          <p14:tracePt t="45998" x="8831263" y="538163"/>
          <p14:tracePt t="46096" x="8821738" y="538163"/>
          <p14:tracePt t="46116" x="8812213" y="538163"/>
          <p14:tracePt t="46145" x="8812213" y="547688"/>
          <p14:tracePt t="46165" x="8804275" y="547688"/>
          <p14:tracePt t="46194" x="8804275" y="557213"/>
          <p14:tracePt t="46222" x="8804275" y="566738"/>
          <p14:tracePt t="46235" x="8794750" y="566738"/>
          <p14:tracePt t="46242" x="8794750" y="574675"/>
          <p14:tracePt t="46249" x="8785225" y="584200"/>
          <p14:tracePt t="46263" x="8775700" y="584200"/>
          <p14:tracePt t="46284" x="8767763" y="584200"/>
          <p14:tracePt t="46291" x="8767763" y="593725"/>
          <p14:tracePt t="46319" x="8758238" y="603250"/>
          <p14:tracePt t="46340" x="8748713" y="603250"/>
          <p14:tracePt t="46368" x="8748713" y="611188"/>
          <p14:tracePt t="46389" x="8748713" y="620713"/>
          <p14:tracePt t="46437" x="8748713" y="630238"/>
          <p14:tracePt t="46445" x="8748713" y="639763"/>
          <p14:tracePt t="46493" x="8748713" y="647700"/>
          <p14:tracePt t="46521" x="8748713" y="657225"/>
          <p14:tracePt t="46578" x="8748713" y="666750"/>
          <p14:tracePt t="46626" x="8758238" y="666750"/>
          <p14:tracePt t="46655" x="8758238" y="676275"/>
          <p14:tracePt t="46760" x="8767763" y="676275"/>
          <p14:tracePt t="46802" x="8767763" y="684213"/>
          <p14:tracePt t="46838" x="8767763" y="693738"/>
          <p14:tracePt t="46878" x="8767763" y="703263"/>
          <p14:tracePt t="46913" x="8775700" y="703263"/>
          <p14:tracePt t="46934" x="8775700" y="712788"/>
          <p14:tracePt t="46963" x="8775700" y="720725"/>
          <p14:tracePt t="47010" x="8775700" y="730250"/>
          <p14:tracePt t="47024" x="8775700" y="739775"/>
          <p14:tracePt t="47074" x="8775700" y="749300"/>
          <p14:tracePt t="47095" x="8775700" y="757238"/>
          <p14:tracePt t="47200" x="8785225" y="757238"/>
          <p14:tracePt t="49534" x="8785225" y="766763"/>
          <p14:tracePt t="49541" x="8785225" y="776288"/>
          <p14:tracePt t="49590" x="8775700" y="776288"/>
          <p14:tracePt t="49597" x="8775700" y="785813"/>
          <p14:tracePt t="49624" x="8775700" y="793750"/>
          <p14:tracePt t="49785" x="8775700" y="803275"/>
          <p14:tracePt t="49813" x="8775700" y="812800"/>
          <p14:tracePt t="49834" x="8775700" y="822325"/>
          <p14:tracePt t="49883" x="8785225" y="830263"/>
          <p14:tracePt t="49889" x="8794750" y="839788"/>
          <p14:tracePt t="49924" x="8794750" y="849313"/>
          <p14:tracePt t="49939" x="8804275" y="858838"/>
          <p14:tracePt t="49960" x="8804275" y="866775"/>
          <p14:tracePt t="49966" x="8812213" y="866775"/>
          <p14:tracePt t="49980" x="8821738" y="866775"/>
          <p14:tracePt t="49987" x="8821738" y="876300"/>
          <p14:tracePt t="50001" x="8831263" y="876300"/>
          <p14:tracePt t="50015" x="8840788" y="876300"/>
          <p14:tracePt t="50030" x="8840788" y="885825"/>
          <p14:tracePt t="50044" x="8848725" y="885825"/>
          <p14:tracePt t="50051" x="8858250" y="885825"/>
          <p14:tracePt t="50058" x="8858250" y="895350"/>
          <p14:tracePt t="50073" x="8867775" y="895350"/>
          <p14:tracePt t="50086" x="8877300" y="895350"/>
          <p14:tracePt t="50108" x="8877300" y="903288"/>
          <p14:tracePt t="50113" x="8885238" y="903288"/>
          <p14:tracePt t="50121" x="8894763" y="903288"/>
          <p14:tracePt t="50128" x="8894763" y="912813"/>
          <p14:tracePt t="50149" x="8913813" y="912813"/>
          <p14:tracePt t="50157" x="8921750" y="912813"/>
          <p14:tracePt t="50177" x="8931275" y="922338"/>
          <p14:tracePt t="50183" x="8931275" y="931863"/>
          <p14:tracePt t="50190" x="8940800" y="931863"/>
          <p14:tracePt t="50206" x="8940800" y="939800"/>
          <p14:tracePt t="50212" x="8950325" y="939800"/>
          <p14:tracePt t="50225" x="8959850" y="939800"/>
          <p14:tracePt t="50247" x="8967788" y="939800"/>
          <p14:tracePt t="50261" x="8977313" y="939800"/>
          <p14:tracePt t="50281" x="8986838" y="939800"/>
          <p14:tracePt t="50288" x="8996363" y="939800"/>
          <p14:tracePt t="50296" x="9004300" y="939800"/>
          <p14:tracePt t="50309" x="9013825" y="939800"/>
          <p14:tracePt t="50324" x="9023350" y="949325"/>
          <p14:tracePt t="50331" x="9032875" y="949325"/>
          <p14:tracePt t="50344" x="9040813" y="949325"/>
          <p14:tracePt t="50358" x="9050338" y="949325"/>
          <p14:tracePt t="50365" x="9059863" y="949325"/>
          <p14:tracePt t="50379" x="9069388" y="949325"/>
          <p14:tracePt t="50393" x="9086850" y="949325"/>
          <p14:tracePt t="50414" x="9096375" y="949325"/>
          <p14:tracePt t="50421" x="9105900" y="949325"/>
          <p14:tracePt t="50435" x="9113838" y="949325"/>
          <p14:tracePt t="50450" x="9123363" y="949325"/>
          <p14:tracePt t="50463" x="9132888" y="949325"/>
          <p14:tracePt t="50477" x="9142413" y="949325"/>
          <p14:tracePt t="50484" x="9150350" y="949325"/>
          <p14:tracePt t="50512" x="9159875" y="949325"/>
          <p14:tracePt t="50526" x="9169400" y="949325"/>
          <p14:tracePt t="50554" x="9178925" y="949325"/>
          <p14:tracePt t="50568" x="9186863" y="949325"/>
          <p14:tracePt t="50618" x="9196388" y="949325"/>
          <p14:tracePt t="50645" x="9205913" y="949325"/>
          <p14:tracePt t="50716" x="9215438" y="949325"/>
          <p14:tracePt t="50834" x="9223375" y="949325"/>
          <p14:tracePt t="50855" x="9223375" y="958850"/>
          <p14:tracePt t="51358" x="9232900" y="958850"/>
          <p14:tracePt t="51365" x="9259888" y="958850"/>
          <p14:tracePt t="51373" x="9288463" y="958850"/>
          <p14:tracePt t="51379" x="9305925" y="958850"/>
          <p14:tracePt t="51386" x="9332913" y="958850"/>
          <p14:tracePt t="51392" x="9398000" y="968375"/>
          <p14:tracePt t="51400" x="9478963" y="976313"/>
          <p14:tracePt t="51407" x="9525000" y="976313"/>
          <p14:tracePt t="51414" x="9544050" y="976313"/>
          <p14:tracePt t="51421" x="9580563" y="976313"/>
          <p14:tracePt t="51427" x="9617075" y="976313"/>
          <p14:tracePt t="51435" x="9661525" y="976313"/>
          <p14:tracePt t="51441" x="9726613" y="976313"/>
          <p14:tracePt t="51449" x="9772650" y="976313"/>
          <p14:tracePt t="51457" x="9809163" y="976313"/>
          <p14:tracePt t="51463" x="9836150" y="976313"/>
          <p14:tracePt t="51470" x="9872663" y="976313"/>
          <p14:tracePt t="51477" x="9890125" y="976313"/>
          <p14:tracePt t="51483" x="9909175" y="976313"/>
          <p14:tracePt t="51490" x="9926638" y="976313"/>
          <p14:tracePt t="51498" x="9945688" y="976313"/>
          <p14:tracePt t="51505" x="9963150" y="976313"/>
          <p14:tracePt t="51512" x="9991725" y="968375"/>
          <p14:tracePt t="51518" x="10009188" y="968375"/>
          <p14:tracePt t="51525" x="10018713" y="968375"/>
          <p14:tracePt t="51532" x="10045700" y="968375"/>
          <p14:tracePt t="51540" x="10055225" y="968375"/>
          <p14:tracePt t="51547" x="10072688" y="968375"/>
          <p14:tracePt t="51553" x="10091738" y="968375"/>
          <p14:tracePt t="51561" x="10118725" y="968375"/>
          <p14:tracePt t="51568" x="10137775" y="958850"/>
          <p14:tracePt t="51574" x="10164763" y="958850"/>
          <p14:tracePt t="51581" x="10201275" y="949325"/>
          <p14:tracePt t="51589" x="10218738" y="949325"/>
          <p14:tracePt t="51596" x="10255250" y="939800"/>
          <p14:tracePt t="51603" x="10291763" y="939800"/>
          <p14:tracePt t="51609" x="10320338" y="931863"/>
          <p14:tracePt t="51617" x="10364788" y="922338"/>
          <p14:tracePt t="51623" x="10410825" y="922338"/>
          <p14:tracePt t="51631" x="10447338" y="922338"/>
          <p14:tracePt t="51637" x="10483850" y="922338"/>
          <p14:tracePt t="51645" x="10502900" y="922338"/>
          <p14:tracePt t="51652" x="10529888" y="922338"/>
          <p14:tracePt t="51658" x="10547350" y="922338"/>
          <p14:tracePt t="51666" x="10575925" y="922338"/>
          <p14:tracePt t="51673" x="10602913" y="922338"/>
          <p14:tracePt t="51679" x="10639425" y="922338"/>
          <p14:tracePt t="51686" x="10658475" y="922338"/>
          <p14:tracePt t="51694" x="10666413" y="922338"/>
          <p14:tracePt t="51700" x="10694988" y="922338"/>
          <p14:tracePt t="51707" x="10712450" y="922338"/>
          <p14:tracePt t="51715" x="10748963" y="922338"/>
          <p14:tracePt t="51721" x="10768013" y="922338"/>
          <p14:tracePt t="51728" x="10795000" y="922338"/>
          <p14:tracePt t="51735" x="10804525" y="922338"/>
          <p14:tracePt t="51742" x="10821988" y="922338"/>
          <p14:tracePt t="51749" x="10831513" y="922338"/>
          <p14:tracePt t="51757" x="10841038" y="922338"/>
          <p14:tracePt t="51763" x="10858500" y="922338"/>
          <p14:tracePt t="51770" x="10868025" y="922338"/>
          <p14:tracePt t="51777" x="10885488" y="922338"/>
          <p14:tracePt t="51784" x="10895013" y="922338"/>
          <p14:tracePt t="51791" x="10914063" y="922338"/>
          <p14:tracePt t="51806" x="10931525" y="922338"/>
          <p14:tracePt t="51812" x="10950575" y="912813"/>
          <p14:tracePt t="51819" x="10958513" y="912813"/>
          <p14:tracePt t="51826" x="10987088" y="903288"/>
          <p14:tracePt t="51840" x="10995025" y="903288"/>
          <p14:tracePt t="51847" x="11004550" y="895350"/>
          <p14:tracePt t="51861" x="11004550" y="885825"/>
          <p14:tracePt t="51868" x="11023600" y="885825"/>
          <p14:tracePt t="51875" x="11031538" y="885825"/>
          <p14:tracePt t="51903" x="11041063" y="866775"/>
          <p14:tracePt t="51910" x="11050588" y="858838"/>
          <p14:tracePt t="51917" x="11050588" y="849313"/>
          <p14:tracePt t="51923" x="11050588" y="822325"/>
          <p14:tracePt t="51931" x="11050588" y="803275"/>
          <p14:tracePt t="51939" x="11050588" y="785813"/>
          <p14:tracePt t="51945" x="11041063" y="766763"/>
          <p14:tracePt t="51951" x="11031538" y="739775"/>
          <p14:tracePt t="51959" x="11014075" y="703263"/>
          <p14:tracePt t="51967" x="10995025" y="666750"/>
          <p14:tracePt t="51974" x="10977563" y="647700"/>
          <p14:tracePt t="51980" x="10950575" y="611188"/>
          <p14:tracePt t="51987" x="10941050" y="584200"/>
          <p14:tracePt t="51993" x="10914063" y="557213"/>
          <p14:tracePt t="52000" x="10877550" y="530225"/>
          <p14:tracePt t="52008" x="10821988" y="484188"/>
          <p14:tracePt t="52014" x="10785475" y="457200"/>
          <p14:tracePt t="52021" x="10758488" y="428625"/>
          <p14:tracePt t="52029" x="10731500" y="420688"/>
          <p14:tracePt t="52036" x="10721975" y="401638"/>
          <p14:tracePt t="52043" x="10694988" y="392113"/>
          <p14:tracePt t="52049" x="10675938" y="384175"/>
          <p14:tracePt t="52057" x="10658475" y="374650"/>
          <p14:tracePt t="52063" x="10629900" y="374650"/>
          <p14:tracePt t="52071" x="10602913" y="365125"/>
          <p14:tracePt t="52085" x="10585450" y="355600"/>
          <p14:tracePt t="52091" x="10575925" y="355600"/>
          <p14:tracePt t="52098" x="10556875" y="347663"/>
          <p14:tracePt t="52106" x="10529888" y="347663"/>
          <p14:tracePt t="52112" x="10520363" y="338138"/>
          <p14:tracePt t="52119" x="10502900" y="338138"/>
          <p14:tracePt t="52126" x="10483850" y="338138"/>
          <p14:tracePt t="52140" x="10456863" y="338138"/>
          <p14:tracePt t="52147" x="10437813" y="338138"/>
          <p14:tracePt t="52156" x="10410825" y="338138"/>
          <p14:tracePt t="52162" x="10393363" y="338138"/>
          <p14:tracePt t="52168" x="10364788" y="338138"/>
          <p14:tracePt t="52175" x="10347325" y="338138"/>
          <p14:tracePt t="52183" x="10337800" y="338138"/>
          <p14:tracePt t="52190" x="10320338" y="338138"/>
          <p14:tracePt t="52197" x="10310813" y="338138"/>
          <p14:tracePt t="52204" x="10283825" y="338138"/>
          <p14:tracePt t="52210" x="10274300" y="338138"/>
          <p14:tracePt t="52217" x="10255250" y="338138"/>
          <p14:tracePt t="52224" x="10237788" y="355600"/>
          <p14:tracePt t="52238" x="10218738" y="355600"/>
          <p14:tracePt t="52246" x="10210800" y="365125"/>
          <p14:tracePt t="52252" x="10201275" y="374650"/>
          <p14:tracePt t="52259" x="10182225" y="374650"/>
          <p14:tracePt t="52273" x="10164763" y="384175"/>
          <p14:tracePt t="52288" x="10164763" y="392113"/>
          <p14:tracePt t="52294" x="10145713" y="392113"/>
          <p14:tracePt t="52302" x="10137775" y="401638"/>
          <p14:tracePt t="52309" x="10137775" y="411163"/>
          <p14:tracePt t="52315" x="10118725" y="411163"/>
          <p14:tracePt t="52323" x="10109200" y="428625"/>
          <p14:tracePt t="52336" x="10101263" y="428625"/>
          <p14:tracePt t="52343" x="10091738" y="447675"/>
          <p14:tracePt t="52350" x="10091738" y="457200"/>
          <p14:tracePt t="52357" x="10072688" y="465138"/>
          <p14:tracePt t="52364" x="10064750" y="484188"/>
          <p14:tracePt t="52371" x="10055225" y="493713"/>
          <p14:tracePt t="52379" x="10055225" y="501650"/>
          <p14:tracePt t="52386" x="10045700" y="520700"/>
          <p14:tracePt t="52392" x="10036175" y="520700"/>
          <p14:tracePt t="52399" x="10036175" y="538163"/>
          <p14:tracePt t="52407" x="10028238" y="547688"/>
          <p14:tracePt t="52413" x="10018713" y="574675"/>
          <p14:tracePt t="52419" x="10009188" y="593725"/>
          <p14:tracePt t="52434" x="9999663" y="620713"/>
          <p14:tracePt t="52442" x="9999663" y="630238"/>
          <p14:tracePt t="52448" x="9991725" y="657225"/>
          <p14:tracePt t="52456" x="9982200" y="676275"/>
          <p14:tracePt t="52462" x="9982200" y="693738"/>
          <p14:tracePt t="52469" x="9982200" y="720725"/>
          <p14:tracePt t="52476" x="9982200" y="730250"/>
          <p14:tracePt t="52483" x="9982200" y="757238"/>
          <p14:tracePt t="52490" x="9982200" y="776288"/>
          <p14:tracePt t="52497" x="9982200" y="785813"/>
          <p14:tracePt t="52504" x="9982200" y="812800"/>
          <p14:tracePt t="52510" x="9982200" y="830263"/>
          <p14:tracePt t="52518" x="9982200" y="849313"/>
          <p14:tracePt t="52525" x="9982200" y="876300"/>
          <p14:tracePt t="52532" x="9982200" y="885825"/>
          <p14:tracePt t="52541" x="9982200" y="895350"/>
          <p14:tracePt t="52546" x="9982200" y="903288"/>
          <p14:tracePt t="52553" x="9982200" y="922338"/>
          <p14:tracePt t="52560" x="9991725" y="949325"/>
          <p14:tracePt t="52567" x="9999663" y="958850"/>
          <p14:tracePt t="52575" x="9999663" y="968375"/>
          <p14:tracePt t="52581" x="9999663" y="976313"/>
          <p14:tracePt t="52588" x="10018713" y="985838"/>
          <p14:tracePt t="52595" x="10028238" y="1004888"/>
          <p14:tracePt t="52602" x="10036175" y="1014413"/>
          <p14:tracePt t="52608" x="10045700" y="1031875"/>
          <p14:tracePt t="52616" x="10055225" y="1050925"/>
          <p14:tracePt t="52623" x="10064750" y="1050925"/>
          <p14:tracePt t="52630" x="10072688" y="1058863"/>
          <p14:tracePt t="52636" x="10082213" y="1068388"/>
          <p14:tracePt t="52644" x="10091738" y="1087438"/>
          <p14:tracePt t="52651" x="10109200" y="1095375"/>
          <p14:tracePt t="52658" x="10128250" y="1104900"/>
          <p14:tracePt t="52665" x="10155238" y="1123950"/>
          <p14:tracePt t="52673" x="10164763" y="1131888"/>
          <p14:tracePt t="52679" x="10182225" y="1141413"/>
          <p14:tracePt t="52686" x="10210800" y="1150938"/>
          <p14:tracePt t="52693" x="10247313" y="1160463"/>
          <p14:tracePt t="52699" x="10283825" y="1168400"/>
          <p14:tracePt t="52706" x="10301288" y="1177925"/>
          <p14:tracePt t="52714" x="10328275" y="1177925"/>
          <p14:tracePt t="52722" x="10347325" y="1187450"/>
          <p14:tracePt t="52728" x="10383838" y="1187450"/>
          <p14:tracePt t="52734" x="10420350" y="1187450"/>
          <p14:tracePt t="52741" x="10447338" y="1187450"/>
          <p14:tracePt t="52748" x="10493375" y="1187450"/>
          <p14:tracePt t="52756" x="10529888" y="1187450"/>
          <p14:tracePt t="52763" x="10556875" y="1177925"/>
          <p14:tracePt t="52770" x="10585450" y="1177925"/>
          <p14:tracePt t="52776" x="10612438" y="1177925"/>
          <p14:tracePt t="52783" x="10639425" y="1168400"/>
          <p14:tracePt t="52791" x="10666413" y="1160463"/>
          <p14:tracePt t="52797" x="10685463" y="1160463"/>
          <p14:tracePt t="52804" x="10712450" y="1160463"/>
          <p14:tracePt t="52812" x="10731500" y="1160463"/>
          <p14:tracePt t="52825" x="10748963" y="1150938"/>
          <p14:tracePt t="52840" x="10758488" y="1141413"/>
          <p14:tracePt t="52846" x="10768013" y="1141413"/>
          <p14:tracePt t="52853" x="10775950" y="1141413"/>
          <p14:tracePt t="52861" x="10785475" y="1131888"/>
          <p14:tracePt t="52875" x="10795000" y="1131888"/>
          <p14:tracePt t="52881" x="10804525" y="1131888"/>
          <p14:tracePt t="52895" x="10812463" y="1131888"/>
          <p14:tracePt t="52903" x="10821988" y="1131888"/>
          <p14:tracePt t="52909" x="10821988" y="1123950"/>
          <p14:tracePt t="52924" x="10831513" y="1123950"/>
          <p14:tracePt t="52930" x="10841038" y="1123950"/>
          <p14:tracePt t="52938" x="10841038" y="1114425"/>
          <p14:tracePt t="52957" x="10848975" y="1114425"/>
          <p14:tracePt t="52987" x="10858500" y="1114425"/>
          <p14:tracePt t="53021" x="10868025" y="1114425"/>
          <p14:tracePt t="53035" x="10877550" y="1114425"/>
          <p14:tracePt t="53084" x="10877550" y="1104900"/>
          <p14:tracePt t="53133" x="10885488" y="1104900"/>
          <p14:tracePt t="53140" x="10885488" y="1095375"/>
          <p14:tracePt t="53189" x="10895013" y="1087438"/>
          <p14:tracePt t="53217" x="10904538" y="1087438"/>
          <p14:tracePt t="53223" x="10904538" y="1077913"/>
          <p14:tracePt t="53231" x="10904538" y="1068388"/>
          <p14:tracePt t="53252" x="10904538" y="1058863"/>
          <p14:tracePt t="53259" x="10904538" y="1050925"/>
          <p14:tracePt t="53265" x="10914063" y="1050925"/>
          <p14:tracePt t="53273" x="10914063" y="1041400"/>
          <p14:tracePt t="53280" x="10922000" y="1031875"/>
          <p14:tracePt t="53287" x="10922000" y="1022350"/>
          <p14:tracePt t="53301" x="10922000" y="1014413"/>
          <p14:tracePt t="53308" x="10922000" y="1004888"/>
          <p14:tracePt t="53321" x="10922000" y="995363"/>
          <p14:tracePt t="53335" x="10922000" y="985838"/>
          <p14:tracePt t="53350" x="10922000" y="968375"/>
          <p14:tracePt t="53357" x="10922000" y="958850"/>
          <p14:tracePt t="53378" x="10922000" y="949325"/>
          <p14:tracePt t="53391" x="10922000" y="939800"/>
          <p14:tracePt t="53413" x="10922000" y="931863"/>
          <p14:tracePt t="53456" x="10922000" y="922338"/>
          <p14:tracePt t="53496" x="10922000" y="912813"/>
          <p14:tracePt t="53510" x="10922000" y="903288"/>
          <p14:tracePt t="53546" x="10914063" y="895350"/>
          <p14:tracePt t="53567" x="10914063" y="885825"/>
          <p14:tracePt t="53588" x="10914063" y="876300"/>
          <p14:tracePt t="53594" x="10914063" y="866775"/>
          <p14:tracePt t="53602" x="10904538" y="866775"/>
          <p14:tracePt t="53623" x="10895013" y="858838"/>
          <p14:tracePt t="53630" x="10895013" y="849313"/>
          <p14:tracePt t="53636" x="10895013" y="839788"/>
          <p14:tracePt t="53664" x="10895013" y="830263"/>
          <p14:tracePt t="53672" x="10885488" y="830263"/>
          <p14:tracePt t="53678" x="10885488" y="822325"/>
          <p14:tracePt t="53700" x="10877550" y="812800"/>
          <p14:tracePt t="53720" x="10868025" y="803275"/>
          <p14:tracePt t="53748" x="10858500" y="793750"/>
          <p14:tracePt t="53769" x="10858500" y="785813"/>
          <p14:tracePt t="53775" x="10848975" y="785813"/>
          <p14:tracePt t="53818" x="10848975" y="776288"/>
          <p14:tracePt t="53825" x="10841038" y="776288"/>
          <p14:tracePt t="53846" x="10831513" y="766763"/>
          <p14:tracePt t="55425" x="10821988" y="766763"/>
          <p14:tracePt t="55433" x="10804525" y="776288"/>
          <p14:tracePt t="55440" x="10804525" y="785813"/>
          <p14:tracePt t="55446" x="10785475" y="803275"/>
          <p14:tracePt t="55461" x="10785475" y="822325"/>
          <p14:tracePt t="55467" x="10768013" y="830263"/>
          <p14:tracePt t="55475" x="10758488" y="839788"/>
          <p14:tracePt t="55481" x="10748963" y="858838"/>
          <p14:tracePt t="55488" x="10739438" y="876300"/>
          <p14:tracePt t="55495" x="10721975" y="895350"/>
          <p14:tracePt t="55503" x="10712450" y="922338"/>
          <p14:tracePt t="55510" x="10702925" y="939800"/>
          <p14:tracePt t="55516" x="10685463" y="949325"/>
          <p14:tracePt t="55524" x="10675938" y="968375"/>
          <p14:tracePt t="55530" x="10666413" y="985838"/>
          <p14:tracePt t="55537" x="10648950" y="1004888"/>
          <p14:tracePt t="55545" x="10629900" y="1031875"/>
          <p14:tracePt t="55551" x="10612438" y="1050925"/>
          <p14:tracePt t="55558" x="10612438" y="1058863"/>
          <p14:tracePt t="55566" x="10593388" y="1068388"/>
          <p14:tracePt t="55574" x="10593388" y="1077913"/>
          <p14:tracePt t="55579" x="10585450" y="1087438"/>
          <p14:tracePt t="55586" x="10556875" y="1114425"/>
          <p14:tracePt t="55593" x="10547350" y="1131888"/>
          <p14:tracePt t="55600" x="10529888" y="1150938"/>
          <p14:tracePt t="55607" x="10520363" y="1168400"/>
          <p14:tracePt t="55614" x="10502900" y="1196975"/>
          <p14:tracePt t="55622" x="10483850" y="1233488"/>
          <p14:tracePt t="55628" x="10456863" y="1277938"/>
          <p14:tracePt t="55635" x="10420350" y="1343025"/>
          <p14:tracePt t="55642" x="10374313" y="1406525"/>
          <p14:tracePt t="55650" x="10320338" y="1489075"/>
          <p14:tracePt t="55657" x="10291763" y="1543050"/>
          <p14:tracePt t="55663" x="10247313" y="1606550"/>
          <p14:tracePt t="55670" x="10201275" y="1698625"/>
          <p14:tracePt t="55677" x="10137775" y="1798638"/>
          <p14:tracePt t="55684" x="10064750" y="1908175"/>
          <p14:tracePt t="55692" x="9991725" y="2046288"/>
          <p14:tracePt t="55698" x="9863138" y="2200275"/>
          <p14:tracePt t="55706" x="9799638" y="2328863"/>
          <p14:tracePt t="55712" x="9744075" y="2401888"/>
          <p14:tracePt t="55719" x="9671050" y="2511425"/>
          <p14:tracePt t="55726" x="9598025" y="2593975"/>
          <p14:tracePt t="55732" x="9525000" y="2703513"/>
          <p14:tracePt t="55740" x="9442450" y="2830513"/>
          <p14:tracePt t="55748" x="9342438" y="2940050"/>
          <p14:tracePt t="55754" x="9296400" y="3032125"/>
          <p14:tracePt t="55761" x="9242425" y="3114675"/>
          <p14:tracePt t="55768" x="9142413" y="3205163"/>
          <p14:tracePt t="55775" x="9069388" y="3287713"/>
          <p14:tracePt t="55781" x="8977313" y="3397250"/>
          <p14:tracePt t="55790" x="8904288" y="3506788"/>
          <p14:tracePt t="55796" x="8831263" y="3616325"/>
          <p14:tracePt t="55803" x="8785225" y="3698875"/>
          <p14:tracePt t="55809" x="8731250" y="3779838"/>
          <p14:tracePt t="55816" x="8648700" y="3898900"/>
          <p14:tracePt t="55824" x="8602663" y="3990975"/>
          <p14:tracePt t="55830" x="8548688" y="4073525"/>
          <p14:tracePt t="55838" x="8493125" y="4164013"/>
          <p14:tracePt t="55845" x="8466138" y="4200525"/>
          <p14:tracePt t="55852" x="8429625" y="4256088"/>
          <p14:tracePt t="55858" x="8410575" y="4283075"/>
          <p14:tracePt t="55865" x="8402638" y="4310063"/>
          <p14:tracePt t="55874" x="8393113" y="4329113"/>
          <p14:tracePt t="55880" x="8393113" y="4337050"/>
          <p14:tracePt t="55887" x="8393113" y="4346575"/>
          <p14:tracePt t="55894" x="8383588" y="4346575"/>
          <p14:tracePt t="55902" x="8374063" y="4346575"/>
          <p14:tracePt t="55942" x="8383588" y="4346575"/>
          <p14:tracePt t="57935" x="8383588" y="4329113"/>
          <p14:tracePt t="57941" x="8410575" y="4292600"/>
          <p14:tracePt t="57948" x="8447088" y="4227513"/>
          <p14:tracePt t="57957" x="8475663" y="4191000"/>
          <p14:tracePt t="57973" x="8529638" y="4117975"/>
          <p14:tracePt t="57976" x="8566150" y="4054475"/>
          <p14:tracePt t="57983" x="8621713" y="3954463"/>
          <p14:tracePt t="57990" x="8675688" y="3852863"/>
          <p14:tracePt t="57998" x="8731250" y="3743325"/>
          <p14:tracePt t="58006" x="8785225" y="3662363"/>
          <p14:tracePt t="58011" x="8831263" y="3579813"/>
          <p14:tracePt t="58018" x="8877300" y="3533775"/>
          <p14:tracePt t="58025" x="8921750" y="3460750"/>
          <p14:tracePt t="58032" x="8950325" y="3414713"/>
          <p14:tracePt t="58041" x="9004300" y="3333750"/>
          <p14:tracePt t="58046" x="9023350" y="3297238"/>
          <p14:tracePt t="58054" x="9050338" y="3268663"/>
          <p14:tracePt t="58060" x="9059863" y="3260725"/>
          <p14:tracePt t="58067" x="9069388" y="3241675"/>
          <p14:tracePt t="58074" x="9077325" y="3232150"/>
          <p14:tracePt t="58081" x="9077325" y="3224213"/>
          <p14:tracePt t="58088" x="9096375" y="3214688"/>
          <p14:tracePt t="58095" x="9105900" y="3195638"/>
          <p14:tracePt t="58109" x="9123363" y="3178175"/>
          <p14:tracePt t="58116" x="9132888" y="3168650"/>
          <p14:tracePt t="58123" x="9142413" y="3168650"/>
          <p14:tracePt t="58130" x="9150350" y="3151188"/>
          <p14:tracePt t="58136" x="9178925" y="3132138"/>
          <p14:tracePt t="58144" x="9186863" y="3122613"/>
          <p14:tracePt t="58152" x="9205913" y="3105150"/>
          <p14:tracePt t="58159" x="9232900" y="3095625"/>
          <p14:tracePt t="58165" x="9242425" y="3078163"/>
          <p14:tracePt t="58172" x="9259888" y="3068638"/>
          <p14:tracePt t="58179" x="9278938" y="3059113"/>
          <p14:tracePt t="58187" x="9296400" y="3041650"/>
          <p14:tracePt t="58193" x="9296400" y="3032125"/>
          <p14:tracePt t="58200" x="9315450" y="3032125"/>
          <p14:tracePt t="58207" x="9315450" y="3022600"/>
          <p14:tracePt t="58213" x="9332913" y="3013075"/>
          <p14:tracePt t="58221" x="9351963" y="2995613"/>
          <p14:tracePt t="58228" x="9361488" y="2986088"/>
          <p14:tracePt t="58235" x="9388475" y="2968625"/>
          <p14:tracePt t="58242" x="9405938" y="2949575"/>
          <p14:tracePt t="58249" x="9424988" y="2930525"/>
          <p14:tracePt t="58257" x="9434513" y="2922588"/>
          <p14:tracePt t="58262" x="9451975" y="2913063"/>
          <p14:tracePt t="58270" x="9478963" y="2894013"/>
          <p14:tracePt t="58277" x="9488488" y="2876550"/>
          <p14:tracePt t="58284" x="9515475" y="2849563"/>
          <p14:tracePt t="58291" x="9525000" y="2840038"/>
          <p14:tracePt t="58298" x="9544050" y="2820988"/>
          <p14:tracePt t="58304" x="9551988" y="2813050"/>
          <p14:tracePt t="58312" x="9571038" y="2803525"/>
          <p14:tracePt t="58319" x="9588500" y="2794000"/>
          <p14:tracePt t="58325" x="9588500" y="2776538"/>
          <p14:tracePt t="58333" x="9607550" y="2767013"/>
          <p14:tracePt t="58340" x="9625013" y="2757488"/>
          <p14:tracePt t="58361" x="9634538" y="2747963"/>
          <p14:tracePt t="58368" x="9644063" y="2740025"/>
          <p14:tracePt t="58390" x="9653588" y="2720975"/>
          <p14:tracePt t="58397" x="9661525" y="2711450"/>
          <p14:tracePt t="58402" x="9671050" y="2711450"/>
          <p14:tracePt t="58409" x="9680575" y="2693988"/>
          <p14:tracePt t="58417" x="9698038" y="2674938"/>
          <p14:tracePt t="58424" x="9717088" y="2667000"/>
          <p14:tracePt t="58431" x="9717088" y="2647950"/>
          <p14:tracePt t="58438" x="9717088" y="2638425"/>
          <p14:tracePt t="58445" x="9726613" y="2638425"/>
          <p14:tracePt t="58452" x="9726613" y="2630488"/>
          <p14:tracePt t="58458" x="9734550" y="2630488"/>
          <p14:tracePt t="58466" x="9734550" y="2620963"/>
          <p14:tracePt t="58480" x="9734550" y="2611438"/>
          <p14:tracePt t="58486" x="9744075" y="2601913"/>
          <p14:tracePt t="58515" x="9753600" y="2593975"/>
          <p14:tracePt t="58522" x="9753600" y="2584450"/>
          <p14:tracePt t="58564" x="9753600" y="2574925"/>
          <p14:tracePt t="58585" x="9753600" y="2565400"/>
          <p14:tracePt t="58613" x="9753600" y="2557463"/>
          <p14:tracePt t="58641" x="9763125" y="2557463"/>
          <p14:tracePt t="58662" x="9763125" y="2547938"/>
          <p14:tracePt t="58668" x="9763125" y="2538413"/>
          <p14:tracePt t="58690" x="9772650" y="2538413"/>
          <p14:tracePt t="58724" x="9780588" y="2528888"/>
          <p14:tracePt t="58732" x="9799638" y="2520950"/>
          <p14:tracePt t="58745" x="9809163" y="2511425"/>
          <p14:tracePt t="58752" x="9826625" y="2501900"/>
          <p14:tracePt t="58759" x="9845675" y="2501900"/>
          <p14:tracePt t="58766" x="9863138" y="2484438"/>
          <p14:tracePt t="58773" x="9882188" y="2484438"/>
          <p14:tracePt t="58780" x="9899650" y="2474913"/>
          <p14:tracePt t="58788" x="9909175" y="2474913"/>
          <p14:tracePt t="58794" x="9926638" y="2465388"/>
          <p14:tracePt t="58801" x="9926638" y="2455863"/>
          <p14:tracePt t="58808" x="9945688" y="2455863"/>
          <p14:tracePt t="58815" x="9955213" y="2447925"/>
          <p14:tracePt t="58824" x="9982200" y="2447925"/>
          <p14:tracePt t="58837" x="9999663" y="2447925"/>
          <p14:tracePt t="58843" x="10018713" y="2447925"/>
          <p14:tracePt t="58850" x="10028238" y="2447925"/>
          <p14:tracePt t="58857" x="10055225" y="2447925"/>
          <p14:tracePt t="58864" x="10064750" y="2447925"/>
          <p14:tracePt t="58871" x="10091738" y="2447925"/>
          <p14:tracePt t="58878" x="10101263" y="2447925"/>
          <p14:tracePt t="58885" x="10109200" y="2447925"/>
          <p14:tracePt t="58891" x="10118725" y="2447925"/>
          <p14:tracePt t="58906" x="10128250" y="2447925"/>
          <p14:tracePt t="58913" x="10145713" y="2447925"/>
          <p14:tracePt t="58927" x="10155238" y="2447925"/>
          <p14:tracePt t="58934" x="10164763" y="2447925"/>
          <p14:tracePt t="58955" x="10174288" y="2447925"/>
          <p14:tracePt t="58973" x="10182225" y="2447925"/>
          <p14:tracePt t="58976" x="10182225" y="2438400"/>
          <p14:tracePt t="58990" x="10191750" y="2438400"/>
          <p14:tracePt t="59004" x="10191750" y="2428875"/>
          <p14:tracePt t="59011" x="10201275" y="2428875"/>
          <p14:tracePt t="59024" x="10201275" y="2419350"/>
          <p14:tracePt t="59032" x="10210800" y="2411413"/>
          <p14:tracePt t="59046" x="10210800" y="2401888"/>
          <p14:tracePt t="59053" x="10210800" y="2382838"/>
          <p14:tracePt t="59059" x="10210800" y="2374900"/>
          <p14:tracePt t="59067" x="10210800" y="2346325"/>
          <p14:tracePt t="59074" x="10210800" y="2338388"/>
          <p14:tracePt t="59082" x="10210800" y="2328863"/>
          <p14:tracePt t="59087" x="10210800" y="2301875"/>
          <p14:tracePt t="59095" x="10210800" y="2282825"/>
          <p14:tracePt t="59101" x="10210800" y="2255838"/>
          <p14:tracePt t="59108" x="10210800" y="2246313"/>
          <p14:tracePt t="59116" x="10201275" y="2228850"/>
          <p14:tracePt t="59123" x="10201275" y="2209800"/>
          <p14:tracePt t="59130" x="10201275" y="2200275"/>
          <p14:tracePt t="59137" x="10182225" y="2192338"/>
          <p14:tracePt t="59143" x="10174288" y="2182813"/>
          <p14:tracePt t="59151" x="10174288" y="2163763"/>
          <p14:tracePt t="59158" x="10164763" y="2155825"/>
          <p14:tracePt t="59164" x="10155238" y="2155825"/>
          <p14:tracePt t="59172" x="10145713" y="2146300"/>
          <p14:tracePt t="59179" x="10145713" y="2136775"/>
          <p14:tracePt t="59185" x="10137775" y="2136775"/>
          <p14:tracePt t="59192" x="10128250" y="2136775"/>
          <p14:tracePt t="59200" x="10128250" y="2127250"/>
          <p14:tracePt t="59207" x="10101263" y="2119313"/>
          <p14:tracePt t="59213" x="10101263" y="2100263"/>
          <p14:tracePt t="59221" x="10082213" y="2100263"/>
          <p14:tracePt t="59228" x="10064750" y="2100263"/>
          <p14:tracePt t="59234" x="10055225" y="2100263"/>
          <p14:tracePt t="59241" x="10036175" y="2100263"/>
          <p14:tracePt t="59248" x="10028238" y="2100263"/>
          <p14:tracePt t="59255" x="9999663" y="2100263"/>
          <p14:tracePt t="59269" x="9972675" y="2100263"/>
          <p14:tracePt t="59283" x="9963150" y="2100263"/>
          <p14:tracePt t="59290" x="9955213" y="2100263"/>
          <p14:tracePt t="59298" x="9945688" y="2100263"/>
          <p14:tracePt t="59304" x="9936163" y="2100263"/>
          <p14:tracePt t="59318" x="9926638" y="2100263"/>
          <p14:tracePt t="59325" x="9918700" y="2109788"/>
          <p14:tracePt t="59333" x="9909175" y="2109788"/>
          <p14:tracePt t="59347" x="9890125" y="2119313"/>
          <p14:tracePt t="59353" x="9863138" y="2119313"/>
          <p14:tracePt t="59360" x="9853613" y="2127250"/>
          <p14:tracePt t="59367" x="9826625" y="2146300"/>
          <p14:tracePt t="59374" x="9809163" y="2155825"/>
          <p14:tracePt t="59381" x="9799638" y="2173288"/>
          <p14:tracePt t="59388" x="9780588" y="2173288"/>
          <p14:tracePt t="59395" x="9772650" y="2173288"/>
          <p14:tracePt t="59402" x="9744075" y="2192338"/>
          <p14:tracePt t="59409" x="9734550" y="2200275"/>
          <p14:tracePt t="59416" x="9726613" y="2200275"/>
          <p14:tracePt t="59424" x="9726613" y="2209800"/>
          <p14:tracePt t="59431" x="9717088" y="2209800"/>
          <p14:tracePt t="59437" x="9707563" y="2209800"/>
          <p14:tracePt t="59445" x="9707563" y="2219325"/>
          <p14:tracePt t="59452" x="9698038" y="2219325"/>
          <p14:tracePt t="59458" x="9690100" y="2228850"/>
          <p14:tracePt t="59480" x="9680575" y="2228850"/>
          <p14:tracePt t="59486" x="9671050" y="2236788"/>
          <p14:tracePt t="59493" x="9671050" y="2246313"/>
          <p14:tracePt t="59500" x="9661525" y="2246313"/>
          <p14:tracePt t="59506" x="9653588" y="2246313"/>
          <p14:tracePt t="59514" x="9653588" y="2255838"/>
          <p14:tracePt t="59522" x="9644063" y="2255838"/>
          <p14:tracePt t="59528" x="9634538" y="2265363"/>
          <p14:tracePt t="59542" x="9625013" y="2273300"/>
          <p14:tracePt t="59549" x="9625013" y="2282825"/>
          <p14:tracePt t="59557" x="9607550" y="2292350"/>
          <p14:tracePt t="59571" x="9598025" y="2309813"/>
          <p14:tracePt t="59577" x="9598025" y="2319338"/>
          <p14:tracePt t="59584" x="9588500" y="2319338"/>
          <p14:tracePt t="59592" x="9580563" y="2338388"/>
          <p14:tracePt t="59598" x="9571038" y="2346325"/>
          <p14:tracePt t="59604" x="9561513" y="2365375"/>
          <p14:tracePt t="59612" x="9544050" y="2382838"/>
          <p14:tracePt t="59620" x="9544050" y="2392363"/>
          <p14:tracePt t="59626" x="9544050" y="2401888"/>
          <p14:tracePt t="59632" x="9534525" y="2411413"/>
          <p14:tracePt t="59646" x="9525000" y="2419350"/>
          <p14:tracePt t="59654" x="9525000" y="2428875"/>
          <p14:tracePt t="59668" x="9515475" y="2438400"/>
          <p14:tracePt t="59674" x="9515475" y="2447925"/>
          <p14:tracePt t="59695" x="9515475" y="2455863"/>
          <p14:tracePt t="59703" x="9515475" y="2465388"/>
          <p14:tracePt t="59731" x="9525000" y="2465388"/>
          <p14:tracePt t="59745" x="9534525" y="2474913"/>
          <p14:tracePt t="59759" x="9551988" y="2474913"/>
          <p14:tracePt t="59765" x="9561513" y="2474913"/>
          <p14:tracePt t="59773" x="9571038" y="2474913"/>
          <p14:tracePt t="59780" x="9588500" y="2474913"/>
          <p14:tracePt t="59794" x="9617075" y="2474913"/>
          <p14:tracePt t="59801" x="9625013" y="2474913"/>
          <p14:tracePt t="59807" x="9644063" y="2474913"/>
          <p14:tracePt t="59815" x="9661525" y="2474913"/>
          <p14:tracePt t="59822" x="9680575" y="2474913"/>
          <p14:tracePt t="59829" x="9690100" y="2474913"/>
          <p14:tracePt t="59836" x="9717088" y="2474913"/>
          <p14:tracePt t="59842" x="9726613" y="2474913"/>
          <p14:tracePt t="59849" x="9753600" y="2465388"/>
          <p14:tracePt t="59857" x="9772650" y="2465388"/>
          <p14:tracePt t="59864" x="9809163" y="2447925"/>
          <p14:tracePt t="59871" x="9845675" y="2428875"/>
          <p14:tracePt t="59878" x="9863138" y="2419350"/>
          <p14:tracePt t="59885" x="9899650" y="2401888"/>
          <p14:tracePt t="59891" x="9926638" y="2382838"/>
          <p14:tracePt t="59898" x="9936163" y="2374900"/>
          <p14:tracePt t="59907" x="9963150" y="2365375"/>
          <p14:tracePt t="59912" x="9972675" y="2365375"/>
          <p14:tracePt t="59919" x="9972675" y="2355850"/>
          <p14:tracePt t="59926" x="9991725" y="2355850"/>
          <p14:tracePt t="59934" x="9991725" y="2346325"/>
          <p14:tracePt t="59947" x="9999663" y="2346325"/>
          <p14:tracePt t="59961" x="10018713" y="2346325"/>
          <p14:tracePt t="59983" x="10028238" y="2346325"/>
          <p14:tracePt t="59990" x="10036175" y="2346325"/>
          <p14:tracePt t="60010" x="10045700" y="2346325"/>
          <p14:tracePt t="60032" x="10055225" y="2346325"/>
          <p14:tracePt t="60059" x="10055225" y="2355850"/>
          <p14:tracePt t="60073" x="10055225" y="2365375"/>
          <p14:tracePt t="60087" x="10055225" y="2374900"/>
          <p14:tracePt t="60094" x="10055225" y="2382838"/>
          <p14:tracePt t="60107" x="10055225" y="2392363"/>
          <p14:tracePt t="60115" x="10055225" y="2401888"/>
          <p14:tracePt t="60130" x="10055225" y="2411413"/>
          <p14:tracePt t="60136" x="10055225" y="2419350"/>
          <p14:tracePt t="60157" x="10055225" y="2438400"/>
          <p14:tracePt t="60164" x="10055225" y="2447925"/>
          <p14:tracePt t="60172" x="10055225" y="2474913"/>
          <p14:tracePt t="60178" x="10055225" y="2484438"/>
          <p14:tracePt t="60185" x="10055225" y="2492375"/>
          <p14:tracePt t="60192" x="10055225" y="2501900"/>
          <p14:tracePt t="60199" x="10055225" y="2511425"/>
          <p14:tracePt t="60206" x="10055225" y="2528888"/>
          <p14:tracePt t="60220" x="10055225" y="2547938"/>
          <p14:tracePt t="60228" x="10055225" y="2557463"/>
          <p14:tracePt t="60241" x="10055225" y="2574925"/>
          <p14:tracePt t="60248" x="10055225" y="2584450"/>
          <p14:tracePt t="60255" x="10055225" y="2601913"/>
          <p14:tracePt t="60261" x="10055225" y="2611438"/>
          <p14:tracePt t="60269" x="10055225" y="2620963"/>
          <p14:tracePt t="60276" x="10045700" y="2630488"/>
          <p14:tracePt t="60283" x="10045700" y="2638425"/>
          <p14:tracePt t="60297" x="10036175" y="2657475"/>
          <p14:tracePt t="60304" x="10036175" y="2667000"/>
          <p14:tracePt t="60311" x="10036175" y="2684463"/>
          <p14:tracePt t="60318" x="10036175" y="2693988"/>
          <p14:tracePt t="60325" x="10036175" y="2703513"/>
          <p14:tracePt t="60332" x="10036175" y="2711450"/>
          <p14:tracePt t="60346" x="10028238" y="2720975"/>
          <p14:tracePt t="60352" x="10028238" y="2740025"/>
          <p14:tracePt t="60359" x="10018713" y="2747963"/>
          <p14:tracePt t="60367" x="10009188" y="2757488"/>
          <p14:tracePt t="60374" x="10009188" y="2767013"/>
          <p14:tracePt t="60380" x="9999663" y="2776538"/>
          <p14:tracePt t="60389" x="9999663" y="2784475"/>
          <p14:tracePt t="60394" x="9991725" y="2794000"/>
          <p14:tracePt t="60402" x="9982200" y="2803525"/>
          <p14:tracePt t="60408" x="9982200" y="2813050"/>
          <p14:tracePt t="60424" x="9972675" y="2813050"/>
          <p14:tracePt t="60430" x="9972675" y="2830513"/>
          <p14:tracePt t="60444" x="9963150" y="2840038"/>
          <p14:tracePt t="60451" x="9963150" y="2849563"/>
          <p14:tracePt t="60465" x="9963150" y="2857500"/>
          <p14:tracePt t="60478" x="9963150" y="2867025"/>
          <p14:tracePt t="60485" x="9963150" y="2876550"/>
          <p14:tracePt t="60506" x="9963150" y="2886075"/>
          <p14:tracePt t="60521" x="9963150" y="2894013"/>
          <p14:tracePt t="60542" x="9963150" y="2903538"/>
          <p14:tracePt t="60556" x="9963150" y="2913063"/>
          <p14:tracePt t="60570" x="9963150" y="2922588"/>
          <p14:tracePt t="60619" x="9963150" y="2930525"/>
          <p14:tracePt t="60640" x="9963150" y="2940050"/>
          <p14:tracePt t="60786" x="9963150" y="2949575"/>
          <p14:tracePt t="61268" x="9963150" y="2940050"/>
          <p14:tracePt t="61325" x="9963150" y="2930525"/>
          <p14:tracePt t="61381" x="9963150" y="2922588"/>
          <p14:tracePt t="61422" x="9972675" y="2913063"/>
          <p14:tracePt t="61443" x="9972675" y="2903538"/>
          <p14:tracePt t="61569" x="9972675" y="2894013"/>
          <p14:tracePt t="61590" x="9972675" y="2886075"/>
          <p14:tracePt t="61625" x="9963150" y="2886075"/>
          <p14:tracePt t="61667" x="9963150" y="2876550"/>
          <p14:tracePt t="61723" x="9963150" y="2867025"/>
          <p14:tracePt t="61799" x="9963150" y="2857500"/>
          <p14:tracePt t="61821" x="9963150" y="2849563"/>
          <p14:tracePt t="61863" x="9963150" y="2840038"/>
          <p14:tracePt t="61884" x="9955213" y="2830513"/>
          <p14:tracePt t="61940" x="9955213" y="2820988"/>
          <p14:tracePt t="62373" x="9955213" y="2813050"/>
          <p14:tracePt t="62471" x="9955213" y="2803525"/>
          <p14:tracePt t="62491" x="9955213" y="2794000"/>
          <p14:tracePt t="62911" x="9955213" y="2784475"/>
          <p14:tracePt t="62940" x="9955213" y="2776538"/>
          <p14:tracePt t="62953" x="9955213" y="2767013"/>
          <p14:tracePt t="62981" x="9955213" y="2757488"/>
          <p14:tracePt t="62988" x="9955213" y="2747963"/>
          <p14:tracePt t="63003" x="9955213" y="2730500"/>
          <p14:tracePt t="63017" x="9955213" y="2720975"/>
          <p14:tracePt t="63023" x="9955213" y="2711450"/>
          <p14:tracePt t="63037" x="9945688" y="2703513"/>
          <p14:tracePt t="63043" x="9945688" y="2684463"/>
          <p14:tracePt t="63050" x="9945688" y="2674938"/>
          <p14:tracePt t="63058" x="9945688" y="2657475"/>
          <p14:tracePt t="63072" x="9936163" y="2647950"/>
          <p14:tracePt t="63078" x="9936163" y="2638425"/>
          <p14:tracePt t="63086" x="9936163" y="2630488"/>
          <p14:tracePt t="63092" x="9936163" y="2620963"/>
          <p14:tracePt t="63100" x="9936163" y="2611438"/>
          <p14:tracePt t="63114" x="9936163" y="2601913"/>
          <p14:tracePt t="63120" x="9936163" y="2593975"/>
          <p14:tracePt t="63127" x="9936163" y="2584450"/>
          <p14:tracePt t="63142" x="9936163" y="2574925"/>
          <p14:tracePt t="63148" x="9936163" y="2565400"/>
          <p14:tracePt t="63176" x="9936163" y="2557463"/>
          <p14:tracePt t="63184" x="9936163" y="2547938"/>
          <p14:tracePt t="63190" x="9926638" y="2547938"/>
          <p14:tracePt t="63212" x="9918700" y="2547938"/>
          <p14:tracePt t="63932" x="9936163" y="2547938"/>
          <p14:tracePt t="63939" x="9945688" y="2538413"/>
          <p14:tracePt t="63946" x="9972675" y="2520950"/>
          <p14:tracePt t="63952" x="9999663" y="2520950"/>
          <p14:tracePt t="63959" x="10009188" y="2501900"/>
          <p14:tracePt t="63967" x="10028238" y="2501900"/>
          <p14:tracePt t="63974" x="10036175" y="2501900"/>
          <p14:tracePt t="63980" x="10036175" y="2492375"/>
          <p14:tracePt t="63987" x="10055225" y="2492375"/>
          <p14:tracePt t="63994" x="10064750" y="2484438"/>
          <p14:tracePt t="64008" x="10082213" y="2474913"/>
          <p14:tracePt t="64023" x="10091738" y="2474913"/>
          <p14:tracePt t="64037" x="10101263" y="2465388"/>
          <p14:tracePt t="64043" x="10109200" y="2465388"/>
          <p14:tracePt t="64050" x="10118725" y="2447925"/>
          <p14:tracePt t="64057" x="10128250" y="2447925"/>
          <p14:tracePt t="64065" x="10137775" y="2428875"/>
          <p14:tracePt t="64071" x="10145713" y="2419350"/>
          <p14:tracePt t="64078" x="10145713" y="2411413"/>
          <p14:tracePt t="64085" x="10145713" y="2382838"/>
          <p14:tracePt t="64092" x="10155238" y="2365375"/>
          <p14:tracePt t="64099" x="10155238" y="2355850"/>
          <p14:tracePt t="64107" x="10164763" y="2338388"/>
          <p14:tracePt t="64113" x="10164763" y="2328863"/>
          <p14:tracePt t="64120" x="10164763" y="2309813"/>
          <p14:tracePt t="64127" x="10164763" y="2292350"/>
          <p14:tracePt t="64141" x="10155238" y="2265363"/>
          <p14:tracePt t="64148" x="10145713" y="2255838"/>
          <p14:tracePt t="64156" x="10137775" y="2228850"/>
          <p14:tracePt t="64162" x="10128250" y="2209800"/>
          <p14:tracePt t="64169" x="10109200" y="2200275"/>
          <p14:tracePt t="64176" x="10101263" y="2173288"/>
          <p14:tracePt t="64183" x="10072688" y="2155825"/>
          <p14:tracePt t="64190" x="10036175" y="2136775"/>
          <p14:tracePt t="64197" x="10009188" y="2119313"/>
          <p14:tracePt t="64205" x="9991725" y="2100263"/>
          <p14:tracePt t="64212" x="9955213" y="2082800"/>
          <p14:tracePt t="64218" x="9936163" y="2063750"/>
          <p14:tracePt t="64225" x="9918700" y="2054225"/>
          <p14:tracePt t="64232" x="9890125" y="2046288"/>
          <p14:tracePt t="64239" x="9872663" y="2036763"/>
          <p14:tracePt t="64246" x="9836150" y="2027238"/>
          <p14:tracePt t="64253" x="9817100" y="2017713"/>
          <p14:tracePt t="64260" x="9790113" y="2009775"/>
          <p14:tracePt t="64267" x="9772650" y="2009775"/>
          <p14:tracePt t="64273" x="9744075" y="2000250"/>
          <p14:tracePt t="64282" x="9717088" y="1990725"/>
          <p14:tracePt t="64287" x="9698038" y="1990725"/>
          <p14:tracePt t="64294" x="9661525" y="1990725"/>
          <p14:tracePt t="64302" x="9644063" y="1990725"/>
          <p14:tracePt t="64309" x="9634538" y="1990725"/>
          <p14:tracePt t="64316" x="9617075" y="1990725"/>
          <p14:tracePt t="64324" x="9588500" y="1990725"/>
          <p14:tracePt t="64331" x="9580563" y="1990725"/>
          <p14:tracePt t="64337" x="9551988" y="1990725"/>
          <p14:tracePt t="64343" x="9515475" y="1990725"/>
          <p14:tracePt t="64351" x="9507538" y="1990725"/>
          <p14:tracePt t="64358" x="9478963" y="1990725"/>
          <p14:tracePt t="64365" x="9471025" y="1990725"/>
          <p14:tracePt t="64372" x="9434513" y="1990725"/>
          <p14:tracePt t="64379" x="9424988" y="1990725"/>
          <p14:tracePt t="64386" x="9398000" y="1990725"/>
          <p14:tracePt t="64392" x="9361488" y="1981200"/>
          <p14:tracePt t="64400" x="9351963" y="1981200"/>
          <p14:tracePt t="64407" x="9332913" y="1981200"/>
          <p14:tracePt t="64414" x="9324975" y="1990725"/>
          <p14:tracePt t="64421" x="9305925" y="1990725"/>
          <p14:tracePt t="64428" x="9278938" y="2000250"/>
          <p14:tracePt t="64435" x="9259888" y="2000250"/>
          <p14:tracePt t="64441" x="9242425" y="2000250"/>
          <p14:tracePt t="64449" x="9232900" y="2000250"/>
          <p14:tracePt t="64457" x="9223375" y="2000250"/>
          <p14:tracePt t="64462" x="9215438" y="2009775"/>
          <p14:tracePt t="64470" x="9196388" y="2009775"/>
          <p14:tracePt t="64477" x="9186863" y="2009775"/>
          <p14:tracePt t="64483" x="9169400" y="2017713"/>
          <p14:tracePt t="64491" x="9142413" y="2017713"/>
          <p14:tracePt t="64498" x="9132888" y="2017713"/>
          <p14:tracePt t="64504" x="9123363" y="2017713"/>
          <p14:tracePt t="64511" x="9105900" y="2036763"/>
          <p14:tracePt t="64518" x="9086850" y="2036763"/>
          <p14:tracePt t="64525" x="9069388" y="2046288"/>
          <p14:tracePt t="64532" x="9059863" y="2054225"/>
          <p14:tracePt t="64540" x="9023350" y="2063750"/>
          <p14:tracePt t="64547" x="9004300" y="2073275"/>
          <p14:tracePt t="64555" x="8996363" y="2082800"/>
          <p14:tracePt t="64560" x="8967788" y="2090738"/>
          <p14:tracePt t="64567" x="8950325" y="2100263"/>
          <p14:tracePt t="64574" x="8931275" y="2119313"/>
          <p14:tracePt t="64581" x="8913813" y="2127250"/>
          <p14:tracePt t="64588" x="8885238" y="2146300"/>
          <p14:tracePt t="64596" x="8877300" y="2155825"/>
          <p14:tracePt t="64602" x="8858250" y="2163763"/>
          <p14:tracePt t="64609" x="8840788" y="2173288"/>
          <p14:tracePt t="64616" x="8831263" y="2182813"/>
          <p14:tracePt t="64624" x="8812213" y="2192338"/>
          <p14:tracePt t="64629" x="8794750" y="2209800"/>
          <p14:tracePt t="64636" x="8785225" y="2219325"/>
          <p14:tracePt t="64644" x="8775700" y="2219325"/>
          <p14:tracePt t="64651" x="8767763" y="2228850"/>
          <p14:tracePt t="64658" x="8758238" y="2228850"/>
          <p14:tracePt t="64664" x="8758238" y="2236788"/>
          <p14:tracePt t="64672" x="8748713" y="2236788"/>
          <p14:tracePt t="64686" x="8739188" y="2246313"/>
          <p14:tracePt t="64702" x="8739188" y="2255838"/>
          <p14:tracePt t="64706" x="8731250" y="2255838"/>
          <p14:tracePt t="64721" x="8721725" y="2255838"/>
          <p14:tracePt t="64728" x="8721725" y="2265363"/>
          <p14:tracePt t="64749" x="8721725" y="2273300"/>
          <p14:tracePt t="64770" x="8712200" y="2273300"/>
          <p14:tracePt t="64848" x="8721725" y="2273300"/>
          <p14:tracePt t="64861" x="8731250" y="2273300"/>
          <p14:tracePt t="64868" x="8731250" y="2282825"/>
          <p14:tracePt t="64875" x="8739188" y="2292350"/>
          <p14:tracePt t="64882" x="8758238" y="2292350"/>
          <p14:tracePt t="64896" x="8775700" y="2292350"/>
          <p14:tracePt t="64910" x="8794750" y="2301875"/>
          <p14:tracePt t="64917" x="8804275" y="2301875"/>
          <p14:tracePt t="64924" x="8831263" y="2301875"/>
          <p14:tracePt t="64931" x="8858250" y="2301875"/>
          <p14:tracePt t="64937" x="8885238" y="2309813"/>
          <p14:tracePt t="64946" x="8913813" y="2309813"/>
          <p14:tracePt t="64952" x="8940800" y="2309813"/>
          <p14:tracePt t="64958" x="8977313" y="2309813"/>
          <p14:tracePt t="64967" x="9032875" y="2309813"/>
          <p14:tracePt t="64974" x="9105900" y="2309813"/>
          <p14:tracePt t="64980" x="9159875" y="2309813"/>
          <p14:tracePt t="64986" x="9186863" y="2309813"/>
          <p14:tracePt t="64995" x="9215438" y="2301875"/>
          <p14:tracePt t="65001" x="9242425" y="2301875"/>
          <p14:tracePt t="65007" x="9259888" y="2301875"/>
          <p14:tracePt t="65014" x="9296400" y="2301875"/>
          <p14:tracePt t="65021" x="9351963" y="2301875"/>
          <p14:tracePt t="65029" x="9398000" y="2301875"/>
          <p14:tracePt t="65036" x="9442450" y="2301875"/>
          <p14:tracePt t="65043" x="9461500" y="2301875"/>
          <p14:tracePt t="65050" x="9488488" y="2301875"/>
          <p14:tracePt t="65057" x="9534525" y="2301875"/>
          <p14:tracePt t="65064" x="9580563" y="2301875"/>
          <p14:tracePt t="65071" x="9653588" y="2301875"/>
          <p14:tracePt t="65077" x="9726613" y="2301875"/>
          <p14:tracePt t="65085" x="9780588" y="2301875"/>
          <p14:tracePt t="65092" x="9826625" y="2301875"/>
          <p14:tracePt t="65098" x="9863138" y="2301875"/>
          <p14:tracePt t="65106" x="9918700" y="2301875"/>
          <p14:tracePt t="65112" x="9991725" y="2301875"/>
          <p14:tracePt t="65119" x="10064750" y="2309813"/>
          <p14:tracePt t="65126" x="10101263" y="2309813"/>
          <p14:tracePt t="65134" x="10137775" y="2319338"/>
          <p14:tracePt t="65140" x="10164763" y="2319338"/>
          <p14:tracePt t="65147" x="10182225" y="2319338"/>
          <p14:tracePt t="65154" x="10201275" y="2319338"/>
          <p14:tracePt t="65162" x="10218738" y="2319338"/>
          <p14:tracePt t="65168" x="10247313" y="2328863"/>
          <p14:tracePt t="65175" x="10264775" y="2328863"/>
          <p14:tracePt t="65183" x="10301288" y="2328863"/>
          <p14:tracePt t="65190" x="10310813" y="2338388"/>
          <p14:tracePt t="65196" x="10347325" y="2338388"/>
          <p14:tracePt t="65203" x="10393363" y="2338388"/>
          <p14:tracePt t="65210" x="10456863" y="2338388"/>
          <p14:tracePt t="65217" x="10547350" y="2346325"/>
          <p14:tracePt t="65225" x="10621963" y="2365375"/>
          <p14:tracePt t="65232" x="10675938" y="2365375"/>
          <p14:tracePt t="65240" x="10702925" y="2374900"/>
          <p14:tracePt t="65246" x="10739438" y="2374900"/>
          <p14:tracePt t="65252" x="10758488" y="2374900"/>
          <p14:tracePt t="65259" x="10785475" y="2374900"/>
          <p14:tracePt t="65266" x="10812463" y="2374900"/>
          <p14:tracePt t="65274" x="10821988" y="2374900"/>
          <p14:tracePt t="65281" x="10848975" y="2374900"/>
          <p14:tracePt t="65288" x="10858500" y="2374900"/>
          <p14:tracePt t="65294" x="10885488" y="2374900"/>
          <p14:tracePt t="65301" x="10895013" y="2374900"/>
          <p14:tracePt t="65308" x="10914063" y="2374900"/>
          <p14:tracePt t="65315" x="10958513" y="2374900"/>
          <p14:tracePt t="65324" x="10977563" y="2382838"/>
          <p14:tracePt t="65329" x="11004550" y="2382838"/>
          <p14:tracePt t="65337" x="11031538" y="2392363"/>
          <p14:tracePt t="65343" x="11041063" y="2392363"/>
          <p14:tracePt t="65350" x="11077575" y="2401888"/>
          <p14:tracePt t="65357" x="11087100" y="2411413"/>
          <p14:tracePt t="65363" x="11114088" y="2411413"/>
          <p14:tracePt t="65371" x="11141075" y="2419350"/>
          <p14:tracePt t="65378" x="11160125" y="2419350"/>
          <p14:tracePt t="65386" x="11169650" y="2428875"/>
          <p14:tracePt t="65391" x="11177588" y="2428875"/>
          <p14:tracePt t="65407" x="11196638" y="2428875"/>
          <p14:tracePt t="65420" x="11206163" y="2428875"/>
          <p14:tracePt t="66895" x="11196638" y="2428875"/>
          <p14:tracePt t="66902" x="11187113" y="2438400"/>
          <p14:tracePt t="66908" x="11187113" y="2447925"/>
          <p14:tracePt t="66923" x="11177588" y="2447925"/>
          <p14:tracePt t="66930" x="11169650" y="2447925"/>
          <p14:tracePt t="66937" x="11169650" y="2455863"/>
          <p14:tracePt t="66943" x="11150600" y="2465388"/>
          <p14:tracePt t="66958" x="11133138" y="2474913"/>
          <p14:tracePt t="66965" x="11123613" y="2474913"/>
          <p14:tracePt t="66973" x="11114088" y="2492375"/>
          <p14:tracePt t="66978" x="11096625" y="2501900"/>
          <p14:tracePt t="66985" x="11077575" y="2520950"/>
          <p14:tracePt t="66992" x="11050588" y="2528888"/>
          <p14:tracePt t="67000" x="11031538" y="2538413"/>
          <p14:tracePt t="67007" x="11023600" y="2557463"/>
          <p14:tracePt t="67013" x="10987088" y="2565400"/>
          <p14:tracePt t="67021" x="10958513" y="2593975"/>
          <p14:tracePt t="67027" x="10941050" y="2601913"/>
          <p14:tracePt t="67034" x="10922000" y="2601913"/>
          <p14:tracePt t="67041" x="10904538" y="2611438"/>
          <p14:tracePt t="67049" x="10904538" y="2620963"/>
          <p14:tracePt t="67056" x="10895013" y="2620963"/>
          <p14:tracePt t="67062" x="10895013" y="2630488"/>
          <p14:tracePt t="67069" x="10885488" y="2630488"/>
          <p14:tracePt t="67076" x="10877550" y="2638425"/>
          <p14:tracePt t="67092" x="10868025" y="2638425"/>
          <p14:tracePt t="67104" x="10858500" y="2647950"/>
          <p14:tracePt t="67125" x="10848975" y="2647950"/>
          <p14:tracePt t="67132" x="10841038" y="2647950"/>
          <p14:tracePt t="67147" x="10831513" y="2647950"/>
          <p14:tracePt t="67188" x="10821988" y="2647950"/>
          <p14:tracePt t="67217" x="10812463" y="2647950"/>
          <p14:tracePt t="67266" x="10804525" y="2647950"/>
          <p14:tracePt t="67272" x="10795000" y="2647950"/>
          <p14:tracePt t="67551" x="10795000" y="2657475"/>
          <p14:tracePt t="67558" x="10785475" y="2674938"/>
          <p14:tracePt t="67565" x="10768013" y="2711450"/>
          <p14:tracePt t="67573" x="10702925" y="2794000"/>
          <p14:tracePt t="67581" x="10621963" y="2913063"/>
          <p14:tracePt t="67587" x="10520363" y="3022600"/>
          <p14:tracePt t="67593" x="10401300" y="3151188"/>
          <p14:tracePt t="67601" x="10247313" y="3341688"/>
          <p14:tracePt t="67607" x="10072688" y="3533775"/>
          <p14:tracePt t="67614" x="9926638" y="3679825"/>
          <p14:tracePt t="67622" x="9790113" y="3862388"/>
          <p14:tracePt t="67629" x="9707563" y="3944938"/>
          <p14:tracePt t="67636" x="9625013" y="4017963"/>
          <p14:tracePt t="67643" x="9551988" y="4110038"/>
          <p14:tracePt t="67649" x="9442450" y="4237038"/>
          <p14:tracePt t="67658" x="9278938" y="4429125"/>
          <p14:tracePt t="67663" x="9169400" y="4584700"/>
          <p14:tracePt t="67670" x="9032875" y="4721225"/>
          <p14:tracePt t="67677" x="8913813" y="4821238"/>
          <p14:tracePt t="67685" x="8848725" y="4894263"/>
          <p14:tracePt t="67692" x="8767763" y="4976813"/>
          <p14:tracePt t="67698" x="8685213" y="5068888"/>
          <p14:tracePt t="67706" x="8612188" y="5159375"/>
          <p14:tracePt t="67712" x="8539163" y="5241925"/>
          <p14:tracePt t="67719" x="8483600" y="5295900"/>
          <p14:tracePt t="67726" x="8466138" y="5332413"/>
          <p14:tracePt t="67734" x="8439150" y="5368925"/>
          <p14:tracePt t="67740" x="8439150" y="5378450"/>
          <p14:tracePt t="67747" x="8439150" y="5397500"/>
          <p14:tracePt t="67761" x="8420100" y="5397500"/>
          <p14:tracePt t="67782" x="8420100" y="5405438"/>
          <p14:tracePt t="67796" x="8410575" y="5405438"/>
          <p14:tracePt t="68649" x="8420100" y="5405438"/>
          <p14:tracePt t="68663" x="8429625" y="5405438"/>
          <p14:tracePt t="68670" x="8439150" y="5405438"/>
          <p14:tracePt t="68677" x="8447088" y="5405438"/>
          <p14:tracePt t="68684" x="8456613" y="5414963"/>
          <p14:tracePt t="68691" x="8466138" y="5414963"/>
          <p14:tracePt t="68697" x="8475663" y="5424488"/>
          <p14:tracePt t="68705" x="8483600" y="5424488"/>
          <p14:tracePt t="68719" x="8493125" y="5434013"/>
          <p14:tracePt t="68725" x="8493125" y="5441950"/>
          <p14:tracePt t="68733" x="8502650" y="5441950"/>
          <p14:tracePt t="68747" x="8512175" y="5451475"/>
          <p14:tracePt t="68762" x="8520113" y="5461000"/>
          <p14:tracePt t="68782" x="8529638" y="5461000"/>
          <p14:tracePt t="68788" x="8539163" y="5461000"/>
          <p14:tracePt t="68810" x="8548688" y="5470525"/>
          <p14:tracePt t="68831" x="8548688" y="5478463"/>
          <p14:tracePt t="68852" x="8556625" y="5478463"/>
          <p14:tracePt t="68872" x="8556625" y="5487988"/>
          <p14:tracePt t="68880" x="8566150" y="5487988"/>
          <p14:tracePt t="68977" x="8566150" y="5497513"/>
          <p14:tracePt t="69620" x="8566150" y="5507038"/>
          <p14:tracePt t="69635" x="8566150" y="5524500"/>
          <p14:tracePt t="69656" x="8566150" y="5534025"/>
          <p14:tracePt t="69662" x="8575675" y="5543550"/>
          <p14:tracePt t="69683" x="8575675" y="5551488"/>
          <p14:tracePt t="69697" x="8575675" y="5561013"/>
          <p14:tracePt t="69704" x="8585200" y="5561013"/>
          <p14:tracePt t="69740" x="8585200" y="5570538"/>
          <p14:tracePt t="69760" x="8585200" y="5580063"/>
          <p14:tracePt t="69767" x="8585200" y="5588000"/>
          <p14:tracePt t="69831" x="8585200" y="5597525"/>
          <p14:tracePt t="69907" x="8585200" y="5607050"/>
          <p14:tracePt t="69935" x="8593138" y="5607050"/>
          <p14:tracePt t="69949" x="8593138" y="5616575"/>
          <p14:tracePt t="69957" x="8602663" y="5616575"/>
          <p14:tracePt t="70006" x="8612188" y="5624513"/>
          <p14:tracePt t="70033" x="8621713" y="5624513"/>
          <p14:tracePt t="70083" x="8629650" y="5624513"/>
          <p14:tracePt t="70103" x="8639175" y="5624513"/>
          <p14:tracePt t="70145" x="8648700" y="5624513"/>
          <p14:tracePt t="70179" x="8658225" y="5634038"/>
          <p14:tracePt t="71976" x="8648700" y="5634038"/>
          <p14:tracePt t="71983" x="8648700" y="5624513"/>
          <p14:tracePt t="71990" x="8639175" y="5624513"/>
          <p14:tracePt t="71997" x="8629650" y="5616575"/>
          <p14:tracePt t="72004" x="8629650" y="5607050"/>
          <p14:tracePt t="72018" x="8612188" y="5597525"/>
          <p14:tracePt t="72024" x="8612188" y="5588000"/>
          <p14:tracePt t="72032" x="8602663" y="5588000"/>
          <p14:tracePt t="72041" x="8602663" y="5580063"/>
          <p14:tracePt t="72045" x="8593138" y="5570538"/>
          <p14:tracePt t="72060" x="8585200" y="5570538"/>
          <p14:tracePt t="72067" x="8575675" y="5551488"/>
          <p14:tracePt t="72081" x="8556625" y="5543550"/>
          <p14:tracePt t="72088" x="8556625" y="5534025"/>
          <p14:tracePt t="72094" x="8548688" y="5534025"/>
          <p14:tracePt t="72108" x="8548688" y="5524500"/>
          <p14:tracePt t="72116" x="8529638" y="5514975"/>
          <p14:tracePt t="72130" x="8520113" y="5507038"/>
          <p14:tracePt t="72138" x="8512175" y="5497513"/>
          <p14:tracePt t="72151" x="8502650" y="5487988"/>
          <p14:tracePt t="72158" x="8502650" y="5478463"/>
          <p14:tracePt t="72164" x="8483600" y="5470525"/>
          <p14:tracePt t="72179" x="8483600" y="5461000"/>
          <p14:tracePt t="72186" x="8475663" y="5451475"/>
          <p14:tracePt t="72192" x="8466138" y="5451475"/>
          <p14:tracePt t="72207" x="8466138" y="5441950"/>
          <p14:tracePt t="72213" x="8447088" y="5424488"/>
          <p14:tracePt t="72228" x="8429625" y="5414963"/>
          <p14:tracePt t="72242" x="8420100" y="5397500"/>
          <p14:tracePt t="72257" x="8410575" y="5387975"/>
          <p14:tracePt t="72262" x="8410575" y="5378450"/>
          <p14:tracePt t="72269" x="8402638" y="5378450"/>
          <p14:tracePt t="72276" x="8402638" y="5368925"/>
          <p14:tracePt t="72290" x="8393113" y="5360988"/>
          <p14:tracePt t="72297" x="8393113" y="5351463"/>
          <p14:tracePt t="72305" x="8383588" y="5351463"/>
          <p14:tracePt t="72311" x="8374063" y="5341938"/>
          <p14:tracePt t="72318" x="8374063" y="5332413"/>
          <p14:tracePt t="72325" x="8356600" y="5324475"/>
          <p14:tracePt t="72346" x="8356600" y="5314950"/>
          <p14:tracePt t="72354" x="8337550" y="5305425"/>
          <p14:tracePt t="72360" x="8337550" y="5295900"/>
          <p14:tracePt t="72367" x="8329613" y="5295900"/>
          <p14:tracePt t="72382" x="8329613" y="5287963"/>
          <p14:tracePt t="72388" x="8320088" y="5278438"/>
          <p14:tracePt t="72404" x="8310563" y="5278438"/>
          <p14:tracePt t="72417" x="8310563" y="5268913"/>
          <p14:tracePt t="72424" x="8301038" y="5268913"/>
          <p14:tracePt t="72430" x="8293100" y="5259388"/>
          <p14:tracePt t="72444" x="8293100" y="5251450"/>
          <p14:tracePt t="72480" x="8283575" y="5241925"/>
          <p14:tracePt t="72500" x="8274050" y="5241925"/>
          <p14:tracePt t="72507" x="8274050" y="5232400"/>
          <p14:tracePt t="72550" x="8274050" y="5222875"/>
          <p14:tracePt t="72590" x="8274050" y="5214938"/>
          <p14:tracePt t="72815" x="8264525" y="5214938"/>
          <p14:tracePt t="72871" x="8264525" y="5205413"/>
          <p14:tracePt t="72913" x="8264525" y="5195888"/>
          <p14:tracePt t="72990" x="8256588" y="5195888"/>
          <p14:tracePt t="73234" x="8247063" y="5195888"/>
          <p14:tracePt t="73262" x="8237538" y="5195888"/>
          <p14:tracePt t="73273" x="8256588" y="5195888"/>
          <p14:tracePt t="74953" x="8191500" y="5141913"/>
          <p14:tracePt t="74960" x="8064500" y="5022850"/>
          <p14:tracePt t="74967" x="7926388" y="4903788"/>
          <p14:tracePt t="74975" x="7835900" y="4803775"/>
          <p14:tracePt t="74981" x="7726363" y="4694238"/>
          <p14:tracePt t="74988" x="7589838" y="4565650"/>
          <p14:tracePt t="74995" x="7461250" y="4402138"/>
          <p14:tracePt t="75002" x="7296150" y="4210050"/>
          <p14:tracePt t="75009" x="7205663" y="4100513"/>
          <p14:tracePt t="75016" x="7086600" y="3971925"/>
          <p14:tracePt t="75024" x="7032625" y="3908425"/>
          <p14:tracePt t="75030" x="6977063" y="3835400"/>
          <p14:tracePt t="75037" x="6894513" y="3752850"/>
          <p14:tracePt t="75044" x="6813550" y="3670300"/>
          <p14:tracePt t="75051" x="6731000" y="3606800"/>
          <p14:tracePt t="75059" x="6675438" y="3552825"/>
          <p14:tracePt t="75065" x="6638925" y="3524250"/>
          <p14:tracePt t="75074" x="6621463" y="3497263"/>
          <p14:tracePt t="75079" x="6594475" y="3470275"/>
          <p14:tracePt t="75086" x="6548438" y="3443288"/>
          <p14:tracePt t="75093" x="6521450" y="3424238"/>
          <p14:tracePt t="75100" x="6492875" y="3406775"/>
          <p14:tracePt t="75107" x="6483350" y="3397250"/>
          <p14:tracePt t="75114" x="6465888" y="3397250"/>
          <p14:tracePt t="75122" x="6456363" y="3397250"/>
          <p14:tracePt t="75142" x="6438900" y="3397250"/>
          <p14:tracePt t="75331" x="6438900" y="3433763"/>
          <p14:tracePt t="75338" x="6438900" y="3460750"/>
          <p14:tracePt t="75345" x="6438900" y="3487738"/>
          <p14:tracePt t="75352" x="6438900" y="3497263"/>
          <p14:tracePt t="75359" x="6438900" y="3516313"/>
          <p14:tracePt t="75366" x="6438900" y="3524250"/>
          <p14:tracePt t="75380" x="6410325" y="3533775"/>
          <p14:tracePt t="75387" x="6383338" y="3552825"/>
          <p14:tracePt t="75393" x="6246813" y="3552825"/>
          <p14:tracePt t="75401" x="6054725" y="3497263"/>
          <p14:tracePt t="75408" x="5772150" y="3370263"/>
          <p14:tracePt t="75415" x="5653088" y="3297238"/>
          <p14:tracePt t="75422" x="5543550" y="3241675"/>
          <p14:tracePt t="75429" x="5434013" y="3151188"/>
          <p14:tracePt t="75436" x="5314950" y="3068638"/>
          <p14:tracePt t="75442" x="5205413" y="2995613"/>
          <p14:tracePt t="75450" x="5105400" y="2922588"/>
          <p14:tracePt t="75457" x="5049838" y="2876550"/>
          <p14:tracePt t="75464" x="5032375" y="2867025"/>
          <p14:tracePt t="75471" x="4995863" y="2840038"/>
          <p14:tracePt t="75478" x="4949825" y="2794000"/>
          <p14:tracePt t="75485" x="4932363" y="2776538"/>
          <p14:tracePt t="75492" x="4903788" y="2747963"/>
          <p14:tracePt t="75498" x="4876800" y="2720975"/>
          <p14:tracePt t="75505" x="4857750" y="2703513"/>
          <p14:tracePt t="75520" x="4849813" y="2693988"/>
          <p14:tracePt t="75526" x="4840288" y="2693988"/>
          <p14:tracePt t="75534" x="4840288" y="2674938"/>
          <p14:tracePt t="75541" x="4830763" y="2674938"/>
          <p14:tracePt t="75547" x="4821238" y="2667000"/>
          <p14:tracePt t="75562" x="4821238" y="2657475"/>
          <p14:tracePt t="75568" x="4813300" y="2657475"/>
          <p14:tracePt t="75575" x="4803775" y="2657475"/>
          <p14:tracePt t="75583" x="4803775" y="2647950"/>
          <p14:tracePt t="75591" x="4794250" y="2647950"/>
          <p14:tracePt t="75596" x="4794250" y="2638425"/>
          <p14:tracePt t="75603" x="4784725" y="2638425"/>
          <p14:tracePt t="75611" x="4776788" y="2630488"/>
          <p14:tracePt t="75632" x="4767263" y="2620963"/>
          <p14:tracePt t="75638" x="4757738" y="2620963"/>
          <p14:tracePt t="75645" x="4757738" y="2611438"/>
          <p14:tracePt t="75652" x="4748213" y="2611438"/>
          <p14:tracePt t="75660" x="4740275" y="2601913"/>
          <p14:tracePt t="75666" x="4740275" y="2593975"/>
          <p14:tracePt t="75681" x="4721225" y="2584450"/>
          <p14:tracePt t="75687" x="4711700" y="2565400"/>
          <p14:tracePt t="75694" x="4703763" y="2557463"/>
          <p14:tracePt t="75702" x="4694238" y="2547938"/>
          <p14:tracePt t="75709" x="4684713" y="2538413"/>
          <p14:tracePt t="75715" x="4675188" y="2538413"/>
          <p14:tracePt t="75730" x="4675188" y="2520950"/>
          <p14:tracePt t="75736" x="4657725" y="2511425"/>
          <p14:tracePt t="75751" x="4648200" y="2511425"/>
          <p14:tracePt t="75764" x="4638675" y="2501900"/>
          <p14:tracePt t="75771" x="4638675" y="2492375"/>
          <p14:tracePt t="75785" x="4630738" y="2484438"/>
          <p14:tracePt t="75808" x="4621213" y="2484438"/>
          <p14:tracePt t="75834" x="4621213" y="2474913"/>
          <p14:tracePt t="75848" x="4611688" y="2474913"/>
          <p14:tracePt t="75857" x="4611688" y="2465388"/>
          <p14:tracePt t="75926" x="4602163" y="2455863"/>
          <p14:tracePt t="76925" x="4602163" y="2465388"/>
          <p14:tracePt t="76953" x="4602163" y="2474913"/>
          <p14:tracePt t="76974" x="4602163" y="2484438"/>
          <p14:tracePt t="76988" x="4602163" y="2492375"/>
          <p14:tracePt t="77037" x="4602163" y="2501900"/>
          <p14:tracePt t="77043" x="4594225" y="2501900"/>
          <p14:tracePt t="77051" x="4594225" y="2511425"/>
          <p14:tracePt t="77086" x="4594225" y="2520950"/>
          <p14:tracePt t="77121" x="4594225" y="2528888"/>
          <p14:tracePt t="77148" x="4594225" y="2538413"/>
          <p14:tracePt t="77198" x="4584700" y="2538413"/>
          <p14:tracePt t="77246" x="4584700" y="2547938"/>
          <p14:tracePt t="77275" x="4584700" y="2557463"/>
          <p14:tracePt t="77331" x="4584700" y="2565400"/>
          <p14:tracePt t="77345" x="4584700" y="2574925"/>
          <p14:tracePt t="77393" x="4584700" y="2584450"/>
          <p14:tracePt t="77401" x="4584700" y="2593975"/>
          <p14:tracePt t="77428" x="4584700" y="2601913"/>
          <p14:tracePt t="77435" x="4584700" y="2611438"/>
          <p14:tracePt t="77456" x="4584700" y="2620963"/>
          <p14:tracePt t="77471" x="4584700" y="2630488"/>
          <p14:tracePt t="77498" x="4584700" y="2638425"/>
          <p14:tracePt t="77526" x="4584700" y="2647950"/>
          <p14:tracePt t="77532" x="4594225" y="2647950"/>
          <p14:tracePt t="77540" x="4594225" y="2657475"/>
          <p14:tracePt t="77553" x="4594225" y="2667000"/>
          <p14:tracePt t="77568" x="4602163" y="2674938"/>
          <p14:tracePt t="77582" x="4602163" y="2684463"/>
          <p14:tracePt t="77591" x="4602163" y="2703513"/>
          <p14:tracePt t="77602" x="4602163" y="2711450"/>
          <p14:tracePt t="77609" x="4602163" y="2720975"/>
          <p14:tracePt t="77617" x="4611688" y="2720975"/>
          <p14:tracePt t="77625" x="4611688" y="2730500"/>
          <p14:tracePt t="77630" x="4611688" y="2740025"/>
          <p14:tracePt t="77638" x="4621213" y="2740025"/>
          <p14:tracePt t="77652" x="4621213" y="2747963"/>
          <p14:tracePt t="77659" x="4638675" y="2747963"/>
          <p14:tracePt t="77666" x="4638675" y="2757488"/>
          <p14:tracePt t="77687" x="4648200" y="2767013"/>
          <p14:tracePt t="77693" x="4657725" y="2767013"/>
          <p14:tracePt t="77707" x="4675188" y="2767013"/>
          <p14:tracePt t="77715" x="4684713" y="2776538"/>
          <p14:tracePt t="77722" x="4694238" y="2776538"/>
          <p14:tracePt t="77736" x="4711700" y="2776538"/>
          <p14:tracePt t="77750" x="4730750" y="2776538"/>
          <p14:tracePt t="77757" x="4740275" y="2776538"/>
          <p14:tracePt t="77764" x="4748213" y="2776538"/>
          <p14:tracePt t="77770" x="4757738" y="2776538"/>
          <p14:tracePt t="77777" x="4767263" y="2776538"/>
          <p14:tracePt t="77785" x="4784725" y="2776538"/>
          <p14:tracePt t="77791" x="4794250" y="2776538"/>
          <p14:tracePt t="77798" x="4813300" y="2776538"/>
          <p14:tracePt t="77807" x="4821238" y="2776538"/>
          <p14:tracePt t="77813" x="4840288" y="2776538"/>
          <p14:tracePt t="77826" x="4857750" y="2776538"/>
          <p14:tracePt t="77834" x="4867275" y="2776538"/>
          <p14:tracePt t="77841" x="4895850" y="2776538"/>
          <p14:tracePt t="77847" x="4903788" y="2776538"/>
          <p14:tracePt t="77855" x="4922838" y="2776538"/>
          <p14:tracePt t="77862" x="4932363" y="2776538"/>
          <p14:tracePt t="77876" x="4940300" y="2776538"/>
          <p14:tracePt t="77882" x="4949825" y="2776538"/>
          <p14:tracePt t="77891" x="4959350" y="2776538"/>
          <p14:tracePt t="77896" x="4968875" y="2776538"/>
          <p14:tracePt t="77903" x="4976813" y="2776538"/>
          <p14:tracePt t="77917" x="4986338" y="2776538"/>
          <p14:tracePt t="77932" x="4995863" y="2776538"/>
          <p14:tracePt t="77945" x="5013325" y="2776538"/>
          <p14:tracePt t="77959" x="5022850" y="2776538"/>
          <p14:tracePt t="77966" x="5032375" y="2776538"/>
          <p14:tracePt t="77974" x="5041900" y="2776538"/>
          <p14:tracePt t="77980" x="5041900" y="2767013"/>
          <p14:tracePt t="77987" x="5049838" y="2767013"/>
          <p14:tracePt t="77994" x="5059363" y="2767013"/>
          <p14:tracePt t="78008" x="5068888" y="2767013"/>
          <p14:tracePt t="78015" x="5078413" y="2767013"/>
          <p14:tracePt t="78036" x="5086350" y="2767013"/>
          <p14:tracePt t="78043" x="5095875" y="2767013"/>
          <p14:tracePt t="78059" x="5105400" y="2767013"/>
          <p14:tracePt t="78063" x="5114925" y="2767013"/>
          <p14:tracePt t="78085" x="5122863" y="2767013"/>
          <p14:tracePt t="78092" x="5132388" y="2767013"/>
          <p14:tracePt t="78120" x="5141913" y="2767013"/>
          <p14:tracePt t="78134" x="5151438" y="2767013"/>
          <p14:tracePt t="78156" x="5159375" y="2767013"/>
          <p14:tracePt t="78169" x="5168900" y="2767013"/>
          <p14:tracePt t="78176" x="5178425" y="2767013"/>
          <p14:tracePt t="78204" x="5187950" y="2767013"/>
          <p14:tracePt t="78211" x="5195888" y="2767013"/>
          <p14:tracePt t="78232" x="5205413" y="2767013"/>
          <p14:tracePt t="78240" x="5205413" y="2776538"/>
          <p14:tracePt t="78246" x="5214938" y="2776538"/>
          <p14:tracePt t="78267" x="5224463" y="2776538"/>
          <p14:tracePt t="78281" x="5232400" y="2776538"/>
          <p14:tracePt t="78295" x="5232400" y="2784475"/>
          <p14:tracePt t="78301" x="5241925" y="2784475"/>
          <p14:tracePt t="78315" x="5241925" y="2794000"/>
          <p14:tracePt t="78325" x="5251450" y="2794000"/>
          <p14:tracePt t="80944" x="5251450" y="2784475"/>
          <p14:tracePt t="80992" x="5251450" y="2776538"/>
          <p14:tracePt t="81020" x="5251450" y="2767013"/>
          <p14:tracePt t="81070" x="5251450" y="2757488"/>
          <p14:tracePt t="81084" x="5251450" y="2747963"/>
          <p14:tracePt t="81154" x="5251450" y="2740025"/>
          <p14:tracePt t="81182" x="5251450" y="2730500"/>
          <p14:tracePt t="81251" x="5251450" y="2720975"/>
          <p14:tracePt t="81286" x="5251450" y="2711450"/>
          <p14:tracePt t="81335" x="5251450" y="2703513"/>
          <p14:tracePt t="81363" x="5251450" y="2693988"/>
          <p14:tracePt t="81384" x="5251450" y="2684463"/>
          <p14:tracePt t="81427" x="5251450" y="2674938"/>
          <p14:tracePt t="81447" x="5251450" y="2667000"/>
          <p14:tracePt t="81482" x="5251450" y="2657475"/>
          <p14:tracePt t="81503" x="5251450" y="2647950"/>
          <p14:tracePt t="81552" x="5251450" y="2638425"/>
          <p14:tracePt t="81566" x="5251450" y="2630488"/>
          <p14:tracePt t="81615" x="5251450" y="2620963"/>
          <p14:tracePt t="81629" x="5251450" y="2611438"/>
          <p14:tracePt t="81671" x="5241925" y="2611438"/>
          <p14:tracePt t="81677" x="5241925" y="2601913"/>
          <p14:tracePt t="81741" x="5241925" y="2593975"/>
          <p14:tracePt t="81769" x="5232400" y="2593975"/>
          <p14:tracePt t="81838" x="5224463" y="2593975"/>
          <p14:tracePt t="81985" x="5224463" y="2584450"/>
          <p14:tracePt t="84132" x="5224463" y="2565400"/>
          <p14:tracePt t="84138" x="5205413" y="2547938"/>
          <p14:tracePt t="84145" x="5205413" y="2538413"/>
          <p14:tracePt t="84151" x="5195888" y="2528888"/>
          <p14:tracePt t="84158" x="5187950" y="2511425"/>
          <p14:tracePt t="84166" x="5187950" y="2501900"/>
          <p14:tracePt t="84173" x="5178425" y="2484438"/>
          <p14:tracePt t="84180" x="5159375" y="2465388"/>
          <p14:tracePt t="84187" x="5141913" y="2438400"/>
          <p14:tracePt t="84194" x="5141913" y="2419350"/>
          <p14:tracePt t="84200" x="5132388" y="2401888"/>
          <p14:tracePt t="84207" x="5122863" y="2392363"/>
          <p14:tracePt t="84215" x="5105400" y="2374900"/>
          <p14:tracePt t="84222" x="5086350" y="2346325"/>
          <p14:tracePt t="84228" x="5068888" y="2319338"/>
          <p14:tracePt t="84242" x="5059363" y="2301875"/>
          <p14:tracePt t="84249" x="5049838" y="2301875"/>
          <p14:tracePt t="84257" x="5049838" y="2282825"/>
          <p14:tracePt t="84264" x="5041900" y="2265363"/>
          <p14:tracePt t="84271" x="5022850" y="2265363"/>
          <p14:tracePt t="84277" x="5013325" y="2246313"/>
          <p14:tracePt t="84285" x="5005388" y="2228850"/>
          <p14:tracePt t="84298" x="4986338" y="2219325"/>
          <p14:tracePt t="84305" x="4976813" y="2200275"/>
          <p14:tracePt t="84319" x="4968875" y="2182813"/>
          <p14:tracePt t="84326" x="4949825" y="2163763"/>
          <p14:tracePt t="84341" x="4940300" y="2155825"/>
          <p14:tracePt t="84347" x="4932363" y="2146300"/>
          <p14:tracePt t="84362" x="4922838" y="2127250"/>
          <p14:tracePt t="84368" x="4903788" y="2119313"/>
          <p14:tracePt t="84375" x="4886325" y="2109788"/>
          <p14:tracePt t="84391" x="4876800" y="2090738"/>
          <p14:tracePt t="84396" x="4857750" y="2082800"/>
          <p14:tracePt t="84410" x="4840288" y="2073275"/>
          <p14:tracePt t="84417" x="4821238" y="2063750"/>
          <p14:tracePt t="84424" x="4794250" y="2063750"/>
          <p14:tracePt t="84432" x="4794250" y="2054225"/>
          <p14:tracePt t="84439" x="4776788" y="2046288"/>
          <p14:tracePt t="84445" x="4767263" y="2046288"/>
          <p14:tracePt t="84452" x="4757738" y="2046288"/>
          <p14:tracePt t="84459" x="4748213" y="2046288"/>
          <p14:tracePt t="84466" x="4730750" y="2046288"/>
          <p14:tracePt t="84474" x="4711700" y="2046288"/>
          <p14:tracePt t="84481" x="4703763" y="2046288"/>
          <p14:tracePt t="84494" x="4694238" y="2046288"/>
          <p14:tracePt t="84501" x="4684713" y="2046288"/>
          <p14:tracePt t="84508" x="4667250" y="2046288"/>
          <p14:tracePt t="84515" x="4657725" y="2046288"/>
          <p14:tracePt t="84522" x="4648200" y="2046288"/>
          <p14:tracePt t="84529" x="4630738" y="2054225"/>
          <p14:tracePt t="84542" x="4630738" y="2063750"/>
          <p14:tracePt t="84550" x="4611688" y="2063750"/>
          <p14:tracePt t="84558" x="4602163" y="2063750"/>
          <p14:tracePt t="84564" x="4594225" y="2073275"/>
          <p14:tracePt t="84571" x="4575175" y="2082800"/>
          <p14:tracePt t="84578" x="4575175" y="2100263"/>
          <p14:tracePt t="84585" x="4565650" y="2100263"/>
          <p14:tracePt t="84591" x="4557713" y="2100263"/>
          <p14:tracePt t="84599" x="4548188" y="2109788"/>
          <p14:tracePt t="84606" x="4538663" y="2119313"/>
          <p14:tracePt t="84612" x="4521200" y="2127250"/>
          <p14:tracePt t="84621" x="4511675" y="2136775"/>
          <p14:tracePt t="84626" x="4492625" y="2155825"/>
          <p14:tracePt t="84634" x="4484688" y="2173288"/>
          <p14:tracePt t="84641" x="4465638" y="2182813"/>
          <p14:tracePt t="84648" x="4465638" y="2192338"/>
          <p14:tracePt t="84655" x="4456113" y="2209800"/>
          <p14:tracePt t="84661" x="4448175" y="2219325"/>
          <p14:tracePt t="84669" x="4429125" y="2236788"/>
          <p14:tracePt t="84675" x="4419600" y="2246313"/>
          <p14:tracePt t="84683" x="4419600" y="2255838"/>
          <p14:tracePt t="84691" x="4411663" y="2265363"/>
          <p14:tracePt t="84697" x="4402138" y="2273300"/>
          <p14:tracePt t="84704" x="4392613" y="2273300"/>
          <p14:tracePt t="84710" x="4392613" y="2292350"/>
          <p14:tracePt t="84717" x="4375150" y="2309813"/>
          <p14:tracePt t="84725" x="4365625" y="2319338"/>
          <p14:tracePt t="84732" x="4356100" y="2338388"/>
          <p14:tracePt t="84738" x="4356100" y="2346325"/>
          <p14:tracePt t="84746" x="4356100" y="2355850"/>
          <p14:tracePt t="84753" x="4346575" y="2382838"/>
          <p14:tracePt t="84759" x="4329113" y="2401888"/>
          <p14:tracePt t="84766" x="4329113" y="2419350"/>
          <p14:tracePt t="84774" x="4319588" y="2447925"/>
          <p14:tracePt t="84781" x="4310063" y="2455863"/>
          <p14:tracePt t="84787" x="4310063" y="2484438"/>
          <p14:tracePt t="84794" x="4310063" y="2492375"/>
          <p14:tracePt t="84802" x="4310063" y="2520950"/>
          <p14:tracePt t="84808" x="4302125" y="2547938"/>
          <p14:tracePt t="84815" x="4302125" y="2557463"/>
          <p14:tracePt t="84822" x="4302125" y="2584450"/>
          <p14:tracePt t="84830" x="4292600" y="2584450"/>
          <p14:tracePt t="84836" x="4292600" y="2601913"/>
          <p14:tracePt t="84843" x="4292600" y="2611438"/>
          <p14:tracePt t="84851" x="4292600" y="2638425"/>
          <p14:tracePt t="84858" x="4292600" y="2647950"/>
          <p14:tracePt t="84864" x="4292600" y="2667000"/>
          <p14:tracePt t="84872" x="4292600" y="2684463"/>
          <p14:tracePt t="84878" x="4292600" y="2693988"/>
          <p14:tracePt t="84885" x="4292600" y="2711450"/>
          <p14:tracePt t="84892" x="4292600" y="2720975"/>
          <p14:tracePt t="84900" x="4292600" y="2740025"/>
          <p14:tracePt t="84907" x="4292600" y="2757488"/>
          <p14:tracePt t="84913" x="4292600" y="2776538"/>
          <p14:tracePt t="84921" x="4292600" y="2794000"/>
          <p14:tracePt t="84928" x="4292600" y="2813050"/>
          <p14:tracePt t="84934" x="4292600" y="2820988"/>
          <p14:tracePt t="84941" x="4292600" y="2849563"/>
          <p14:tracePt t="84948" x="4302125" y="2857500"/>
          <p14:tracePt t="84958" x="4302125" y="2867025"/>
          <p14:tracePt t="84962" x="4302125" y="2876550"/>
          <p14:tracePt t="84969" x="4302125" y="2886075"/>
          <p14:tracePt t="84983" x="4310063" y="2894013"/>
          <p14:tracePt t="84991" x="4310063" y="2903538"/>
          <p14:tracePt t="84998" x="4319588" y="2913063"/>
          <p14:tracePt t="85004" x="4319588" y="2922588"/>
          <p14:tracePt t="85011" x="4329113" y="2922588"/>
          <p14:tracePt t="85018" x="4338638" y="2930525"/>
          <p14:tracePt t="85025" x="4338638" y="2949575"/>
          <p14:tracePt t="85032" x="4356100" y="2949575"/>
          <p14:tracePt t="85041" x="4365625" y="2949575"/>
          <p14:tracePt t="85046" x="4375150" y="2959100"/>
          <p14:tracePt t="85053" x="4383088" y="2959100"/>
          <p14:tracePt t="85059" x="4402138" y="2968625"/>
          <p14:tracePt t="85067" x="4429125" y="2976563"/>
          <p14:tracePt t="85075" x="4438650" y="2986088"/>
          <p14:tracePt t="85081" x="4456113" y="2986088"/>
          <p14:tracePt t="85088" x="4475163" y="2986088"/>
          <p14:tracePt t="85095" x="4484688" y="2995613"/>
          <p14:tracePt t="85102" x="4502150" y="2995613"/>
          <p14:tracePt t="85109" x="4511675" y="2995613"/>
          <p14:tracePt t="85116" x="4529138" y="3005138"/>
          <p14:tracePt t="85124" x="4538663" y="3005138"/>
          <p14:tracePt t="85130" x="4557713" y="3005138"/>
          <p14:tracePt t="85137" x="4575175" y="3005138"/>
          <p14:tracePt t="85144" x="4594225" y="3005138"/>
          <p14:tracePt t="85151" x="4611688" y="3005138"/>
          <p14:tracePt t="85157" x="4630738" y="2995613"/>
          <p14:tracePt t="85165" x="4657725" y="2995613"/>
          <p14:tracePt t="85172" x="4675188" y="2995613"/>
          <p14:tracePt t="85179" x="4684713" y="2995613"/>
          <p14:tracePt t="85188" x="4703763" y="2995613"/>
          <p14:tracePt t="85193" x="4711700" y="2986088"/>
          <p14:tracePt t="85200" x="4730750" y="2976563"/>
          <p14:tracePt t="85208" x="4740275" y="2976563"/>
          <p14:tracePt t="85214" x="4757738" y="2976563"/>
          <p14:tracePt t="85227" x="4776788" y="2968625"/>
          <p14:tracePt t="85242" x="4784725" y="2968625"/>
          <p14:tracePt t="85250" x="4794250" y="2968625"/>
          <p14:tracePt t="85256" x="4803775" y="2959100"/>
          <p14:tracePt t="85263" x="4813300" y="2959100"/>
          <p14:tracePt t="85277" x="4821238" y="2959100"/>
          <p14:tracePt t="85284" x="4830763" y="2949575"/>
          <p14:tracePt t="85291" x="4849813" y="2940050"/>
          <p14:tracePt t="85297" x="4849813" y="2930525"/>
          <p14:tracePt t="85305" x="4867275" y="2930525"/>
          <p14:tracePt t="85319" x="4876800" y="2930525"/>
          <p14:tracePt t="85325" x="4876800" y="2922588"/>
          <p14:tracePt t="85332" x="4895850" y="2913063"/>
          <p14:tracePt t="85341" x="4903788" y="2913063"/>
          <p14:tracePt t="85346" x="4913313" y="2913063"/>
          <p14:tracePt t="85361" x="4922838" y="2913063"/>
          <p14:tracePt t="85368" x="4922838" y="2903538"/>
          <p14:tracePt t="85374" x="4932363" y="2903538"/>
          <p14:tracePt t="85382" x="4940300" y="2903538"/>
          <p14:tracePt t="85389" x="4940300" y="2894013"/>
          <p14:tracePt t="85395" x="4949825" y="2886075"/>
          <p14:tracePt t="85402" x="4959350" y="2886075"/>
          <p14:tracePt t="85431" x="4968875" y="2886075"/>
          <p14:tracePt t="85437" x="4968875" y="2876550"/>
          <p14:tracePt t="85444" x="4976813" y="2876550"/>
          <p14:tracePt t="85466" x="4986338" y="2867025"/>
          <p14:tracePt t="85493" x="4995863" y="2867025"/>
          <p14:tracePt t="85515" x="5005388" y="2857500"/>
          <p14:tracePt t="85535" x="5005388" y="2849563"/>
          <p14:tracePt t="85564" x="5013325" y="2849563"/>
          <p14:tracePt t="85584" x="5013325" y="2840038"/>
          <p14:tracePt t="85613" x="5022850" y="2830513"/>
          <p14:tracePt t="85662" x="5022850" y="2820988"/>
          <p14:tracePt t="85668" x="5032375" y="2813050"/>
          <p14:tracePt t="85683" x="5032375" y="2794000"/>
          <p14:tracePt t="85689" x="5032375" y="2776538"/>
          <p14:tracePt t="85696" x="5032375" y="2757488"/>
          <p14:tracePt t="85703" x="5032375" y="2730500"/>
          <p14:tracePt t="85711" x="5032375" y="2711450"/>
          <p14:tracePt t="85718" x="5032375" y="2693988"/>
          <p14:tracePt t="85724" x="5032375" y="2684463"/>
          <p14:tracePt t="85732" x="5032375" y="2657475"/>
          <p14:tracePt t="85738" x="5032375" y="2647950"/>
          <p14:tracePt t="85745" x="5032375" y="2630488"/>
          <p14:tracePt t="85752" x="5032375" y="2620963"/>
          <p14:tracePt t="85759" x="5022850" y="2611438"/>
          <p14:tracePt t="85765" x="5022850" y="2593975"/>
          <p14:tracePt t="85787" x="5022850" y="2574925"/>
          <p14:tracePt t="85794" x="5022850" y="2565400"/>
          <p14:tracePt t="85802" x="5013325" y="2547938"/>
          <p14:tracePt t="85809" x="5013325" y="2538413"/>
          <p14:tracePt t="85814" x="5005388" y="2511425"/>
          <p14:tracePt t="85823" x="5005388" y="2492375"/>
          <p14:tracePt t="85829" x="4995863" y="2465388"/>
          <p14:tracePt t="85836" x="4976813" y="2438400"/>
          <p14:tracePt t="85842" x="4976813" y="2428875"/>
          <p14:tracePt t="85850" x="4959350" y="2401888"/>
          <p14:tracePt t="85857" x="4959350" y="2382838"/>
          <p14:tracePt t="85872" x="4949825" y="2355850"/>
          <p14:tracePt t="85878" x="4940300" y="2346325"/>
          <p14:tracePt t="85885" x="4932363" y="2319338"/>
          <p14:tracePt t="85891" x="4922838" y="2292350"/>
          <p14:tracePt t="85908" x="4903788" y="2265363"/>
          <p14:tracePt t="85912" x="4903788" y="2255838"/>
          <p14:tracePt t="85920" x="4886325" y="2236788"/>
          <p14:tracePt t="85927" x="4886325" y="2228850"/>
          <p14:tracePt t="85935" x="4876800" y="2219325"/>
          <p14:tracePt t="85940" x="4867275" y="2209800"/>
          <p14:tracePt t="85948" x="4867275" y="2200275"/>
          <p14:tracePt t="85955" x="4857750" y="2192338"/>
          <p14:tracePt t="85962" x="4857750" y="2182813"/>
          <p14:tracePt t="85976" x="4840288" y="2163763"/>
          <p14:tracePt t="85982" x="4830763" y="2155825"/>
          <p14:tracePt t="85997" x="4821238" y="2146300"/>
          <p14:tracePt t="86004" x="4813300" y="2136775"/>
          <p14:tracePt t="86017" x="4794250" y="2127250"/>
          <p14:tracePt t="86031" x="4784725" y="2127250"/>
          <p14:tracePt t="86046" x="4776788" y="2119313"/>
          <p14:tracePt t="86053" x="4767263" y="2119313"/>
          <p14:tracePt t="86066" x="4757738" y="2109788"/>
          <p14:tracePt t="86074" x="4748213" y="2109788"/>
          <p14:tracePt t="86087" x="4740275" y="2109788"/>
          <p14:tracePt t="86094" x="4730750" y="2109788"/>
          <p14:tracePt t="86102" x="4721225" y="2109788"/>
          <p14:tracePt t="86115" x="4711700" y="2109788"/>
          <p14:tracePt t="86124" x="4703763" y="2109788"/>
          <p14:tracePt t="86129" x="4694238" y="2109788"/>
          <p14:tracePt t="86136" x="4684713" y="2109788"/>
          <p14:tracePt t="86151" x="4675188" y="2109788"/>
          <p14:tracePt t="86157" x="4667250" y="2109788"/>
          <p14:tracePt t="86172" x="4657725" y="2119313"/>
          <p14:tracePt t="86178" x="4638675" y="2119313"/>
          <p14:tracePt t="86200" x="4630738" y="2119313"/>
          <p14:tracePt t="86207" x="4621213" y="2119313"/>
          <p14:tracePt t="86213" x="4621213" y="2127250"/>
          <p14:tracePt t="86221" x="4611688" y="2136775"/>
          <p14:tracePt t="86227" x="4602163" y="2136775"/>
          <p14:tracePt t="86234" x="4594225" y="2136775"/>
          <p14:tracePt t="86241" x="4584700" y="2136775"/>
          <p14:tracePt t="86255" x="4575175" y="2146300"/>
          <p14:tracePt t="86263" x="4565650" y="2146300"/>
          <p14:tracePt t="86269" x="4565650" y="2155825"/>
          <p14:tracePt t="86275" x="4557713" y="2155825"/>
          <p14:tracePt t="86283" x="4548188" y="2163763"/>
          <p14:tracePt t="86298" x="4538663" y="2163763"/>
          <p14:tracePt t="86305" x="4538663" y="2173288"/>
          <p14:tracePt t="86319" x="4529138" y="2182813"/>
          <p14:tracePt t="86325" x="4521200" y="2182813"/>
          <p14:tracePt t="86341" x="4521200" y="2200275"/>
          <p14:tracePt t="86360" x="4521200" y="2209800"/>
          <p14:tracePt t="86367" x="4511675" y="2219325"/>
          <p14:tracePt t="86374" x="4502150" y="2219325"/>
          <p14:tracePt t="86381" x="4502150" y="2228850"/>
          <p14:tracePt t="86388" x="4502150" y="2236788"/>
          <p14:tracePt t="86395" x="4492625" y="2236788"/>
          <p14:tracePt t="86408" x="4484688" y="2246313"/>
          <p14:tracePt t="86416" x="4484688" y="2255838"/>
          <p14:tracePt t="86424" x="4484688" y="2265363"/>
          <p14:tracePt t="86437" x="4484688" y="2273300"/>
          <p14:tracePt t="86451" x="4484688" y="2282825"/>
          <p14:tracePt t="86457" x="4475163" y="2282825"/>
          <p14:tracePt t="86472" x="4475163" y="2301875"/>
          <p14:tracePt t="86479" x="4465638" y="2301875"/>
          <p14:tracePt t="86493" x="4456113" y="2309813"/>
          <p14:tracePt t="86500" x="4456113" y="2319338"/>
          <p14:tracePt t="86514" x="4448175" y="2328863"/>
          <p14:tracePt t="86520" x="4438650" y="2338388"/>
          <p14:tracePt t="86528" x="4438650" y="2346325"/>
          <p14:tracePt t="86535" x="4438650" y="2355850"/>
          <p14:tracePt t="86542" x="4429125" y="2365375"/>
          <p14:tracePt t="86549" x="4429125" y="2374900"/>
          <p14:tracePt t="86557" x="4429125" y="2382838"/>
          <p14:tracePt t="86563" x="4419600" y="2382838"/>
          <p14:tracePt t="86570" x="4419600" y="2401888"/>
          <p14:tracePt t="86576" x="4419600" y="2411413"/>
          <p14:tracePt t="86584" x="4419600" y="2419350"/>
          <p14:tracePt t="86591" x="4419600" y="2428875"/>
          <p14:tracePt t="86597" x="4411663" y="2438400"/>
          <p14:tracePt t="86604" x="4411663" y="2455863"/>
          <p14:tracePt t="86612" x="4402138" y="2474913"/>
          <p14:tracePt t="86618" x="4392613" y="2484438"/>
          <p14:tracePt t="86625" x="4383088" y="2511425"/>
          <p14:tracePt t="86632" x="4383088" y="2520950"/>
          <p14:tracePt t="86641" x="4383088" y="2538413"/>
          <p14:tracePt t="86646" x="4383088" y="2547938"/>
          <p14:tracePt t="86653" x="4375150" y="2557463"/>
          <p14:tracePt t="86661" x="4375150" y="2574925"/>
          <p14:tracePt t="86668" x="4375150" y="2584450"/>
          <p14:tracePt t="86675" x="4375150" y="2611438"/>
          <p14:tracePt t="86682" x="4375150" y="2620963"/>
          <p14:tracePt t="86690" x="4365625" y="2630488"/>
          <p14:tracePt t="86695" x="4365625" y="2647950"/>
          <p14:tracePt t="86709" x="4356100" y="2667000"/>
          <p14:tracePt t="86716" x="4356100" y="2674938"/>
          <p14:tracePt t="86724" x="4356100" y="2703513"/>
          <p14:tracePt t="86730" x="4356100" y="2720975"/>
          <p14:tracePt t="86744" x="4356100" y="2740025"/>
          <p14:tracePt t="86752" x="4356100" y="2747963"/>
          <p14:tracePt t="86758" x="4356100" y="2767013"/>
          <p14:tracePt t="86765" x="4356100" y="2776538"/>
          <p14:tracePt t="86773" x="4356100" y="2794000"/>
          <p14:tracePt t="86779" x="4356100" y="2803525"/>
          <p14:tracePt t="86787" x="4356100" y="2820988"/>
          <p14:tracePt t="86793" x="4356100" y="2840038"/>
          <p14:tracePt t="86800" x="4365625" y="2849563"/>
          <p14:tracePt t="86809" x="4365625" y="2876550"/>
          <p14:tracePt t="86814" x="4375150" y="2886075"/>
          <p14:tracePt t="86821" x="4375150" y="2894013"/>
          <p14:tracePt t="86828" x="4375150" y="2913063"/>
          <p14:tracePt t="86836" x="4392613" y="2922588"/>
          <p14:tracePt t="86842" x="4402138" y="2940050"/>
          <p14:tracePt t="86849" x="4419600" y="2959100"/>
          <p14:tracePt t="86857" x="4438650" y="2976563"/>
          <p14:tracePt t="86863" x="4484688" y="3022600"/>
          <p14:tracePt t="86872" x="4538663" y="3086100"/>
          <p14:tracePt t="86877" x="4621213" y="3159125"/>
          <p14:tracePt t="86885" x="4675188" y="3214688"/>
          <p14:tracePt t="86891" x="4757738" y="3278188"/>
          <p14:tracePt t="86898" x="4903788" y="3387725"/>
          <p14:tracePt t="86906" x="5068888" y="3533775"/>
          <p14:tracePt t="86912" x="5224463" y="3662363"/>
          <p14:tracePt t="86919" x="5443538" y="3835400"/>
          <p14:tracePt t="86926" x="5580063" y="3908425"/>
          <p14:tracePt t="86933" x="5689600" y="3971925"/>
          <p14:tracePt t="86941" x="5799138" y="4027488"/>
          <p14:tracePt t="86947" x="5908675" y="4090988"/>
          <p14:tracePt t="86954" x="6054725" y="4137025"/>
          <p14:tracePt t="86961" x="6246813" y="4210050"/>
          <p14:tracePt t="86968" x="6438900" y="4300538"/>
          <p14:tracePt t="86976" x="6621463" y="4346575"/>
          <p14:tracePt t="86982" x="6740525" y="4383088"/>
          <p14:tracePt t="86989" x="6840538" y="4429125"/>
          <p14:tracePt t="86996" x="6967538" y="4475163"/>
          <p14:tracePt t="87003" x="7086600" y="4548188"/>
          <p14:tracePt t="87010" x="7205663" y="4611688"/>
          <p14:tracePt t="87017" x="7315200" y="4665663"/>
          <p14:tracePt t="87024" x="7378700" y="4694238"/>
          <p14:tracePt t="87031" x="7434263" y="4721225"/>
          <p14:tracePt t="87038" x="7470775" y="4748213"/>
          <p14:tracePt t="87045" x="7507288" y="4767263"/>
          <p14:tracePt t="87052" x="7534275" y="4794250"/>
          <p14:tracePt t="87059" x="7543800" y="4803775"/>
          <p14:tracePt t="87066" x="7553325" y="4803775"/>
          <p14:tracePt t="87072" x="7553325" y="4767263"/>
          <p14:tracePt t="87346" x="7670800" y="4830763"/>
          <p14:tracePt t="87352" x="7816850" y="4930775"/>
          <p14:tracePt t="87359" x="7945438" y="5013325"/>
          <p14:tracePt t="87367" x="8072438" y="5068888"/>
          <p14:tracePt t="87375" x="8154988" y="5113338"/>
          <p14:tracePt t="87380" x="8220075" y="5149850"/>
          <p14:tracePt t="87387" x="8329613" y="5195888"/>
          <p14:tracePt t="87394" x="8383588" y="5222875"/>
          <p14:tracePt t="87402" x="8429625" y="5259388"/>
          <p14:tracePt t="87409" x="8466138" y="5287963"/>
          <p14:tracePt t="87415" x="8493125" y="5295900"/>
          <p14:tracePt t="87422" x="8502650" y="5295900"/>
          <p14:tracePt t="87429" x="8512175" y="5295900"/>
          <p14:tracePt t="87437" x="8529638" y="5305425"/>
          <p14:tracePt t="87443" x="8539163" y="5314950"/>
          <p14:tracePt t="87450" x="8556625" y="5332413"/>
          <p14:tracePt t="87458" x="8585200" y="5341938"/>
          <p14:tracePt t="87464" x="8602663" y="5341938"/>
          <p14:tracePt t="87471" x="8621713" y="5341938"/>
          <p14:tracePt t="87478" x="8648700" y="5341938"/>
          <p14:tracePt t="87485" x="8666163" y="5341938"/>
          <p14:tracePt t="87492" x="8702675" y="5351463"/>
          <p14:tracePt t="87500" x="8731250" y="5351463"/>
          <p14:tracePt t="87506" x="8748713" y="5351463"/>
          <p14:tracePt t="87513" x="8767763" y="5351463"/>
          <p14:tracePt t="87521" x="8775700" y="5351463"/>
          <p14:tracePt t="87527" x="8794750" y="5351463"/>
          <p14:tracePt t="87541" x="8812213" y="5351463"/>
          <p14:tracePt t="87555" x="8821738" y="5351463"/>
          <p14:tracePt t="87562" x="8831263" y="5351463"/>
          <p14:tracePt t="87570" x="8840788" y="5351463"/>
          <p14:tracePt t="87590" x="8848725" y="5351463"/>
          <p14:tracePt t="87597" x="8858250" y="5351463"/>
          <p14:tracePt t="87618" x="8867775" y="5351463"/>
          <p14:tracePt t="87702" x="8848725" y="5351463"/>
          <p14:tracePt t="87709" x="8840788" y="5351463"/>
          <p14:tracePt t="87717" x="8821738" y="5351463"/>
          <p14:tracePt t="87723" x="8804275" y="5351463"/>
          <p14:tracePt t="87730" x="8775700" y="5341938"/>
          <p14:tracePt t="87737" x="8758238" y="5332413"/>
          <p14:tracePt t="87744" x="8731250" y="5332413"/>
          <p14:tracePt t="87751" x="8694738" y="5332413"/>
          <p14:tracePt t="87758" x="8675688" y="5324475"/>
          <p14:tracePt t="87764" x="8658225" y="5324475"/>
          <p14:tracePt t="87772" x="8639175" y="5324475"/>
          <p14:tracePt t="87779" x="8629650" y="5324475"/>
          <p14:tracePt t="87786" x="8612188" y="5324475"/>
          <p14:tracePt t="87792" x="8585200" y="5332413"/>
          <p14:tracePt t="87800" x="8566150" y="5341938"/>
          <p14:tracePt t="87809" x="8548688" y="5351463"/>
          <p14:tracePt t="87814" x="8529638" y="5360988"/>
          <p14:tracePt t="87828" x="8512175" y="5360988"/>
          <p14:tracePt t="87835" x="8502650" y="5368925"/>
          <p14:tracePt t="87842" x="8483600" y="5378450"/>
          <p14:tracePt t="87848" x="8466138" y="5387975"/>
          <p14:tracePt t="87858" x="8456613" y="5397500"/>
          <p14:tracePt t="87863" x="8447088" y="5397500"/>
          <p14:tracePt t="87870" x="8439150" y="5405438"/>
          <p14:tracePt t="87876" x="8429625" y="5414963"/>
          <p14:tracePt t="87884" x="8410575" y="5424488"/>
          <p14:tracePt t="87891" x="8410575" y="5441950"/>
          <p14:tracePt t="87898" x="8393113" y="5461000"/>
          <p14:tracePt t="87905" x="8383588" y="5470525"/>
          <p14:tracePt t="87912" x="8374063" y="5487988"/>
          <p14:tracePt t="87918" x="8366125" y="5507038"/>
          <p14:tracePt t="87925" x="8356600" y="5514975"/>
          <p14:tracePt t="87932" x="8356600" y="5534025"/>
          <p14:tracePt t="87941" x="8337550" y="5551488"/>
          <p14:tracePt t="87946" x="8337550" y="5561013"/>
          <p14:tracePt t="87958" x="8320088" y="5588000"/>
          <p14:tracePt t="87967" x="8320088" y="5607050"/>
          <p14:tracePt t="87974" x="8310563" y="5616575"/>
          <p14:tracePt t="87982" x="8310563" y="5643563"/>
          <p14:tracePt t="87988" x="8301038" y="5670550"/>
          <p14:tracePt t="87997" x="8301038" y="5697538"/>
          <p14:tracePt t="88002" x="8301038" y="5726113"/>
          <p14:tracePt t="88010" x="8301038" y="5743575"/>
          <p14:tracePt t="88016" x="8301038" y="5762625"/>
          <p14:tracePt t="88023" x="8301038" y="5789613"/>
          <p14:tracePt t="88031" x="8310563" y="5816600"/>
          <p14:tracePt t="88037" x="8310563" y="5862638"/>
          <p14:tracePt t="88044" x="8320088" y="5889625"/>
          <p14:tracePt t="88052" x="8320088" y="5908675"/>
          <p14:tracePt t="88058" x="8320088" y="5926138"/>
          <p14:tracePt t="88065" x="8329613" y="5954713"/>
          <p14:tracePt t="88072" x="8329613" y="5962650"/>
          <p14:tracePt t="88080" x="8337550" y="5991225"/>
          <p14:tracePt t="88087" x="8347075" y="6018213"/>
          <p14:tracePt t="88093" x="8366125" y="6027738"/>
          <p14:tracePt t="88101" x="8366125" y="6045200"/>
          <p14:tracePt t="88108" x="8374063" y="6054725"/>
          <p14:tracePt t="88114" x="8383588" y="6064250"/>
          <p14:tracePt t="88121" x="8393113" y="6081713"/>
          <p14:tracePt t="88128" x="8410575" y="6100763"/>
          <p14:tracePt t="88135" x="8420100" y="6100763"/>
          <p14:tracePt t="88142" x="8439150" y="6108700"/>
          <p14:tracePt t="88149" x="8439150" y="6127750"/>
          <p14:tracePt t="88157" x="8456613" y="6127750"/>
          <p14:tracePt t="88170" x="8475663" y="6137275"/>
          <p14:tracePt t="88177" x="8483600" y="6137275"/>
          <p14:tracePt t="88184" x="8493125" y="6137275"/>
          <p14:tracePt t="88191" x="8512175" y="6137275"/>
          <p14:tracePt t="88198" x="8539163" y="6137275"/>
          <p14:tracePt t="88212" x="8566150" y="6118225"/>
          <p14:tracePt t="88219" x="8593138" y="6100763"/>
          <p14:tracePt t="88226" x="8602663" y="6091238"/>
          <p14:tracePt t="88233" x="8629650" y="6064250"/>
          <p14:tracePt t="88241" x="8658225" y="6045200"/>
          <p14:tracePt t="88247" x="8666163" y="6018213"/>
          <p14:tracePt t="88254" x="8694738" y="6008688"/>
          <p14:tracePt t="88260" x="8702675" y="5981700"/>
          <p14:tracePt t="88268" x="8721725" y="5962650"/>
          <p14:tracePt t="88275" x="8748713" y="5945188"/>
          <p14:tracePt t="88282" x="8758238" y="5918200"/>
          <p14:tracePt t="88290" x="8775700" y="5889625"/>
          <p14:tracePt t="88296" x="8775700" y="5872163"/>
          <p14:tracePt t="88303" x="8785225" y="5862638"/>
          <p14:tracePt t="88309" x="8794750" y="5843588"/>
          <p14:tracePt t="88317" x="8794750" y="5826125"/>
          <p14:tracePt t="88324" x="8804275" y="5807075"/>
          <p14:tracePt t="88331" x="8812213" y="5799138"/>
          <p14:tracePt t="88337" x="8812213" y="5780088"/>
          <p14:tracePt t="88345" x="8821738" y="5770563"/>
          <p14:tracePt t="88353" x="8821738" y="5762625"/>
          <p14:tracePt t="88358" x="8821738" y="5753100"/>
          <p14:tracePt t="88366" x="8821738" y="5743575"/>
          <p14:tracePt t="88374" x="8821738" y="5726113"/>
          <p14:tracePt t="88380" x="8821738" y="5716588"/>
          <p14:tracePt t="88387" x="8821738" y="5707063"/>
          <p14:tracePt t="88393" x="8821738" y="5689600"/>
          <p14:tracePt t="88402" x="8821738" y="5680075"/>
          <p14:tracePt t="88408" x="8821738" y="5670550"/>
          <p14:tracePt t="88415" x="8821738" y="5653088"/>
          <p14:tracePt t="88422" x="8821738" y="5624513"/>
          <p14:tracePt t="88429" x="8821738" y="5616575"/>
          <p14:tracePt t="88436" x="8812213" y="5597525"/>
          <p14:tracePt t="88442" x="8812213" y="5588000"/>
          <p14:tracePt t="88450" x="8812213" y="5580063"/>
          <p14:tracePt t="88458" x="8812213" y="5570538"/>
          <p14:tracePt t="88463" x="8804275" y="5561013"/>
          <p14:tracePt t="88471" x="8794750" y="5551488"/>
          <p14:tracePt t="88478" x="8794750" y="5534025"/>
          <p14:tracePt t="88484" x="8785225" y="5514975"/>
          <p14:tracePt t="88492" x="8785225" y="5507038"/>
          <p14:tracePt t="88499" x="8775700" y="5497513"/>
          <p14:tracePt t="88506" x="8775700" y="5478463"/>
          <p14:tracePt t="88512" x="8767763" y="5478463"/>
          <p14:tracePt t="88520" x="8758238" y="5461000"/>
          <p14:tracePt t="88526" x="8758238" y="5451475"/>
          <p14:tracePt t="88533" x="8758238" y="5441950"/>
          <p14:tracePt t="88541" x="8748713" y="5434013"/>
          <p14:tracePt t="88548" x="8739188" y="5424488"/>
          <p14:tracePt t="88562" x="8739188" y="5414963"/>
          <p14:tracePt t="88569" x="8731250" y="5414963"/>
          <p14:tracePt t="88575" x="8721725" y="5397500"/>
          <p14:tracePt t="88582" x="8712200" y="5397500"/>
          <p14:tracePt t="88591" x="8702675" y="5387975"/>
          <p14:tracePt t="88597" x="8694738" y="5387975"/>
          <p14:tracePt t="88610" x="8685213" y="5378450"/>
          <p14:tracePt t="88619" x="8675688" y="5368925"/>
          <p14:tracePt t="88624" x="8666163" y="5368925"/>
          <p14:tracePt t="88631" x="8658225" y="5368925"/>
          <p14:tracePt t="88638" x="8648700" y="5368925"/>
          <p14:tracePt t="88646" x="8648700" y="5360988"/>
          <p14:tracePt t="88652" x="8639175" y="5360988"/>
          <p14:tracePt t="88659" x="8629650" y="5360988"/>
          <p14:tracePt t="88666" x="8629650" y="5351463"/>
          <p14:tracePt t="88674" x="8612188" y="5351463"/>
          <p14:tracePt t="88687" x="8602663" y="5341938"/>
          <p14:tracePt t="88702" x="8593138" y="5341938"/>
          <p14:tracePt t="88708" x="8585200" y="5341938"/>
          <p14:tracePt t="88715" x="8575675" y="5341938"/>
          <p14:tracePt t="88722" x="8566150" y="5341938"/>
          <p14:tracePt t="88729" x="8548688" y="5341938"/>
          <p14:tracePt t="88743" x="8539163" y="5341938"/>
          <p14:tracePt t="88750" x="8529638" y="5341938"/>
          <p14:tracePt t="88764" x="8520113" y="5341938"/>
          <p14:tracePt t="88778" x="8512175" y="5341938"/>
          <p14:tracePt t="88792" x="8502650" y="5341938"/>
          <p14:tracePt t="88799" x="8502650" y="5351463"/>
          <p14:tracePt t="88813" x="8493125" y="5351463"/>
          <p14:tracePt t="88834" x="8493125" y="5360988"/>
          <p14:tracePt t="88862" x="8483600" y="5360988"/>
          <p14:tracePt t="88883" x="8483600" y="5368925"/>
          <p14:tracePt t="88890" x="8475663" y="5368925"/>
          <p14:tracePt t="88911" x="8466138" y="5368925"/>
          <p14:tracePt t="88940" x="8466138" y="5378450"/>
          <p14:tracePt t="89037" x="8466138" y="5368925"/>
          <p14:tracePt t="89065" x="8466138" y="5360988"/>
          <p14:tracePt t="90526" x="8456613" y="5360988"/>
          <p14:tracePt t="90533" x="8447088" y="5360988"/>
          <p14:tracePt t="90581" x="8439150" y="5360988"/>
          <p14:tracePt t="90596" x="8439150" y="5368925"/>
          <p14:tracePt t="90624" x="8429625" y="5368925"/>
          <p14:tracePt t="90631" x="8429625" y="5378450"/>
          <p14:tracePt t="90673" x="8420100" y="5387975"/>
          <p14:tracePt t="90693" x="8420100" y="5397500"/>
          <p14:tracePt t="90714" x="8410575" y="5397500"/>
          <p14:tracePt t="90777" x="8410575" y="5405438"/>
          <p14:tracePt t="90798" x="8402638" y="5405438"/>
          <p14:tracePt t="90805" x="8402638" y="5414963"/>
          <p14:tracePt t="90819" x="8393113" y="5414963"/>
          <p14:tracePt t="90854" x="8393113" y="5424488"/>
          <p14:tracePt t="90868" x="8383588" y="5424488"/>
          <p14:tracePt t="90874" x="8383588" y="5434013"/>
          <p14:tracePt t="90897" x="8374063" y="5434013"/>
          <p14:tracePt t="90902" x="8374063" y="5441950"/>
          <p14:tracePt t="90909" x="8374063" y="5451475"/>
          <p14:tracePt t="90931" x="8366125" y="5461000"/>
          <p14:tracePt t="90937" x="8366125" y="5470525"/>
          <p14:tracePt t="90945" x="8356600" y="5470525"/>
          <p14:tracePt t="90952" x="8347075" y="5478463"/>
          <p14:tracePt t="90958" x="8347075" y="5487988"/>
          <p14:tracePt t="90975" x="8337550" y="5487988"/>
          <p14:tracePt t="90979" x="8337550" y="5497513"/>
          <p14:tracePt t="90987" x="8329613" y="5507038"/>
          <p14:tracePt t="91001" x="8329613" y="5514975"/>
          <p14:tracePt t="91007" x="8329613" y="5524500"/>
          <p14:tracePt t="91015" x="8329613" y="5534025"/>
          <p14:tracePt t="91022" x="8329613" y="5543550"/>
          <p14:tracePt t="91028" x="8329613" y="5551488"/>
          <p14:tracePt t="91036" x="8329613" y="5561013"/>
          <p14:tracePt t="91043" x="8329613" y="5570538"/>
          <p14:tracePt t="91050" x="8329613" y="5580063"/>
          <p14:tracePt t="91056" x="8329613" y="5588000"/>
          <p14:tracePt t="91063" x="8329613" y="5597525"/>
          <p14:tracePt t="91077" x="8329613" y="5607050"/>
          <p14:tracePt t="91085" x="8329613" y="5624513"/>
          <p14:tracePt t="91106" x="8329613" y="5634038"/>
          <p14:tracePt t="91112" x="8329613" y="5643563"/>
          <p14:tracePt t="91126" x="8329613" y="5653088"/>
          <p14:tracePt t="91134" x="8329613" y="5661025"/>
          <p14:tracePt t="91147" x="8329613" y="5670550"/>
          <p14:tracePt t="91162" x="8337550" y="5680075"/>
          <p14:tracePt t="91183" x="8337550" y="5689600"/>
          <p14:tracePt t="91196" x="8347075" y="5697538"/>
          <p14:tracePt t="91210" x="8356600" y="5697538"/>
          <p14:tracePt t="91224" x="8366125" y="5707063"/>
          <p14:tracePt t="91231" x="8366125" y="5716588"/>
          <p14:tracePt t="91245" x="8374063" y="5716588"/>
          <p14:tracePt t="91252" x="8374063" y="5726113"/>
          <p14:tracePt t="91259" x="8383588" y="5726113"/>
          <p14:tracePt t="91266" x="8383588" y="5734050"/>
          <p14:tracePt t="91274" x="8383588" y="5743575"/>
          <p14:tracePt t="91281" x="8393113" y="5743575"/>
          <p14:tracePt t="91287" x="8402638" y="5743575"/>
          <p14:tracePt t="91301" x="8410575" y="5753100"/>
          <p14:tracePt t="91309" x="8410575" y="5762625"/>
          <p14:tracePt t="91315" x="8420100" y="5762625"/>
          <p14:tracePt t="91329" x="8429625" y="5770563"/>
          <p14:tracePt t="91336" x="8447088" y="5780088"/>
          <p14:tracePt t="91343" x="8456613" y="5789613"/>
          <p14:tracePt t="91349" x="8483600" y="5789613"/>
          <p14:tracePt t="91357" x="8520113" y="5789613"/>
          <p14:tracePt t="91364" x="8539163" y="5789613"/>
          <p14:tracePt t="91372" x="8556625" y="5799138"/>
          <p14:tracePt t="91378" x="8575675" y="5799138"/>
          <p14:tracePt t="91385" x="8612188" y="5807075"/>
          <p14:tracePt t="91392" x="8621713" y="5807075"/>
          <p14:tracePt t="91399" x="8629650" y="5807075"/>
          <p14:tracePt t="91407" x="8648700" y="5816600"/>
          <p14:tracePt t="91412" x="8658225" y="5816600"/>
          <p14:tracePt t="91420" x="8666163" y="5816600"/>
          <p14:tracePt t="91427" x="8675688" y="5816600"/>
          <p14:tracePt t="91434" x="8685213" y="5816600"/>
          <p14:tracePt t="91448" x="8694738" y="5816600"/>
          <p14:tracePt t="91462" x="8702675" y="5816600"/>
          <p14:tracePt t="91475" x="8712200" y="5816600"/>
          <p14:tracePt t="91491" x="8721725" y="5816600"/>
          <p14:tracePt t="91504" x="8731250" y="5816600"/>
          <p14:tracePt t="91510" x="8731250" y="5807075"/>
          <p14:tracePt t="91517" x="8731250" y="5799138"/>
          <p14:tracePt t="91525" x="8731250" y="5789613"/>
          <p14:tracePt t="91532" x="8731250" y="5780088"/>
          <p14:tracePt t="91539" x="8739188" y="5753100"/>
          <p14:tracePt t="91546" x="8739188" y="5743575"/>
          <p14:tracePt t="91553" x="8739188" y="5726113"/>
          <p14:tracePt t="91559" x="8731250" y="5707063"/>
          <p14:tracePt t="91566" x="8731250" y="5689600"/>
          <p14:tracePt t="91574" x="8721725" y="5661025"/>
          <p14:tracePt t="91580" x="8712200" y="5643563"/>
          <p14:tracePt t="91588" x="8702675" y="5616575"/>
          <p14:tracePt t="91595" x="8702675" y="5597525"/>
          <p14:tracePt t="91602" x="8702675" y="5588000"/>
          <p14:tracePt t="91608" x="8702675" y="5570538"/>
          <p14:tracePt t="91615" x="8694738" y="5570538"/>
          <p14:tracePt t="91625" x="8685213" y="5561013"/>
          <p14:tracePt t="91629" x="8685213" y="5543550"/>
          <p14:tracePt t="91636" x="8685213" y="5534025"/>
          <p14:tracePt t="91644" x="8685213" y="5524500"/>
          <p14:tracePt t="91651" x="8675688" y="5524500"/>
          <p14:tracePt t="91657" x="8675688" y="5514975"/>
          <p14:tracePt t="91664" x="8675688" y="5507038"/>
          <p14:tracePt t="91672" x="8675688" y="5497513"/>
          <p14:tracePt t="91678" x="8675688" y="5487988"/>
          <p14:tracePt t="91685" x="8675688" y="5478463"/>
          <p14:tracePt t="91700" x="8675688" y="5470525"/>
          <p14:tracePt t="91706" x="8666163" y="5461000"/>
          <p14:tracePt t="91721" x="8658225" y="5451475"/>
          <p14:tracePt t="91727" x="8658225" y="5434013"/>
          <p14:tracePt t="91741" x="8648700" y="5424488"/>
          <p14:tracePt t="91750" x="8648700" y="5414963"/>
          <p14:tracePt t="91762" x="8639175" y="5405438"/>
          <p14:tracePt t="91769" x="8639175" y="5387975"/>
          <p14:tracePt t="91776" x="8629650" y="5378450"/>
          <p14:tracePt t="91783" x="8621713" y="5368925"/>
          <p14:tracePt t="91791" x="8621713" y="5360988"/>
          <p14:tracePt t="91797" x="8612188" y="5351463"/>
          <p14:tracePt t="91811" x="8612188" y="5341938"/>
          <p14:tracePt t="91819" x="8612188" y="5332413"/>
          <p14:tracePt t="91825" x="8593138" y="5314950"/>
          <p14:tracePt t="91847" x="8585200" y="5314950"/>
          <p14:tracePt t="91853" x="8585200" y="5305425"/>
          <p14:tracePt t="91860" x="8575675" y="5295900"/>
          <p14:tracePt t="91868" x="8566150" y="5295900"/>
          <p14:tracePt t="91881" x="8566150" y="5287963"/>
          <p14:tracePt t="91895" x="8556625" y="5278438"/>
          <p14:tracePt t="91903" x="8548688" y="5278438"/>
          <p14:tracePt t="91924" x="8548688" y="5268913"/>
          <p14:tracePt t="91931" x="8539163" y="5268913"/>
          <p14:tracePt t="91937" x="8529638" y="5268913"/>
          <p14:tracePt t="91965" x="8520113" y="5268913"/>
          <p14:tracePt t="91974" x="8512175" y="5268913"/>
          <p14:tracePt t="91999" x="8502650" y="5268913"/>
          <p14:tracePt t="92007" x="8493125" y="5268913"/>
          <p14:tracePt t="92042" x="8483600" y="5268913"/>
          <p14:tracePt t="92057" x="8475663" y="5268913"/>
          <p14:tracePt t="92070" x="8475663" y="5278438"/>
          <p14:tracePt t="92076" x="8466138" y="5278438"/>
          <p14:tracePt t="92091" x="8456613" y="5278438"/>
          <p14:tracePt t="92105" x="8447088" y="5287963"/>
          <p14:tracePt t="92119" x="8439150" y="5287963"/>
          <p14:tracePt t="92125" x="8429625" y="5295900"/>
          <p14:tracePt t="92141" x="8429625" y="5305425"/>
          <p14:tracePt t="92154" x="8420100" y="5305425"/>
          <p14:tracePt t="92161" x="8410575" y="5305425"/>
          <p14:tracePt t="92174" x="8410575" y="5314950"/>
          <p14:tracePt t="92181" x="8410575" y="5324475"/>
          <p14:tracePt t="92196" x="8402638" y="5324475"/>
          <p14:tracePt t="92203" x="8402638" y="5332413"/>
          <p14:tracePt t="92210" x="8393113" y="5332413"/>
          <p14:tracePt t="92217" x="8393113" y="5341938"/>
          <p14:tracePt t="92231" x="8393113" y="5351463"/>
          <p14:tracePt t="92252" x="8393113" y="5360988"/>
          <p14:tracePt t="92265" x="8393113" y="5368925"/>
          <p14:tracePt t="92315" x="8393113" y="5378450"/>
          <p14:tracePt t="92342" x="8393113" y="5387975"/>
          <p14:tracePt t="92391" x="8393113" y="5397500"/>
          <p14:tracePt t="92427" x="8393113" y="5405438"/>
          <p14:tracePt t="92489" x="8393113" y="5414963"/>
          <p14:tracePt t="92524" x="8393113" y="5424488"/>
          <p14:tracePt t="92769" x="8393113" y="5434013"/>
          <p14:tracePt t="92797" x="8393113" y="5441950"/>
          <p14:tracePt t="92817" x="8393113" y="5451475"/>
          <p14:tracePt t="92874" x="8402638" y="5451475"/>
          <p14:tracePt t="93238" x="8410575" y="5451475"/>
          <p14:tracePt t="93244" x="8410575" y="5441950"/>
          <p14:tracePt t="93265" x="8420100" y="5441950"/>
          <p14:tracePt t="93279" x="8420100" y="5434013"/>
          <p14:tracePt t="93315" x="8429625" y="5434013"/>
          <p14:tracePt t="93335" x="8439150" y="5434013"/>
          <p14:tracePt t="93384" x="8447088" y="5434013"/>
          <p14:tracePt t="93405" x="8456613" y="5441950"/>
          <p14:tracePt t="93433" x="8466138" y="5451475"/>
          <p14:tracePt t="93461" x="8475663" y="5451475"/>
          <p14:tracePt t="93468" x="8475663" y="5461000"/>
          <p14:tracePt t="93482" x="8475663" y="5470525"/>
          <p14:tracePt t="93488" x="8483600" y="5470525"/>
          <p14:tracePt t="93502" x="8512175" y="5487988"/>
          <p14:tracePt t="93510" x="8520113" y="5497513"/>
          <p14:tracePt t="93517" x="8529638" y="5497513"/>
          <p14:tracePt t="93524" x="8556625" y="5514975"/>
          <p14:tracePt t="93531" x="8575675" y="5514975"/>
          <p14:tracePt t="93537" x="8593138" y="5534025"/>
          <p14:tracePt t="93544" x="8621713" y="5551488"/>
          <p14:tracePt t="93552" x="8658225" y="5570538"/>
          <p14:tracePt t="93559" x="8666163" y="5580063"/>
          <p14:tracePt t="93565" x="8694738" y="5588000"/>
          <p14:tracePt t="93573" x="8731250" y="5607050"/>
          <p14:tracePt t="93580" x="8767763" y="5616575"/>
          <p14:tracePt t="93586" x="8804275" y="5634038"/>
          <p14:tracePt t="93593" x="8821738" y="5653088"/>
          <p14:tracePt t="93601" x="8858250" y="5661025"/>
          <p14:tracePt t="93607" x="8885238" y="5680075"/>
          <p14:tracePt t="93614" x="8913813" y="5689600"/>
          <p14:tracePt t="93622" x="8940800" y="5716588"/>
          <p14:tracePt t="93628" x="8977313" y="5734050"/>
          <p14:tracePt t="93635" x="9004300" y="5743575"/>
          <p14:tracePt t="93642" x="9040813" y="5762625"/>
          <p14:tracePt t="93649" x="9059863" y="5762625"/>
          <p14:tracePt t="93657" x="9069388" y="5770563"/>
          <p14:tracePt t="93663" x="9086850" y="5780088"/>
          <p14:tracePt t="93670" x="9096375" y="5789613"/>
          <p14:tracePt t="93677" x="9105900" y="5789613"/>
          <p14:tracePt t="93684" x="9123363" y="5799138"/>
          <p14:tracePt t="93691" x="9132888" y="5799138"/>
          <p14:tracePt t="93698" x="9142413" y="5799138"/>
          <p14:tracePt t="93708" x="9150350" y="5799138"/>
          <p14:tracePt t="93712" x="9159875" y="5799138"/>
          <p14:tracePt t="93719" x="9178925" y="5799138"/>
          <p14:tracePt t="93726" x="9186863" y="5799138"/>
          <p14:tracePt t="93733" x="9215438" y="5799138"/>
          <p14:tracePt t="93741" x="9232900" y="5799138"/>
          <p14:tracePt t="93747" x="9251950" y="5799138"/>
          <p14:tracePt t="93755" x="9259888" y="5799138"/>
          <p14:tracePt t="93761" x="9288463" y="5799138"/>
          <p14:tracePt t="93768" x="9315450" y="5799138"/>
          <p14:tracePt t="93775" x="9342438" y="5799138"/>
          <p14:tracePt t="93782" x="9388475" y="5799138"/>
          <p14:tracePt t="93790" x="9424988" y="5799138"/>
          <p14:tracePt t="93796" x="9478963" y="5789613"/>
          <p14:tracePt t="93803" x="9551988" y="5770563"/>
          <p14:tracePt t="93809" x="9625013" y="5762625"/>
          <p14:tracePt t="93817" x="9717088" y="5753100"/>
          <p14:tracePt t="93824" x="9809163" y="5743575"/>
          <p14:tracePt t="93831" x="9899650" y="5734050"/>
          <p14:tracePt t="93838" x="9991725" y="5716588"/>
          <p14:tracePt t="93845" x="10036175" y="5707063"/>
          <p14:tracePt t="93852" x="10055225" y="5707063"/>
          <p14:tracePt t="93859" x="10101263" y="5697538"/>
          <p14:tracePt t="93865" x="10145713" y="5689600"/>
          <p14:tracePt t="93875" x="10228263" y="5680075"/>
          <p14:tracePt t="93879" x="10283825" y="5680075"/>
          <p14:tracePt t="93887" x="10364788" y="5670550"/>
          <p14:tracePt t="93894" x="10410825" y="5661025"/>
          <p14:tracePt t="93902" x="10466388" y="5661025"/>
          <p14:tracePt t="93907" x="10502900" y="5653088"/>
          <p14:tracePt t="93915" x="10593388" y="5643563"/>
          <p14:tracePt t="93922" x="10639425" y="5634038"/>
          <p14:tracePt t="93929" x="10712450" y="5616575"/>
          <p14:tracePt t="93936" x="10775950" y="5616575"/>
          <p14:tracePt t="93943" x="10804525" y="5616575"/>
          <p14:tracePt t="93950" x="10831513" y="5616575"/>
          <p14:tracePt t="93958" x="10841038" y="5616575"/>
          <p14:tracePt t="93974" x="10868025" y="5616575"/>
          <p14:tracePt t="93977" x="10877550" y="5616575"/>
          <p14:tracePt t="93985" x="10885488" y="5616575"/>
          <p14:tracePt t="93999" x="10895013" y="5616575"/>
          <p14:tracePt t="94027" x="10904538" y="5616575"/>
          <p14:tracePt t="94118" x="10904538" y="5607050"/>
          <p14:tracePt t="94124" x="10895013" y="5607050"/>
          <p14:tracePt t="94131" x="10877550" y="5607050"/>
          <p14:tracePt t="94146" x="10868025" y="5597525"/>
          <p14:tracePt t="94152" x="10848975" y="5588000"/>
          <p14:tracePt t="94159" x="10821988" y="5580063"/>
          <p14:tracePt t="94167" x="10804525" y="5570538"/>
          <p14:tracePt t="94174" x="10758488" y="5561013"/>
          <p14:tracePt t="94180" x="10694988" y="5514975"/>
          <p14:tracePt t="94188" x="10629900" y="5478463"/>
          <p14:tracePt t="94195" x="10593388" y="5461000"/>
          <p14:tracePt t="94202" x="10539413" y="5434013"/>
          <p14:tracePt t="94209" x="10510838" y="5424488"/>
          <p14:tracePt t="94215" x="10483850" y="5405438"/>
          <p14:tracePt t="94222" x="10456863" y="5387975"/>
          <p14:tracePt t="94229" x="10429875" y="5368925"/>
          <p14:tracePt t="94237" x="10410825" y="5360988"/>
          <p14:tracePt t="94244" x="10401300" y="5351463"/>
          <p14:tracePt t="94250" x="10383838" y="5332413"/>
          <p14:tracePt t="94258" x="10374313" y="5332413"/>
          <p14:tracePt t="94264" x="10364788" y="5324475"/>
          <p14:tracePt t="94271" x="10347325" y="5305425"/>
          <p14:tracePt t="94278" x="10337800" y="5295900"/>
          <p14:tracePt t="94286" x="10328275" y="5287963"/>
          <p14:tracePt t="94292" x="10310813" y="5268913"/>
          <p14:tracePt t="94299" x="10301288" y="5259388"/>
          <p14:tracePt t="94308" x="10283825" y="5251450"/>
          <p14:tracePt t="94313" x="10255250" y="5241925"/>
          <p14:tracePt t="94320" x="10247313" y="5222875"/>
          <p14:tracePt t="94327" x="10228263" y="5214938"/>
          <p14:tracePt t="94334" x="10210800" y="5205413"/>
          <p14:tracePt t="94341" x="10201275" y="5205413"/>
          <p14:tracePt t="94348" x="10174288" y="5195888"/>
          <p14:tracePt t="94355" x="10155238" y="5186363"/>
          <p14:tracePt t="94362" x="10137775" y="5178425"/>
          <p14:tracePt t="94371" x="10101263" y="5168900"/>
          <p14:tracePt t="94376" x="10055225" y="5159375"/>
          <p14:tracePt t="94383" x="10018713" y="5159375"/>
          <p14:tracePt t="94391" x="9991725" y="5159375"/>
          <p14:tracePt t="94397" x="9955213" y="5168900"/>
          <p14:tracePt t="94404" x="9918700" y="5178425"/>
          <p14:tracePt t="94411" x="9890125" y="5186363"/>
          <p14:tracePt t="94418" x="9872663" y="5195888"/>
          <p14:tracePt t="94426" x="9836150" y="5205413"/>
          <p14:tracePt t="94432" x="9817100" y="5222875"/>
          <p14:tracePt t="94441" x="9799638" y="5232400"/>
          <p14:tracePt t="94446" x="9772650" y="5251450"/>
          <p14:tracePt t="94453" x="9734550" y="5278438"/>
          <p14:tracePt t="94460" x="9707563" y="5305425"/>
          <p14:tracePt t="94467" x="9698038" y="5314950"/>
          <p14:tracePt t="94474" x="9690100" y="5332413"/>
          <p14:tracePt t="94481" x="9680575" y="5351463"/>
          <p14:tracePt t="94488" x="9661525" y="5351463"/>
          <p14:tracePt t="94495" x="9661525" y="5360988"/>
          <p14:tracePt t="94502" x="9653588" y="5378450"/>
          <p14:tracePt t="94516" x="9644063" y="5397500"/>
          <p14:tracePt t="94523" x="9634538" y="5397500"/>
          <p14:tracePt t="94530" x="9634538" y="5405438"/>
          <p14:tracePt t="94537" x="9634538" y="5414963"/>
          <p14:tracePt t="94544" x="9634538" y="5424488"/>
          <p14:tracePt t="94551" x="9625013" y="5434013"/>
          <p14:tracePt t="94559" x="9617075" y="5441950"/>
          <p14:tracePt t="94565" x="9617075" y="5461000"/>
          <p14:tracePt t="94572" x="9617075" y="5470525"/>
          <p14:tracePt t="94586" x="9617075" y="5487988"/>
          <p14:tracePt t="94600" x="9617075" y="5507038"/>
          <p14:tracePt t="94614" x="9617075" y="5514975"/>
          <p14:tracePt t="94628" x="9617075" y="5534025"/>
          <p14:tracePt t="94641" x="9625013" y="5543550"/>
          <p14:tracePt t="94662" x="9644063" y="5561013"/>
          <p14:tracePt t="94670" x="9653588" y="5561013"/>
          <p14:tracePt t="94676" x="9671050" y="5580063"/>
          <p14:tracePt t="94684" x="9690100" y="5580063"/>
          <p14:tracePt t="94691" x="9698038" y="5588000"/>
          <p14:tracePt t="94698" x="9726613" y="5588000"/>
          <p14:tracePt t="94705" x="9772650" y="5588000"/>
          <p14:tracePt t="94711" x="9817100" y="5588000"/>
          <p14:tracePt t="94719" x="9863138" y="5588000"/>
          <p14:tracePt t="94725" x="9890125" y="5588000"/>
          <p14:tracePt t="94733" x="9918700" y="5588000"/>
          <p14:tracePt t="94741" x="9926638" y="5588000"/>
          <p14:tracePt t="94746" x="9963150" y="5588000"/>
          <p14:tracePt t="94753" x="9999663" y="5588000"/>
          <p14:tracePt t="94760" x="10018713" y="5588000"/>
          <p14:tracePt t="94767" x="10045700" y="5588000"/>
          <p14:tracePt t="94775" x="10055225" y="5580063"/>
          <p14:tracePt t="94781" x="10082213" y="5580063"/>
          <p14:tracePt t="94788" x="10101263" y="5570538"/>
          <p14:tracePt t="94796" x="10118725" y="5570538"/>
          <p14:tracePt t="94803" x="10128250" y="5570538"/>
          <p14:tracePt t="94809" x="10145713" y="5570538"/>
          <p14:tracePt t="94817" x="10164763" y="5561013"/>
          <p14:tracePt t="94824" x="10174288" y="5551488"/>
          <p14:tracePt t="94830" x="10201275" y="5551488"/>
          <p14:tracePt t="94837" x="10210800" y="5543550"/>
          <p14:tracePt t="94844" x="10228263" y="5543550"/>
          <p14:tracePt t="94852" x="10247313" y="5543550"/>
          <p14:tracePt t="94859" x="10247313" y="5534025"/>
          <p14:tracePt t="94865" x="10264775" y="5524500"/>
          <p14:tracePt t="94872" x="10274300" y="5524500"/>
          <p14:tracePt t="94879" x="10283825" y="5524500"/>
          <p14:tracePt t="94886" x="10291763" y="5524500"/>
          <p14:tracePt t="94893" x="10301288" y="5514975"/>
          <p14:tracePt t="94901" x="10310813" y="5514975"/>
          <p14:tracePt t="94908" x="10320338" y="5514975"/>
          <p14:tracePt t="94914" x="10320338" y="5507038"/>
          <p14:tracePt t="94922" x="10328275" y="5507038"/>
          <p14:tracePt t="94929" x="10337800" y="5497513"/>
          <p14:tracePt t="94942" x="10347325" y="5497513"/>
          <p14:tracePt t="94950" x="10356850" y="5497513"/>
          <p14:tracePt t="94974" x="10364788" y="5497513"/>
          <p14:tracePt t="94977" x="10374313" y="5487988"/>
          <p14:tracePt t="95000" x="10374313" y="5478463"/>
          <p14:tracePt t="95005" x="10383838" y="5478463"/>
          <p14:tracePt t="95019" x="10393363" y="5470525"/>
          <p14:tracePt t="95026" x="10393363" y="5461000"/>
          <p14:tracePt t="95033" x="10401300" y="5451475"/>
          <p14:tracePt t="95041" x="10401300" y="5434013"/>
          <p14:tracePt t="95048" x="10410825" y="5434013"/>
          <p14:tracePt t="95054" x="10410825" y="5424488"/>
          <p14:tracePt t="95061" x="10410825" y="5414963"/>
          <p14:tracePt t="95075" x="10410825" y="5397500"/>
          <p14:tracePt t="95082" x="10410825" y="5387975"/>
          <p14:tracePt t="95097" x="10410825" y="5368925"/>
          <p14:tracePt t="95110" x="10401300" y="5351463"/>
          <p14:tracePt t="95117" x="10401300" y="5341938"/>
          <p14:tracePt t="95124" x="10393363" y="5324475"/>
          <p14:tracePt t="95131" x="10393363" y="5305425"/>
          <p14:tracePt t="95138" x="10374313" y="5287963"/>
          <p14:tracePt t="95145" x="10374313" y="5278438"/>
          <p14:tracePt t="95152" x="10364788" y="5278438"/>
          <p14:tracePt t="95159" x="10364788" y="5268913"/>
          <p14:tracePt t="95166" x="10356850" y="5268913"/>
          <p14:tracePt t="95174" x="10347325" y="5251450"/>
          <p14:tracePt t="95194" x="10337800" y="5251450"/>
          <p14:tracePt t="95201" x="10337800" y="5241925"/>
          <p14:tracePt t="95207" x="10328275" y="5241925"/>
          <p14:tracePt t="95215" x="10320338" y="5232400"/>
          <p14:tracePt t="95229" x="10320338" y="5222875"/>
          <p14:tracePt t="95243" x="10310813" y="5222875"/>
          <p14:tracePt t="95258" x="10301288" y="5222875"/>
          <p14:tracePt t="95263" x="10301288" y="5214938"/>
          <p14:tracePt t="95270" x="10291763" y="5214938"/>
          <p14:tracePt t="95285" x="10283825" y="5214938"/>
          <p14:tracePt t="95320" x="10274300" y="5214938"/>
          <p14:tracePt t="95334" x="10264775" y="5214938"/>
          <p14:tracePt t="95355" x="10255250" y="5214938"/>
          <p14:tracePt t="95362" x="10247313" y="5222875"/>
          <p14:tracePt t="95383" x="10237788" y="5222875"/>
          <p14:tracePt t="95396" x="10218738" y="5222875"/>
          <p14:tracePt t="95410" x="10218738" y="5232400"/>
          <p14:tracePt t="95418" x="10210800" y="5232400"/>
          <p14:tracePt t="95424" x="10201275" y="5232400"/>
          <p14:tracePt t="95432" x="10191750" y="5232400"/>
          <p14:tracePt t="95439" x="10182225" y="5241925"/>
          <p14:tracePt t="95452" x="10164763" y="5241925"/>
          <p14:tracePt t="95459" x="10155238" y="5241925"/>
          <p14:tracePt t="95467" x="10145713" y="5251450"/>
          <p14:tracePt t="95474" x="10145713" y="5259388"/>
          <p14:tracePt t="95480" x="10128250" y="5259388"/>
          <p14:tracePt t="95494" x="10128250" y="5268913"/>
          <p14:tracePt t="95501" x="10118725" y="5268913"/>
          <p14:tracePt t="95508" x="10109200" y="5278438"/>
          <p14:tracePt t="95522" x="10101263" y="5287963"/>
          <p14:tracePt t="95537" x="10091738" y="5287963"/>
          <p14:tracePt t="95558" x="10091738" y="5295900"/>
          <p14:tracePt t="95564" x="10072688" y="5295900"/>
          <p14:tracePt t="95586" x="10072688" y="5305425"/>
          <p14:tracePt t="95613" x="10064750" y="5305425"/>
          <p14:tracePt t="95635" x="10064750" y="5314950"/>
          <p14:tracePt t="95641" x="10055225" y="5314950"/>
          <p14:tracePt t="95686" x="10045700" y="5324475"/>
          <p14:tracePt t="95725" x="10045700" y="5332413"/>
          <p14:tracePt t="95753" x="10045700" y="5341938"/>
          <p14:tracePt t="95802" x="10036175" y="5351463"/>
          <p14:tracePt t="95831" x="10028238" y="5360988"/>
          <p14:tracePt t="95872" x="10028238" y="5368925"/>
          <p14:tracePt t="95880" x="10018713" y="5368925"/>
          <p14:tracePt t="95886" x="10018713" y="5378450"/>
          <p14:tracePt t="95900" x="10009188" y="5378450"/>
          <p14:tracePt t="95908" x="10009188" y="5387975"/>
          <p14:tracePt t="95914" x="10009188" y="5397500"/>
          <p14:tracePt t="95937" x="10009188" y="5405438"/>
          <p14:tracePt t="95949" x="10009188" y="5414963"/>
          <p14:tracePt t="95962" x="10009188" y="5424488"/>
          <p14:tracePt t="95977" x="9999663" y="5424488"/>
          <p14:tracePt t="95983" x="9999663" y="5434013"/>
          <p14:tracePt t="95997" x="9999663" y="5441950"/>
          <p14:tracePt t="96012" x="9999663" y="5451475"/>
          <p14:tracePt t="96019" x="9999663" y="5461000"/>
          <p14:tracePt t="96032" x="9999663" y="5470525"/>
          <p14:tracePt t="96047" x="9999663" y="5478463"/>
          <p14:tracePt t="96054" x="9999663" y="5487988"/>
          <p14:tracePt t="96060" x="9999663" y="5497513"/>
          <p14:tracePt t="96082" x="9999663" y="5507038"/>
          <p14:tracePt t="96103" x="9999663" y="5514975"/>
          <p14:tracePt t="96117" x="9999663" y="5524500"/>
          <p14:tracePt t="96130" x="10009188" y="5524500"/>
          <p14:tracePt t="96137" x="10018713" y="5524500"/>
          <p14:tracePt t="96152" x="10018713" y="5534025"/>
          <p14:tracePt t="96158" x="10028238" y="5534025"/>
          <p14:tracePt t="96165" x="10036175" y="5534025"/>
          <p14:tracePt t="96179" x="10045700" y="5534025"/>
          <p14:tracePt t="96186" x="10045700" y="5543550"/>
          <p14:tracePt t="96193" x="10055225" y="5543550"/>
          <p14:tracePt t="96200" x="10064750" y="5543550"/>
          <p14:tracePt t="96214" x="10072688" y="5543550"/>
          <p14:tracePt t="96222" x="10082213" y="5543550"/>
          <p14:tracePt t="96242" x="10101263" y="5543550"/>
          <p14:tracePt t="96258" x="10109200" y="5543550"/>
          <p14:tracePt t="96263" x="10118725" y="5543550"/>
          <p14:tracePt t="96271" x="10128250" y="5543550"/>
          <p14:tracePt t="96284" x="10137775" y="5543550"/>
          <p14:tracePt t="96291" x="10155238" y="5534025"/>
          <p14:tracePt t="96305" x="10174288" y="5534025"/>
          <p14:tracePt t="96326" x="10191750" y="5534025"/>
          <p14:tracePt t="96333" x="10201275" y="5534025"/>
          <p14:tracePt t="96341" x="10201275" y="5524500"/>
          <p14:tracePt t="96347" x="10218738" y="5524500"/>
          <p14:tracePt t="96361" x="10237788" y="5514975"/>
          <p14:tracePt t="96368" x="10247313" y="5514975"/>
          <p14:tracePt t="96375" x="10247313" y="5507038"/>
          <p14:tracePt t="96382" x="10274300" y="5507038"/>
          <p14:tracePt t="96390" x="10283825" y="5507038"/>
          <p14:tracePt t="96396" x="10310813" y="5497513"/>
          <p14:tracePt t="96403" x="10328275" y="5497513"/>
          <p14:tracePt t="96409" x="10337800" y="5487988"/>
          <p14:tracePt t="96418" x="10347325" y="5487988"/>
          <p14:tracePt t="96425" x="10356850" y="5487988"/>
          <p14:tracePt t="96432" x="10364788" y="5487988"/>
          <p14:tracePt t="96438" x="10374313" y="5478463"/>
          <p14:tracePt t="96445" x="10383838" y="5478463"/>
          <p14:tracePt t="96451" x="10393363" y="5478463"/>
          <p14:tracePt t="96466" x="10401300" y="5478463"/>
          <p14:tracePt t="96472" x="10410825" y="5478463"/>
          <p14:tracePt t="96486" x="10420350" y="5478463"/>
          <p14:tracePt t="96493" x="10429875" y="5478463"/>
          <p14:tracePt t="96515" x="10437813" y="5478463"/>
          <p14:tracePt t="96521" x="10447338" y="5478463"/>
          <p14:tracePt t="96542" x="10447338" y="5470525"/>
          <p14:tracePt t="96550" x="10456863" y="5470525"/>
          <p14:tracePt t="96564" x="10466388" y="5470525"/>
          <p14:tracePt t="97061" x="10466388" y="5461000"/>
          <p14:tracePt t="97081" x="10456863" y="5451475"/>
          <p14:tracePt t="97088" x="10456863" y="5441950"/>
          <p14:tracePt t="97103" x="10456863" y="5434013"/>
          <p14:tracePt t="97109" x="10456863" y="5424488"/>
          <p14:tracePt t="97124" x="10456863" y="5405438"/>
          <p14:tracePt t="97129" x="10447338" y="5397500"/>
          <p14:tracePt t="97137" x="10447338" y="5387975"/>
          <p14:tracePt t="97144" x="10447338" y="5378450"/>
          <p14:tracePt t="97158" x="10447338" y="5368925"/>
          <p14:tracePt t="97172" x="10447338" y="5360988"/>
          <p14:tracePt t="97179" x="10447338" y="5351463"/>
          <p14:tracePt t="97193" x="10447338" y="5332413"/>
          <p14:tracePt t="97207" x="10437813" y="5332413"/>
          <p14:tracePt t="97221" x="10437813" y="5324475"/>
          <p14:tracePt t="97227" x="10429875" y="5314950"/>
          <p14:tracePt t="97235" x="10429875" y="5305425"/>
          <p14:tracePt t="97249" x="10420350" y="5305425"/>
          <p14:tracePt t="97255" x="10420350" y="5295900"/>
          <p14:tracePt t="97270" x="10420350" y="5287963"/>
          <p14:tracePt t="97291" x="10420350" y="5278438"/>
          <p14:tracePt t="97305" x="10410825" y="5278438"/>
          <p14:tracePt t="97311" x="10410825" y="5268913"/>
          <p14:tracePt t="97319" x="10401300" y="5268913"/>
          <p14:tracePt t="97332" x="10401300" y="5259388"/>
          <p14:tracePt t="97341" x="10401300" y="5251450"/>
          <p14:tracePt t="97360" x="10401300" y="5241925"/>
          <p14:tracePt t="97368" x="10393363" y="5241925"/>
          <p14:tracePt t="97375" x="10393363" y="5232400"/>
          <p14:tracePt t="97396" x="10383838" y="5232400"/>
          <p14:tracePt t="97417" x="10383838" y="5222875"/>
          <p14:tracePt t="97438" x="10374313" y="5214938"/>
          <p14:tracePt t="97452" x="10364788" y="5214938"/>
          <p14:tracePt t="97486" x="10356850" y="5205413"/>
          <p14:tracePt t="97514" x="10347325" y="5205413"/>
          <p14:tracePt t="97563" x="10337800" y="5205413"/>
          <p14:tracePt t="97577" x="10328275" y="5205413"/>
          <p14:tracePt t="97584" x="10328275" y="5195888"/>
          <p14:tracePt t="97598" x="10320338" y="5195888"/>
          <p14:tracePt t="97606" x="10310813" y="5195888"/>
          <p14:tracePt t="97612" x="10301288" y="5186363"/>
          <p14:tracePt t="97626" x="10291763" y="5186363"/>
          <p14:tracePt t="97633" x="10283825" y="5186363"/>
          <p14:tracePt t="97647" x="10264775" y="5186363"/>
          <p14:tracePt t="97654" x="10255250" y="5186363"/>
          <p14:tracePt t="97661" x="10237788" y="5178425"/>
          <p14:tracePt t="97668" x="10228263" y="5178425"/>
          <p14:tracePt t="97674" x="10210800" y="5178425"/>
          <p14:tracePt t="97682" x="10182225" y="5178425"/>
          <p14:tracePt t="97689" x="10182225" y="5168900"/>
          <p14:tracePt t="97696" x="10164763" y="5168900"/>
          <p14:tracePt t="97702" x="10145713" y="5168900"/>
          <p14:tracePt t="97710" x="10128250" y="5168900"/>
          <p14:tracePt t="97717" x="10118725" y="5168900"/>
          <p14:tracePt t="97724" x="10101263" y="5168900"/>
          <p14:tracePt t="97731" x="10072688" y="5168900"/>
          <p14:tracePt t="97745" x="10045700" y="5168900"/>
          <p14:tracePt t="97752" x="10028238" y="5168900"/>
          <p14:tracePt t="97759" x="10009188" y="5168900"/>
          <p14:tracePt t="97765" x="9999663" y="5178425"/>
          <p14:tracePt t="97773" x="9982200" y="5178425"/>
          <p14:tracePt t="97780" x="9972675" y="5186363"/>
          <p14:tracePt t="97787" x="9955213" y="5186363"/>
          <p14:tracePt t="97794" x="9936163" y="5186363"/>
          <p14:tracePt t="97809" x="9926638" y="5186363"/>
          <p14:tracePt t="97814" x="9918700" y="5195888"/>
          <p14:tracePt t="97836" x="9909175" y="5205413"/>
          <p14:tracePt t="97842" x="9899650" y="5205413"/>
          <p14:tracePt t="97857" x="9899650" y="5214938"/>
          <p14:tracePt t="97863" x="9890125" y="5214938"/>
          <p14:tracePt t="97871" x="9890125" y="5222875"/>
          <p14:tracePt t="97878" x="9882188" y="5222875"/>
          <p14:tracePt t="97885" x="9882188" y="5241925"/>
          <p14:tracePt t="97899" x="9882188" y="5259388"/>
          <p14:tracePt t="97906" x="9872663" y="5268913"/>
          <p14:tracePt t="97912" x="9872663" y="5278438"/>
          <p14:tracePt t="97919" x="9863138" y="5295900"/>
          <p14:tracePt t="97926" x="9853613" y="5314950"/>
          <p14:tracePt t="97935" x="9853613" y="5332413"/>
          <p14:tracePt t="97941" x="9853613" y="5341938"/>
          <p14:tracePt t="97948" x="9853613" y="5368925"/>
          <p14:tracePt t="97955" x="9845675" y="5387975"/>
          <p14:tracePt t="97974" x="9845675" y="5405438"/>
          <p14:tracePt t="97976" x="9845675" y="5414963"/>
          <p14:tracePt t="97983" x="9845675" y="5434013"/>
          <p14:tracePt t="97990" x="9845675" y="5441950"/>
          <p14:tracePt t="98004" x="9845675" y="5451475"/>
          <p14:tracePt t="98010" x="9845675" y="5461000"/>
          <p14:tracePt t="98017" x="9845675" y="5470525"/>
          <p14:tracePt t="98024" x="9845675" y="5478463"/>
          <p14:tracePt t="98031" x="9845675" y="5487988"/>
          <p14:tracePt t="98045" x="9845675" y="5497513"/>
          <p14:tracePt t="98053" x="9845675" y="5507038"/>
          <p14:tracePt t="98066" x="9845675" y="5514975"/>
          <p14:tracePt t="98074" x="9845675" y="5524500"/>
          <p14:tracePt t="98080" x="9845675" y="5534025"/>
          <p14:tracePt t="98094" x="9845675" y="5543550"/>
          <p14:tracePt t="98102" x="9845675" y="5551488"/>
          <p14:tracePt t="98115" x="9845675" y="5561013"/>
          <p14:tracePt t="98122" x="9845675" y="5570538"/>
          <p14:tracePt t="98129" x="9853613" y="5570538"/>
          <p14:tracePt t="98137" x="9853613" y="5580063"/>
          <p14:tracePt t="98143" x="9853613" y="5588000"/>
          <p14:tracePt t="98151" x="9863138" y="5588000"/>
          <p14:tracePt t="98157" x="9863138" y="5597525"/>
          <p14:tracePt t="98164" x="9872663" y="5597525"/>
          <p14:tracePt t="98172" x="9872663" y="5607050"/>
          <p14:tracePt t="98178" x="9872663" y="5616575"/>
          <p14:tracePt t="98192" x="9890125" y="5624513"/>
          <p14:tracePt t="98200" x="9899650" y="5634038"/>
          <p14:tracePt t="98220" x="9918700" y="5643563"/>
          <p14:tracePt t="98227" x="9926638" y="5653088"/>
          <p14:tracePt t="98241" x="9936163" y="5653088"/>
          <p14:tracePt t="98248" x="9945688" y="5653088"/>
          <p14:tracePt t="98262" x="9955213" y="5653088"/>
          <p14:tracePt t="98276" x="9963150" y="5653088"/>
          <p14:tracePt t="98291" x="9982200" y="5653088"/>
          <p14:tracePt t="98304" x="9991725" y="5653088"/>
          <p14:tracePt t="98318" x="9999663" y="5653088"/>
          <p14:tracePt t="98324" x="10009188" y="5653088"/>
          <p14:tracePt t="98332" x="10018713" y="5653088"/>
          <p14:tracePt t="98347" x="10036175" y="5643563"/>
          <p14:tracePt t="98359" x="10045700" y="5643563"/>
          <p14:tracePt t="98375" x="10064750" y="5624513"/>
          <p14:tracePt t="98388" x="10072688" y="5624513"/>
          <p14:tracePt t="98402" x="10082213" y="5624513"/>
          <p14:tracePt t="98417" x="10091738" y="5616575"/>
          <p14:tracePt t="98430" x="10101263" y="5616575"/>
          <p14:tracePt t="98444" x="10101263" y="5607050"/>
          <p14:tracePt t="98450" x="10109200" y="5607050"/>
          <p14:tracePt t="98464" x="10109200" y="5597525"/>
          <p14:tracePt t="98486" x="10118725" y="5597525"/>
          <p14:tracePt t="98513" x="10128250" y="5588000"/>
          <p14:tracePt t="98527" x="10128250" y="5580063"/>
          <p14:tracePt t="98548" x="10128250" y="5570538"/>
          <p14:tracePt t="98563" x="10128250" y="5561013"/>
          <p14:tracePt t="98569" x="10128250" y="5551488"/>
          <p14:tracePt t="98584" x="10128250" y="5534025"/>
          <p14:tracePt t="98597" x="10128250" y="5524500"/>
          <p14:tracePt t="98612" x="10128250" y="5514975"/>
          <p14:tracePt t="98619" x="10128250" y="5507038"/>
          <p14:tracePt t="98632" x="10118725" y="5507038"/>
          <p14:tracePt t="98646" x="10118725" y="5497513"/>
          <p14:tracePt t="98653" x="10118725" y="5487988"/>
          <p14:tracePt t="98689" x="10118725" y="5478463"/>
          <p14:tracePt t="98709" x="10118725" y="5470525"/>
          <p14:tracePt t="98758" x="10118725" y="5461000"/>
          <p14:tracePt t="98821" x="10118725" y="5470525"/>
          <p14:tracePt t="98828" x="10128250" y="5478463"/>
          <p14:tracePt t="98842" x="10145713" y="5487988"/>
          <p14:tracePt t="98849" x="10174288" y="5507038"/>
          <p14:tracePt t="98857" x="10210800" y="5534025"/>
          <p14:tracePt t="98863" x="10255250" y="5580063"/>
          <p14:tracePt t="98871" x="10320338" y="5607050"/>
          <p14:tracePt t="98877" x="10393363" y="5653088"/>
          <p14:tracePt t="98885" x="10456863" y="5680075"/>
          <p14:tracePt t="98891" x="10520363" y="5726113"/>
          <p14:tracePt t="98898" x="10612438" y="5799138"/>
          <p14:tracePt t="98905" x="10694988" y="5853113"/>
          <p14:tracePt t="98912" x="10795000" y="5918200"/>
          <p14:tracePt t="98919" x="10885488" y="5991225"/>
          <p14:tracePt t="98926" x="10941050" y="6045200"/>
          <p14:tracePt t="98933" x="10977563" y="6072188"/>
          <p14:tracePt t="98941" x="11004550" y="6091238"/>
          <p14:tracePt t="98947" x="11023600" y="6118225"/>
          <p14:tracePt t="98954" x="11041063" y="6137275"/>
          <p14:tracePt t="98961" x="11050588" y="6145213"/>
          <p14:tracePt t="98976" x="11060113" y="6145213"/>
          <p14:tracePt t="98982" x="11060113" y="6154738"/>
          <p14:tracePt t="98989" x="11060113" y="6164263"/>
          <p14:tracePt t="98996" x="11068050" y="6164263"/>
          <p14:tracePt t="99009" x="11068050" y="6173788"/>
          <p14:tracePt t="99290" x="11050588" y="6181725"/>
          <p14:tracePt t="99297" x="11014075" y="6200775"/>
          <p14:tracePt t="99303" x="10922000" y="6237288"/>
          <p14:tracePt t="99310" x="10841038" y="6254750"/>
          <p14:tracePt t="99317" x="10768013" y="6291263"/>
          <p14:tracePt t="99325" x="10712450" y="6310313"/>
          <p14:tracePt t="99331" x="10685463" y="6319838"/>
          <p14:tracePt t="99338" x="10648950" y="6327775"/>
          <p14:tracePt t="99346" x="10629900" y="6337300"/>
          <p14:tracePt t="99352" x="10621963" y="6337300"/>
          <p14:tracePt t="99359" x="10602913" y="6337300"/>
          <p14:tracePt t="99366" x="10593388" y="6337300"/>
          <p14:tracePt t="99376" x="10593388" y="6346825"/>
          <p14:tracePt t="99380" x="10585450" y="6346825"/>
          <p14:tracePt t="99387" x="10575925" y="6346825"/>
          <p14:tracePt t="99401" x="10575925" y="6356350"/>
          <p14:tracePt t="99408" x="10566400" y="6356350"/>
          <p14:tracePt t="99423" x="10556875" y="6356350"/>
          <p14:tracePt t="99436" x="10547350" y="6356350"/>
          <p14:tracePt t="99443" x="10539413" y="6356350"/>
          <p14:tracePt t="99450" x="10529888" y="6364288"/>
          <p14:tracePt t="99458" x="10510838" y="6373813"/>
          <p14:tracePt t="99464" x="10483850" y="6383338"/>
          <p14:tracePt t="99478" x="10466388" y="6383338"/>
          <p14:tracePt t="99485" x="10456863" y="6400800"/>
          <p14:tracePt t="99492" x="10437813" y="6410325"/>
          <p14:tracePt t="99499" x="10420350" y="6437313"/>
          <p14:tracePt t="99506" x="10383838" y="6456363"/>
          <p14:tracePt t="99513" x="10356850" y="6473825"/>
          <p14:tracePt t="99520" x="10347325" y="6492875"/>
          <p14:tracePt t="99527" x="10320338" y="6519863"/>
          <p14:tracePt t="99534" x="10301288" y="6529388"/>
          <p14:tracePt t="99541" x="10291763" y="6546850"/>
          <p14:tracePt t="99548" x="10264775" y="6565900"/>
          <p14:tracePt t="99555" x="10237788" y="6592888"/>
          <p14:tracePt t="99561" x="10218738" y="6611938"/>
          <p14:tracePt t="99570" x="10210800" y="6619875"/>
          <p14:tracePt t="99576" x="10201275" y="6629400"/>
          <p14:tracePt t="99582" x="10191750" y="6638925"/>
          <p14:tracePt t="99591" x="10182225" y="6656388"/>
          <p14:tracePt t="99597" x="10164763" y="6675438"/>
          <p14:tracePt t="99604" x="10155238" y="6684963"/>
          <p14:tracePt t="99618" x="10145713" y="6684963"/>
          <p14:tracePt t="99625" x="10137775" y="6702425"/>
          <p14:tracePt t="99631" x="10128250" y="6702425"/>
          <p14:tracePt t="99645" x="10118725" y="6721475"/>
          <p14:tracePt t="99652" x="10109200" y="6729413"/>
          <p14:tracePt t="99667" x="10109200" y="6738938"/>
          <p14:tracePt t="99674" x="10109200" y="6748463"/>
          <p14:tracePt t="99681" x="10109200" y="6757988"/>
          <p14:tracePt t="99688" x="10101263" y="6775450"/>
          <p14:tracePt t="99702" x="10101263" y="6794500"/>
          <p14:tracePt t="99709" x="10101263" y="6802438"/>
          <p14:tracePt t="99722" x="10101263" y="6811963"/>
          <p14:tracePt t="99730" x="10101263" y="6821488"/>
          <p14:tracePt t="99744" x="10101263" y="6831013"/>
          <p14:tracePt t="99751" x="10101263" y="6838950"/>
          <p14:tracePt t="99765" x="10101263" y="6848475"/>
          <p14:tracePt t="99940" x="10337800" y="6848475"/>
          <p14:tracePt t="99946" x="10364788" y="6838950"/>
          <p14:tracePt t="99954" x="10393363" y="6831013"/>
          <p14:tracePt t="99960" x="10429875" y="6831013"/>
          <p14:tracePt t="99967" x="10447338" y="6821488"/>
          <p14:tracePt t="99974" x="10483850" y="6821488"/>
          <p14:tracePt t="99982" x="10529888" y="6811963"/>
          <p14:tracePt t="99988" x="10575925" y="6794500"/>
          <p14:tracePt t="99995" x="10612438" y="6794500"/>
          <p14:tracePt t="100002" x="10648950" y="6775450"/>
          <p14:tracePt t="100010" x="10658475" y="6775450"/>
          <p14:tracePt t="100016" x="10685463" y="6765925"/>
          <p14:tracePt t="100024" x="10694988" y="6765925"/>
          <p14:tracePt t="100030" x="10712450" y="6757988"/>
          <p14:tracePt t="100037" x="10731500" y="6757988"/>
          <p14:tracePt t="100044" x="10748963" y="6757988"/>
          <p14:tracePt t="100051" x="10768013" y="6748463"/>
          <p14:tracePt t="100059" x="10775950" y="6748463"/>
          <p14:tracePt t="100065" x="10785475" y="6738938"/>
          <p14:tracePt t="100073" x="10795000" y="6738938"/>
          <p14:tracePt t="100079" x="10812463" y="6729413"/>
          <p14:tracePt t="100086" x="10831513" y="6721475"/>
          <p14:tracePt t="100100" x="10848975" y="6721475"/>
          <p14:tracePt t="100107" x="10858500" y="6711950"/>
          <p14:tracePt t="100114" x="10868025" y="6702425"/>
          <p14:tracePt t="100121" x="10877550" y="6702425"/>
          <p14:tracePt t="100135" x="10885488" y="6692900"/>
          <p14:tracePt t="100142" x="10904538" y="6692900"/>
          <p14:tracePt t="100149" x="10914063" y="6684963"/>
          <p14:tracePt t="100158" x="10922000" y="6675438"/>
          <p14:tracePt t="100163" x="10931525" y="6675438"/>
          <p14:tracePt t="100177" x="10941050" y="6665913"/>
          <p14:tracePt t="100184" x="10950575" y="6665913"/>
          <p14:tracePt t="100191" x="10950575" y="6656388"/>
          <p14:tracePt t="100198" x="10958513" y="6656388"/>
          <p14:tracePt t="100206" x="10968038" y="6656388"/>
          <p14:tracePt t="100219" x="10968038" y="6648450"/>
          <p14:tracePt t="100226" x="10968038" y="6638925"/>
          <p14:tracePt t="100232" x="10987088" y="6629400"/>
          <p14:tracePt t="100241" x="10995025" y="6629400"/>
          <p14:tracePt t="100247" x="11004550" y="6619875"/>
          <p14:tracePt t="100254" x="11014075" y="6611938"/>
          <p14:tracePt t="100260" x="11023600" y="6611938"/>
          <p14:tracePt t="100268" x="11031538" y="6611938"/>
          <p14:tracePt t="100275" x="11031538" y="6602413"/>
          <p14:tracePt t="100281" x="11041063" y="6602413"/>
          <p14:tracePt t="100289" x="11041063" y="6592888"/>
          <p14:tracePt t="100296" x="11060113" y="6592888"/>
          <p14:tracePt t="100309" x="11068050" y="6583363"/>
          <p14:tracePt t="100324" x="11077575" y="6575425"/>
          <p14:tracePt t="100331" x="11077575" y="6565900"/>
          <p14:tracePt t="100338" x="11087100" y="6565900"/>
          <p14:tracePt t="100345" x="11087100" y="6556375"/>
          <p14:tracePt t="100352" x="11087100" y="6546850"/>
          <p14:tracePt t="100359" x="11096625" y="6529388"/>
          <p14:tracePt t="100366" x="11096625" y="6519863"/>
          <p14:tracePt t="100373" x="11096625" y="6510338"/>
          <p14:tracePt t="100380" x="11096625" y="6483350"/>
          <p14:tracePt t="100393" x="11096625" y="6456363"/>
          <p14:tracePt t="100408" x="11096625" y="6446838"/>
          <p14:tracePt t="100415" x="11096625" y="6437313"/>
          <p14:tracePt t="100421" x="11096625" y="6429375"/>
          <p14:tracePt t="100429" x="11087100" y="6410325"/>
          <p14:tracePt t="100438" x="11087100" y="6400800"/>
          <p14:tracePt t="100442" x="11077575" y="6383338"/>
          <p14:tracePt t="100450" x="11077575" y="6373813"/>
          <p14:tracePt t="100458" x="11068050" y="6373813"/>
          <p14:tracePt t="100464" x="11050588" y="6364288"/>
          <p14:tracePt t="100470" x="11050588" y="6346825"/>
          <p14:tracePt t="100477" x="11031538" y="6346825"/>
          <p14:tracePt t="100485" x="11023600" y="6327775"/>
          <p14:tracePt t="100492" x="11004550" y="6310313"/>
          <p14:tracePt t="100501" x="11004550" y="6300788"/>
          <p14:tracePt t="100505" x="10995025" y="6300788"/>
          <p14:tracePt t="100512" x="10987088" y="6291263"/>
          <p14:tracePt t="100520" x="10987088" y="6283325"/>
          <p14:tracePt t="100526" x="10977563" y="6283325"/>
          <p14:tracePt t="100533" x="10968038" y="6273800"/>
          <p14:tracePt t="100541" x="10968038" y="6264275"/>
          <p14:tracePt t="100548" x="10958513" y="6264275"/>
          <p14:tracePt t="100554" x="10950575" y="6264275"/>
          <p14:tracePt t="100561" x="10941050" y="6264275"/>
          <p14:tracePt t="100568" x="10931525" y="6254750"/>
          <p14:tracePt t="100575" x="10922000" y="6246813"/>
          <p14:tracePt t="100583" x="10914063" y="6246813"/>
          <p14:tracePt t="100591" x="10895013" y="6246813"/>
          <p14:tracePt t="100603" x="10885488" y="6246813"/>
          <p14:tracePt t="100610" x="10877550" y="6246813"/>
          <p14:tracePt t="100618" x="10868025" y="6246813"/>
          <p14:tracePt t="100631" x="10858500" y="6246813"/>
          <p14:tracePt t="100639" x="10848975" y="6246813"/>
          <p14:tracePt t="100653" x="10841038" y="6246813"/>
          <p14:tracePt t="100659" x="10831513" y="6246813"/>
          <p14:tracePt t="100667" x="10821988" y="6246813"/>
          <p14:tracePt t="100675" x="10812463" y="6246813"/>
          <p14:tracePt t="100680" x="10804525" y="6246813"/>
          <p14:tracePt t="100687" x="10785475" y="6246813"/>
          <p14:tracePt t="100695" x="10775950" y="6246813"/>
          <p14:tracePt t="100701" x="10758488" y="6246813"/>
          <p14:tracePt t="100708" x="10748963" y="6246813"/>
          <p14:tracePt t="100715" x="10739438" y="6246813"/>
          <p14:tracePt t="100723" x="10721975" y="6246813"/>
          <p14:tracePt t="100729" x="10712450" y="6246813"/>
          <p14:tracePt t="100736" x="10702925" y="6246813"/>
          <p14:tracePt t="100743" x="10694988" y="6246813"/>
          <p14:tracePt t="100758" x="10675938" y="6246813"/>
          <p14:tracePt t="100764" x="10666413" y="6246813"/>
          <p14:tracePt t="100771" x="10666413" y="6254750"/>
          <p14:tracePt t="100778" x="10648950" y="6254750"/>
          <p14:tracePt t="100792" x="10629900" y="6254750"/>
          <p14:tracePt t="100799" x="10621963" y="6264275"/>
          <p14:tracePt t="100806" x="10612438" y="6273800"/>
          <p14:tracePt t="100813" x="10593388" y="6283325"/>
          <p14:tracePt t="100820" x="10585450" y="6291263"/>
          <p14:tracePt t="100827" x="10566400" y="6291263"/>
          <p14:tracePt t="100835" x="10556875" y="6291263"/>
          <p14:tracePt t="100841" x="10547350" y="6300788"/>
          <p14:tracePt t="100848" x="10539413" y="6300788"/>
          <p14:tracePt t="100855" x="10539413" y="6310313"/>
          <p14:tracePt t="100862" x="10529888" y="6310313"/>
          <p14:tracePt t="100869" x="10510838" y="6310313"/>
          <p14:tracePt t="100876" x="10510838" y="6319838"/>
          <p14:tracePt t="100883" x="10510838" y="6327775"/>
          <p14:tracePt t="100890" x="10502900" y="6327775"/>
          <p14:tracePt t="100897" x="10493375" y="6327775"/>
          <p14:tracePt t="100911" x="10483850" y="6337300"/>
          <p14:tracePt t="100918" x="10466388" y="6346825"/>
          <p14:tracePt t="100932" x="10456863" y="6356350"/>
          <p14:tracePt t="100940" x="10437813" y="6364288"/>
          <p14:tracePt t="100953" x="10429875" y="6373813"/>
          <p14:tracePt t="100974" x="10410825" y="6392863"/>
          <p14:tracePt t="100981" x="10393363" y="6400800"/>
          <p14:tracePt t="100988" x="10393363" y="6410325"/>
          <p14:tracePt t="100995" x="10383838" y="6410325"/>
          <p14:tracePt t="101009" x="10374313" y="6419850"/>
          <p14:tracePt t="101022" x="10364788" y="6429375"/>
          <p14:tracePt t="101037" x="10364788" y="6437313"/>
          <p14:tracePt t="101044" x="10356850" y="6437313"/>
          <p14:tracePt t="101051" x="10347325" y="6446838"/>
          <p14:tracePt t="101065" x="10337800" y="6465888"/>
          <p14:tracePt t="101072" x="10328275" y="6473825"/>
          <p14:tracePt t="101079" x="10320338" y="6483350"/>
          <p14:tracePt t="101086" x="10320338" y="6492875"/>
          <p14:tracePt t="101092" x="10310813" y="6492875"/>
          <p14:tracePt t="101100" x="10301288" y="6502400"/>
          <p14:tracePt t="101114" x="10291763" y="6519863"/>
          <p14:tracePt t="101121" x="10283825" y="6519863"/>
          <p14:tracePt t="101127" x="10283825" y="6529388"/>
          <p14:tracePt t="101142" x="10274300" y="6538913"/>
          <p14:tracePt t="101148" x="10274300" y="6546850"/>
          <p14:tracePt t="101156" x="10264775" y="6546850"/>
          <p14:tracePt t="101163" x="10255250" y="6546850"/>
          <p14:tracePt t="101169" x="10255250" y="6556375"/>
          <p14:tracePt t="101184" x="10255250" y="6565900"/>
          <p14:tracePt t="101205" x="10247313" y="6565900"/>
          <p14:tracePt t="101211" x="10247313" y="6575425"/>
          <p14:tracePt t="101218" x="10247313" y="6583363"/>
          <p14:tracePt t="101233" x="10237788" y="6583363"/>
          <p14:tracePt t="101246" x="10237788" y="6592888"/>
          <p14:tracePt t="101260" x="10237788" y="6602413"/>
          <p14:tracePt t="101282" x="10237788" y="6611938"/>
          <p14:tracePt t="101295" x="10237788" y="6619875"/>
          <p14:tracePt t="101337" x="10237788" y="6629400"/>
          <p14:tracePt t="101344" x="10237788" y="6638925"/>
          <p14:tracePt t="101358" x="10247313" y="6638925"/>
          <p14:tracePt t="101393" x="10255250" y="6638925"/>
          <p14:tracePt t="101401" x="10264775" y="6648450"/>
          <p14:tracePt t="101414" x="10274300" y="6648450"/>
          <p14:tracePt t="101422" x="10274300" y="6656388"/>
          <p14:tracePt t="101435" x="10283825" y="6656388"/>
          <p14:tracePt t="101442" x="10291763" y="6656388"/>
          <p14:tracePt t="101458" x="10301288" y="6656388"/>
          <p14:tracePt t="101462" x="10328275" y="6656388"/>
          <p14:tracePt t="101470" x="10337800" y="6656388"/>
          <p14:tracePt t="101477" x="10356850" y="6656388"/>
          <p14:tracePt t="101484" x="10374313" y="6656388"/>
          <p14:tracePt t="101491" x="10393363" y="6656388"/>
          <p14:tracePt t="101498" x="10410825" y="6656388"/>
          <p14:tracePt t="101506" x="10437813" y="6656388"/>
          <p14:tracePt t="101511" x="10447338" y="6656388"/>
          <p14:tracePt t="101519" x="10474325" y="6656388"/>
          <p14:tracePt t="101526" x="10483850" y="6656388"/>
          <p14:tracePt t="101533" x="10493375" y="6656388"/>
          <p14:tracePt t="101541" x="10510838" y="6656388"/>
          <p14:tracePt t="101547" x="10529888" y="6656388"/>
          <p14:tracePt t="101553" x="10547350" y="6656388"/>
          <p14:tracePt t="101561" x="10585450" y="6656388"/>
          <p14:tracePt t="101568" x="10593388" y="6656388"/>
          <p14:tracePt t="101575" x="10612438" y="6656388"/>
          <p14:tracePt t="101581" x="10629900" y="6648450"/>
          <p14:tracePt t="101589" x="10658475" y="6648450"/>
          <p14:tracePt t="101596" x="10666413" y="6648450"/>
          <p14:tracePt t="101602" x="10702925" y="6638925"/>
          <p14:tracePt t="101609" x="10731500" y="6638925"/>
          <p14:tracePt t="101617" x="10739438" y="6629400"/>
          <p14:tracePt t="101626" x="10748963" y="6629400"/>
          <p14:tracePt t="101630" x="10768013" y="6629400"/>
          <p14:tracePt t="101638" x="10768013" y="6619875"/>
          <p14:tracePt t="101645" x="10785475" y="6611938"/>
          <p14:tracePt t="101658" x="10804525" y="6602413"/>
          <p14:tracePt t="101666" x="10812463" y="6602413"/>
          <p14:tracePt t="101680" x="10831513" y="6592888"/>
          <p14:tracePt t="101694" x="10841038" y="6583363"/>
          <p14:tracePt t="101701" x="10858500" y="6583363"/>
          <p14:tracePt t="101715" x="10877550" y="6575425"/>
          <p14:tracePt t="101729" x="10877550" y="6565900"/>
          <p14:tracePt t="101736" x="10877550" y="6556375"/>
          <p14:tracePt t="101742" x="10885488" y="6556375"/>
          <p14:tracePt t="101750" x="10904538" y="6556375"/>
          <p14:tracePt t="101771" x="10914063" y="6546850"/>
          <p14:tracePt t="101784" x="10922000" y="6546850"/>
          <p14:tracePt t="101791" x="10922000" y="6538913"/>
          <p14:tracePt t="101805" x="10941050" y="6529388"/>
          <p14:tracePt t="101812" x="10958513" y="6510338"/>
          <p14:tracePt t="101820" x="10977563" y="6473825"/>
          <p14:tracePt t="101826" x="10987088" y="6465888"/>
          <p14:tracePt t="101833" x="11004550" y="6429375"/>
          <p14:tracePt t="101841" x="11023600" y="6400800"/>
          <p14:tracePt t="101848" x="11041063" y="6383338"/>
          <p14:tracePt t="101854" x="11041063" y="6364288"/>
          <p14:tracePt t="101861" x="11050588" y="6364288"/>
          <p14:tracePt t="101869" x="11050588" y="6356350"/>
          <p14:tracePt t="101875" x="11050588" y="6346825"/>
          <p14:tracePt t="101882" x="11060113" y="6346825"/>
          <p14:tracePt t="101891" x="11068050" y="6337300"/>
          <p14:tracePt t="101896" x="11068050" y="6327775"/>
          <p14:tracePt t="101918" x="11077575" y="6319838"/>
          <p14:tracePt t="101924" x="11077575" y="6310313"/>
          <p14:tracePt t="101938" x="11087100" y="6310313"/>
          <p14:tracePt t="101945" x="11087100" y="6300788"/>
          <p14:tracePt t="101952" x="11087100" y="6291263"/>
          <p14:tracePt t="101967" x="11087100" y="6283325"/>
          <p14:tracePt t="101974" x="11087100" y="6273800"/>
          <p14:tracePt t="101980" x="11087100" y="6264275"/>
          <p14:tracePt t="102008" x="11087100" y="6246813"/>
          <p14:tracePt t="102029" x="11077575" y="6237288"/>
          <p14:tracePt t="102036" x="11077575" y="6227763"/>
          <p14:tracePt t="102043" x="11060113" y="6227763"/>
          <p14:tracePt t="102050" x="11041063" y="6218238"/>
          <p14:tracePt t="102059" x="11041063" y="6210300"/>
          <p14:tracePt t="102064" x="11031538" y="6210300"/>
          <p14:tracePt t="102071" x="11023600" y="6210300"/>
          <p14:tracePt t="102078" x="11004550" y="6210300"/>
          <p14:tracePt t="102085" x="10987088" y="6200775"/>
          <p14:tracePt t="102092" x="10977563" y="6200775"/>
          <p14:tracePt t="102099" x="10958513" y="6200775"/>
          <p14:tracePt t="102107" x="10950575" y="6200775"/>
          <p14:tracePt t="102113" x="10931525" y="6200775"/>
          <p14:tracePt t="102127" x="10914063" y="6200775"/>
          <p14:tracePt t="102134" x="10895013" y="6200775"/>
          <p14:tracePt t="102141" x="10885488" y="6200775"/>
          <p14:tracePt t="102148" x="10868025" y="6200775"/>
          <p14:tracePt t="102162" x="10858500" y="6200775"/>
          <p14:tracePt t="102169" x="10848975" y="6200775"/>
          <p14:tracePt t="102176" x="10841038" y="6200775"/>
          <p14:tracePt t="102183" x="10831513" y="6210300"/>
          <p14:tracePt t="102191" x="10821988" y="6210300"/>
          <p14:tracePt t="102197" x="10812463" y="6210300"/>
          <p14:tracePt t="102204" x="10804525" y="6210300"/>
          <p14:tracePt t="102218" x="10785475" y="6210300"/>
          <p14:tracePt t="102232" x="10768013" y="6210300"/>
          <p14:tracePt t="102239" x="10758488" y="6218238"/>
          <p14:tracePt t="102246" x="10748963" y="6227763"/>
          <p14:tracePt t="102253" x="10721975" y="6227763"/>
          <p14:tracePt t="102267" x="10712450" y="6227763"/>
          <p14:tracePt t="102274" x="10702925" y="6237288"/>
          <p14:tracePt t="102288" x="10694988" y="6246813"/>
          <p14:tracePt t="102295" x="10685463" y="6246813"/>
          <p14:tracePt t="102309" x="10675938" y="6246813"/>
          <p14:tracePt t="102316" x="10675938" y="6254750"/>
          <p14:tracePt t="102322" x="10666413" y="6254750"/>
          <p14:tracePt t="102337" x="10658475" y="6254750"/>
          <p14:tracePt t="102351" x="10648950" y="6254750"/>
          <p14:tracePt t="102365" x="10648950" y="6264275"/>
          <p14:tracePt t="102372" x="10639425" y="6273800"/>
          <p14:tracePt t="102379" x="10629900" y="6273800"/>
          <p14:tracePt t="102386" x="10621963" y="6283325"/>
          <p14:tracePt t="102400" x="10612438" y="6291263"/>
          <p14:tracePt t="102407" x="10602913" y="6291263"/>
          <p14:tracePt t="102414" x="10602913" y="6300788"/>
          <p14:tracePt t="102428" x="10593388" y="6310313"/>
          <p14:tracePt t="102435" x="10585450" y="6319838"/>
          <p14:tracePt t="102462" x="10575925" y="6337300"/>
          <p14:tracePt t="102469" x="10566400" y="6337300"/>
          <p14:tracePt t="102476" x="10566400" y="6346825"/>
          <p14:tracePt t="102483" x="10556875" y="6356350"/>
          <p14:tracePt t="102497" x="10556875" y="6364288"/>
          <p14:tracePt t="102511" x="10547350" y="6373813"/>
          <p14:tracePt t="102518" x="10539413" y="6383338"/>
          <p14:tracePt t="102533" x="10539413" y="6392863"/>
          <p14:tracePt t="102540" x="10529888" y="6400800"/>
          <p14:tracePt t="102554" x="10520363" y="6410325"/>
          <p14:tracePt t="102560" x="10520363" y="6419850"/>
          <p14:tracePt t="102581" x="10502900" y="6437313"/>
          <p14:tracePt t="102596" x="10502900" y="6446838"/>
          <p14:tracePt t="102602" x="10493375" y="6446838"/>
          <p14:tracePt t="102609" x="10493375" y="6456363"/>
          <p14:tracePt t="102616" x="10493375" y="6465888"/>
          <p14:tracePt t="102630" x="10483850" y="6483350"/>
          <p14:tracePt t="102644" x="10483850" y="6492875"/>
          <p14:tracePt t="102658" x="10483850" y="6502400"/>
          <p14:tracePt t="102665" x="10483850" y="6510338"/>
          <p14:tracePt t="102673" x="10474325" y="6510338"/>
          <p14:tracePt t="102679" x="10474325" y="6519863"/>
          <p14:tracePt t="102686" x="10474325" y="6529388"/>
          <p14:tracePt t="102701" x="10474325" y="6538913"/>
          <p14:tracePt t="102714" x="10474325" y="6546850"/>
          <p14:tracePt t="102728" x="10474325" y="6556375"/>
          <p14:tracePt t="102750" x="10474325" y="6565900"/>
          <p14:tracePt t="102770" x="10474325" y="6575425"/>
          <p14:tracePt t="102805" x="10483850" y="6575425"/>
          <p14:tracePt t="102819" x="10483850" y="6583363"/>
          <p14:tracePt t="102840" x="10493375" y="6592888"/>
          <p14:tracePt t="102868" x="10502900" y="6592888"/>
          <p14:tracePt t="102917" x="10510838" y="6592888"/>
          <p14:tracePt t="102946" x="10520363" y="6592888"/>
          <p14:tracePt t="102988" x="10529888" y="6592888"/>
          <p14:tracePt t="103001" x="10539413" y="6592888"/>
          <p14:tracePt t="103015" x="10547350" y="6592888"/>
          <p14:tracePt t="103035" x="10556875" y="6592888"/>
          <p14:tracePt t="103050" x="10566400" y="6592888"/>
          <p14:tracePt t="103071" x="10575925" y="6592888"/>
          <p14:tracePt t="103085" x="10585450" y="6592888"/>
          <p14:tracePt t="103092" x="10585450" y="6602413"/>
          <p14:tracePt t="103105" x="10593388" y="6611938"/>
          <p14:tracePt t="103119" x="10602913" y="6611938"/>
          <p14:tracePt t="103141" x="10612438" y="6611938"/>
          <p14:tracePt t="103154" x="10621963" y="6611938"/>
          <p14:tracePt t="103175" x="10629900" y="6611938"/>
          <p14:tracePt t="103192" x="10639425" y="6611938"/>
          <p14:tracePt t="103232" x="10648950" y="6611938"/>
          <p14:tracePt t="103260" x="10658475" y="6611938"/>
          <p14:tracePt t="105664" x="10666413" y="6611938"/>
          <p14:tracePt t="105691" x="10675938" y="6611938"/>
          <p14:tracePt t="105706" x="10675938" y="6602413"/>
          <p14:tracePt t="105712" x="10685463" y="6602413"/>
          <p14:tracePt t="105755" x="10694988" y="6602413"/>
          <p14:tracePt t="105790" x="10702925" y="6602413"/>
          <p14:tracePt t="105824" x="10712450" y="6602413"/>
          <p14:tracePt t="105853" x="10721975" y="6602413"/>
          <p14:tracePt t="105936" x="10731500" y="6602413"/>
          <p14:tracePt t="105950" x="10739438" y="6602413"/>
          <p14:tracePt t="106020" x="10739438" y="6592888"/>
          <p14:tracePt t="106097" x="10748963" y="6592888"/>
          <p14:tracePt t="106125" x="10758488" y="6592888"/>
          <p14:tracePt t="106516" x="10768013" y="6592888"/>
          <p14:tracePt t="106782" x="10768013" y="6583363"/>
          <p14:tracePt t="106831" x="10758488" y="6583363"/>
          <p14:tracePt t="106844" x="10758488" y="6575425"/>
          <p14:tracePt t="107096" x="10758488" y="6565900"/>
          <p14:tracePt t="107124" x="10768013" y="6565900"/>
          <p14:tracePt t="107139" x="10775950" y="6565900"/>
          <p14:tracePt t="107145" x="10775950" y="6556375"/>
          <p14:tracePt t="107158" x="10785475" y="6556375"/>
          <p14:tracePt t="107174" x="10795000" y="6556375"/>
          <p14:tracePt t="107180" x="10795000" y="6546850"/>
          <p14:tracePt t="107209" x="10804525" y="6546850"/>
          <p14:tracePt t="107215" x="10812463" y="6546850"/>
          <p14:tracePt t="107223" x="10812463" y="6538913"/>
          <p14:tracePt t="107229" x="10821988" y="6538913"/>
          <p14:tracePt t="107250" x="10831513" y="6529388"/>
          <p14:tracePt t="107263" x="10841038" y="6529388"/>
          <p14:tracePt t="107271" x="10841038" y="6519863"/>
          <p14:tracePt t="107291" x="10848975" y="6519863"/>
          <p14:tracePt t="107299" x="10848975" y="6510338"/>
          <p14:tracePt t="107320" x="10858500" y="6502400"/>
          <p14:tracePt t="107354" x="10858500" y="6492875"/>
          <p14:tracePt t="107369" x="10868025" y="6483350"/>
          <p14:tracePt t="107390" x="10877550" y="6483350"/>
          <p14:tracePt t="107396" x="10877550" y="6465888"/>
          <p14:tracePt t="107410" x="10877550" y="6456363"/>
          <p14:tracePt t="107418" x="10877550" y="6446838"/>
          <p14:tracePt t="107425" x="10877550" y="6437313"/>
          <p14:tracePt t="107438" x="10877550" y="6429375"/>
          <p14:tracePt t="107446" x="10877550" y="6419850"/>
          <p14:tracePt t="107459" x="10877550" y="6410325"/>
          <p14:tracePt t="107467" x="10877550" y="6400800"/>
          <p14:tracePt t="107481" x="10877550" y="6383338"/>
          <p14:tracePt t="107488" x="10868025" y="6373813"/>
          <p14:tracePt t="107494" x="10868025" y="6364288"/>
          <p14:tracePt t="107501" x="10858500" y="6346825"/>
          <p14:tracePt t="107515" x="10858500" y="6337300"/>
          <p14:tracePt t="107522" x="10848975" y="6327775"/>
          <p14:tracePt t="107529" x="10848975" y="6319838"/>
          <p14:tracePt t="107537" x="10841038" y="6319838"/>
          <p14:tracePt t="107543" x="10841038" y="6300788"/>
          <p14:tracePt t="107558" x="10831513" y="6291263"/>
          <p14:tracePt t="107571" x="10821988" y="6283325"/>
          <p14:tracePt t="107578" x="10821988" y="6273800"/>
          <p14:tracePt t="107586" x="10812463" y="6273800"/>
          <p14:tracePt t="107599" x="10804525" y="6264275"/>
          <p14:tracePt t="107607" x="10804525" y="6254750"/>
          <p14:tracePt t="107614" x="10795000" y="6254750"/>
          <p14:tracePt t="107634" x="10795000" y="6246813"/>
          <p14:tracePt t="107648" x="10785475" y="6246813"/>
          <p14:tracePt t="107662" x="10775950" y="6237288"/>
          <p14:tracePt t="107704" x="10775950" y="6227763"/>
          <p14:tracePt t="107718" x="10768013" y="6227763"/>
          <p14:tracePt t="107725" x="10768013" y="6218238"/>
          <p14:tracePt t="107732" x="10758488" y="6218238"/>
          <p14:tracePt t="107782" x="10748963" y="6218238"/>
          <p14:tracePt t="107802" x="10739438" y="6218238"/>
          <p14:tracePt t="107851" x="10731500" y="6218238"/>
          <p14:tracePt t="107879" x="10721975" y="6218238"/>
          <p14:tracePt t="107920" x="10721975" y="6227763"/>
          <p14:tracePt t="107949" x="10712450" y="6227763"/>
          <p14:tracePt t="107976" x="10702925" y="6227763"/>
          <p14:tracePt t="107997" x="10694988" y="6227763"/>
          <p14:tracePt t="108046" x="10685463" y="6227763"/>
          <p14:tracePt t="108081" x="10675938" y="6227763"/>
          <p14:tracePt t="108109" x="10666413" y="6227763"/>
          <p14:tracePt t="108116" x="10658475" y="6227763"/>
          <p14:tracePt t="108129" x="10648950" y="6227763"/>
          <p14:tracePt t="108172" x="10639425" y="6227763"/>
          <p14:tracePt t="108221" x="10629900" y="6227763"/>
          <p14:tracePt t="108242" x="10621963" y="6227763"/>
          <p14:tracePt t="108263" x="10621963" y="6237288"/>
          <p14:tracePt t="108277" x="10621963" y="6246813"/>
          <p14:tracePt t="109186" x="10612438" y="6237288"/>
          <p14:tracePt t="109192" x="10602913" y="6237288"/>
          <p14:tracePt t="109208" x="10593388" y="6237288"/>
          <p14:tracePt t="109213" x="10593388" y="6227763"/>
          <p14:tracePt t="109221" x="10593388" y="6218238"/>
          <p14:tracePt t="109228" x="10585450" y="6218238"/>
          <p14:tracePt t="109241" x="10585450" y="6210300"/>
          <p14:tracePt t="109249" x="10575925" y="6210300"/>
          <p14:tracePt t="109255" x="10575925" y="6200775"/>
          <p14:tracePt t="109270" x="10566400" y="6191250"/>
          <p14:tracePt t="109284" x="10547350" y="6173788"/>
          <p14:tracePt t="109291" x="10547350" y="6164263"/>
          <p14:tracePt t="109297" x="10539413" y="6164263"/>
          <p14:tracePt t="109304" x="10520363" y="6145213"/>
          <p14:tracePt t="109318" x="10510838" y="6137275"/>
          <p14:tracePt t="109326" x="10502900" y="6137275"/>
          <p14:tracePt t="109332" x="10502900" y="6127750"/>
          <p14:tracePt t="109339" x="10483850" y="6127750"/>
          <p14:tracePt t="109347" x="10474325" y="6118225"/>
          <p14:tracePt t="109353" x="10466388" y="6108700"/>
          <p14:tracePt t="109360" x="10447338" y="6108700"/>
          <p14:tracePt t="109367" x="10429875" y="6091238"/>
          <p14:tracePt t="109381" x="10410825" y="6072188"/>
          <p14:tracePt t="109388" x="10393363" y="6064250"/>
          <p14:tracePt t="109395" x="10374313" y="6054725"/>
          <p14:tracePt t="109402" x="10347325" y="6045200"/>
          <p14:tracePt t="109409" x="10328275" y="6035675"/>
          <p14:tracePt t="109416" x="10320338" y="6027738"/>
          <p14:tracePt t="109425" x="10301288" y="6018213"/>
          <p14:tracePt t="109431" x="10291763" y="6018213"/>
          <p14:tracePt t="109437" x="10283825" y="6008688"/>
          <p14:tracePt t="109444" x="10274300" y="6008688"/>
          <p14:tracePt t="109451" x="10264775" y="5999163"/>
          <p14:tracePt t="109465" x="10255250" y="5999163"/>
          <p14:tracePt t="109480" x="10247313" y="5999163"/>
          <p14:tracePt t="109486" x="10237788" y="5999163"/>
          <p14:tracePt t="109493" x="10228263" y="5991225"/>
          <p14:tracePt t="109514" x="10218738" y="5981700"/>
          <p14:tracePt t="109528" x="10210800" y="5981700"/>
          <p14:tracePt t="109542" x="10210800" y="5972175"/>
          <p14:tracePt t="109550" x="10201275" y="5972175"/>
          <p14:tracePt t="109591" x="10191750" y="5962650"/>
          <p14:tracePt t="109597" x="10191750" y="5954713"/>
          <p14:tracePt t="109626" x="10182225" y="5954713"/>
          <p14:tracePt t="109647" x="10174288" y="5954713"/>
          <p14:tracePt t="109668" x="10174288" y="5945188"/>
          <p14:tracePt t="109689" x="10164763" y="5935663"/>
          <p14:tracePt t="109723" x="10155238" y="5935663"/>
          <p14:tracePt t="109730" x="10155238" y="5926138"/>
          <p14:tracePt t="109745" x="10137775" y="5926138"/>
          <p14:tracePt t="109751" x="10128250" y="5926138"/>
          <p14:tracePt t="109758" x="10128250" y="5918200"/>
          <p14:tracePt t="109767" x="10109200" y="5918200"/>
          <p14:tracePt t="109772" x="10091738" y="5899150"/>
          <p14:tracePt t="109780" x="10072688" y="5889625"/>
          <p14:tracePt t="109787" x="10045700" y="5872163"/>
          <p14:tracePt t="109793" x="9999663" y="5862638"/>
          <p14:tracePt t="109801" x="9955213" y="5826125"/>
          <p14:tracePt t="109808" x="9890125" y="5799138"/>
          <p14:tracePt t="109815" x="9826625" y="5780088"/>
          <p14:tracePt t="109821" x="9763125" y="5762625"/>
          <p14:tracePt t="109828" x="9671050" y="5734050"/>
          <p14:tracePt t="109836" x="9580563" y="5716588"/>
          <p14:tracePt t="109842" x="9488488" y="5689600"/>
          <p14:tracePt t="109849" x="9378950" y="5653088"/>
          <p14:tracePt t="109858" x="9296400" y="5643563"/>
          <p14:tracePt t="109864" x="9242425" y="5634038"/>
          <p14:tracePt t="109871" x="9186863" y="5624513"/>
          <p14:tracePt t="109877" x="9105900" y="5616575"/>
          <p14:tracePt t="109885" x="9032875" y="5588000"/>
          <p14:tracePt t="109892" x="8940800" y="5570538"/>
          <p14:tracePt t="109898" x="8877300" y="5561013"/>
          <p14:tracePt t="109906" x="8794750" y="5561013"/>
          <p14:tracePt t="109913" x="8731250" y="5551488"/>
          <p14:tracePt t="109919" x="8639175" y="5551488"/>
          <p14:tracePt t="109926" x="8539163" y="5524500"/>
          <p14:tracePt t="109934" x="8429625" y="5507038"/>
          <p14:tracePt t="109941" x="8329613" y="5478463"/>
          <p14:tracePt t="109947" x="8264525" y="5461000"/>
          <p14:tracePt t="109958" x="8228013" y="5451475"/>
          <p14:tracePt t="109962" x="8201025" y="5451475"/>
          <p14:tracePt t="109968" x="8164513" y="5441950"/>
          <p14:tracePt t="109976" x="8081963" y="5405438"/>
          <p14:tracePt t="109982" x="8008938" y="5387975"/>
          <p14:tracePt t="109990" x="7918450" y="5360988"/>
          <p14:tracePt t="109997" x="7845425" y="5341938"/>
          <p14:tracePt t="110003" x="7816850" y="5332413"/>
          <p14:tracePt t="110010" x="7789863" y="5324475"/>
          <p14:tracePt t="110017" x="7762875" y="5314950"/>
          <p14:tracePt t="110024" x="7699375" y="5295900"/>
          <p14:tracePt t="110032" x="7662863" y="5278438"/>
          <p14:tracePt t="110038" x="7607300" y="5259388"/>
          <p14:tracePt t="110045" x="7561263" y="5241925"/>
          <p14:tracePt t="110052" x="7524750" y="5205413"/>
          <p14:tracePt t="110059" x="7488238" y="5186363"/>
          <p14:tracePt t="110066" x="7424738" y="5168900"/>
          <p14:tracePt t="110075" x="7370763" y="5132388"/>
          <p14:tracePt t="110081" x="7305675" y="5086350"/>
          <p14:tracePt t="110087" x="7223125" y="5003800"/>
          <p14:tracePt t="110093" x="7150100" y="4930775"/>
          <p14:tracePt t="110101" x="7113588" y="4867275"/>
          <p14:tracePt t="110108" x="7096125" y="4830763"/>
          <p14:tracePt t="110115" x="7077075" y="4803775"/>
          <p14:tracePt t="110122" x="7059613" y="4775200"/>
          <p14:tracePt t="110129" x="7040563" y="4748213"/>
          <p14:tracePt t="110136" x="7023100" y="4711700"/>
          <p14:tracePt t="110143" x="7023100" y="4702175"/>
          <p14:tracePt t="110150" x="7013575" y="4694238"/>
          <p14:tracePt t="110158" x="7013575" y="4675188"/>
          <p14:tracePt t="110164" x="7004050" y="4665663"/>
          <p14:tracePt t="110171" x="7004050" y="4648200"/>
          <p14:tracePt t="110178" x="6996113" y="4638675"/>
          <p14:tracePt t="110185" x="6996113" y="4629150"/>
          <p14:tracePt t="110192" x="6996113" y="4602163"/>
          <p14:tracePt t="110199" x="6996113" y="4592638"/>
          <p14:tracePt t="110206" x="6996113" y="4575175"/>
          <p14:tracePt t="110213" x="6996113" y="4548188"/>
          <p14:tracePt t="110219" x="7013575" y="4529138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D84EFB-7E2A-4041-8DC1-4B6711219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15999"/>
            <a:ext cx="11569500" cy="1037501"/>
          </a:xfrm>
        </p:spPr>
        <p:txBody>
          <a:bodyPr/>
          <a:lstStyle/>
          <a:p>
            <a:r>
              <a:rPr lang="en-GB" b="0" dirty="0"/>
              <a:t>Sensitivity analysis based on numerical modelling </a:t>
            </a:r>
            <a:r>
              <a:rPr lang="en-GB" dirty="0"/>
              <a:t/>
            </a:r>
            <a:br>
              <a:rPr lang="en-GB" dirty="0"/>
            </a:br>
            <a:r>
              <a:rPr lang="en-GB" sz="4000" b="0" dirty="0"/>
              <a:t/>
            </a:r>
            <a:br>
              <a:rPr lang="en-GB" sz="4000" b="0" dirty="0"/>
            </a:br>
            <a:r>
              <a:rPr lang="en-GB" sz="2400" b="0" dirty="0">
                <a:solidFill>
                  <a:schemeClr val="tx1"/>
                </a:solidFill>
                <a:latin typeface="+mn-lt"/>
              </a:rPr>
              <a:t/>
            </a:r>
            <a:br>
              <a:rPr lang="en-GB" sz="2400" b="0" dirty="0">
                <a:solidFill>
                  <a:schemeClr val="tx1"/>
                </a:solidFill>
                <a:latin typeface="+mn-lt"/>
              </a:rPr>
            </a:br>
            <a:r>
              <a:rPr lang="en-GB" sz="4000" b="0" dirty="0">
                <a:solidFill>
                  <a:schemeClr val="tx1"/>
                </a:solidFill>
                <a:latin typeface="+mn-lt"/>
              </a:rPr>
              <a:t/>
            </a:r>
            <a:br>
              <a:rPr lang="en-GB" sz="4000" b="0" dirty="0">
                <a:solidFill>
                  <a:schemeClr val="tx1"/>
                </a:solidFill>
                <a:latin typeface="+mn-lt"/>
              </a:rPr>
            </a:br>
            <a:r>
              <a:rPr lang="en-GB" sz="4000" b="0" dirty="0">
                <a:solidFill>
                  <a:schemeClr val="tx1"/>
                </a:solidFill>
                <a:latin typeface="+mn-lt"/>
              </a:rPr>
              <a:t/>
            </a:r>
            <a:br>
              <a:rPr lang="en-GB" sz="4000" b="0" dirty="0">
                <a:solidFill>
                  <a:schemeClr val="tx1"/>
                </a:solidFill>
                <a:latin typeface="+mn-lt"/>
              </a:rPr>
            </a:br>
            <a:endParaRPr lang="en-GB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F5CC4866-E53C-498D-AAD6-07261E9B9339}"/>
              </a:ext>
            </a:extLst>
          </p:cNvPr>
          <p:cNvSpPr/>
          <p:nvPr/>
        </p:nvSpPr>
        <p:spPr>
          <a:xfrm>
            <a:off x="9191335" y="3515581"/>
            <a:ext cx="1958718" cy="103750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Prediction</a:t>
            </a:r>
            <a:endParaRPr lang="en-US" sz="2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422624-A39A-47B6-9829-CFD2C9FFE53B}"/>
              </a:ext>
            </a:extLst>
          </p:cNvPr>
          <p:cNvSpPr/>
          <p:nvPr/>
        </p:nvSpPr>
        <p:spPr>
          <a:xfrm>
            <a:off x="9191335" y="4749502"/>
            <a:ext cx="2056853" cy="369332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GB" dirty="0"/>
              <a:t>Drain flow fraction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09E0B39-4C46-41E9-BC87-AD041C977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044680"/>
            <a:ext cx="4763083" cy="5471320"/>
          </a:xfrm>
        </p:spPr>
        <p:txBody>
          <a:bodyPr/>
          <a:lstStyle/>
          <a:p>
            <a:endParaRPr lang="en-GB" sz="2400" b="0" dirty="0"/>
          </a:p>
          <a:p>
            <a:r>
              <a:rPr lang="en-GB" sz="2400" b="0" dirty="0"/>
              <a:t>Development of base model</a:t>
            </a:r>
          </a:p>
          <a:p>
            <a:endParaRPr lang="en-GB" sz="2400" b="0" dirty="0"/>
          </a:p>
          <a:p>
            <a:r>
              <a:rPr lang="en-GB" sz="2400" b="0" dirty="0"/>
              <a:t>Calibration based on drain flow</a:t>
            </a:r>
          </a:p>
          <a:p>
            <a:pPr marL="72007" indent="0">
              <a:buNone/>
            </a:pPr>
            <a:endParaRPr lang="en-GB" sz="2400" b="0" dirty="0"/>
          </a:p>
          <a:p>
            <a:r>
              <a:rPr lang="en-GB" sz="2400" b="0" dirty="0">
                <a:solidFill>
                  <a:schemeClr val="tx1"/>
                </a:solidFill>
                <a:latin typeface="+mn-lt"/>
              </a:rPr>
              <a:t>Test parameters of interest </a:t>
            </a:r>
            <a:br>
              <a:rPr lang="en-GB" sz="2400" b="0" dirty="0">
                <a:solidFill>
                  <a:schemeClr val="tx1"/>
                </a:solidFill>
                <a:latin typeface="+mn-lt"/>
              </a:rPr>
            </a:br>
            <a:endParaRPr lang="en-GB" sz="2400" b="0" dirty="0"/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C693BD1F-1224-41C8-8593-41F512C95AB7}"/>
              </a:ext>
            </a:extLst>
          </p:cNvPr>
          <p:cNvSpPr/>
          <p:nvPr/>
        </p:nvSpPr>
        <p:spPr>
          <a:xfrm>
            <a:off x="5062819" y="3507403"/>
            <a:ext cx="1837120" cy="103750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Data</a:t>
            </a:r>
            <a:endParaRPr lang="en-US" sz="2800" dirty="0"/>
          </a:p>
        </p:txBody>
      </p:sp>
      <p:sp>
        <p:nvSpPr>
          <p:cNvPr id="19" name="Left-Right Arrow 11">
            <a:extLst>
              <a:ext uri="{FF2B5EF4-FFF2-40B4-BE49-F238E27FC236}">
                <a16:creationId xmlns:a16="http://schemas.microsoft.com/office/drawing/2014/main" id="{007C7F4E-05D9-4D5B-9D1E-08C23E8CA14B}"/>
              </a:ext>
            </a:extLst>
          </p:cNvPr>
          <p:cNvSpPr/>
          <p:nvPr/>
        </p:nvSpPr>
        <p:spPr>
          <a:xfrm>
            <a:off x="6899939" y="3790287"/>
            <a:ext cx="2291396" cy="57257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3">
            <a:extLst>
              <a:ext uri="{FF2B5EF4-FFF2-40B4-BE49-F238E27FC236}">
                <a16:creationId xmlns:a16="http://schemas.microsoft.com/office/drawing/2014/main" id="{BAD8C5CF-853A-4DF6-9B93-2C68A12759D5}"/>
              </a:ext>
            </a:extLst>
          </p:cNvPr>
          <p:cNvSpPr/>
          <p:nvPr/>
        </p:nvSpPr>
        <p:spPr>
          <a:xfrm>
            <a:off x="7058099" y="1044680"/>
            <a:ext cx="2368183" cy="103750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Model</a:t>
            </a:r>
          </a:p>
        </p:txBody>
      </p:sp>
      <p:sp>
        <p:nvSpPr>
          <p:cNvPr id="21" name="Left-Right Arrow 9">
            <a:extLst>
              <a:ext uri="{FF2B5EF4-FFF2-40B4-BE49-F238E27FC236}">
                <a16:creationId xmlns:a16="http://schemas.microsoft.com/office/drawing/2014/main" id="{C222C372-4706-4411-AA6B-BE29C7C24CFE}"/>
              </a:ext>
            </a:extLst>
          </p:cNvPr>
          <p:cNvSpPr/>
          <p:nvPr/>
        </p:nvSpPr>
        <p:spPr>
          <a:xfrm rot="18416534">
            <a:off x="5880479" y="2501778"/>
            <a:ext cx="1663347" cy="56771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-Right Arrow 10">
            <a:extLst>
              <a:ext uri="{FF2B5EF4-FFF2-40B4-BE49-F238E27FC236}">
                <a16:creationId xmlns:a16="http://schemas.microsoft.com/office/drawing/2014/main" id="{3AA181BC-9E08-4CB6-A9A2-5174DFDEFD5D}"/>
              </a:ext>
            </a:extLst>
          </p:cNvPr>
          <p:cNvSpPr/>
          <p:nvPr/>
        </p:nvSpPr>
        <p:spPr>
          <a:xfrm rot="13915038">
            <a:off x="8906652" y="2467894"/>
            <a:ext cx="1657198" cy="5937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F10C96-3B80-45BD-A9BD-AFEAF6FAAA2C}"/>
              </a:ext>
            </a:extLst>
          </p:cNvPr>
          <p:cNvSpPr/>
          <p:nvPr/>
        </p:nvSpPr>
        <p:spPr>
          <a:xfrm>
            <a:off x="4223017" y="4657169"/>
            <a:ext cx="3745965" cy="923330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Drain flow at outlet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Water table depth - piezometer</a:t>
            </a:r>
            <a:endParaRPr 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85916F9-87C4-48F7-AEF5-B170784060F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562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38"/>
    </mc:Choice>
    <mc:Fallback xmlns="">
      <p:transition spd="slow" advTm="45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  <p:extLst mod="1">
    <p:ext uri="{3A86A75C-4F4B-4683-9AE1-C65F6400EC91}">
      <p14:laserTraceLst xmlns:p14="http://schemas.microsoft.com/office/powerpoint/2010/main">
        <p14:tracePtLst>
          <p14:tracePt t="3139" x="292100" y="749300"/>
          <p14:tracePt t="3146" x="520700" y="849313"/>
          <p14:tracePt t="3153" x="730250" y="903288"/>
          <p14:tracePt t="3160" x="831850" y="949325"/>
          <p14:tracePt t="3167" x="941388" y="976313"/>
          <p14:tracePt t="3174" x="1031875" y="995363"/>
          <p14:tracePt t="3181" x="1150938" y="1022350"/>
          <p14:tracePt t="3188" x="1250950" y="1050925"/>
          <p14:tracePt t="3194" x="1350963" y="1058863"/>
          <p14:tracePt t="3203" x="1470025" y="1077913"/>
          <p14:tracePt t="3209" x="1589088" y="1104900"/>
          <p14:tracePt t="3218" x="1681163" y="1123950"/>
          <p14:tracePt t="3223" x="1771650" y="1150938"/>
          <p14:tracePt t="3230" x="1881188" y="1177925"/>
          <p14:tracePt t="3237" x="1973263" y="1196975"/>
          <p14:tracePt t="3244" x="2090738" y="1196975"/>
          <p14:tracePt t="3252" x="2236788" y="1223963"/>
          <p14:tracePt t="3258" x="2382838" y="1260475"/>
          <p14:tracePt t="3265" x="2484438" y="1270000"/>
          <p14:tracePt t="3272" x="2584450" y="1270000"/>
          <p14:tracePt t="3279" x="2720975" y="1277938"/>
          <p14:tracePt t="3286" x="2822575" y="1277938"/>
          <p14:tracePt t="3293" x="2940050" y="1277938"/>
          <p14:tracePt t="3301" x="3086100" y="1306513"/>
          <p14:tracePt t="3307" x="3224213" y="1343025"/>
          <p14:tracePt t="3315" x="3343275" y="1370013"/>
          <p14:tracePt t="3322" x="3443288" y="1387475"/>
          <p14:tracePt t="3328" x="3552825" y="1387475"/>
          <p14:tracePt t="3335" x="3662363" y="1387475"/>
          <p14:tracePt t="3342" x="3808413" y="1387475"/>
          <p14:tracePt t="3349" x="3927475" y="1416050"/>
          <p14:tracePt t="3356" x="4044950" y="1423988"/>
          <p14:tracePt t="3363" x="4119563" y="1423988"/>
          <p14:tracePt t="3369" x="4200525" y="1423988"/>
          <p14:tracePt t="3377" x="4310063" y="1416050"/>
          <p14:tracePt t="3384" x="4402138" y="1416050"/>
          <p14:tracePt t="3390" x="4502150" y="1416050"/>
          <p14:tracePt t="3398" x="4575175" y="1416050"/>
          <p14:tracePt t="3404" x="4611688" y="1416050"/>
          <p14:tracePt t="3412" x="4638675" y="1416050"/>
          <p14:tracePt t="3418" x="4657725" y="1406525"/>
          <p14:tracePt t="3425" x="4684713" y="1387475"/>
          <p14:tracePt t="3433" x="4721225" y="1370013"/>
          <p14:tracePt t="3440" x="4748213" y="1360488"/>
          <p14:tracePt t="3446" x="4757738" y="1360488"/>
          <p14:tracePt t="3453" x="4776788" y="1350963"/>
          <p14:tracePt t="3461" x="4776788" y="1343025"/>
          <p14:tracePt t="3468" x="4784725" y="1343025"/>
          <p14:tracePt t="3474" x="4803775" y="1333500"/>
          <p14:tracePt t="4740" x="4813300" y="1333500"/>
          <p14:tracePt t="4753" x="4821238" y="1333500"/>
          <p14:tracePt t="4768" x="4830763" y="1333500"/>
          <p14:tracePt t="4782" x="4840288" y="1333500"/>
          <p14:tracePt t="4810" x="4849813" y="1333500"/>
          <p14:tracePt t="4817" x="4857750" y="1333500"/>
          <p14:tracePt t="4837" x="4867275" y="1333500"/>
          <p14:tracePt t="4851" x="4876800" y="1333500"/>
          <p14:tracePt t="4858" x="4886325" y="1333500"/>
          <p14:tracePt t="4907" x="4895850" y="1333500"/>
          <p14:tracePt t="4929" x="4895850" y="1323975"/>
          <p14:tracePt t="4934" x="4903788" y="1323975"/>
          <p14:tracePt t="4956" x="4913313" y="1323975"/>
          <p14:tracePt t="4963" x="4922838" y="1323975"/>
          <p14:tracePt t="4991" x="4932363" y="1323975"/>
          <p14:tracePt t="4999" x="4932363" y="1314450"/>
          <p14:tracePt t="5005" x="4940300" y="1314450"/>
          <p14:tracePt t="5048" x="4949825" y="1314450"/>
          <p14:tracePt t="5068" x="4959350" y="1314450"/>
          <p14:tracePt t="5076" x="4959350" y="1306513"/>
          <p14:tracePt t="5096" x="4968875" y="1306513"/>
          <p14:tracePt t="5103" x="4976813" y="1306513"/>
          <p14:tracePt t="5131" x="4986338" y="1306513"/>
          <p14:tracePt t="5146" x="4995863" y="1306513"/>
          <p14:tracePt t="5159" x="5005388" y="1306513"/>
          <p14:tracePt t="5174" x="5005388" y="1296988"/>
          <p14:tracePt t="5180" x="5013325" y="1296988"/>
          <p14:tracePt t="5186" x="5022850" y="1296988"/>
          <p14:tracePt t="5208" x="5032375" y="1296988"/>
          <p14:tracePt t="5222" x="5041900" y="1287463"/>
          <p14:tracePt t="5243" x="5041900" y="1277938"/>
          <p14:tracePt t="5252" x="5059363" y="1277938"/>
          <p14:tracePt t="5271" x="5078413" y="1277938"/>
          <p14:tracePt t="5285" x="5086350" y="1277938"/>
          <p14:tracePt t="5299" x="5086350" y="1270000"/>
          <p14:tracePt t="5305" x="5095875" y="1270000"/>
          <p14:tracePt t="5313" x="5105400" y="1270000"/>
          <p14:tracePt t="5320" x="5105400" y="1260475"/>
          <p14:tracePt t="5335" x="5114925" y="1250950"/>
          <p14:tracePt t="5348" x="5122863" y="1250950"/>
          <p14:tracePt t="5369" x="5132388" y="1250950"/>
          <p14:tracePt t="5383" x="5141913" y="1250950"/>
          <p14:tracePt t="5432" x="5151438" y="1250950"/>
          <p14:tracePt t="5460" x="5159375" y="1250950"/>
          <p14:tracePt t="5516" x="5168900" y="1250950"/>
          <p14:tracePt t="5543" x="5178425" y="1250950"/>
          <p14:tracePt t="5573" x="5187950" y="1250950"/>
          <p14:tracePt t="5585" x="5195888" y="1241425"/>
          <p14:tracePt t="5592" x="5205413" y="1233488"/>
          <p14:tracePt t="5599" x="5214938" y="1233488"/>
          <p14:tracePt t="5606" x="5232400" y="1233488"/>
          <p14:tracePt t="5620" x="5251450" y="1233488"/>
          <p14:tracePt t="5627" x="5260975" y="1233488"/>
          <p14:tracePt t="5641" x="5278438" y="1233488"/>
          <p14:tracePt t="5648" x="5287963" y="1233488"/>
          <p14:tracePt t="5655" x="5305425" y="1233488"/>
          <p14:tracePt t="5663" x="5314950" y="1233488"/>
          <p14:tracePt t="5669" x="5334000" y="1233488"/>
          <p14:tracePt t="5676" x="5341938" y="1233488"/>
          <p14:tracePt t="5683" x="5370513" y="1233488"/>
          <p14:tracePt t="5690" x="5397500" y="1233488"/>
          <p14:tracePt t="5698" x="5414963" y="1233488"/>
          <p14:tracePt t="5704" x="5443538" y="1241425"/>
          <p14:tracePt t="5712" x="5461000" y="1241425"/>
          <p14:tracePt t="5718" x="5487988" y="1250950"/>
          <p14:tracePt t="5725" x="5524500" y="1250950"/>
          <p14:tracePt t="5732" x="5543550" y="1260475"/>
          <p14:tracePt t="5739" x="5589588" y="1270000"/>
          <p14:tracePt t="5746" x="5634038" y="1270000"/>
          <p14:tracePt t="5753" x="5680075" y="1277938"/>
          <p14:tracePt t="5760" x="5753100" y="1277938"/>
          <p14:tracePt t="5768" x="5845175" y="1277938"/>
          <p14:tracePt t="5774" x="6018213" y="1277938"/>
          <p14:tracePt t="5781" x="6237288" y="1270000"/>
          <p14:tracePt t="5788" x="6575425" y="1250950"/>
          <p14:tracePt t="5795" x="6931025" y="1250950"/>
          <p14:tracePt t="5802" x="7123113" y="1241425"/>
          <p14:tracePt t="5809" x="7269163" y="1241425"/>
          <p14:tracePt t="5815" x="7370763" y="1241425"/>
          <p14:tracePt t="5822" x="7534275" y="1223963"/>
          <p14:tracePt t="5830" x="7662863" y="1223963"/>
          <p14:tracePt t="5836" x="7780338" y="1223963"/>
          <p14:tracePt t="5844" x="7881938" y="1204913"/>
          <p14:tracePt t="5851" x="7945438" y="1204913"/>
          <p14:tracePt t="5858" x="8008938" y="1223963"/>
          <p14:tracePt t="5865" x="8081963" y="1241425"/>
          <p14:tracePt t="5871" x="8174038" y="1250950"/>
          <p14:tracePt t="5879" x="8247063" y="1260475"/>
          <p14:tracePt t="5886" x="8329613" y="1260475"/>
          <p14:tracePt t="5892" x="8383588" y="1260475"/>
          <p14:tracePt t="5900" x="8429625" y="1241425"/>
          <p14:tracePt t="5907" x="8456613" y="1241425"/>
          <p14:tracePt t="5914" x="8483600" y="1233488"/>
          <p14:tracePt t="5920" x="8502650" y="1223963"/>
          <p14:tracePt t="5928" x="8529638" y="1214438"/>
          <p14:tracePt t="5935" x="8548688" y="1204913"/>
          <p14:tracePt t="5942" x="8548688" y="1196975"/>
          <p14:tracePt t="5952" x="8556625" y="1196975"/>
          <p14:tracePt t="5956" x="8566150" y="1196975"/>
          <p14:tracePt t="5962" x="8566150" y="1187450"/>
          <p14:tracePt t="5969" x="8566150" y="1177925"/>
          <p14:tracePt t="6605" x="8585200" y="1177925"/>
          <p14:tracePt t="6613" x="8593138" y="1177925"/>
          <p14:tracePt t="6620" x="8602663" y="1177925"/>
          <p14:tracePt t="6627" x="8621713" y="1177925"/>
          <p14:tracePt t="6635" x="8639175" y="1177925"/>
          <p14:tracePt t="6641" x="8658225" y="1177925"/>
          <p14:tracePt t="6648" x="8666163" y="1177925"/>
          <p14:tracePt t="6654" x="8702675" y="1187450"/>
          <p14:tracePt t="6662" x="8721725" y="1187450"/>
          <p14:tracePt t="6669" x="8758238" y="1187450"/>
          <p14:tracePt t="6675" x="8840788" y="1187450"/>
          <p14:tracePt t="6683" x="8967788" y="1187450"/>
          <p14:tracePt t="6690" x="9059863" y="1196975"/>
          <p14:tracePt t="6696" x="9132888" y="1196975"/>
          <p14:tracePt t="6703" x="9196388" y="1196975"/>
          <p14:tracePt t="6710" x="9251950" y="1196975"/>
          <p14:tracePt t="6718" x="9315450" y="1196975"/>
          <p14:tracePt t="6724" x="9378950" y="1196975"/>
          <p14:tracePt t="6732" x="9424988" y="1196975"/>
          <p14:tracePt t="6739" x="9442450" y="1196975"/>
          <p14:tracePt t="6745" x="9488488" y="1187450"/>
          <p14:tracePt t="6753" x="9551988" y="1177925"/>
          <p14:tracePt t="6759" x="9625013" y="1168400"/>
          <p14:tracePt t="6766" x="9734550" y="1168400"/>
          <p14:tracePt t="6774" x="9882188" y="1141413"/>
          <p14:tracePt t="6780" x="9982200" y="1141413"/>
          <p14:tracePt t="6788" x="10101263" y="1123950"/>
          <p14:tracePt t="6794" x="10191750" y="1104900"/>
          <p14:tracePt t="6801" x="10283825" y="1077913"/>
          <p14:tracePt t="6808" x="10356850" y="1050925"/>
          <p14:tracePt t="6815" x="10410825" y="1031875"/>
          <p14:tracePt t="6822" x="10437813" y="1031875"/>
          <p14:tracePt t="6830" x="10466388" y="1022350"/>
          <p14:tracePt t="6836" x="10474325" y="1022350"/>
          <p14:tracePt t="6843" x="10493375" y="1022350"/>
          <p14:tracePt t="6851" x="10502900" y="1022350"/>
          <p14:tracePt t="6865" x="10510838" y="1022350"/>
          <p14:tracePt t="6871" x="10520363" y="1022350"/>
          <p14:tracePt t="6878" x="10529888" y="1022350"/>
          <p14:tracePt t="6885" x="10539413" y="1022350"/>
          <p14:tracePt t="6892" x="10547350" y="1022350"/>
          <p14:tracePt t="6899" x="10556875" y="1031875"/>
          <p14:tracePt t="6906" x="10566400" y="1031875"/>
          <p14:tracePt t="6914" x="10575925" y="1031875"/>
          <p14:tracePt t="6919" x="10585450" y="1031875"/>
          <p14:tracePt t="6928" x="10593388" y="1031875"/>
          <p14:tracePt t="6935" x="10602913" y="1031875"/>
          <p14:tracePt t="6941" x="10612438" y="1031875"/>
          <p14:tracePt t="6962" x="10629900" y="1031875"/>
          <p14:tracePt t="6976" x="10639425" y="1031875"/>
          <p14:tracePt t="6997" x="10648950" y="1031875"/>
          <p14:tracePt t="7004" x="10658475" y="1031875"/>
          <p14:tracePt t="7025" x="10666413" y="1031875"/>
          <p14:tracePt t="7039" x="10675938" y="1031875"/>
          <p14:tracePt t="7088" x="10685463" y="1031875"/>
          <p14:tracePt t="7151" x="10694988" y="1031875"/>
          <p14:tracePt t="8249" x="10621963" y="1050925"/>
          <p14:tracePt t="8255" x="10474325" y="1077913"/>
          <p14:tracePt t="8262" x="10283825" y="1104900"/>
          <p14:tracePt t="8269" x="9918700" y="1141413"/>
          <p14:tracePt t="8276" x="9607550" y="1177925"/>
          <p14:tracePt t="8284" x="9378950" y="1223963"/>
          <p14:tracePt t="8290" x="9196388" y="1277938"/>
          <p14:tracePt t="8297" x="9050338" y="1296988"/>
          <p14:tracePt t="8304" x="8931275" y="1323975"/>
          <p14:tracePt t="8311" x="8840788" y="1333500"/>
          <p14:tracePt t="8318" x="8694738" y="1360488"/>
          <p14:tracePt t="8325" x="8585200" y="1387475"/>
          <p14:tracePt t="8332" x="8493125" y="1406525"/>
          <p14:tracePt t="8339" x="8420100" y="1443038"/>
          <p14:tracePt t="8346" x="8383588" y="1443038"/>
          <p14:tracePt t="8353" x="8347075" y="1452563"/>
          <p14:tracePt t="8360" x="8320088" y="1452563"/>
          <p14:tracePt t="8368" x="8283575" y="1452563"/>
          <p14:tracePt t="8374" x="8274050" y="1452563"/>
          <p14:tracePt t="8380" x="8247063" y="1452563"/>
          <p14:tracePt t="8388" x="8237538" y="1452563"/>
          <p14:tracePt t="8394" x="8228013" y="1452563"/>
          <p14:tracePt t="8402" x="8220075" y="1452563"/>
          <p14:tracePt t="8416" x="8210550" y="1452563"/>
          <p14:tracePt t="8423" x="8201025" y="1452563"/>
          <p14:tracePt t="8430" x="8191500" y="1452563"/>
          <p14:tracePt t="8443" x="8174038" y="1452563"/>
          <p14:tracePt t="8452" x="8164513" y="1452563"/>
          <p14:tracePt t="8458" x="8164513" y="1460500"/>
          <p14:tracePt t="8464" x="8128000" y="1470025"/>
          <p14:tracePt t="8472" x="8081963" y="1489075"/>
          <p14:tracePt t="8479" x="7972425" y="1516063"/>
          <p14:tracePt t="8486" x="7853363" y="1562100"/>
          <p14:tracePt t="8493" x="7716838" y="1606550"/>
          <p14:tracePt t="8502" x="7626350" y="1652588"/>
          <p14:tracePt t="8506" x="7516813" y="1708150"/>
          <p14:tracePt t="8514" x="7424738" y="1752600"/>
          <p14:tracePt t="8520" x="7361238" y="1798638"/>
          <p14:tracePt t="8528" x="7278688" y="1825625"/>
          <p14:tracePt t="8535" x="7215188" y="1862138"/>
          <p14:tracePt t="8542" x="7150100" y="1881188"/>
          <p14:tracePt t="8549" x="7105650" y="1890713"/>
          <p14:tracePt t="8555" x="7069138" y="1890713"/>
          <p14:tracePt t="8563" x="7023100" y="1908175"/>
          <p14:tracePt t="8570" x="6977063" y="1917700"/>
          <p14:tracePt t="8577" x="6959600" y="1917700"/>
          <p14:tracePt t="8584" x="6923088" y="1917700"/>
          <p14:tracePt t="8591" x="6913563" y="1917700"/>
          <p14:tracePt t="8598" x="6904038" y="1917700"/>
          <p14:tracePt t="8604" x="6894513" y="1917700"/>
          <p14:tracePt t="8618" x="6877050" y="1908175"/>
          <p14:tracePt t="8625" x="6867525" y="1908175"/>
          <p14:tracePt t="8640" x="6850063" y="1898650"/>
          <p14:tracePt t="8647" x="6840538" y="1890713"/>
          <p14:tracePt t="8660" x="6821488" y="1881188"/>
          <p14:tracePt t="8670" x="6813550" y="1871663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7595" y="105832"/>
            <a:ext cx="11304000" cy="684000"/>
          </a:xfrm>
        </p:spPr>
        <p:txBody>
          <a:bodyPr>
            <a:normAutofit/>
          </a:bodyPr>
          <a:lstStyle/>
          <a:p>
            <a:r>
              <a:rPr lang="en-GB" b="0" dirty="0"/>
              <a:t>Model Setup</a:t>
            </a:r>
            <a:endParaRPr lang="en-US" b="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0" y="789832"/>
            <a:ext cx="7117540" cy="4814982"/>
          </a:xfrm>
        </p:spPr>
        <p:txBody>
          <a:bodyPr/>
          <a:lstStyle/>
          <a:p>
            <a:endParaRPr lang="en-US" sz="2000" dirty="0"/>
          </a:p>
          <a:p>
            <a:r>
              <a:rPr lang="en-US" sz="2000" dirty="0"/>
              <a:t>Groundwater model - MODFLOW 6 </a:t>
            </a:r>
          </a:p>
          <a:p>
            <a:r>
              <a:rPr lang="en-US" sz="2000" dirty="0"/>
              <a:t>Simulation period 01-Jan-2013 to 31-Dec-2014</a:t>
            </a:r>
          </a:p>
          <a:p>
            <a:r>
              <a:rPr lang="en-US" sz="2000" dirty="0"/>
              <a:t>10 x 10 m Resolution (120 *140)</a:t>
            </a:r>
          </a:p>
          <a:p>
            <a:r>
              <a:rPr lang="en-GB" sz="2000" dirty="0"/>
              <a:t>6 model layers</a:t>
            </a:r>
          </a:p>
          <a:p>
            <a:pPr lvl="1"/>
            <a:r>
              <a:rPr lang="en-GB" sz="1800" dirty="0"/>
              <a:t>1 m thickness for layer 1-5</a:t>
            </a:r>
          </a:p>
          <a:p>
            <a:pPr lvl="1"/>
            <a:r>
              <a:rPr lang="en-GB" sz="1800" dirty="0"/>
              <a:t>15 m thickness for layer 6</a:t>
            </a:r>
          </a:p>
          <a:p>
            <a:r>
              <a:rPr lang="en-GB" sz="2000" dirty="0"/>
              <a:t>No-flow boundaries</a:t>
            </a:r>
          </a:p>
          <a:p>
            <a:r>
              <a:rPr lang="en-GB" sz="2000" dirty="0"/>
              <a:t>Subsurface drainage where needed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853055" y="288344"/>
            <a:ext cx="4338682" cy="2908979"/>
            <a:chOff x="6084000" y="1608464"/>
            <a:chExt cx="5935402" cy="431382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49" t="16535" r="18084" b="14346"/>
            <a:stretch/>
          </p:blipFill>
          <p:spPr>
            <a:xfrm>
              <a:off x="6084000" y="1707614"/>
              <a:ext cx="5935402" cy="4214675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6455884" y="1608464"/>
              <a:ext cx="5442333" cy="1542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2179" y="3896432"/>
            <a:ext cx="5914819" cy="22714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4521CC-AD77-4B28-A372-FC6EA8990C87}"/>
              </a:ext>
            </a:extLst>
          </p:cNvPr>
          <p:cNvCxnSpPr>
            <a:cxnSpLocks/>
          </p:cNvCxnSpPr>
          <p:nvPr/>
        </p:nvCxnSpPr>
        <p:spPr>
          <a:xfrm>
            <a:off x="7515442" y="1189729"/>
            <a:ext cx="2593758" cy="0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2BCE775-30D0-4003-9100-0F5F91E725EE}"/>
              </a:ext>
            </a:extLst>
          </p:cNvPr>
          <p:cNvCxnSpPr/>
          <p:nvPr/>
        </p:nvCxnSpPr>
        <p:spPr>
          <a:xfrm>
            <a:off x="9106422" y="3429000"/>
            <a:ext cx="0" cy="4674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B9FE421-E832-4EEF-88D7-F76C38B6614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643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21"/>
    </mc:Choice>
    <mc:Fallback xmlns="">
      <p:transition spd="slow" advTm="569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9900" x="6877050" y="1871663"/>
          <p14:tracePt t="29906" x="7032625" y="1871663"/>
          <p14:tracePt t="29913" x="7259638" y="1871663"/>
          <p14:tracePt t="29920" x="7497763" y="1871663"/>
          <p14:tracePt t="29927" x="7826375" y="1871663"/>
          <p14:tracePt t="29935" x="8118475" y="1871663"/>
          <p14:tracePt t="29941" x="8374063" y="1898650"/>
          <p14:tracePt t="29948" x="8575675" y="1944688"/>
          <p14:tracePt t="29955" x="8812213" y="1990725"/>
          <p14:tracePt t="29963" x="9196388" y="2082800"/>
          <p14:tracePt t="29969" x="9551988" y="2173288"/>
          <p14:tracePt t="29976" x="9972675" y="2319338"/>
          <p14:tracePt t="29983" x="10393363" y="2455863"/>
          <p14:tracePt t="29990" x="10694988" y="2565400"/>
          <p14:tracePt t="29997" x="10914063" y="2657475"/>
          <p14:tracePt t="30004" x="11196638" y="2784475"/>
          <p14:tracePt t="30011" x="11515725" y="2949575"/>
          <p14:tracePt t="30018" x="11763375" y="3068638"/>
          <p14:tracePt t="30025" x="12055475" y="3232150"/>
          <p14:tracePt t="30409" x="11206163" y="3898900"/>
          <p14:tracePt t="30416" x="10575925" y="3908425"/>
          <p14:tracePt t="30423" x="10009188" y="3954463"/>
          <p14:tracePt t="30430" x="9488488" y="4017963"/>
          <p14:tracePt t="30438" x="9123363" y="4054475"/>
          <p14:tracePt t="30445" x="8767763" y="4127500"/>
          <p14:tracePt t="30451" x="8210550" y="4256088"/>
          <p14:tracePt t="30458" x="7780338" y="4329113"/>
          <p14:tracePt t="30465" x="7370763" y="4410075"/>
          <p14:tracePt t="30472" x="6959600" y="4483100"/>
          <p14:tracePt t="30480" x="6731000" y="4538663"/>
          <p14:tracePt t="30487" x="6557963" y="4575175"/>
          <p14:tracePt t="30493" x="6410325" y="4602163"/>
          <p14:tracePt t="30500" x="6237288" y="4638675"/>
          <p14:tracePt t="30507" x="6091238" y="4665663"/>
          <p14:tracePt t="30514" x="5972175" y="4684713"/>
          <p14:tracePt t="30521" x="5899150" y="4694238"/>
          <p14:tracePt t="30529" x="5854700" y="4721225"/>
          <p14:tracePt t="30535" x="5835650" y="4721225"/>
          <p14:tracePt t="30542" x="5818188" y="4721225"/>
          <p14:tracePt t="30836" x="5845175" y="4702175"/>
          <p14:tracePt t="30843" x="5918200" y="4648200"/>
          <p14:tracePt t="30850" x="6008688" y="4575175"/>
          <p14:tracePt t="30857" x="6110288" y="4492625"/>
          <p14:tracePt t="30864" x="6200775" y="4419600"/>
          <p14:tracePt t="30871" x="6310313" y="4346575"/>
          <p14:tracePt t="30879" x="6383338" y="4310063"/>
          <p14:tracePt t="30896" x="6475413" y="4264025"/>
          <p14:tracePt t="30898" x="6492875" y="4246563"/>
          <p14:tracePt t="30913" x="6511925" y="4246563"/>
          <p14:tracePt t="30920" x="6521450" y="4237038"/>
          <p14:tracePt t="30934" x="6529388" y="4237038"/>
          <p14:tracePt t="30941" x="6538913" y="4237038"/>
          <p14:tracePt t="30955" x="6548438" y="4237038"/>
          <p14:tracePt t="30961" x="6557963" y="4237038"/>
          <p14:tracePt t="30969" x="6565900" y="4237038"/>
          <p14:tracePt t="30976" x="6584950" y="4237038"/>
          <p14:tracePt t="30990" x="6594475" y="4237038"/>
          <p14:tracePt t="30997" x="6602413" y="4237038"/>
          <p14:tracePt t="31011" x="6621463" y="4237038"/>
          <p14:tracePt t="31025" x="6630988" y="4237038"/>
          <p14:tracePt t="31031" x="6638925" y="4237038"/>
          <p14:tracePt t="31046" x="6648450" y="4237038"/>
          <p14:tracePt t="31053" x="6657975" y="4237038"/>
          <p14:tracePt t="31067" x="6667500" y="4237038"/>
          <p14:tracePt t="31074" x="6675438" y="4237038"/>
          <p14:tracePt t="31080" x="6684963" y="4237038"/>
          <p14:tracePt t="31096" x="6694488" y="4246563"/>
          <p14:tracePt t="31102" x="6704013" y="4246563"/>
          <p14:tracePt t="31115" x="6711950" y="4246563"/>
          <p14:tracePt t="31123" x="6711950" y="4256088"/>
          <p14:tracePt t="31130" x="6721475" y="4256088"/>
          <p14:tracePt t="31150" x="6731000" y="4256088"/>
          <p14:tracePt t="31157" x="6740525" y="4256088"/>
          <p14:tracePt t="31271" x="6740525" y="4264025"/>
          <p14:tracePt t="31319" x="6740525" y="4273550"/>
          <p14:tracePt t="31340" x="6740525" y="4283075"/>
          <p14:tracePt t="31375" x="6748463" y="4283075"/>
          <p14:tracePt t="31381" x="6748463" y="4292600"/>
          <p14:tracePt t="31389" x="6757988" y="4300538"/>
          <p14:tracePt t="31410" x="6757988" y="4310063"/>
          <p14:tracePt t="31417" x="6757988" y="4319588"/>
          <p14:tracePt t="31430" x="6757988" y="4329113"/>
          <p14:tracePt t="31438" x="6757988" y="4337050"/>
          <p14:tracePt t="31445" x="6757988" y="4356100"/>
          <p14:tracePt t="31451" x="6757988" y="4373563"/>
          <p14:tracePt t="31458" x="6757988" y="4383088"/>
          <p14:tracePt t="31465" x="6757988" y="4402138"/>
          <p14:tracePt t="31480" x="6757988" y="4410075"/>
          <p14:tracePt t="31486" x="6757988" y="4419600"/>
          <p14:tracePt t="31500" x="6757988" y="4429125"/>
          <p14:tracePt t="31507" x="6757988" y="4438650"/>
          <p14:tracePt t="31521" x="6757988" y="4446588"/>
          <p14:tracePt t="31535" x="6757988" y="4456113"/>
          <p14:tracePt t="31542" x="6757988" y="4465638"/>
          <p14:tracePt t="33123" x="6748463" y="4446588"/>
          <p14:tracePt t="33136" x="6731000" y="4429125"/>
          <p14:tracePt t="33143" x="6721475" y="4419600"/>
          <p14:tracePt t="33150" x="6721475" y="4410075"/>
          <p14:tracePt t="33157" x="6711950" y="4392613"/>
          <p14:tracePt t="33164" x="6704013" y="4383088"/>
          <p14:tracePt t="33171" x="6694488" y="4373563"/>
          <p14:tracePt t="33178" x="6684963" y="4356100"/>
          <p14:tracePt t="33192" x="6667500" y="4337050"/>
          <p14:tracePt t="33207" x="6657975" y="4319588"/>
          <p14:tracePt t="33213" x="6648450" y="4310063"/>
          <p14:tracePt t="33227" x="6648450" y="4300538"/>
          <p14:tracePt t="33234" x="6648450" y="4292600"/>
          <p14:tracePt t="33241" x="6638925" y="4292600"/>
          <p14:tracePt t="33248" x="6630988" y="4292600"/>
          <p14:tracePt t="33255" x="6630988" y="4273550"/>
          <p14:tracePt t="33264" x="6621463" y="4273550"/>
          <p14:tracePt t="33269" x="6621463" y="4264025"/>
          <p14:tracePt t="33283" x="6611938" y="4256088"/>
          <p14:tracePt t="33297" x="6611938" y="4246563"/>
          <p14:tracePt t="33304" x="6602413" y="4246563"/>
          <p14:tracePt t="33318" x="6602413" y="4237038"/>
          <p14:tracePt t="33326" x="6594475" y="4237038"/>
          <p14:tracePt t="33331" x="6594475" y="4227513"/>
          <p14:tracePt t="33353" x="6584950" y="4227513"/>
          <p14:tracePt t="33375" x="6584950" y="4219575"/>
          <p14:tracePt t="33396" x="6575425" y="4219575"/>
          <p14:tracePt t="33423" x="6565900" y="4219575"/>
          <p14:tracePt t="33485" x="6565900" y="4227513"/>
          <p14:tracePt t="33494" x="6565900" y="4237038"/>
          <p14:tracePt t="33521" x="6565900" y="4246563"/>
          <p14:tracePt t="33535" x="6565900" y="4256088"/>
          <p14:tracePt t="33555" x="6565900" y="4264025"/>
          <p14:tracePt t="33563" x="6565900" y="4273550"/>
          <p14:tracePt t="33577" x="6565900" y="4283075"/>
          <p14:tracePt t="33583" x="6565900" y="4292600"/>
          <p14:tracePt t="33597" x="6565900" y="4300538"/>
          <p14:tracePt t="33605" x="6565900" y="4319588"/>
          <p14:tracePt t="33613" x="6565900" y="4329113"/>
          <p14:tracePt t="33619" x="6565900" y="4346575"/>
          <p14:tracePt t="33625" x="6565900" y="4356100"/>
          <p14:tracePt t="33641" x="6565900" y="4383088"/>
          <p14:tracePt t="33654" x="6565900" y="4402138"/>
          <p14:tracePt t="33661" x="6565900" y="4410075"/>
          <p14:tracePt t="33675" x="6565900" y="4429125"/>
          <p14:tracePt t="33689" x="6565900" y="4446588"/>
          <p14:tracePt t="33702" x="6565900" y="4456113"/>
          <p14:tracePt t="33710" x="6565900" y="4465638"/>
          <p14:tracePt t="33717" x="6565900" y="4475163"/>
          <p14:tracePt t="33730" x="6565900" y="4483100"/>
          <p14:tracePt t="33737" x="6565900" y="4492625"/>
          <p14:tracePt t="33745" x="6565900" y="4502150"/>
          <p14:tracePt t="33759" x="6565900" y="4511675"/>
          <p14:tracePt t="33779" x="6565900" y="4519613"/>
          <p14:tracePt t="33787" x="6565900" y="4529138"/>
          <p14:tracePt t="33808" x="6575425" y="4548188"/>
          <p14:tracePt t="33821" x="6575425" y="4556125"/>
          <p14:tracePt t="33843" x="6575425" y="4565650"/>
          <p14:tracePt t="33856" x="6575425" y="4575175"/>
          <p14:tracePt t="33968" x="6575425" y="4565650"/>
          <p14:tracePt t="33989" x="6575425" y="4548188"/>
          <p14:tracePt t="33996" x="6575425" y="4538663"/>
          <p14:tracePt t="34011" x="6575425" y="4529138"/>
          <p14:tracePt t="34017" x="6565900" y="4519613"/>
          <p14:tracePt t="34024" x="6565900" y="4511675"/>
          <p14:tracePt t="34031" x="6565900" y="4502150"/>
          <p14:tracePt t="34038" x="6565900" y="4492625"/>
          <p14:tracePt t="34047" x="6565900" y="4483100"/>
          <p14:tracePt t="34053" x="6565900" y="4475163"/>
          <p14:tracePt t="34066" x="6557963" y="4475163"/>
          <p14:tracePt t="34073" x="6557963" y="4456113"/>
          <p14:tracePt t="34080" x="6548438" y="4446588"/>
          <p14:tracePt t="34087" x="6548438" y="4429125"/>
          <p14:tracePt t="34095" x="6548438" y="4419600"/>
          <p14:tracePt t="34101" x="6548438" y="4402138"/>
          <p14:tracePt t="34108" x="6538913" y="4392613"/>
          <p14:tracePt t="34122" x="6538913" y="4383088"/>
          <p14:tracePt t="34129" x="6538913" y="4373563"/>
          <p14:tracePt t="34137" x="6538913" y="4365625"/>
          <p14:tracePt t="34143" x="6538913" y="4346575"/>
          <p14:tracePt t="34157" x="6538913" y="4337050"/>
          <p14:tracePt t="34164" x="6538913" y="4329113"/>
          <p14:tracePt t="34184" x="6538913" y="4319588"/>
          <p14:tracePt t="34191" x="6538913" y="4310063"/>
          <p14:tracePt t="34206" x="6538913" y="4300538"/>
          <p14:tracePt t="34234" x="6538913" y="4283075"/>
          <p14:tracePt t="34247" x="6529388" y="4283075"/>
          <p14:tracePt t="34332" x="6529388" y="4292600"/>
          <p14:tracePt t="34375" x="6529388" y="4300538"/>
          <p14:tracePt t="34387" x="6529388" y="4310063"/>
          <p14:tracePt t="34409" x="6529388" y="4319588"/>
          <p14:tracePt t="34423" x="6529388" y="4329113"/>
          <p14:tracePt t="34436" x="6529388" y="4337050"/>
          <p14:tracePt t="34458" x="6529388" y="4346575"/>
          <p14:tracePt t="34464" x="6529388" y="4356100"/>
          <p14:tracePt t="34485" x="6529388" y="4365625"/>
          <p14:tracePt t="34493" x="6538913" y="4365625"/>
          <p14:tracePt t="34500" x="6538913" y="4373563"/>
          <p14:tracePt t="34521" x="6548438" y="4373563"/>
          <p14:tracePt t="34527" x="6548438" y="4392613"/>
          <p14:tracePt t="34542" x="6557963" y="4402138"/>
          <p14:tracePt t="34555" x="6557963" y="4410075"/>
          <p14:tracePt t="34563" x="6557963" y="4419600"/>
          <p14:tracePt t="34576" x="6565900" y="4429125"/>
          <p14:tracePt t="34583" x="6565900" y="4438650"/>
          <p14:tracePt t="34605" x="6565900" y="4456113"/>
          <p14:tracePt t="34611" x="6575425" y="4456113"/>
          <p14:tracePt t="34625" x="6575425" y="4465638"/>
          <p14:tracePt t="34653" x="6575425" y="4475163"/>
          <p14:tracePt t="34660" x="6575425" y="4483100"/>
          <p14:tracePt t="34674" x="6575425" y="4492625"/>
          <p14:tracePt t="34703" x="6575425" y="4502150"/>
          <p14:tracePt t="34745" x="6575425" y="4511675"/>
          <p14:tracePt t="36178" x="6575425" y="4519613"/>
          <p14:tracePt t="36185" x="6575425" y="4529138"/>
          <p14:tracePt t="36191" x="6584950" y="4548188"/>
          <p14:tracePt t="36214" x="6584950" y="4556125"/>
          <p14:tracePt t="36219" x="6584950" y="4565650"/>
          <p14:tracePt t="36241" x="6584950" y="4584700"/>
          <p14:tracePt t="36255" x="6584950" y="4592638"/>
          <p14:tracePt t="36268" x="6584950" y="4602163"/>
          <p14:tracePt t="36276" x="6584950" y="4611688"/>
          <p14:tracePt t="36290" x="6584950" y="4621213"/>
          <p14:tracePt t="36296" x="6584950" y="4629150"/>
          <p14:tracePt t="36317" x="6584950" y="4638675"/>
          <p14:tracePt t="36324" x="6584950" y="4648200"/>
          <p14:tracePt t="36346" x="6584950" y="4657725"/>
          <p14:tracePt t="36360" x="6584950" y="4665663"/>
          <p14:tracePt t="36380" x="6584950" y="4675188"/>
          <p14:tracePt t="36415" x="6584950" y="4684713"/>
          <p14:tracePt t="36436" x="6584950" y="4694238"/>
          <p14:tracePt t="36478" x="6584950" y="4702175"/>
          <p14:tracePt t="36513" x="6584950" y="4711700"/>
          <p14:tracePt t="36548" x="6584950" y="4730750"/>
          <p14:tracePt t="36569" x="6584950" y="4738688"/>
          <p14:tracePt t="36576" x="6575425" y="4748213"/>
          <p14:tracePt t="36597" x="6575425" y="4767263"/>
          <p14:tracePt t="36611" x="6565900" y="4775200"/>
          <p14:tracePt t="36625" x="6557963" y="4794250"/>
          <p14:tracePt t="36631" x="6548438" y="4794250"/>
          <p14:tracePt t="36639" x="6548438" y="4811713"/>
          <p14:tracePt t="36646" x="6538913" y="4821238"/>
          <p14:tracePt t="36660" x="6538913" y="4830763"/>
          <p14:tracePt t="36667" x="6538913" y="4840288"/>
          <p14:tracePt t="36674" x="6529388" y="4857750"/>
          <p14:tracePt t="36681" x="6511925" y="4876800"/>
          <p14:tracePt t="36696" x="6502400" y="4894263"/>
          <p14:tracePt t="36703" x="6502400" y="4903788"/>
          <p14:tracePt t="36709" x="6492875" y="4903788"/>
          <p14:tracePt t="36716" x="6483350" y="4922838"/>
          <p14:tracePt t="36723" x="6483350" y="4930775"/>
          <p14:tracePt t="36729" x="6483350" y="4949825"/>
          <p14:tracePt t="36737" x="6475413" y="4967288"/>
          <p14:tracePt t="36751" x="6465888" y="4976813"/>
          <p14:tracePt t="36758" x="6456363" y="4995863"/>
          <p14:tracePt t="36772" x="6456363" y="5013325"/>
          <p14:tracePt t="36780" x="6446838" y="5022850"/>
          <p14:tracePt t="36785" x="6446838" y="5032375"/>
          <p14:tracePt t="36793" x="6446838" y="5049838"/>
          <p14:tracePt t="36800" x="6446838" y="5059363"/>
          <p14:tracePt t="36807" x="6446838" y="5068888"/>
          <p14:tracePt t="36814" x="6446838" y="5076825"/>
          <p14:tracePt t="36822" x="6446838" y="5095875"/>
          <p14:tracePt t="36828" x="6446838" y="5105400"/>
          <p14:tracePt t="36835" x="6446838" y="5132388"/>
          <p14:tracePt t="36842" x="6446838" y="5141913"/>
          <p14:tracePt t="36849" x="6446838" y="5149850"/>
          <p14:tracePt t="36855" x="6446838" y="5159375"/>
          <p14:tracePt t="36869" x="6438900" y="5178425"/>
          <p14:tracePt t="36877" x="6438900" y="5195888"/>
          <p14:tracePt t="36896" x="6438900" y="5222875"/>
          <p14:tracePt t="36899" x="6438900" y="5232400"/>
          <p14:tracePt t="36912" x="6438900" y="5251450"/>
          <p14:tracePt t="36918" x="6438900" y="5259388"/>
          <p14:tracePt t="36925" x="6438900" y="5278438"/>
          <p14:tracePt t="36940" x="6438900" y="5287963"/>
          <p14:tracePt t="36947" x="6438900" y="5295900"/>
          <p14:tracePt t="36954" x="6438900" y="5305425"/>
          <p14:tracePt t="36968" x="6438900" y="5314950"/>
          <p14:tracePt t="36974" x="6446838" y="5324475"/>
          <p14:tracePt t="36989" x="6446838" y="5332413"/>
          <p14:tracePt t="36996" x="6446838" y="5341938"/>
          <p14:tracePt t="37023" x="6446838" y="5360988"/>
          <p14:tracePt t="37087" x="6446838" y="5351463"/>
          <p14:tracePt t="37094" x="6446838" y="5341938"/>
          <p14:tracePt t="53476" x="6446838" y="5287963"/>
          <p14:tracePt t="53484" x="6483350" y="5195888"/>
          <p14:tracePt t="53490" x="6538913" y="5022850"/>
          <p14:tracePt t="53497" x="6575425" y="4884738"/>
          <p14:tracePt t="53504" x="6638925" y="4711700"/>
          <p14:tracePt t="53512" x="6694488" y="4556125"/>
          <p14:tracePt t="53518" x="6731000" y="4438650"/>
          <p14:tracePt t="53525" x="6748463" y="4356100"/>
          <p14:tracePt t="53532" x="6767513" y="4310063"/>
          <p14:tracePt t="53540" x="6794500" y="4256088"/>
          <p14:tracePt t="53546" x="6813550" y="4227513"/>
          <p14:tracePt t="53553" x="6831013" y="4173538"/>
          <p14:tracePt t="53561" x="6858000" y="4137025"/>
          <p14:tracePt t="53567" x="6886575" y="4081463"/>
          <p14:tracePt t="53574" x="6950075" y="4008438"/>
          <p14:tracePt t="53582" x="7013575" y="3908425"/>
          <p14:tracePt t="53588" x="7123113" y="3762375"/>
          <p14:tracePt t="53596" x="7215188" y="3616325"/>
          <p14:tracePt t="53602" x="7324725" y="3487738"/>
          <p14:tracePt t="53610" x="7388225" y="3406775"/>
          <p14:tracePt t="53616" x="7461250" y="3305175"/>
          <p14:tracePt t="53623" x="7534275" y="3224213"/>
          <p14:tracePt t="53630" x="7589838" y="3151188"/>
          <p14:tracePt t="53637" x="7662863" y="3078163"/>
          <p14:tracePt t="53644" x="7699375" y="3041650"/>
          <p14:tracePt t="53651" x="7762875" y="2995613"/>
          <p14:tracePt t="53658" x="7799388" y="2976563"/>
          <p14:tracePt t="53665" x="7816850" y="2949575"/>
          <p14:tracePt t="53672" x="7862888" y="2930525"/>
          <p14:tracePt t="53680" x="7908925" y="2903538"/>
          <p14:tracePt t="53685" x="7962900" y="2894013"/>
          <p14:tracePt t="53693" x="8035925" y="2857500"/>
          <p14:tracePt t="53700" x="8147050" y="2813050"/>
          <p14:tracePt t="53708" x="8210550" y="2803525"/>
          <p14:tracePt t="53713" x="8274050" y="2767013"/>
          <p14:tracePt t="53721" x="8347075" y="2747963"/>
          <p14:tracePt t="53728" x="8439150" y="2711450"/>
          <p14:tracePt t="53735" x="8520113" y="2684463"/>
          <p14:tracePt t="53741" x="8621713" y="2647950"/>
          <p14:tracePt t="53748" x="8739188" y="2620963"/>
          <p14:tracePt t="53756" x="8821738" y="2601913"/>
          <p14:tracePt t="53763" x="8885238" y="2593975"/>
          <p14:tracePt t="53770" x="8967788" y="2574925"/>
          <p14:tracePt t="53777" x="9032875" y="2565400"/>
          <p14:tracePt t="53784" x="9105900" y="2557463"/>
          <p14:tracePt t="53791" x="9150350" y="2557463"/>
          <p14:tracePt t="53798" x="9186863" y="2557463"/>
          <p14:tracePt t="53805" x="9223375" y="2557463"/>
          <p14:tracePt t="53813" x="9232900" y="2557463"/>
          <p14:tracePt t="53818" x="9251950" y="2557463"/>
          <p14:tracePt t="53826" x="9269413" y="2557463"/>
          <p14:tracePt t="53840" x="9288463" y="2557463"/>
          <p14:tracePt t="53854" x="9296400" y="2557463"/>
          <p14:tracePt t="53861" x="9305925" y="2557463"/>
          <p14:tracePt t="53868" x="9315450" y="2557463"/>
          <p14:tracePt t="53875" x="9332913" y="2557463"/>
          <p14:tracePt t="53896" x="9361488" y="2557463"/>
          <p14:tracePt t="53904" x="9361488" y="2565400"/>
          <p14:tracePt t="53910" x="9378950" y="2565400"/>
          <p14:tracePt t="53924" x="9388475" y="2565400"/>
          <p14:tracePt t="53930" x="9405938" y="2574925"/>
          <p14:tracePt t="53937" x="9424988" y="2584450"/>
          <p14:tracePt t="53945" x="9442450" y="2593975"/>
          <p14:tracePt t="53952" x="9471025" y="2593975"/>
          <p14:tracePt t="53959" x="9478963" y="2611438"/>
          <p14:tracePt t="53965" x="9507538" y="2620963"/>
          <p14:tracePt t="53973" x="9534525" y="2630488"/>
          <p14:tracePt t="53980" x="9580563" y="2657475"/>
          <p14:tracePt t="53986" x="9644063" y="2684463"/>
          <p14:tracePt t="53994" x="9734550" y="2740025"/>
          <p14:tracePt t="54001" x="9790113" y="2776538"/>
          <p14:tracePt t="54007" x="9826625" y="2794000"/>
          <p14:tracePt t="54014" x="9872663" y="2813050"/>
          <p14:tracePt t="54022" x="9909175" y="2840038"/>
          <p14:tracePt t="54029" x="9963150" y="2867025"/>
          <p14:tracePt t="54035" x="9999663" y="2886075"/>
          <p14:tracePt t="54042" x="10009188" y="2894013"/>
          <p14:tracePt t="54050" x="10018713" y="2903538"/>
          <p14:tracePt t="54056" x="10036175" y="2913063"/>
          <p14:tracePt t="54063" x="10055225" y="2922588"/>
          <p14:tracePt t="54070" x="10072688" y="2930525"/>
          <p14:tracePt t="54077" x="10082213" y="2940050"/>
          <p14:tracePt t="54085" x="10109200" y="2959100"/>
          <p14:tracePt t="54091" x="10128250" y="2968625"/>
          <p14:tracePt t="54105" x="10145713" y="2976563"/>
          <p14:tracePt t="54113" x="10164763" y="2986088"/>
          <p14:tracePt t="54119" x="10182225" y="3005138"/>
          <p14:tracePt t="54126" x="10201275" y="3013075"/>
          <p14:tracePt t="54132" x="10218738" y="3022600"/>
          <p14:tracePt t="54140" x="10228263" y="3022600"/>
          <p14:tracePt t="54148" x="10247313" y="3041650"/>
          <p14:tracePt t="54154" x="10255250" y="3041650"/>
          <p14:tracePt t="54161" x="10255250" y="3049588"/>
          <p14:tracePt t="54169" x="10264775" y="3049588"/>
          <p14:tracePt t="54175" x="10274300" y="3049588"/>
          <p14:tracePt t="54182" x="10274300" y="3059113"/>
          <p14:tracePt t="54189" x="10283825" y="3068638"/>
          <p14:tracePt t="54197" x="10291763" y="3068638"/>
          <p14:tracePt t="54204" x="10291763" y="3078163"/>
          <p14:tracePt t="54210" x="10301288" y="3078163"/>
          <p14:tracePt t="54217" x="10310813" y="3086100"/>
          <p14:tracePt t="54231" x="10310813" y="3095625"/>
          <p14:tracePt t="54247" x="10320338" y="3114675"/>
          <p14:tracePt t="54258" x="10320338" y="3132138"/>
          <p14:tracePt t="54266" x="10320338" y="3141663"/>
          <p14:tracePt t="54595" x="10356850" y="3122613"/>
          <p14:tracePt t="54601" x="10420350" y="3068638"/>
          <p14:tracePt t="54609" x="10502900" y="3005138"/>
          <p14:tracePt t="54615" x="10602913" y="2903538"/>
          <p14:tracePt t="54622" x="10731500" y="2803525"/>
          <p14:tracePt t="54629" x="10821988" y="2703513"/>
          <p14:tracePt t="54637" x="10904538" y="2638425"/>
          <p14:tracePt t="54644" x="10958513" y="2584450"/>
          <p14:tracePt t="54651" x="11041063" y="2511425"/>
          <p14:tracePt t="54658" x="11096625" y="2428875"/>
          <p14:tracePt t="54665" x="11169650" y="2365375"/>
          <p14:tracePt t="54671" x="11242675" y="2273300"/>
          <p14:tracePt t="54680" x="11352213" y="2173288"/>
          <p14:tracePt t="54686" x="11406188" y="2100263"/>
          <p14:tracePt t="54692" x="11498263" y="2017713"/>
          <p14:tracePt t="54699" x="11598275" y="1927225"/>
          <p14:tracePt t="54707" x="11698288" y="1817688"/>
          <p14:tracePt t="54713" x="11807825" y="1679575"/>
          <p14:tracePt t="54720" x="11926888" y="1589088"/>
          <p14:tracePt t="54727" x="12009438" y="1506538"/>
          <p14:tracePt t="54734" x="12045950" y="1460500"/>
          <p14:tracePt t="54741" x="12082463" y="1433513"/>
          <p14:tracePt t="54748" x="12128500" y="1379538"/>
          <p14:tracePt t="54755" x="12145963" y="1360488"/>
          <p14:tracePt t="54763" x="12172950" y="1306513"/>
          <p14:tracePt t="54769" x="12182475" y="1287463"/>
          <p14:tracePt t="54776" x="12182475" y="1270000"/>
          <p14:tracePt t="54784" x="12182475" y="1260475"/>
          <p14:tracePt t="54798" x="12182475" y="1250950"/>
          <p14:tracePt t="54804" x="12182475" y="1241425"/>
          <p14:tracePt t="54811" x="12182475" y="1233488"/>
          <p14:tracePt t="54818" x="12182475" y="1214438"/>
          <p14:tracePt t="54825" x="12182475" y="1204913"/>
          <p14:tracePt t="54832" x="12182475" y="1187450"/>
          <p14:tracePt t="54839" x="12165013" y="1150938"/>
          <p14:tracePt t="54846" x="12145963" y="1114425"/>
          <p14:tracePt t="54853" x="12109450" y="1041400"/>
          <p14:tracePt t="54860" x="12055475" y="939800"/>
          <p14:tracePt t="54867" x="11963400" y="822325"/>
          <p14:tracePt t="54875" x="11807825" y="666750"/>
          <p14:tracePt t="54881" x="11690350" y="574675"/>
          <p14:tracePt t="54896" x="11406188" y="401638"/>
          <p14:tracePt t="54903" x="11242675" y="328613"/>
          <p14:tracePt t="54909" x="11104563" y="292100"/>
          <p14:tracePt t="54916" x="10941050" y="265113"/>
          <p14:tracePt t="54923" x="10795000" y="246063"/>
          <p14:tracePt t="54931" x="10702925" y="238125"/>
          <p14:tracePt t="54937" x="10575925" y="209550"/>
          <p14:tracePt t="54944" x="10437813" y="173038"/>
          <p14:tracePt t="54951" x="10310813" y="165100"/>
          <p14:tracePt t="54958" x="10174288" y="146050"/>
          <p14:tracePt t="54965" x="10045700" y="146050"/>
          <p14:tracePt t="54972" x="9926638" y="155575"/>
          <p14:tracePt t="54979" x="9836150" y="155575"/>
          <p14:tracePt t="54986" x="9753600" y="173038"/>
          <p14:tracePt t="54993" x="9644063" y="201613"/>
          <p14:tracePt t="55000" x="9525000" y="209550"/>
          <p14:tracePt t="55007" x="9405938" y="246063"/>
          <p14:tracePt t="55014" x="9288463" y="282575"/>
          <p14:tracePt t="55021" x="9196388" y="328613"/>
          <p14:tracePt t="55029" x="9132888" y="355600"/>
          <p14:tracePt t="55035" x="9059863" y="401638"/>
          <p14:tracePt t="55042" x="8967788" y="465138"/>
          <p14:tracePt t="55049" x="8858250" y="511175"/>
          <p14:tracePt t="55055" x="8731250" y="557213"/>
          <p14:tracePt t="55064" x="8621713" y="603250"/>
          <p14:tracePt t="55070" x="8539163" y="647700"/>
          <p14:tracePt t="55077" x="8502650" y="684213"/>
          <p14:tracePt t="55084" x="8456613" y="703263"/>
          <p14:tracePt t="55091" x="8410575" y="739775"/>
          <p14:tracePt t="55097" x="8374063" y="757238"/>
          <p14:tracePt t="55104" x="8366125" y="785813"/>
          <p14:tracePt t="55112" x="8337550" y="793750"/>
          <p14:tracePt t="55119" x="8320088" y="822325"/>
          <p14:tracePt t="55126" x="8293100" y="839788"/>
          <p14:tracePt t="55132" x="8274050" y="866775"/>
          <p14:tracePt t="55140" x="8247063" y="895350"/>
          <p14:tracePt t="55146" x="8210550" y="922338"/>
          <p14:tracePt t="55154" x="8147050" y="995363"/>
          <p14:tracePt t="55161" x="8091488" y="1095375"/>
          <p14:tracePt t="55168" x="8027988" y="1187450"/>
          <p14:tracePt t="55175" x="7999413" y="1270000"/>
          <p14:tracePt t="55181" x="7962900" y="1343025"/>
          <p14:tracePt t="55188" x="7908925" y="1452563"/>
          <p14:tracePt t="55197" x="7872413" y="1543050"/>
          <p14:tracePt t="55203" x="7835900" y="1652588"/>
          <p14:tracePt t="55210" x="7808913" y="1744663"/>
          <p14:tracePt t="55217" x="7799388" y="1817688"/>
          <p14:tracePt t="55224" x="7789863" y="1854200"/>
          <p14:tracePt t="55231" x="7789863" y="1881188"/>
          <p14:tracePt t="55237" x="7780338" y="1927225"/>
          <p14:tracePt t="55245" x="7780338" y="1963738"/>
          <p14:tracePt t="55251" x="7772400" y="2009775"/>
          <p14:tracePt t="55258" x="7762875" y="2054225"/>
          <p14:tracePt t="55265" x="7762875" y="2119313"/>
          <p14:tracePt t="55273" x="7762875" y="2163763"/>
          <p14:tracePt t="55279" x="7780338" y="2219325"/>
          <p14:tracePt t="55286" x="7789863" y="2301875"/>
          <p14:tracePt t="55294" x="7808913" y="2374900"/>
          <p14:tracePt t="55300" x="7835900" y="2465388"/>
          <p14:tracePt t="55307" x="7862888" y="2538413"/>
          <p14:tracePt t="55315" x="7881938" y="2593975"/>
          <p14:tracePt t="55322" x="7899400" y="2638425"/>
          <p14:tracePt t="55328" x="7926388" y="2693988"/>
          <p14:tracePt t="55336" x="7972425" y="2784475"/>
          <p14:tracePt t="55343" x="8008938" y="2857500"/>
          <p14:tracePt t="55349" x="8054975" y="2940050"/>
          <p14:tracePt t="55356" x="8108950" y="3049588"/>
          <p14:tracePt t="55363" x="8183563" y="3141663"/>
          <p14:tracePt t="55371" x="8247063" y="3214688"/>
          <p14:tracePt t="55377" x="8329613" y="3268663"/>
          <p14:tracePt t="55385" x="8410575" y="3341688"/>
          <p14:tracePt t="55392" x="8493125" y="3406775"/>
          <p14:tracePt t="55398" x="8556625" y="3470275"/>
          <p14:tracePt t="55405" x="8639175" y="3524250"/>
          <p14:tracePt t="55413" x="8721725" y="3570288"/>
          <p14:tracePt t="55420" x="8758238" y="3597275"/>
          <p14:tracePt t="55427" x="8812213" y="3643313"/>
          <p14:tracePt t="55434" x="8848725" y="3662363"/>
          <p14:tracePt t="55440" x="8904288" y="3698875"/>
          <p14:tracePt t="55447" x="8967788" y="3725863"/>
          <p14:tracePt t="55454" x="8986838" y="3743325"/>
          <p14:tracePt t="55461" x="9013825" y="3762375"/>
          <p14:tracePt t="55469" x="9050338" y="3779838"/>
          <p14:tracePt t="55475" x="9077325" y="3798888"/>
          <p14:tracePt t="55482" x="9123363" y="3808413"/>
          <p14:tracePt t="55490" x="9150350" y="3825875"/>
          <p14:tracePt t="55498" x="9205913" y="3844925"/>
          <p14:tracePt t="55503" x="9232900" y="3862388"/>
          <p14:tracePt t="55510" x="9259888" y="3862388"/>
          <p14:tracePt t="55517" x="9288463" y="3881438"/>
          <p14:tracePt t="55524" x="9315450" y="3881438"/>
          <p14:tracePt t="55531" x="9342438" y="3898900"/>
          <p14:tracePt t="55538" x="9398000" y="3908425"/>
          <p14:tracePt t="55546" x="9424988" y="3908425"/>
          <p14:tracePt t="55552" x="9471025" y="3917950"/>
          <p14:tracePt t="55559" x="9515475" y="3927475"/>
          <p14:tracePt t="55566" x="9544050" y="3927475"/>
          <p14:tracePt t="55573" x="9561513" y="3935413"/>
          <p14:tracePt t="55580" x="9588500" y="3944938"/>
          <p14:tracePt t="55587" x="9625013" y="3944938"/>
          <p14:tracePt t="55594" x="9653588" y="3944938"/>
          <p14:tracePt t="55601" x="9680575" y="3944938"/>
          <p14:tracePt t="55608" x="9726613" y="3944938"/>
          <p14:tracePt t="55615" x="9744075" y="3944938"/>
          <p14:tracePt t="55622" x="9772650" y="3944938"/>
          <p14:tracePt t="55631" x="9780588" y="3944938"/>
          <p14:tracePt t="55636" x="9809163" y="3954463"/>
          <p14:tracePt t="55643" x="9817100" y="3954463"/>
          <p14:tracePt t="55650" x="9836150" y="3954463"/>
          <p14:tracePt t="55657" x="9845675" y="3954463"/>
          <p14:tracePt t="55671" x="9853613" y="3954463"/>
          <p14:tracePt t="55685" x="9863138" y="3954463"/>
          <p14:tracePt t="55692" x="9872663" y="3954463"/>
          <p14:tracePt t="55698" x="9882188" y="3954463"/>
          <p14:tracePt t="55706" x="9882188" y="3963988"/>
          <p14:tracePt t="55727" x="9890125" y="3963988"/>
          <p14:tracePt t="55775" x="9899650" y="3963988"/>
          <p14:tracePt t="55790" x="9909175" y="3963988"/>
          <p14:tracePt t="55839" x="9918700" y="3963988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6B6DB-18DC-4768-B7E6-C3D408368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Drain flow calibration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82D060-A2A3-4E24-9F05-34321B020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775" y="983789"/>
            <a:ext cx="8658225" cy="4439449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D1EC9712-1DD1-4FDD-B8E2-FBD804281621}"/>
              </a:ext>
            </a:extLst>
          </p:cNvPr>
          <p:cNvSpPr/>
          <p:nvPr/>
        </p:nvSpPr>
        <p:spPr>
          <a:xfrm>
            <a:off x="3017836" y="5507027"/>
            <a:ext cx="5372101" cy="1032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Coefficient of Determination = 0.82</a:t>
            </a:r>
          </a:p>
          <a:p>
            <a:pPr algn="ctr"/>
            <a:r>
              <a:rPr lang="en-GB" sz="2400" dirty="0">
                <a:solidFill>
                  <a:schemeClr val="tx1"/>
                </a:solidFill>
              </a:rPr>
              <a:t>Nash-</a:t>
            </a:r>
            <a:r>
              <a:rPr lang="en-GB" sz="2400" dirty="0" err="1">
                <a:solidFill>
                  <a:schemeClr val="tx1"/>
                </a:solidFill>
              </a:rPr>
              <a:t>sutcliffe</a:t>
            </a:r>
            <a:r>
              <a:rPr lang="en-GB" sz="2400" dirty="0">
                <a:solidFill>
                  <a:schemeClr val="tx1"/>
                </a:solidFill>
              </a:rPr>
              <a:t> coefficient = 0.79</a:t>
            </a:r>
          </a:p>
          <a:p>
            <a:pPr algn="ctr"/>
            <a:r>
              <a:rPr lang="en-GB" sz="2400" dirty="0" err="1">
                <a:solidFill>
                  <a:schemeClr val="tx1"/>
                </a:solidFill>
              </a:rPr>
              <a:t>Pbias</a:t>
            </a:r>
            <a:r>
              <a:rPr lang="en-GB" sz="2400" dirty="0">
                <a:solidFill>
                  <a:schemeClr val="tx1"/>
                </a:solidFill>
              </a:rPr>
              <a:t> = -2.7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6805F72-B8A0-42CD-BDAE-77263149EE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76"/>
    </mc:Choice>
    <mc:Fallback xmlns="">
      <p:transition spd="slow" advTm="24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  <p:extLst>
    <p:ext uri="{3A86A75C-4F4B-4683-9AE1-C65F6400EC91}">
      <p14:laserTraceLst xmlns:p14="http://schemas.microsoft.com/office/powerpoint/2010/main">
        <p14:tracePtLst>
          <p14:tracePt t="2321" x="109538" y="1735138"/>
          <p14:tracePt t="2328" x="192088" y="1762125"/>
          <p14:tracePt t="2335" x="282575" y="1781175"/>
          <p14:tracePt t="2342" x="374650" y="1808163"/>
          <p14:tracePt t="2350" x="465138" y="1825625"/>
          <p14:tracePt t="2357" x="530225" y="1862138"/>
          <p14:tracePt t="2364" x="574675" y="1871663"/>
          <p14:tracePt t="2371" x="611188" y="1881188"/>
          <p14:tracePt t="2377" x="639763" y="1890713"/>
          <p14:tracePt t="2385" x="676275" y="1890713"/>
          <p14:tracePt t="2391" x="712788" y="1898650"/>
          <p14:tracePt t="2399" x="739775" y="1908175"/>
          <p14:tracePt t="2405" x="766763" y="1927225"/>
          <p14:tracePt t="2413" x="793750" y="1935163"/>
          <p14:tracePt t="2420" x="812800" y="1954213"/>
          <p14:tracePt t="2426" x="849313" y="1963738"/>
          <p14:tracePt t="2434" x="885825" y="1981200"/>
          <p14:tracePt t="2440" x="912813" y="1990725"/>
          <p14:tracePt t="2447" x="931863" y="2000250"/>
          <p14:tracePt t="2454" x="941388" y="2000250"/>
          <p14:tracePt t="2461" x="958850" y="2009775"/>
          <p14:tracePt t="2468" x="968375" y="2017713"/>
          <p14:tracePt t="2476" x="977900" y="2017713"/>
          <p14:tracePt t="2482" x="985838" y="2027238"/>
          <p14:tracePt t="2489" x="995363" y="2027238"/>
          <p14:tracePt t="2496" x="1004888" y="2027238"/>
          <p14:tracePt t="2504" x="1004888" y="2036763"/>
          <p14:tracePt t="2511" x="1022350" y="2036763"/>
          <p14:tracePt t="2524" x="1031875" y="2046288"/>
          <p14:tracePt t="2531" x="1041400" y="2046288"/>
          <p14:tracePt t="2538" x="1058863" y="2054225"/>
          <p14:tracePt t="2545" x="1068388" y="2063750"/>
          <p14:tracePt t="2553" x="1087438" y="2073275"/>
          <p14:tracePt t="2559" x="1095375" y="2073275"/>
          <p14:tracePt t="2565" x="1104900" y="2082800"/>
          <p14:tracePt t="2573" x="1114425" y="2082800"/>
          <p14:tracePt t="2580" x="1123950" y="2082800"/>
          <p14:tracePt t="2587" x="1131888" y="2090738"/>
          <p14:tracePt t="2601" x="1141413" y="2090738"/>
          <p14:tracePt t="2609" x="1150938" y="2100263"/>
          <p14:tracePt t="2622" x="1160463" y="2100263"/>
          <p14:tracePt t="2636" x="1168400" y="2109788"/>
          <p14:tracePt t="2658" x="1177925" y="2109788"/>
          <p14:tracePt t="2678" x="1177925" y="2119313"/>
          <p14:tracePt t="3028" x="1177925" y="2109788"/>
          <p14:tracePt t="4699" x="1177925" y="2119313"/>
          <p14:tracePt t="4713" x="1177925" y="2127250"/>
          <p14:tracePt t="4720" x="1177925" y="2136775"/>
          <p14:tracePt t="4726" x="1177925" y="2146300"/>
          <p14:tracePt t="4741" x="1187450" y="2155825"/>
          <p14:tracePt t="4747" x="1187450" y="2163763"/>
          <p14:tracePt t="4755" x="1187450" y="2173288"/>
          <p14:tracePt t="4761" x="1187450" y="2192338"/>
          <p14:tracePt t="4776" x="1187450" y="2209800"/>
          <p14:tracePt t="4783" x="1196975" y="2236788"/>
          <p14:tracePt t="4789" x="1196975" y="2255838"/>
          <p14:tracePt t="4796" x="1196975" y="2273300"/>
          <p14:tracePt t="4804" x="1204913" y="2292350"/>
          <p14:tracePt t="4811" x="1204913" y="2309813"/>
          <p14:tracePt t="4818" x="1214438" y="2328863"/>
          <p14:tracePt t="4827" x="1223963" y="2338388"/>
          <p14:tracePt t="4831" x="1233488" y="2355850"/>
          <p14:tracePt t="4837" x="1241425" y="2374900"/>
          <p14:tracePt t="4845" x="1250950" y="2411413"/>
          <p14:tracePt t="4852" x="1270000" y="2447925"/>
          <p14:tracePt t="4859" x="1277938" y="2465388"/>
          <p14:tracePt t="4866" x="1296988" y="2501900"/>
          <p14:tracePt t="4873" x="1350963" y="2557463"/>
          <p14:tracePt t="4881" x="1379538" y="2601913"/>
          <p14:tracePt t="4887" x="1452563" y="2674938"/>
          <p14:tracePt t="4894" x="1506538" y="2730500"/>
          <p14:tracePt t="4901" x="1570038" y="2803525"/>
          <p14:tracePt t="4909" x="1625600" y="2849563"/>
          <p14:tracePt t="4916" x="1671638" y="2913063"/>
          <p14:tracePt t="4922" x="1725613" y="2968625"/>
          <p14:tracePt t="4930" x="1781175" y="3049588"/>
          <p14:tracePt t="4936" x="1881188" y="3159125"/>
          <p14:tracePt t="4942" x="1936750" y="3241675"/>
          <p14:tracePt t="4959" x="2063750" y="3414713"/>
          <p14:tracePt t="4965" x="2109788" y="3470275"/>
          <p14:tracePt t="4971" x="2163763" y="3524250"/>
          <p14:tracePt t="4978" x="2209800" y="3589338"/>
          <p14:tracePt t="4985" x="2265363" y="3670300"/>
          <p14:tracePt t="4992" x="2319338" y="3752850"/>
          <p14:tracePt t="4999" x="2382838" y="3835400"/>
          <p14:tracePt t="5006" x="2411413" y="3898900"/>
          <p14:tracePt t="5013" x="2428875" y="3944938"/>
          <p14:tracePt t="5020" x="2465388" y="4000500"/>
          <p14:tracePt t="5028" x="2493963" y="4044950"/>
          <p14:tracePt t="5033" x="2530475" y="4110038"/>
          <p14:tracePt t="5041" x="2557463" y="4164013"/>
          <p14:tracePt t="5048" x="2574925" y="4227513"/>
          <p14:tracePt t="5056" x="2593975" y="4256088"/>
          <p14:tracePt t="5061" x="2603500" y="4283075"/>
          <p14:tracePt t="5069" x="2611438" y="4319588"/>
          <p14:tracePt t="5078" x="2630488" y="4365625"/>
          <p14:tracePt t="5083" x="2640013" y="4402138"/>
          <p14:tracePt t="5089" x="2657475" y="4429125"/>
          <p14:tracePt t="5097" x="2667000" y="4475163"/>
          <p14:tracePt t="5110" x="2676525" y="4502150"/>
          <p14:tracePt t="5118" x="2684463" y="4511675"/>
          <p14:tracePt t="5126" x="2693988" y="4529138"/>
          <p14:tracePt t="5132" x="2693988" y="4548188"/>
          <p14:tracePt t="5139" x="2703513" y="4556125"/>
          <p14:tracePt t="5145" x="2703513" y="4575175"/>
          <p14:tracePt t="5154" x="2713038" y="4575175"/>
          <p14:tracePt t="5160" x="2713038" y="4584700"/>
          <p14:tracePt t="5167" x="2713038" y="4592638"/>
          <p14:tracePt t="5174" x="2713038" y="4602163"/>
          <p14:tracePt t="5195" x="2713038" y="4611688"/>
          <p14:tracePt t="5202" x="2713038" y="4621213"/>
          <p14:tracePt t="5524" x="2713038" y="4611688"/>
          <p14:tracePt t="5530" x="2703513" y="4584700"/>
          <p14:tracePt t="5537" x="2693988" y="4565650"/>
          <p14:tracePt t="5545" x="2684463" y="4538663"/>
          <p14:tracePt t="5551" x="2676525" y="4502150"/>
          <p14:tracePt t="5559" x="2657475" y="4429125"/>
          <p14:tracePt t="5565" x="2647950" y="4337050"/>
          <p14:tracePt t="5573" x="2611438" y="4246563"/>
          <p14:tracePt t="5578" x="2603500" y="4154488"/>
          <p14:tracePt t="5587" x="2584450" y="4100513"/>
          <p14:tracePt t="5594" x="2584450" y="4073525"/>
          <p14:tracePt t="5600" x="2574925" y="4037013"/>
          <p14:tracePt t="5608" x="2566988" y="4017963"/>
          <p14:tracePt t="5614" x="2566988" y="3990975"/>
          <p14:tracePt t="5620" x="2557463" y="3963988"/>
          <p14:tracePt t="5628" x="2547938" y="3935413"/>
          <p14:tracePt t="5636" x="2530475" y="3908425"/>
          <p14:tracePt t="5643" x="2530475" y="3898900"/>
          <p14:tracePt t="5649" x="2520950" y="3871913"/>
          <p14:tracePt t="5656" x="2520950" y="3852863"/>
          <p14:tracePt t="5664" x="2511425" y="3844925"/>
          <p14:tracePt t="5670" x="2511425" y="3835400"/>
          <p14:tracePt t="5676" x="2511425" y="3825875"/>
          <p14:tracePt t="5685" x="2511425" y="3808413"/>
          <p14:tracePt t="5692" x="2501900" y="3808413"/>
          <p14:tracePt t="5698" x="2501900" y="3798888"/>
          <p14:tracePt t="5712" x="2493963" y="3798888"/>
          <p14:tracePt t="5719" x="2493963" y="3789363"/>
          <p14:tracePt t="5733" x="2493963" y="3779838"/>
          <p14:tracePt t="5761" x="2484438" y="3771900"/>
          <p14:tracePt t="5767" x="2474913" y="3771900"/>
          <p14:tracePt t="5839" x="2474913" y="3779838"/>
          <p14:tracePt t="5845" x="2474913" y="3789363"/>
          <p14:tracePt t="5852" x="2474913" y="3798888"/>
          <p14:tracePt t="5859" x="2474913" y="3816350"/>
          <p14:tracePt t="5866" x="2474913" y="3835400"/>
          <p14:tracePt t="5873" x="2474913" y="3852863"/>
          <p14:tracePt t="5880" x="2474913" y="3889375"/>
          <p14:tracePt t="5888" x="2474913" y="3898900"/>
          <p14:tracePt t="5893" x="2474913" y="3927475"/>
          <p14:tracePt t="5901" x="2484438" y="3981450"/>
          <p14:tracePt t="5909" x="2493963" y="4044950"/>
          <p14:tracePt t="5915" x="2511425" y="4090988"/>
          <p14:tracePt t="5922" x="2520950" y="4154488"/>
          <p14:tracePt t="5929" x="2530475" y="4200525"/>
          <p14:tracePt t="5936" x="2530475" y="4219575"/>
          <p14:tracePt t="5942" x="2538413" y="4246563"/>
          <p14:tracePt t="5950" x="2538413" y="4283075"/>
          <p14:tracePt t="5960" x="2547938" y="4310063"/>
          <p14:tracePt t="5963" x="2557463" y="4346575"/>
          <p14:tracePt t="5971" x="2566988" y="4373563"/>
          <p14:tracePt t="5977" x="2566988" y="4383088"/>
          <p14:tracePt t="5986" x="2574925" y="4410075"/>
          <p14:tracePt t="5992" x="2574925" y="4419600"/>
          <p14:tracePt t="5999" x="2574925" y="4438650"/>
          <p14:tracePt t="6005" x="2574925" y="4446588"/>
          <p14:tracePt t="6012" x="2593975" y="4475163"/>
          <p14:tracePt t="6019" x="2593975" y="4492625"/>
          <p14:tracePt t="6027" x="2593975" y="4502150"/>
          <p14:tracePt t="6034" x="2593975" y="4511675"/>
          <p14:tracePt t="6041" x="2593975" y="4519613"/>
          <p14:tracePt t="6048" x="2593975" y="4529138"/>
          <p14:tracePt t="6054" x="2603500" y="4538663"/>
          <p14:tracePt t="6061" x="2603500" y="4548188"/>
          <p14:tracePt t="6069" x="2603500" y="4556125"/>
          <p14:tracePt t="6077" x="2603500" y="4575175"/>
          <p14:tracePt t="6082" x="2611438" y="4575175"/>
          <p14:tracePt t="6090" x="2611438" y="4584700"/>
          <p14:tracePt t="6096" x="2620963" y="4592638"/>
          <p14:tracePt t="6104" x="2620963" y="4602163"/>
          <p14:tracePt t="6110" x="2620963" y="4621213"/>
          <p14:tracePt t="6117" x="2630488" y="4629150"/>
          <p14:tracePt t="6126" x="2640013" y="4657725"/>
          <p14:tracePt t="6132" x="2647950" y="4665663"/>
          <p14:tracePt t="6139" x="2647950" y="4675188"/>
          <p14:tracePt t="6146" x="2647950" y="4684713"/>
          <p14:tracePt t="6153" x="2657475" y="4694238"/>
          <p14:tracePt t="6160" x="2667000" y="4711700"/>
          <p14:tracePt t="6166" x="2667000" y="4721225"/>
          <p14:tracePt t="6174" x="2684463" y="4738688"/>
          <p14:tracePt t="6181" x="2684463" y="4757738"/>
          <p14:tracePt t="6194" x="2684463" y="4767263"/>
          <p14:tracePt t="6202" x="2684463" y="4775200"/>
          <p14:tracePt t="6209" x="2703513" y="4794250"/>
          <p14:tracePt t="6215" x="2713038" y="4811713"/>
          <p14:tracePt t="6230" x="2720975" y="4811713"/>
          <p14:tracePt t="6236" x="2720975" y="4830763"/>
          <p14:tracePt t="6244" x="2720975" y="4840288"/>
          <p14:tracePt t="6251" x="2730500" y="4840288"/>
          <p14:tracePt t="6257" x="2730500" y="4857750"/>
          <p14:tracePt t="6264" x="2740025" y="4857750"/>
          <p14:tracePt t="6278" x="2740025" y="4867275"/>
          <p14:tracePt t="6285" x="2740025" y="4876800"/>
          <p14:tracePt t="6292" x="2757488" y="4876800"/>
          <p14:tracePt t="6299" x="2757488" y="4884738"/>
          <p14:tracePt t="6306" x="2757488" y="4894263"/>
          <p14:tracePt t="6321" x="2757488" y="4903788"/>
          <p14:tracePt t="6341" x="2757488" y="4913313"/>
          <p14:tracePt t="6349" x="2767013" y="4913313"/>
          <p14:tracePt t="6355" x="2776538" y="4922838"/>
          <p14:tracePt t="6397" x="2786063" y="4922838"/>
          <p14:tracePt t="6438" x="2786063" y="4903788"/>
          <p14:tracePt t="6447" x="2786063" y="4857750"/>
          <p14:tracePt t="6453" x="2786063" y="4730750"/>
          <p14:tracePt t="6460" x="2786063" y="4529138"/>
          <p14:tracePt t="6467" x="2786063" y="4292600"/>
          <p14:tracePt t="6476" x="2786063" y="4183063"/>
          <p14:tracePt t="6481" x="2776538" y="4100513"/>
          <p14:tracePt t="6488" x="2776538" y="4037013"/>
          <p14:tracePt t="6495" x="2767013" y="3971925"/>
          <p14:tracePt t="6502" x="2757488" y="3954463"/>
          <p14:tracePt t="6510" x="2757488" y="3935413"/>
          <p14:tracePt t="6516" x="2757488" y="3927475"/>
          <p14:tracePt t="6524" x="2757488" y="3917950"/>
          <p14:tracePt t="6530" x="2757488" y="3908425"/>
          <p14:tracePt t="6537" x="2757488" y="3898900"/>
          <p14:tracePt t="6544" x="2749550" y="3881438"/>
          <p14:tracePt t="6551" x="2749550" y="3871913"/>
          <p14:tracePt t="6558" x="2749550" y="3852863"/>
          <p14:tracePt t="6565" x="2740025" y="3844925"/>
          <p14:tracePt t="6573" x="2740025" y="3825875"/>
          <p14:tracePt t="6578" x="2740025" y="3816350"/>
          <p14:tracePt t="6586" x="2740025" y="3798888"/>
          <p14:tracePt t="6593" x="2740025" y="3779838"/>
          <p14:tracePt t="6600" x="2740025" y="3771900"/>
          <p14:tracePt t="6607" x="2740025" y="3762375"/>
          <p14:tracePt t="6621" x="2740025" y="3752850"/>
          <p14:tracePt t="6635" x="2740025" y="3743325"/>
          <p14:tracePt t="6649" x="2740025" y="3735388"/>
          <p14:tracePt t="6663" x="2740025" y="3725863"/>
          <p14:tracePt t="6671" x="2740025" y="3716338"/>
          <p14:tracePt t="6684" x="2749550" y="3698875"/>
          <p14:tracePt t="6691" x="2776538" y="3679825"/>
          <p14:tracePt t="6698" x="2867025" y="3625850"/>
          <p14:tracePt t="6705" x="2995613" y="3552825"/>
          <p14:tracePt t="6711" x="3095625" y="3479800"/>
          <p14:tracePt t="6719" x="3187700" y="3451225"/>
          <p14:tracePt t="6726" x="3270250" y="3406775"/>
          <p14:tracePt t="6732" x="3351213" y="3370263"/>
          <p14:tracePt t="6739" x="3443288" y="3351213"/>
          <p14:tracePt t="6747" x="3516313" y="3324225"/>
          <p14:tracePt t="6753" x="3579813" y="3305175"/>
          <p14:tracePt t="6761" x="3625850" y="3305175"/>
          <p14:tracePt t="6768" x="3662363" y="3305175"/>
          <p14:tracePt t="6775" x="3689350" y="3305175"/>
          <p14:tracePt t="6781" x="3762375" y="3305175"/>
          <p14:tracePt t="6789" x="3844925" y="3305175"/>
          <p14:tracePt t="6796" x="3971925" y="3305175"/>
          <p14:tracePt t="6803" x="4137025" y="3278188"/>
          <p14:tracePt t="6810" x="4475163" y="3260725"/>
          <p14:tracePt t="6817" x="4621213" y="3251200"/>
          <p14:tracePt t="6824" x="4748213" y="3232150"/>
          <p14:tracePt t="6831" x="4895850" y="3224213"/>
          <p14:tracePt t="6838" x="5032375" y="3224213"/>
          <p14:tracePt t="6844" x="5178425" y="3224213"/>
          <p14:tracePt t="6851" x="5341938" y="3241675"/>
          <p14:tracePt t="6859" x="5487988" y="3268663"/>
          <p14:tracePt t="6866" x="5580063" y="3287713"/>
          <p14:tracePt t="6873" x="5653088" y="3297238"/>
          <p14:tracePt t="6879" x="5708650" y="3297238"/>
          <p14:tracePt t="6887" x="5753100" y="3297238"/>
          <p14:tracePt t="6895" x="5789613" y="3297238"/>
          <p14:tracePt t="6900" x="5835650" y="3297238"/>
          <p14:tracePt t="6909" x="5881688" y="3305175"/>
          <p14:tracePt t="6915" x="5899150" y="3305175"/>
          <p14:tracePt t="6921" x="5908675" y="3305175"/>
          <p14:tracePt t="6928" x="5918200" y="3314700"/>
          <p14:tracePt t="6935" x="5918200" y="3324225"/>
          <p14:tracePt t="6942" x="5927725" y="3324225"/>
          <p14:tracePt t="6991" x="5927725" y="3314700"/>
          <p14:tracePt t="7866" x="5918200" y="3314700"/>
          <p14:tracePt t="7872" x="5908675" y="3324225"/>
          <p14:tracePt t="7879" x="5891213" y="3324225"/>
          <p14:tracePt t="7886" x="5872163" y="3341688"/>
          <p14:tracePt t="7900" x="5862638" y="3341688"/>
          <p14:tracePt t="7907" x="5854700" y="3351213"/>
          <p14:tracePt t="7914" x="5835650" y="3360738"/>
          <p14:tracePt t="7921" x="5818188" y="3370263"/>
          <p14:tracePt t="7928" x="5781675" y="3378200"/>
          <p14:tracePt t="7936" x="5762625" y="3378200"/>
          <p14:tracePt t="7943" x="5745163" y="3387725"/>
          <p14:tracePt t="7949" x="5708650" y="3397250"/>
          <p14:tracePt t="7956" x="5689600" y="3397250"/>
          <p14:tracePt t="7975" x="5616575" y="3414713"/>
          <p14:tracePt t="7978" x="5570538" y="3433763"/>
          <p14:tracePt t="7984" x="5524500" y="3443288"/>
          <p14:tracePt t="7993" x="5497513" y="3451225"/>
          <p14:tracePt t="7997" x="5480050" y="3460750"/>
          <p14:tracePt t="8005" x="5443538" y="3470275"/>
          <p14:tracePt t="8012" x="5407025" y="3479800"/>
          <p14:tracePt t="8019" x="5370513" y="3487738"/>
          <p14:tracePt t="8026" x="5341938" y="3487738"/>
          <p14:tracePt t="8032" x="5305425" y="3506788"/>
          <p14:tracePt t="8041" x="5268913" y="3506788"/>
          <p14:tracePt t="8046" x="5251450" y="3516313"/>
          <p14:tracePt t="8054" x="5214938" y="3524250"/>
          <p14:tracePt t="8061" x="5178425" y="3524250"/>
          <p14:tracePt t="8067" x="5132388" y="3533775"/>
          <p14:tracePt t="8076" x="5086350" y="3533775"/>
          <p14:tracePt t="8081" x="5041900" y="3533775"/>
          <p14:tracePt t="8089" x="5022850" y="3543300"/>
          <p14:tracePt t="8096" x="4995863" y="3543300"/>
          <p14:tracePt t="8103" x="4949825" y="3543300"/>
          <p14:tracePt t="8110" x="4922838" y="3552825"/>
          <p14:tracePt t="8116" x="4876800" y="3552825"/>
          <p14:tracePt t="8123" x="4813300" y="3552825"/>
          <p14:tracePt t="8131" x="4784725" y="3552825"/>
          <p14:tracePt t="8138" x="4757738" y="3560763"/>
          <p14:tracePt t="8144" x="4721225" y="3560763"/>
          <p14:tracePt t="8152" x="4703763" y="3560763"/>
          <p14:tracePt t="8159" x="4657725" y="3570288"/>
          <p14:tracePt t="8165" x="4621213" y="3589338"/>
          <p14:tracePt t="8173" x="4548188" y="3589338"/>
          <p14:tracePt t="8180" x="4492625" y="3616325"/>
          <p14:tracePt t="8187" x="4438650" y="3633788"/>
          <p14:tracePt t="8194" x="4375150" y="3652838"/>
          <p14:tracePt t="8200" x="4310063" y="3679825"/>
          <p14:tracePt t="8208" x="4219575" y="3706813"/>
          <p14:tracePt t="8215" x="4119563" y="3752850"/>
          <p14:tracePt t="8221" x="4044950" y="3789363"/>
          <p14:tracePt t="8228" x="3954463" y="3825875"/>
          <p14:tracePt t="8236" x="3917950" y="3835400"/>
          <p14:tracePt t="8243" x="3862388" y="3862388"/>
          <p14:tracePt t="8250" x="3817938" y="3881438"/>
          <p14:tracePt t="8256" x="3781425" y="3908425"/>
          <p14:tracePt t="8263" x="3725863" y="3927475"/>
          <p14:tracePt t="8271" x="3708400" y="3935413"/>
          <p14:tracePt t="8277" x="3671888" y="3963988"/>
          <p14:tracePt t="8285" x="3652838" y="3971925"/>
          <p14:tracePt t="8291" x="3625850" y="3981450"/>
          <p14:tracePt t="8299" x="3616325" y="3981450"/>
          <p14:tracePt t="8306" x="3598863" y="4000500"/>
          <p14:tracePt t="8312" x="3570288" y="4017963"/>
          <p14:tracePt t="8320" x="3543300" y="4037013"/>
          <p14:tracePt t="8327" x="3497263" y="4064000"/>
          <p14:tracePt t="8334" x="3479800" y="4081463"/>
          <p14:tracePt t="8341" x="3452813" y="4100513"/>
          <p14:tracePt t="9362" x="3452813" y="4117975"/>
          <p14:tracePt t="9383" x="3452813" y="4127500"/>
          <p14:tracePt t="9389" x="3452813" y="4137025"/>
          <p14:tracePt t="9403" x="3452813" y="4146550"/>
          <p14:tracePt t="9410" x="3452813" y="4154488"/>
          <p14:tracePt t="9417" x="3452813" y="4164013"/>
          <p14:tracePt t="9424" x="3452813" y="4173538"/>
          <p14:tracePt t="9431" x="3460750" y="4183063"/>
          <p14:tracePt t="9438" x="3470275" y="4183063"/>
          <p14:tracePt t="9444" x="3470275" y="4200525"/>
          <p14:tracePt t="9452" x="3470275" y="4210050"/>
          <p14:tracePt t="9466" x="3470275" y="4219575"/>
          <p14:tracePt t="9473" x="3470275" y="4227513"/>
          <p14:tracePt t="9487" x="3479800" y="4246563"/>
          <p14:tracePt t="9493" x="3479800" y="4256088"/>
          <p14:tracePt t="9514" x="3489325" y="4273550"/>
          <p14:tracePt t="9528" x="3497263" y="4273550"/>
          <p14:tracePt t="9535" x="3497263" y="4292600"/>
          <p14:tracePt t="9550" x="3497263" y="4300538"/>
          <p14:tracePt t="9564" x="3497263" y="4310063"/>
          <p14:tracePt t="9578" x="3506788" y="4319588"/>
          <p14:tracePt t="9593" x="3506788" y="4329113"/>
          <p14:tracePt t="9598" x="3516313" y="4329113"/>
          <p14:tracePt t="9612" x="3516313" y="4337050"/>
          <p14:tracePt t="9627" x="3516313" y="4346575"/>
          <p14:tracePt t="9641" x="3516313" y="4356100"/>
          <p14:tracePt t="9669" x="3516313" y="4365625"/>
          <p14:tracePt t="9676" x="3516313" y="4373563"/>
          <p14:tracePt t="9697" x="3516313" y="4383088"/>
          <p14:tracePt t="9704" x="3516313" y="4392613"/>
          <p14:tracePt t="9717" x="3516313" y="4410075"/>
          <p14:tracePt t="9726" x="3516313" y="4419600"/>
          <p14:tracePt t="9739" x="3516313" y="4446588"/>
          <p14:tracePt t="9745" x="3516313" y="4465638"/>
          <p14:tracePt t="9753" x="3516313" y="4483100"/>
          <p14:tracePt t="9760" x="3516313" y="4492625"/>
          <p14:tracePt t="9766" x="3516313" y="4511675"/>
          <p14:tracePt t="9774" x="3516313" y="4538663"/>
          <p14:tracePt t="9781" x="3516313" y="4565650"/>
          <p14:tracePt t="9787" x="3516313" y="4602163"/>
          <p14:tracePt t="9794" x="3516313" y="4621213"/>
          <p14:tracePt t="9802" x="3506788" y="4648200"/>
          <p14:tracePt t="9810" x="3497263" y="4675188"/>
          <p14:tracePt t="9815" x="3497263" y="4702175"/>
          <p14:tracePt t="9823" x="3497263" y="4738688"/>
          <p14:tracePt t="9829" x="3497263" y="4767263"/>
          <p14:tracePt t="9836" x="3497263" y="4784725"/>
          <p14:tracePt t="9843" x="3497263" y="4803775"/>
          <p14:tracePt t="9851" x="3497263" y="4821238"/>
          <p14:tracePt t="9857" x="3497263" y="4840288"/>
          <p14:tracePt t="9871" x="3497263" y="4867275"/>
          <p14:tracePt t="9878" x="3497263" y="4876800"/>
          <p14:tracePt t="9886" x="3497263" y="4903788"/>
          <p14:tracePt t="9893" x="3497263" y="4922838"/>
          <p14:tracePt t="9900" x="3497263" y="4940300"/>
          <p14:tracePt t="9906" x="3497263" y="4959350"/>
          <p14:tracePt t="9913" x="3497263" y="4986338"/>
          <p14:tracePt t="9920" x="3497263" y="5022850"/>
          <p14:tracePt t="9927" x="3497263" y="5040313"/>
          <p14:tracePt t="9934" x="3497263" y="5059363"/>
          <p14:tracePt t="9941" x="3497263" y="5076825"/>
          <p14:tracePt t="9960" x="3497263" y="5095875"/>
          <p14:tracePt t="9961" x="3497263" y="5122863"/>
          <p14:tracePt t="9970" x="3497263" y="5149850"/>
          <p14:tracePt t="9976" x="3497263" y="5159375"/>
          <p14:tracePt t="9983" x="3497263" y="5186363"/>
          <p14:tracePt t="9998" x="3497263" y="5205413"/>
          <p14:tracePt t="10004" x="3497263" y="5214938"/>
          <p14:tracePt t="10011" x="3497263" y="5222875"/>
          <p14:tracePt t="10018" x="3506788" y="5241925"/>
          <p14:tracePt t="10026" x="3506788" y="5251450"/>
          <p14:tracePt t="10032" x="3506788" y="5268913"/>
          <p14:tracePt t="10039" x="3506788" y="5278438"/>
          <p14:tracePt t="10047" x="3516313" y="5287963"/>
          <p14:tracePt t="10053" x="3516313" y="5305425"/>
          <p14:tracePt t="10060" x="3516313" y="5314950"/>
          <p14:tracePt t="10067" x="3516313" y="5332413"/>
          <p14:tracePt t="10081" x="3516313" y="5351463"/>
          <p14:tracePt t="10095" x="3516313" y="5360988"/>
          <p14:tracePt t="10101" x="3516313" y="5368925"/>
          <p14:tracePt t="10109" x="3516313" y="5378450"/>
          <p14:tracePt t="10117" x="3516313" y="5387975"/>
          <p14:tracePt t="10123" x="3516313" y="5397500"/>
          <p14:tracePt t="10137" x="3516313" y="5405438"/>
          <p14:tracePt t="10151" x="3516313" y="5414963"/>
          <p14:tracePt t="10193" x="3516313" y="5424488"/>
          <p14:tracePt t="10766" x="3525838" y="5414963"/>
          <p14:tracePt t="10773" x="3533775" y="5397500"/>
          <p14:tracePt t="10780" x="3543300" y="5397500"/>
          <p14:tracePt t="10794" x="3543300" y="5387975"/>
          <p14:tracePt t="10801" x="3552825" y="5378450"/>
          <p14:tracePt t="10809" x="3562350" y="5368925"/>
          <p14:tracePt t="10823" x="3562350" y="5351463"/>
          <p14:tracePt t="10836" x="3562350" y="5341938"/>
          <p14:tracePt t="10850" x="3570288" y="5341938"/>
          <p14:tracePt t="10857" x="3570288" y="5332413"/>
          <p14:tracePt t="10864" x="3570288" y="5324475"/>
          <p14:tracePt t="10892" x="3570288" y="5314950"/>
          <p14:tracePt t="10906" x="3570288" y="5305425"/>
          <p14:tracePt t="10920" x="3570288" y="5287963"/>
          <p14:tracePt t="10933" x="3570288" y="5278438"/>
          <p14:tracePt t="10959" x="3570288" y="5259388"/>
          <p14:tracePt t="10962" x="3570288" y="5241925"/>
          <p14:tracePt t="10969" x="3562350" y="5232400"/>
          <p14:tracePt t="10983" x="3562350" y="5222875"/>
          <p14:tracePt t="10997" x="3552825" y="5214938"/>
          <p14:tracePt t="11004" x="3552825" y="5205413"/>
          <p14:tracePt t="11010" x="3552825" y="5195888"/>
          <p14:tracePt t="11032" x="3552825" y="5186363"/>
          <p14:tracePt t="11039" x="3552825" y="5178425"/>
          <p14:tracePt t="11045" x="3543300" y="5168900"/>
          <p14:tracePt t="11059" x="3533775" y="5159375"/>
          <p14:tracePt t="11067" x="3533775" y="5149850"/>
          <p14:tracePt t="11081" x="3533775" y="5141913"/>
          <p14:tracePt t="11087" x="3525838" y="5132388"/>
          <p14:tracePt t="11101" x="3525838" y="5122863"/>
          <p14:tracePt t="11110" x="3516313" y="5113338"/>
          <p14:tracePt t="11123" x="3516313" y="5095875"/>
          <p14:tracePt t="11129" x="3506788" y="5095875"/>
          <p14:tracePt t="11137" x="3506788" y="5086350"/>
          <p14:tracePt t="11143" x="3497263" y="5086350"/>
          <p14:tracePt t="11151" x="3497263" y="5076825"/>
          <p14:tracePt t="11157" x="3489325" y="5068888"/>
          <p14:tracePt t="11178" x="3479800" y="5049838"/>
          <p14:tracePt t="11185" x="3470275" y="5049838"/>
          <p14:tracePt t="11200" x="3470275" y="5040313"/>
          <p14:tracePt t="11207" x="3460750" y="5032375"/>
          <p14:tracePt t="11221" x="3452813" y="5032375"/>
          <p14:tracePt t="11227" x="3452813" y="5022850"/>
          <p14:tracePt t="11243" x="3443288" y="5013325"/>
          <p14:tracePt t="11248" x="3433763" y="5013325"/>
          <p14:tracePt t="11255" x="3433763" y="5003800"/>
          <p14:tracePt t="11262" x="3424238" y="5003800"/>
          <p14:tracePt t="11270" x="3416300" y="5003800"/>
          <p14:tracePt t="11276" x="3416300" y="4995863"/>
          <p14:tracePt t="11291" x="3406775" y="4995863"/>
          <p14:tracePt t="11298" x="3397250" y="4986338"/>
          <p14:tracePt t="11305" x="3387725" y="4986338"/>
          <p14:tracePt t="11325" x="3379788" y="4986338"/>
          <p14:tracePt t="11340" x="3370263" y="4976813"/>
          <p14:tracePt t="11346" x="3370263" y="4967288"/>
          <p14:tracePt t="11360" x="3360738" y="4967288"/>
          <p14:tracePt t="11375" x="3351213" y="4967288"/>
          <p14:tracePt t="11389" x="3343275" y="4967288"/>
          <p14:tracePt t="11395" x="3333750" y="4967288"/>
          <p14:tracePt t="11423" x="3324225" y="4967288"/>
          <p14:tracePt t="11430" x="3314700" y="4959350"/>
          <p14:tracePt t="11466" x="3306763" y="4959350"/>
          <p14:tracePt t="11590" x="3314700" y="4959350"/>
          <p14:tracePt t="11598" x="3324225" y="4959350"/>
          <p14:tracePt t="11612" x="3333750" y="4959350"/>
          <p14:tracePt t="11619" x="3351213" y="4959350"/>
          <p14:tracePt t="11626" x="3370263" y="4959350"/>
          <p14:tracePt t="11634" x="3387725" y="4959350"/>
          <p14:tracePt t="11640" x="3424238" y="4959350"/>
          <p14:tracePt t="11647" x="3452813" y="4959350"/>
          <p14:tracePt t="11653" x="3470275" y="4959350"/>
          <p14:tracePt t="11661" x="3489325" y="4959350"/>
          <p14:tracePt t="11668" x="3506788" y="4959350"/>
          <p14:tracePt t="11676" x="3516313" y="4959350"/>
          <p14:tracePt t="11683" x="3533775" y="4959350"/>
          <p14:tracePt t="11689" x="3552825" y="4959350"/>
          <p14:tracePt t="11703" x="3570288" y="4959350"/>
          <p14:tracePt t="11710" x="3589338" y="4959350"/>
          <p14:tracePt t="11717" x="3598863" y="4959350"/>
          <p14:tracePt t="11724" x="3606800" y="4959350"/>
          <p14:tracePt t="11730" x="3616325" y="4959350"/>
          <p14:tracePt t="11738" x="3635375" y="4959350"/>
          <p14:tracePt t="11745" x="3643313" y="4959350"/>
          <p14:tracePt t="11752" x="3662363" y="4959350"/>
          <p14:tracePt t="11760" x="3679825" y="4967288"/>
          <p14:tracePt t="11773" x="3698875" y="4976813"/>
          <p14:tracePt t="11787" x="3716338" y="4976813"/>
          <p14:tracePt t="11793" x="3725863" y="4976813"/>
          <p14:tracePt t="11801" x="3744913" y="4976813"/>
          <p14:tracePt t="11809" x="3762375" y="4976813"/>
          <p14:tracePt t="11814" x="3762375" y="4986338"/>
          <p14:tracePt t="11822" x="3781425" y="4986338"/>
          <p14:tracePt t="11828" x="3798888" y="4986338"/>
          <p14:tracePt t="11836" x="3817938" y="4986338"/>
          <p14:tracePt t="11843" x="3835400" y="4986338"/>
          <p14:tracePt t="11850" x="3862388" y="4986338"/>
          <p14:tracePt t="11857" x="3881438" y="4995863"/>
          <p14:tracePt t="11864" x="3890963" y="4995863"/>
          <p14:tracePt t="11871" x="3898900" y="4995863"/>
          <p14:tracePt t="11878" x="3917950" y="5003800"/>
          <p14:tracePt t="11885" x="3927475" y="5013325"/>
          <p14:tracePt t="11892" x="3935413" y="5013325"/>
          <p14:tracePt t="11899" x="3944938" y="5013325"/>
          <p14:tracePt t="11906" x="3954463" y="5013325"/>
          <p14:tracePt t="11919" x="3963988" y="5013325"/>
          <p14:tracePt t="11927" x="3971925" y="5013325"/>
          <p14:tracePt t="11943" x="3981450" y="5013325"/>
          <p14:tracePt t="11948" x="4000500" y="5013325"/>
          <p14:tracePt t="11969" x="4008438" y="5013325"/>
          <p14:tracePt t="11983" x="4027488" y="5013325"/>
          <p14:tracePt t="11996" x="4037013" y="5013325"/>
          <p14:tracePt t="12004" x="4044950" y="5013325"/>
          <p14:tracePt t="12018" x="4054475" y="5013325"/>
          <p14:tracePt t="12038" x="4064000" y="5013325"/>
          <p14:tracePt t="12053" x="4073525" y="5013325"/>
          <p14:tracePt t="12102" x="4083050" y="5013325"/>
          <p14:tracePt t="13633" x="4073525" y="5022850"/>
          <p14:tracePt t="13640" x="4044950" y="5059363"/>
          <p14:tracePt t="13646" x="3981450" y="5105400"/>
          <p14:tracePt t="13653" x="3898900" y="5159375"/>
          <p14:tracePt t="13660" x="3825875" y="5214938"/>
          <p14:tracePt t="13668" x="3771900" y="5251450"/>
          <p14:tracePt t="13674" x="3708400" y="5268913"/>
          <p14:tracePt t="13681" x="3671888" y="5295900"/>
          <p14:tracePt t="13689" x="3606800" y="5332413"/>
          <p14:tracePt t="13694" x="3552825" y="5351463"/>
          <p14:tracePt t="13702" x="3516313" y="5368925"/>
          <p14:tracePt t="13709" x="3479800" y="5387975"/>
          <p14:tracePt t="13716" x="3452813" y="5405438"/>
          <p14:tracePt t="13724" x="3433763" y="5405438"/>
          <p14:tracePt t="13730" x="3406775" y="5424488"/>
          <p14:tracePt t="13737" x="3397250" y="5434013"/>
          <p14:tracePt t="13744" x="3370263" y="5441950"/>
          <p14:tracePt t="13751" x="3343275" y="5451475"/>
          <p14:tracePt t="13758" x="3324225" y="5470525"/>
          <p14:tracePt t="13765" x="3306763" y="5470525"/>
          <p14:tracePt t="13772" x="3287713" y="5487988"/>
          <p14:tracePt t="13779" x="3278188" y="5497513"/>
          <p14:tracePt t="13786" x="3251200" y="5507038"/>
          <p14:tracePt t="13794" x="3232150" y="5524500"/>
          <p14:tracePt t="13800" x="3224213" y="5534025"/>
          <p14:tracePt t="13807" x="3214688" y="5551488"/>
          <p14:tracePt t="13815" x="3205163" y="5551488"/>
          <p14:tracePt t="13828" x="3195638" y="5570538"/>
          <p14:tracePt t="13834" x="3187700" y="5570538"/>
          <p14:tracePt t="13843" x="3178175" y="5580063"/>
          <p14:tracePt t="13849" x="3168650" y="5588000"/>
          <p14:tracePt t="13856" x="3159125" y="5597525"/>
          <p14:tracePt t="13864" x="3151188" y="5607050"/>
          <p14:tracePt t="13877" x="3141663" y="5624513"/>
          <p14:tracePt t="13884" x="3132138" y="5624513"/>
          <p14:tracePt t="13891" x="3122613" y="5643563"/>
          <p14:tracePt t="13906" x="3114675" y="5661025"/>
          <p14:tracePt t="13912" x="3105150" y="5661025"/>
          <p14:tracePt t="13933" x="3095625" y="5670550"/>
          <p14:tracePt t="13940" x="3095625" y="5680075"/>
          <p14:tracePt t="13947" x="3086100" y="5680075"/>
          <p14:tracePt t="13954" x="3086100" y="5697538"/>
          <p14:tracePt t="13968" x="3078163" y="5697538"/>
          <p14:tracePt t="13974" x="3078163" y="5707063"/>
          <p14:tracePt t="13982" x="3068638" y="5716588"/>
          <p14:tracePt t="13989" x="3068638" y="5726113"/>
          <p14:tracePt t="13995" x="3059113" y="5726113"/>
          <p14:tracePt t="14003" x="3059113" y="5734050"/>
          <p14:tracePt t="14017" x="3049588" y="5743575"/>
          <p14:tracePt t="14031" x="3049588" y="5753100"/>
          <p14:tracePt t="14038" x="3041650" y="5770563"/>
          <p14:tracePt t="14051" x="3041650" y="5780088"/>
          <p14:tracePt t="14066" x="3041650" y="5789613"/>
          <p14:tracePt t="14087" x="3041650" y="5807075"/>
          <p14:tracePt t="14101" x="3041650" y="5816600"/>
          <p14:tracePt t="14115" x="3041650" y="5835650"/>
          <p14:tracePt t="14122" x="3041650" y="5843588"/>
          <p14:tracePt t="14136" x="3041650" y="5862638"/>
          <p14:tracePt t="14150" x="3041650" y="5872163"/>
          <p14:tracePt t="14157" x="3041650" y="5881688"/>
          <p14:tracePt t="14171" x="3041650" y="5899150"/>
          <p14:tracePt t="14177" x="3041650" y="5908675"/>
          <p14:tracePt t="14185" x="3041650" y="5926138"/>
          <p14:tracePt t="14192" x="3041650" y="5935663"/>
          <p14:tracePt t="14199" x="3041650" y="5945188"/>
          <p14:tracePt t="14206" x="3041650" y="5954713"/>
          <p14:tracePt t="14212" x="3041650" y="5962650"/>
          <p14:tracePt t="14220" x="3041650" y="5972175"/>
          <p14:tracePt t="14227" x="3049588" y="5991225"/>
          <p14:tracePt t="14233" x="3059113" y="6008688"/>
          <p14:tracePt t="14241" x="3059113" y="6018213"/>
          <p14:tracePt t="14248" x="3059113" y="6027738"/>
          <p14:tracePt t="14255" x="3059113" y="6045200"/>
          <p14:tracePt t="14261" x="3068638" y="6054725"/>
          <p14:tracePt t="14269" x="3078163" y="6064250"/>
          <p14:tracePt t="14276" x="3086100" y="6081713"/>
          <p14:tracePt t="14290" x="3086100" y="6100763"/>
          <p14:tracePt t="14303" x="3086100" y="6118225"/>
          <p14:tracePt t="14310" x="3095625" y="6118225"/>
          <p14:tracePt t="14326" x="3095625" y="6137275"/>
          <p14:tracePt t="14345" x="3105150" y="6145213"/>
          <p14:tracePt t="14353" x="3105150" y="6154738"/>
          <p14:tracePt t="14374" x="3095625" y="6154738"/>
          <p14:tracePt t="14653" x="3132138" y="6164263"/>
          <p14:tracePt t="14660" x="3178175" y="6173788"/>
          <p14:tracePt t="14667" x="3224213" y="6181725"/>
          <p14:tracePt t="14674" x="3270250" y="6191250"/>
          <p14:tracePt t="14680" x="3306763" y="6200775"/>
          <p14:tracePt t="14688" x="3343275" y="6210300"/>
          <p14:tracePt t="14695" x="3416300" y="6227763"/>
          <p14:tracePt t="14702" x="3525838" y="6237288"/>
          <p14:tracePt t="14709" x="3598863" y="6246813"/>
          <p14:tracePt t="14716" x="3671888" y="6264275"/>
          <p14:tracePt t="14723" x="3771900" y="6273800"/>
          <p14:tracePt t="14730" x="3854450" y="6283325"/>
          <p14:tracePt t="14737" x="3927475" y="6283325"/>
          <p14:tracePt t="14744" x="4044950" y="6283325"/>
          <p14:tracePt t="14751" x="4119563" y="6291263"/>
          <p14:tracePt t="14757" x="4246563" y="6291263"/>
          <p14:tracePt t="14765" x="4365625" y="6300788"/>
          <p14:tracePt t="14772" x="4492625" y="6300788"/>
          <p14:tracePt t="14779" x="4602163" y="6319838"/>
          <p14:tracePt t="14786" x="4657725" y="6319838"/>
          <p14:tracePt t="14794" x="4703763" y="6319838"/>
          <p14:tracePt t="14799" x="4740275" y="6327775"/>
          <p14:tracePt t="14807" x="4813300" y="6337300"/>
          <p14:tracePt t="14814" x="4876800" y="6346825"/>
          <p14:tracePt t="14821" x="4968875" y="6356350"/>
          <p14:tracePt t="14827" x="5041900" y="6364288"/>
          <p14:tracePt t="14835" x="5086350" y="6373813"/>
          <p14:tracePt t="14843" x="5132388" y="6373813"/>
          <p14:tracePt t="14848" x="5168900" y="6373813"/>
          <p14:tracePt t="14856" x="5205413" y="6373813"/>
          <p14:tracePt t="14862" x="5241925" y="6383338"/>
          <p14:tracePt t="14870" x="5287963" y="6383338"/>
          <p14:tracePt t="14876" x="5334000" y="6392863"/>
          <p14:tracePt t="14884" x="5378450" y="6392863"/>
          <p14:tracePt t="14891" x="5414963" y="6400800"/>
          <p14:tracePt t="14898" x="5434013" y="6400800"/>
          <p14:tracePt t="14905" x="5461000" y="6400800"/>
          <p14:tracePt t="14912" x="5487988" y="6410325"/>
          <p14:tracePt t="14919" x="5507038" y="6410325"/>
          <p14:tracePt t="14926" x="5524500" y="6410325"/>
          <p14:tracePt t="14933" x="5534025" y="6419850"/>
          <p14:tracePt t="14943" x="5553075" y="6419850"/>
          <p14:tracePt t="14946" x="5561013" y="6419850"/>
          <p14:tracePt t="14954" x="5570538" y="6419850"/>
          <p14:tracePt t="14960" x="5589588" y="6419850"/>
          <p14:tracePt t="14968" x="5607050" y="6429375"/>
          <p14:tracePt t="14976" x="5634038" y="6429375"/>
          <p14:tracePt t="14981" x="5689600" y="6429375"/>
          <p14:tracePt t="14989" x="5726113" y="6437313"/>
          <p14:tracePt t="14995" x="5772150" y="6437313"/>
          <p14:tracePt t="15002" x="5818188" y="6437313"/>
          <p14:tracePt t="15010" x="5854700" y="6437313"/>
          <p14:tracePt t="15016" x="5881688" y="6437313"/>
          <p14:tracePt t="15024" x="5918200" y="6437313"/>
          <p14:tracePt t="15031" x="5945188" y="6446838"/>
          <p14:tracePt t="15038" x="5954713" y="6446838"/>
          <p14:tracePt t="15044" x="5981700" y="6446838"/>
          <p14:tracePt t="15051" x="5991225" y="6446838"/>
          <p14:tracePt t="15059" x="6018213" y="6446838"/>
          <p14:tracePt t="15065" x="6045200" y="6446838"/>
          <p14:tracePt t="15072" x="6073775" y="6446838"/>
          <p14:tracePt t="15079" x="6110288" y="6456363"/>
          <p14:tracePt t="15087" x="6127750" y="6456363"/>
          <p14:tracePt t="15093" x="6146800" y="6456363"/>
          <p14:tracePt t="15100" x="6173788" y="6456363"/>
          <p14:tracePt t="15108" x="6227763" y="6456363"/>
          <p14:tracePt t="15114" x="6319838" y="6456363"/>
          <p14:tracePt t="15121" x="6410325" y="6456363"/>
          <p14:tracePt t="15128" x="6483350" y="6456363"/>
          <p14:tracePt t="15136" x="6538913" y="6456363"/>
          <p14:tracePt t="15143" x="6621463" y="6456363"/>
          <p14:tracePt t="15150" x="6711950" y="6456363"/>
          <p14:tracePt t="15156" x="6794500" y="6437313"/>
          <p14:tracePt t="15163" x="6886575" y="6419850"/>
          <p14:tracePt t="15170" x="6977063" y="6410325"/>
          <p14:tracePt t="15177" x="7040563" y="6383338"/>
          <p14:tracePt t="15185" x="7113588" y="6373813"/>
          <p14:tracePt t="15191" x="7178675" y="6364288"/>
          <p14:tracePt t="15199" x="7259638" y="6327775"/>
          <p14:tracePt t="15206" x="7351713" y="6300788"/>
          <p14:tracePt t="15212" x="7451725" y="6283325"/>
          <p14:tracePt t="15220" x="7543800" y="6264275"/>
          <p14:tracePt t="15227" x="7616825" y="6237288"/>
          <p14:tracePt t="15233" x="7707313" y="6218238"/>
          <p14:tracePt t="15240" x="7753350" y="6210300"/>
          <p14:tracePt t="15247" x="7816850" y="6191250"/>
          <p14:tracePt t="15254" x="7881938" y="6154738"/>
          <p14:tracePt t="15261" x="7954963" y="6127750"/>
          <p14:tracePt t="15268" x="7999413" y="6100763"/>
          <p14:tracePt t="15276" x="8027988" y="6064250"/>
          <p14:tracePt t="15283" x="8091488" y="6018213"/>
          <p14:tracePt t="15289" x="8137525" y="5991225"/>
          <p14:tracePt t="15296" x="8164513" y="5972175"/>
          <p14:tracePt t="15304" x="8191500" y="5962650"/>
          <p14:tracePt t="15310" x="8210550" y="5962650"/>
          <p14:tracePt t="15317" x="8220075" y="5954713"/>
          <p14:tracePt t="15326" x="8228013" y="5945188"/>
          <p14:tracePt t="15331" x="8247063" y="5945188"/>
          <p14:tracePt t="15338" x="8247063" y="5935663"/>
          <p14:tracePt t="15345" x="8264525" y="5935663"/>
          <p14:tracePt t="15353" x="8264525" y="5926138"/>
          <p14:tracePt t="15359" x="8293100" y="5926138"/>
          <p14:tracePt t="15366" x="8301038" y="5926138"/>
          <p14:tracePt t="15373" x="8320088" y="5908675"/>
          <p14:tracePt t="15380" x="8329613" y="5908675"/>
          <p14:tracePt t="15387" x="8347075" y="5899150"/>
          <p14:tracePt t="15394" x="8366125" y="5889625"/>
          <p14:tracePt t="15401" x="8383588" y="5881688"/>
          <p14:tracePt t="15409" x="8420100" y="5862638"/>
          <p14:tracePt t="15415" x="8466138" y="5853113"/>
          <p14:tracePt t="15423" x="8493125" y="5835650"/>
          <p14:tracePt t="15430" x="8529638" y="5816600"/>
          <p14:tracePt t="15436" x="8556625" y="5807075"/>
          <p14:tracePt t="15443" x="8602663" y="5789613"/>
          <p14:tracePt t="15450" x="8648700" y="5770563"/>
          <p14:tracePt t="15457" x="8685213" y="5762625"/>
          <p14:tracePt t="15464" x="8712200" y="5743575"/>
          <p14:tracePt t="15470" x="8731250" y="5743575"/>
          <p14:tracePt t="15478" x="8748713" y="5734050"/>
          <p14:tracePt t="15485" x="8748713" y="5726113"/>
          <p14:tracePt t="15493" x="8767763" y="5726113"/>
          <p14:tracePt t="15499" x="8785225" y="5716588"/>
          <p14:tracePt t="15505" x="8794750" y="5707063"/>
          <p14:tracePt t="15520" x="8804275" y="5707063"/>
          <p14:tracePt t="15527" x="8812213" y="5707063"/>
          <p14:tracePt t="15534" x="8812213" y="5697538"/>
          <p14:tracePt t="15542" x="8812213" y="5689600"/>
          <p14:tracePt t="15548" x="8821738" y="5689600"/>
          <p14:tracePt t="15555" x="8831263" y="5689600"/>
          <p14:tracePt t="15561" x="8831263" y="5680075"/>
          <p14:tracePt t="15576" x="8831263" y="5670550"/>
          <p14:tracePt t="15582" x="8840788" y="5670550"/>
          <p14:tracePt t="15597" x="8848725" y="5661025"/>
          <p14:tracePt t="15610" x="8848725" y="5653088"/>
          <p14:tracePt t="15626" x="8858250" y="5653088"/>
          <p14:tracePt t="15632" x="8858250" y="5643563"/>
          <p14:tracePt t="15639" x="8858250" y="5634038"/>
          <p14:tracePt t="15646" x="8867775" y="5634038"/>
          <p14:tracePt t="15674" x="8867775" y="5624513"/>
          <p14:tracePt t="15688" x="8877300" y="5624513"/>
          <p14:tracePt t="15723" x="8877300" y="5616575"/>
          <p14:tracePt t="15743" x="8877300" y="5607050"/>
          <p14:tracePt t="15793" x="8877300" y="5597525"/>
          <p14:tracePt t="15821" x="8877300" y="5588000"/>
          <p14:tracePt t="15842" x="8867775" y="5588000"/>
          <p14:tracePt t="15862" x="8858250" y="5580063"/>
          <p14:tracePt t="15870" x="8848725" y="5580063"/>
          <p14:tracePt t="15876" x="8848725" y="5570538"/>
          <p14:tracePt t="15884" x="8840788" y="5570538"/>
          <p14:tracePt t="15891" x="8840788" y="5561013"/>
          <p14:tracePt t="15905" x="8831263" y="5551488"/>
          <p14:tracePt t="15911" x="8821738" y="5551488"/>
          <p14:tracePt t="15926" x="8812213" y="5543550"/>
          <p14:tracePt t="15932" x="8812213" y="5534025"/>
          <p14:tracePt t="15946" x="8804275" y="5534025"/>
          <p14:tracePt t="15968" x="8794750" y="5524500"/>
          <p14:tracePt t="16016" x="8785225" y="5514975"/>
          <p14:tracePt t="16030" x="8785225" y="5507038"/>
          <p14:tracePt t="16066" x="8775700" y="5507038"/>
          <p14:tracePt t="16191" x="8767763" y="5507038"/>
          <p14:tracePt t="16212" x="8758238" y="5507038"/>
          <p14:tracePt t="16380" x="8748713" y="5507038"/>
          <p14:tracePt t="16450" x="8739188" y="5507038"/>
          <p14:tracePt t="16492" x="8731250" y="5507038"/>
          <p14:tracePt t="16506" x="8721725" y="5507038"/>
          <p14:tracePt t="16512" x="8712200" y="5507038"/>
          <p14:tracePt t="16526" x="8694738" y="5497513"/>
          <p14:tracePt t="16534" x="8685213" y="5487988"/>
          <p14:tracePt t="16547" x="8666163" y="5487988"/>
          <p14:tracePt t="16569" x="8658225" y="5487988"/>
          <p14:tracePt t="16583" x="8639175" y="5478463"/>
          <p14:tracePt t="16596" x="8629650" y="5478463"/>
          <p14:tracePt t="16603" x="8621713" y="5470525"/>
          <p14:tracePt t="16625" x="8612188" y="5470525"/>
          <p14:tracePt t="16631" x="8602663" y="5461000"/>
          <p14:tracePt t="16645" x="8593138" y="5461000"/>
          <p14:tracePt t="16659" x="8585200" y="5461000"/>
          <p14:tracePt t="16674" x="8585200" y="5451475"/>
          <p14:tracePt t="16680" x="8575675" y="5451475"/>
          <p14:tracePt t="16687" x="8566150" y="5451475"/>
          <p14:tracePt t="16702" x="8566150" y="5441950"/>
          <p14:tracePt t="16723" x="8556625" y="5441950"/>
          <p14:tracePt t="16743" x="8556625" y="5434013"/>
          <p14:tracePt t="16751" x="8548688" y="5434013"/>
          <p14:tracePt t="16771" x="8539163" y="5434013"/>
          <p14:tracePt t="16813" x="8529638" y="5434013"/>
          <p14:tracePt t="17170" x="8520113" y="5434013"/>
          <p14:tracePt t="17176" x="8512175" y="5434013"/>
          <p14:tracePt t="17184" x="8502650" y="5434013"/>
          <p14:tracePt t="17197" x="8493125" y="5434013"/>
          <p14:tracePt t="17205" x="8483600" y="5434013"/>
          <p14:tracePt t="17211" x="8475663" y="5434013"/>
          <p14:tracePt t="17219" x="8466138" y="5434013"/>
          <p14:tracePt t="17233" x="8456613" y="5434013"/>
          <p14:tracePt t="17247" x="8447088" y="5434013"/>
          <p14:tracePt t="17254" x="8439150" y="5434013"/>
          <p14:tracePt t="17267" x="8420100" y="5434013"/>
          <p14:tracePt t="17275" x="8410575" y="5424488"/>
          <p14:tracePt t="17281" x="8383588" y="5414963"/>
          <p14:tracePt t="17289" x="8366125" y="5405438"/>
          <p14:tracePt t="17295" x="8356600" y="5405438"/>
          <p14:tracePt t="17302" x="8337550" y="5405438"/>
          <p14:tracePt t="17311" x="8320088" y="5397500"/>
          <p14:tracePt t="17316" x="8293100" y="5387975"/>
          <p14:tracePt t="17323" x="8256588" y="5378450"/>
          <p14:tracePt t="17330" x="8220075" y="5378450"/>
          <p14:tracePt t="17337" x="8201025" y="5368925"/>
          <p14:tracePt t="17343" x="8164513" y="5368925"/>
          <p14:tracePt t="17351" x="8108950" y="5360988"/>
          <p14:tracePt t="17359" x="8045450" y="5351463"/>
          <p14:tracePt t="17365" x="7972425" y="5341938"/>
          <p14:tracePt t="17373" x="7918450" y="5341938"/>
          <p14:tracePt t="17379" x="7835900" y="5314950"/>
          <p14:tracePt t="17387" x="7780338" y="5314950"/>
          <p14:tracePt t="17393" x="7716838" y="5305425"/>
          <p14:tracePt t="17400" x="7653338" y="5295900"/>
          <p14:tracePt t="17408" x="7534275" y="5287963"/>
          <p14:tracePt t="17414" x="7434263" y="5259388"/>
          <p14:tracePt t="17421" x="7296150" y="5222875"/>
          <p14:tracePt t="17428" x="7223125" y="5214938"/>
          <p14:tracePt t="17435" x="7178675" y="5205413"/>
          <p14:tracePt t="17442" x="7123113" y="5195888"/>
          <p14:tracePt t="17449" x="7050088" y="5195888"/>
          <p14:tracePt t="17457" x="6967538" y="5186363"/>
          <p14:tracePt t="17463" x="6877050" y="5186363"/>
          <p14:tracePt t="17470" x="6777038" y="5186363"/>
          <p14:tracePt t="17477" x="6694488" y="5186363"/>
          <p14:tracePt t="17484" x="6657975" y="5186363"/>
          <p14:tracePt t="17491" x="6594475" y="5205413"/>
          <p14:tracePt t="17498" x="6483350" y="5205413"/>
          <p14:tracePt t="17505" x="6373813" y="5205413"/>
          <p14:tracePt t="17511" x="6264275" y="5205413"/>
          <p14:tracePt t="17519" x="6154738" y="5205413"/>
          <p14:tracePt t="17527" x="6064250" y="5241925"/>
          <p14:tracePt t="17534" x="6008688" y="5259388"/>
          <p14:tracePt t="17540" x="5935663" y="5287963"/>
          <p14:tracePt t="17547" x="5862638" y="5295900"/>
          <p14:tracePt t="17554" x="5772150" y="5305425"/>
          <p14:tracePt t="17560" x="5634038" y="5332413"/>
          <p14:tracePt t="17568" x="5534025" y="5351463"/>
          <p14:tracePt t="17576" x="5443538" y="5360988"/>
          <p14:tracePt t="17583" x="5378450" y="5387975"/>
          <p14:tracePt t="17589" x="5305425" y="5405438"/>
          <p14:tracePt t="17595" x="5224463" y="5414963"/>
          <p14:tracePt t="17603" x="5159375" y="5451475"/>
          <p14:tracePt t="17609" x="5086350" y="5470525"/>
          <p14:tracePt t="17616" x="5032375" y="5487988"/>
          <p14:tracePt t="17624" x="4986338" y="5507038"/>
          <p14:tracePt t="17631" x="4949825" y="5507038"/>
          <p14:tracePt t="17638" x="4932363" y="5507038"/>
          <p14:tracePt t="17644" x="4895850" y="5507038"/>
          <p14:tracePt t="17652" x="4886325" y="5507038"/>
          <p14:tracePt t="17659" x="4857750" y="5507038"/>
          <p14:tracePt t="17666" x="4840288" y="5507038"/>
          <p14:tracePt t="17673" x="4821238" y="5514975"/>
          <p14:tracePt t="17680" x="4803775" y="5514975"/>
          <p14:tracePt t="17686" x="4794250" y="5524500"/>
          <p14:tracePt t="17694" x="4776788" y="5524500"/>
          <p14:tracePt t="17701" x="4757738" y="5534025"/>
          <p14:tracePt t="17708" x="4740275" y="5551488"/>
          <p14:tracePt t="17715" x="4711700" y="5561013"/>
          <p14:tracePt t="17721" x="4684713" y="5570538"/>
          <p14:tracePt t="17729" x="4675188" y="5570538"/>
          <p14:tracePt t="17736" x="4648200" y="5580063"/>
          <p14:tracePt t="17743" x="4638675" y="5588000"/>
          <p14:tracePt t="17749" x="4611688" y="5607050"/>
          <p14:tracePt t="17756" x="4594225" y="5616575"/>
          <p14:tracePt t="17763" x="4575175" y="5624513"/>
          <p14:tracePt t="17771" x="4548188" y="5634038"/>
          <p14:tracePt t="17777" x="4529138" y="5634038"/>
          <p14:tracePt t="17784" x="4511675" y="5643563"/>
          <p14:tracePt t="17792" x="4492625" y="5653088"/>
          <p14:tracePt t="17799" x="4484688" y="5661025"/>
          <p14:tracePt t="17806" x="4465638" y="5680075"/>
          <p14:tracePt t="17812" x="4438650" y="5680075"/>
          <p14:tracePt t="17820" x="4438650" y="5689600"/>
          <p14:tracePt t="17828" x="4419600" y="5697538"/>
          <p14:tracePt t="17833" x="4402138" y="5707063"/>
          <p14:tracePt t="17841" x="4392613" y="5716588"/>
          <p14:tracePt t="17847" x="4375150" y="5734050"/>
          <p14:tracePt t="17855" x="4356100" y="5743575"/>
          <p14:tracePt t="17861" x="4356100" y="5762625"/>
          <p14:tracePt t="17869" x="4346575" y="5762625"/>
          <p14:tracePt t="17876" x="4338638" y="5762625"/>
          <p14:tracePt t="17883" x="4329113" y="5780088"/>
          <p14:tracePt t="17890" x="4319588" y="5789613"/>
          <p14:tracePt t="17897" x="4302125" y="5789613"/>
          <p14:tracePt t="17904" x="4292600" y="5807075"/>
          <p14:tracePt t="17911" x="4283075" y="5816600"/>
          <p14:tracePt t="17918" x="4265613" y="5826125"/>
          <p14:tracePt t="17925" x="4256088" y="5835650"/>
          <p14:tracePt t="17931" x="4237038" y="5843588"/>
          <p14:tracePt t="17943" x="4229100" y="5862638"/>
          <p14:tracePt t="17945" x="4200525" y="5881688"/>
          <p14:tracePt t="17952" x="4183063" y="5908675"/>
          <p14:tracePt t="17959" x="4164013" y="5935663"/>
          <p14:tracePt t="17966" x="4156075" y="5962650"/>
          <p14:tracePt t="17974" x="4146550" y="5981700"/>
          <p14:tracePt t="17980" x="4127500" y="5999163"/>
          <p14:tracePt t="17986" x="4119563" y="6008688"/>
          <p14:tracePt t="17994" x="4100513" y="6027738"/>
          <p14:tracePt t="18000" x="4090988" y="6054725"/>
          <p14:tracePt t="18008" x="4073525" y="6072188"/>
          <p14:tracePt t="18015" x="4064000" y="6091238"/>
          <p14:tracePt t="18023" x="4054475" y="6100763"/>
          <p14:tracePt t="18029" x="4044950" y="6108700"/>
          <p14:tracePt t="18036" x="4037013" y="6137275"/>
          <p14:tracePt t="18044" x="4017963" y="6145213"/>
          <p14:tracePt t="18050" x="4000500" y="6173788"/>
          <p14:tracePt t="18057" x="3990975" y="6191250"/>
          <p14:tracePt t="18064" x="3981450" y="6200775"/>
          <p14:tracePt t="18071" x="3971925" y="6210300"/>
          <p14:tracePt t="18078" x="3971925" y="6227763"/>
          <p14:tracePt t="18085" x="3954463" y="6246813"/>
          <p14:tracePt t="18092" x="3944938" y="6264275"/>
          <p14:tracePt t="18099" x="3927475" y="6283325"/>
          <p14:tracePt t="18106" x="3927475" y="6300788"/>
          <p14:tracePt t="18113" x="3917950" y="6319838"/>
          <p14:tracePt t="18121" x="3917950" y="6327775"/>
          <p14:tracePt t="18126" x="3908425" y="6337300"/>
          <p14:tracePt t="18134" x="3908425" y="6356350"/>
          <p14:tracePt t="18141" x="3898900" y="6364288"/>
          <p14:tracePt t="18148" x="3890963" y="6383338"/>
          <p14:tracePt t="18155" x="3881438" y="6410325"/>
          <p14:tracePt t="18162" x="3881438" y="6419850"/>
          <p14:tracePt t="18170" x="3881438" y="6437313"/>
          <p14:tracePt t="18177" x="3881438" y="6446838"/>
          <p14:tracePt t="18183" x="3881438" y="6465888"/>
          <p14:tracePt t="18190" x="3871913" y="6483350"/>
          <p14:tracePt t="18197" x="3871913" y="6492875"/>
          <p14:tracePt t="18204" x="3871913" y="6519863"/>
          <p14:tracePt t="18211" x="3871913" y="6529388"/>
          <p14:tracePt t="18219" x="3871913" y="6538913"/>
          <p14:tracePt t="18226" x="3871913" y="6546850"/>
          <p14:tracePt t="18231" x="3871913" y="6575425"/>
          <p14:tracePt t="18239" x="3871913" y="6592888"/>
          <p14:tracePt t="18246" x="3871913" y="6602413"/>
          <p14:tracePt t="18252" x="3871913" y="6629400"/>
          <p14:tracePt t="18260" x="3881438" y="6629400"/>
          <p14:tracePt t="18267" x="3881438" y="6656388"/>
          <p14:tracePt t="18274" x="3898900" y="6665913"/>
          <p14:tracePt t="18281" x="3908425" y="6675438"/>
          <p14:tracePt t="18288" x="3908425" y="6692900"/>
          <p14:tracePt t="18294" x="3927475" y="6711950"/>
          <p14:tracePt t="18302" x="3944938" y="6721475"/>
          <p14:tracePt t="18311" x="3954463" y="6738938"/>
          <p14:tracePt t="18316" x="3971925" y="6748463"/>
          <p14:tracePt t="18322" x="3990975" y="6757988"/>
          <p14:tracePt t="18330" x="4000500" y="6757988"/>
          <p14:tracePt t="18337" x="4027488" y="6775450"/>
          <p14:tracePt t="18344" x="4054475" y="6784975"/>
          <p14:tracePt t="18351" x="4083050" y="6794500"/>
          <p14:tracePt t="18358" x="4110038" y="6802438"/>
          <p14:tracePt t="18365" x="4146550" y="6811963"/>
          <p14:tracePt t="18372" x="4156075" y="6821488"/>
          <p14:tracePt t="18378" x="4183063" y="6821488"/>
          <p14:tracePt t="18386" x="4200525" y="6831013"/>
          <p14:tracePt t="18392" x="4219575" y="6838950"/>
          <p14:tracePt t="18400" x="4256088" y="6838950"/>
          <p14:tracePt t="18406" x="4273550" y="6848475"/>
          <p14:tracePt t="18414" x="4302125" y="6848475"/>
          <p14:tracePt t="18672" x="5005388" y="6848475"/>
          <p14:tracePt t="18680" x="5032375" y="6838950"/>
          <p14:tracePt t="18686" x="5049838" y="6838950"/>
          <p14:tracePt t="18693" x="5086350" y="6831013"/>
          <p14:tracePt t="18700" x="5114925" y="6831013"/>
          <p14:tracePt t="18708" x="5159375" y="6802438"/>
          <p14:tracePt t="18714" x="5187950" y="6802438"/>
          <p14:tracePt t="18721" x="5251450" y="6775450"/>
          <p14:tracePt t="18728" x="5314950" y="6765925"/>
          <p14:tracePt t="18735" x="5360988" y="6748463"/>
          <p14:tracePt t="18742" x="5397500" y="6748463"/>
          <p14:tracePt t="18749" x="5434013" y="6738938"/>
          <p14:tracePt t="18756" x="5451475" y="6729413"/>
          <p14:tracePt t="18763" x="5480050" y="6721475"/>
          <p14:tracePt t="18770" x="5507038" y="6711950"/>
          <p14:tracePt t="18777" x="5524500" y="6711950"/>
          <p14:tracePt t="18784" x="5553075" y="6711950"/>
          <p14:tracePt t="18791" x="5570538" y="6711950"/>
          <p14:tracePt t="18799" x="5589588" y="6711950"/>
          <p14:tracePt t="18806" x="5607050" y="6711950"/>
          <p14:tracePt t="18812" x="5607050" y="6702425"/>
          <p14:tracePt t="18820" x="5616575" y="6702425"/>
          <p14:tracePt t="18827" x="5626100" y="6702425"/>
          <p14:tracePt t="18832" x="5634038" y="6702425"/>
          <p14:tracePt t="18840" x="5653088" y="6692900"/>
          <p14:tracePt t="18847" x="5670550" y="6692900"/>
          <p14:tracePt t="18854" x="5699125" y="6684963"/>
          <p14:tracePt t="18861" x="5726113" y="6684963"/>
          <p14:tracePt t="18868" x="5753100" y="6684963"/>
          <p14:tracePt t="18876" x="5772150" y="6684963"/>
          <p14:tracePt t="18882" x="5789613" y="6684963"/>
          <p14:tracePt t="18889" x="5808663" y="6684963"/>
          <p14:tracePt t="18896" x="5826125" y="6675438"/>
          <p14:tracePt t="18903" x="5845175" y="6675438"/>
          <p14:tracePt t="18910" x="5872163" y="6675438"/>
          <p14:tracePt t="18924" x="5891213" y="6675438"/>
          <p14:tracePt t="18931" x="5899150" y="6675438"/>
          <p14:tracePt t="18938" x="5918200" y="6675438"/>
          <p14:tracePt t="18945" x="5927725" y="6675438"/>
          <p14:tracePt t="18952" x="5945188" y="6675438"/>
          <p14:tracePt t="18960" x="5954713" y="6675438"/>
          <p14:tracePt t="18966" x="5972175" y="6675438"/>
          <p14:tracePt t="18979" x="5981700" y="6675438"/>
          <p14:tracePt t="18987" x="5991225" y="6675438"/>
          <p14:tracePt t="18994" x="6000750" y="6675438"/>
          <p14:tracePt t="19007" x="6018213" y="6675438"/>
          <p14:tracePt t="19014" x="6027738" y="6675438"/>
          <p14:tracePt t="19029" x="6037263" y="6675438"/>
          <p14:tracePt t="19043" x="6045200" y="6675438"/>
          <p14:tracePt t="19057" x="6054725" y="6675438"/>
          <p14:tracePt t="19071" x="6064250" y="6675438"/>
          <p14:tracePt t="19092" x="6073775" y="6675438"/>
          <p14:tracePt t="19099" x="6081713" y="6675438"/>
          <p14:tracePt t="19112" x="6091238" y="6675438"/>
          <p14:tracePt t="19121" x="6100763" y="6675438"/>
          <p14:tracePt t="19134" x="6110288" y="6675438"/>
          <p14:tracePt t="19142" x="6118225" y="6675438"/>
          <p14:tracePt t="20120" x="6127750" y="6675438"/>
          <p14:tracePt t="20141" x="6137275" y="6675438"/>
          <p14:tracePt t="20155" x="6146800" y="6675438"/>
          <p14:tracePt t="20176" x="6164263" y="6675438"/>
          <p14:tracePt t="20190" x="6173788" y="6675438"/>
          <p14:tracePt t="20204" x="6183313" y="6675438"/>
          <p14:tracePt t="20218" x="6191250" y="6675438"/>
          <p14:tracePt t="20225" x="6200775" y="6675438"/>
          <p14:tracePt t="20239" x="6219825" y="6675438"/>
          <p14:tracePt t="20252" x="6227763" y="6675438"/>
          <p14:tracePt t="20260" x="6237288" y="6675438"/>
          <p14:tracePt t="20273" x="6256338" y="6675438"/>
          <p14:tracePt t="20288" x="6273800" y="6675438"/>
          <p14:tracePt t="20295" x="6283325" y="6675438"/>
          <p14:tracePt t="20302" x="6292850" y="6675438"/>
          <p14:tracePt t="20309" x="6300788" y="6675438"/>
          <p14:tracePt t="20315" x="6310313" y="6675438"/>
          <p14:tracePt t="20323" x="6329363" y="6675438"/>
          <p14:tracePt t="20337" x="6346825" y="6675438"/>
          <p14:tracePt t="20344" x="6356350" y="6675438"/>
          <p14:tracePt t="20351" x="6365875" y="6675438"/>
          <p14:tracePt t="20358" x="6373813" y="6675438"/>
          <p14:tracePt t="20365" x="6392863" y="6675438"/>
          <p14:tracePt t="20371" x="6410325" y="6675438"/>
          <p14:tracePt t="20378" x="6429375" y="6675438"/>
          <p14:tracePt t="20386" x="6456363" y="6675438"/>
          <p14:tracePt t="20393" x="6465888" y="6675438"/>
          <p14:tracePt t="20400" x="6475413" y="6675438"/>
          <p14:tracePt t="20407" x="6483350" y="6675438"/>
          <p14:tracePt t="20415" x="6492875" y="6675438"/>
          <p14:tracePt t="20421" x="6511925" y="6675438"/>
          <p14:tracePt t="20427" x="6521450" y="6675438"/>
          <p14:tracePt t="20434" x="6529388" y="6675438"/>
          <p14:tracePt t="20449" x="6538913" y="6675438"/>
          <p14:tracePt t="20455" x="6557963" y="6675438"/>
          <p14:tracePt t="20463" x="6575425" y="6675438"/>
          <p14:tracePt t="20469" x="6602413" y="6675438"/>
          <p14:tracePt t="20477" x="6621463" y="6675438"/>
          <p14:tracePt t="20483" x="6657975" y="6675438"/>
          <p14:tracePt t="20491" x="6667500" y="6675438"/>
          <p14:tracePt t="20498" x="6694488" y="6675438"/>
          <p14:tracePt t="20505" x="6711950" y="6675438"/>
          <p14:tracePt t="20512" x="6740525" y="6665913"/>
          <p14:tracePt t="20518" x="6767513" y="6665913"/>
          <p14:tracePt t="20526" x="6784975" y="6665913"/>
          <p14:tracePt t="20532" x="6804025" y="6665913"/>
          <p14:tracePt t="20540" x="6813550" y="6656388"/>
          <p14:tracePt t="20546" x="6831013" y="6656388"/>
          <p14:tracePt t="20560" x="6850063" y="6648450"/>
          <p14:tracePt t="20568" x="6858000" y="6648450"/>
          <p14:tracePt t="20574" x="6867525" y="6648450"/>
          <p14:tracePt t="20581" x="6886575" y="6648450"/>
          <p14:tracePt t="20589" x="6894513" y="6648450"/>
          <p14:tracePt t="20603" x="6913563" y="6638925"/>
          <p14:tracePt t="20609" x="6923088" y="6638925"/>
          <p14:tracePt t="20617" x="6931025" y="6638925"/>
          <p14:tracePt t="20624" x="6950075" y="6638925"/>
          <p14:tracePt t="20631" x="6959600" y="6638925"/>
          <p14:tracePt t="20638" x="6967538" y="6638925"/>
          <p14:tracePt t="20644" x="6977063" y="6638925"/>
          <p14:tracePt t="20651" x="6996113" y="6638925"/>
          <p14:tracePt t="20659" x="7004050" y="6638925"/>
          <p14:tracePt t="20665" x="7013575" y="6638925"/>
          <p14:tracePt t="20672" x="7023100" y="6638925"/>
          <p14:tracePt t="20687" x="7040563" y="6638925"/>
          <p14:tracePt t="20707" x="7050088" y="6638925"/>
          <p14:tracePt t="20714" x="7059613" y="6638925"/>
          <p14:tracePt t="20721" x="7069138" y="6638925"/>
          <p14:tracePt t="20736" x="7077075" y="6638925"/>
          <p14:tracePt t="20749" x="7086600" y="6638925"/>
          <p14:tracePt t="20770" x="7096125" y="6638925"/>
          <p14:tracePt t="20777" x="7105650" y="6638925"/>
          <p14:tracePt t="20806" x="7113588" y="6638925"/>
          <p14:tracePt t="20826" x="7123113" y="6638925"/>
          <p14:tracePt t="20883" x="7132638" y="6638925"/>
          <p14:tracePt t="20896" x="7142163" y="6638925"/>
          <p14:tracePt t="21308" x="7150100" y="6638925"/>
          <p14:tracePt t="21315" x="7159625" y="6638925"/>
          <p14:tracePt t="21336" x="7169150" y="6638925"/>
          <p14:tracePt t="21343" x="7178675" y="6638925"/>
          <p14:tracePt t="21350" x="7186613" y="6638925"/>
          <p14:tracePt t="21358" x="7196138" y="6638925"/>
          <p14:tracePt t="21364" x="7205663" y="6638925"/>
          <p14:tracePt t="21372" x="7215188" y="6638925"/>
          <p14:tracePt t="21386" x="7232650" y="6638925"/>
          <p14:tracePt t="21400" x="7251700" y="6638925"/>
          <p14:tracePt t="21414" x="7259638" y="6638925"/>
          <p14:tracePt t="21421" x="7269163" y="6638925"/>
          <p14:tracePt t="21427" x="7278688" y="6638925"/>
          <p14:tracePt t="21435" x="7288213" y="6638925"/>
          <p14:tracePt t="21449" x="7296150" y="6638925"/>
          <p14:tracePt t="21456" x="7305675" y="6638925"/>
          <p14:tracePt t="21462" x="7315200" y="6638925"/>
          <p14:tracePt t="21470" x="7315200" y="6648450"/>
          <p14:tracePt t="21484" x="7324725" y="6648450"/>
          <p14:tracePt t="21491" x="7334250" y="6648450"/>
          <p14:tracePt t="21504" x="7342188" y="6648450"/>
          <p14:tracePt t="21511" x="7361238" y="6648450"/>
          <p14:tracePt t="21519" x="7370763" y="6648450"/>
          <p14:tracePt t="21525" x="7388225" y="6648450"/>
          <p14:tracePt t="21533" x="7397750" y="664845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607DA-91BC-491D-936F-94A41CA18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10067"/>
            <a:ext cx="10914888" cy="1320801"/>
          </a:xfrm>
        </p:spPr>
        <p:txBody>
          <a:bodyPr/>
          <a:lstStyle/>
          <a:p>
            <a:r>
              <a:rPr lang="en-GB" b="0" dirty="0"/>
              <a:t>Focus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658C54-1199-49C9-912D-784A910F20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8" y="1358841"/>
            <a:ext cx="4994606" cy="2844946"/>
          </a:xfrm>
          <a:prstGeom prst="rect">
            <a:avLst/>
          </a:prstGeom>
        </p:spPr>
      </p:pic>
      <p:sp>
        <p:nvSpPr>
          <p:cNvPr id="6" name="Left Brace 5">
            <a:extLst>
              <a:ext uri="{FF2B5EF4-FFF2-40B4-BE49-F238E27FC236}">
                <a16:creationId xmlns:a16="http://schemas.microsoft.com/office/drawing/2014/main" id="{F50C2F81-9656-41E6-9170-C777E6900415}"/>
              </a:ext>
            </a:extLst>
          </p:cNvPr>
          <p:cNvSpPr/>
          <p:nvPr/>
        </p:nvSpPr>
        <p:spPr>
          <a:xfrm>
            <a:off x="5370528" y="1282787"/>
            <a:ext cx="389467" cy="29210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BA7F6D70-A4D5-4CC8-8444-5A98A51848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60" y="1970285"/>
            <a:ext cx="1503438" cy="1320801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BF86231-C9E7-4A4C-932E-F0DBA266DFC9}"/>
              </a:ext>
            </a:extLst>
          </p:cNvPr>
          <p:cNvSpPr/>
          <p:nvPr/>
        </p:nvSpPr>
        <p:spPr>
          <a:xfrm>
            <a:off x="1360174" y="4195456"/>
            <a:ext cx="3870960" cy="11953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/>
              <a:t>Shallow water table fluctuations (0-2 m below ground level)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EA4A4BE-A5EF-4F00-B9CA-016785BECDCF}"/>
              </a:ext>
            </a:extLst>
          </p:cNvPr>
          <p:cNvSpPr/>
          <p:nvPr/>
        </p:nvSpPr>
        <p:spPr>
          <a:xfrm>
            <a:off x="8006432" y="498974"/>
            <a:ext cx="1603909" cy="89001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Geology</a:t>
            </a:r>
            <a:endParaRPr lang="en-GB" sz="240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7F20E75-4BDE-461F-8FB0-0199AFC3AB7A}"/>
              </a:ext>
            </a:extLst>
          </p:cNvPr>
          <p:cNvSpPr/>
          <p:nvPr/>
        </p:nvSpPr>
        <p:spPr>
          <a:xfrm>
            <a:off x="8006432" y="2167703"/>
            <a:ext cx="2051966" cy="89001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Topography</a:t>
            </a:r>
            <a:endParaRPr lang="en-GB" sz="2400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8D43F44-607E-4215-8C12-9F5F9F1930E9}"/>
              </a:ext>
            </a:extLst>
          </p:cNvPr>
          <p:cNvSpPr/>
          <p:nvPr/>
        </p:nvSpPr>
        <p:spPr>
          <a:xfrm>
            <a:off x="7965197" y="3750451"/>
            <a:ext cx="2705849" cy="89001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Tile-drain network</a:t>
            </a:r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9242" y="347985"/>
            <a:ext cx="1526955" cy="13477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3347" y="5610669"/>
            <a:ext cx="108404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7"/>
            <a:r>
              <a:rPr lang="en-US" sz="2400" dirty="0"/>
              <a:t>Drain flow fraction is a function of geology, topography and tile drain network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2760" y="3583818"/>
            <a:ext cx="1503437" cy="14333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AD0CDF-F22B-42E8-9DFD-E62807430433}"/>
              </a:ext>
            </a:extLst>
          </p:cNvPr>
          <p:cNvSpPr/>
          <p:nvPr/>
        </p:nvSpPr>
        <p:spPr>
          <a:xfrm>
            <a:off x="6096000" y="215900"/>
            <a:ext cx="3644900" cy="32131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24E20FD0-DFBC-40E6-9ADB-94A83D6C60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5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14"/>
    </mc:Choice>
    <mc:Fallback xmlns="">
      <p:transition spd="slow" advTm="9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607DA-91BC-491D-936F-94A41CA18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10067"/>
            <a:ext cx="10914888" cy="1320801"/>
          </a:xfrm>
        </p:spPr>
        <p:txBody>
          <a:bodyPr/>
          <a:lstStyle/>
          <a:p>
            <a:r>
              <a:rPr lang="en-GB" b="0" dirty="0"/>
              <a:t>Focus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F50C2F81-9656-41E6-9170-C777E6900415}"/>
              </a:ext>
            </a:extLst>
          </p:cNvPr>
          <p:cNvSpPr/>
          <p:nvPr/>
        </p:nvSpPr>
        <p:spPr>
          <a:xfrm>
            <a:off x="5370528" y="1282787"/>
            <a:ext cx="389467" cy="29210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BA7F6D70-A4D5-4CC8-8444-5A98A51848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60" y="1970285"/>
            <a:ext cx="1503438" cy="1320801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BF86231-C9E7-4A4C-932E-F0DBA266DFC9}"/>
              </a:ext>
            </a:extLst>
          </p:cNvPr>
          <p:cNvSpPr/>
          <p:nvPr/>
        </p:nvSpPr>
        <p:spPr>
          <a:xfrm>
            <a:off x="1225674" y="4195456"/>
            <a:ext cx="3870960" cy="11953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/>
              <a:t>Shallow groundwater system (0-2 m below ground level)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EA4A4BE-A5EF-4F00-B9CA-016785BECDCF}"/>
              </a:ext>
            </a:extLst>
          </p:cNvPr>
          <p:cNvSpPr/>
          <p:nvPr/>
        </p:nvSpPr>
        <p:spPr>
          <a:xfrm>
            <a:off x="8006432" y="498974"/>
            <a:ext cx="1603909" cy="89001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Geology</a:t>
            </a:r>
            <a:endParaRPr lang="en-GB" sz="240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7F20E75-4BDE-461F-8FB0-0199AFC3AB7A}"/>
              </a:ext>
            </a:extLst>
          </p:cNvPr>
          <p:cNvSpPr/>
          <p:nvPr/>
        </p:nvSpPr>
        <p:spPr>
          <a:xfrm>
            <a:off x="8006432" y="2167703"/>
            <a:ext cx="2051966" cy="89001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Topography</a:t>
            </a:r>
            <a:endParaRPr lang="en-GB" sz="2400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8D43F44-607E-4215-8C12-9F5F9F1930E9}"/>
              </a:ext>
            </a:extLst>
          </p:cNvPr>
          <p:cNvSpPr/>
          <p:nvPr/>
        </p:nvSpPr>
        <p:spPr>
          <a:xfrm>
            <a:off x="7965197" y="3750451"/>
            <a:ext cx="2705849" cy="89001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Tile-drain network</a:t>
            </a:r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9242" y="373385"/>
            <a:ext cx="1526955" cy="13477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3347" y="5610669"/>
            <a:ext cx="108404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7"/>
            <a:r>
              <a:rPr lang="en-US" sz="2400" dirty="0"/>
              <a:t>Drain flow fraction is a function of geology, topography and tile drain network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2760" y="3583818"/>
            <a:ext cx="1503437" cy="1433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A2F6EA-F0EA-466E-9BD9-6F45ABD240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085" y="1378770"/>
            <a:ext cx="3574311" cy="257932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92C5F34-819F-4FD6-B484-B443BC89B0C1}"/>
              </a:ext>
            </a:extLst>
          </p:cNvPr>
          <p:cNvCxnSpPr/>
          <p:nvPr/>
        </p:nvCxnSpPr>
        <p:spPr>
          <a:xfrm>
            <a:off x="4457566" y="2263470"/>
            <a:ext cx="0" cy="12896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45E7EEC-F525-44E2-B4ED-DCE1E37A6710}"/>
              </a:ext>
            </a:extLst>
          </p:cNvPr>
          <p:cNvSpPr txBox="1"/>
          <p:nvPr/>
        </p:nvSpPr>
        <p:spPr>
          <a:xfrm>
            <a:off x="4394200" y="288290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1FEB5-5AF9-4980-9039-DF45DC8ADB9A}"/>
              </a:ext>
            </a:extLst>
          </p:cNvPr>
          <p:cNvSpPr txBox="1"/>
          <p:nvPr/>
        </p:nvSpPr>
        <p:spPr>
          <a:xfrm>
            <a:off x="135031" y="2427156"/>
            <a:ext cx="19135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Subsurface drain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727F801-F5E3-4BB4-B152-FECDF15DA36C}"/>
              </a:ext>
            </a:extLst>
          </p:cNvPr>
          <p:cNvCxnSpPr>
            <a:cxnSpLocks/>
          </p:cNvCxnSpPr>
          <p:nvPr/>
        </p:nvCxnSpPr>
        <p:spPr>
          <a:xfrm>
            <a:off x="3555866" y="11987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E7B4EB3-211D-4D03-8E7A-DE2F526D913E}"/>
              </a:ext>
            </a:extLst>
          </p:cNvPr>
          <p:cNvCxnSpPr>
            <a:cxnSpLocks/>
          </p:cNvCxnSpPr>
          <p:nvPr/>
        </p:nvCxnSpPr>
        <p:spPr>
          <a:xfrm>
            <a:off x="3708266" y="13384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7185E75-48F8-4853-8714-BF5D9E4DE985}"/>
              </a:ext>
            </a:extLst>
          </p:cNvPr>
          <p:cNvCxnSpPr>
            <a:cxnSpLocks/>
          </p:cNvCxnSpPr>
          <p:nvPr/>
        </p:nvCxnSpPr>
        <p:spPr>
          <a:xfrm>
            <a:off x="3860666" y="14781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80BFBE9-E308-4EC4-AB44-D0FC05897FCE}"/>
              </a:ext>
            </a:extLst>
          </p:cNvPr>
          <p:cNvCxnSpPr>
            <a:cxnSpLocks/>
          </p:cNvCxnSpPr>
          <p:nvPr/>
        </p:nvCxnSpPr>
        <p:spPr>
          <a:xfrm>
            <a:off x="3708266" y="13511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189BEB7-63B4-4E4D-A2C2-1B48241B6972}"/>
              </a:ext>
            </a:extLst>
          </p:cNvPr>
          <p:cNvCxnSpPr>
            <a:cxnSpLocks/>
          </p:cNvCxnSpPr>
          <p:nvPr/>
        </p:nvCxnSpPr>
        <p:spPr>
          <a:xfrm>
            <a:off x="3860666" y="15035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1F6875B-B6F0-4896-A986-88563C20F02F}"/>
              </a:ext>
            </a:extLst>
          </p:cNvPr>
          <p:cNvSpPr txBox="1"/>
          <p:nvPr/>
        </p:nvSpPr>
        <p:spPr>
          <a:xfrm>
            <a:off x="3418500" y="889570"/>
            <a:ext cx="12789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Recharge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FFD6C4-29EB-49C8-B142-C06B2D19680E}"/>
              </a:ext>
            </a:extLst>
          </p:cNvPr>
          <p:cNvSpPr txBox="1"/>
          <p:nvPr/>
        </p:nvSpPr>
        <p:spPr>
          <a:xfrm>
            <a:off x="614255" y="3602294"/>
            <a:ext cx="11911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Drainage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78D44F-8296-43CB-9215-23553F351C8E}"/>
              </a:ext>
            </a:extLst>
          </p:cNvPr>
          <p:cNvSpPr/>
          <p:nvPr/>
        </p:nvSpPr>
        <p:spPr>
          <a:xfrm>
            <a:off x="6096000" y="215900"/>
            <a:ext cx="3644900" cy="16129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D57473-92F5-4BA6-81D1-E27111448CDC}"/>
              </a:ext>
            </a:extLst>
          </p:cNvPr>
          <p:cNvSpPr txBox="1"/>
          <p:nvPr/>
        </p:nvSpPr>
        <p:spPr>
          <a:xfrm>
            <a:off x="5526613" y="561689"/>
            <a:ext cx="569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1.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8FA9D48-3F05-4EC0-A3BA-A83D4D373B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06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3"/>
    </mc:Choice>
    <mc:Fallback xmlns="">
      <p:transition spd="slow" advTm="40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E157-DE64-4FCF-A79A-139057C5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900" y="127346"/>
            <a:ext cx="11304000" cy="684000"/>
          </a:xfrm>
        </p:spPr>
        <p:txBody>
          <a:bodyPr/>
          <a:lstStyle/>
          <a:p>
            <a:r>
              <a:rPr lang="en-US" b="0" dirty="0"/>
              <a:t>Using Geophysics to obtain Geology</a:t>
            </a:r>
            <a:br>
              <a:rPr lang="en-US" b="0" dirty="0"/>
            </a:br>
            <a:r>
              <a:rPr lang="en-US" sz="2400" b="0" dirty="0">
                <a:solidFill>
                  <a:schemeClr val="tx1"/>
                </a:solidFill>
              </a:rPr>
              <a:t>Resistivity distribution and K-field generation </a:t>
            </a:r>
            <a:endParaRPr lang="en-GB" sz="2400" b="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56F88C-D1B1-4163-8A5F-0CD371949CC5}"/>
              </a:ext>
            </a:extLst>
          </p:cNvPr>
          <p:cNvSpPr txBox="1"/>
          <p:nvPr/>
        </p:nvSpPr>
        <p:spPr>
          <a:xfrm>
            <a:off x="7269761" y="5617298"/>
            <a:ext cx="1013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Low K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0C617F-B24A-47A8-A874-E1DE89DCC942}"/>
              </a:ext>
            </a:extLst>
          </p:cNvPr>
          <p:cNvSpPr txBox="1"/>
          <p:nvPr/>
        </p:nvSpPr>
        <p:spPr>
          <a:xfrm>
            <a:off x="7269761" y="6066207"/>
            <a:ext cx="1065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High K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4A7D87-284B-42C6-9373-CB09738DC021}"/>
              </a:ext>
            </a:extLst>
          </p:cNvPr>
          <p:cNvSpPr txBox="1"/>
          <p:nvPr/>
        </p:nvSpPr>
        <p:spPr>
          <a:xfrm>
            <a:off x="5107489" y="1805751"/>
            <a:ext cx="2780930" cy="400110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Frequency Distribution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363A06-3F75-4C95-A45C-5E53EFD08CE2}"/>
              </a:ext>
            </a:extLst>
          </p:cNvPr>
          <p:cNvSpPr txBox="1"/>
          <p:nvPr/>
        </p:nvSpPr>
        <p:spPr>
          <a:xfrm>
            <a:off x="8763955" y="3805546"/>
            <a:ext cx="2784231" cy="707886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/>
              <a:t>High and low K units (threshold 65ohm-m )</a:t>
            </a:r>
            <a:endParaRPr lang="en-US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7AB4A-E782-4D30-8131-00C6EB3F6CDF}"/>
              </a:ext>
            </a:extLst>
          </p:cNvPr>
          <p:cNvSpPr/>
          <p:nvPr/>
        </p:nvSpPr>
        <p:spPr>
          <a:xfrm>
            <a:off x="207808" y="1321950"/>
            <a:ext cx="3181168" cy="400110"/>
          </a:xfrm>
          <a:prstGeom prst="rect">
            <a:avLst/>
          </a:prstGeom>
          <a:ln w="19050"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en-GB" sz="2000" dirty="0"/>
              <a:t>Resistivity Model (ohm-m)</a:t>
            </a:r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7C6146-9340-423F-BBEC-E758CE8FEE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42" t="23947" r="14758" b="20985"/>
          <a:stretch/>
        </p:blipFill>
        <p:spPr>
          <a:xfrm>
            <a:off x="-59563" y="1898786"/>
            <a:ext cx="3448539" cy="21217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B79BDA-5CDE-4894-8882-E333A1C1DA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3870"/>
          <a:stretch/>
        </p:blipFill>
        <p:spPr>
          <a:xfrm>
            <a:off x="3316835" y="1747112"/>
            <a:ext cx="276726" cy="28461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DC0B2B4-C3DC-41B2-BC0B-3D8862893F50}"/>
              </a:ext>
            </a:extLst>
          </p:cNvPr>
          <p:cNvSpPr txBox="1"/>
          <p:nvPr/>
        </p:nvSpPr>
        <p:spPr>
          <a:xfrm>
            <a:off x="3530153" y="2218976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100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B15928-D1BA-4BE0-9111-2879060C7E28}"/>
              </a:ext>
            </a:extLst>
          </p:cNvPr>
          <p:cNvSpPr txBox="1"/>
          <p:nvPr/>
        </p:nvSpPr>
        <p:spPr>
          <a:xfrm>
            <a:off x="3571601" y="426817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10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197FAEC-6DE8-4FDF-81E6-5F82AA399397}"/>
              </a:ext>
            </a:extLst>
          </p:cNvPr>
          <p:cNvGrpSpPr/>
          <p:nvPr/>
        </p:nvGrpSpPr>
        <p:grpSpPr>
          <a:xfrm>
            <a:off x="8141918" y="4574877"/>
            <a:ext cx="3890006" cy="2379864"/>
            <a:chOff x="3806980" y="4250769"/>
            <a:chExt cx="3937816" cy="244912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F871B9E-9304-4717-A0E9-FD3C5B0E5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06980" y="4250769"/>
              <a:ext cx="3937816" cy="2449129"/>
            </a:xfrm>
            <a:prstGeom prst="rect">
              <a:avLst/>
            </a:prstGeom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9A0DF16-E7A1-4911-9995-3A0D98CD62C1}"/>
                </a:ext>
              </a:extLst>
            </p:cNvPr>
            <p:cNvSpPr/>
            <p:nvPr/>
          </p:nvSpPr>
          <p:spPr>
            <a:xfrm>
              <a:off x="4292986" y="4888257"/>
              <a:ext cx="61877" cy="7562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FCD9EF5-E0B2-424C-BC32-20C45673CC5B}"/>
                </a:ext>
              </a:extLst>
            </p:cNvPr>
            <p:cNvSpPr/>
            <p:nvPr/>
          </p:nvSpPr>
          <p:spPr>
            <a:xfrm>
              <a:off x="6144695" y="4605516"/>
              <a:ext cx="61877" cy="7562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A1652A5-DB7C-4739-8369-2FC37DCF292D}"/>
                </a:ext>
              </a:extLst>
            </p:cNvPr>
            <p:cNvSpPr/>
            <p:nvPr/>
          </p:nvSpPr>
          <p:spPr>
            <a:xfrm>
              <a:off x="6348091" y="6148706"/>
              <a:ext cx="61877" cy="7562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160AC38-C4AB-4BA0-9ADF-BEA86134BA52}"/>
                </a:ext>
              </a:extLst>
            </p:cNvPr>
            <p:cNvSpPr txBox="1"/>
            <p:nvPr/>
          </p:nvSpPr>
          <p:spPr>
            <a:xfrm>
              <a:off x="4354863" y="4785064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A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8D4D1B7-2E5D-476F-9356-F5A74D234DE5}"/>
                </a:ext>
              </a:extLst>
            </p:cNvPr>
            <p:cNvSpPr txBox="1"/>
            <p:nvPr/>
          </p:nvSpPr>
          <p:spPr>
            <a:xfrm>
              <a:off x="6206572" y="452322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B</a:t>
              </a:r>
              <a:endParaRPr 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C93C3AC-366E-4674-B13A-3937184A819B}"/>
                </a:ext>
              </a:extLst>
            </p:cNvPr>
            <p:cNvSpPr txBox="1"/>
            <p:nvPr/>
          </p:nvSpPr>
          <p:spPr>
            <a:xfrm>
              <a:off x="6371766" y="585500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C</a:t>
              </a:r>
              <a:endParaRPr lang="en-US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42E48276-4173-4FFF-AF33-7B64BCD34858}"/>
              </a:ext>
            </a:extLst>
          </p:cNvPr>
          <p:cNvSpPr/>
          <p:nvPr/>
        </p:nvSpPr>
        <p:spPr>
          <a:xfrm>
            <a:off x="6819565" y="5656325"/>
            <a:ext cx="433137" cy="330305"/>
          </a:xfrm>
          <a:prstGeom prst="rect">
            <a:avLst/>
          </a:prstGeom>
          <a:solidFill>
            <a:srgbClr val="1F77B4"/>
          </a:solidFill>
          <a:ln>
            <a:solidFill>
              <a:srgbClr val="1F77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37374F0-3242-4B9B-AF04-4D4FFD7E6AAC}"/>
              </a:ext>
            </a:extLst>
          </p:cNvPr>
          <p:cNvGrpSpPr/>
          <p:nvPr/>
        </p:nvGrpSpPr>
        <p:grpSpPr>
          <a:xfrm>
            <a:off x="4132198" y="2325843"/>
            <a:ext cx="4504904" cy="2939791"/>
            <a:chOff x="740444" y="1826936"/>
            <a:chExt cx="3841593" cy="230085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E266490-D31C-4178-B3AB-64964BA89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6802"/>
            <a:stretch/>
          </p:blipFill>
          <p:spPr>
            <a:xfrm>
              <a:off x="1041601" y="1826936"/>
              <a:ext cx="3540436" cy="1993074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37F342C-7CAF-4C59-9C77-A710F0FD8981}"/>
                </a:ext>
              </a:extLst>
            </p:cNvPr>
            <p:cNvGrpSpPr/>
            <p:nvPr/>
          </p:nvGrpSpPr>
          <p:grpSpPr>
            <a:xfrm>
              <a:off x="740444" y="2578897"/>
              <a:ext cx="2894405" cy="1548889"/>
              <a:chOff x="740444" y="2578897"/>
              <a:chExt cx="2894405" cy="1548889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1E393AB-A3BE-43FD-BA19-37E41AE17A15}"/>
                  </a:ext>
                </a:extLst>
              </p:cNvPr>
              <p:cNvSpPr txBox="1"/>
              <p:nvPr/>
            </p:nvSpPr>
            <p:spPr>
              <a:xfrm rot="16200000">
                <a:off x="539646" y="2779695"/>
                <a:ext cx="696135" cy="2945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/>
                  <a:t>Frequency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827499-D22F-44FA-BD08-F69B43B26D33}"/>
                  </a:ext>
                </a:extLst>
              </p:cNvPr>
              <p:cNvSpPr txBox="1"/>
              <p:nvPr/>
            </p:nvSpPr>
            <p:spPr>
              <a:xfrm>
                <a:off x="1917712" y="3820009"/>
                <a:ext cx="171713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Resistivity (ohm-m)</a:t>
                </a:r>
              </a:p>
            </p:txBody>
          </p:sp>
        </p:grp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8F84A86D-6D79-4D88-8A9D-DDE72BBC31A1}"/>
              </a:ext>
            </a:extLst>
          </p:cNvPr>
          <p:cNvSpPr/>
          <p:nvPr/>
        </p:nvSpPr>
        <p:spPr>
          <a:xfrm>
            <a:off x="6812861" y="6093202"/>
            <a:ext cx="433136" cy="342337"/>
          </a:xfrm>
          <a:prstGeom prst="rect">
            <a:avLst/>
          </a:prstGeom>
          <a:solidFill>
            <a:srgbClr val="D62728"/>
          </a:solidFill>
          <a:ln>
            <a:solidFill>
              <a:srgbClr val="D627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1440326-1E64-4745-A905-773AA4075D93}"/>
              </a:ext>
            </a:extLst>
          </p:cNvPr>
          <p:cNvCxnSpPr/>
          <p:nvPr/>
        </p:nvCxnSpPr>
        <p:spPr>
          <a:xfrm>
            <a:off x="5523978" y="2480154"/>
            <a:ext cx="0" cy="2200549"/>
          </a:xfrm>
          <a:prstGeom prst="line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AE1C87D-9B82-4C81-98B6-DB7DF60541CF}"/>
              </a:ext>
            </a:extLst>
          </p:cNvPr>
          <p:cNvSpPr txBox="1"/>
          <p:nvPr/>
        </p:nvSpPr>
        <p:spPr>
          <a:xfrm>
            <a:off x="5597793" y="2853791"/>
            <a:ext cx="11328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High 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22B252-E3FB-40D3-9001-35292B4D8934}"/>
              </a:ext>
            </a:extLst>
          </p:cNvPr>
          <p:cNvSpPr txBox="1"/>
          <p:nvPr/>
        </p:nvSpPr>
        <p:spPr>
          <a:xfrm>
            <a:off x="4551213" y="2853791"/>
            <a:ext cx="8459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Low K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5145DFD-8F1E-4630-81A7-E6AB6AB2DEE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600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678"/>
    </mc:Choice>
    <mc:Fallback xmlns="">
      <p:transition spd="slow" advTm="636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5" grpId="0"/>
      <p:bldP spid="11" grpId="0" animBg="1"/>
      <p:bldP spid="12" grpId="0" animBg="1"/>
      <p:bldP spid="13" grpId="0" animBg="1"/>
      <p:bldP spid="16" grpId="0"/>
      <p:bldP spid="17" grpId="0"/>
      <p:bldP spid="26" grpId="0" animBg="1"/>
      <p:bldP spid="27" grpId="0" animBg="1"/>
      <p:bldP spid="29" grpId="0" animBg="1"/>
      <p:bldP spid="30" grpId="0" animBg="1"/>
    </p:bldLst>
  </p:timing>
  <p:extLst>
    <p:ext uri="{3A86A75C-4F4B-4683-9AE1-C65F6400EC91}">
      <p14:laserTraceLst xmlns:p14="http://schemas.microsoft.com/office/powerpoint/2010/main">
        <p14:tracePtLst>
          <p14:tracePt t="19763" x="7205663" y="6619875"/>
          <p14:tracePt t="19770" x="7040563" y="6592888"/>
          <p14:tracePt t="19777" x="6777038" y="6529388"/>
          <p14:tracePt t="19784" x="6594475" y="6483350"/>
          <p14:tracePt t="19792" x="6402388" y="6456363"/>
          <p14:tracePt t="19798" x="6154738" y="6437313"/>
          <p14:tracePt t="19805" x="5789613" y="6419850"/>
          <p14:tracePt t="19812" x="5487988" y="6419850"/>
          <p14:tracePt t="19819" x="5224463" y="6419850"/>
          <p14:tracePt t="19826" x="4995863" y="6446838"/>
          <p14:tracePt t="19832" x="4776788" y="6456363"/>
          <p14:tracePt t="19840" x="4438650" y="6492875"/>
          <p14:tracePt t="19847" x="4127500" y="6529388"/>
          <p14:tracePt t="19853" x="3825875" y="6546850"/>
          <p14:tracePt t="19860" x="3616325" y="6546850"/>
          <p14:tracePt t="19868" x="3452813" y="6546850"/>
          <p14:tracePt t="19875" x="3351213" y="6546850"/>
          <p14:tracePt t="19882" x="3278188" y="6529388"/>
          <p14:tracePt t="19888" x="3214688" y="6519863"/>
          <p14:tracePt t="19895" x="3178175" y="6502400"/>
          <p14:tracePt t="19910" x="3151188" y="6483350"/>
          <p14:tracePt t="19917" x="3151188" y="6473825"/>
          <p14:tracePt t="19925" x="3151188" y="6465888"/>
          <p14:tracePt t="19958" x="3159125" y="6465888"/>
          <p14:tracePt t="20280" x="3132138" y="6456363"/>
          <p14:tracePt t="20288" x="3059113" y="6410325"/>
          <p14:tracePt t="20294" x="2932113" y="6310313"/>
          <p14:tracePt t="20301" x="2767013" y="6154738"/>
          <p14:tracePt t="20308" x="2640013" y="6054725"/>
          <p14:tracePt t="20316" x="2557463" y="5972175"/>
          <p14:tracePt t="20323" x="2474913" y="5899150"/>
          <p14:tracePt t="20329" x="2401888" y="5807075"/>
          <p14:tracePt t="20337" x="2301875" y="5726113"/>
          <p14:tracePt t="20342" x="2236788" y="5624513"/>
          <p14:tracePt t="20350" x="2163763" y="5570538"/>
          <p14:tracePt t="20357" x="2073275" y="5497513"/>
          <p14:tracePt t="20365" x="2027238" y="5451475"/>
          <p14:tracePt t="20371" x="1963738" y="5405438"/>
          <p14:tracePt t="20377" x="1917700" y="5351463"/>
          <p14:tracePt t="20385" x="1854200" y="5295900"/>
          <p14:tracePt t="20392" x="1798638" y="5241925"/>
          <p14:tracePt t="20399" x="1762125" y="5205413"/>
          <p14:tracePt t="20406" x="1735138" y="5159375"/>
          <p14:tracePt t="20413" x="1708150" y="5141913"/>
          <p14:tracePt t="20420" x="1689100" y="5105400"/>
          <p14:tracePt t="20427" x="1652588" y="5059363"/>
          <p14:tracePt t="20434" x="1616075" y="5013325"/>
          <p14:tracePt t="20441" x="1579563" y="4959350"/>
          <p14:tracePt t="20448" x="1533525" y="4894263"/>
          <p14:tracePt t="20455" x="1506538" y="4867275"/>
          <p14:tracePt t="20462" x="1489075" y="4830763"/>
          <p14:tracePt t="20469" x="1470025" y="4794250"/>
          <p14:tracePt t="20476" x="1452563" y="4767263"/>
          <p14:tracePt t="20483" x="1443038" y="4748213"/>
          <p14:tracePt t="20490" x="1443038" y="4721225"/>
          <p14:tracePt t="20496" x="1433513" y="4711700"/>
          <p14:tracePt t="20504" x="1433513" y="4694238"/>
          <p14:tracePt t="20511" x="1423988" y="4684713"/>
          <p14:tracePt t="20526" x="1423988" y="4675188"/>
          <p14:tracePt t="20532" x="1423988" y="4665663"/>
          <p14:tracePt t="20545" x="1423988" y="4657725"/>
          <p14:tracePt t="20854" x="1423988" y="4611688"/>
          <p14:tracePt t="20860" x="1443038" y="4502150"/>
          <p14:tracePt t="20867" x="1452563" y="4356100"/>
          <p14:tracePt t="20875" x="1479550" y="4237038"/>
          <p14:tracePt t="20881" x="1489075" y="4117975"/>
          <p14:tracePt t="20888" x="1489075" y="4044950"/>
          <p14:tracePt t="20895" x="1489075" y="3981450"/>
          <p14:tracePt t="20903" x="1489075" y="3963988"/>
          <p14:tracePt t="20909" x="1489075" y="3927475"/>
          <p14:tracePt t="20916" x="1489075" y="3889375"/>
          <p14:tracePt t="20923" x="1489075" y="3862388"/>
          <p14:tracePt t="20930" x="1489075" y="3816350"/>
          <p14:tracePt t="20936" x="1489075" y="3752850"/>
          <p14:tracePt t="20944" x="1489075" y="3706813"/>
          <p14:tracePt t="20952" x="1489075" y="3679825"/>
          <p14:tracePt t="20960" x="1489075" y="3633788"/>
          <p14:tracePt t="20965" x="1489075" y="3560763"/>
          <p14:tracePt t="20973" x="1489075" y="3497263"/>
          <p14:tracePt t="20978" x="1489075" y="3414713"/>
          <p14:tracePt t="20986" x="1489075" y="3341688"/>
          <p14:tracePt t="20993" x="1489075" y="3251200"/>
          <p14:tracePt t="21001" x="1489075" y="3187700"/>
          <p14:tracePt t="21007" x="1489075" y="3132138"/>
          <p14:tracePt t="21014" x="1497013" y="3068638"/>
          <p14:tracePt t="21020" x="1497013" y="3049588"/>
          <p14:tracePt t="21028" x="1506538" y="3022600"/>
          <p14:tracePt t="21035" x="1506538" y="3013075"/>
          <p14:tracePt t="21042" x="1516063" y="3013075"/>
          <p14:tracePt t="21050" x="1516063" y="3005138"/>
          <p14:tracePt t="21056" x="1516063" y="2995613"/>
          <p14:tracePt t="21070" x="1516063" y="2986088"/>
          <p14:tracePt t="21076" x="1516063" y="2976563"/>
          <p14:tracePt t="21092" x="1516063" y="2968625"/>
          <p14:tracePt t="21105" x="1525588" y="2959100"/>
          <p14:tracePt t="21111" x="1525588" y="2949575"/>
          <p14:tracePt t="21119" x="1533525" y="2949575"/>
          <p14:tracePt t="21126" x="1533525" y="2940050"/>
          <p14:tracePt t="21133" x="1543050" y="2930525"/>
          <p14:tracePt t="21140" x="1543050" y="2922588"/>
          <p14:tracePt t="21154" x="1552575" y="2913063"/>
          <p14:tracePt t="21160" x="1562100" y="2903538"/>
          <p14:tracePt t="21177" x="1562100" y="2894013"/>
          <p14:tracePt t="21181" x="1562100" y="2886075"/>
          <p14:tracePt t="21209" x="1570038" y="2876550"/>
          <p14:tracePt t="21217" x="1579563" y="2867025"/>
          <p14:tracePt t="21223" x="1579563" y="2857500"/>
          <p14:tracePt t="21231" x="1598613" y="2840038"/>
          <p14:tracePt t="21238" x="1606550" y="2830513"/>
          <p14:tracePt t="21245" x="1616075" y="2813050"/>
          <p14:tracePt t="21252" x="1625600" y="2813050"/>
          <p14:tracePt t="21259" x="1635125" y="2794000"/>
          <p14:tracePt t="21266" x="1652588" y="2784475"/>
          <p14:tracePt t="21279" x="1671638" y="2767013"/>
          <p14:tracePt t="21286" x="1689100" y="2757488"/>
          <p14:tracePt t="21301" x="1698625" y="2747963"/>
          <p14:tracePt t="21309" x="1708150" y="2747963"/>
          <p14:tracePt t="21315" x="1725613" y="2730500"/>
          <p14:tracePt t="21322" x="1754188" y="2720975"/>
          <p14:tracePt t="21336" x="1781175" y="2720975"/>
          <p14:tracePt t="21344" x="1790700" y="2720975"/>
          <p14:tracePt t="21349" x="1798638" y="2711450"/>
          <p14:tracePt t="21356" x="1817688" y="2703513"/>
          <p14:tracePt t="21363" x="1835150" y="2703513"/>
          <p14:tracePt t="21371" x="1863725" y="2703513"/>
          <p14:tracePt t="21385" x="1890713" y="2703513"/>
          <p14:tracePt t="21398" x="1908175" y="2703513"/>
          <p14:tracePt t="21405" x="1927225" y="2703513"/>
          <p14:tracePt t="21412" x="1936750" y="2703513"/>
          <p14:tracePt t="21420" x="1963738" y="2720975"/>
          <p14:tracePt t="21427" x="1973263" y="2720975"/>
          <p14:tracePt t="21433" x="2000250" y="2740025"/>
          <p14:tracePt t="21443" x="2017713" y="2740025"/>
          <p14:tracePt t="21447" x="2027238" y="2747963"/>
          <p14:tracePt t="21454" x="2036763" y="2767013"/>
          <p14:tracePt t="21461" x="2054225" y="2776538"/>
          <p14:tracePt t="21468" x="2063750" y="2776538"/>
          <p14:tracePt t="21475" x="2082800" y="2794000"/>
          <p14:tracePt t="21483" x="2090738" y="2803525"/>
          <p14:tracePt t="21496" x="2109788" y="2813050"/>
          <p14:tracePt t="21504" x="2127250" y="2820988"/>
          <p14:tracePt t="21510" x="2127250" y="2840038"/>
          <p14:tracePt t="21517" x="2146300" y="2849563"/>
          <p14:tracePt t="21525" x="2163763" y="2867025"/>
          <p14:tracePt t="21531" x="2182813" y="2886075"/>
          <p14:tracePt t="21545" x="2200275" y="2903538"/>
          <p14:tracePt t="21552" x="2209800" y="2922588"/>
          <p14:tracePt t="21559" x="2228850" y="2940050"/>
          <p14:tracePt t="21566" x="2246313" y="2959100"/>
          <p14:tracePt t="21574" x="2265363" y="2976563"/>
          <p14:tracePt t="21581" x="2273300" y="2995613"/>
          <p14:tracePt t="21588" x="2282825" y="3005138"/>
          <p14:tracePt t="21594" x="2301875" y="3032125"/>
          <p14:tracePt t="21601" x="2328863" y="3049588"/>
          <p14:tracePt t="21609" x="2338388" y="3068638"/>
          <p14:tracePt t="21615" x="2365375" y="3095625"/>
          <p14:tracePt t="21622" x="2374900" y="3122613"/>
          <p14:tracePt t="21630" x="2401888" y="3132138"/>
          <p14:tracePt t="21637" x="2411413" y="3141663"/>
          <p14:tracePt t="21643" x="2419350" y="3159125"/>
          <p14:tracePt t="21650" x="2419350" y="3178175"/>
          <p14:tracePt t="21658" x="2438400" y="3187700"/>
          <p14:tracePt t="21664" x="2457450" y="3205163"/>
          <p14:tracePt t="21671" x="2457450" y="3214688"/>
          <p14:tracePt t="21678" x="2465388" y="3224213"/>
          <p14:tracePt t="21686" x="2465388" y="3232150"/>
          <p14:tracePt t="21692" x="2474913" y="3241675"/>
          <p14:tracePt t="21699" x="2484438" y="3241675"/>
          <p14:tracePt t="21707" x="2484438" y="3251200"/>
          <p14:tracePt t="21713" x="2484438" y="3260725"/>
          <p14:tracePt t="21720" x="2493963" y="3268663"/>
          <p14:tracePt t="21727" x="2493963" y="3278188"/>
          <p14:tracePt t="21735" x="2501900" y="3278188"/>
          <p14:tracePt t="21742" x="2501900" y="3287713"/>
          <p14:tracePt t="21748" x="2501900" y="3297238"/>
          <p14:tracePt t="21755" x="2501900" y="3305175"/>
          <p14:tracePt t="21762" x="2501900" y="3314700"/>
          <p14:tracePt t="21769" x="2501900" y="3324225"/>
          <p14:tracePt t="21776" x="2501900" y="3333750"/>
          <p14:tracePt t="21783" x="2511425" y="3341688"/>
          <p14:tracePt t="21797" x="2511425" y="3351213"/>
          <p14:tracePt t="21804" x="2520950" y="3370263"/>
          <p14:tracePt t="21810" x="2520950" y="3378200"/>
          <p14:tracePt t="21817" x="2520950" y="3387725"/>
          <p14:tracePt t="21826" x="2520950" y="3406775"/>
          <p14:tracePt t="21839" x="2520950" y="3414713"/>
          <p14:tracePt t="21846" x="2520950" y="3424238"/>
          <p14:tracePt t="21853" x="2520950" y="3433763"/>
          <p14:tracePt t="21860" x="2520950" y="3443288"/>
          <p14:tracePt t="21867" x="2520950" y="3451225"/>
          <p14:tracePt t="21881" x="2520950" y="3460750"/>
          <p14:tracePt t="21888" x="2520950" y="3470275"/>
          <p14:tracePt t="21895" x="2520950" y="3479800"/>
          <p14:tracePt t="21902" x="2511425" y="3497263"/>
          <p14:tracePt t="21909" x="2484438" y="3516313"/>
          <p14:tracePt t="21916" x="2447925" y="3552825"/>
          <p14:tracePt t="21923" x="2365375" y="3597275"/>
          <p14:tracePt t="21931" x="2301875" y="3633788"/>
          <p14:tracePt t="21937" x="2219325" y="3670300"/>
          <p14:tracePt t="21945" x="2155825" y="3706813"/>
          <p14:tracePt t="21950" x="2082800" y="3725863"/>
          <p14:tracePt t="21957" x="2017713" y="3743325"/>
          <p14:tracePt t="21965" x="1981200" y="3752850"/>
          <p14:tracePt t="21972" x="1944688" y="3771900"/>
          <p14:tracePt t="21979" x="1936750" y="3771900"/>
          <p14:tracePt t="21986" x="1917700" y="3771900"/>
          <p14:tracePt t="21992" x="1908175" y="3779838"/>
          <p14:tracePt t="22000" x="1890713" y="3779838"/>
          <p14:tracePt t="22007" x="1871663" y="3779838"/>
          <p14:tracePt t="22013" x="1863725" y="3779838"/>
          <p14:tracePt t="22021" x="1844675" y="3779838"/>
          <p14:tracePt t="22034" x="1827213" y="3779838"/>
          <p14:tracePt t="22043" x="1827213" y="3771900"/>
          <p14:tracePt t="22049" x="1798638" y="3771900"/>
          <p14:tracePt t="22056" x="1781175" y="3762375"/>
          <p14:tracePt t="22062" x="1771650" y="3752850"/>
          <p14:tracePt t="22070" x="1762125" y="3743325"/>
          <p14:tracePt t="22077" x="1744663" y="3735388"/>
          <p14:tracePt t="22083" x="1725613" y="3725863"/>
          <p14:tracePt t="22091" x="1698625" y="3698875"/>
          <p14:tracePt t="22110" x="1662113" y="3662363"/>
          <p14:tracePt t="22112" x="1625600" y="3616325"/>
          <p14:tracePt t="22119" x="1606550" y="3597275"/>
          <p14:tracePt t="22126" x="1579563" y="3579813"/>
          <p14:tracePt t="22132" x="1552575" y="3552825"/>
          <p14:tracePt t="22140" x="1516063" y="3516313"/>
          <p14:tracePt t="22146" x="1489075" y="3470275"/>
          <p14:tracePt t="22153" x="1460500" y="3460750"/>
          <p14:tracePt t="22160" x="1433513" y="3424238"/>
          <p14:tracePt t="22168" x="1416050" y="3397250"/>
          <p14:tracePt t="22176" x="1406525" y="3378200"/>
          <p14:tracePt t="22181" x="1387475" y="3370263"/>
          <p14:tracePt t="22189" x="1370013" y="3351213"/>
          <p14:tracePt t="22195" x="1350963" y="3333750"/>
          <p14:tracePt t="22202" x="1333500" y="3314700"/>
          <p14:tracePt t="22209" x="1323975" y="3297238"/>
          <p14:tracePt t="22216" x="1306513" y="3287713"/>
          <p14:tracePt t="22224" x="1306513" y="3268663"/>
          <p14:tracePt t="22230" x="1287463" y="3260725"/>
          <p14:tracePt t="22237" x="1277938" y="3251200"/>
          <p14:tracePt t="22244" x="1260475" y="3232150"/>
          <p14:tracePt t="22251" x="1250950" y="3205163"/>
          <p14:tracePt t="22260" x="1241425" y="3195638"/>
          <p14:tracePt t="22266" x="1233488" y="3178175"/>
          <p14:tracePt t="22273" x="1223963" y="3168650"/>
          <p14:tracePt t="22279" x="1214438" y="3159125"/>
          <p14:tracePt t="22286" x="1204913" y="3151188"/>
          <p14:tracePt t="22294" x="1204913" y="3141663"/>
          <p14:tracePt t="22300" x="1187450" y="3122613"/>
          <p14:tracePt t="22307" x="1177925" y="3114675"/>
          <p14:tracePt t="22314" x="1177925" y="3105150"/>
          <p14:tracePt t="22328" x="1177925" y="3095625"/>
          <p14:tracePt t="22335" x="1168400" y="3086100"/>
          <p14:tracePt t="22349" x="1160463" y="3086100"/>
          <p14:tracePt t="24524" x="1168400" y="3086100"/>
          <p14:tracePt t="24537" x="1177925" y="3086100"/>
          <p14:tracePt t="24544" x="1187450" y="3086100"/>
          <p14:tracePt t="24551" x="1204913" y="3086100"/>
          <p14:tracePt t="24558" x="1223963" y="3086100"/>
          <p14:tracePt t="24565" x="1241425" y="3086100"/>
          <p14:tracePt t="24572" x="1260475" y="3086100"/>
          <p14:tracePt t="24579" x="1277938" y="3086100"/>
          <p14:tracePt t="24586" x="1296988" y="3086100"/>
          <p14:tracePt t="24593" x="1333500" y="3078163"/>
          <p14:tracePt t="24600" x="1370013" y="3068638"/>
          <p14:tracePt t="24607" x="1443038" y="3059113"/>
          <p14:tracePt t="24614" x="1543050" y="3032125"/>
          <p14:tracePt t="24622" x="1625600" y="3013075"/>
          <p14:tracePt t="24628" x="1744663" y="2986088"/>
          <p14:tracePt t="24635" x="1973263" y="2930525"/>
          <p14:tracePt t="24642" x="2236788" y="2857500"/>
          <p14:tracePt t="24649" x="2538413" y="2776538"/>
          <p14:tracePt t="24656" x="2749550" y="2711450"/>
          <p14:tracePt t="24663" x="2859088" y="2674938"/>
          <p14:tracePt t="24670" x="2986088" y="2638425"/>
          <p14:tracePt t="24677" x="3086100" y="2611438"/>
          <p14:tracePt t="24683" x="3168650" y="2584450"/>
          <p14:tracePt t="24692" x="3278188" y="2565400"/>
          <p14:tracePt t="24697" x="3387725" y="2528888"/>
          <p14:tracePt t="24705" x="3516313" y="2492375"/>
          <p14:tracePt t="24711" x="3625850" y="2474913"/>
          <p14:tracePt t="24719" x="3671888" y="2455863"/>
          <p14:tracePt t="24725" x="3762375" y="2438400"/>
          <p14:tracePt t="24732" x="3835400" y="2428875"/>
          <p14:tracePt t="24740" x="3935413" y="2411413"/>
          <p14:tracePt t="24747" x="4044950" y="2392363"/>
          <p14:tracePt t="24754" x="4164013" y="2382838"/>
          <p14:tracePt t="24761" x="4237038" y="2365375"/>
          <p14:tracePt t="24768" x="4302125" y="2346325"/>
          <p14:tracePt t="24774" x="4365625" y="2328863"/>
          <p14:tracePt t="24782" x="4456113" y="2309813"/>
          <p14:tracePt t="24789" x="4557713" y="2292350"/>
          <p14:tracePt t="24795" x="4667250" y="2265363"/>
          <p14:tracePt t="24802" x="4748213" y="2255838"/>
          <p14:tracePt t="24810" x="4830763" y="2246313"/>
          <p14:tracePt t="24817" x="4886325" y="2246313"/>
          <p14:tracePt t="24823" x="4949825" y="2236788"/>
          <p14:tracePt t="24831" x="5049838" y="2228850"/>
          <p14:tracePt t="24838" x="5168900" y="2209800"/>
          <p14:tracePt t="24844" x="5314950" y="2192338"/>
          <p14:tracePt t="24852" x="5451475" y="2192338"/>
          <p14:tracePt t="24859" x="5561013" y="2192338"/>
          <p14:tracePt t="24866" x="5626100" y="2192338"/>
          <p14:tracePt t="24872" x="5708650" y="2192338"/>
          <p14:tracePt t="24879" x="5826125" y="2192338"/>
          <p14:tracePt t="24887" x="5927725" y="2192338"/>
          <p14:tracePt t="24893" x="6045200" y="2192338"/>
          <p14:tracePt t="24909" x="6310313" y="2219325"/>
          <p14:tracePt t="24914" x="6383338" y="2228850"/>
          <p14:tracePt t="24921" x="6446838" y="2236788"/>
          <p14:tracePt t="24928" x="6492875" y="2236788"/>
          <p14:tracePt t="24936" x="6557963" y="2236788"/>
          <p14:tracePt t="24942" x="6648450" y="2255838"/>
          <p14:tracePt t="24949" x="6721475" y="2273300"/>
          <p14:tracePt t="24956" x="6767513" y="2273300"/>
          <p14:tracePt t="24964" x="6794500" y="2273300"/>
          <p14:tracePt t="24970" x="6804025" y="2273300"/>
          <p14:tracePt t="24977" x="6821488" y="2273300"/>
          <p14:tracePt t="24992" x="6840538" y="2282825"/>
          <p14:tracePt t="25012" x="6850063" y="2282825"/>
          <p14:tracePt t="25026" x="6858000" y="2282825"/>
          <p14:tracePt t="25333" x="6858000" y="2292350"/>
          <p14:tracePt t="25347" x="6858000" y="2301875"/>
          <p14:tracePt t="25361" x="6858000" y="2309813"/>
          <p14:tracePt t="25369" x="6858000" y="2319338"/>
          <p14:tracePt t="25390" x="6858000" y="2328863"/>
          <p14:tracePt t="25404" x="6858000" y="2338388"/>
          <p14:tracePt t="25431" x="6858000" y="2346325"/>
          <p14:tracePt t="25466" x="6858000" y="2355850"/>
          <p14:tracePt t="25473" x="6850063" y="2355850"/>
          <p14:tracePt t="25543" x="6840538" y="2355850"/>
          <p14:tracePt t="25578" x="6831013" y="2355850"/>
          <p14:tracePt t="25634" x="6821488" y="2355850"/>
          <p14:tracePt t="25641" x="6813550" y="2355850"/>
          <p14:tracePt t="25648" x="6804025" y="2365375"/>
          <p14:tracePt t="25655" x="6794500" y="2365375"/>
          <p14:tracePt t="25669" x="6777038" y="2374900"/>
          <p14:tracePt t="25676" x="6757988" y="2374900"/>
          <p14:tracePt t="25682" x="6748463" y="2374900"/>
          <p14:tracePt t="25690" x="6731000" y="2374900"/>
          <p14:tracePt t="25697" x="6721475" y="2374900"/>
          <p14:tracePt t="25704" x="6711950" y="2374900"/>
          <p14:tracePt t="25718" x="6694488" y="2374900"/>
          <p14:tracePt t="25726" x="6684963" y="2374900"/>
          <p14:tracePt t="25732" x="6657975" y="2374900"/>
          <p14:tracePt t="25739" x="6638925" y="2374900"/>
          <p14:tracePt t="25753" x="6621463" y="2374900"/>
          <p14:tracePt t="25760" x="6602413" y="2374900"/>
          <p14:tracePt t="25767" x="6575425" y="2374900"/>
          <p14:tracePt t="25774" x="6557963" y="2374900"/>
          <p14:tracePt t="25781" x="6538913" y="2374900"/>
          <p14:tracePt t="25788" x="6521450" y="2374900"/>
          <p14:tracePt t="25795" x="6502400" y="2374900"/>
          <p14:tracePt t="25802" x="6483350" y="2374900"/>
          <p14:tracePt t="25817" x="6475413" y="2374900"/>
          <p14:tracePt t="25823" x="6465888" y="2374900"/>
          <p14:tracePt t="25830" x="6456363" y="2374900"/>
          <p14:tracePt t="25837" x="6446838" y="2374900"/>
          <p14:tracePt t="25851" x="6438900" y="2374900"/>
          <p14:tracePt t="25860" x="6429375" y="2374900"/>
          <p14:tracePt t="25879" x="6419850" y="2374900"/>
          <p14:tracePt t="25894" x="6410325" y="2374900"/>
          <p14:tracePt t="25907" x="6402388" y="2374900"/>
          <p14:tracePt t="25942" x="6392863" y="2374900"/>
          <p14:tracePt t="25963" x="6383338" y="2374900"/>
          <p14:tracePt t="26229" x="6373813" y="2382838"/>
          <p14:tracePt t="26242" x="6365875" y="2392363"/>
          <p14:tracePt t="26256" x="6365875" y="2401888"/>
          <p14:tracePt t="26263" x="6356350" y="2411413"/>
          <p14:tracePt t="26270" x="6337300" y="2428875"/>
          <p14:tracePt t="26277" x="6319838" y="2447925"/>
          <p14:tracePt t="26284" x="6319838" y="2455863"/>
          <p14:tracePt t="26291" x="6292850" y="2474913"/>
          <p14:tracePt t="26298" x="6273800" y="2492375"/>
          <p14:tracePt t="26305" x="6246813" y="2520950"/>
          <p14:tracePt t="26311" x="6219825" y="2565400"/>
          <p14:tracePt t="26318" x="6173788" y="2601913"/>
          <p14:tracePt t="26326" x="6110288" y="2667000"/>
          <p14:tracePt t="26333" x="6081713" y="2703513"/>
          <p14:tracePt t="26339" x="6045200" y="2740025"/>
          <p14:tracePt t="26346" x="6018213" y="2784475"/>
          <p14:tracePt t="26354" x="5964238" y="2820988"/>
          <p14:tracePt t="26360" x="5908675" y="2894013"/>
          <p14:tracePt t="26367" x="5854700" y="2959100"/>
          <p14:tracePt t="26375" x="5781675" y="3022600"/>
          <p14:tracePt t="26383" x="5753100" y="3078163"/>
          <p14:tracePt t="26389" x="5708650" y="3132138"/>
          <p14:tracePt t="26396" x="5670550" y="3168650"/>
          <p14:tracePt t="26403" x="5626100" y="3232150"/>
          <p14:tracePt t="26411" x="5589588" y="3287713"/>
          <p14:tracePt t="26416" x="5543550" y="3341688"/>
          <p14:tracePt t="26424" x="5507038" y="3406775"/>
          <p14:tracePt t="26431" x="5487988" y="3443288"/>
          <p14:tracePt t="26437" x="5461000" y="3479800"/>
          <p14:tracePt t="26444" x="5443538" y="3516313"/>
          <p14:tracePt t="26452" x="5424488" y="3552825"/>
          <p14:tracePt t="26459" x="5407025" y="3589338"/>
          <p14:tracePt t="26466" x="5407025" y="3616325"/>
          <p14:tracePt t="26473" x="5397500" y="3625850"/>
          <p14:tracePt t="26481" x="5387975" y="3643313"/>
          <p14:tracePt t="26486" x="5378450" y="3643313"/>
          <p14:tracePt t="26493" x="5378450" y="3652838"/>
          <p14:tracePt t="26501" x="5378450" y="3662363"/>
          <p14:tracePt t="26510" x="5370513" y="3670300"/>
          <p14:tracePt t="26515" x="5370513" y="3679825"/>
          <p14:tracePt t="26529" x="5360988" y="3689350"/>
          <p14:tracePt t="27074" x="5351463" y="3689350"/>
          <p14:tracePt t="27081" x="5341938" y="3689350"/>
          <p14:tracePt t="27088" x="5314950" y="3698875"/>
          <p14:tracePt t="27095" x="5287963" y="3706813"/>
          <p14:tracePt t="27102" x="5224463" y="3735388"/>
          <p14:tracePt t="27109" x="5168900" y="3789363"/>
          <p14:tracePt t="27116" x="5114925" y="3816350"/>
          <p14:tracePt t="27122" x="5068888" y="3871913"/>
          <p14:tracePt t="27130" x="5032375" y="3898900"/>
          <p14:tracePt t="27137" x="4995863" y="3944938"/>
          <p14:tracePt t="27145" x="4959350" y="3981450"/>
          <p14:tracePt t="27151" x="4940300" y="4008438"/>
          <p14:tracePt t="27159" x="4913313" y="4027488"/>
          <p14:tracePt t="27166" x="4895850" y="4054475"/>
          <p14:tracePt t="27172" x="4867275" y="4081463"/>
          <p14:tracePt t="27179" x="4840288" y="4117975"/>
          <p14:tracePt t="27186" x="4813300" y="4173538"/>
          <p14:tracePt t="27193" x="4776788" y="4237038"/>
          <p14:tracePt t="27200" x="4740275" y="4283075"/>
          <p14:tracePt t="27207" x="4694238" y="4365625"/>
          <p14:tracePt t="27215" x="4657725" y="4402138"/>
          <p14:tracePt t="27221" x="4611688" y="4475163"/>
          <p14:tracePt t="27227" x="4557713" y="4511675"/>
          <p14:tracePt t="27235" x="4511675" y="4575175"/>
          <p14:tracePt t="27243" x="4456113" y="4648200"/>
          <p14:tracePt t="27248" x="4429125" y="4694238"/>
          <p14:tracePt t="27256" x="4383088" y="4767263"/>
          <p14:tracePt t="27264" x="4365625" y="4784725"/>
          <p14:tracePt t="27270" x="4346575" y="4821238"/>
          <p14:tracePt t="27277" x="4329113" y="4840288"/>
          <p14:tracePt t="27284" x="4319588" y="4876800"/>
          <p14:tracePt t="27292" x="4310063" y="4884738"/>
          <p14:tracePt t="27298" x="4302125" y="4922838"/>
          <p14:tracePt t="27305" x="4283075" y="4940300"/>
          <p14:tracePt t="27319" x="4273550" y="4949825"/>
          <p14:tracePt t="27326" x="4273550" y="4967288"/>
          <p14:tracePt t="27333" x="4265613" y="4967288"/>
          <p14:tracePt t="27340" x="4265613" y="4976813"/>
          <p14:tracePt t="27347" x="4265613" y="4986338"/>
          <p14:tracePt t="27361" x="4256088" y="4986338"/>
          <p14:tracePt t="27368" x="4256088" y="4995863"/>
          <p14:tracePt t="27382" x="4256088" y="5003800"/>
          <p14:tracePt t="27405" x="4256088" y="5013325"/>
          <p14:tracePt t="27423" x="4256088" y="5022850"/>
          <p14:tracePt t="27431" x="4256088" y="5032375"/>
          <p14:tracePt t="27444" x="4265613" y="5032375"/>
          <p14:tracePt t="27460" x="4273550" y="5032375"/>
          <p14:tracePt t="27465" x="4283075" y="5032375"/>
          <p14:tracePt t="27480" x="4302125" y="5032375"/>
          <p14:tracePt t="27487" x="4310063" y="5032375"/>
          <p14:tracePt t="27493" x="4338638" y="5032375"/>
          <p14:tracePt t="27501" x="4356100" y="5032375"/>
          <p14:tracePt t="27510" x="4383088" y="5032375"/>
          <p14:tracePt t="27515" x="4411663" y="5032375"/>
          <p14:tracePt t="27523" x="4429125" y="5032375"/>
          <p14:tracePt t="27528" x="4456113" y="5022850"/>
          <p14:tracePt t="27535" x="4484688" y="5022850"/>
          <p14:tracePt t="27543" x="4521200" y="5013325"/>
          <p14:tracePt t="27549" x="4557713" y="5003800"/>
          <p14:tracePt t="27557" x="4602163" y="5003800"/>
          <p14:tracePt t="27563" x="4621213" y="4995863"/>
          <p14:tracePt t="27570" x="4657725" y="4995863"/>
          <p14:tracePt t="27577" x="4694238" y="4986338"/>
          <p14:tracePt t="27584" x="4721225" y="4986338"/>
          <p14:tracePt t="27593" x="4748213" y="4986338"/>
          <p14:tracePt t="27598" x="4776788" y="4986338"/>
          <p14:tracePt t="27606" x="4803775" y="4986338"/>
          <p14:tracePt t="27612" x="4821238" y="4986338"/>
          <p14:tracePt t="27619" x="4849813" y="4986338"/>
          <p14:tracePt t="27626" x="4867275" y="4986338"/>
          <p14:tracePt t="27632" x="4886325" y="4986338"/>
          <p14:tracePt t="27640" x="4922838" y="4986338"/>
          <p14:tracePt t="27647" x="4949825" y="4986338"/>
          <p14:tracePt t="27655" x="4968875" y="4976813"/>
          <p14:tracePt t="27661" x="5005388" y="4976813"/>
          <p14:tracePt t="27669" x="5049838" y="4967288"/>
          <p14:tracePt t="27676" x="5132388" y="4967288"/>
          <p14:tracePt t="27682" x="5205413" y="4959350"/>
          <p14:tracePt t="27689" x="5287963" y="4959350"/>
          <p14:tracePt t="27696" x="5370513" y="4959350"/>
          <p14:tracePt t="27704" x="5434013" y="4949825"/>
          <p14:tracePt t="27710" x="5461000" y="4949825"/>
          <p14:tracePt t="27717" x="5507038" y="4949825"/>
          <p14:tracePt t="27726" x="5553075" y="4940300"/>
          <p14:tracePt t="27731" x="5607050" y="4930775"/>
          <p14:tracePt t="27738" x="5653088" y="4922838"/>
          <p14:tracePt t="27745" x="5716588" y="4913313"/>
          <p14:tracePt t="27753" x="5735638" y="4894263"/>
          <p14:tracePt t="27759" x="5781675" y="4894263"/>
          <p14:tracePt t="27766" x="5818188" y="4884738"/>
          <p14:tracePt t="27773" x="5845175" y="4884738"/>
          <p14:tracePt t="27780" x="5881688" y="4884738"/>
          <p14:tracePt t="27787" x="5899150" y="4884738"/>
          <p14:tracePt t="27794" x="5918200" y="4884738"/>
          <p14:tracePt t="27802" x="5935663" y="4884738"/>
          <p14:tracePt t="27809" x="5954713" y="4884738"/>
          <p14:tracePt t="27815" x="5972175" y="4884738"/>
          <p14:tracePt t="27822" x="5991225" y="4884738"/>
          <p14:tracePt t="27829" x="6000750" y="4894263"/>
          <p14:tracePt t="27836" x="6018213" y="4894263"/>
          <p14:tracePt t="27843" x="6027738" y="4894263"/>
          <p14:tracePt t="27851" x="6045200" y="4894263"/>
          <p14:tracePt t="27857" x="6064250" y="4894263"/>
          <p14:tracePt t="27877" x="6081713" y="4894263"/>
          <p14:tracePt t="27892" x="6091238" y="4894263"/>
          <p14:tracePt t="27909" x="6100763" y="4903788"/>
          <p14:tracePt t="27920" x="6110288" y="4903788"/>
          <p14:tracePt t="27948" x="6118225" y="4903788"/>
          <p14:tracePt t="27969" x="6127750" y="4903788"/>
          <p14:tracePt t="27990" x="6127750" y="4913313"/>
          <p14:tracePt t="28011" x="6137275" y="4913313"/>
          <p14:tracePt t="28046" x="6146800" y="4913313"/>
          <p14:tracePt t="28144" x="6146800" y="4922838"/>
          <p14:tracePt t="28221" x="6137275" y="4922838"/>
          <p14:tracePt t="28235" x="6127750" y="4922838"/>
          <p14:tracePt t="28241" x="6118225" y="4922838"/>
          <p14:tracePt t="28256" x="6091238" y="4922838"/>
          <p14:tracePt t="28263" x="6081713" y="4922838"/>
          <p14:tracePt t="28269" x="6054725" y="4913313"/>
          <p14:tracePt t="28276" x="6037263" y="4913313"/>
          <p14:tracePt t="28283" x="6018213" y="4913313"/>
          <p14:tracePt t="28292" x="6000750" y="4913313"/>
          <p14:tracePt t="28304" x="5972175" y="4913313"/>
          <p14:tracePt t="28311" x="5954713" y="4903788"/>
          <p14:tracePt t="28318" x="5935663" y="4903788"/>
          <p14:tracePt t="28326" x="5908675" y="4894263"/>
          <p14:tracePt t="28332" x="5891213" y="4884738"/>
          <p14:tracePt t="28340" x="5872163" y="4884738"/>
          <p14:tracePt t="28346" x="5862638" y="4876800"/>
          <p14:tracePt t="28353" x="5835650" y="4876800"/>
          <p14:tracePt t="28361" x="5808663" y="4867275"/>
          <p14:tracePt t="28367" x="5781675" y="4848225"/>
          <p14:tracePt t="28374" x="5753100" y="4840288"/>
          <p14:tracePt t="28382" x="5726113" y="4840288"/>
          <p14:tracePt t="28395" x="5716588" y="4840288"/>
          <p14:tracePt t="28402" x="5708650" y="4830763"/>
          <p14:tracePt t="28410" x="5699125" y="4821238"/>
          <p14:tracePt t="28416" x="5680075" y="4821238"/>
          <p14:tracePt t="28423" x="5670550" y="4811713"/>
          <p14:tracePt t="28438" x="5662613" y="4811713"/>
          <p14:tracePt t="28444" x="5653088" y="4811713"/>
          <p14:tracePt t="28451" x="5643563" y="4811713"/>
          <p14:tracePt t="28460" x="5626100" y="4811713"/>
          <p14:tracePt t="28465" x="5626100" y="4794250"/>
          <p14:tracePt t="28479" x="5607050" y="4794250"/>
          <p14:tracePt t="28487" x="5607050" y="4784725"/>
          <p14:tracePt t="28493" x="5597525" y="4784725"/>
          <p14:tracePt t="28508" x="5589588" y="4784725"/>
          <p14:tracePt t="28514" x="5580063" y="4775200"/>
          <p14:tracePt t="28523" x="5570538" y="4775200"/>
          <p14:tracePt t="28527" x="5553075" y="4767263"/>
          <p14:tracePt t="28542" x="5543550" y="4757738"/>
          <p14:tracePt t="28550" x="5534025" y="4757738"/>
          <p14:tracePt t="28556" x="5524500" y="4748213"/>
          <p14:tracePt t="28563" x="5507038" y="4730750"/>
          <p14:tracePt t="28570" x="5487988" y="4730750"/>
          <p14:tracePt t="28577" x="5480050" y="4721225"/>
          <p14:tracePt t="28584" x="5480050" y="4711700"/>
          <p14:tracePt t="28592" x="5461000" y="4711700"/>
          <p14:tracePt t="28598" x="5461000" y="4702175"/>
          <p14:tracePt t="28605" x="5443538" y="4702175"/>
          <p14:tracePt t="28611" x="5424488" y="4694238"/>
          <p14:tracePt t="28618" x="5424488" y="4675188"/>
          <p14:tracePt t="28626" x="5407025" y="4665663"/>
          <p14:tracePt t="28633" x="5397500" y="4665663"/>
          <p14:tracePt t="28640" x="5387975" y="4648200"/>
          <p14:tracePt t="28647" x="5378450" y="4638675"/>
          <p14:tracePt t="28654" x="5370513" y="4638675"/>
          <p14:tracePt t="28661" x="5370513" y="4621213"/>
          <p14:tracePt t="28667" x="5351463" y="4602163"/>
          <p14:tracePt t="28676" x="5334000" y="4602163"/>
          <p14:tracePt t="28682" x="5324475" y="4584700"/>
          <p14:tracePt t="28689" x="5324475" y="4575175"/>
          <p14:tracePt t="28695" x="5314950" y="4575175"/>
          <p14:tracePt t="28703" x="5305425" y="4556125"/>
          <p14:tracePt t="28710" x="5297488" y="4548188"/>
          <p14:tracePt t="28716" x="5287963" y="4538663"/>
          <p14:tracePt t="28724" x="5278438" y="4519613"/>
          <p14:tracePt t="28731" x="5268913" y="4511675"/>
          <p14:tracePt t="28738" x="5268913" y="4502150"/>
          <p14:tracePt t="28744" x="5260975" y="4502150"/>
          <p14:tracePt t="28752" x="5251450" y="4483100"/>
          <p14:tracePt t="28760" x="5251450" y="4475163"/>
          <p14:tracePt t="28766" x="5232400" y="4456113"/>
          <p14:tracePt t="28772" x="5232400" y="4446588"/>
          <p14:tracePt t="28780" x="5224463" y="4446588"/>
          <p14:tracePt t="28787" x="5214938" y="4429125"/>
          <p14:tracePt t="28794" x="5214938" y="4419600"/>
          <p14:tracePt t="28801" x="5205413" y="4410075"/>
          <p14:tracePt t="28808" x="5195888" y="4402138"/>
          <p14:tracePt t="28815" x="5195888" y="4392613"/>
          <p14:tracePt t="28822" x="5178425" y="4373563"/>
          <p14:tracePt t="28829" x="5178425" y="4365625"/>
          <p14:tracePt t="28836" x="5168900" y="4356100"/>
          <p14:tracePt t="28843" x="5168900" y="4346575"/>
          <p14:tracePt t="28849" x="5168900" y="4337050"/>
          <p14:tracePt t="28857" x="5151438" y="4329113"/>
          <p14:tracePt t="28863" x="5151438" y="4310063"/>
          <p14:tracePt t="28871" x="5132388" y="4300538"/>
          <p14:tracePt t="28878" x="5132388" y="4292600"/>
          <p14:tracePt t="28885" x="5132388" y="4283075"/>
          <p14:tracePt t="28899" x="5122863" y="4264025"/>
          <p14:tracePt t="28906" x="5114925" y="4256088"/>
          <p14:tracePt t="28920" x="5114925" y="4246563"/>
          <p14:tracePt t="28928" x="5105400" y="4246563"/>
          <p14:tracePt t="28933" x="5105400" y="4237038"/>
          <p14:tracePt t="28948" x="5095875" y="4227513"/>
          <p14:tracePt t="28961" x="5095875" y="4219575"/>
          <p14:tracePt t="28976" x="5095875" y="4210050"/>
          <p14:tracePt t="28997" x="5086350" y="4200525"/>
          <p14:tracePt t="29080" x="5086350" y="4210050"/>
          <p14:tracePt t="29094" x="5086350" y="4219575"/>
          <p14:tracePt t="29109" x="5086350" y="4227513"/>
          <p14:tracePt t="29129" x="5086350" y="4237038"/>
          <p14:tracePt t="29137" x="5086350" y="4246563"/>
          <p14:tracePt t="29143" x="5078413" y="4246563"/>
          <p14:tracePt t="29150" x="5078413" y="4256088"/>
          <p14:tracePt t="29157" x="5078413" y="4264025"/>
          <p14:tracePt t="29164" x="5078413" y="4273550"/>
          <p14:tracePt t="29172" x="5068888" y="4292600"/>
          <p14:tracePt t="29178" x="5068888" y="4300538"/>
          <p14:tracePt t="29185" x="5068888" y="4310063"/>
          <p14:tracePt t="29192" x="5068888" y="4319588"/>
          <p14:tracePt t="29199" x="5068888" y="4337050"/>
          <p14:tracePt t="29206" x="5068888" y="4356100"/>
          <p14:tracePt t="29213" x="5059363" y="4373563"/>
          <p14:tracePt t="29221" x="5059363" y="4392613"/>
          <p14:tracePt t="29227" x="5059363" y="4402138"/>
          <p14:tracePt t="29234" x="5059363" y="4419600"/>
          <p14:tracePt t="29242" x="5059363" y="4429125"/>
          <p14:tracePt t="29248" x="5059363" y="4438650"/>
          <p14:tracePt t="29255" x="5059363" y="4446588"/>
          <p14:tracePt t="29269" x="5059363" y="4456113"/>
          <p14:tracePt t="29277" x="5059363" y="4465638"/>
          <p14:tracePt t="29282" x="5059363" y="4475163"/>
          <p14:tracePt t="29290" x="5059363" y="4492625"/>
          <p14:tracePt t="29297" x="5059363" y="4502150"/>
          <p14:tracePt t="29304" x="5059363" y="4519613"/>
          <p14:tracePt t="29319" x="5059363" y="4529138"/>
          <p14:tracePt t="29326" x="5059363" y="4548188"/>
          <p14:tracePt t="29339" x="5059363" y="4565650"/>
          <p14:tracePt t="29346" x="5059363" y="4584700"/>
          <p14:tracePt t="29353" x="5059363" y="4592638"/>
          <p14:tracePt t="29360" x="5059363" y="4611688"/>
          <p14:tracePt t="29368" x="5059363" y="4621213"/>
          <p14:tracePt t="29373" x="5059363" y="4629150"/>
          <p14:tracePt t="29388" x="5059363" y="4648200"/>
          <p14:tracePt t="29402" x="5059363" y="4665663"/>
          <p14:tracePt t="29409" x="5059363" y="4675188"/>
          <p14:tracePt t="29423" x="5059363" y="4684713"/>
          <p14:tracePt t="29430" x="5059363" y="4694238"/>
          <p14:tracePt t="29437" x="5059363" y="4702175"/>
          <p14:tracePt t="29443" x="5059363" y="4711700"/>
          <p14:tracePt t="29451" x="5059363" y="4721225"/>
          <p14:tracePt t="29460" x="5059363" y="4730750"/>
          <p14:tracePt t="29466" x="5059363" y="4738688"/>
          <p14:tracePt t="29471" x="5059363" y="4748213"/>
          <p14:tracePt t="29478" x="5059363" y="4757738"/>
          <p14:tracePt t="29493" x="5059363" y="4775200"/>
          <p14:tracePt t="29507" x="5059363" y="4794250"/>
          <p14:tracePt t="29521" x="5059363" y="4803775"/>
          <p14:tracePt t="29527" x="5059363" y="4811713"/>
          <p14:tracePt t="29543" x="5059363" y="4830763"/>
          <p14:tracePt t="29563" x="5059363" y="4848225"/>
          <p14:tracePt t="29584" x="5059363" y="4857750"/>
          <p14:tracePt t="29591" x="5059363" y="4867275"/>
          <p14:tracePt t="29668" x="5068888" y="4867275"/>
          <p14:tracePt t="29682" x="5068888" y="4857750"/>
          <p14:tracePt t="29688" x="5078413" y="4848225"/>
          <p14:tracePt t="29695" x="5086350" y="4830763"/>
          <p14:tracePt t="29702" x="5095875" y="4803775"/>
          <p14:tracePt t="29710" x="5105400" y="4775200"/>
          <p14:tracePt t="29716" x="5122863" y="4757738"/>
          <p14:tracePt t="29723" x="5132388" y="4730750"/>
          <p14:tracePt t="29731" x="5151438" y="4694238"/>
          <p14:tracePt t="29737" x="5159375" y="4665663"/>
          <p14:tracePt t="29744" x="5159375" y="4638675"/>
          <p14:tracePt t="29752" x="5168900" y="4611688"/>
          <p14:tracePt t="29759" x="5168900" y="4602163"/>
          <p14:tracePt t="29772" x="5178425" y="4584700"/>
          <p14:tracePt t="29779" x="5187950" y="4575175"/>
          <p14:tracePt t="29793" x="5187950" y="4565650"/>
          <p14:tracePt t="29800" x="5187950" y="4556125"/>
          <p14:tracePt t="29810" x="5195888" y="4548188"/>
          <p14:tracePt t="29814" x="5195888" y="4538663"/>
          <p14:tracePt t="29821" x="5195888" y="4519613"/>
          <p14:tracePt t="29828" x="5205413" y="4492625"/>
          <p14:tracePt t="29835" x="5214938" y="4446588"/>
          <p14:tracePt t="29843" x="5214938" y="4419600"/>
          <p14:tracePt t="29849" x="5214938" y="4383088"/>
          <p14:tracePt t="29857" x="5214938" y="4356100"/>
          <p14:tracePt t="29863" x="5214938" y="4346575"/>
          <p14:tracePt t="29870" x="5214938" y="4329113"/>
          <p14:tracePt t="29877" x="5214938" y="4319588"/>
          <p14:tracePt t="29884" x="5214938" y="4300538"/>
          <p14:tracePt t="29898" x="5214938" y="4292600"/>
          <p14:tracePt t="29912" x="5214938" y="4283075"/>
          <p14:tracePt t="29919" x="5214938" y="4273550"/>
          <p14:tracePt t="29939" x="5214938" y="4264025"/>
          <p14:tracePt t="29947" x="5214938" y="4256088"/>
          <p14:tracePt t="29975" x="5214938" y="4246563"/>
          <p14:tracePt t="30003" x="5214938" y="4237038"/>
          <p14:tracePt t="30066" x="5205413" y="4237038"/>
          <p14:tracePt t="30073" x="5205413" y="4246563"/>
          <p14:tracePt t="30087" x="5205413" y="4264025"/>
          <p14:tracePt t="30093" x="5205413" y="4273550"/>
          <p14:tracePt t="30101" x="5205413" y="4283075"/>
          <p14:tracePt t="30108" x="5205413" y="4292600"/>
          <p14:tracePt t="30115" x="5195888" y="4300538"/>
          <p14:tracePt t="30122" x="5195888" y="4329113"/>
          <p14:tracePt t="30129" x="5195888" y="4346575"/>
          <p14:tracePt t="30136" x="5195888" y="4365625"/>
          <p14:tracePt t="30143" x="5187950" y="4383088"/>
          <p14:tracePt t="30150" x="5187950" y="4392613"/>
          <p14:tracePt t="30157" x="5187950" y="4402138"/>
          <p14:tracePt t="30171" x="5187950" y="4410075"/>
          <p14:tracePt t="30177" x="5187950" y="4419600"/>
          <p14:tracePt t="30184" x="5187950" y="4429125"/>
          <p14:tracePt t="30193" x="5187950" y="4438650"/>
          <p14:tracePt t="30199" x="5187950" y="4446588"/>
          <p14:tracePt t="30212" x="5187950" y="4456113"/>
          <p14:tracePt t="30220" x="5187950" y="4465638"/>
          <p14:tracePt t="30227" x="5187950" y="4475163"/>
          <p14:tracePt t="30233" x="5187950" y="4492625"/>
          <p14:tracePt t="30248" x="5187950" y="4502150"/>
          <p14:tracePt t="30254" x="5187950" y="4511675"/>
          <p14:tracePt t="30269" x="5187950" y="4519613"/>
          <p14:tracePt t="30276" x="5187950" y="4529138"/>
          <p14:tracePt t="30283" x="5187950" y="4538663"/>
          <p14:tracePt t="30290" x="5187950" y="4556125"/>
          <p14:tracePt t="30310" x="5187950" y="4575175"/>
          <p14:tracePt t="30325" x="5187950" y="4584700"/>
          <p14:tracePt t="30332" x="5187950" y="4592638"/>
          <p14:tracePt t="30338" x="5187950" y="4602163"/>
          <p14:tracePt t="30346" x="5187950" y="4611688"/>
          <p14:tracePt t="30360" x="5187950" y="4621213"/>
          <p14:tracePt t="30373" x="5187950" y="4629150"/>
          <p14:tracePt t="30381" x="5187950" y="4638675"/>
          <p14:tracePt t="30401" x="5187950" y="4648200"/>
          <p14:tracePt t="30416" x="5187950" y="4657725"/>
          <p14:tracePt t="30443" x="5187950" y="4665663"/>
          <p14:tracePt t="30465" x="5187950" y="4675188"/>
          <p14:tracePt t="30801" x="5178425" y="4675188"/>
          <p14:tracePt t="30835" x="5178425" y="4665663"/>
          <p14:tracePt t="30877" x="5178425" y="4657725"/>
          <p14:tracePt t="30904" x="5178425" y="4648200"/>
          <p14:tracePt t="30911" x="5168900" y="4648200"/>
          <p14:tracePt t="30933" x="5159375" y="4638675"/>
          <p14:tracePt t="30940" x="5159375" y="4629150"/>
          <p14:tracePt t="30960" x="5159375" y="4611688"/>
          <p14:tracePt t="30975" x="5159375" y="4602163"/>
          <p14:tracePt t="30982" x="5151438" y="4602163"/>
          <p14:tracePt t="30989" x="5151438" y="4592638"/>
          <p14:tracePt t="31003" x="5141913" y="4584700"/>
          <p14:tracePt t="31023" x="5141913" y="4575175"/>
          <p14:tracePt t="31031" x="5141913" y="4565650"/>
          <p14:tracePt t="31052" x="5132388" y="4556125"/>
          <p14:tracePt t="31059" x="5132388" y="4538663"/>
          <p14:tracePt t="31073" x="5122863" y="4529138"/>
          <p14:tracePt t="31080" x="5122863" y="4519613"/>
          <p14:tracePt t="31093" x="5122863" y="4511675"/>
          <p14:tracePt t="31100" x="5122863" y="4502150"/>
          <p14:tracePt t="31107" x="5122863" y="4492625"/>
          <p14:tracePt t="31122" x="5122863" y="4475163"/>
          <p14:tracePt t="31129" x="5114925" y="4475163"/>
          <p14:tracePt t="31149" x="5105400" y="4465638"/>
          <p14:tracePt t="31156" x="5095875" y="4456113"/>
          <p14:tracePt t="31171" x="5095875" y="4438650"/>
          <p14:tracePt t="31184" x="5095875" y="4429125"/>
          <p14:tracePt t="31205" x="5095875" y="4419600"/>
          <p14:tracePt t="31212" x="5095875" y="4410075"/>
          <p14:tracePt t="31233" x="5095875" y="4402138"/>
          <p14:tracePt t="31248" x="5095875" y="4392613"/>
          <p14:tracePt t="31358" x="5095875" y="4402138"/>
          <p14:tracePt t="31379" x="5095875" y="4410075"/>
          <p14:tracePt t="31387" x="5095875" y="4419600"/>
          <p14:tracePt t="31407" x="5095875" y="4429125"/>
          <p14:tracePt t="31428" x="5095875" y="4438650"/>
          <p14:tracePt t="31443" x="5095875" y="4446588"/>
          <p14:tracePt t="31456" x="5095875" y="4456113"/>
          <p14:tracePt t="31471" x="5105400" y="4456113"/>
          <p14:tracePt t="31477" x="5105400" y="4465638"/>
          <p14:tracePt t="31491" x="5105400" y="4475163"/>
          <p14:tracePt t="31505" x="5105400" y="4483100"/>
          <p14:tracePt t="31526" x="5105400" y="4492625"/>
          <p14:tracePt t="31540" x="5105400" y="4502150"/>
          <p14:tracePt t="31561" x="5105400" y="4511675"/>
          <p14:tracePt t="31575" x="5105400" y="4519613"/>
          <p14:tracePt t="31596" x="5105400" y="4529138"/>
          <p14:tracePt t="31610" x="5105400" y="4538663"/>
          <p14:tracePt t="31624" x="5105400" y="4548188"/>
          <p14:tracePt t="31638" x="5105400" y="4556125"/>
          <p14:tracePt t="31645" x="5105400" y="4565650"/>
          <p14:tracePt t="31659" x="5105400" y="4584700"/>
          <p14:tracePt t="31687" x="5105400" y="4592638"/>
          <p14:tracePt t="31694" x="5105400" y="4602163"/>
          <p14:tracePt t="31710" x="5105400" y="4611688"/>
          <p14:tracePt t="31729" x="5105400" y="4621213"/>
          <p14:tracePt t="31743" x="5105400" y="4629150"/>
          <p14:tracePt t="31772" x="5105400" y="4638675"/>
          <p14:tracePt t="31778" x="5105400" y="4648200"/>
          <p14:tracePt t="31799" x="5105400" y="4657725"/>
          <p14:tracePt t="31814" x="5105400" y="4665663"/>
          <p14:tracePt t="31835" x="5105400" y="4675188"/>
          <p14:tracePt t="31856" x="5105400" y="4684713"/>
          <p14:tracePt t="31932" x="5105400" y="4675188"/>
          <p14:tracePt t="31974" x="5105400" y="4665663"/>
          <p14:tracePt t="31982" x="5105400" y="4657725"/>
          <p14:tracePt t="32002" x="5105400" y="4648200"/>
          <p14:tracePt t="32009" x="5105400" y="4638675"/>
          <p14:tracePt t="32037" x="5105400" y="4621213"/>
          <p14:tracePt t="32051" x="5105400" y="4611688"/>
          <p14:tracePt t="32065" x="5105400" y="4602163"/>
          <p14:tracePt t="32072" x="5105400" y="4592638"/>
          <p14:tracePt t="32086" x="5105400" y="4584700"/>
          <p14:tracePt t="32093" x="5105400" y="4565650"/>
          <p14:tracePt t="32109" x="5105400" y="4556125"/>
          <p14:tracePt t="32114" x="5105400" y="4548188"/>
          <p14:tracePt t="32128" x="5105400" y="4538663"/>
          <p14:tracePt t="32135" x="5095875" y="4519613"/>
          <p14:tracePt t="32149" x="5095875" y="4511675"/>
          <p14:tracePt t="32157" x="5095875" y="4502150"/>
          <p14:tracePt t="32177" x="5095875" y="4483100"/>
          <p14:tracePt t="32197" x="5095875" y="4475163"/>
          <p14:tracePt t="32211" x="5095875" y="4465638"/>
          <p14:tracePt t="32226" x="5086350" y="4465638"/>
          <p14:tracePt t="32232" x="5086350" y="4456113"/>
          <p14:tracePt t="32247" x="5086350" y="4446588"/>
          <p14:tracePt t="32276" x="5086350" y="4438650"/>
          <p14:tracePt t="32303" x="5086350" y="4429125"/>
          <p14:tracePt t="32324" x="5086350" y="4419600"/>
          <p14:tracePt t="32366" x="5086350" y="4410075"/>
          <p14:tracePt t="32526" x="5086350" y="4419600"/>
          <p14:tracePt t="32548" x="5086350" y="4429125"/>
          <p14:tracePt t="32575" x="5086350" y="4438650"/>
          <p14:tracePt t="32610" x="5086350" y="4446588"/>
          <p14:tracePt t="32624" x="5086350" y="4456113"/>
          <p14:tracePt t="32659" x="5086350" y="4465638"/>
          <p14:tracePt t="32673" x="5086350" y="4475163"/>
          <p14:tracePt t="32701" x="5086350" y="4483100"/>
          <p14:tracePt t="32709" x="5086350" y="4492625"/>
          <p14:tracePt t="32729" x="5086350" y="4502150"/>
          <p14:tracePt t="32743" x="5086350" y="4511675"/>
          <p14:tracePt t="32764" x="5086350" y="4519613"/>
          <p14:tracePt t="32778" x="5086350" y="4529138"/>
          <p14:tracePt t="32806" x="5086350" y="4548188"/>
          <p14:tracePt t="32827" x="5086350" y="4556125"/>
          <p14:tracePt t="32862" x="5086350" y="4565650"/>
          <p14:tracePt t="32883" x="5086350" y="4575175"/>
          <p14:tracePt t="32932" x="5086350" y="4584700"/>
          <p14:tracePt t="32959" x="5086350" y="4592638"/>
          <p14:tracePt t="32989" x="5086350" y="4602163"/>
          <p14:tracePt t="33002" x="5086350" y="4611688"/>
          <p14:tracePt t="33023" x="5086350" y="4621213"/>
          <p14:tracePt t="33030" x="5095875" y="4629150"/>
          <p14:tracePt t="33058" x="5095875" y="4638675"/>
          <p14:tracePt t="33065" x="5095875" y="4648200"/>
          <p14:tracePt t="33155" x="5105400" y="4648200"/>
          <p14:tracePt t="33189" x="5114925" y="4648200"/>
          <p14:tracePt t="33204" x="5114925" y="4638675"/>
          <p14:tracePt t="33210" x="5122863" y="4638675"/>
          <p14:tracePt t="33225" x="5141913" y="4638675"/>
          <p14:tracePt t="33232" x="5141913" y="4629150"/>
          <p14:tracePt t="33238" x="5168900" y="4621213"/>
          <p14:tracePt t="33245" x="5178425" y="4621213"/>
          <p14:tracePt t="33252" x="5205413" y="4611688"/>
          <p14:tracePt t="33260" x="5232400" y="4611688"/>
          <p14:tracePt t="33266" x="5251450" y="4611688"/>
          <p14:tracePt t="33273" x="5278438" y="4611688"/>
          <p14:tracePt t="33281" x="5297488" y="4611688"/>
          <p14:tracePt t="33287" x="5324475" y="4611688"/>
          <p14:tracePt t="33294" x="5360988" y="4602163"/>
          <p14:tracePt t="33301" x="5387975" y="4602163"/>
          <p14:tracePt t="33309" x="5414963" y="4602163"/>
          <p14:tracePt t="33315" x="5443538" y="4602163"/>
          <p14:tracePt t="33322" x="5470525" y="4602163"/>
          <p14:tracePt t="33330" x="5487988" y="4602163"/>
          <p14:tracePt t="33336" x="5497513" y="4602163"/>
          <p14:tracePt t="33343" x="5516563" y="4602163"/>
          <p14:tracePt t="33350" x="5524500" y="4602163"/>
          <p14:tracePt t="33357" x="5543550" y="4602163"/>
          <p14:tracePt t="33364" x="5553075" y="4602163"/>
          <p14:tracePt t="33371" x="5570538" y="4602163"/>
          <p14:tracePt t="33379" x="5580063" y="4611688"/>
          <p14:tracePt t="33392" x="5597525" y="4611688"/>
          <p14:tracePt t="33399" x="5607050" y="4611688"/>
          <p14:tracePt t="33406" x="5626100" y="4611688"/>
          <p14:tracePt t="33413" x="5634038" y="4611688"/>
          <p14:tracePt t="33427" x="5653088" y="4621213"/>
          <p14:tracePt t="33434" x="5662613" y="4621213"/>
          <p14:tracePt t="33455" x="5680075" y="4629150"/>
          <p14:tracePt t="33469" x="5689600" y="4629150"/>
          <p14:tracePt t="33483" x="5699125" y="4629150"/>
          <p14:tracePt t="33490" x="5708650" y="4629150"/>
          <p14:tracePt t="33504" x="5716588" y="4629150"/>
          <p14:tracePt t="33511" x="5726113" y="4629150"/>
          <p14:tracePt t="33518" x="5726113" y="4638675"/>
          <p14:tracePt t="33526" x="5735638" y="4638675"/>
          <p14:tracePt t="33546" x="5745163" y="4638675"/>
          <p14:tracePt t="33553" x="5753100" y="4638675"/>
          <p14:tracePt t="33567" x="5753100" y="4648200"/>
          <p14:tracePt t="33595" x="5762625" y="4648200"/>
          <p14:tracePt t="33602" x="5772150" y="4648200"/>
          <p14:tracePt t="33651" x="5781675" y="4648200"/>
          <p14:tracePt t="33798" x="5781675" y="4638675"/>
          <p14:tracePt t="33847" x="5781675" y="4629150"/>
          <p14:tracePt t="33854" x="5781675" y="4621213"/>
          <p14:tracePt t="33882" x="5781675" y="4611688"/>
          <p14:tracePt t="33896" x="5781675" y="4602163"/>
          <p14:tracePt t="33910" x="5781675" y="4584700"/>
          <p14:tracePt t="33918" x="5772150" y="4584700"/>
          <p14:tracePt t="33924" x="5772150" y="4575175"/>
          <p14:tracePt t="33938" x="5762625" y="4575175"/>
          <p14:tracePt t="33945" x="5753100" y="4556125"/>
          <p14:tracePt t="33952" x="5753100" y="4548188"/>
          <p14:tracePt t="33973" x="5753100" y="4538663"/>
          <p14:tracePt t="33988" x="5753100" y="4529138"/>
          <p14:tracePt t="33994" x="5745163" y="4519613"/>
          <p14:tracePt t="34009" x="5745163" y="4511675"/>
          <p14:tracePt t="34023" x="5735638" y="4502150"/>
          <p14:tracePt t="34036" x="5735638" y="4492625"/>
          <p14:tracePt t="34043" x="5735638" y="4483100"/>
          <p14:tracePt t="34058" x="5735638" y="4465638"/>
          <p14:tracePt t="34078" x="5735638" y="4456113"/>
          <p14:tracePt t="34087" x="5726113" y="4456113"/>
          <p14:tracePt t="34093" x="5726113" y="4446588"/>
          <p14:tracePt t="34106" x="5726113" y="4438650"/>
          <p14:tracePt t="34120" x="5716588" y="4438650"/>
          <p14:tracePt t="34134" x="5716588" y="4429125"/>
          <p14:tracePt t="34183" x="5708650" y="4429125"/>
          <p14:tracePt t="34218" x="5708650" y="4438650"/>
          <p14:tracePt t="34232" x="5699125" y="4446588"/>
          <p14:tracePt t="34246" x="5699125" y="4456113"/>
          <p14:tracePt t="34253" x="5699125" y="4465638"/>
          <p14:tracePt t="34267" x="5699125" y="4475163"/>
          <p14:tracePt t="34274" x="5699125" y="4492625"/>
          <p14:tracePt t="34288" x="5699125" y="4511675"/>
          <p14:tracePt t="34302" x="5689600" y="4519613"/>
          <p14:tracePt t="34316" x="5689600" y="4538663"/>
          <p14:tracePt t="34336" x="5689600" y="4556125"/>
          <p14:tracePt t="34343" x="5689600" y="4565650"/>
          <p14:tracePt t="34350" x="5689600" y="4592638"/>
          <p14:tracePt t="34360" x="5689600" y="4602163"/>
          <p14:tracePt t="34365" x="5689600" y="4621213"/>
          <p14:tracePt t="34372" x="5689600" y="4629150"/>
          <p14:tracePt t="34378" x="5689600" y="4648200"/>
          <p14:tracePt t="34386" x="5689600" y="4657725"/>
          <p14:tracePt t="34393" x="5689600" y="4675188"/>
          <p14:tracePt t="34399" x="5689600" y="4694238"/>
          <p14:tracePt t="34413" x="5689600" y="4702175"/>
          <p14:tracePt t="34421" x="5689600" y="4711700"/>
          <p14:tracePt t="34435" x="5689600" y="4730750"/>
          <p14:tracePt t="34448" x="5689600" y="4738688"/>
          <p14:tracePt t="34455" x="5689600" y="4748213"/>
          <p14:tracePt t="34469" x="5689600" y="4757738"/>
          <p14:tracePt t="34476" x="5689600" y="4767263"/>
          <p14:tracePt t="34483" x="5689600" y="4775200"/>
          <p14:tracePt t="34498" x="5689600" y="4784725"/>
          <p14:tracePt t="34505" x="5689600" y="4794250"/>
          <p14:tracePt t="34518" x="5689600" y="4803775"/>
          <p14:tracePt t="34526" x="5689600" y="4811713"/>
          <p14:tracePt t="34553" x="5689600" y="4821238"/>
          <p14:tracePt t="34567" x="5689600" y="4830763"/>
          <p14:tracePt t="34581" x="5689600" y="4840288"/>
          <p14:tracePt t="34595" x="5689600" y="4848225"/>
          <p14:tracePt t="35553" x="5689600" y="4840288"/>
          <p14:tracePt t="40829" x="5689600" y="4830763"/>
          <p14:tracePt t="40842" x="5689600" y="4821238"/>
          <p14:tracePt t="40865" x="5699125" y="4821238"/>
          <p14:tracePt t="40870" x="5699125" y="4811713"/>
          <p14:tracePt t="40877" x="5699125" y="4803775"/>
          <p14:tracePt t="40927" x="5699125" y="4794250"/>
          <p14:tracePt t="40948" x="5699125" y="4784725"/>
          <p14:tracePt t="40997" x="5699125" y="4775200"/>
          <p14:tracePt t="41003" x="5708650" y="4775200"/>
          <p14:tracePt t="41018" x="5708650" y="4767263"/>
          <p14:tracePt t="41038" x="5708650" y="4757738"/>
          <p14:tracePt t="41045" x="5708650" y="4738688"/>
          <p14:tracePt t="41052" x="5726113" y="4738688"/>
          <p14:tracePt t="41059" x="5726113" y="4721225"/>
          <p14:tracePt t="41067" x="5735638" y="4711700"/>
          <p14:tracePt t="41074" x="5745163" y="4702175"/>
          <p14:tracePt t="41080" x="5745163" y="4684713"/>
          <p14:tracePt t="41087" x="5753100" y="4675188"/>
          <p14:tracePt t="41094" x="5762625" y="4665663"/>
          <p14:tracePt t="41101" x="5762625" y="4657725"/>
          <p14:tracePt t="41116" x="5762625" y="4648200"/>
          <p14:tracePt t="41123" x="5772150" y="4648200"/>
          <p14:tracePt t="41129" x="5772150" y="4638675"/>
          <p14:tracePt t="41136" x="5772150" y="4629150"/>
          <p14:tracePt t="41144" x="5781675" y="4629150"/>
          <p14:tracePt t="41161" x="5781675" y="4621213"/>
          <p14:tracePt t="41164" x="5781675" y="4611688"/>
          <p14:tracePt t="41192" x="5789613" y="4602163"/>
          <p14:tracePt t="41199" x="5789613" y="4592638"/>
          <p14:tracePt t="41227" x="5789613" y="4584700"/>
          <p14:tracePt t="41234" x="5789613" y="4575175"/>
          <p14:tracePt t="41240" x="5799138" y="4575175"/>
          <p14:tracePt t="41255" x="5799138" y="4565650"/>
          <p14:tracePt t="41262" x="5799138" y="4556125"/>
          <p14:tracePt t="41269" x="5808663" y="4548188"/>
          <p14:tracePt t="41276" x="5808663" y="4538663"/>
          <p14:tracePt t="41283" x="5818188" y="4529138"/>
          <p14:tracePt t="41290" x="5835650" y="4511675"/>
          <p14:tracePt t="41297" x="5845175" y="4492625"/>
          <p14:tracePt t="41304" x="5845175" y="4483100"/>
          <p14:tracePt t="41311" x="5854700" y="4465638"/>
          <p14:tracePt t="41319" x="5862638" y="4456113"/>
          <p14:tracePt t="41332" x="5872163" y="4446588"/>
          <p14:tracePt t="41339" x="5872163" y="4438650"/>
          <p14:tracePt t="41345" x="5881688" y="4429125"/>
          <p14:tracePt t="41360" x="5891213" y="4429125"/>
          <p14:tracePt t="41367" x="5891213" y="4419600"/>
          <p14:tracePt t="41381" x="5891213" y="4410075"/>
          <p14:tracePt t="41402" x="5891213" y="4402138"/>
          <p14:tracePt t="41409" x="5891213" y="4392613"/>
          <p14:tracePt t="41416" x="5899150" y="4392613"/>
          <p14:tracePt t="41436" x="5908675" y="4392613"/>
          <p14:tracePt t="41444" x="5908675" y="4383088"/>
          <p14:tracePt t="41465" x="5908675" y="4373563"/>
          <p14:tracePt t="41514" x="5908675" y="4365625"/>
          <p14:tracePt t="41961" x="5891213" y="4346575"/>
          <p14:tracePt t="41968" x="5872163" y="4337050"/>
          <p14:tracePt t="41976" x="5862638" y="4329113"/>
          <p14:tracePt t="41982" x="5845175" y="4319588"/>
          <p14:tracePt t="41989" x="5835650" y="4310063"/>
          <p14:tracePt t="41996" x="5818188" y="4292600"/>
          <p14:tracePt t="42003" x="5808663" y="4292600"/>
          <p14:tracePt t="42010" x="5799138" y="4283075"/>
          <p14:tracePt t="42017" x="5789613" y="4273550"/>
          <p14:tracePt t="42025" x="5772150" y="4264025"/>
          <p14:tracePt t="42031" x="5762625" y="4256088"/>
          <p14:tracePt t="42037" x="5753100" y="4246563"/>
          <p14:tracePt t="42044" x="5735638" y="4227513"/>
          <p14:tracePt t="42052" x="5716588" y="4219575"/>
          <p14:tracePt t="42060" x="5716588" y="4210050"/>
          <p14:tracePt t="42066" x="5699125" y="4191000"/>
          <p14:tracePt t="42073" x="5689600" y="4191000"/>
          <p14:tracePt t="42080" x="5670550" y="4164013"/>
          <p14:tracePt t="42087" x="5662613" y="4146550"/>
          <p14:tracePt t="42095" x="5643563" y="4137025"/>
          <p14:tracePt t="42101" x="5634038" y="4117975"/>
          <p14:tracePt t="42109" x="5616575" y="4090988"/>
          <p14:tracePt t="42114" x="5589588" y="4054475"/>
          <p14:tracePt t="42122" x="5570538" y="4027488"/>
          <p14:tracePt t="42128" x="5561013" y="4008438"/>
          <p14:tracePt t="42136" x="5543550" y="3971925"/>
          <p14:tracePt t="42143" x="5516563" y="3944938"/>
          <p14:tracePt t="42150" x="5497513" y="3898900"/>
          <p14:tracePt t="42157" x="5487988" y="3862388"/>
          <p14:tracePt t="42164" x="5480050" y="3825875"/>
          <p14:tracePt t="42171" x="5461000" y="3789363"/>
          <p14:tracePt t="42178" x="5461000" y="3779838"/>
          <p14:tracePt t="42185" x="5443538" y="3735388"/>
          <p14:tracePt t="42193" x="5424488" y="3679825"/>
          <p14:tracePt t="42198" x="5414963" y="3633788"/>
          <p14:tracePt t="42206" x="5407025" y="3597275"/>
          <p14:tracePt t="42212" x="5407025" y="3579813"/>
          <p14:tracePt t="42220" x="5397500" y="3560763"/>
          <p14:tracePt t="42226" x="5397500" y="3552825"/>
          <p14:tracePt t="42233" x="5397500" y="3533775"/>
          <p14:tracePt t="42241" x="5387975" y="3516313"/>
          <p14:tracePt t="42248" x="5387975" y="3506788"/>
          <p14:tracePt t="42254" x="5387975" y="3487738"/>
          <p14:tracePt t="42261" x="5378450" y="3479800"/>
          <p14:tracePt t="42276" x="5378450" y="3460750"/>
          <p14:tracePt t="42282" x="5378450" y="3451225"/>
          <p14:tracePt t="42290" x="5378450" y="3443288"/>
          <p14:tracePt t="42296" x="5378450" y="3433763"/>
          <p14:tracePt t="42303" x="5378450" y="3424238"/>
          <p14:tracePt t="42310" x="5378450" y="3414713"/>
          <p14:tracePt t="42326" x="5378450" y="3406775"/>
          <p14:tracePt t="42339" x="5378450" y="3397250"/>
          <p14:tracePt t="42345" x="5378450" y="3387725"/>
          <p14:tracePt t="42423" x="5378450" y="3397250"/>
          <p14:tracePt t="42437" x="5378450" y="3414713"/>
          <p14:tracePt t="42444" x="5387975" y="3443288"/>
          <p14:tracePt t="42450" x="5387975" y="3479800"/>
          <p14:tracePt t="42457" x="5387975" y="3516313"/>
          <p14:tracePt t="42465" x="5387975" y="3543300"/>
          <p14:tracePt t="42471" x="5387975" y="3560763"/>
          <p14:tracePt t="42478" x="5397500" y="3597275"/>
          <p14:tracePt t="42486" x="5397500" y="3633788"/>
          <p14:tracePt t="42493" x="5407025" y="3689350"/>
          <p14:tracePt t="42499" x="5414963" y="3743325"/>
          <p14:tracePt t="42506" x="5414963" y="3825875"/>
          <p14:tracePt t="42513" x="5414963" y="3852863"/>
          <p14:tracePt t="42520" x="5424488" y="3881438"/>
          <p14:tracePt t="42527" x="5424488" y="3908425"/>
          <p14:tracePt t="42534" x="5424488" y="3935413"/>
          <p14:tracePt t="42541" x="5434013" y="3971925"/>
          <p14:tracePt t="42548" x="5434013" y="3990975"/>
          <p14:tracePt t="42555" x="5434013" y="4027488"/>
          <p14:tracePt t="42562" x="5434013" y="4054475"/>
          <p14:tracePt t="42569" x="5434013" y="4073525"/>
          <p14:tracePt t="42576" x="5451475" y="4090988"/>
          <p14:tracePt t="42583" x="5451475" y="4117975"/>
          <p14:tracePt t="42590" x="5451475" y="4146550"/>
          <p14:tracePt t="42597" x="5451475" y="4173538"/>
          <p14:tracePt t="42604" x="5461000" y="4191000"/>
          <p14:tracePt t="42611" x="5461000" y="4219575"/>
          <p14:tracePt t="42618" x="5470525" y="4237038"/>
          <p14:tracePt t="42627" x="5480050" y="4273550"/>
          <p14:tracePt t="42632" x="5487988" y="4319588"/>
          <p14:tracePt t="42639" x="5497513" y="4356100"/>
          <p14:tracePt t="42646" x="5507038" y="4392613"/>
          <p14:tracePt t="42653" x="5507038" y="4402138"/>
          <p14:tracePt t="42661" x="5507038" y="4419600"/>
          <p14:tracePt t="42667" x="5507038" y="4438650"/>
          <p14:tracePt t="42673" x="5507038" y="4456113"/>
          <p14:tracePt t="42681" x="5507038" y="4465638"/>
          <p14:tracePt t="42688" x="5516563" y="4483100"/>
          <p14:tracePt t="42694" x="5516563" y="4502150"/>
          <p14:tracePt t="42709" x="5524500" y="4511675"/>
          <p14:tracePt t="42716" x="5524500" y="4519613"/>
          <p14:tracePt t="42730" x="5524500" y="4538663"/>
          <p14:tracePt t="42737" x="5524500" y="4548188"/>
          <p14:tracePt t="42744" x="5524500" y="4556125"/>
          <p14:tracePt t="42751" x="5524500" y="4565650"/>
          <p14:tracePt t="42772" x="5524500" y="4584700"/>
          <p14:tracePt t="42779" x="5524500" y="4592638"/>
          <p14:tracePt t="42793" x="5524500" y="4611688"/>
          <p14:tracePt t="42807" x="5524500" y="4621213"/>
          <p14:tracePt t="42821" x="5524500" y="4629150"/>
          <p14:tracePt t="42828" x="5534025" y="4629150"/>
          <p14:tracePt t="42835" x="5534025" y="4648200"/>
          <p14:tracePt t="42849" x="5534025" y="4657725"/>
          <p14:tracePt t="42856" x="5543550" y="4657725"/>
          <p14:tracePt t="42862" x="5543550" y="4665663"/>
          <p14:tracePt t="42877" x="5543550" y="4675188"/>
          <p14:tracePt t="42883" x="5553075" y="4684713"/>
          <p14:tracePt t="42891" x="5553075" y="4694238"/>
          <p14:tracePt t="42911" x="5553075" y="4702175"/>
          <p14:tracePt t="42932" x="5553075" y="4711700"/>
          <p14:tracePt t="42947" x="5553075" y="4721225"/>
          <p14:tracePt t="43045" x="5561013" y="4721225"/>
          <p14:tracePt t="43219" x="5561013" y="4711700"/>
          <p14:tracePt t="43268" x="5561013" y="4702175"/>
          <p14:tracePt t="43297" x="5561013" y="4694238"/>
          <p14:tracePt t="43338" x="5561013" y="4684713"/>
          <p14:tracePt t="43373" x="5561013" y="4675188"/>
          <p14:tracePt t="43394" x="5553075" y="4675188"/>
          <p14:tracePt t="43415" x="5543550" y="4675188"/>
          <p14:tracePt t="43506" x="5543550" y="4665663"/>
          <p14:tracePt t="43611" x="5534025" y="4665663"/>
          <p14:tracePt t="44135" x="5534025" y="4657725"/>
          <p14:tracePt t="44177" x="5534025" y="4648200"/>
          <p14:tracePt t="44198" x="5524500" y="4638675"/>
          <p14:tracePt t="44233" x="5524500" y="4629150"/>
          <p14:tracePt t="44253" x="5524500" y="4621213"/>
          <p14:tracePt t="44260" x="5524500" y="4611688"/>
          <p14:tracePt t="44281" x="5524500" y="4592638"/>
          <p14:tracePt t="44295" x="5516563" y="4565650"/>
          <p14:tracePt t="44302" x="5507038" y="4556125"/>
          <p14:tracePt t="44309" x="5507038" y="4529138"/>
          <p14:tracePt t="44317" x="5487988" y="4502150"/>
          <p14:tracePt t="44324" x="5480050" y="4492625"/>
          <p14:tracePt t="44330" x="5480050" y="4475163"/>
          <p14:tracePt t="44337" x="5480050" y="4465638"/>
          <p14:tracePt t="44344" x="5470525" y="4446588"/>
          <p14:tracePt t="44352" x="5461000" y="4429125"/>
          <p14:tracePt t="44360" x="5451475" y="4410075"/>
          <p14:tracePt t="44365" x="5443538" y="4402138"/>
          <p14:tracePt t="44373" x="5443538" y="4383088"/>
          <p14:tracePt t="44379" x="5434013" y="4383088"/>
          <p14:tracePt t="44386" x="5434013" y="4373563"/>
          <p14:tracePt t="44394" x="5424488" y="4356100"/>
          <p14:tracePt t="44400" x="5414963" y="4346575"/>
          <p14:tracePt t="44408" x="5407025" y="4329113"/>
          <p14:tracePt t="44422" x="5407025" y="4319588"/>
          <p14:tracePt t="44428" x="5407025" y="4310063"/>
          <p14:tracePt t="44435" x="5397500" y="4310063"/>
          <p14:tracePt t="44443" x="5387975" y="4300538"/>
          <p14:tracePt t="44449" x="5387975" y="4292600"/>
          <p14:tracePt t="44463" x="5378450" y="4292600"/>
          <p14:tracePt t="44471" x="5378450" y="4283075"/>
          <p14:tracePt t="44477" x="5370513" y="4283075"/>
          <p14:tracePt t="44512" x="5360988" y="4283075"/>
          <p14:tracePt t="44520" x="5360988" y="4292600"/>
          <p14:tracePt t="44533" x="5341938" y="4319588"/>
          <p14:tracePt t="44541" x="5324475" y="4373563"/>
          <p14:tracePt t="44547" x="5305425" y="4446588"/>
          <p14:tracePt t="44554" x="5278438" y="4538663"/>
          <p14:tracePt t="44561" x="5260975" y="4621213"/>
          <p14:tracePt t="44569" x="5251450" y="4684713"/>
          <p14:tracePt t="44576" x="5241925" y="4730750"/>
          <p14:tracePt t="44582" x="5232400" y="4803775"/>
          <p14:tracePt t="44589" x="5214938" y="4867275"/>
          <p14:tracePt t="44596" x="5205413" y="4913313"/>
          <p14:tracePt t="44603" x="5195888" y="4949825"/>
          <p14:tracePt t="44610" x="5195888" y="4959350"/>
          <p14:tracePt t="44617" x="5195888" y="4976813"/>
          <p14:tracePt t="44624" x="5195888" y="4986338"/>
          <p14:tracePt t="44631" x="5187950" y="4995863"/>
          <p14:tracePt t="44638" x="5187950" y="5013325"/>
          <p14:tracePt t="44645" x="5187950" y="5022850"/>
          <p14:tracePt t="44652" x="5187950" y="5032375"/>
          <p14:tracePt t="44667" x="5187950" y="5040313"/>
          <p14:tracePt t="44673" x="5187950" y="5049838"/>
          <p14:tracePt t="44687" x="5187950" y="5068888"/>
          <p14:tracePt t="44693" x="5187950" y="5076825"/>
          <p14:tracePt t="44710" x="5205413" y="5086350"/>
          <p14:tracePt t="44716" x="5214938" y="5086350"/>
          <p14:tracePt t="44722" x="5260975" y="5086350"/>
          <p14:tracePt t="44728" x="5397500" y="5068888"/>
          <p14:tracePt t="44736" x="5553075" y="5003800"/>
          <p14:tracePt t="44744" x="5862638" y="4876800"/>
          <p14:tracePt t="44749" x="6227763" y="4702175"/>
          <p14:tracePt t="44756" x="6365875" y="4602163"/>
          <p14:tracePt t="44764" x="6438900" y="4538663"/>
          <p14:tracePt t="44771" x="6492875" y="4511675"/>
          <p14:tracePt t="44777" x="6511925" y="4492625"/>
          <p14:tracePt t="44785" x="6521450" y="4475163"/>
          <p14:tracePt t="44794" x="6529388" y="4465638"/>
          <p14:tracePt t="44799" x="6548438" y="4456113"/>
          <p14:tracePt t="44826" x="6548438" y="4438650"/>
          <p14:tracePt t="44834" x="6548438" y="4429125"/>
          <p14:tracePt t="44841" x="6548438" y="4419600"/>
          <p14:tracePt t="44847" x="6557963" y="4383088"/>
          <p14:tracePt t="44854" x="6565900" y="4337050"/>
          <p14:tracePt t="44862" x="6565900" y="4283075"/>
          <p14:tracePt t="44869" x="6584950" y="4191000"/>
          <p14:tracePt t="44876" x="6584950" y="3990975"/>
          <p14:tracePt t="44883" x="6548438" y="3762375"/>
          <p14:tracePt t="44894" x="6502400" y="3552825"/>
          <p14:tracePt t="44896" x="6475413" y="3433763"/>
          <p14:tracePt t="44903" x="6465888" y="3378200"/>
          <p14:tracePt t="44911" x="6456363" y="3324225"/>
          <p14:tracePt t="44918" x="6419850" y="3260725"/>
          <p14:tracePt t="44928" x="6356350" y="3178175"/>
          <p14:tracePt t="44931" x="6283325" y="3114675"/>
          <p14:tracePt t="44938" x="6219825" y="3032125"/>
          <p14:tracePt t="44945" x="6164263" y="2976563"/>
          <p14:tracePt t="44953" x="6137275" y="2940050"/>
          <p14:tracePt t="44960" x="6118225" y="2922588"/>
          <p14:tracePt t="44967" x="6091238" y="2903538"/>
          <p14:tracePt t="44973" x="6064250" y="2857500"/>
          <p14:tracePt t="44981" x="6027738" y="2830513"/>
          <p14:tracePt t="44988" x="5972175" y="2794000"/>
          <p14:tracePt t="44994" x="5935663" y="2776538"/>
          <p14:tracePt t="45001" x="5908675" y="2757488"/>
          <p14:tracePt t="45010" x="5891213" y="2747963"/>
          <p14:tracePt t="45015" x="5862638" y="2730500"/>
          <p14:tracePt t="45023" x="5826125" y="2711450"/>
          <p14:tracePt t="45030" x="5808663" y="2711450"/>
          <p14:tracePt t="45036" x="5781675" y="2703513"/>
          <p14:tracePt t="45043" x="5753100" y="2703513"/>
          <p14:tracePt t="45051" x="5745163" y="2703513"/>
          <p14:tracePt t="45058" x="5726113" y="2693988"/>
          <p14:tracePt t="45065" x="5708650" y="2693988"/>
          <p14:tracePt t="45072" x="5680075" y="2684463"/>
          <p14:tracePt t="45078" x="5643563" y="2674938"/>
          <p14:tracePt t="45085" x="5626100" y="2674938"/>
          <p14:tracePt t="45092" x="5589588" y="2674938"/>
          <p14:tracePt t="45100" x="5570538" y="2674938"/>
          <p14:tracePt t="45107" x="5561013" y="2674938"/>
          <p14:tracePt t="45113" x="5534025" y="2674938"/>
          <p14:tracePt t="45120" x="5516563" y="2674938"/>
          <p14:tracePt t="45127" x="5507038" y="2674938"/>
          <p14:tracePt t="45134" x="5480050" y="2674938"/>
          <p14:tracePt t="45142" x="5461000" y="2674938"/>
          <p14:tracePt t="45148" x="5451475" y="2684463"/>
          <p14:tracePt t="45157" x="5434013" y="2684463"/>
          <p14:tracePt t="45170" x="5414963" y="2693988"/>
          <p14:tracePt t="45177" x="5407025" y="2703513"/>
          <p14:tracePt t="45183" x="5387975" y="2703513"/>
          <p14:tracePt t="45189" x="5370513" y="2703513"/>
          <p14:tracePt t="45197" x="5370513" y="2720975"/>
          <p14:tracePt t="45205" x="5360988" y="2720975"/>
          <p14:tracePt t="45210" x="5351463" y="2730500"/>
          <p14:tracePt t="45218" x="5341938" y="2740025"/>
          <p14:tracePt t="45227" x="5334000" y="2740025"/>
          <p14:tracePt t="45232" x="5324475" y="2740025"/>
          <p14:tracePt t="45239" x="5324475" y="2747963"/>
          <p14:tracePt t="45246" x="5314950" y="2747963"/>
          <p14:tracePt t="45253" x="5305425" y="2757488"/>
          <p14:tracePt t="45274" x="5297488" y="2767013"/>
          <p14:tracePt t="45281" x="5278438" y="2767013"/>
          <p14:tracePt t="45295" x="5278438" y="2776538"/>
          <p14:tracePt t="45303" x="5268913" y="2776538"/>
          <p14:tracePt t="45316" x="5260975" y="2776538"/>
          <p14:tracePt t="45344" x="5251450" y="2776538"/>
          <p14:tracePt t="45352" x="5241925" y="2776538"/>
          <p14:tracePt t="45805" x="5232400" y="2767013"/>
          <p14:tracePt t="45813" x="5214938" y="2757488"/>
          <p14:tracePt t="45819" x="5205413" y="2757488"/>
          <p14:tracePt t="45826" x="5187950" y="2740025"/>
          <p14:tracePt t="45833" x="5168900" y="2740025"/>
          <p14:tracePt t="45841" x="5168900" y="2730500"/>
          <p14:tracePt t="45847" x="5141913" y="2720975"/>
          <p14:tracePt t="45854" x="5132388" y="2711450"/>
          <p14:tracePt t="45861" x="5105400" y="2693988"/>
          <p14:tracePt t="45868" x="5068888" y="2674938"/>
          <p14:tracePt t="45875" x="5032375" y="2657475"/>
          <p14:tracePt t="45882" x="5013325" y="2657475"/>
          <p14:tracePt t="45889" x="4986338" y="2638425"/>
          <p14:tracePt t="45896" x="4959350" y="2630488"/>
          <p14:tracePt t="45903" x="4940300" y="2630488"/>
          <p14:tracePt t="45910" x="4895850" y="2620963"/>
          <p14:tracePt t="45916" x="4849813" y="2611438"/>
          <p14:tracePt t="45924" x="4813300" y="2611438"/>
          <p14:tracePt t="45931" x="4784725" y="2611438"/>
          <p14:tracePt t="45938" x="4757738" y="2611438"/>
          <p14:tracePt t="45945" x="4740275" y="2611438"/>
          <p14:tracePt t="45952" x="4711700" y="2611438"/>
          <p14:tracePt t="45959" x="4675188" y="2620963"/>
          <p14:tracePt t="45966" x="4630738" y="2630488"/>
          <p14:tracePt t="45973" x="4594225" y="2647950"/>
          <p14:tracePt t="45980" x="4575175" y="2657475"/>
          <p14:tracePt t="45988" x="4548188" y="2667000"/>
          <p14:tracePt t="45993" x="4538663" y="2674938"/>
          <p14:tracePt t="46000" x="4521200" y="2684463"/>
          <p14:tracePt t="46008" x="4502150" y="2684463"/>
          <p14:tracePt t="46015" x="4484688" y="2703513"/>
          <p14:tracePt t="46022" x="4475163" y="2711450"/>
          <p14:tracePt t="46029" x="4465638" y="2720975"/>
          <p14:tracePt t="46043" x="4456113" y="2730500"/>
          <p14:tracePt t="46050" x="4448175" y="2740025"/>
          <p14:tracePt t="46064" x="4438650" y="2757488"/>
          <p14:tracePt t="46071" x="4438650" y="2767013"/>
          <p14:tracePt t="46085" x="4429125" y="2767013"/>
          <p14:tracePt t="46106" x="4429125" y="2776538"/>
          <p14:tracePt t="46119" x="4429125" y="2784475"/>
          <p14:tracePt t="46134" x="4419600" y="2784475"/>
          <p14:tracePt t="46141" x="4419600" y="2794000"/>
          <p14:tracePt t="46148" x="4419600" y="2803525"/>
          <p14:tracePt t="46154" x="4411663" y="2803525"/>
          <p14:tracePt t="46183" x="4411663" y="2813050"/>
          <p14:tracePt t="46203" x="4402138" y="2813050"/>
          <p14:tracePt t="46351" x="4392613" y="2813050"/>
          <p14:tracePt t="46357" x="4392613" y="2803525"/>
          <p14:tracePt t="46392" x="4392613" y="2794000"/>
          <p14:tracePt t="46413" x="4392613" y="2784475"/>
          <p14:tracePt t="46427" x="4392613" y="2776538"/>
          <p14:tracePt t="46462" x="4402138" y="2757488"/>
          <p14:tracePt t="46470" x="4411663" y="2747963"/>
          <p14:tracePt t="46476" x="4475163" y="2711450"/>
          <p14:tracePt t="46483" x="4565650" y="2647950"/>
          <p14:tracePt t="46489" x="4830763" y="2511425"/>
          <p14:tracePt t="46497" x="5232400" y="2328863"/>
          <p14:tracePt t="46504" x="5461000" y="2236788"/>
          <p14:tracePt t="46510" x="5616575" y="2182813"/>
          <p14:tracePt t="46518" x="5726113" y="2173288"/>
          <p14:tracePt t="46526" x="5808663" y="2182813"/>
          <p14:tracePt t="46532" x="5845175" y="2200275"/>
          <p14:tracePt t="46539" x="5891213" y="2219325"/>
          <p14:tracePt t="46547" x="5945188" y="2236788"/>
          <p14:tracePt t="46553" x="5972175" y="2246313"/>
          <p14:tracePt t="46560" x="5991225" y="2255838"/>
          <p14:tracePt t="46567" x="6018213" y="2265363"/>
          <p14:tracePt t="46574" x="6054725" y="2265363"/>
          <p14:tracePt t="46581" x="6091238" y="2273300"/>
          <p14:tracePt t="46588" x="6127750" y="2282825"/>
          <p14:tracePt t="46595" x="6173788" y="2301875"/>
          <p14:tracePt t="46602" x="6227763" y="2319338"/>
          <p14:tracePt t="46609" x="6264275" y="2338388"/>
          <p14:tracePt t="46616" x="6283325" y="2346325"/>
          <p14:tracePt t="46623" x="6300788" y="2355850"/>
          <p14:tracePt t="46630" x="6319838" y="2365375"/>
          <p14:tracePt t="46637" x="6329363" y="2365375"/>
          <p14:tracePt t="46645" x="6337300" y="2365375"/>
          <p14:tracePt t="46658" x="6346825" y="2365375"/>
          <p14:tracePt t="46665" x="6356350" y="2374900"/>
          <p14:tracePt t="46672" x="6365875" y="2382838"/>
          <p14:tracePt t="46707" x="6365875" y="2392363"/>
          <p14:tracePt t="46965" x="6419850" y="2411413"/>
          <p14:tracePt t="46972" x="6475413" y="2455863"/>
          <p14:tracePt t="46979" x="6511925" y="2474913"/>
          <p14:tracePt t="46986" x="6521450" y="2492375"/>
          <p14:tracePt t="46994" x="6538913" y="2501900"/>
          <p14:tracePt t="47000" x="6565900" y="2511425"/>
          <p14:tracePt t="47009" x="6565900" y="2520950"/>
          <p14:tracePt t="47014" x="6565900" y="2528888"/>
          <p14:tracePt t="47021" x="6575425" y="2528888"/>
          <p14:tracePt t="47036" x="6584950" y="2528888"/>
          <p14:tracePt t="47043" x="6584950" y="2538413"/>
          <p14:tracePt t="47048" x="6584950" y="2547938"/>
          <p14:tracePt t="47057" x="6594475" y="2547938"/>
          <p14:tracePt t="47063" x="6602413" y="2547938"/>
          <p14:tracePt t="47091" x="6611938" y="2557463"/>
          <p14:tracePt t="47105" x="6611938" y="2565400"/>
          <p14:tracePt t="47111" x="6621463" y="2565400"/>
          <p14:tracePt t="47154" x="6621463" y="2574925"/>
          <p14:tracePt t="47175" x="6630988" y="2574925"/>
          <p14:tracePt t="47232" x="6630988" y="2584450"/>
          <p14:tracePt t="48223" x="6731000" y="2630488"/>
          <p14:tracePt t="48231" x="6931025" y="2711450"/>
          <p14:tracePt t="48238" x="7215188" y="2857500"/>
          <p14:tracePt t="48244" x="7397750" y="2959100"/>
          <p14:tracePt t="48251" x="7497763" y="3032125"/>
          <p14:tracePt t="48259" x="7580313" y="3086100"/>
          <p14:tracePt t="48265" x="7634288" y="3159125"/>
          <p14:tracePt t="48272" x="7716838" y="3241675"/>
          <p14:tracePt t="48279" x="7789863" y="3341688"/>
          <p14:tracePt t="48286" x="7862888" y="3451225"/>
          <p14:tracePt t="48293" x="7926388" y="3606800"/>
          <p14:tracePt t="48300" x="8018463" y="3779838"/>
          <p14:tracePt t="48308" x="8045450" y="3871913"/>
          <p14:tracePt t="48314" x="8081963" y="3944938"/>
          <p14:tracePt t="48321" x="8091488" y="4027488"/>
          <p14:tracePt t="48328" x="8101013" y="4100513"/>
          <p14:tracePt t="48335" x="8137525" y="4191000"/>
          <p14:tracePt t="48343" x="8210550" y="4283075"/>
          <p14:tracePt t="48349" x="8256588" y="4356100"/>
          <p14:tracePt t="48357" x="8274050" y="4373563"/>
          <p14:tracePt t="48363" x="8293100" y="4392613"/>
          <p14:tracePt t="48370" x="8310563" y="4429125"/>
          <p14:tracePt t="48377" x="8329613" y="4456113"/>
          <p14:tracePt t="48384" x="8356600" y="4475163"/>
          <p14:tracePt t="48392" x="8366125" y="4475163"/>
          <p14:tracePt t="48398" x="8383588" y="4483100"/>
          <p14:tracePt t="48406" x="8402638" y="4492625"/>
          <p14:tracePt t="48412" x="8410575" y="4492625"/>
          <p14:tracePt t="48419" x="8439150" y="4502150"/>
          <p14:tracePt t="48782" x="8456613" y="4529138"/>
          <p14:tracePt t="48790" x="8493125" y="4592638"/>
          <p14:tracePt t="48797" x="8539163" y="4665663"/>
          <p14:tracePt t="48803" x="8612188" y="4757738"/>
          <p14:tracePt t="48811" x="8675688" y="4848225"/>
          <p14:tracePt t="48818" x="8767763" y="4949825"/>
          <p14:tracePt t="48824" x="8848725" y="5040313"/>
          <p14:tracePt t="48831" x="8904288" y="5113338"/>
          <p14:tracePt t="48838" x="8959850" y="5149850"/>
          <p14:tracePt t="48845" x="8996363" y="5178425"/>
          <p14:tracePt t="48852" x="9013825" y="5205413"/>
          <p14:tracePt t="48860" x="9059863" y="5241925"/>
          <p14:tracePt t="48867" x="9086850" y="5278438"/>
          <p14:tracePt t="48873" x="9142413" y="5324475"/>
          <p14:tracePt t="48880" x="9186863" y="5341938"/>
          <p14:tracePt t="48888" x="9242425" y="5387975"/>
          <p14:tracePt t="48895" x="9296400" y="5414963"/>
          <p14:tracePt t="48901" x="9305925" y="5434013"/>
          <p14:tracePt t="48909" x="9342438" y="5461000"/>
          <p14:tracePt t="48916" x="9361488" y="5470525"/>
          <p14:tracePt t="48922" x="9378950" y="5478463"/>
          <p14:tracePt t="48928" x="9388475" y="5487988"/>
          <p14:tracePt t="48937" x="9405938" y="5497513"/>
          <p14:tracePt t="48944" x="9424988" y="5514975"/>
          <p14:tracePt t="48950" x="9434513" y="5524500"/>
          <p14:tracePt t="48957" x="9451975" y="5534025"/>
          <p14:tracePt t="48964" x="9461500" y="5534025"/>
          <p14:tracePt t="48971" x="9471025" y="5543550"/>
          <p14:tracePt t="48978" x="9478963" y="5551488"/>
          <p14:tracePt t="48985" x="9488488" y="5551488"/>
          <p14:tracePt t="49006" x="9498013" y="5570538"/>
          <p14:tracePt t="49013" x="9507538" y="5570538"/>
          <p14:tracePt t="49020" x="9507538" y="5580063"/>
          <p14:tracePt t="49042" x="9515475" y="5580063"/>
          <p14:tracePt t="49062" x="9525000" y="5580063"/>
          <p14:tracePt t="49069" x="9525000" y="5588000"/>
          <p14:tracePt t="49097" x="9534525" y="5588000"/>
          <p14:tracePt t="49111" x="9534525" y="5597525"/>
          <p14:tracePt t="49118" x="9544050" y="5597525"/>
          <p14:tracePt t="49160" x="9544050" y="5607050"/>
          <p14:tracePt t="49181" x="9544050" y="5616575"/>
          <p14:tracePt t="49230" x="9544050" y="5624513"/>
          <p14:tracePt t="49335" x="9534525" y="5624513"/>
          <p14:tracePt t="49342" x="9525000" y="5634038"/>
          <p14:tracePt t="49348" x="9515475" y="5634038"/>
          <p14:tracePt t="49356" x="9478963" y="5643563"/>
          <p14:tracePt t="49362" x="9388475" y="5643563"/>
          <p14:tracePt t="49370" x="9259888" y="5653088"/>
          <p14:tracePt t="49377" x="9113838" y="5661025"/>
          <p14:tracePt t="49384" x="9040813" y="5670550"/>
          <p14:tracePt t="49390" x="8977313" y="5670550"/>
          <p14:tracePt t="49398" x="8931275" y="5670550"/>
          <p14:tracePt t="49405" x="8848725" y="5689600"/>
          <p14:tracePt t="49411" x="8767763" y="5689600"/>
          <p14:tracePt t="49418" x="8694738" y="5689600"/>
          <p14:tracePt t="49427" x="8621713" y="5689600"/>
          <p14:tracePt t="49433" x="8585200" y="5689600"/>
          <p14:tracePt t="49439" x="8539163" y="5689600"/>
          <p14:tracePt t="49446" x="8483600" y="5689600"/>
          <p14:tracePt t="49453" x="8429625" y="5680075"/>
          <p14:tracePt t="49460" x="8374063" y="5680075"/>
          <p14:tracePt t="49467" x="8329613" y="5680075"/>
          <p14:tracePt t="49476" x="8256588" y="5680075"/>
          <p14:tracePt t="49482" x="8191500" y="5680075"/>
          <p14:tracePt t="49488" x="8091488" y="5680075"/>
          <p14:tracePt t="49495" x="7962900" y="5697538"/>
          <p14:tracePt t="49503" x="7816850" y="5707063"/>
          <p14:tracePt t="49509" x="7680325" y="5734050"/>
          <p14:tracePt t="49516" x="7561263" y="5762625"/>
          <p14:tracePt t="49523" x="7470775" y="5780088"/>
          <p14:tracePt t="49530" x="7434263" y="5799138"/>
          <p14:tracePt t="49537" x="7388225" y="5799138"/>
          <p14:tracePt t="49545" x="7351713" y="5816600"/>
          <p14:tracePt t="49552" x="7324725" y="5816600"/>
          <p14:tracePt t="49558" x="7305675" y="5826125"/>
          <p14:tracePt t="49565" x="7296150" y="5826125"/>
          <p14:tracePt t="49572" x="7288213" y="5835650"/>
          <p14:tracePt t="49580" x="7278688" y="5835650"/>
          <p14:tracePt t="49601" x="7269163" y="5835650"/>
          <p14:tracePt t="49628" x="7259638" y="5835650"/>
          <p14:tracePt t="50761" x="7269163" y="5835650"/>
          <p14:tracePt t="50768" x="7269163" y="5826125"/>
          <p14:tracePt t="50775" x="7278688" y="5816600"/>
          <p14:tracePt t="50782" x="7296150" y="5816600"/>
          <p14:tracePt t="50789" x="7305675" y="5799138"/>
          <p14:tracePt t="50796" x="7324725" y="5789613"/>
          <p14:tracePt t="50803" x="7334250" y="5780088"/>
          <p14:tracePt t="50810" x="7342188" y="5770563"/>
          <p14:tracePt t="50817" x="7370763" y="5762625"/>
          <p14:tracePt t="50824" x="7378700" y="5743575"/>
          <p14:tracePt t="50831" x="7407275" y="5734050"/>
          <p14:tracePt t="50837" x="7434263" y="5707063"/>
          <p14:tracePt t="50844" x="7461250" y="5689600"/>
          <p14:tracePt t="50852" x="7480300" y="5670550"/>
          <p14:tracePt t="50860" x="7497763" y="5661025"/>
          <p14:tracePt t="50866" x="7534275" y="5643563"/>
          <p14:tracePt t="50873" x="7570788" y="5624513"/>
          <p14:tracePt t="50880" x="7607300" y="5607050"/>
          <p14:tracePt t="50886" x="7653338" y="5570538"/>
          <p14:tracePt t="50894" x="7726363" y="5524500"/>
          <p14:tracePt t="50910" x="7816850" y="5497513"/>
          <p14:tracePt t="50914" x="7899400" y="5441950"/>
          <p14:tracePt t="50922" x="7981950" y="5405438"/>
          <p14:tracePt t="50928" x="8081963" y="5351463"/>
          <p14:tracePt t="50935" x="8164513" y="5305425"/>
          <p14:tracePt t="50943" x="8228013" y="5268913"/>
          <p14:tracePt t="50950" x="8283575" y="5232400"/>
          <p14:tracePt t="50957" x="8329613" y="5205413"/>
          <p14:tracePt t="50963" x="8402638" y="5178425"/>
          <p14:tracePt t="50971" x="8447088" y="5149850"/>
          <p14:tracePt t="50978" x="8483600" y="5132388"/>
          <p14:tracePt t="50984" x="8512175" y="5122863"/>
          <p14:tracePt t="50991" x="8548688" y="5105400"/>
          <p14:tracePt t="50999" x="8556625" y="5095875"/>
          <p14:tracePt t="51006" x="8575675" y="5086350"/>
          <p14:tracePt t="51012" x="8585200" y="5076825"/>
          <p14:tracePt t="51019" x="8602663" y="5068888"/>
          <p14:tracePt t="51026" x="8629650" y="5059363"/>
          <p14:tracePt t="51033" x="8648700" y="5040313"/>
          <p14:tracePt t="51041" x="8685213" y="5022850"/>
          <p14:tracePt t="51048" x="8702675" y="5003800"/>
          <p14:tracePt t="51056" x="8731250" y="4986338"/>
          <p14:tracePt t="51061" x="8767763" y="4967288"/>
          <p14:tracePt t="51068" x="8775700" y="4959350"/>
          <p14:tracePt t="51076" x="8804275" y="4940300"/>
          <p14:tracePt t="51082" x="8831263" y="4930775"/>
          <p14:tracePt t="51089" x="8840788" y="4913313"/>
          <p14:tracePt t="51097" x="8867775" y="4903788"/>
          <p14:tracePt t="51103" x="8894763" y="4903788"/>
          <p14:tracePt t="51111" x="8904288" y="4884738"/>
          <p14:tracePt t="51117" x="8931275" y="4876800"/>
          <p14:tracePt t="51125" x="8959850" y="4867275"/>
          <p14:tracePt t="51132" x="8967788" y="4848225"/>
          <p14:tracePt t="51139" x="9004300" y="4830763"/>
          <p14:tracePt t="51145" x="9032875" y="4830763"/>
          <p14:tracePt t="51152" x="9050338" y="4811713"/>
          <p14:tracePt t="51160" x="9077325" y="4811713"/>
          <p14:tracePt t="51166" x="9105900" y="4784725"/>
          <p14:tracePt t="51173" x="9169400" y="4767263"/>
          <p14:tracePt t="51180" x="9215438" y="4730750"/>
          <p14:tracePt t="51188" x="9251950" y="4721225"/>
          <p14:tracePt t="51195" x="9278938" y="4721225"/>
          <p14:tracePt t="51201" x="9288463" y="4721225"/>
          <p14:tracePt t="51209" x="9305925" y="4711700"/>
          <p14:tracePt t="51215" x="9315450" y="4711700"/>
          <p14:tracePt t="51222" x="9332913" y="4702175"/>
          <p14:tracePt t="51229" x="9351963" y="4702175"/>
          <p14:tracePt t="51244" x="9369425" y="4694238"/>
          <p14:tracePt t="51250" x="9378950" y="4694238"/>
          <p14:tracePt t="51257" x="9388475" y="4694238"/>
          <p14:tracePt t="51271" x="9415463" y="4694238"/>
          <p14:tracePt t="51278" x="9434513" y="4694238"/>
          <p14:tracePt t="51286" x="9461500" y="4694238"/>
          <p14:tracePt t="51293" x="9478963" y="4694238"/>
          <p14:tracePt t="51300" x="9498013" y="4694238"/>
          <p14:tracePt t="51306" x="9525000" y="4694238"/>
          <p14:tracePt t="51313" x="9544050" y="4702175"/>
          <p14:tracePt t="51320" x="9571038" y="4711700"/>
          <p14:tracePt t="51328" x="9588500" y="4711700"/>
          <p14:tracePt t="51334" x="9617075" y="4711700"/>
          <p14:tracePt t="51343" x="9625013" y="4711700"/>
          <p14:tracePt t="51348" x="9644063" y="4711700"/>
          <p14:tracePt t="51355" x="9671050" y="4711700"/>
          <p14:tracePt t="51362" x="9680575" y="4721225"/>
          <p14:tracePt t="51369" x="9707563" y="4730750"/>
          <p14:tracePt t="51377" x="9717088" y="4730750"/>
          <p14:tracePt t="51383" x="9744075" y="4738688"/>
          <p14:tracePt t="51391" x="9763125" y="4748213"/>
          <p14:tracePt t="51397" x="9772650" y="4757738"/>
          <p14:tracePt t="51404" x="9780588" y="4767263"/>
          <p14:tracePt t="51411" x="9799638" y="4767263"/>
          <p14:tracePt t="51418" x="9809163" y="4775200"/>
          <p14:tracePt t="51427" x="9826625" y="4784725"/>
          <p14:tracePt t="51432" x="9836150" y="4794250"/>
          <p14:tracePt t="51445" x="9845675" y="4803775"/>
          <p14:tracePt t="51461" x="9853613" y="4811713"/>
          <p14:tracePt t="51467" x="9863138" y="4821238"/>
          <p14:tracePt t="51474" x="9872663" y="4821238"/>
          <p14:tracePt t="51481" x="9882188" y="4840288"/>
          <p14:tracePt t="51495" x="9882188" y="4848225"/>
          <p14:tracePt t="51502" x="9890125" y="4848225"/>
          <p14:tracePt t="51510" x="9899650" y="4848225"/>
          <p14:tracePt t="51516" x="9899650" y="4867275"/>
          <p14:tracePt t="51530" x="9909175" y="4867275"/>
          <p14:tracePt t="51538" x="9909175" y="4876800"/>
          <p14:tracePt t="51544" x="9918700" y="4876800"/>
          <p14:tracePt t="51551" x="9918700" y="4884738"/>
          <p14:tracePt t="51565" x="9926638" y="4884738"/>
          <p14:tracePt t="51572" x="9926638" y="4894263"/>
          <p14:tracePt t="51586" x="9936163" y="4903788"/>
          <p14:tracePt t="51628" x="9936163" y="4913313"/>
          <p14:tracePt t="51649" x="9926638" y="4913313"/>
          <p14:tracePt t="51656" x="9909175" y="4913313"/>
          <p14:tracePt t="51663" x="9863138" y="4913313"/>
          <p14:tracePt t="51670" x="9772650" y="4903788"/>
          <p14:tracePt t="51677" x="9680575" y="4876800"/>
          <p14:tracePt t="51684" x="9625013" y="4867275"/>
          <p14:tracePt t="51691" x="9515475" y="4857750"/>
          <p14:tracePt t="51697" x="9388475" y="4848225"/>
          <p14:tracePt t="51705" x="9269413" y="4821238"/>
          <p14:tracePt t="51711" x="9159875" y="4803775"/>
          <p14:tracePt t="51719" x="9069388" y="4775200"/>
          <p14:tracePt t="51726" x="8996363" y="4757738"/>
          <p14:tracePt t="51733" x="8950325" y="4738688"/>
          <p14:tracePt t="51740" x="8894763" y="4721225"/>
          <p14:tracePt t="51747" x="8804275" y="4702175"/>
          <p14:tracePt t="51754" x="8675688" y="4657725"/>
          <p14:tracePt t="51761" x="8539163" y="4621213"/>
          <p14:tracePt t="51768" x="8439150" y="4621213"/>
          <p14:tracePt t="51775" x="8347075" y="4592638"/>
          <p14:tracePt t="51782" x="8274050" y="4592638"/>
          <p14:tracePt t="51789" x="8210550" y="4584700"/>
          <p14:tracePt t="51795" x="8118475" y="4565650"/>
          <p14:tracePt t="51804" x="8027988" y="4548188"/>
          <p14:tracePt t="51810" x="7972425" y="4538663"/>
          <p14:tracePt t="51817" x="7926388" y="4538663"/>
          <p14:tracePt t="51824" x="7889875" y="4538663"/>
          <p14:tracePt t="51831" x="7881938" y="4538663"/>
          <p14:tracePt t="51838" x="7872413" y="4538663"/>
          <p14:tracePt t="51844" x="7845425" y="4538663"/>
          <p14:tracePt t="51852" x="7826375" y="4538663"/>
          <p14:tracePt t="51860" x="7789863" y="4548188"/>
          <p14:tracePt t="51866" x="7780338" y="4548188"/>
          <p14:tracePt t="51873" x="7772400" y="4548188"/>
          <p14:tracePt t="52230" x="7707313" y="4548188"/>
          <p14:tracePt t="52236" x="7561263" y="4548188"/>
          <p14:tracePt t="52243" x="7342188" y="4548188"/>
          <p14:tracePt t="52250" x="7040563" y="4548188"/>
          <p14:tracePt t="52257" x="6767513" y="4565650"/>
          <p14:tracePt t="52265" x="6602413" y="4565650"/>
          <p14:tracePt t="52272" x="6502400" y="4575175"/>
          <p14:tracePt t="52278" x="6383338" y="4575175"/>
          <p14:tracePt t="52285" x="6283325" y="4575175"/>
          <p14:tracePt t="52293" x="6164263" y="4556125"/>
          <p14:tracePt t="52301" x="6091238" y="4548188"/>
          <p14:tracePt t="52306" x="6054725" y="4538663"/>
          <p14:tracePt t="52313" x="6018213" y="4529138"/>
          <p14:tracePt t="52321" x="5991225" y="4529138"/>
          <p14:tracePt t="52327" x="5972175" y="4529138"/>
          <p14:tracePt t="52334" x="5945188" y="4511675"/>
          <p14:tracePt t="52343" x="5927725" y="4502150"/>
          <p14:tracePt t="52348" x="5899150" y="4492625"/>
          <p14:tracePt t="52355" x="5872163" y="4492625"/>
          <p14:tracePt t="52362" x="5862638" y="4492625"/>
          <p14:tracePt t="52370" x="5845175" y="4483100"/>
          <p14:tracePt t="52377" x="5835650" y="4483100"/>
          <p14:tracePt t="52382" x="5818188" y="4483100"/>
          <p14:tracePt t="52391" x="5799138" y="4483100"/>
          <p14:tracePt t="52397" x="5781675" y="4483100"/>
          <p14:tracePt t="52404" x="5772150" y="4483100"/>
          <p14:tracePt t="52411" x="5753100" y="4483100"/>
          <p14:tracePt t="52419" x="5745163" y="4483100"/>
          <p14:tracePt t="52425" x="5735638" y="4483100"/>
          <p14:tracePt t="52432" x="5726113" y="4483100"/>
          <p14:tracePt t="52446" x="5708650" y="4483100"/>
          <p14:tracePt t="52453" x="5699125" y="4483100"/>
          <p14:tracePt t="52901" x="5699125" y="4475163"/>
          <p14:tracePt t="52922" x="5699125" y="4465638"/>
          <p14:tracePt t="52928" x="5699125" y="4456113"/>
          <p14:tracePt t="52936" x="5689600" y="4456113"/>
          <p14:tracePt t="52957" x="5680075" y="4446588"/>
          <p14:tracePt t="52970" x="5680075" y="4438650"/>
          <p14:tracePt t="52991" x="5680075" y="4429125"/>
          <p14:tracePt t="52998" x="5680075" y="4419600"/>
          <p14:tracePt t="53026" x="5670550" y="4410075"/>
          <p14:tracePt t="53048" x="5662613" y="4410075"/>
          <p14:tracePt t="53055" x="5662613" y="4402138"/>
          <p14:tracePt t="53104" x="5662613" y="4392613"/>
          <p14:tracePt t="53126" x="5662613" y="4383088"/>
          <p14:tracePt t="53537" x="5662613" y="4373563"/>
          <p14:tracePt t="53761" x="5662613" y="4365625"/>
          <p14:tracePt t="53781" x="5653088" y="4356100"/>
          <p14:tracePt t="53789" x="5653088" y="4346575"/>
          <p14:tracePt t="53795" x="5653088" y="4337050"/>
          <p14:tracePt t="53810" x="5643563" y="4319588"/>
          <p14:tracePt t="53816" x="5634038" y="4310063"/>
          <p14:tracePt t="53823" x="5626100" y="4292600"/>
          <p14:tracePt t="53831" x="5626100" y="4283075"/>
          <p14:tracePt t="53838" x="5616575" y="4283075"/>
          <p14:tracePt t="53845" x="5607050" y="4273550"/>
          <p14:tracePt t="53852" x="5597525" y="4256088"/>
          <p14:tracePt t="53860" x="5580063" y="4237038"/>
          <p14:tracePt t="53865" x="5561013" y="4210050"/>
          <p14:tracePt t="53873" x="5534025" y="4183063"/>
          <p14:tracePt t="53880" x="5516563" y="4173538"/>
          <p14:tracePt t="53887" x="5497513" y="4154488"/>
          <p14:tracePt t="53894" x="5470525" y="4137025"/>
          <p14:tracePt t="53901" x="5451475" y="4117975"/>
          <p14:tracePt t="53908" x="5424488" y="4110038"/>
          <p14:tracePt t="53915" x="5397500" y="4090988"/>
          <p14:tracePt t="53921" x="5360988" y="4073525"/>
          <p14:tracePt t="53929" x="5341938" y="4064000"/>
          <p14:tracePt t="53936" x="5324475" y="4064000"/>
          <p14:tracePt t="53943" x="5314950" y="4054475"/>
          <p14:tracePt t="53949" x="5287963" y="4044950"/>
          <p14:tracePt t="53957" x="5278438" y="4044950"/>
          <p14:tracePt t="53963" x="5268913" y="4044950"/>
          <p14:tracePt t="53970" x="5251450" y="4044950"/>
          <p14:tracePt t="53977" x="5241925" y="4037013"/>
          <p14:tracePt t="53985" x="5232400" y="4037013"/>
          <p14:tracePt t="53993" x="5224463" y="4037013"/>
          <p14:tracePt t="53998" x="5205413" y="4044950"/>
          <p14:tracePt t="54006" x="5187950" y="4054475"/>
          <p14:tracePt t="54012" x="5168900" y="4073525"/>
          <p14:tracePt t="54019" x="5132388" y="4090988"/>
          <p14:tracePt t="54027" x="5105400" y="4127500"/>
          <p14:tracePt t="54034" x="5086350" y="4137025"/>
          <p14:tracePt t="54041" x="5068888" y="4164013"/>
          <p14:tracePt t="54047" x="5049838" y="4173538"/>
          <p14:tracePt t="54055" x="5041900" y="4200525"/>
          <p14:tracePt t="54061" x="5022850" y="4219575"/>
          <p14:tracePt t="54069" x="5005388" y="4237038"/>
          <p14:tracePt t="54077" x="4995863" y="4246563"/>
          <p14:tracePt t="54082" x="4976813" y="4273550"/>
          <p14:tracePt t="54090" x="4968875" y="4273550"/>
          <p14:tracePt t="54096" x="4949825" y="4292600"/>
          <p14:tracePt t="54103" x="4940300" y="4319588"/>
          <p14:tracePt t="54110" x="4922838" y="4329113"/>
          <p14:tracePt t="54117" x="4895850" y="4365625"/>
          <p14:tracePt t="54126" x="4876800" y="4383088"/>
          <p14:tracePt t="54132" x="4867275" y="4410075"/>
          <p14:tracePt t="54138" x="4857750" y="4419600"/>
          <p14:tracePt t="54145" x="4849813" y="4438650"/>
          <p14:tracePt t="54153" x="4830763" y="4456113"/>
          <p14:tracePt t="54160" x="4813300" y="4465638"/>
          <p14:tracePt t="54167" x="4813300" y="4483100"/>
          <p14:tracePt t="54173" x="4803775" y="4502150"/>
          <p14:tracePt t="54180" x="4794250" y="4502150"/>
          <p14:tracePt t="54187" x="4794250" y="4511675"/>
          <p14:tracePt t="54194" x="4784725" y="4519613"/>
          <p14:tracePt t="54210" x="4776788" y="4529138"/>
          <p14:tracePt t="54215" x="4776788" y="4538663"/>
          <p14:tracePt t="54244" x="4776788" y="4548188"/>
          <p14:tracePt t="54250" x="4767263" y="4548188"/>
          <p14:tracePt t="54264" x="4767263" y="4556125"/>
          <p14:tracePt t="54272" x="4767263" y="4565650"/>
          <p14:tracePt t="54299" x="4757738" y="4565650"/>
          <p14:tracePt t="54306" x="4748213" y="4575175"/>
          <p14:tracePt t="54334" x="4748213" y="4584700"/>
          <p14:tracePt t="54516" x="4740275" y="4584700"/>
          <p14:tracePt t="54614" x="4730750" y="4584700"/>
          <p14:tracePt t="54635" x="4730750" y="4575175"/>
          <p14:tracePt t="54642" x="4721225" y="4575175"/>
          <p14:tracePt t="54656" x="4721225" y="4565650"/>
          <p14:tracePt t="54663" x="4721225" y="4556125"/>
          <p14:tracePt t="54677" x="4711700" y="4548188"/>
          <p14:tracePt t="54684" x="4703763" y="4538663"/>
          <p14:tracePt t="54691" x="4703763" y="4529138"/>
          <p14:tracePt t="54697" x="4694238" y="4511675"/>
          <p14:tracePt t="54705" x="4684713" y="4483100"/>
          <p14:tracePt t="54712" x="4675188" y="4483100"/>
          <p14:tracePt t="54720" x="4667250" y="4465638"/>
          <p14:tracePt t="54726" x="4667250" y="4456113"/>
          <p14:tracePt t="54733" x="4657725" y="4438650"/>
          <p14:tracePt t="54740" x="4648200" y="4419600"/>
          <p14:tracePt t="54747" x="4638675" y="4419600"/>
          <p14:tracePt t="54754" x="4638675" y="4402138"/>
          <p14:tracePt t="54761" x="4638675" y="4392613"/>
          <p14:tracePt t="54768" x="4630738" y="4392613"/>
          <p14:tracePt t="54776" x="4630738" y="4383088"/>
          <p14:tracePt t="54782" x="4621213" y="4383088"/>
          <p14:tracePt t="54789" x="4611688" y="4373563"/>
          <p14:tracePt t="54795" x="4611688" y="4365625"/>
          <p14:tracePt t="54810" x="4611688" y="4356100"/>
          <p14:tracePt t="54817" x="4602163" y="4356100"/>
          <p14:tracePt t="54824" x="4594225" y="4346575"/>
          <p14:tracePt t="54831" x="4594225" y="4337050"/>
          <p14:tracePt t="54844" x="4594225" y="4329113"/>
          <p14:tracePt t="54873" x="4584700" y="4319588"/>
          <p14:tracePt t="54887" x="4575175" y="4310063"/>
          <p14:tracePt t="54942" x="4575175" y="4319588"/>
          <p14:tracePt t="54978" x="4575175" y="4329113"/>
          <p14:tracePt t="54985" x="4565650" y="4329113"/>
          <p14:tracePt t="54993" x="4565650" y="4346575"/>
          <p14:tracePt t="55006" x="4557713" y="4346575"/>
          <p14:tracePt t="55013" x="4557713" y="4356100"/>
          <p14:tracePt t="55020" x="4557713" y="4365625"/>
          <p14:tracePt t="55027" x="4557713" y="4373563"/>
          <p14:tracePt t="55033" x="4557713" y="4383088"/>
          <p14:tracePt t="55041" x="4557713" y="4392613"/>
          <p14:tracePt t="55048" x="4557713" y="4402138"/>
          <p14:tracePt t="55055" x="4557713" y="4419600"/>
          <p14:tracePt t="55062" x="4548188" y="4429125"/>
          <p14:tracePt t="55069" x="4548188" y="4438650"/>
          <p14:tracePt t="55083" x="4538663" y="4456113"/>
          <p14:tracePt t="55096" x="4538663" y="4475163"/>
          <p14:tracePt t="55103" x="4538663" y="4483100"/>
          <p14:tracePt t="55118" x="4538663" y="4492625"/>
          <p14:tracePt t="55125" x="4538663" y="4502150"/>
          <p14:tracePt t="55132" x="4529138" y="4511675"/>
          <p14:tracePt t="55139" x="4529138" y="4519613"/>
          <p14:tracePt t="55153" x="4529138" y="4529138"/>
          <p14:tracePt t="55160" x="4529138" y="4538663"/>
          <p14:tracePt t="55167" x="4529138" y="4548188"/>
          <p14:tracePt t="55173" x="4529138" y="4556125"/>
          <p14:tracePt t="55181" x="4529138" y="4565650"/>
          <p14:tracePt t="55194" x="4529138" y="4584700"/>
          <p14:tracePt t="55210" x="4529138" y="4592638"/>
          <p14:tracePt t="55215" x="4529138" y="4602163"/>
          <p14:tracePt t="55222" x="4529138" y="4611688"/>
          <p14:tracePt t="55229" x="4529138" y="4621213"/>
          <p14:tracePt t="55237" x="4529138" y="4629150"/>
          <p14:tracePt t="55243" x="4529138" y="4638675"/>
          <p14:tracePt t="55250" x="4529138" y="4648200"/>
          <p14:tracePt t="55259" x="4529138" y="4657725"/>
          <p14:tracePt t="55272" x="4529138" y="4675188"/>
          <p14:tracePt t="55285" x="4529138" y="4684713"/>
          <p14:tracePt t="55299" x="4529138" y="4702175"/>
          <p14:tracePt t="55327" x="4529138" y="4711700"/>
          <p14:tracePt t="55335" x="4529138" y="4721225"/>
          <p14:tracePt t="55362" x="4529138" y="4730750"/>
          <p14:tracePt t="55383" x="4529138" y="4738688"/>
          <p14:tracePt t="55405" x="4529138" y="4748213"/>
          <p14:tracePt t="55481" x="4538663" y="4748213"/>
          <p14:tracePt t="55488" x="4548188" y="4748213"/>
          <p14:tracePt t="55495" x="4557713" y="4748213"/>
          <p14:tracePt t="55503" x="4575175" y="4748213"/>
          <p14:tracePt t="55510" x="4584700" y="4748213"/>
          <p14:tracePt t="55516" x="4638675" y="4748213"/>
          <p14:tracePt t="55523" x="4748213" y="4738688"/>
          <p14:tracePt t="55530" x="4867275" y="4721225"/>
          <p14:tracePt t="55537" x="4968875" y="4694238"/>
          <p14:tracePt t="55544" x="5059363" y="4684713"/>
          <p14:tracePt t="55552" x="5122863" y="4675188"/>
          <p14:tracePt t="55559" x="5151438" y="4675188"/>
          <p14:tracePt t="55564" x="5195888" y="4657725"/>
          <p14:tracePt t="55572" x="5224463" y="4657725"/>
          <p14:tracePt t="55579" x="5232400" y="4657725"/>
          <p14:tracePt t="55586" x="5260975" y="4657725"/>
          <p14:tracePt t="55593" x="5268913" y="4657725"/>
          <p14:tracePt t="55601" x="5287963" y="4657725"/>
          <p14:tracePt t="55607" x="5305425" y="4657725"/>
          <p14:tracePt t="55622" x="5314950" y="4657725"/>
          <p14:tracePt t="55628" x="5324475" y="4657725"/>
          <p14:tracePt t="55656" x="5334000" y="4657725"/>
          <p14:tracePt t="55663" x="5341938" y="4657725"/>
          <p14:tracePt t="55691" x="5351463" y="4657725"/>
          <p14:tracePt t="57958" x="5370513" y="4648200"/>
          <p14:tracePt t="57963" x="5378450" y="4629150"/>
          <p14:tracePt t="57971" x="5397500" y="4611688"/>
          <p14:tracePt t="57978" x="5434013" y="4584700"/>
          <p14:tracePt t="57984" x="5451475" y="4556125"/>
          <p14:tracePt t="57993" x="5480050" y="4519613"/>
          <p14:tracePt t="57999" x="5497513" y="4465638"/>
          <p14:tracePt t="58005" x="5516563" y="4438650"/>
          <p14:tracePt t="58012" x="5534025" y="4402138"/>
          <p14:tracePt t="58020" x="5543550" y="4337050"/>
          <p14:tracePt t="58027" x="5561013" y="4283075"/>
          <p14:tracePt t="58033" x="5589588" y="4210050"/>
          <p14:tracePt t="58041" x="5597525" y="4137025"/>
          <p14:tracePt t="58047" x="5607050" y="4054475"/>
          <p14:tracePt t="58054" x="5607050" y="3981450"/>
          <p14:tracePt t="58061" x="5616575" y="3935413"/>
          <p14:tracePt t="58069" x="5616575" y="3908425"/>
          <p14:tracePt t="58076" x="5616575" y="3889375"/>
          <p14:tracePt t="58082" x="5616575" y="3871913"/>
          <p14:tracePt t="58089" x="5616575" y="3862388"/>
          <p14:tracePt t="58096" x="5616575" y="3844925"/>
          <p14:tracePt t="58102" x="5616575" y="3835400"/>
          <p14:tracePt t="58110" x="5616575" y="3825875"/>
          <p14:tracePt t="58117" x="5607050" y="3816350"/>
          <p14:tracePt t="58139" x="5607050" y="3808413"/>
          <p14:tracePt t="58145" x="5607050" y="3798888"/>
          <p14:tracePt t="58188" x="5607050" y="3789363"/>
          <p14:tracePt t="58216" x="5607050" y="3779838"/>
          <p14:tracePt t="58292" x="5607050" y="3771900"/>
          <p14:tracePt t="58327" x="5607050" y="3762375"/>
          <p14:tracePt t="58335" x="5626100" y="3752850"/>
          <p14:tracePt t="58341" x="5634038" y="3725863"/>
          <p14:tracePt t="58348" x="5699125" y="3679825"/>
          <p14:tracePt t="58355" x="5799138" y="3589338"/>
          <p14:tracePt t="58362" x="5899150" y="3516313"/>
          <p14:tracePt t="58369" x="6037263" y="3460750"/>
          <p14:tracePt t="58376" x="6219825" y="3387725"/>
          <p14:tracePt t="58383" x="6346825" y="3341688"/>
          <p14:tracePt t="58390" x="6492875" y="3314700"/>
          <p14:tracePt t="58397" x="6657975" y="3314700"/>
          <p14:tracePt t="58404" x="6804025" y="3333750"/>
          <p14:tracePt t="58411" x="6904038" y="3360738"/>
          <p14:tracePt t="58418" x="6996113" y="3378200"/>
          <p14:tracePt t="58425" x="7105650" y="3406775"/>
          <p14:tracePt t="58432" x="7169150" y="3414713"/>
          <p14:tracePt t="58439" x="7242175" y="3433763"/>
          <p14:tracePt t="58446" x="7288213" y="3451225"/>
          <p14:tracePt t="58454" x="7342188" y="3470275"/>
          <p14:tracePt t="58461" x="7378700" y="3479800"/>
          <p14:tracePt t="58467" x="7397750" y="3497263"/>
          <p14:tracePt t="58474" x="7424738" y="3516313"/>
          <p14:tracePt t="58481" x="7470775" y="3533775"/>
          <p14:tracePt t="58488" x="7516813" y="3552825"/>
          <p14:tracePt t="58494" x="7570788" y="3579813"/>
          <p14:tracePt t="58502" x="7616825" y="3606800"/>
          <p14:tracePt t="58510" x="7634288" y="3606800"/>
          <p14:tracePt t="58516" x="7653338" y="3616325"/>
          <p14:tracePt t="58522" x="7653338" y="3625850"/>
          <p14:tracePt t="58530" x="7670800" y="3633788"/>
          <p14:tracePt t="58537" x="7689850" y="3643313"/>
          <p14:tracePt t="58544" x="7699375" y="3652838"/>
          <p14:tracePt t="58551" x="7716838" y="3662363"/>
          <p14:tracePt t="58560" x="7726363" y="3670300"/>
          <p14:tracePt t="58572" x="7735888" y="3679825"/>
          <p14:tracePt t="58578" x="7743825" y="3679825"/>
          <p14:tracePt t="58586" x="7743825" y="3689350"/>
          <p14:tracePt t="58593" x="7753350" y="3689350"/>
          <p14:tracePt t="58600" x="7762875" y="3706813"/>
          <p14:tracePt t="58608" x="7772400" y="3706813"/>
          <p14:tracePt t="58613" x="7772400" y="3725863"/>
          <p14:tracePt t="58621" x="7789863" y="3725863"/>
          <p14:tracePt t="58635" x="7789863" y="3735388"/>
          <p14:tracePt t="58644" x="7799388" y="3743325"/>
          <p14:tracePt t="58657" x="7808913" y="3743325"/>
          <p14:tracePt t="58662" x="7816850" y="3743325"/>
          <p14:tracePt t="58670" x="7816850" y="3752850"/>
          <p14:tracePt t="58684" x="7816850" y="3762375"/>
          <p14:tracePt t="58712" x="7826375" y="3762375"/>
          <p14:tracePt t="58726" x="7826375" y="3771900"/>
          <p14:tracePt t="58732" x="7835900" y="3771900"/>
          <p14:tracePt t="58747" x="7835900" y="3779838"/>
          <p14:tracePt t="58795" x="7835900" y="3789363"/>
          <p14:tracePt t="58866" x="7826375" y="3789363"/>
          <p14:tracePt t="58879" x="7826375" y="3779838"/>
          <p14:tracePt t="58887" x="7816850" y="3779838"/>
          <p14:tracePt t="58901" x="7808913" y="3779838"/>
          <p14:tracePt t="58915" x="7808913" y="3771900"/>
          <p14:tracePt t="58922" x="7799388" y="3771900"/>
          <p14:tracePt t="58972" x="7789863" y="3771900"/>
          <p14:tracePt t="58992" x="7780338" y="3771900"/>
          <p14:tracePt t="59118" x="7780338" y="3779838"/>
          <p14:tracePt t="59146" x="7780338" y="3789363"/>
          <p14:tracePt t="59180" x="7772400" y="3789363"/>
          <p14:tracePt t="59195" x="7762875" y="3789363"/>
          <p14:tracePt t="59209" x="7743825" y="3789363"/>
          <p14:tracePt t="59216" x="7735888" y="3798888"/>
          <p14:tracePt t="59221" x="7707313" y="3808413"/>
          <p14:tracePt t="59229" x="7670800" y="3816350"/>
          <p14:tracePt t="59236" x="7616825" y="3816350"/>
          <p14:tracePt t="59244" x="7553325" y="3835400"/>
          <p14:tracePt t="59250" x="7470775" y="3852863"/>
          <p14:tracePt t="59258" x="7342188" y="3889375"/>
          <p14:tracePt t="59265" x="7196138" y="3927475"/>
          <p14:tracePt t="59271" x="6996113" y="4000500"/>
          <p14:tracePt t="59278" x="6748463" y="4100513"/>
          <p14:tracePt t="59286" x="6575425" y="4183063"/>
          <p14:tracePt t="59293" x="6475413" y="4246563"/>
          <p14:tracePt t="59299" x="6365875" y="4319588"/>
          <p14:tracePt t="59306" x="6237288" y="4402138"/>
          <p14:tracePt t="59313" x="6127750" y="4475163"/>
          <p14:tracePt t="59320" x="6018213" y="4548188"/>
          <p14:tracePt t="59327" x="5927725" y="4629150"/>
          <p14:tracePt t="59334" x="5872163" y="4702175"/>
          <p14:tracePt t="59344" x="5845175" y="4721225"/>
          <p14:tracePt t="59348" x="5808663" y="4767263"/>
          <p14:tracePt t="59355" x="5781675" y="4803775"/>
          <p14:tracePt t="59362" x="5735638" y="4867275"/>
          <p14:tracePt t="59369" x="5716588" y="4894263"/>
          <p14:tracePt t="59376" x="5708650" y="4903788"/>
          <p14:tracePt t="60628" x="5653088" y="4903788"/>
          <p14:tracePt t="60636" x="5561013" y="4903788"/>
          <p14:tracePt t="60642" x="5414963" y="4930775"/>
          <p14:tracePt t="60649" x="5268913" y="4959350"/>
          <p14:tracePt t="60656" x="5141913" y="4976813"/>
          <p14:tracePt t="60664" x="5086350" y="4986338"/>
          <p14:tracePt t="60670" x="5041900" y="5013325"/>
          <p14:tracePt t="60677" x="5005388" y="5022850"/>
          <p14:tracePt t="60684" x="4959350" y="5040313"/>
          <p14:tracePt t="60691" x="4922838" y="5049838"/>
          <p14:tracePt t="60697" x="4903788" y="5049838"/>
          <p14:tracePt t="60706" x="4886325" y="5049838"/>
          <p14:tracePt t="60712" x="4857750" y="5068888"/>
          <p14:tracePt t="60726" x="4849813" y="5076825"/>
          <p14:tracePt t="60733" x="4830763" y="5086350"/>
          <p14:tracePt t="60740" x="4821238" y="5086350"/>
          <p14:tracePt t="60754" x="4813300" y="5095875"/>
          <p14:tracePt t="60761" x="4803775" y="5095875"/>
          <p14:tracePt t="60782" x="4794250" y="5095875"/>
          <p14:tracePt t="60789" x="4794250" y="5105400"/>
          <p14:tracePt t="60796" x="4784725" y="5105400"/>
          <p14:tracePt t="60831" x="4776788" y="5105400"/>
          <p14:tracePt t="60859" x="4767263" y="5105400"/>
          <p14:tracePt t="60909" x="4757738" y="5113338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073"/>
            <a:ext cx="12336616" cy="684000"/>
          </a:xfrm>
        </p:spPr>
        <p:txBody>
          <a:bodyPr>
            <a:noAutofit/>
          </a:bodyPr>
          <a:lstStyle/>
          <a:p>
            <a:r>
              <a:rPr lang="en-GB" b="0" dirty="0"/>
              <a:t>Geology scenario: Varying Distribution of low and high K</a:t>
            </a:r>
            <a:r>
              <a:rPr lang="en-US" b="0" dirty="0"/>
              <a:t/>
            </a:r>
            <a:br>
              <a:rPr lang="en-US" b="0" dirty="0"/>
            </a:br>
            <a:endParaRPr lang="en-US" b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C98E4E-639B-4963-A790-AF397FB1779C}"/>
              </a:ext>
            </a:extLst>
          </p:cNvPr>
          <p:cNvSpPr txBox="1"/>
          <p:nvPr/>
        </p:nvSpPr>
        <p:spPr>
          <a:xfrm>
            <a:off x="583392" y="1286071"/>
            <a:ext cx="237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40 ohm m threshold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D07227-931D-4222-A4C8-ABA399C65E86}"/>
              </a:ext>
            </a:extLst>
          </p:cNvPr>
          <p:cNvSpPr txBox="1"/>
          <p:nvPr/>
        </p:nvSpPr>
        <p:spPr>
          <a:xfrm>
            <a:off x="7686553" y="1278846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60 ohm m threshold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D07227-931D-4222-A4C8-ABA399C65E86}"/>
              </a:ext>
            </a:extLst>
          </p:cNvPr>
          <p:cNvSpPr txBox="1"/>
          <p:nvPr/>
        </p:nvSpPr>
        <p:spPr>
          <a:xfrm>
            <a:off x="4191839" y="1277834"/>
            <a:ext cx="2210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50 ohm m threshold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4F246F-3E8C-4357-B0EE-D21C9CAF93FA}"/>
              </a:ext>
            </a:extLst>
          </p:cNvPr>
          <p:cNvSpPr txBox="1"/>
          <p:nvPr/>
        </p:nvSpPr>
        <p:spPr>
          <a:xfrm>
            <a:off x="577240" y="4099395"/>
            <a:ext cx="238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65 ohm m threshold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1C0750-D389-4CFE-9937-1454D0A09734}"/>
              </a:ext>
            </a:extLst>
          </p:cNvPr>
          <p:cNvSpPr txBox="1"/>
          <p:nvPr/>
        </p:nvSpPr>
        <p:spPr>
          <a:xfrm>
            <a:off x="4283744" y="4066509"/>
            <a:ext cx="2277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70 ohm m threshold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C60E9C-7BE5-4695-95F5-9A749A0105C8}"/>
              </a:ext>
            </a:extLst>
          </p:cNvPr>
          <p:cNvSpPr txBox="1"/>
          <p:nvPr/>
        </p:nvSpPr>
        <p:spPr>
          <a:xfrm>
            <a:off x="7885327" y="4048595"/>
            <a:ext cx="229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75 ohm m threshold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514895" y="881733"/>
            <a:ext cx="541124" cy="276791"/>
          </a:xfrm>
          <a:prstGeom prst="rect">
            <a:avLst/>
          </a:prstGeom>
          <a:solidFill>
            <a:srgbClr val="1F77B4"/>
          </a:solidFill>
          <a:ln>
            <a:solidFill>
              <a:srgbClr val="1F77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1072898" y="820601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Low K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1058013" y="124400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High K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0504858" y="1313065"/>
            <a:ext cx="541123" cy="284844"/>
          </a:xfrm>
          <a:prstGeom prst="rect">
            <a:avLst/>
          </a:prstGeom>
          <a:solidFill>
            <a:srgbClr val="D62728"/>
          </a:solidFill>
          <a:ln>
            <a:solidFill>
              <a:srgbClr val="D627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6553" y="4417927"/>
            <a:ext cx="3114675" cy="1905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-1053" t="5036" r="1053" b="-5036"/>
          <a:stretch/>
        </p:blipFill>
        <p:spPr>
          <a:xfrm>
            <a:off x="3979364" y="4390680"/>
            <a:ext cx="3209925" cy="2219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949" y="4557968"/>
            <a:ext cx="3030378" cy="18847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7195" y="1655403"/>
            <a:ext cx="3143250" cy="19907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5850" y="1714714"/>
            <a:ext cx="3162300" cy="18383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6652" y="1733999"/>
            <a:ext cx="3114675" cy="1857375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BEF3E0E5-C016-423E-AF17-EEE18D7DFA6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676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016"/>
    </mc:Choice>
    <mc:Fallback xmlns="">
      <p:transition spd="slow" advTm="56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6" grpId="0"/>
      <p:bldP spid="9" grpId="0"/>
      <p:bldP spid="13" grpId="0"/>
      <p:bldP spid="14" grpId="0"/>
      <p:bldP spid="15" grpId="0"/>
    </p:bldLst>
  </p:timing>
  <p:extLst mod="1">
    <p:ext uri="{3A86A75C-4F4B-4683-9AE1-C65F6400EC91}">
      <p14:laserTraceLst xmlns:p14="http://schemas.microsoft.com/office/powerpoint/2010/main">
        <p14:tracePtLst>
          <p14:tracePt t="16114" x="4776788" y="5086350"/>
          <p14:tracePt t="16120" x="4803775" y="5059363"/>
          <p14:tracePt t="16127" x="4849813" y="5013325"/>
          <p14:tracePt t="16134" x="4876800" y="4959350"/>
          <p14:tracePt t="16140" x="4903788" y="4922838"/>
          <p14:tracePt t="16147" x="4922838" y="4884738"/>
          <p14:tracePt t="16156" x="4940300" y="4867275"/>
          <p14:tracePt t="16163" x="4959350" y="4840288"/>
          <p14:tracePt t="16176" x="4968875" y="4811713"/>
          <p14:tracePt t="16183" x="4976813" y="4803775"/>
          <p14:tracePt t="16190" x="4986338" y="4784725"/>
          <p14:tracePt t="16197" x="4986338" y="4775200"/>
          <p14:tracePt t="16204" x="4986338" y="4757738"/>
          <p14:tracePt t="16213" x="4995863" y="4757738"/>
          <p14:tracePt t="16217" x="4995863" y="4738688"/>
          <p14:tracePt t="16225" x="5005388" y="4721225"/>
          <p14:tracePt t="16231" x="5013325" y="4702175"/>
          <p14:tracePt t="16239" x="5022850" y="4675188"/>
          <p14:tracePt t="16246" x="5022850" y="4648200"/>
          <p14:tracePt t="16253" x="5022850" y="4621213"/>
          <p14:tracePt t="16261" x="5032375" y="4584700"/>
          <p14:tracePt t="16267" x="5041900" y="4556125"/>
          <p14:tracePt t="16274" x="5041900" y="4529138"/>
          <p14:tracePt t="16281" x="5059363" y="4492625"/>
          <p14:tracePt t="16287" x="5068888" y="4446588"/>
          <p14:tracePt t="16295" x="5068888" y="4419600"/>
          <p14:tracePt t="16302" x="5078413" y="4373563"/>
          <p14:tracePt t="16310" x="5078413" y="4356100"/>
          <p14:tracePt t="16315" x="5086350" y="4329113"/>
          <p14:tracePt t="16323" x="5086350" y="4283075"/>
          <p14:tracePt t="16329" x="5095875" y="4264025"/>
          <p14:tracePt t="16336" x="5105400" y="4219575"/>
          <p14:tracePt t="16344" x="5114925" y="4183063"/>
          <p14:tracePt t="16351" x="5114925" y="4137025"/>
          <p14:tracePt t="16357" x="5122863" y="4110038"/>
          <p14:tracePt t="16364" x="5122863" y="4100513"/>
          <p14:tracePt t="16372" x="5122863" y="4073525"/>
          <p14:tracePt t="16379" x="5132388" y="4054475"/>
          <p14:tracePt t="16386" x="5132388" y="4027488"/>
          <p14:tracePt t="16392" x="5132388" y="4017963"/>
          <p14:tracePt t="16400" x="5132388" y="4000500"/>
          <p14:tracePt t="16407" x="5132388" y="3990975"/>
          <p14:tracePt t="16414" x="5132388" y="3981450"/>
          <p14:tracePt t="16428" x="5132388" y="3971925"/>
          <p14:tracePt t="16434" x="5132388" y="3963988"/>
          <p14:tracePt t="16448" x="5132388" y="3944938"/>
          <p14:tracePt t="16463" x="5132388" y="3935413"/>
          <p14:tracePt t="16484" x="5132388" y="3927475"/>
          <p14:tracePt t="16505" x="5132388" y="3917950"/>
          <p14:tracePt t="16546" x="5132388" y="3908425"/>
          <p14:tracePt t="16603" x="5141913" y="3908425"/>
          <p14:tracePt t="16931" x="5086350" y="3898900"/>
          <p14:tracePt t="16938" x="4959350" y="3852863"/>
          <p14:tracePt t="16946" x="4776788" y="3779838"/>
          <p14:tracePt t="16952" x="4594225" y="3706813"/>
          <p14:tracePt t="16959" x="4419600" y="3670300"/>
          <p14:tracePt t="16966" x="4265613" y="3633788"/>
          <p14:tracePt t="16973" x="4119563" y="3597275"/>
          <p14:tracePt t="16980" x="3981450" y="3543300"/>
          <p14:tracePt t="16987" x="3881438" y="3506788"/>
          <p14:tracePt t="16996" x="3817938" y="3487738"/>
          <p14:tracePt t="17001" x="3762375" y="3460750"/>
          <p14:tracePt t="17008" x="3671888" y="3424238"/>
          <p14:tracePt t="17015" x="3606800" y="3378200"/>
          <p14:tracePt t="17021" x="3543300" y="3324225"/>
          <p14:tracePt t="17029" x="3460750" y="3287713"/>
          <p14:tracePt t="17036" x="3424238" y="3268663"/>
          <p14:tracePt t="17043" x="3379788" y="3251200"/>
          <p14:tracePt t="17049" x="3351213" y="3224213"/>
          <p14:tracePt t="17056" x="3297238" y="3195638"/>
          <p14:tracePt t="17064" x="3251200" y="3178175"/>
          <p14:tracePt t="17071" x="3195638" y="3159125"/>
          <p14:tracePt t="17078" x="3159125" y="3132138"/>
          <p14:tracePt t="17085" x="3105150" y="3114675"/>
          <p14:tracePt t="17093" x="3086100" y="3114675"/>
          <p14:tracePt t="17099" x="3059113" y="3105150"/>
          <p14:tracePt t="17106" x="3013075" y="3095625"/>
          <p14:tracePt t="17113" x="2986088" y="3086100"/>
          <p14:tracePt t="17119" x="2949575" y="3068638"/>
          <p14:tracePt t="17127" x="2913063" y="3059113"/>
          <p14:tracePt t="17134" x="2876550" y="3049588"/>
          <p14:tracePt t="17142" x="2876550" y="3041650"/>
          <p14:tracePt t="17148" x="2849563" y="3041650"/>
          <p14:tracePt t="17154" x="2840038" y="3041650"/>
          <p14:tracePt t="17163" x="2803525" y="3032125"/>
          <p14:tracePt t="17168" x="2786063" y="3013075"/>
          <p14:tracePt t="17176" x="2757488" y="3013075"/>
          <p14:tracePt t="17183" x="2730500" y="2995613"/>
          <p14:tracePt t="17190" x="2713038" y="2995613"/>
          <p14:tracePt t="17196" x="2703513" y="2986088"/>
          <p14:tracePt t="17204" x="2684463" y="2986088"/>
          <p14:tracePt t="17212" x="2676525" y="2976563"/>
          <p14:tracePt t="17218" x="2657475" y="2968625"/>
          <p14:tracePt t="17225" x="2640013" y="2968625"/>
          <p14:tracePt t="17231" x="2630488" y="2959100"/>
          <p14:tracePt t="17240" x="2620963" y="2949575"/>
          <p14:tracePt t="17246" x="2611438" y="2949575"/>
          <p14:tracePt t="17252" x="2603500" y="2949575"/>
          <p14:tracePt t="17260" x="2593975" y="2940050"/>
          <p14:tracePt t="17267" x="2584450" y="2940050"/>
          <p14:tracePt t="17274" x="2574925" y="2930525"/>
          <p14:tracePt t="17281" x="2566988" y="2922588"/>
          <p14:tracePt t="17294" x="2557463" y="2922588"/>
          <p14:tracePt t="17301" x="2547938" y="2913063"/>
          <p14:tracePt t="17309" x="2530475" y="2903538"/>
          <p14:tracePt t="17315" x="2520950" y="2894013"/>
          <p14:tracePt t="17322" x="2511425" y="2876550"/>
          <p14:tracePt t="17330" x="2501900" y="2876550"/>
          <p14:tracePt t="17337" x="2493963" y="2867025"/>
          <p14:tracePt t="17344" x="2493963" y="2857500"/>
          <p14:tracePt t="17358" x="2484438" y="2840038"/>
          <p14:tracePt t="17364" x="2465388" y="2830513"/>
          <p14:tracePt t="17380" x="2457450" y="2813050"/>
          <p14:tracePt t="17392" x="2447925" y="2803525"/>
          <p14:tracePt t="17400" x="2438400" y="2803525"/>
          <p14:tracePt t="17414" x="2438400" y="2784475"/>
          <p14:tracePt t="17420" x="2428875" y="2784475"/>
          <p14:tracePt t="17428" x="2428875" y="2776538"/>
          <p14:tracePt t="17435" x="2419350" y="2776538"/>
          <p14:tracePt t="17442" x="2419350" y="2767013"/>
          <p14:tracePt t="17456" x="2419350" y="2757488"/>
          <p14:tracePt t="17470" x="2419350" y="2747963"/>
          <p14:tracePt t="17491" x="2419350" y="2740025"/>
          <p14:tracePt t="17505" x="2419350" y="2730500"/>
          <p14:tracePt t="17513" x="2438400" y="2711450"/>
          <p14:tracePt t="17519" x="2484438" y="2667000"/>
          <p14:tracePt t="17526" x="2566988" y="2620963"/>
          <p14:tracePt t="17533" x="2647950" y="2574925"/>
          <p14:tracePt t="17541" x="2740025" y="2528888"/>
          <p14:tracePt t="17546" x="2867025" y="2492375"/>
          <p14:tracePt t="17553" x="3005138" y="2465388"/>
          <p14:tracePt t="17560" x="3122613" y="2455863"/>
          <p14:tracePt t="17568" x="3224213" y="2455863"/>
          <p14:tracePt t="17574" x="3324225" y="2455863"/>
          <p14:tracePt t="17581" x="3387725" y="2447925"/>
          <p14:tracePt t="17588" x="3443288" y="2447925"/>
          <p14:tracePt t="17597" x="3516313" y="2447925"/>
          <p14:tracePt t="17603" x="3606800" y="2447925"/>
          <p14:tracePt t="17610" x="3708400" y="2447925"/>
          <p14:tracePt t="17616" x="3825875" y="2447925"/>
          <p14:tracePt t="17624" x="3917950" y="2447925"/>
          <p14:tracePt t="17631" x="3990975" y="2447925"/>
          <p14:tracePt t="17638" x="4083050" y="2447925"/>
          <p14:tracePt t="17645" x="4164013" y="2455863"/>
          <p14:tracePt t="17652" x="4256088" y="2474913"/>
          <p14:tracePt t="17659" x="4375150" y="2484438"/>
          <p14:tracePt t="17665" x="4502150" y="2484438"/>
          <p14:tracePt t="17673" x="4638675" y="2492375"/>
          <p14:tracePt t="17680" x="4711700" y="2492375"/>
          <p14:tracePt t="17686" x="4784725" y="2492375"/>
          <p14:tracePt t="17693" x="4849813" y="2492375"/>
          <p14:tracePt t="17701" x="4932363" y="2484438"/>
          <p14:tracePt t="17707" x="5068888" y="2484438"/>
          <p14:tracePt t="17714" x="5251450" y="2465388"/>
          <p14:tracePt t="17721" x="5378450" y="2447925"/>
          <p14:tracePt t="17730" x="5470525" y="2438400"/>
          <p14:tracePt t="17735" x="5589588" y="2411413"/>
          <p14:tracePt t="17742" x="5735638" y="2411413"/>
          <p14:tracePt t="17750" x="5881688" y="2411413"/>
          <p14:tracePt t="17756" x="6037263" y="2411413"/>
          <p14:tracePt t="17763" x="6227763" y="2438400"/>
          <p14:tracePt t="17771" x="6373813" y="2455863"/>
          <p14:tracePt t="17777" x="6465888" y="2474913"/>
          <p14:tracePt t="17784" x="6557963" y="2501900"/>
          <p14:tracePt t="17791" x="6611938" y="2501900"/>
          <p14:tracePt t="17798" x="6731000" y="2538413"/>
          <p14:tracePt t="17805" x="6858000" y="2584450"/>
          <p14:tracePt t="17813" x="6977063" y="2620963"/>
          <p14:tracePt t="17820" x="7096125" y="2667000"/>
          <p14:tracePt t="17827" x="7159625" y="2693988"/>
          <p14:tracePt t="17833" x="7223125" y="2703513"/>
          <p14:tracePt t="17841" x="7296150" y="2711450"/>
          <p14:tracePt t="17847" x="7388225" y="2730500"/>
          <p14:tracePt t="17853" x="7516813" y="2757488"/>
          <p14:tracePt t="17861" x="7626350" y="2776538"/>
          <p14:tracePt t="17869" x="7716838" y="2813050"/>
          <p14:tracePt t="17876" x="7762875" y="2830513"/>
          <p14:tracePt t="17882" x="7826375" y="2867025"/>
          <p14:tracePt t="17889" x="7862888" y="2886075"/>
          <p14:tracePt t="17896" x="7908925" y="2913063"/>
          <p14:tracePt t="17914" x="7962900" y="2949575"/>
          <p14:tracePt t="17917" x="7991475" y="2959100"/>
          <p14:tracePt t="17925" x="7999413" y="2968625"/>
          <p14:tracePt t="17938" x="8018463" y="2976563"/>
          <p14:tracePt t="17946" x="8018463" y="2986088"/>
          <p14:tracePt t="17952" x="8027988" y="2986088"/>
          <p14:tracePt t="17959" x="8027988" y="2995613"/>
          <p14:tracePt t="17980" x="8035925" y="2995613"/>
          <p14:tracePt t="17987" x="8035925" y="3005138"/>
          <p14:tracePt t="17994" x="8045450" y="3013075"/>
          <p14:tracePt t="18036" x="8045450" y="3022600"/>
          <p14:tracePt t="18050" x="8045450" y="3032125"/>
          <p14:tracePt t="18092" x="8045450" y="3041650"/>
          <p14:tracePt t="18106" x="8045450" y="3049588"/>
          <p14:tracePt t="18127" x="8045450" y="3059113"/>
          <p14:tracePt t="18141" x="8045450" y="3068638"/>
          <p14:tracePt t="18155" x="8045450" y="3078163"/>
          <p14:tracePt t="18170" x="8045450" y="3086100"/>
          <p14:tracePt t="18190" x="8045450" y="3095625"/>
          <p14:tracePt t="18196" x="8045450" y="3105150"/>
          <p14:tracePt t="18211" x="8035925" y="3105150"/>
          <p14:tracePt t="18239" x="8035925" y="3114675"/>
          <p14:tracePt t="18253" x="8035925" y="3122613"/>
          <p14:tracePt t="18267" x="8035925" y="3132138"/>
          <p14:tracePt t="18288" x="8027988" y="3141663"/>
          <p14:tracePt t="18301" x="8027988" y="3151188"/>
          <p14:tracePt t="18316" x="8018463" y="3151188"/>
          <p14:tracePt t="18322" x="8018463" y="3159125"/>
          <p14:tracePt t="18336" x="8018463" y="3168650"/>
          <p14:tracePt t="18358" x="8018463" y="3178175"/>
          <p14:tracePt t="18371" x="8018463" y="3187700"/>
          <p14:tracePt t="18386" x="8008938" y="3187700"/>
          <p14:tracePt t="18393" x="8008938" y="3195638"/>
          <p14:tracePt t="18399" x="8008938" y="3205163"/>
          <p14:tracePt t="18407" x="7999413" y="3205163"/>
          <p14:tracePt t="18413" x="7999413" y="3214688"/>
          <p14:tracePt t="18420" x="7999413" y="3224213"/>
          <p14:tracePt t="18427" x="7991475" y="3224213"/>
          <p14:tracePt t="18441" x="7991475" y="3232150"/>
          <p14:tracePt t="18448" x="7991475" y="3241675"/>
          <p14:tracePt t="18463" x="7981950" y="3241675"/>
          <p14:tracePt t="18469" x="7981950" y="3251200"/>
          <p14:tracePt t="18484" x="7981950" y="3260725"/>
          <p14:tracePt t="18490" x="7972425" y="3268663"/>
          <p14:tracePt t="18518" x="7962900" y="3268663"/>
          <p14:tracePt t="18532" x="7954963" y="3278188"/>
          <p14:tracePt t="18553" x="7954963" y="3287713"/>
          <p14:tracePt t="18567" x="7945438" y="3287713"/>
          <p14:tracePt t="18581" x="7935913" y="3287713"/>
          <p14:tracePt t="18602" x="7935913" y="3297238"/>
          <p14:tracePt t="18630" x="7926388" y="3297238"/>
          <p14:tracePt t="18659" x="7918450" y="3297238"/>
          <p14:tracePt t="18847" x="7908925" y="3297238"/>
          <p14:tracePt t="18904" x="7899400" y="3297238"/>
          <p14:tracePt t="19197" x="7872413" y="3305175"/>
          <p14:tracePt t="19204" x="7826375" y="3314700"/>
          <p14:tracePt t="19210" x="7780338" y="3324225"/>
          <p14:tracePt t="19217" x="7689850" y="3341688"/>
          <p14:tracePt t="19224" x="7570788" y="3360738"/>
          <p14:tracePt t="19231" x="7443788" y="3370263"/>
          <p14:tracePt t="19239" x="7342188" y="3370263"/>
          <p14:tracePt t="19246" x="7223125" y="3370263"/>
          <p14:tracePt t="19252" x="7086600" y="3378200"/>
          <p14:tracePt t="19259" x="6913563" y="3397250"/>
          <p14:tracePt t="19267" x="6711950" y="3424238"/>
          <p14:tracePt t="19273" x="6521450" y="3451225"/>
          <p14:tracePt t="19280" x="6383338" y="3470275"/>
          <p14:tracePt t="19287" x="6219825" y="3516313"/>
          <p14:tracePt t="19295" x="6100763" y="3524250"/>
          <p14:tracePt t="19301" x="5981700" y="3533775"/>
          <p14:tracePt t="19309" x="5799138" y="3552825"/>
          <p14:tracePt t="19315" x="5607050" y="3560763"/>
          <p14:tracePt t="19321" x="5360988" y="3579813"/>
          <p14:tracePt t="19329" x="5151438" y="3579813"/>
          <p14:tracePt t="19336" x="4932363" y="3570288"/>
          <p14:tracePt t="19344" x="4803775" y="3570288"/>
          <p14:tracePt t="19350" x="4675188" y="3560763"/>
          <p14:tracePt t="19357" x="4484688" y="3533775"/>
          <p14:tracePt t="19364" x="4246563" y="3533775"/>
          <p14:tracePt t="19371" x="3990975" y="3506788"/>
          <p14:tracePt t="19379" x="3716338" y="3487738"/>
          <p14:tracePt t="19386" x="3506788" y="3487738"/>
          <p14:tracePt t="19393" x="3387725" y="3470275"/>
          <p14:tracePt t="19398" x="3270250" y="3470275"/>
          <p14:tracePt t="19406" x="3141663" y="3460750"/>
          <p14:tracePt t="19414" x="2995613" y="3451225"/>
          <p14:tracePt t="19420" x="2867025" y="3451225"/>
          <p14:tracePt t="19427" x="2776538" y="3443288"/>
          <p14:tracePt t="19435" x="2713038" y="3424238"/>
          <p14:tracePt t="19442" x="2647950" y="3414713"/>
          <p14:tracePt t="19448" x="2630488" y="3406775"/>
          <p14:tracePt t="19455" x="2584450" y="3397250"/>
          <p14:tracePt t="19463" x="2547938" y="3397250"/>
          <p14:tracePt t="19468" x="2511425" y="3387725"/>
          <p14:tracePt t="19476" x="2501900" y="3378200"/>
          <p14:tracePt t="19483" x="2484438" y="3370263"/>
          <p14:tracePt t="20154" x="2474913" y="3360738"/>
          <p14:tracePt t="20168" x="2465388" y="3351213"/>
          <p14:tracePt t="20182" x="2457450" y="3333750"/>
          <p14:tracePt t="20189" x="2447925" y="3333750"/>
          <p14:tracePt t="20203" x="2438400" y="3314700"/>
          <p14:tracePt t="20210" x="2428875" y="3314700"/>
          <p14:tracePt t="20217" x="2428875" y="3305175"/>
          <p14:tracePt t="20230" x="2419350" y="3297238"/>
          <p14:tracePt t="20238" x="2411413" y="3297238"/>
          <p14:tracePt t="20246" x="2411413" y="3287713"/>
          <p14:tracePt t="20252" x="2401888" y="3278188"/>
          <p14:tracePt t="20259" x="2392363" y="3278188"/>
          <p14:tracePt t="20266" x="2382838" y="3260725"/>
          <p14:tracePt t="20286" x="2374900" y="3251200"/>
          <p14:tracePt t="20294" x="2365375" y="3251200"/>
          <p14:tracePt t="20301" x="2365375" y="3232150"/>
          <p14:tracePt t="20308" x="2355850" y="3232150"/>
          <p14:tracePt t="20314" x="2338388" y="3224213"/>
          <p14:tracePt t="20322" x="2338388" y="3214688"/>
          <p14:tracePt t="20343" x="2328863" y="3205163"/>
          <p14:tracePt t="20350" x="2309813" y="3187700"/>
          <p14:tracePt t="20364" x="2301875" y="3187700"/>
          <p14:tracePt t="20371" x="2301875" y="3178175"/>
          <p14:tracePt t="20378" x="2292350" y="3168650"/>
          <p14:tracePt t="20385" x="2282825" y="3168650"/>
          <p14:tracePt t="20398" x="2273300" y="3159125"/>
          <p14:tracePt t="20406" x="2265363" y="3151188"/>
          <p14:tracePt t="20413" x="2265363" y="3141663"/>
          <p14:tracePt t="20421" x="2255838" y="3132138"/>
          <p14:tracePt t="20426" x="2246313" y="3122613"/>
          <p14:tracePt t="20441" x="2236788" y="3114675"/>
          <p14:tracePt t="20447" x="2236788" y="3105150"/>
          <p14:tracePt t="20455" x="2228850" y="3095625"/>
          <p14:tracePt t="20462" x="2209800" y="3086100"/>
          <p14:tracePt t="20469" x="2209800" y="3078163"/>
          <p14:tracePt t="20482" x="2209800" y="3068638"/>
          <p14:tracePt t="20490" x="2200275" y="3059113"/>
          <p14:tracePt t="20496" x="2192338" y="3049588"/>
          <p14:tracePt t="20503" x="2192338" y="3041650"/>
          <p14:tracePt t="20511" x="2182813" y="3032125"/>
          <p14:tracePt t="20518" x="2173288" y="3022600"/>
          <p14:tracePt t="20524" x="2163763" y="3013075"/>
          <p14:tracePt t="20531" x="2155825" y="2995613"/>
          <p14:tracePt t="20538" x="2146300" y="2995613"/>
          <p14:tracePt t="20546" x="2127250" y="2986088"/>
          <p14:tracePt t="20552" x="2127250" y="2968625"/>
          <p14:tracePt t="20560" x="2119313" y="2959100"/>
          <p14:tracePt t="20567" x="2100263" y="2949575"/>
          <p14:tracePt t="20574" x="2090738" y="2930525"/>
          <p14:tracePt t="20580" x="2082800" y="2913063"/>
          <p14:tracePt t="20587" x="2054225" y="2903538"/>
          <p14:tracePt t="20595" x="2036763" y="2886075"/>
          <p14:tracePt t="20601" x="2017713" y="2867025"/>
          <p14:tracePt t="20609" x="2000250" y="2840038"/>
          <p14:tracePt t="20616" x="1981200" y="2840038"/>
          <p14:tracePt t="20622" x="1973263" y="2830513"/>
          <p14:tracePt t="20630" x="1944688" y="2803525"/>
          <p14:tracePt t="20637" x="1917700" y="2776538"/>
          <p14:tracePt t="20643" x="1871663" y="2757488"/>
          <p14:tracePt t="20650" x="1844675" y="2730500"/>
          <p14:tracePt t="20658" x="1817688" y="2711450"/>
          <p14:tracePt t="20665" x="1790700" y="2703513"/>
          <p14:tracePt t="20671" x="1771650" y="2693988"/>
          <p14:tracePt t="20679" x="1744663" y="2674938"/>
          <p14:tracePt t="20685" x="1725613" y="2657475"/>
          <p14:tracePt t="20692" x="1708150" y="2638425"/>
          <p14:tracePt t="20699" x="1671638" y="2620963"/>
          <p14:tracePt t="20706" x="1652588" y="2620963"/>
          <p14:tracePt t="20713" x="1644650" y="2601913"/>
          <p14:tracePt t="20721" x="1616075" y="2593975"/>
          <p14:tracePt t="20727" x="1589088" y="2574925"/>
          <p14:tracePt t="20735" x="1552575" y="2557463"/>
          <p14:tracePt t="20741" x="1506538" y="2538413"/>
          <p14:tracePt t="20748" x="1470025" y="2520950"/>
          <p14:tracePt t="20755" x="1423988" y="2501900"/>
          <p14:tracePt t="20763" x="1397000" y="2492375"/>
          <p14:tracePt t="20769" x="1370013" y="2474913"/>
          <p14:tracePt t="20776" x="1323975" y="2474913"/>
          <p14:tracePt t="20783" x="1306513" y="2465388"/>
          <p14:tracePt t="20790" x="1270000" y="2455863"/>
          <p14:tracePt t="20797" x="1233488" y="2447925"/>
          <p14:tracePt t="20804" x="1214438" y="2438400"/>
          <p14:tracePt t="20811" x="1196975" y="2438400"/>
          <p14:tracePt t="20818" x="1187450" y="2428875"/>
          <p14:tracePt t="20825" x="1177925" y="2428875"/>
          <p14:tracePt t="20832" x="1160463" y="2419350"/>
          <p14:tracePt t="20846" x="1150938" y="2419350"/>
          <p14:tracePt t="20854" x="1141413" y="2419350"/>
          <p14:tracePt t="20874" x="1131888" y="2419350"/>
          <p14:tracePt t="20881" x="1123950" y="2419350"/>
          <p14:tracePt t="20910" x="1114425" y="2419350"/>
          <p14:tracePt t="20930" x="1104900" y="2419350"/>
          <p14:tracePt t="21119" x="1104900" y="2428875"/>
          <p14:tracePt t="21203" x="1104900" y="2438400"/>
          <p14:tracePt t="21293" x="1104900" y="2447925"/>
          <p14:tracePt t="21440" x="1104900" y="2455863"/>
          <p14:tracePt t="21657" x="1104900" y="2465388"/>
          <p14:tracePt t="21741" x="1104900" y="2474913"/>
          <p14:tracePt t="21762" x="1104900" y="2484438"/>
          <p14:tracePt t="21818" x="1104900" y="2492375"/>
          <p14:tracePt t="21831" x="1104900" y="2501900"/>
          <p14:tracePt t="21838" x="1104900" y="2511425"/>
          <p14:tracePt t="21852" x="1095375" y="2520950"/>
          <p14:tracePt t="21860" x="1087438" y="2528888"/>
          <p14:tracePt t="21866" x="1077913" y="2538413"/>
          <p14:tracePt t="21874" x="1077913" y="2547938"/>
          <p14:tracePt t="21881" x="1077913" y="2557463"/>
          <p14:tracePt t="21897" x="1077913" y="2565400"/>
          <p14:tracePt t="21901" x="1077913" y="2574925"/>
          <p14:tracePt t="21909" x="1068388" y="2574925"/>
          <p14:tracePt t="21922" x="1068388" y="2584450"/>
          <p14:tracePt t="21930" x="1068388" y="2593975"/>
          <p14:tracePt t="21937" x="1058863" y="2593975"/>
          <p14:tracePt t="21951" x="1058863" y="2611438"/>
          <p14:tracePt t="21964" x="1050925" y="2620963"/>
          <p14:tracePt t="21971" x="1050925" y="2638425"/>
          <p14:tracePt t="21979" x="1041400" y="2647950"/>
          <p14:tracePt t="21986" x="1031875" y="2657475"/>
          <p14:tracePt t="21992" x="1031875" y="2667000"/>
          <p14:tracePt t="22006" x="1031875" y="2674938"/>
          <p14:tracePt t="22013" x="1031875" y="2684463"/>
          <p14:tracePt t="22027" x="1031875" y="2693988"/>
          <p14:tracePt t="22041" x="1022350" y="2711450"/>
          <p14:tracePt t="22056" x="1014413" y="2711450"/>
          <p14:tracePt t="22063" x="1014413" y="2730500"/>
          <p14:tracePt t="22084" x="1014413" y="2740025"/>
          <p14:tracePt t="22090" x="1014413" y="2747963"/>
          <p14:tracePt t="22104" x="1014413" y="2757488"/>
          <p14:tracePt t="22111" x="1014413" y="2767013"/>
          <p14:tracePt t="22118" x="1014413" y="2776538"/>
          <p14:tracePt t="22126" x="1014413" y="2794000"/>
          <p14:tracePt t="22132" x="1022350" y="2803525"/>
          <p14:tracePt t="22139" x="1022350" y="2813050"/>
          <p14:tracePt t="22146" x="1022350" y="2830513"/>
          <p14:tracePt t="22153" x="1031875" y="2840038"/>
          <p14:tracePt t="22159" x="1031875" y="2857500"/>
          <p14:tracePt t="22167" x="1031875" y="2867025"/>
          <p14:tracePt t="22174" x="1041400" y="2886075"/>
          <p14:tracePt t="22181" x="1041400" y="2903538"/>
          <p14:tracePt t="22188" x="1050925" y="2913063"/>
          <p14:tracePt t="22196" x="1050925" y="2940050"/>
          <p14:tracePt t="22202" x="1058863" y="2949575"/>
          <p14:tracePt t="22209" x="1068388" y="2976563"/>
          <p14:tracePt t="22215" x="1077913" y="3005138"/>
          <p14:tracePt t="22223" x="1087438" y="3032125"/>
          <p14:tracePt t="22230" x="1095375" y="3059113"/>
          <p14:tracePt t="22237" x="1104900" y="3078163"/>
          <p14:tracePt t="22244" x="1114425" y="3095625"/>
          <p14:tracePt t="22252" x="1114425" y="3114675"/>
          <p14:tracePt t="22258" x="1131888" y="3141663"/>
          <p14:tracePt t="22264" x="1141413" y="3151188"/>
          <p14:tracePt t="22272" x="1141413" y="3168650"/>
          <p14:tracePt t="22280" x="1141413" y="3178175"/>
          <p14:tracePt t="22285" x="1150938" y="3187700"/>
          <p14:tracePt t="22293" x="1150938" y="3195638"/>
          <p14:tracePt t="22299" x="1160463" y="3214688"/>
          <p14:tracePt t="22307" x="1168400" y="3224213"/>
          <p14:tracePt t="22321" x="1168400" y="3251200"/>
          <p14:tracePt t="22329" x="1177925" y="3251200"/>
          <p14:tracePt t="22334" x="1187450" y="3268663"/>
          <p14:tracePt t="22342" x="1196975" y="3278188"/>
          <p14:tracePt t="22356" x="1204913" y="3297238"/>
          <p14:tracePt t="22363" x="1223963" y="3305175"/>
          <p14:tracePt t="22369" x="1233488" y="3324225"/>
          <p14:tracePt t="22377" x="1241425" y="3333750"/>
          <p14:tracePt t="22384" x="1250950" y="3341688"/>
          <p14:tracePt t="22390" x="1260475" y="3341688"/>
          <p14:tracePt t="22398" x="1270000" y="3360738"/>
          <p14:tracePt t="22405" x="1287463" y="3370263"/>
          <p14:tracePt t="22413" x="1296988" y="3387725"/>
          <p14:tracePt t="22418" x="1306513" y="3387725"/>
          <p14:tracePt t="22426" x="1314450" y="3397250"/>
          <p14:tracePt t="22433" x="1323975" y="3414713"/>
          <p14:tracePt t="22439" x="1343025" y="3414713"/>
          <p14:tracePt t="22447" x="1360488" y="3424238"/>
          <p14:tracePt t="22453" x="1379538" y="3443288"/>
          <p14:tracePt t="22461" x="1406525" y="3443288"/>
          <p14:tracePt t="22469" x="1433513" y="3451225"/>
          <p14:tracePt t="22475" x="1452563" y="3460750"/>
          <p14:tracePt t="22481" x="1489075" y="3460750"/>
          <p14:tracePt t="22488" x="1516063" y="3460750"/>
          <p14:tracePt t="22496" x="1579563" y="3470275"/>
          <p14:tracePt t="22502" x="1625600" y="3470275"/>
          <p14:tracePt t="22510" x="1652588" y="3470275"/>
          <p14:tracePt t="22516" x="1689100" y="3470275"/>
          <p14:tracePt t="22524" x="1708150" y="3470275"/>
          <p14:tracePt t="22530" x="1735138" y="3470275"/>
          <p14:tracePt t="22538" x="1754188" y="3470275"/>
          <p14:tracePt t="22547" x="1798638" y="3470275"/>
          <p14:tracePt t="22551" x="1844675" y="3470275"/>
          <p14:tracePt t="22558" x="1908175" y="3470275"/>
          <p14:tracePt t="22565" x="1973263" y="3460750"/>
          <p14:tracePt t="22573" x="2000250" y="3451225"/>
          <p14:tracePt t="22580" x="2036763" y="3451225"/>
          <p14:tracePt t="22586" x="2073275" y="3443288"/>
          <p14:tracePt t="22593" x="2090738" y="3443288"/>
          <p14:tracePt t="22601" x="2119313" y="3424238"/>
          <p14:tracePt t="22608" x="2146300" y="3424238"/>
          <p14:tracePt t="22614" x="2155825" y="3424238"/>
          <p14:tracePt t="22622" x="2163763" y="3424238"/>
          <p14:tracePt t="22630" x="2182813" y="3424238"/>
          <p14:tracePt t="22635" x="2200275" y="3424238"/>
          <p14:tracePt t="22642" x="2209800" y="3414713"/>
          <p14:tracePt t="22649" x="2228850" y="3406775"/>
          <p14:tracePt t="22657" x="2246313" y="3406775"/>
          <p14:tracePt t="22664" x="2255838" y="3406775"/>
          <p14:tracePt t="22670" x="2265363" y="3406775"/>
          <p14:tracePt t="22691" x="2273300" y="3397250"/>
          <p14:tracePt t="22698" x="2292350" y="3387725"/>
          <p14:tracePt t="22713" x="2301875" y="3387725"/>
          <p14:tracePt t="22726" x="2309813" y="3387725"/>
          <p14:tracePt t="22740" x="2309813" y="3378200"/>
          <p14:tracePt t="22747" x="2328863" y="3360738"/>
          <p14:tracePt t="22755" x="2346325" y="3351213"/>
          <p14:tracePt t="22763" x="2355850" y="3341688"/>
          <p14:tracePt t="22768" x="2355850" y="3324225"/>
          <p14:tracePt t="22775" x="2365375" y="3314700"/>
          <p14:tracePt t="22782" x="2382838" y="3287713"/>
          <p14:tracePt t="22790" x="2392363" y="3251200"/>
          <p14:tracePt t="22796" x="2401888" y="3195638"/>
          <p14:tracePt t="22803" x="2401888" y="3114675"/>
          <p14:tracePt t="22810" x="2401888" y="3032125"/>
          <p14:tracePt t="22817" x="2401888" y="2959100"/>
          <p14:tracePt t="22824" x="2392363" y="2894013"/>
          <p14:tracePt t="22831" x="2382838" y="2830513"/>
          <p14:tracePt t="22839" x="2355850" y="2767013"/>
          <p14:tracePt t="22846" x="2338388" y="2730500"/>
          <p14:tracePt t="22852" x="2319338" y="2684463"/>
          <p14:tracePt t="22860" x="2301875" y="2630488"/>
          <p14:tracePt t="22866" x="2282825" y="2611438"/>
          <p14:tracePt t="22873" x="2265363" y="2584450"/>
          <p14:tracePt t="22880" x="2236788" y="2538413"/>
          <p14:tracePt t="22887" x="2200275" y="2484438"/>
          <p14:tracePt t="22896" x="2155825" y="2419350"/>
          <p14:tracePt t="22900" x="2119313" y="2365375"/>
          <p14:tracePt t="22908" x="2090738" y="2328863"/>
          <p14:tracePt t="22915" x="2073275" y="2292350"/>
          <p14:tracePt t="22922" x="2046288" y="2255838"/>
          <p14:tracePt t="22929" x="2027238" y="2209800"/>
          <p14:tracePt t="22936" x="2000250" y="2155825"/>
          <p14:tracePt t="22943" x="1981200" y="2119313"/>
          <p14:tracePt t="22950" x="1936750" y="2082800"/>
          <p14:tracePt t="22957" x="1927225" y="2054225"/>
          <p14:tracePt t="22964" x="1908175" y="2027238"/>
          <p14:tracePt t="22971" x="1881188" y="2009775"/>
          <p14:tracePt t="22978" x="1863725" y="1981200"/>
          <p14:tracePt t="22985" x="1835150" y="1954213"/>
          <p14:tracePt t="22992" x="1817688" y="1917700"/>
          <p14:tracePt t="22998" x="1798638" y="1890713"/>
          <p14:tracePt t="23006" x="1771650" y="1862138"/>
          <p14:tracePt t="23014" x="1754188" y="1844675"/>
          <p14:tracePt t="23019" x="1735138" y="1825625"/>
          <p14:tracePt t="23026" x="1698625" y="1798638"/>
          <p14:tracePt t="23034" x="1681163" y="1771650"/>
          <p14:tracePt t="23041" x="1652588" y="1744663"/>
          <p14:tracePt t="23048" x="1625600" y="1725613"/>
          <p14:tracePt t="23055" x="1606550" y="1708150"/>
          <p14:tracePt t="23062" x="1589088" y="1679575"/>
          <p14:tracePt t="23069" x="1570038" y="1662113"/>
          <p14:tracePt t="23076" x="1543050" y="1652588"/>
          <p14:tracePt t="23083" x="1506538" y="1635125"/>
          <p14:tracePt t="23090" x="1470025" y="1616075"/>
          <p14:tracePt t="23096" x="1433513" y="1570038"/>
          <p14:tracePt t="23103" x="1406525" y="1562100"/>
          <p14:tracePt t="23112" x="1387475" y="1552575"/>
          <p14:tracePt t="23118" x="1370013" y="1543050"/>
          <p14:tracePt t="23125" x="1343025" y="1525588"/>
          <p14:tracePt t="23132" x="1323975" y="1525588"/>
          <p14:tracePt t="23138" x="1306513" y="1506538"/>
          <p14:tracePt t="23145" x="1277938" y="1506538"/>
          <p14:tracePt t="23153" x="1260475" y="1497013"/>
          <p14:tracePt t="23161" x="1241425" y="1497013"/>
          <p14:tracePt t="23167" x="1233488" y="1489075"/>
          <p14:tracePt t="23174" x="1214438" y="1479550"/>
          <p14:tracePt t="23181" x="1204913" y="1479550"/>
          <p14:tracePt t="23188" x="1187450" y="1470025"/>
          <p14:tracePt t="23196" x="1177925" y="1470025"/>
          <p14:tracePt t="23210" x="1168400" y="1470025"/>
          <p14:tracePt t="23215" x="1150938" y="1470025"/>
          <p14:tracePt t="23230" x="1150938" y="1460500"/>
          <p14:tracePt t="23237" x="1131888" y="1460500"/>
          <p14:tracePt t="23250" x="1123950" y="1460500"/>
          <p14:tracePt t="23258" x="1114425" y="1460500"/>
          <p14:tracePt t="23279" x="1104900" y="1460500"/>
          <p14:tracePt t="23292" x="1095375" y="1460500"/>
          <p14:tracePt t="23307" x="1087438" y="1460500"/>
          <p14:tracePt t="23327" x="1077913" y="1460500"/>
          <p14:tracePt t="23343" x="1068388" y="1460500"/>
          <p14:tracePt t="23363" x="1058863" y="1460500"/>
          <p14:tracePt t="23376" x="1050925" y="1460500"/>
          <p14:tracePt t="23390" x="1041400" y="1460500"/>
          <p14:tracePt t="23397" x="1031875" y="1460500"/>
          <p14:tracePt t="23419" x="1022350" y="1460500"/>
          <p14:tracePt t="23432" x="1014413" y="1460500"/>
          <p14:tracePt t="23454" x="1004888" y="1460500"/>
          <p14:tracePt t="23475" x="1004888" y="1470025"/>
          <p14:tracePt t="23481" x="995363" y="1470025"/>
          <p14:tracePt t="23503" x="985838" y="1479550"/>
          <p14:tracePt t="23510" x="977900" y="1479550"/>
          <p14:tracePt t="23516" x="968375" y="1489075"/>
          <p14:tracePt t="23524" x="958850" y="1497013"/>
          <p14:tracePt t="23530" x="949325" y="1497013"/>
          <p14:tracePt t="23537" x="941388" y="1516063"/>
          <p14:tracePt t="23546" x="931863" y="1525588"/>
          <p14:tracePt t="23551" x="922338" y="1525588"/>
          <p14:tracePt t="23565" x="922338" y="1533525"/>
          <p14:tracePt t="23573" x="912813" y="1543050"/>
          <p14:tracePt t="23579" x="904875" y="1543050"/>
          <p14:tracePt t="23594" x="904875" y="1552575"/>
          <p14:tracePt t="23614" x="904875" y="1562100"/>
          <p14:tracePt t="23629" x="904875" y="1570038"/>
          <p14:tracePt t="23642" x="904875" y="1579563"/>
          <p14:tracePt t="23655" x="912813" y="1579563"/>
          <p14:tracePt t="23663" x="922338" y="1589088"/>
          <p14:tracePt t="23671" x="931863" y="1598613"/>
          <p14:tracePt t="23677" x="949325" y="1606550"/>
          <p14:tracePt t="23685" x="968375" y="1606550"/>
          <p14:tracePt t="23692" x="977900" y="1606550"/>
          <p14:tracePt t="23698" x="995363" y="1606550"/>
          <p14:tracePt t="23705" x="1014413" y="1616075"/>
          <p14:tracePt t="23713" x="1022350" y="1616075"/>
          <p14:tracePt t="23719" x="1050925" y="1616075"/>
          <p14:tracePt t="23726" x="1095375" y="1625600"/>
          <p14:tracePt t="23733" x="1168400" y="1625600"/>
          <p14:tracePt t="23740" x="1287463" y="1616075"/>
          <p14:tracePt t="23747" x="1360488" y="1616075"/>
          <p14:tracePt t="23754" x="1433513" y="1606550"/>
          <p14:tracePt t="23762" x="1543050" y="1579563"/>
          <p14:tracePt t="23768" x="1625600" y="1570038"/>
          <p14:tracePt t="23775" x="1735138" y="1562100"/>
          <p14:tracePt t="23781" x="1827213" y="1543050"/>
          <p14:tracePt t="23789" x="1900238" y="1543050"/>
          <p14:tracePt t="23796" x="1917700" y="1533525"/>
          <p14:tracePt t="23802" x="1944688" y="1533525"/>
          <p14:tracePt t="23809" x="1963738" y="1533525"/>
          <p14:tracePt t="23817" x="1990725" y="1533525"/>
          <p14:tracePt t="23824" x="2036763" y="1525588"/>
          <p14:tracePt t="23830" x="2073275" y="1525588"/>
          <p14:tracePt t="23838" x="2090738" y="1525588"/>
          <p14:tracePt t="23846" x="2119313" y="1525588"/>
          <p14:tracePt t="23851" x="2146300" y="1525588"/>
          <p14:tracePt t="23859" x="2173288" y="1525588"/>
          <p14:tracePt t="23866" x="2200275" y="1525588"/>
          <p14:tracePt t="23873" x="2219325" y="1525588"/>
          <p14:tracePt t="23880" x="2246313" y="1525588"/>
          <p14:tracePt t="23897" x="2273300" y="1525588"/>
          <p14:tracePt t="23901" x="2292350" y="1525588"/>
          <p14:tracePt t="23915" x="2309813" y="1525588"/>
          <p14:tracePt t="23921" x="2319338" y="1525588"/>
          <p14:tracePt t="23936" x="2338388" y="1525588"/>
          <p14:tracePt t="23949" x="2346325" y="1525588"/>
          <p14:tracePt t="23979" x="2355850" y="1525588"/>
          <p14:tracePt t="23985" x="2365375" y="1525588"/>
          <p14:tracePt t="24012" x="2374900" y="1525588"/>
          <p14:tracePt t="24042" x="2382838" y="1525588"/>
          <p14:tracePt t="24090" x="2392363" y="1525588"/>
          <p14:tracePt t="24650" x="2392363" y="1533525"/>
          <p14:tracePt t="24656" x="2392363" y="1543050"/>
          <p14:tracePt t="24705" x="2382838" y="1552575"/>
          <p14:tracePt t="24719" x="2374900" y="1562100"/>
          <p14:tracePt t="24732" x="2365375" y="1570038"/>
          <p14:tracePt t="24740" x="2355850" y="1579563"/>
          <p14:tracePt t="24754" x="2346325" y="1589088"/>
          <p14:tracePt t="24760" x="2338388" y="1598613"/>
          <p14:tracePt t="24768" x="2328863" y="1606550"/>
          <p14:tracePt t="24775" x="2328863" y="1616075"/>
          <p14:tracePt t="24781" x="2319338" y="1635125"/>
          <p14:tracePt t="24789" x="2301875" y="1643063"/>
          <p14:tracePt t="24796" x="2292350" y="1662113"/>
          <p14:tracePt t="24802" x="2273300" y="1689100"/>
          <p14:tracePt t="24810" x="2255838" y="1708150"/>
          <p14:tracePt t="24817" x="2236788" y="1735138"/>
          <p14:tracePt t="24825" x="2219325" y="1762125"/>
          <p14:tracePt t="24831" x="2200275" y="1798638"/>
          <p14:tracePt t="24838" x="2163763" y="1844675"/>
          <p14:tracePt t="24846" x="2119313" y="1917700"/>
          <p14:tracePt t="24852" x="2100263" y="1944688"/>
          <p14:tracePt t="24859" x="2054225" y="2000250"/>
          <p14:tracePt t="24866" x="2027238" y="2054225"/>
          <p14:tracePt t="24873" x="2009775" y="2082800"/>
          <p14:tracePt t="24880" x="2000250" y="2090738"/>
          <p14:tracePt t="24887" x="2000250" y="2119313"/>
          <p14:tracePt t="24894" x="1981200" y="2136775"/>
          <p14:tracePt t="24915" x="1963738" y="2192338"/>
          <p14:tracePt t="24922" x="1954213" y="2209800"/>
          <p14:tracePt t="24930" x="1944688" y="2228850"/>
          <p14:tracePt t="24943" x="1944688" y="2246313"/>
          <p14:tracePt t="24950" x="1944688" y="2265363"/>
          <p14:tracePt t="24957" x="1936750" y="2292350"/>
          <p14:tracePt t="24964" x="1927225" y="2319338"/>
          <p14:tracePt t="24971" x="1917700" y="2338388"/>
          <p14:tracePt t="24978" x="1917700" y="2355850"/>
          <p14:tracePt t="24985" x="1908175" y="2374900"/>
          <p14:tracePt t="24992" x="1900238" y="2401888"/>
          <p14:tracePt t="24998" x="1900238" y="2428875"/>
          <p14:tracePt t="25006" x="1900238" y="2455863"/>
          <p14:tracePt t="25013" x="1900238" y="2484438"/>
          <p14:tracePt t="25020" x="1900238" y="2492375"/>
          <p14:tracePt t="25026" x="1900238" y="2520950"/>
          <p14:tracePt t="25033" x="1900238" y="2538413"/>
          <p14:tracePt t="25040" x="1900238" y="2565400"/>
          <p14:tracePt t="25047" x="1900238" y="2593975"/>
          <p14:tracePt t="25055" x="1900238" y="2611438"/>
          <p14:tracePt t="25063" x="1900238" y="2630488"/>
          <p14:tracePt t="25069" x="1900238" y="2647950"/>
          <p14:tracePt t="25076" x="1900238" y="2657475"/>
          <p14:tracePt t="25082" x="1900238" y="2667000"/>
          <p14:tracePt t="25091" x="1900238" y="2684463"/>
          <p14:tracePt t="25096" x="1900238" y="2693988"/>
          <p14:tracePt t="25103" x="1900238" y="2703513"/>
          <p14:tracePt t="25111" x="1900238" y="2711450"/>
          <p14:tracePt t="25125" x="1900238" y="2720975"/>
          <p14:tracePt t="25139" x="1900238" y="2730500"/>
          <p14:tracePt t="25152" x="1900238" y="2740025"/>
          <p14:tracePt t="25530" x="1881188" y="2730500"/>
          <p14:tracePt t="25537" x="1871663" y="2711450"/>
          <p14:tracePt t="25543" x="1863725" y="2703513"/>
          <p14:tracePt t="25551" x="1844675" y="2684463"/>
          <p14:tracePt t="25559" x="1835150" y="2674938"/>
          <p14:tracePt t="25564" x="1827213" y="2667000"/>
          <p14:tracePt t="25571" x="1817688" y="2647950"/>
          <p14:tracePt t="25579" x="1790700" y="2630488"/>
          <p14:tracePt t="25586" x="1781175" y="2611438"/>
          <p14:tracePt t="25593" x="1762125" y="2593975"/>
          <p14:tracePt t="25600" x="1754188" y="2574925"/>
          <p14:tracePt t="25608" x="1735138" y="2565400"/>
          <p14:tracePt t="25613" x="1725613" y="2565400"/>
          <p14:tracePt t="25620" x="1725613" y="2547938"/>
          <p14:tracePt t="25629" x="1708150" y="2528888"/>
          <p14:tracePt t="25635" x="1689100" y="2528888"/>
          <p14:tracePt t="25642" x="1681163" y="2511425"/>
          <p14:tracePt t="25648" x="1671638" y="2492375"/>
          <p14:tracePt t="25656" x="1662113" y="2492375"/>
          <p14:tracePt t="25663" x="1652588" y="2474913"/>
          <p14:tracePt t="25670" x="1652588" y="2465388"/>
          <p14:tracePt t="25677" x="1635125" y="2455863"/>
          <p14:tracePt t="25684" x="1635125" y="2447925"/>
          <p14:tracePt t="25691" x="1616075" y="2447925"/>
          <p14:tracePt t="25697" x="1606550" y="2438400"/>
          <p14:tracePt t="25711" x="1598613" y="2428875"/>
          <p14:tracePt t="25719" x="1589088" y="2419350"/>
          <p14:tracePt t="25732" x="1579563" y="2411413"/>
          <p14:tracePt t="25740" x="1579563" y="2401888"/>
          <p14:tracePt t="25746" x="1562100" y="2401888"/>
          <p14:tracePt t="25761" x="1562100" y="2392363"/>
          <p14:tracePt t="25768" x="1552575" y="2392363"/>
          <p14:tracePt t="25775" x="1543050" y="2382838"/>
          <p14:tracePt t="25803" x="1533525" y="2374900"/>
          <p14:tracePt t="25816" x="1525588" y="2374900"/>
          <p14:tracePt t="25830" x="1516063" y="2374900"/>
          <p14:tracePt t="25873" x="1506538" y="2374900"/>
          <p14:tracePt t="25879" x="1506538" y="2382838"/>
          <p14:tracePt t="25894" x="1506538" y="2401888"/>
          <p14:tracePt t="25901" x="1497013" y="2411413"/>
          <p14:tracePt t="25908" x="1497013" y="2428875"/>
          <p14:tracePt t="25914" x="1497013" y="2447925"/>
          <p14:tracePt t="25922" x="1497013" y="2455863"/>
          <p14:tracePt t="25930" x="1497013" y="2484438"/>
          <p14:tracePt t="25935" x="1497013" y="2511425"/>
          <p14:tracePt t="25942" x="1497013" y="2538413"/>
          <p14:tracePt t="25950" x="1497013" y="2574925"/>
          <p14:tracePt t="25956" x="1497013" y="2620963"/>
          <p14:tracePt t="25963" x="1506538" y="2674938"/>
          <p14:tracePt t="25971" x="1516063" y="2720975"/>
          <p14:tracePt t="25978" x="1525588" y="2757488"/>
          <p14:tracePt t="25984" x="1533525" y="2803525"/>
          <p14:tracePt t="25991" x="1543050" y="2830513"/>
          <p14:tracePt t="25998" x="1543050" y="2849563"/>
          <p14:tracePt t="26005" x="1552575" y="2867025"/>
          <p14:tracePt t="26013" x="1570038" y="2886075"/>
          <p14:tracePt t="26020" x="1579563" y="2903538"/>
          <p14:tracePt t="26026" x="1589088" y="2913063"/>
          <p14:tracePt t="26033" x="1598613" y="2930525"/>
          <p14:tracePt t="26040" x="1606550" y="2959100"/>
          <p14:tracePt t="26047" x="1616075" y="2959100"/>
          <p14:tracePt t="26054" x="1625600" y="2976563"/>
          <p14:tracePt t="26063" x="1635125" y="2986088"/>
          <p14:tracePt t="26069" x="1644650" y="3005138"/>
          <p14:tracePt t="26075" x="1662113" y="3022600"/>
          <p14:tracePt t="26081" x="1671638" y="3032125"/>
          <p14:tracePt t="26090" x="1681163" y="3049588"/>
          <p14:tracePt t="26096" x="1689100" y="3059113"/>
          <p14:tracePt t="26103" x="1698625" y="3059113"/>
          <p14:tracePt t="26110" x="1698625" y="3078163"/>
          <p14:tracePt t="26117" x="1708150" y="3086100"/>
          <p14:tracePt t="26124" x="1725613" y="3086100"/>
          <p14:tracePt t="26130" x="1735138" y="3105150"/>
          <p14:tracePt t="26138" x="1744663" y="3114675"/>
          <p14:tracePt t="26147" x="1754188" y="3114675"/>
          <p14:tracePt t="26151" x="1754188" y="3122613"/>
          <p14:tracePt t="26160" x="1762125" y="3132138"/>
          <p14:tracePt t="26166" x="1771650" y="3141663"/>
          <p14:tracePt t="26173" x="1790700" y="3141663"/>
          <p14:tracePt t="26180" x="1798638" y="3159125"/>
          <p14:tracePt t="26187" x="1827213" y="3168650"/>
          <p14:tracePt t="26195" x="1827213" y="3178175"/>
          <p14:tracePt t="26201" x="1844675" y="3187700"/>
          <p14:tracePt t="26208" x="1854200" y="3195638"/>
          <p14:tracePt t="26215" x="1871663" y="3214688"/>
          <p14:tracePt t="26222" x="1900238" y="3214688"/>
          <p14:tracePt t="26229" x="1917700" y="3224213"/>
          <p14:tracePt t="26236" x="1944688" y="3241675"/>
          <p14:tracePt t="26244" x="1963738" y="3251200"/>
          <p14:tracePt t="26250" x="1973263" y="3251200"/>
          <p14:tracePt t="26257" x="1990725" y="3260725"/>
          <p14:tracePt t="26265" x="2017713" y="3268663"/>
          <p14:tracePt t="26270" x="2036763" y="3278188"/>
          <p14:tracePt t="26278" x="2054225" y="3278188"/>
          <p14:tracePt t="26285" x="2073275" y="3278188"/>
          <p14:tracePt t="26292" x="2082800" y="3278188"/>
          <p14:tracePt t="26299" x="2090738" y="3278188"/>
          <p14:tracePt t="26306" x="2090738" y="3287713"/>
          <p14:tracePt t="26313" x="2100263" y="3287713"/>
          <p14:tracePt t="26320" x="2109788" y="3287713"/>
          <p14:tracePt t="26327" x="2119313" y="3287713"/>
          <p14:tracePt t="26334" x="2136775" y="3287713"/>
          <p14:tracePt t="26362" x="2146300" y="3287713"/>
          <p14:tracePt t="26369" x="2155825" y="3287713"/>
          <p14:tracePt t="26383" x="2163763" y="3287713"/>
          <p14:tracePt t="26391" x="2173288" y="3287713"/>
          <p14:tracePt t="26404" x="2182813" y="3278188"/>
          <p14:tracePt t="26410" x="2200275" y="3278188"/>
          <p14:tracePt t="26417" x="2219325" y="3260725"/>
          <p14:tracePt t="26425" x="2246313" y="3251200"/>
          <p14:tracePt t="26431" x="2265363" y="3232150"/>
          <p14:tracePt t="26439" x="2273300" y="3232150"/>
          <p14:tracePt t="26446" x="2292350" y="3224213"/>
          <p14:tracePt t="26452" x="2309813" y="3205163"/>
          <p14:tracePt t="26460" x="2319338" y="3195638"/>
          <p14:tracePt t="26467" x="2328863" y="3195638"/>
          <p14:tracePt t="26474" x="2338388" y="3195638"/>
          <p14:tracePt t="26480" x="2346325" y="3187700"/>
          <p14:tracePt t="26488" x="2355850" y="3187700"/>
          <p14:tracePt t="26496" x="2355850" y="3178175"/>
          <p14:tracePt t="26509" x="2365375" y="3168650"/>
          <p14:tracePt t="26515" x="2382838" y="3168650"/>
          <p14:tracePt t="26523" x="2382838" y="3159125"/>
          <p14:tracePt t="26544" x="2392363" y="3159125"/>
          <p14:tracePt t="26550" x="2401888" y="3151188"/>
          <p14:tracePt t="26572" x="2401888" y="3141663"/>
          <p14:tracePt t="26586" x="2401888" y="3132138"/>
          <p14:tracePt t="26607" x="2401888" y="3122613"/>
          <p14:tracePt t="26613" x="2401888" y="3105150"/>
          <p14:tracePt t="26620" x="2401888" y="3078163"/>
          <p14:tracePt t="26627" x="2401888" y="3041650"/>
          <p14:tracePt t="26635" x="2401888" y="3022600"/>
          <p14:tracePt t="26642" x="2382838" y="2976563"/>
          <p14:tracePt t="26648" x="2365375" y="2949575"/>
          <p14:tracePt t="26656" x="2355850" y="2903538"/>
          <p14:tracePt t="26662" x="2319338" y="2840038"/>
          <p14:tracePt t="26670" x="2301875" y="2813050"/>
          <p14:tracePt t="26677" x="2273300" y="2767013"/>
          <p14:tracePt t="26684" x="2265363" y="2747963"/>
          <p14:tracePt t="26690" x="2236788" y="2711450"/>
          <p14:tracePt t="26697" x="2209800" y="2674938"/>
          <p14:tracePt t="26705" x="2182813" y="2667000"/>
          <p14:tracePt t="26712" x="2155825" y="2638425"/>
          <p14:tracePt t="26718" x="2127250" y="2611438"/>
          <p14:tracePt t="26725" x="2119313" y="2601913"/>
          <p14:tracePt t="26733" x="2109788" y="2593975"/>
          <p14:tracePt t="26740" x="2090738" y="2593975"/>
          <p14:tracePt t="26746" x="2082800" y="2574925"/>
          <p14:tracePt t="26753" x="2063750" y="2557463"/>
          <p14:tracePt t="26761" x="2054225" y="2557463"/>
          <p14:tracePt t="26768" x="2046288" y="2538413"/>
          <p14:tracePt t="26775" x="2036763" y="2528888"/>
          <p14:tracePt t="26782" x="2027238" y="2528888"/>
          <p14:tracePt t="26788" x="2009775" y="2511425"/>
          <p14:tracePt t="26796" x="2000250" y="2501900"/>
          <p14:tracePt t="26802" x="1990725" y="2501900"/>
          <p14:tracePt t="26809" x="1973263" y="2484438"/>
          <p14:tracePt t="26815" x="1954213" y="2465388"/>
          <p14:tracePt t="26824" x="1944688" y="2465388"/>
          <p14:tracePt t="26831" x="1936750" y="2447925"/>
          <p14:tracePt t="26837" x="1927225" y="2447925"/>
          <p14:tracePt t="26845" x="1917700" y="2447925"/>
          <p14:tracePt t="26852" x="1917700" y="2438400"/>
          <p14:tracePt t="26858" x="1900238" y="2428875"/>
          <p14:tracePt t="26873" x="1890713" y="2419350"/>
          <p14:tracePt t="26879" x="1881188" y="2419350"/>
          <p14:tracePt t="26897" x="1871663" y="2411413"/>
          <p14:tracePt t="26908" x="1863725" y="2401888"/>
          <p14:tracePt t="26921" x="1844675" y="2401888"/>
          <p14:tracePt t="26935" x="1844675" y="2392363"/>
          <p14:tracePt t="26942" x="1835150" y="2382838"/>
          <p14:tracePt t="26949" x="1827213" y="2382838"/>
          <p14:tracePt t="26963" x="1827213" y="2374900"/>
          <p14:tracePt t="26978" x="1817688" y="2365375"/>
          <p14:tracePt t="26991" x="1808163" y="2365375"/>
          <p14:tracePt t="27027" x="1798638" y="2355850"/>
          <p14:tracePt t="27048" x="1790700" y="2355850"/>
          <p14:tracePt t="27096" x="1781175" y="2355850"/>
          <p14:tracePt t="27125" x="1771650" y="2355850"/>
          <p14:tracePt t="27173" x="1762125" y="2355850"/>
          <p14:tracePt t="27194" x="1754188" y="2355850"/>
          <p14:tracePt t="27320" x="1744663" y="2355850"/>
          <p14:tracePt t="27586" x="1735138" y="2355850"/>
          <p14:tracePt t="27635" x="1725613" y="2355850"/>
          <p14:tracePt t="27642" x="1717675" y="2355850"/>
          <p14:tracePt t="27656" x="1708150" y="2365375"/>
          <p14:tracePt t="27684" x="1708150" y="2374900"/>
          <p14:tracePt t="27690" x="1698625" y="2374900"/>
          <p14:tracePt t="27732" x="1698625" y="2382838"/>
          <p14:tracePt t="27761" x="1698625" y="2392363"/>
          <p14:tracePt t="27810" x="1698625" y="2401888"/>
          <p14:tracePt t="27830" x="1698625" y="2411413"/>
          <p14:tracePt t="27879" x="1698625" y="2419350"/>
          <p14:tracePt t="27886" x="1698625" y="2428875"/>
          <p14:tracePt t="27908" x="1698625" y="2438400"/>
          <p14:tracePt t="27929" x="1698625" y="2447925"/>
          <p14:tracePt t="27941" x="1698625" y="2455863"/>
          <p14:tracePt t="27949" x="1698625" y="2465388"/>
          <p14:tracePt t="27963" x="1698625" y="2474913"/>
          <p14:tracePt t="27984" x="1698625" y="2484438"/>
          <p14:tracePt t="27998" x="1698625" y="2492375"/>
          <p14:tracePt t="28019" x="1698625" y="2501900"/>
          <p14:tracePt t="28032" x="1698625" y="2511425"/>
          <p14:tracePt t="28055" x="1698625" y="2520950"/>
          <p14:tracePt t="28067" x="1698625" y="2528888"/>
          <p14:tracePt t="28075" x="1698625" y="2538413"/>
          <p14:tracePt t="28103" x="1698625" y="2547938"/>
          <p14:tracePt t="28116" x="1698625" y="2557463"/>
          <p14:tracePt t="28138" x="1698625" y="2565400"/>
          <p14:tracePt t="28145" x="1698625" y="2574925"/>
          <p14:tracePt t="28173" x="1698625" y="2584450"/>
          <p14:tracePt t="28179" x="1698625" y="2593975"/>
          <p14:tracePt t="28193" x="1698625" y="2601913"/>
          <p14:tracePt t="28202" x="1698625" y="2611438"/>
          <p14:tracePt t="28214" x="1698625" y="2620963"/>
          <p14:tracePt t="28230" x="1698625" y="2638425"/>
          <p14:tracePt t="28250" x="1698625" y="2647950"/>
          <p14:tracePt t="28263" x="1698625" y="2657475"/>
          <p14:tracePt t="28285" x="1698625" y="2667000"/>
          <p14:tracePt t="28292" x="1698625" y="2674938"/>
          <p14:tracePt t="28320" x="1698625" y="2684463"/>
          <p14:tracePt t="28340" x="1698625" y="2693988"/>
          <p14:tracePt t="28362" x="1698625" y="2703513"/>
          <p14:tracePt t="28376" x="1698625" y="2711450"/>
          <p14:tracePt t="28397" x="1698625" y="2720975"/>
          <p14:tracePt t="28418" x="1698625" y="2730500"/>
          <p14:tracePt t="28445" x="1698625" y="2740025"/>
          <p14:tracePt t="28495" x="1698625" y="2747963"/>
          <p14:tracePt t="28515" x="1698625" y="2757488"/>
          <p14:tracePt t="28565" x="1698625" y="2767013"/>
          <p14:tracePt t="28579" x="1698625" y="2776538"/>
          <p14:tracePt t="28599" x="1698625" y="2784475"/>
          <p14:tracePt t="28613" x="1698625" y="2794000"/>
          <p14:tracePt t="28662" x="1698625" y="2803525"/>
          <p14:tracePt t="28683" x="1698625" y="2813050"/>
          <p14:tracePt t="28711" x="1708150" y="2813050"/>
          <p14:tracePt t="29753" x="1717675" y="2813050"/>
          <p14:tracePt t="29886" x="1717675" y="2820988"/>
          <p14:tracePt t="29893" x="1725613" y="2820988"/>
          <p14:tracePt t="29907" x="1725613" y="2830513"/>
          <p14:tracePt t="29934" x="1735138" y="2830513"/>
          <p14:tracePt t="30012" x="1744663" y="2840038"/>
          <p14:tracePt t="30032" x="1744663" y="2849563"/>
          <p14:tracePt t="30061" x="1744663" y="2857500"/>
          <p14:tracePt t="30111" x="1754188" y="2857500"/>
          <p14:tracePt t="30417" x="1754188" y="2849563"/>
          <p14:tracePt t="30425" x="1754188" y="2840038"/>
          <p14:tracePt t="30438" x="1744663" y="2830513"/>
          <p14:tracePt t="30445" x="1735138" y="2820988"/>
          <p14:tracePt t="30459" x="1735138" y="2813050"/>
          <p14:tracePt t="30473" x="1725613" y="2803525"/>
          <p14:tracePt t="30480" x="1725613" y="2794000"/>
          <p14:tracePt t="30487" x="1717675" y="2794000"/>
          <p14:tracePt t="30494" x="1708150" y="2784475"/>
          <p14:tracePt t="30501" x="1708150" y="2776538"/>
          <p14:tracePt t="30522" x="1698625" y="2767013"/>
          <p14:tracePt t="30530" x="1689100" y="2757488"/>
          <p14:tracePt t="30542" x="1689100" y="2740025"/>
          <p14:tracePt t="30550" x="1681163" y="2740025"/>
          <p14:tracePt t="30564" x="1681163" y="2730500"/>
          <p14:tracePt t="30571" x="1671638" y="2730500"/>
          <p14:tracePt t="30584" x="1671638" y="2720975"/>
          <p14:tracePt t="30592" x="1671638" y="2711450"/>
          <p14:tracePt t="30620" x="1662113" y="2711450"/>
          <p14:tracePt t="30627" x="1662113" y="2703513"/>
          <p14:tracePt t="30641" x="1652588" y="2703513"/>
          <p14:tracePt t="30655" x="1652588" y="2693988"/>
          <p14:tracePt t="30739" x="1652588" y="2684463"/>
          <p14:tracePt t="30858" x="1652588" y="2674938"/>
          <p14:tracePt t="31634" x="1652588" y="2667000"/>
          <p14:tracePt t="31655" x="1652588" y="2657475"/>
          <p14:tracePt t="31704" x="1652588" y="2647950"/>
          <p14:tracePt t="31718" x="1652588" y="2638425"/>
          <p14:tracePt t="31726" x="1652588" y="2630488"/>
          <p14:tracePt t="31731" x="1652588" y="2611438"/>
          <p14:tracePt t="31739" x="1689100" y="2565400"/>
          <p14:tracePt t="31747" x="1771650" y="2484438"/>
          <p14:tracePt t="31752" x="1908175" y="2346325"/>
          <p14:tracePt t="31760" x="2127250" y="2182813"/>
          <p14:tracePt t="31767" x="2319338" y="2073275"/>
          <p14:tracePt t="31775" x="2428875" y="2027238"/>
          <p14:tracePt t="31780" x="2547938" y="1990725"/>
          <p14:tracePt t="31787" x="2667000" y="1981200"/>
          <p14:tracePt t="31796" x="2830513" y="1981200"/>
          <p14:tracePt t="31801" x="3049588" y="1981200"/>
          <p14:tracePt t="31808" x="3251200" y="2027238"/>
          <p14:tracePt t="31815" x="3424238" y="2054225"/>
          <p14:tracePt t="31823" x="3570288" y="2090738"/>
          <p14:tracePt t="31830" x="3725863" y="2155825"/>
          <p14:tracePt t="31836" x="3990975" y="2236788"/>
          <p14:tracePt t="31845" x="4265613" y="2319338"/>
          <p14:tracePt t="31851" x="4594225" y="2438400"/>
          <p14:tracePt t="31858" x="4922838" y="2528888"/>
          <p14:tracePt t="31864" x="5224463" y="2611438"/>
          <p14:tracePt t="31872" x="5414963" y="2684463"/>
          <p14:tracePt t="31879" x="5570538" y="2740025"/>
          <p14:tracePt t="31885" x="5753100" y="2813050"/>
          <p14:tracePt t="31896" x="6000750" y="2894013"/>
          <p14:tracePt t="31899" x="6319838" y="3078163"/>
          <p14:tracePt t="31907" x="6667500" y="3278188"/>
          <p14:tracePt t="31914" x="6940550" y="3470275"/>
          <p14:tracePt t="31921" x="7178675" y="3606800"/>
          <p14:tracePt t="31928" x="7351713" y="3706813"/>
          <p14:tracePt t="31935" x="7589838" y="3881438"/>
          <p14:tracePt t="31941" x="7808913" y="4044950"/>
          <p14:tracePt t="31948" x="8072438" y="4227513"/>
          <p14:tracePt t="31956" x="8347075" y="4429125"/>
          <p14:tracePt t="31963" x="8612188" y="4584700"/>
          <p14:tracePt t="31970" x="8731250" y="4665663"/>
          <p14:tracePt t="31976" x="8831263" y="4767263"/>
          <p14:tracePt t="31983" x="8921750" y="4867275"/>
          <p14:tracePt t="31990" x="9004300" y="4949825"/>
          <p14:tracePt t="31997" x="9086850" y="4995863"/>
          <p14:tracePt t="32005" x="9142413" y="5040313"/>
          <p14:tracePt t="32013" x="9169400" y="5068888"/>
          <p14:tracePt t="32018" x="9178925" y="5076825"/>
          <p14:tracePt t="32026" x="9186863" y="5095875"/>
          <p14:tracePt t="32032" x="9186863" y="5105400"/>
          <p14:tracePt t="32046" x="9186863" y="5113338"/>
          <p14:tracePt t="33347" x="9186863" y="5122863"/>
          <p14:tracePt t="33368" x="9186863" y="5132388"/>
          <p14:tracePt t="33375" x="9186863" y="5141913"/>
          <p14:tracePt t="33403" x="9196388" y="5149850"/>
          <p14:tracePt t="33410" x="9196388" y="5159375"/>
          <p14:tracePt t="33445" x="9205913" y="5168900"/>
          <p14:tracePt t="33460" x="9205913" y="5178425"/>
          <p14:tracePt t="33480" x="9215438" y="5178425"/>
          <p14:tracePt t="33508" x="9223375" y="5186363"/>
          <p14:tracePt t="33515" x="9223375" y="5195888"/>
          <p14:tracePt t="33564" x="9223375" y="5205413"/>
          <p14:tracePt t="33592" x="9223375" y="5214938"/>
          <p14:tracePt t="33662" x="9232900" y="5214938"/>
          <p14:tracePt t="36152" x="9196388" y="5222875"/>
          <p14:tracePt t="36157" x="9169400" y="5232400"/>
          <p14:tracePt t="36165" x="9142413" y="5232400"/>
          <p14:tracePt t="36172" x="9113838" y="5241925"/>
          <p14:tracePt t="36180" x="9096375" y="5241925"/>
          <p14:tracePt t="36186" x="9059863" y="5241925"/>
          <p14:tracePt t="36193" x="8986838" y="5251450"/>
          <p14:tracePt t="36201" x="8913813" y="5251450"/>
          <p14:tracePt t="36206" x="8812213" y="5251450"/>
          <p14:tracePt t="36214" x="8694738" y="5251450"/>
          <p14:tracePt t="36221" x="8585200" y="5251450"/>
          <p14:tracePt t="36230" x="8512175" y="5251450"/>
          <p14:tracePt t="36235" x="8420100" y="5241925"/>
          <p14:tracePt t="36242" x="8310563" y="5214938"/>
          <p14:tracePt t="36249" x="8183563" y="5214938"/>
          <p14:tracePt t="36256" x="8064500" y="5205413"/>
          <p14:tracePt t="36263" x="7945438" y="5195888"/>
          <p14:tracePt t="36270" x="7816850" y="5178425"/>
          <p14:tracePt t="36278" x="7726363" y="5159375"/>
          <p14:tracePt t="36284" x="7607300" y="5141913"/>
          <p14:tracePt t="36291" x="7461250" y="5122863"/>
          <p14:tracePt t="36298" x="7315200" y="5095875"/>
          <p14:tracePt t="36305" x="7142163" y="5040313"/>
          <p14:tracePt t="36313" x="6967538" y="5003800"/>
          <p14:tracePt t="36319" x="6767513" y="4976813"/>
          <p14:tracePt t="36327" x="6638925" y="4949825"/>
          <p14:tracePt t="36333" x="6502400" y="4913313"/>
          <p14:tracePt t="36340" x="6337300" y="4884738"/>
          <p14:tracePt t="36348" x="6137275" y="4848225"/>
          <p14:tracePt t="36353" x="5918200" y="4767263"/>
          <p14:tracePt t="36361" x="5708650" y="4711700"/>
          <p14:tracePt t="36368" x="5589588" y="4675188"/>
          <p14:tracePt t="36376" x="5480050" y="4638675"/>
          <p14:tracePt t="36381" x="5378450" y="4602163"/>
          <p14:tracePt t="36389" x="5241925" y="4556125"/>
          <p14:tracePt t="36396" x="5132388" y="4519613"/>
          <p14:tracePt t="36403" x="5032375" y="4475163"/>
          <p14:tracePt t="36409" x="4949825" y="4429125"/>
          <p14:tracePt t="36417" x="4886325" y="4383088"/>
          <p14:tracePt t="36425" x="4830763" y="4346575"/>
          <p14:tracePt t="36432" x="4794250" y="4319588"/>
          <p14:tracePt t="36437" x="4748213" y="4256088"/>
          <p14:tracePt t="36446" x="4721225" y="4191000"/>
          <p14:tracePt t="36452" x="4684713" y="4127500"/>
          <p14:tracePt t="36459" x="4667250" y="4073525"/>
          <p14:tracePt t="36466" x="4657725" y="4044950"/>
          <p14:tracePt t="36473" x="4657725" y="4017963"/>
          <p14:tracePt t="36480" x="4648200" y="4000500"/>
          <p14:tracePt t="36487" x="4638675" y="3981450"/>
          <p14:tracePt t="36495" x="4638675" y="3963988"/>
          <p14:tracePt t="36500" x="4638675" y="3954463"/>
          <p14:tracePt t="36508" x="4638675" y="3935413"/>
          <p14:tracePt t="36522" x="4638675" y="3917950"/>
          <p14:tracePt t="36535" x="4638675" y="3908425"/>
          <p14:tracePt t="36549" x="4638675" y="3898900"/>
          <p14:tracePt t="37046" x="4565650" y="3881438"/>
          <p14:tracePt t="37054" x="4402138" y="3844925"/>
          <p14:tracePt t="37061" x="4265613" y="3808413"/>
          <p14:tracePt t="37068" x="4127500" y="3771900"/>
          <p14:tracePt t="37075" x="3944938" y="3725863"/>
          <p14:tracePt t="37081" x="3808413" y="3689350"/>
          <p14:tracePt t="37088" x="3671888" y="3652838"/>
          <p14:tracePt t="37097" x="3579813" y="3625850"/>
          <p14:tracePt t="37102" x="3516313" y="3597275"/>
          <p14:tracePt t="37110" x="3470275" y="3579813"/>
          <p14:tracePt t="37116" x="3406775" y="3570288"/>
          <p14:tracePt t="37124" x="3343275" y="3552825"/>
          <p14:tracePt t="37130" x="3278188" y="3524250"/>
          <p14:tracePt t="37137" x="3205163" y="3506788"/>
          <p14:tracePt t="37145" x="3141663" y="3497263"/>
          <p14:tracePt t="37152" x="3078163" y="3460750"/>
          <p14:tracePt t="37159" x="3041650" y="3451225"/>
          <p14:tracePt t="37165" x="3022600" y="3451225"/>
          <p14:tracePt t="37172" x="2995613" y="3443288"/>
          <p14:tracePt t="37180" x="2976563" y="3433763"/>
          <p14:tracePt t="37185" x="2949575" y="3424238"/>
          <p14:tracePt t="37194" x="2922588" y="3424238"/>
          <p14:tracePt t="37200" x="2913063" y="3414713"/>
          <p14:tracePt t="37207" x="2895600" y="3406775"/>
          <p14:tracePt t="37214" x="2876550" y="3406775"/>
          <p14:tracePt t="37220" x="2867025" y="3406775"/>
          <p14:tracePt t="37230" x="2849563" y="3406775"/>
          <p14:tracePt t="37235" x="2803525" y="3406775"/>
          <p14:tracePt t="37242" x="2786063" y="3406775"/>
          <p14:tracePt t="37249" x="2757488" y="3406775"/>
          <p14:tracePt t="37256" x="2730500" y="3406775"/>
          <p14:tracePt t="37264" x="2713038" y="3406775"/>
          <p14:tracePt t="37270" x="2684463" y="3406775"/>
          <p14:tracePt t="37278" x="2667000" y="3406775"/>
          <p14:tracePt t="37284" x="2640013" y="3406775"/>
          <p14:tracePt t="37291" x="2603500" y="3406775"/>
          <p14:tracePt t="37298" x="2593975" y="3414713"/>
          <p14:tracePt t="37305" x="2574925" y="3414713"/>
          <p14:tracePt t="37312" x="2566988" y="3414713"/>
          <p14:tracePt t="37319" x="2538413" y="3414713"/>
          <p14:tracePt t="37326" x="2530475" y="3414713"/>
          <p14:tracePt t="37333" x="2501900" y="3414713"/>
          <p14:tracePt t="37340" x="2484438" y="3414713"/>
          <p14:tracePt t="37347" x="2465388" y="3414713"/>
          <p14:tracePt t="37355" x="2447925" y="3424238"/>
          <p14:tracePt t="37363" x="2428875" y="3424238"/>
          <p14:tracePt t="37367" x="2401888" y="3424238"/>
          <p14:tracePt t="37375" x="2374900" y="3433763"/>
          <p14:tracePt t="37381" x="2338388" y="3433763"/>
          <p14:tracePt t="37389" x="2292350" y="3433763"/>
          <p14:tracePt t="37397" x="2255838" y="3443288"/>
          <p14:tracePt t="37403" x="2246313" y="3443288"/>
          <p14:tracePt t="37409" x="2219325" y="3443288"/>
          <p14:tracePt t="37416" x="2209800" y="3443288"/>
          <p14:tracePt t="37425" x="2182813" y="3443288"/>
          <p14:tracePt t="37430" x="2163763" y="3443288"/>
          <p14:tracePt t="37438" x="2146300" y="3443288"/>
          <p14:tracePt t="37445" x="2127250" y="3443288"/>
          <p14:tracePt t="37453" x="2109788" y="3443288"/>
          <p14:tracePt t="37459" x="2100263" y="3443288"/>
          <p14:tracePt t="37466" x="2082800" y="3443288"/>
          <p14:tracePt t="37474" x="2063750" y="3443288"/>
          <p14:tracePt t="37480" x="2054225" y="3443288"/>
          <p14:tracePt t="37487" x="2036763" y="3443288"/>
          <p14:tracePt t="37494" x="2027238" y="3443288"/>
          <p14:tracePt t="37502" x="2017713" y="3443288"/>
          <p14:tracePt t="37508" x="2009775" y="3443288"/>
          <p14:tracePt t="37514" x="2000250" y="3443288"/>
          <p14:tracePt t="37522" x="1990725" y="3443288"/>
          <p14:tracePt t="37530" x="1981200" y="3443288"/>
          <p14:tracePt t="37536" x="1963738" y="3443288"/>
          <p14:tracePt t="37543" x="1954213" y="3443288"/>
          <p14:tracePt t="37557" x="1936750" y="3443288"/>
          <p14:tracePt t="37571" x="1927225" y="3443288"/>
          <p14:tracePt t="37578" x="1917700" y="3443288"/>
          <p14:tracePt t="37585" x="1908175" y="3443288"/>
          <p14:tracePt t="37592" x="1900238" y="3443288"/>
          <p14:tracePt t="37599" x="1890713" y="3443288"/>
          <p14:tracePt t="37619" x="1881188" y="3433763"/>
          <p14:tracePt t="37627" x="1871663" y="3433763"/>
          <p14:tracePt t="37641" x="1863725" y="3433763"/>
          <p14:tracePt t="37648" x="1854200" y="3433763"/>
          <p14:tracePt t="37669" x="1844675" y="3433763"/>
          <p14:tracePt t="37683" x="1835150" y="3433763"/>
          <p14:tracePt t="37718" x="1827213" y="3433763"/>
          <p14:tracePt t="37746" x="1817688" y="3433763"/>
          <p14:tracePt t="37767" x="1808163" y="3433763"/>
          <p14:tracePt t="37795" x="1798638" y="3433763"/>
          <p14:tracePt t="37822" x="1790700" y="3433763"/>
          <p14:tracePt t="37845" x="1790700" y="3424238"/>
          <p14:tracePt t="37872" x="1781175" y="3424238"/>
          <p14:tracePt t="37895" x="1771650" y="3414713"/>
          <p14:tracePt t="37963" x="1771650" y="3406775"/>
          <p14:tracePt t="38012" x="1771650" y="3397250"/>
          <p14:tracePt t="38054" x="1762125" y="3397250"/>
          <p14:tracePt t="38061" x="1762125" y="3387725"/>
          <p14:tracePt t="38081" x="1754188" y="3378200"/>
          <p14:tracePt t="38110" x="1754188" y="3370263"/>
          <p14:tracePt t="38116" x="1754188" y="3360738"/>
          <p14:tracePt t="38130" x="1744663" y="3351213"/>
          <p14:tracePt t="38159" x="1735138" y="3341688"/>
          <p14:tracePt t="38193" x="1735138" y="3333750"/>
          <p14:tracePt t="38207" x="1725613" y="3333750"/>
          <p14:tracePt t="38228" x="1725613" y="3324225"/>
          <p14:tracePt t="38256" x="1725613" y="3314700"/>
          <p14:tracePt t="42514" x="1708150" y="3297238"/>
          <p14:tracePt t="42520" x="1671638" y="3251200"/>
          <p14:tracePt t="42527" x="1616075" y="3168650"/>
          <p14:tracePt t="42535" x="1562100" y="3086100"/>
          <p14:tracePt t="42541" x="1497013" y="3005138"/>
          <p14:tracePt t="42548" x="1443038" y="2922588"/>
          <p14:tracePt t="42555" x="1416050" y="2876550"/>
          <p14:tracePt t="42563" x="1379538" y="2820988"/>
          <p14:tracePt t="42569" x="1360488" y="2784475"/>
          <p14:tracePt t="42576" x="1314450" y="2720975"/>
          <p14:tracePt t="42584" x="1277938" y="2657475"/>
          <p14:tracePt t="42590" x="1241425" y="2601913"/>
          <p14:tracePt t="42597" x="1214438" y="2557463"/>
          <p14:tracePt t="42604" x="1196975" y="2501900"/>
          <p14:tracePt t="42611" x="1187450" y="2484438"/>
          <p14:tracePt t="42617" x="1177925" y="2465388"/>
          <p14:tracePt t="42625" x="1168400" y="2438400"/>
          <p14:tracePt t="42632" x="1160463" y="2419350"/>
          <p14:tracePt t="42639" x="1150938" y="2401888"/>
          <p14:tracePt t="42647" x="1150938" y="2382838"/>
          <p14:tracePt t="42654" x="1150938" y="2374900"/>
          <p14:tracePt t="42660" x="1150938" y="2365375"/>
          <p14:tracePt t="42667" x="1150938" y="2355850"/>
          <p14:tracePt t="42681" x="1141413" y="2338388"/>
          <p14:tracePt t="42695" x="1141413" y="2328863"/>
          <p14:tracePt t="42710" x="1131888" y="2319338"/>
          <p14:tracePt t="42715" x="1131888" y="2309813"/>
          <p14:tracePt t="42744" x="1131888" y="2301875"/>
          <p14:tracePt t="42751" x="1131888" y="2292350"/>
          <p14:tracePt t="42772" x="1131888" y="2282825"/>
          <p14:tracePt t="42780" x="1131888" y="2273300"/>
          <p14:tracePt t="42786" x="1150938" y="2265363"/>
          <p14:tracePt t="42793" x="1150938" y="2255838"/>
          <p14:tracePt t="42799" x="1168400" y="2246313"/>
          <p14:tracePt t="42807" x="1177925" y="2236788"/>
          <p14:tracePt t="42814" x="1196975" y="2219325"/>
          <p14:tracePt t="42820" x="1214438" y="2209800"/>
          <p14:tracePt t="42829" x="1233488" y="2200275"/>
          <p14:tracePt t="42835" x="1287463" y="2173288"/>
          <p14:tracePt t="42841" x="1333500" y="2155825"/>
          <p14:tracePt t="42848" x="1379538" y="2136775"/>
          <p14:tracePt t="42856" x="1406525" y="2119313"/>
          <p14:tracePt t="42863" x="1452563" y="2100263"/>
          <p14:tracePt t="42870" x="1497013" y="2100263"/>
          <p14:tracePt t="42877" x="1543050" y="2082800"/>
          <p14:tracePt t="42884" x="1625600" y="2073275"/>
          <p14:tracePt t="42898" x="1817688" y="2036763"/>
          <p14:tracePt t="42904" x="1917700" y="2027238"/>
          <p14:tracePt t="42912" x="2036763" y="2000250"/>
          <p14:tracePt t="42919" x="2246313" y="1990725"/>
          <p14:tracePt t="42925" x="2501900" y="1935163"/>
          <p14:tracePt t="42932" x="2822575" y="1890713"/>
          <p14:tracePt t="42939" x="3086100" y="1817688"/>
          <p14:tracePt t="42946" x="3324225" y="1752600"/>
          <p14:tracePt t="42954" x="3470275" y="1716088"/>
          <p14:tracePt t="42960" x="3606800" y="1698625"/>
          <p14:tracePt t="42968" x="3817938" y="1635125"/>
          <p14:tracePt t="42975" x="4044950" y="1589088"/>
          <p14:tracePt t="42981" x="4273550" y="1562100"/>
          <p14:tracePt t="42988" x="4465638" y="1533525"/>
          <p14:tracePt t="42997" x="4675188" y="1533525"/>
          <p14:tracePt t="43003" x="4794250" y="1533525"/>
          <p14:tracePt t="43009" x="4922838" y="1533525"/>
          <p14:tracePt t="43016" x="5059363" y="1533525"/>
          <p14:tracePt t="43024" x="5214938" y="1533525"/>
          <p14:tracePt t="43030" x="5414963" y="1533525"/>
          <p14:tracePt t="43037" x="5653088" y="1533525"/>
          <p14:tracePt t="43045" x="5845175" y="1533525"/>
          <p14:tracePt t="43052" x="5964238" y="1533525"/>
          <p14:tracePt t="43058" x="6045200" y="1533525"/>
          <p14:tracePt t="43065" x="6164263" y="1525588"/>
          <p14:tracePt t="43073" x="6264275" y="1525588"/>
          <p14:tracePt t="43080" x="6402388" y="1525588"/>
          <p14:tracePt t="43086" x="6529388" y="1525588"/>
          <p14:tracePt t="43093" x="6630988" y="1525588"/>
          <p14:tracePt t="43101" x="6694488" y="1525588"/>
          <p14:tracePt t="43107" x="6740525" y="1525588"/>
          <p14:tracePt t="43114" x="6813550" y="1506538"/>
          <p14:tracePt t="43121" x="6904038" y="1497013"/>
          <p14:tracePt t="43130" x="7023100" y="1489075"/>
          <p14:tracePt t="43135" x="7142163" y="1489075"/>
          <p14:tracePt t="43142" x="7242175" y="1460500"/>
          <p14:tracePt t="43150" x="7305675" y="1460500"/>
          <p14:tracePt t="43156" x="7351713" y="1443038"/>
          <p14:tracePt t="43163" x="7443788" y="1406525"/>
          <p14:tracePt t="43170" x="7480300" y="1387475"/>
          <p14:tracePt t="43176" x="7497763" y="1379538"/>
          <p14:tracePt t="43184" x="7516813" y="1379538"/>
          <p14:tracePt t="43191" x="7534275" y="1370013"/>
          <p14:tracePt t="43205" x="7543800" y="1370013"/>
          <p14:tracePt t="43318" x="7543800" y="1379538"/>
          <p14:tracePt t="43324" x="7543800" y="1387475"/>
          <p14:tracePt t="43402" x="7543800" y="1397000"/>
          <p14:tracePt t="43415" x="7543800" y="1406525"/>
          <p14:tracePt t="43492" x="7534275" y="1406525"/>
          <p14:tracePt t="43527" x="7524750" y="1406525"/>
          <p14:tracePt t="43535" x="7516813" y="1406525"/>
          <p14:tracePt t="43562" x="7507288" y="1406525"/>
          <p14:tracePt t="43569" x="7497763" y="1416050"/>
          <p14:tracePt t="43592" x="7497763" y="1423988"/>
          <p14:tracePt t="43610" x="7488238" y="1423988"/>
          <p14:tracePt t="43632" x="7480300" y="1423988"/>
          <p14:tracePt t="43695" x="7470775" y="1423988"/>
          <p14:tracePt t="43709" x="7461250" y="1423988"/>
          <p14:tracePt t="43717" x="7461250" y="1433513"/>
          <p14:tracePt t="43751" x="7443788" y="1443038"/>
          <p14:tracePt t="43758" x="7434263" y="1443038"/>
          <p14:tracePt t="43764" x="7424738" y="1443038"/>
          <p14:tracePt t="43772" x="7397750" y="1443038"/>
          <p14:tracePt t="43780" x="7370763" y="1452563"/>
          <p14:tracePt t="43786" x="7305675" y="1452563"/>
          <p14:tracePt t="43793" x="7232650" y="1460500"/>
          <p14:tracePt t="43799" x="7069138" y="1470025"/>
          <p14:tracePt t="43807" x="6850063" y="1489075"/>
          <p14:tracePt t="43814" x="6511925" y="1506538"/>
          <p14:tracePt t="43821" x="6200775" y="1543050"/>
          <p14:tracePt t="43828" x="5891213" y="1589088"/>
          <p14:tracePt t="43835" x="5680075" y="1635125"/>
          <p14:tracePt t="43841" x="5434013" y="1671638"/>
          <p14:tracePt t="43848" x="5086350" y="1698625"/>
          <p14:tracePt t="43856" x="4657725" y="1762125"/>
          <p14:tracePt t="43863" x="4173538" y="1798638"/>
          <p14:tracePt t="43870" x="3598863" y="1862138"/>
          <p14:tracePt t="43877" x="3159125" y="1944688"/>
          <p14:tracePt t="43884" x="2849563" y="2000250"/>
          <p14:tracePt t="43898" x="2182813" y="2119313"/>
          <p14:tracePt t="43904" x="1944688" y="2173288"/>
          <p14:tracePt t="43911" x="1689100" y="2219325"/>
          <p14:tracePt t="43918" x="1516063" y="2246313"/>
          <p14:tracePt t="43925" x="1370013" y="2265363"/>
          <p14:tracePt t="43933" x="1287463" y="2282825"/>
          <p14:tracePt t="43940" x="1204913" y="2292350"/>
          <p14:tracePt t="43947" x="1123950" y="2301875"/>
          <p14:tracePt t="43953" x="1041400" y="2309813"/>
          <p14:tracePt t="43961" x="941388" y="2338388"/>
          <p14:tracePt t="43967" x="858838" y="2355850"/>
          <p14:tracePt t="43974" x="793750" y="2374900"/>
          <p14:tracePt t="43982" x="766763" y="2382838"/>
          <p14:tracePt t="43988" x="749300" y="2392363"/>
          <p14:tracePt t="43997" x="730250" y="2401888"/>
          <p14:tracePt t="44003" x="720725" y="2401888"/>
          <p14:tracePt t="44009" x="703263" y="2401888"/>
          <p14:tracePt t="44024" x="684213" y="2401888"/>
          <p14:tracePt t="44960" x="693738" y="2401888"/>
          <p14:tracePt t="44966" x="712788" y="2411413"/>
          <p14:tracePt t="44973" x="730250" y="2419350"/>
          <p14:tracePt t="44981" x="766763" y="2438400"/>
          <p14:tracePt t="44987" x="831850" y="2455863"/>
          <p14:tracePt t="44994" x="876300" y="2474913"/>
          <p14:tracePt t="45002" x="941388" y="2492375"/>
          <p14:tracePt t="45009" x="977900" y="2511425"/>
          <p14:tracePt t="45016" x="1041400" y="2538413"/>
          <p14:tracePt t="45023" x="1077913" y="2557463"/>
          <p14:tracePt t="45031" x="1123950" y="2565400"/>
          <p14:tracePt t="45037" x="1187450" y="2584450"/>
          <p14:tracePt t="45043" x="1214438" y="2584450"/>
          <p14:tracePt t="45051" x="1250950" y="2601913"/>
          <p14:tracePt t="45058" x="1260475" y="2601913"/>
          <p14:tracePt t="45064" x="1287463" y="2611438"/>
          <p14:tracePt t="45072" x="1306513" y="2611438"/>
          <p14:tracePt t="45079" x="1333500" y="2620963"/>
          <p14:tracePt t="45086" x="1360488" y="2620963"/>
          <p14:tracePt t="45093" x="1379538" y="2630488"/>
          <p14:tracePt t="45100" x="1416050" y="2638425"/>
          <p14:tracePt t="45108" x="1423988" y="2638425"/>
          <p14:tracePt t="45113" x="1452563" y="2638425"/>
          <p14:tracePt t="45121" x="1489075" y="2647950"/>
          <p14:tracePt t="45128" x="1506538" y="2657475"/>
          <p14:tracePt t="45135" x="1533525" y="2667000"/>
          <p14:tracePt t="45142" x="1570038" y="2674938"/>
          <p14:tracePt t="45149" x="1598613" y="2684463"/>
          <p14:tracePt t="45156" x="1625600" y="2684463"/>
          <p14:tracePt t="45163" x="1652588" y="2703513"/>
          <p14:tracePt t="45170" x="1681163" y="2703513"/>
          <p14:tracePt t="45177" x="1717675" y="2711450"/>
          <p14:tracePt t="45183" x="1754188" y="2720975"/>
          <p14:tracePt t="45191" x="1790700" y="2740025"/>
          <p14:tracePt t="45197" x="1835150" y="2747963"/>
          <p14:tracePt t="45205" x="1863725" y="2757488"/>
          <p14:tracePt t="45213" x="1927225" y="2776538"/>
          <p14:tracePt t="45218" x="1981200" y="2784475"/>
          <p14:tracePt t="45226" x="2027238" y="2803525"/>
          <p14:tracePt t="45232" x="2090738" y="2820988"/>
          <p14:tracePt t="45239" x="2155825" y="2840038"/>
          <p14:tracePt t="45247" x="2228850" y="2849563"/>
          <p14:tracePt t="45255" x="2273300" y="2857500"/>
          <p14:tracePt t="45261" x="2319338" y="2867025"/>
          <p14:tracePt t="45268" x="2365375" y="2867025"/>
          <p14:tracePt t="45275" x="2411413" y="2867025"/>
          <p14:tracePt t="45281" x="2457450" y="2867025"/>
          <p14:tracePt t="45289" x="2493963" y="2867025"/>
          <p14:tracePt t="45296" x="2520950" y="2867025"/>
          <p14:tracePt t="45303" x="2547938" y="2867025"/>
          <p14:tracePt t="45309" x="2566988" y="2867025"/>
          <p14:tracePt t="45316" x="2593975" y="2867025"/>
          <p14:tracePt t="45323" x="2630488" y="2857500"/>
          <p14:tracePt t="45330" x="2657475" y="2849563"/>
          <p14:tracePt t="45338" x="2684463" y="2849563"/>
          <p14:tracePt t="45346" x="2730500" y="2830513"/>
          <p14:tracePt t="45352" x="2767013" y="2830513"/>
          <p14:tracePt t="45358" x="2803525" y="2813050"/>
          <p14:tracePt t="45365" x="2859088" y="2803525"/>
          <p14:tracePt t="45373" x="2913063" y="2776538"/>
          <p14:tracePt t="45380" x="2959100" y="2767013"/>
          <p14:tracePt t="45386" x="2995613" y="2757488"/>
          <p14:tracePt t="45394" x="3022600" y="2747963"/>
          <p14:tracePt t="45401" x="3032125" y="2740025"/>
          <p14:tracePt t="45408" x="3049588" y="2740025"/>
          <p14:tracePt t="45414" x="3059113" y="2730500"/>
          <p14:tracePt t="45422" x="3068638" y="2720975"/>
          <p14:tracePt t="45430" x="3078163" y="2720975"/>
          <p14:tracePt t="45443" x="3086100" y="2720975"/>
          <p14:tracePt t="45463" x="3095625" y="2720975"/>
          <p14:tracePt t="45471" x="3105150" y="2711450"/>
          <p14:tracePt t="45492" x="3114675" y="2703513"/>
          <p14:tracePt t="45499" x="3122613" y="2703513"/>
          <p14:tracePt t="45506" x="3132138" y="2703513"/>
          <p14:tracePt t="45513" x="3141663" y="2703513"/>
          <p14:tracePt t="45526" x="3159125" y="2693988"/>
          <p14:tracePt t="45541" x="3178175" y="2693988"/>
          <p14:tracePt t="45547" x="3178175" y="2684463"/>
          <p14:tracePt t="45568" x="3187700" y="2674938"/>
          <p14:tracePt t="45576" x="3195638" y="2674938"/>
          <p14:tracePt t="45582" x="3205163" y="2674938"/>
          <p14:tracePt t="45597" x="3214688" y="2674938"/>
          <p14:tracePt t="45625" x="3232150" y="2674938"/>
          <p14:tracePt t="45666" x="3241675" y="2674938"/>
          <p14:tracePt t="45702" x="3251200" y="2674938"/>
          <p14:tracePt t="45736" x="3260725" y="2674938"/>
          <p14:tracePt t="45862" x="3260725" y="2667000"/>
          <p14:tracePt t="45932" x="3260725" y="2657475"/>
          <p14:tracePt t="45980" x="3260725" y="2647950"/>
          <p14:tracePt t="46010" x="3260725" y="2638425"/>
          <p14:tracePt t="46030" x="3251200" y="2638425"/>
          <p14:tracePt t="46058" x="3251200" y="2630488"/>
          <p14:tracePt t="46065" x="3251200" y="2620963"/>
          <p14:tracePt t="46205" x="3241675" y="2620963"/>
          <p14:tracePt t="46228" x="3241675" y="2611438"/>
          <p14:tracePt t="51190" x="3241675" y="2601913"/>
          <p14:tracePt t="51196" x="3232150" y="2601913"/>
          <p14:tracePt t="51210" x="3232150" y="2593975"/>
          <p14:tracePt t="51218" x="3232150" y="2584450"/>
          <p14:tracePt t="51224" x="3224213" y="2584450"/>
          <p14:tracePt t="51231" x="3224213" y="2574925"/>
          <p14:tracePt t="51238" x="3214688" y="2574925"/>
          <p14:tracePt t="51245" x="3214688" y="2557463"/>
          <p14:tracePt t="51259" x="3205163" y="2547938"/>
          <p14:tracePt t="51273" x="3205163" y="2538413"/>
          <p14:tracePt t="51280" x="3195638" y="2528888"/>
          <p14:tracePt t="51287" x="3187700" y="2528888"/>
          <p14:tracePt t="51294" x="3187700" y="2520950"/>
          <p14:tracePt t="51300" x="3187700" y="2511425"/>
          <p14:tracePt t="51308" x="3178175" y="2511425"/>
          <p14:tracePt t="51322" x="3178175" y="2501900"/>
          <p14:tracePt t="51329" x="3178175" y="2492375"/>
          <p14:tracePt t="51336" x="3168650" y="2492375"/>
          <p14:tracePt t="51349" x="3168650" y="2484438"/>
          <p14:tracePt t="51364" x="3159125" y="2474913"/>
          <p14:tracePt t="51385" x="3151188" y="2465388"/>
          <p14:tracePt t="51391" x="3151188" y="2455863"/>
          <p14:tracePt t="51420" x="3141663" y="2455863"/>
          <p14:tracePt t="51434" x="3141663" y="2447925"/>
          <p14:tracePt t="51476" x="3132138" y="2447925"/>
          <p14:tracePt t="52343" x="3114675" y="2447925"/>
          <p14:tracePt t="52350" x="3095625" y="2438400"/>
          <p14:tracePt t="52357" x="3086100" y="2428875"/>
          <p14:tracePt t="52363" x="3068638" y="2428875"/>
          <p14:tracePt t="52370" x="3059113" y="2419350"/>
          <p14:tracePt t="52377" x="3041650" y="2419350"/>
          <p14:tracePt t="52385" x="3032125" y="2419350"/>
          <p14:tracePt t="52392" x="3022600" y="2419350"/>
          <p14:tracePt t="52398" x="3013075" y="2419350"/>
          <p14:tracePt t="52406" x="3005138" y="2419350"/>
          <p14:tracePt t="52414" x="2986088" y="2419350"/>
          <p14:tracePt t="52419" x="2976563" y="2419350"/>
          <p14:tracePt t="52426" x="2959100" y="2419350"/>
          <p14:tracePt t="52434" x="2940050" y="2419350"/>
          <p14:tracePt t="52441" x="2922588" y="2419350"/>
          <p14:tracePt t="52447" x="2895600" y="2419350"/>
          <p14:tracePt t="52455" x="2876550" y="2419350"/>
          <p14:tracePt t="52462" x="2849563" y="2419350"/>
          <p14:tracePt t="52468" x="2822575" y="2419350"/>
          <p14:tracePt t="52475" x="2794000" y="2419350"/>
          <p14:tracePt t="52482" x="2776538" y="2419350"/>
          <p14:tracePt t="52490" x="2749550" y="2419350"/>
          <p14:tracePt t="52497" x="2740025" y="2419350"/>
          <p14:tracePt t="52503" x="2730500" y="2419350"/>
          <p14:tracePt t="52510" x="2703513" y="2419350"/>
          <p14:tracePt t="52517" x="2693988" y="2419350"/>
          <p14:tracePt t="52525" x="2676525" y="2419350"/>
          <p14:tracePt t="52531" x="2667000" y="2419350"/>
          <p14:tracePt t="52539" x="2657475" y="2419350"/>
          <p14:tracePt t="52545" x="2647950" y="2419350"/>
          <p14:tracePt t="52552" x="2640013" y="2419350"/>
          <p14:tracePt t="52559" x="2630488" y="2428875"/>
          <p14:tracePt t="52566" x="2620963" y="2428875"/>
          <p14:tracePt t="52573" x="2611438" y="2428875"/>
          <p14:tracePt t="52581" x="2603500" y="2428875"/>
          <p14:tracePt t="52588" x="2603500" y="2438400"/>
          <p14:tracePt t="52595" x="2593975" y="2438400"/>
          <p14:tracePt t="52601" x="2584450" y="2438400"/>
          <p14:tracePt t="52622" x="2574925" y="2438400"/>
          <p14:tracePt t="52637" x="2566988" y="2438400"/>
          <p14:tracePt t="52658" x="2557463" y="2447925"/>
          <p14:tracePt t="52685" x="2547938" y="2447925"/>
          <p14:tracePt t="52707" x="2538413" y="2447925"/>
          <p14:tracePt t="53001" x="2547938" y="2447925"/>
          <p14:tracePt t="53015" x="2557463" y="2447925"/>
          <p14:tracePt t="53027" x="2566988" y="2447925"/>
          <p14:tracePt t="53034" x="2584450" y="2447925"/>
          <p14:tracePt t="53041" x="2611438" y="2447925"/>
          <p14:tracePt t="53048" x="2630488" y="2438400"/>
          <p14:tracePt t="53056" x="2703513" y="2411413"/>
          <p14:tracePt t="53063" x="2813050" y="2382838"/>
          <p14:tracePt t="53070" x="2959100" y="2346325"/>
          <p14:tracePt t="53077" x="3049588" y="2319338"/>
          <p14:tracePt t="53083" x="3141663" y="2301875"/>
          <p14:tracePt t="53091" x="3224213" y="2282825"/>
          <p14:tracePt t="53098" x="3260725" y="2265363"/>
          <p14:tracePt t="53105" x="3297238" y="2246313"/>
          <p14:tracePt t="53112" x="3324225" y="2246313"/>
          <p14:tracePt t="53118" x="3351213" y="2246313"/>
          <p14:tracePt t="53126" x="3360738" y="2246313"/>
          <p14:tracePt t="53132" x="3387725" y="2246313"/>
          <p14:tracePt t="53140" x="3397250" y="2246313"/>
          <p14:tracePt t="53147" x="3416300" y="2236788"/>
          <p14:tracePt t="53154" x="3424238" y="2236788"/>
          <p14:tracePt t="53160" x="3443288" y="2236788"/>
          <p14:tracePt t="53168" x="3452813" y="2236788"/>
          <p14:tracePt t="53175" x="3460750" y="2236788"/>
          <p14:tracePt t="53182" x="3479800" y="2236788"/>
          <p14:tracePt t="53189" x="3489325" y="2236788"/>
          <p14:tracePt t="53197" x="3506788" y="2228850"/>
          <p14:tracePt t="53203" x="3516313" y="2228850"/>
          <p14:tracePt t="53210" x="3533775" y="2228850"/>
          <p14:tracePt t="53216" x="3543300" y="2228850"/>
          <p14:tracePt t="53224" x="3562350" y="2228850"/>
          <p14:tracePt t="53238" x="3570288" y="2228850"/>
          <p14:tracePt t="53245" x="3579813" y="2228850"/>
          <p14:tracePt t="53252" x="3589338" y="2228850"/>
          <p14:tracePt t="53258" x="3598863" y="2228850"/>
          <p14:tracePt t="53286" x="3606800" y="2228850"/>
          <p14:tracePt t="53294" x="3616325" y="2228850"/>
          <p14:tracePt t="53322" x="3625850" y="2228850"/>
          <p14:tracePt t="53343" x="3635375" y="2228850"/>
          <p14:tracePt t="53568" x="3625850" y="2228850"/>
          <p14:tracePt t="53616" x="3616325" y="2228850"/>
          <p14:tracePt t="53636" x="3606800" y="2228850"/>
          <p14:tracePt t="53685" x="3598863" y="2228850"/>
          <p14:tracePt t="53706" x="3589338" y="2228850"/>
          <p14:tracePt t="53735" x="3579813" y="2228850"/>
          <p14:tracePt t="53762" x="3570288" y="2228850"/>
          <p14:tracePt t="53790" x="3562350" y="2228850"/>
          <p14:tracePt t="53833" x="3552825" y="2228850"/>
          <p14:tracePt t="53838" x="3552825" y="2219325"/>
          <p14:tracePt t="53846" x="3543300" y="2219325"/>
          <p14:tracePt t="53867" x="3533775" y="2219325"/>
          <p14:tracePt t="53881" x="3525838" y="2219325"/>
          <p14:tracePt t="53902" x="3516313" y="2219325"/>
          <p14:tracePt t="53930" x="3506788" y="2219325"/>
          <p14:tracePt t="53979" x="3497263" y="2219325"/>
          <p14:tracePt t="53986" x="3489325" y="2219325"/>
          <p14:tracePt t="54049" x="3479800" y="2219325"/>
          <p14:tracePt t="54126" x="3470275" y="2219325"/>
          <p14:tracePt t="54161" x="3470275" y="2228850"/>
          <p14:tracePt t="54224" x="3460750" y="2236788"/>
          <p14:tracePt t="54230" x="3460750" y="2246313"/>
          <p14:tracePt t="54280" x="3460750" y="2255838"/>
          <p14:tracePt t="54308" x="3460750" y="2265363"/>
          <p14:tracePt t="54356" x="3452813" y="2273300"/>
          <p14:tracePt t="54370" x="3443288" y="2282825"/>
          <p14:tracePt t="54412" x="3443288" y="2292350"/>
          <p14:tracePt t="54420" x="3433763" y="2301875"/>
          <p14:tracePt t="54441" x="3433763" y="2309813"/>
          <p14:tracePt t="54447" x="3433763" y="2319338"/>
          <p14:tracePt t="54475" x="3433763" y="2328863"/>
          <p14:tracePt t="54497" x="3424238" y="2328863"/>
          <p14:tracePt t="54518" x="3424238" y="2338388"/>
          <p14:tracePt t="54538" x="3416300" y="2338388"/>
          <p14:tracePt t="54546" x="3416300" y="2346325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Drain flow fraction at basin scale </a:t>
            </a:r>
            <a:endParaRPr lang="en-US" b="0" dirty="0"/>
          </a:p>
        </p:txBody>
      </p:sp>
      <p:sp>
        <p:nvSpPr>
          <p:cNvPr id="5" name="Rounded Rectangle 4"/>
          <p:cNvSpPr/>
          <p:nvPr/>
        </p:nvSpPr>
        <p:spPr>
          <a:xfrm>
            <a:off x="7734301" y="2472244"/>
            <a:ext cx="4301018" cy="16849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Lower threshold has highest proportion of lowest and highest drain fraction whereas increasing threshold increase proportion of intermediate drain fraction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44C2E3-D087-4FBA-B504-A3A42DA22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501775"/>
            <a:ext cx="7620000" cy="420052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7D70D3C-2C31-446B-BD79-B90A67187D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4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250"/>
    </mc:Choice>
    <mc:Fallback xmlns="">
      <p:transition spd="slow" advTm="70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</p:bldLst>
  </p:timing>
  <p:extLst>
    <p:ext uri="{3A86A75C-4F4B-4683-9AE1-C65F6400EC91}">
      <p14:laserTraceLst xmlns:p14="http://schemas.microsoft.com/office/powerpoint/2010/main">
        <p14:tracePtLst>
          <p14:tracePt t="3123" x="3406775" y="2346325"/>
          <p14:tracePt t="3165" x="3397250" y="2346325"/>
          <p14:tracePt t="3172" x="3397250" y="2338388"/>
          <p14:tracePt t="3214" x="3397250" y="2328863"/>
          <p14:tracePt t="3305" x="3387725" y="2328863"/>
          <p14:tracePt t="3382" x="3387725" y="2319338"/>
          <p14:tracePt t="3683" x="3387725" y="2309813"/>
          <p14:tracePt t="3697" x="3379788" y="2301875"/>
          <p14:tracePt t="3704" x="3379788" y="2292350"/>
          <p14:tracePt t="3711" x="3370263" y="2282825"/>
          <p14:tracePt t="3717" x="3370263" y="2265363"/>
          <p14:tracePt t="3732" x="3360738" y="2246313"/>
          <p14:tracePt t="3739" x="3360738" y="2236788"/>
          <p14:tracePt t="3745" x="3351213" y="2219325"/>
          <p14:tracePt t="3752" x="3343275" y="2209800"/>
          <p14:tracePt t="3760" x="3333750" y="2192338"/>
          <p14:tracePt t="3766" x="3324225" y="2173288"/>
          <p14:tracePt t="3774" x="3314700" y="2155825"/>
          <p14:tracePt t="3781" x="3306763" y="2127250"/>
          <p14:tracePt t="3787" x="3287713" y="2119313"/>
          <p14:tracePt t="3794" x="3287713" y="2109788"/>
          <p14:tracePt t="3801" x="3270250" y="2090738"/>
          <p14:tracePt t="3808" x="3251200" y="2063750"/>
          <p14:tracePt t="3815" x="3241675" y="2046288"/>
          <p14:tracePt t="3822" x="3224213" y="2027238"/>
          <p14:tracePt t="3830" x="3224213" y="2009775"/>
          <p14:tracePt t="3836" x="3214688" y="2009775"/>
          <p14:tracePt t="3843" x="3205163" y="1981200"/>
          <p14:tracePt t="3850" x="3187700" y="1973263"/>
          <p14:tracePt t="3856" x="3178175" y="1954213"/>
          <p14:tracePt t="3865" x="3159125" y="1944688"/>
          <p14:tracePt t="3870" x="3151188" y="1917700"/>
          <p14:tracePt t="3879" x="3141663" y="1917700"/>
          <p14:tracePt t="3885" x="3132138" y="1898650"/>
          <p14:tracePt t="3892" x="3122613" y="1890713"/>
          <p14:tracePt t="3915" x="3086100" y="1862138"/>
          <p14:tracePt t="3928" x="3078163" y="1854200"/>
          <p14:tracePt t="3934" x="3068638" y="1844675"/>
          <p14:tracePt t="3954" x="3059113" y="1835150"/>
          <p14:tracePt t="3962" x="3049588" y="1825625"/>
          <p14:tracePt t="3969" x="3049588" y="1817688"/>
          <p14:tracePt t="3977" x="3041650" y="1817688"/>
          <p14:tracePt t="3990" x="3032125" y="1817688"/>
          <p14:tracePt t="3998" x="3032125" y="1808163"/>
          <p14:tracePt t="4004" x="3022600" y="1798638"/>
          <p14:tracePt t="4025" x="3013075" y="1798638"/>
          <p14:tracePt t="4053" x="3013075" y="1789113"/>
          <p14:tracePt t="5207" x="3005138" y="1781175"/>
          <p14:tracePt t="5214" x="2986088" y="1762125"/>
          <p14:tracePt t="5221" x="2976563" y="1744663"/>
          <p14:tracePt t="5228" x="2959100" y="1725613"/>
          <p14:tracePt t="5234" x="2932113" y="1698625"/>
          <p14:tracePt t="5242" x="2895600" y="1652588"/>
          <p14:tracePt t="5249" x="2849563" y="1616075"/>
          <p14:tracePt t="5255" x="2786063" y="1570038"/>
          <p14:tracePt t="5263" x="2693988" y="1516063"/>
          <p14:tracePt t="5270" x="2584450" y="1479550"/>
          <p14:tracePt t="5276" x="2484438" y="1452563"/>
          <p14:tracePt t="5283" x="2346325" y="1452563"/>
          <p14:tracePt t="5290" x="2200275" y="1443038"/>
          <p14:tracePt t="5298" x="2119313" y="1443038"/>
          <p14:tracePt t="5304" x="2027238" y="1460500"/>
          <p14:tracePt t="5311" x="1917700" y="1470025"/>
          <p14:tracePt t="5319" x="1827213" y="1489075"/>
          <p14:tracePt t="5326" x="1771650" y="1497013"/>
          <p14:tracePt t="5333" x="1708150" y="1516063"/>
          <p14:tracePt t="5340" x="1662113" y="1525588"/>
          <p14:tracePt t="5348" x="1635125" y="1525588"/>
          <p14:tracePt t="5353" x="1616075" y="1543050"/>
          <p14:tracePt t="5361" x="1606550" y="1552575"/>
          <p14:tracePt t="5367" x="1589088" y="1562100"/>
          <p14:tracePt t="5375" x="1570038" y="1579563"/>
          <p14:tracePt t="5752" x="1562100" y="1589088"/>
          <p14:tracePt t="5766" x="1552575" y="1589088"/>
          <p14:tracePt t="5801" x="1533525" y="1589088"/>
          <p14:tracePt t="5815" x="1516063" y="1589088"/>
          <p14:tracePt t="5822" x="1497013" y="1570038"/>
          <p14:tracePt t="5829" x="1479550" y="1570038"/>
          <p14:tracePt t="5837" x="1460500" y="1562100"/>
          <p14:tracePt t="5843" x="1443038" y="1543050"/>
          <p14:tracePt t="5850" x="1416050" y="1525588"/>
          <p14:tracePt t="5857" x="1379538" y="1506538"/>
          <p14:tracePt t="5864" x="1323975" y="1489075"/>
          <p14:tracePt t="5870" x="1296988" y="1470025"/>
          <p14:tracePt t="5878" x="1277938" y="1470025"/>
          <p14:tracePt t="5899" x="1214438" y="1443038"/>
          <p14:tracePt t="5906" x="1177925" y="1433513"/>
          <p14:tracePt t="5913" x="1160463" y="1423988"/>
          <p14:tracePt t="5920" x="1141413" y="1416050"/>
          <p14:tracePt t="5927" x="1123950" y="1416050"/>
          <p14:tracePt t="5934" x="1114425" y="1406525"/>
          <p14:tracePt t="5941" x="1104900" y="1406525"/>
          <p14:tracePt t="5949" x="1095375" y="1406525"/>
          <p14:tracePt t="5962" x="1087438" y="1397000"/>
          <p14:tracePt t="5968" x="1077913" y="1397000"/>
          <p14:tracePt t="5990" x="1058863" y="1397000"/>
          <p14:tracePt t="6004" x="1058863" y="1387475"/>
          <p14:tracePt t="6010" x="1041400" y="1379538"/>
          <p14:tracePt t="6025" x="1031875" y="1379538"/>
          <p14:tracePt t="6038" x="1014413" y="1379538"/>
          <p14:tracePt t="6046" x="1014413" y="1370013"/>
          <p14:tracePt t="6060" x="995363" y="1360488"/>
          <p14:tracePt t="6074" x="985838" y="1360488"/>
          <p14:tracePt t="6088" x="977900" y="1360488"/>
          <p14:tracePt t="6095" x="968375" y="1360488"/>
          <p14:tracePt t="6101" x="958850" y="1350963"/>
          <p14:tracePt t="6109" x="949325" y="1350963"/>
          <p14:tracePt t="6123" x="931863" y="1343025"/>
          <p14:tracePt t="6144" x="922338" y="1333500"/>
          <p14:tracePt t="6150" x="912813" y="1333500"/>
          <p14:tracePt t="6165" x="904875" y="1323975"/>
          <p14:tracePt t="6172" x="895350" y="1323975"/>
          <p14:tracePt t="6186" x="885825" y="1314450"/>
          <p14:tracePt t="6199" x="876300" y="1314450"/>
          <p14:tracePt t="6207" x="868363" y="1314450"/>
          <p14:tracePt t="6214" x="858838" y="1314450"/>
          <p14:tracePt t="6221" x="858838" y="1306513"/>
          <p14:tracePt t="6234" x="849313" y="1306513"/>
          <p14:tracePt t="6249" x="839788" y="1296988"/>
          <p14:tracePt t="6263" x="831850" y="1296988"/>
          <p14:tracePt t="6277" x="831850" y="1287463"/>
          <p14:tracePt t="6283" x="822325" y="1287463"/>
          <p14:tracePt t="6305" x="812800" y="1287463"/>
          <p14:tracePt t="6319" x="812800" y="1277938"/>
          <p14:tracePt t="6326" x="803275" y="1277938"/>
          <p14:tracePt t="6332" x="793750" y="1277938"/>
          <p14:tracePt t="6347" x="793750" y="1270000"/>
          <p14:tracePt t="6353" x="776288" y="1270000"/>
          <p14:tracePt t="6360" x="766763" y="1270000"/>
          <p14:tracePt t="6375" x="757238" y="1270000"/>
          <p14:tracePt t="6389" x="749300" y="1270000"/>
          <p14:tracePt t="6410" x="739775" y="1270000"/>
          <p14:tracePt t="6416" x="730250" y="1270000"/>
          <p14:tracePt t="6438" x="720725" y="1270000"/>
          <p14:tracePt t="6465" x="712788" y="1270000"/>
          <p14:tracePt t="6515" x="703263" y="1270000"/>
          <p14:tracePt t="6591" x="703263" y="1277938"/>
          <p14:tracePt t="6641" x="703263" y="1287463"/>
          <p14:tracePt t="6681" x="703263" y="1296988"/>
          <p14:tracePt t="6739" x="712788" y="1306513"/>
          <p14:tracePt t="6773" x="720725" y="1306513"/>
          <p14:tracePt t="6787" x="720725" y="1314450"/>
          <p14:tracePt t="6801" x="720725" y="1323975"/>
          <p14:tracePt t="6815" x="720725" y="1343025"/>
          <p14:tracePt t="6822" x="730250" y="1350963"/>
          <p14:tracePt t="6828" x="739775" y="1387475"/>
          <p14:tracePt t="6835" x="749300" y="1460500"/>
          <p14:tracePt t="6843" x="766763" y="1643063"/>
          <p14:tracePt t="6849" x="757238" y="1917700"/>
          <p14:tracePt t="6856" x="739775" y="2346325"/>
          <p14:tracePt t="6865" x="720725" y="2528888"/>
          <p14:tracePt t="6870" x="712788" y="2667000"/>
          <p14:tracePt t="6877" x="712788" y="2776538"/>
          <p14:tracePt t="6885" x="730250" y="2913063"/>
          <p14:tracePt t="6892" x="749300" y="3041650"/>
          <p14:tracePt t="6899" x="776288" y="3178175"/>
          <p14:tracePt t="6906" x="803275" y="3314700"/>
          <p14:tracePt t="6914" x="822325" y="3414713"/>
          <p14:tracePt t="6919" x="849313" y="3506788"/>
          <p14:tracePt t="6927" x="858838" y="3579813"/>
          <p14:tracePt t="6933" x="876300" y="3662363"/>
          <p14:tracePt t="6941" x="885825" y="3735388"/>
          <p14:tracePt t="6948" x="895350" y="3779838"/>
          <p14:tracePt t="6955" x="912813" y="3852863"/>
          <p14:tracePt t="6962" x="912813" y="3889375"/>
          <p14:tracePt t="6968" x="922338" y="3927475"/>
          <p14:tracePt t="6976" x="922338" y="3954463"/>
          <p14:tracePt t="6982" x="922338" y="3981450"/>
          <p14:tracePt t="6990" x="931863" y="3990975"/>
          <p14:tracePt t="6996" x="931863" y="4008438"/>
          <p14:tracePt t="7004" x="931863" y="4017963"/>
          <p14:tracePt t="7024" x="931863" y="4027488"/>
          <p14:tracePt t="7033" x="931863" y="4037013"/>
          <p14:tracePt t="7060" x="931863" y="4044950"/>
          <p14:tracePt t="7081" x="931863" y="4054475"/>
          <p14:tracePt t="7137" x="931863" y="4064000"/>
          <p14:tracePt t="7150" x="931863" y="4073525"/>
          <p14:tracePt t="7171" x="931863" y="4081463"/>
          <p14:tracePt t="7185" x="931863" y="4090988"/>
          <p14:tracePt t="7193" x="931863" y="4100513"/>
          <p14:tracePt t="7221" x="931863" y="4110038"/>
          <p14:tracePt t="7227" x="931863" y="4117975"/>
          <p14:tracePt t="7270" x="931863" y="4127500"/>
          <p14:tracePt t="7305" x="931863" y="4137025"/>
          <p14:tracePt t="7396" x="931863" y="4146550"/>
          <p14:tracePt t="7411" x="931863" y="4154488"/>
          <p14:tracePt t="7430" x="931863" y="4173538"/>
          <p14:tracePt t="7437" x="931863" y="4183063"/>
          <p14:tracePt t="7444" x="931863" y="4210050"/>
          <p14:tracePt t="7452" x="931863" y="4227513"/>
          <p14:tracePt t="7458" x="931863" y="4256088"/>
          <p14:tracePt t="7465" x="922338" y="4300538"/>
          <p14:tracePt t="7472" x="922338" y="4337050"/>
          <p14:tracePt t="7479" x="912813" y="4365625"/>
          <p14:tracePt t="7486" x="912813" y="4402138"/>
          <p14:tracePt t="7493" x="912813" y="4438650"/>
          <p14:tracePt t="7500" x="912813" y="4483100"/>
          <p14:tracePt t="7507" x="912813" y="4511675"/>
          <p14:tracePt t="7515" x="912813" y="4538663"/>
          <p14:tracePt t="7522" x="912813" y="4556125"/>
          <p14:tracePt t="7528" x="912813" y="4592638"/>
          <p14:tracePt t="7535" x="912813" y="4602163"/>
          <p14:tracePt t="7542" x="912813" y="4621213"/>
          <p14:tracePt t="7549" x="912813" y="4629150"/>
          <p14:tracePt t="7555" x="912813" y="4648200"/>
          <p14:tracePt t="7563" x="912813" y="4657725"/>
          <p14:tracePt t="7577" x="912813" y="4665663"/>
          <p14:tracePt t="7584" x="912813" y="4675188"/>
          <p14:tracePt t="7599" x="904875" y="4684713"/>
          <p14:tracePt t="7612" x="895350" y="4694238"/>
          <p14:tracePt t="7948" x="885825" y="4721225"/>
          <p14:tracePt t="7955" x="885825" y="4757738"/>
          <p14:tracePt t="7962" x="876300" y="4784725"/>
          <p14:tracePt t="7969" x="868363" y="4811713"/>
          <p14:tracePt t="7976" x="868363" y="4830763"/>
          <p14:tracePt t="7983" x="868363" y="4867275"/>
          <p14:tracePt t="7990" x="858838" y="4884738"/>
          <p14:tracePt t="7997" x="858838" y="4903788"/>
          <p14:tracePt t="8003" x="858838" y="4930775"/>
          <p14:tracePt t="8011" x="849313" y="4949825"/>
          <p14:tracePt t="8017" x="849313" y="4976813"/>
          <p14:tracePt t="8025" x="849313" y="5003800"/>
          <p14:tracePt t="8033" x="849313" y="5013325"/>
          <p14:tracePt t="8039" x="849313" y="5032375"/>
          <p14:tracePt t="8045" x="849313" y="5040313"/>
          <p14:tracePt t="8053" x="849313" y="5049838"/>
          <p14:tracePt t="8060" x="839788" y="5068888"/>
          <p14:tracePt t="8081" x="839788" y="5086350"/>
          <p14:tracePt t="8101" x="839788" y="5095875"/>
          <p14:tracePt t="8109" x="831850" y="5105400"/>
          <p14:tracePt t="8115" x="831850" y="5113338"/>
          <p14:tracePt t="8123" x="831850" y="5122863"/>
          <p14:tracePt t="8130" x="831850" y="5132388"/>
          <p14:tracePt t="8137" x="831850" y="5141913"/>
          <p14:tracePt t="8144" x="831850" y="5149850"/>
          <p14:tracePt t="8157" x="822325" y="5159375"/>
          <p14:tracePt t="8165" x="822325" y="5178425"/>
          <p14:tracePt t="8179" x="822325" y="5195888"/>
          <p14:tracePt t="8186" x="812800" y="5195888"/>
          <p14:tracePt t="8206" x="812800" y="5205413"/>
          <p14:tracePt t="8214" x="812800" y="5222875"/>
          <p14:tracePt t="8227" x="812800" y="5232400"/>
          <p14:tracePt t="8241" x="812800" y="5241925"/>
          <p14:tracePt t="8262" x="812800" y="5259388"/>
          <p14:tracePt t="8276" x="812800" y="5268913"/>
          <p14:tracePt t="8283" x="812800" y="5278438"/>
          <p14:tracePt t="8298" x="812800" y="5287963"/>
          <p14:tracePt t="8311" x="812800" y="5295900"/>
          <p14:tracePt t="8318" x="812800" y="5305425"/>
          <p14:tracePt t="8326" x="812800" y="5314950"/>
          <p14:tracePt t="8353" x="812800" y="5324475"/>
          <p14:tracePt t="8361" x="812800" y="5332413"/>
          <p14:tracePt t="8403" x="812800" y="5341938"/>
          <p14:tracePt t="8409" x="812800" y="5351463"/>
          <p14:tracePt t="8501" x="803275" y="5351463"/>
          <p14:tracePt t="8529" x="793750" y="5351463"/>
          <p14:tracePt t="8646" x="785813" y="5351463"/>
          <p14:tracePt t="9017" x="822325" y="5351463"/>
          <p14:tracePt t="9025" x="868363" y="5360988"/>
          <p14:tracePt t="9031" x="968375" y="5368925"/>
          <p14:tracePt t="9039" x="1087438" y="5368925"/>
          <p14:tracePt t="9045" x="1287463" y="5368925"/>
          <p14:tracePt t="9052" x="1589088" y="5360988"/>
          <p14:tracePt t="9060" x="1963738" y="5305425"/>
          <p14:tracePt t="9066" x="2109788" y="5268913"/>
          <p14:tracePt t="9073" x="2255838" y="5232400"/>
          <p14:tracePt t="9082" x="2465388" y="5186363"/>
          <p14:tracePt t="9088" x="2676525" y="5141913"/>
          <p14:tracePt t="9094" x="2840038" y="5122863"/>
          <p14:tracePt t="9101" x="3122613" y="5086350"/>
          <p14:tracePt t="9108" x="3397250" y="5068888"/>
          <p14:tracePt t="9116" x="3543300" y="5049838"/>
          <p14:tracePt t="9122" x="3689350" y="5049838"/>
          <p14:tracePt t="9129" x="3854450" y="5049838"/>
          <p14:tracePt t="9137" x="4027488" y="5049838"/>
          <p14:tracePt t="9143" x="4156075" y="5049838"/>
          <p14:tracePt t="9150" x="4292600" y="5049838"/>
          <p14:tracePt t="9157" x="4392613" y="5049838"/>
          <p14:tracePt t="9165" x="4484688" y="5049838"/>
          <p14:tracePt t="9171" x="4565650" y="5059363"/>
          <p14:tracePt t="9178" x="4675188" y="5086350"/>
          <p14:tracePt t="9185" x="4803775" y="5105400"/>
          <p14:tracePt t="9192" x="4922838" y="5132388"/>
          <p14:tracePt t="9199" x="5114925" y="5159375"/>
          <p14:tracePt t="9206" x="5260975" y="5159375"/>
          <p14:tracePt t="9214" x="5407025" y="5149850"/>
          <p14:tracePt t="9220" x="5553075" y="5141913"/>
          <p14:tracePt t="9227" x="5735638" y="5113338"/>
          <p14:tracePt t="9234" x="5991225" y="5068888"/>
          <p14:tracePt t="9241" x="6164263" y="5022850"/>
          <p14:tracePt t="9249" x="6402388" y="4976813"/>
          <p14:tracePt t="9255" x="6565900" y="4959350"/>
          <p14:tracePt t="9263" x="6675438" y="4940300"/>
          <p14:tracePt t="9269" x="6757988" y="4930775"/>
          <p14:tracePt t="9276" x="6840538" y="4913313"/>
          <p14:tracePt t="9283" x="6886575" y="4913313"/>
          <p14:tracePt t="9290" x="6904038" y="4913313"/>
          <p14:tracePt t="9297" x="6931025" y="4922838"/>
          <p14:tracePt t="9304" x="6959600" y="4922838"/>
          <p14:tracePt t="9312" x="6977063" y="4930775"/>
          <p14:tracePt t="9317" x="6996113" y="4940300"/>
          <p14:tracePt t="9325" x="7013575" y="4949825"/>
          <p14:tracePt t="9332" x="7032625" y="4959350"/>
          <p14:tracePt t="9339" x="7050088" y="4959350"/>
          <p14:tracePt t="9346" x="7059613" y="4959350"/>
          <p14:tracePt t="9353" x="7069138" y="4959350"/>
          <p14:tracePt t="9361" x="7077075" y="4959350"/>
          <p14:tracePt t="9367" x="7077075" y="4967288"/>
          <p14:tracePt t="9382" x="7086600" y="4967288"/>
          <p14:tracePt t="9450" x="7077075" y="4967288"/>
          <p14:tracePt t="9481" x="7069138" y="4967288"/>
          <p14:tracePt t="9507" x="7059613" y="4967288"/>
          <p14:tracePt t="9534" x="7050088" y="4967288"/>
          <p14:tracePt t="9577" x="7040563" y="4967288"/>
          <p14:tracePt t="9626" x="7032625" y="4967288"/>
          <p14:tracePt t="9724" x="7023100" y="4967288"/>
          <p14:tracePt t="9793" x="7013575" y="4967288"/>
          <p14:tracePt t="9850" x="7004050" y="4967288"/>
          <p14:tracePt t="9870" x="6996113" y="4967288"/>
          <p14:tracePt t="9891" x="6977063" y="4967288"/>
          <p14:tracePt t="9898" x="6967538" y="4967288"/>
          <p14:tracePt t="9905" x="6967538" y="4976813"/>
          <p14:tracePt t="9912" x="6940550" y="4976813"/>
          <p14:tracePt t="9919" x="6923088" y="4986338"/>
          <p14:tracePt t="9926" x="6894513" y="4986338"/>
          <p14:tracePt t="9933" x="6867525" y="4995863"/>
          <p14:tracePt t="9941" x="6831013" y="4995863"/>
          <p14:tracePt t="9949" x="6804025" y="5003800"/>
          <p14:tracePt t="9954" x="6784975" y="5003800"/>
          <p14:tracePt t="9961" x="6757988" y="5003800"/>
          <p14:tracePt t="9969" x="6740525" y="5013325"/>
          <p14:tracePt t="9975" x="6694488" y="5013325"/>
          <p14:tracePt t="9982" x="6657975" y="5013325"/>
          <p14:tracePt t="9989" x="6611938" y="5013325"/>
          <p14:tracePt t="9997" x="6565900" y="5013325"/>
          <p14:tracePt t="10003" x="6465888" y="5032375"/>
          <p14:tracePt t="10010" x="6337300" y="5040313"/>
          <p14:tracePt t="10017" x="6191250" y="5068888"/>
          <p14:tracePt t="10024" x="6018213" y="5105400"/>
          <p14:tracePt t="10032" x="5845175" y="5141913"/>
          <p14:tracePt t="10038" x="5699125" y="5168900"/>
          <p14:tracePt t="10046" x="5589588" y="5195888"/>
          <p14:tracePt t="10052" x="5507038" y="5205413"/>
          <p14:tracePt t="10059" x="5397500" y="5222875"/>
          <p14:tracePt t="10067" x="5251450" y="5251450"/>
          <p14:tracePt t="10073" x="5132388" y="5287963"/>
          <p14:tracePt t="10081" x="4995863" y="5324475"/>
          <p14:tracePt t="10088" x="4821238" y="5378450"/>
          <p14:tracePt t="10095" x="4730750" y="5424488"/>
          <p14:tracePt t="10100" x="4611688" y="5461000"/>
          <p14:tracePt t="10108" x="4492625" y="5497513"/>
          <p14:tracePt t="10115" x="4319588" y="5534025"/>
          <p14:tracePt t="10121" x="4200525" y="5561013"/>
          <p14:tracePt t="10129" x="4073525" y="5561013"/>
          <p14:tracePt t="10136" x="3944938" y="5570538"/>
          <p14:tracePt t="10144" x="3835400" y="5580063"/>
          <p14:tracePt t="10149" x="3735388" y="5580063"/>
          <p14:tracePt t="10157" x="3635375" y="5580063"/>
          <p14:tracePt t="10165" x="3470275" y="5551488"/>
          <p14:tracePt t="10171" x="3333750" y="5524500"/>
          <p14:tracePt t="10178" x="3214688" y="5497513"/>
          <p14:tracePt t="10185" x="3068638" y="5478463"/>
          <p14:tracePt t="10193" x="2968625" y="5441950"/>
          <p14:tracePt t="10199" x="2859088" y="5397500"/>
          <p14:tracePt t="10206" x="2740025" y="5360988"/>
          <p14:tracePt t="10213" x="2603500" y="5324475"/>
          <p14:tracePt t="10220" x="2484438" y="5268913"/>
          <p14:tracePt t="10227" x="2365375" y="5232400"/>
          <p14:tracePt t="10233" x="2255838" y="5205413"/>
          <p14:tracePt t="10241" x="2182813" y="5195888"/>
          <p14:tracePt t="10249" x="2109788" y="5186363"/>
          <p14:tracePt t="10254" x="2017713" y="5186363"/>
          <p14:tracePt t="10262" x="1944688" y="5186363"/>
          <p14:tracePt t="10269" x="1854200" y="5168900"/>
          <p14:tracePt t="10276" x="1781175" y="5168900"/>
          <p14:tracePt t="10283" x="1708150" y="5168900"/>
          <p14:tracePt t="10290" x="1662113" y="5168900"/>
          <p14:tracePt t="10297" x="1606550" y="5168900"/>
          <p14:tracePt t="10304" x="1543050" y="5168900"/>
          <p14:tracePt t="10311" x="1452563" y="5168900"/>
          <p14:tracePt t="10317" x="1423988" y="5168900"/>
          <p14:tracePt t="10325" x="1379538" y="5168900"/>
          <p14:tracePt t="10332" x="1333500" y="5168900"/>
          <p14:tracePt t="10340" x="1323975" y="5168900"/>
          <p14:tracePt t="10346" x="1296988" y="5168900"/>
          <p14:tracePt t="10353" x="1270000" y="5168900"/>
          <p14:tracePt t="10360" x="1260475" y="5168900"/>
          <p14:tracePt t="10366" x="1223963" y="5168900"/>
          <p14:tracePt t="10374" x="1214438" y="5168900"/>
          <p14:tracePt t="10382" x="1187450" y="5168900"/>
          <p14:tracePt t="10389" x="1177925" y="5168900"/>
          <p14:tracePt t="10395" x="1160463" y="5168900"/>
          <p14:tracePt t="10401" x="1150938" y="5168900"/>
          <p14:tracePt t="10410" x="1123950" y="5168900"/>
          <p14:tracePt t="10415" x="1087438" y="5168900"/>
          <p14:tracePt t="10423" x="1068388" y="5168900"/>
          <p14:tracePt t="10430" x="1041400" y="5168900"/>
          <p14:tracePt t="10437" x="1031875" y="5168900"/>
          <p14:tracePt t="10444" x="1014413" y="5168900"/>
          <p14:tracePt t="10450" x="995363" y="5168900"/>
          <p14:tracePt t="10458" x="977900" y="5168900"/>
          <p14:tracePt t="10465" x="958850" y="5168900"/>
          <p14:tracePt t="10471" x="949325" y="5168900"/>
          <p14:tracePt t="10478" x="931863" y="5168900"/>
          <p14:tracePt t="10493" x="912813" y="5168900"/>
          <p14:tracePt t="10499" x="904875" y="5178425"/>
          <p14:tracePt t="10507" x="895350" y="5178425"/>
          <p14:tracePt t="10513" x="885825" y="5178425"/>
          <p14:tracePt t="10527" x="876300" y="5186363"/>
          <p14:tracePt t="10535" x="868363" y="5186363"/>
          <p14:tracePt t="10548" x="858838" y="5186363"/>
          <p14:tracePt t="10556" x="849313" y="5186363"/>
          <p14:tracePt t="10562" x="839788" y="5186363"/>
          <p14:tracePt t="10577" x="831850" y="5186363"/>
          <p14:tracePt t="10584" x="822325" y="5195888"/>
          <p14:tracePt t="10604" x="812800" y="5195888"/>
          <p14:tracePt t="11087" x="803275" y="5195888"/>
          <p14:tracePt t="11094" x="803275" y="5205413"/>
          <p14:tracePt t="11100" x="793750" y="5214938"/>
          <p14:tracePt t="11108" x="785813" y="5214938"/>
          <p14:tracePt t="11115" x="785813" y="5222875"/>
          <p14:tracePt t="11123" x="776288" y="5222875"/>
          <p14:tracePt t="11129" x="766763" y="5232400"/>
          <p14:tracePt t="11143" x="766763" y="5241925"/>
          <p14:tracePt t="11157" x="757238" y="5251450"/>
          <p14:tracePt t="11165" x="749300" y="5251450"/>
          <p14:tracePt t="11185" x="739775" y="5259388"/>
          <p14:tracePt t="11199" x="739775" y="5268913"/>
          <p14:tracePt t="11213" x="730250" y="5268913"/>
          <p14:tracePt t="11248" x="730250" y="5278438"/>
          <p14:tracePt t="11255" x="720725" y="5278438"/>
          <p14:tracePt t="11262" x="720725" y="5287963"/>
          <p14:tracePt t="11270" x="712788" y="5287963"/>
          <p14:tracePt t="11304" x="703263" y="5287963"/>
          <p14:tracePt t="11318" x="693738" y="5287963"/>
          <p14:tracePt t="11331" x="684213" y="5295900"/>
          <p14:tracePt t="11353" x="676275" y="5295900"/>
          <p14:tracePt t="11367" x="666750" y="5295900"/>
          <p14:tracePt t="11388" x="657225" y="5295900"/>
          <p14:tracePt t="11401" x="647700" y="5295900"/>
          <p14:tracePt t="11429" x="639763" y="5295900"/>
          <p14:tracePt t="11444" x="630238" y="5295900"/>
          <p14:tracePt t="11493" x="620713" y="5295900"/>
          <p14:tracePt t="11514" x="611188" y="5295900"/>
          <p14:tracePt t="11563" x="603250" y="5295900"/>
          <p14:tracePt t="11576" x="593725" y="5295900"/>
          <p14:tracePt t="11640" x="593725" y="5287963"/>
          <p14:tracePt t="11662" x="593725" y="5278438"/>
          <p14:tracePt t="11709" x="584200" y="5268913"/>
          <p14:tracePt t="11724" x="584200" y="5259388"/>
          <p14:tracePt t="11730" x="574675" y="5259388"/>
          <p14:tracePt t="11759" x="566738" y="5259388"/>
          <p14:tracePt t="11765" x="566738" y="5251450"/>
          <p14:tracePt t="11780" x="566738" y="5241925"/>
          <p14:tracePt t="11800" x="566738" y="5232400"/>
          <p14:tracePt t="11807" x="557213" y="5232400"/>
          <p14:tracePt t="11821" x="557213" y="5222875"/>
          <p14:tracePt t="11835" x="547688" y="5222875"/>
          <p14:tracePt t="11857" x="547688" y="5214938"/>
          <p14:tracePt t="11870" x="538163" y="5214938"/>
          <p14:tracePt t="11884" x="538163" y="5205413"/>
          <p14:tracePt t="11927" x="530225" y="5205413"/>
          <p14:tracePt t="11940" x="530225" y="5195888"/>
          <p14:tracePt t="11947" x="530225" y="5186363"/>
          <p14:tracePt t="11961" x="530225" y="5178425"/>
          <p14:tracePt t="11989" x="530225" y="5168900"/>
          <p14:tracePt t="12004" x="530225" y="5159375"/>
          <p14:tracePt t="12053" x="530225" y="5149850"/>
          <p14:tracePt t="12080" x="530225" y="5141913"/>
          <p14:tracePt t="12094" x="520700" y="5141913"/>
          <p14:tracePt t="12122" x="520700" y="5132388"/>
          <p14:tracePt t="12150" x="520700" y="5122863"/>
          <p14:tracePt t="12178" x="520700" y="5113338"/>
          <p14:tracePt t="12221" x="520700" y="5105400"/>
          <p14:tracePt t="12298" x="520700" y="5095875"/>
          <p14:tracePt t="12388" x="520700" y="5086350"/>
          <p14:tracePt t="12401" x="511175" y="5086350"/>
          <p14:tracePt t="12430" x="511175" y="5076825"/>
          <p14:tracePt t="12437" x="511175" y="5068888"/>
          <p14:tracePt t="12444" x="501650" y="5068888"/>
          <p14:tracePt t="12450" x="501650" y="5059363"/>
          <p14:tracePt t="12465" x="493713" y="5059363"/>
          <p14:tracePt t="12471" x="493713" y="5049838"/>
          <p14:tracePt t="12485" x="493713" y="5040313"/>
          <p14:tracePt t="12506" x="493713" y="5032375"/>
          <p14:tracePt t="12514" x="484188" y="5032375"/>
          <p14:tracePt t="12520" x="484188" y="5022850"/>
          <p14:tracePt t="12534" x="484188" y="5013325"/>
          <p14:tracePt t="12542" x="474663" y="5013325"/>
          <p14:tracePt t="12555" x="474663" y="5003800"/>
          <p14:tracePt t="12562" x="474663" y="4995863"/>
          <p14:tracePt t="12569" x="474663" y="4976813"/>
          <p14:tracePt t="12576" x="465138" y="4967288"/>
          <p14:tracePt t="12583" x="457200" y="4959350"/>
          <p14:tracePt t="12597" x="447675" y="4949825"/>
          <p14:tracePt t="12604" x="447675" y="4940300"/>
          <p14:tracePt t="12611" x="447675" y="4930775"/>
          <p14:tracePt t="12618" x="447675" y="4922838"/>
          <p14:tracePt t="12625" x="438150" y="4903788"/>
          <p14:tracePt t="12639" x="428625" y="4894263"/>
          <p14:tracePt t="12646" x="428625" y="4884738"/>
          <p14:tracePt t="12653" x="428625" y="4876800"/>
          <p14:tracePt t="12661" x="420688" y="4867275"/>
          <p14:tracePt t="12667" x="411163" y="4857750"/>
          <p14:tracePt t="12674" x="411163" y="4840288"/>
          <p14:tracePt t="12682" x="411163" y="4821238"/>
          <p14:tracePt t="12688" x="401638" y="4811713"/>
          <p14:tracePt t="12695" x="401638" y="4803775"/>
          <p14:tracePt t="12702" x="401638" y="4794250"/>
          <p14:tracePt t="12709" x="392113" y="4775200"/>
          <p14:tracePt t="12716" x="392113" y="4757738"/>
          <p14:tracePt t="12723" x="392113" y="4748213"/>
          <p14:tracePt t="12731" x="392113" y="4738688"/>
          <p14:tracePt t="12744" x="392113" y="4721225"/>
          <p14:tracePt t="12750" x="392113" y="4711700"/>
          <p14:tracePt t="12758" x="392113" y="4702175"/>
          <p14:tracePt t="12765" x="392113" y="4675188"/>
          <p14:tracePt t="12772" x="392113" y="4657725"/>
          <p14:tracePt t="12780" x="401638" y="4621213"/>
          <p14:tracePt t="12786" x="411163" y="4602163"/>
          <p14:tracePt t="13856" x="411163" y="4592638"/>
          <p14:tracePt t="13864" x="411163" y="4584700"/>
          <p14:tracePt t="13870" x="428625" y="4556125"/>
          <p14:tracePt t="13877" x="457200" y="4519613"/>
          <p14:tracePt t="13899" x="1031875" y="4090988"/>
          <p14:tracePt t="13905" x="1233488" y="3981450"/>
          <p14:tracePt t="13912" x="1370013" y="3935413"/>
          <p14:tracePt t="13919" x="1470025" y="3898900"/>
          <p14:tracePt t="13926" x="1598613" y="3862388"/>
          <p14:tracePt t="13934" x="1698625" y="3852863"/>
          <p14:tracePt t="13940" x="1844675" y="3852863"/>
          <p14:tracePt t="13946" x="2000250" y="3835400"/>
          <p14:tracePt t="13954" x="2163763" y="3835400"/>
          <p14:tracePt t="13961" x="2282825" y="3825875"/>
          <p14:tracePt t="13968" x="2438400" y="3816350"/>
          <p14:tracePt t="13975" x="2647950" y="3789363"/>
          <p14:tracePt t="13982" x="2959100" y="3735388"/>
          <p14:tracePt t="13988" x="3360738" y="3670300"/>
          <p14:tracePt t="13995" x="3862388" y="3570288"/>
          <p14:tracePt t="14003" x="4329113" y="3470275"/>
          <p14:tracePt t="14010" x="4630738" y="3378200"/>
          <p14:tracePt t="14016" x="4949825" y="3314700"/>
          <p14:tracePt t="14024" x="5414963" y="3205163"/>
          <p14:tracePt t="14032" x="5745163" y="3141663"/>
          <p14:tracePt t="14037" x="6054725" y="3086100"/>
          <p14:tracePt t="14045" x="6402388" y="3049588"/>
          <p14:tracePt t="14051" x="6538913" y="3049588"/>
          <p14:tracePt t="14059" x="6657975" y="3049588"/>
          <p14:tracePt t="14065" x="6731000" y="3049588"/>
          <p14:tracePt t="14073" x="6777038" y="3049588"/>
          <p14:tracePt t="14080" x="6794500" y="3049588"/>
          <p14:tracePt t="14086" x="6804025" y="3049588"/>
          <p14:tracePt t="14094" x="6813550" y="3059113"/>
          <p14:tracePt t="14100" x="6821488" y="3059113"/>
          <p14:tracePt t="14108" x="6831013" y="3059113"/>
          <p14:tracePt t="14121" x="6831013" y="3068638"/>
          <p14:tracePt t="14142" x="6840538" y="3059113"/>
          <p14:tracePt t="14149" x="6850063" y="3049588"/>
          <p14:tracePt t="14675" x="6840538" y="3041650"/>
          <p14:tracePt t="14681" x="6813550" y="3013075"/>
          <p14:tracePt t="14688" x="6794500" y="2986088"/>
          <p14:tracePt t="14695" x="6777038" y="2968625"/>
          <p14:tracePt t="14702" x="6757988" y="2949575"/>
          <p14:tracePt t="14709" x="6721475" y="2894013"/>
          <p14:tracePt t="14718" x="6694488" y="2849563"/>
          <p14:tracePt t="14723" x="6648450" y="2803525"/>
          <p14:tracePt t="14730" x="6621463" y="2757488"/>
          <p14:tracePt t="14737" x="6584950" y="2703513"/>
          <p14:tracePt t="14745" x="6565900" y="2667000"/>
          <p14:tracePt t="14750" x="6538913" y="2630488"/>
          <p14:tracePt t="14758" x="6521450" y="2584450"/>
          <p14:tracePt t="14765" x="6492875" y="2520950"/>
          <p14:tracePt t="14772" x="6456363" y="2419350"/>
          <p14:tracePt t="14778" x="6438900" y="2365375"/>
          <p14:tracePt t="14786" x="6402388" y="2265363"/>
          <p14:tracePt t="14794" x="6383338" y="2236788"/>
          <p14:tracePt t="14799" x="6365875" y="2200275"/>
          <p14:tracePt t="14807" x="6356350" y="2163763"/>
          <p14:tracePt t="14816" x="6337300" y="2127250"/>
          <p14:tracePt t="14820" x="6329363" y="2100263"/>
          <p14:tracePt t="14827" x="6329363" y="2082800"/>
          <p14:tracePt t="14834" x="6310313" y="2063750"/>
          <p14:tracePt t="14842" x="6300788" y="2046288"/>
          <p14:tracePt t="14848" x="6300788" y="2036763"/>
          <p14:tracePt t="14855" x="6300788" y="2027238"/>
          <p14:tracePt t="14864" x="6292850" y="2017713"/>
          <p14:tracePt t="14870" x="6283325" y="2000250"/>
          <p14:tracePt t="14877" x="6283325" y="1990725"/>
          <p14:tracePt t="14883" x="6273800" y="1981200"/>
          <p14:tracePt t="14891" x="6273800" y="1973263"/>
          <p14:tracePt t="14899" x="6264275" y="1963738"/>
          <p14:tracePt t="14904" x="6256338" y="1963738"/>
          <p14:tracePt t="14912" x="6256338" y="1954213"/>
          <p14:tracePt t="14918" x="6256338" y="1944688"/>
          <p14:tracePt t="14925" x="6246813" y="1944688"/>
          <p14:tracePt t="14932" x="6246813" y="1935163"/>
          <p14:tracePt t="14941" x="6237288" y="1935163"/>
          <p14:tracePt t="14947" x="6237288" y="1927225"/>
          <p14:tracePt t="14968" x="6219825" y="1917700"/>
          <p14:tracePt t="14982" x="6219825" y="1908175"/>
          <p14:tracePt t="15010" x="6219825" y="1898650"/>
          <p14:tracePt t="15032" x="6210300" y="1898650"/>
          <p14:tracePt t="15157" x="6210300" y="1908175"/>
          <p14:tracePt t="15177" x="6210300" y="1917700"/>
          <p14:tracePt t="15185" x="6200775" y="1917700"/>
          <p14:tracePt t="15191" x="6200775" y="1935163"/>
          <p14:tracePt t="15199" x="6200775" y="1944688"/>
          <p14:tracePt t="15206" x="6200775" y="1973263"/>
          <p14:tracePt t="15212" x="6191250" y="2009775"/>
          <p14:tracePt t="15220" x="6183313" y="2054225"/>
          <p14:tracePt t="15226" x="6173788" y="2119313"/>
          <p14:tracePt t="15234" x="6173788" y="2173288"/>
          <p14:tracePt t="15240" x="6164263" y="2236788"/>
          <p14:tracePt t="15248" x="6154738" y="2309813"/>
          <p14:tracePt t="15254" x="6137275" y="2401888"/>
          <p14:tracePt t="15261" x="6137275" y="2492375"/>
          <p14:tracePt t="15268" x="6137275" y="2565400"/>
          <p14:tracePt t="15275" x="6118225" y="2657475"/>
          <p14:tracePt t="15283" x="6118225" y="2693988"/>
          <p14:tracePt t="15289" x="6118225" y="2757488"/>
          <p14:tracePt t="15297" x="6110288" y="2830513"/>
          <p14:tracePt t="15303" x="6110288" y="2922588"/>
          <p14:tracePt t="15310" x="6110288" y="3013075"/>
          <p14:tracePt t="15317" x="6110288" y="3086100"/>
          <p14:tracePt t="15325" x="6110288" y="3132138"/>
          <p14:tracePt t="15332" x="6110288" y="3159125"/>
          <p14:tracePt t="15339" x="6110288" y="3187700"/>
          <p14:tracePt t="15346" x="6110288" y="3232150"/>
          <p14:tracePt t="15353" x="6110288" y="3287713"/>
          <p14:tracePt t="15360" x="6110288" y="3378200"/>
          <p14:tracePt t="15366" x="6100763" y="3470275"/>
          <p14:tracePt t="15374" x="6100763" y="3560763"/>
          <p14:tracePt t="15382" x="6081713" y="3616325"/>
          <p14:tracePt t="15388" x="6081713" y="3689350"/>
          <p14:tracePt t="15394" x="6081713" y="3798888"/>
          <p14:tracePt t="15401" x="6081713" y="3871913"/>
          <p14:tracePt t="15409" x="6081713" y="3954463"/>
          <p14:tracePt t="15415" x="6081713" y="4054475"/>
          <p14:tracePt t="15422" x="6081713" y="4127500"/>
          <p14:tracePt t="15430" x="6081713" y="4191000"/>
          <p14:tracePt t="15436" x="6073775" y="4256088"/>
          <p14:tracePt t="15443" x="6064250" y="4300538"/>
          <p14:tracePt t="15450" x="6054725" y="4337050"/>
          <p14:tracePt t="15457" x="6054725" y="4365625"/>
          <p14:tracePt t="15465" x="6045200" y="4410075"/>
          <p14:tracePt t="15471" x="6037263" y="4438650"/>
          <p14:tracePt t="15485" x="6037263" y="4465638"/>
          <p14:tracePt t="15492" x="6037263" y="4475163"/>
          <p14:tracePt t="15499" x="6037263" y="4502150"/>
          <p14:tracePt t="15506" x="6037263" y="4538663"/>
          <p14:tracePt t="15513" x="6037263" y="4565650"/>
          <p14:tracePt t="15520" x="6037263" y="4611688"/>
          <p14:tracePt t="15527" x="6037263" y="4638675"/>
          <p14:tracePt t="15534" x="6037263" y="4648200"/>
          <p14:tracePt t="15540" x="6037263" y="4675188"/>
          <p14:tracePt t="15548" x="6037263" y="4711700"/>
          <p14:tracePt t="15555" x="6045200" y="4730750"/>
          <p14:tracePt t="15562" x="6045200" y="4767263"/>
          <p14:tracePt t="15570" x="6045200" y="4775200"/>
          <p14:tracePt t="15577" x="6054725" y="4794250"/>
          <p14:tracePt t="15583" x="6054725" y="4811713"/>
          <p14:tracePt t="15590" x="6054725" y="4830763"/>
          <p14:tracePt t="15598" x="6054725" y="4848225"/>
          <p14:tracePt t="15604" x="6064250" y="4857750"/>
          <p14:tracePt t="15611" x="6064250" y="4876800"/>
          <p14:tracePt t="15619" x="6064250" y="4884738"/>
          <p14:tracePt t="15632" x="6064250" y="4894263"/>
          <p14:tracePt t="15647" x="6064250" y="4903788"/>
          <p14:tracePt t="15653" x="6064250" y="4913313"/>
          <p14:tracePt t="15660" x="6064250" y="4922838"/>
          <p14:tracePt t="15688" x="6064250" y="4930775"/>
          <p14:tracePt t="15696" x="6064250" y="4940300"/>
          <p14:tracePt t="15724" x="6064250" y="4949825"/>
          <p14:tracePt t="15745" x="6073775" y="4949825"/>
          <p14:tracePt t="15765" x="6073775" y="4930775"/>
          <p14:tracePt t="15773" x="6081713" y="4930775"/>
          <p14:tracePt t="15779" x="6091238" y="4894263"/>
          <p14:tracePt t="15786" x="6127750" y="4821238"/>
          <p14:tracePt t="15793" x="6173788" y="4702175"/>
          <p14:tracePt t="15799" x="6227763" y="4529138"/>
          <p14:tracePt t="15807" x="6300788" y="4310063"/>
          <p14:tracePt t="15814" x="6337300" y="4164013"/>
          <p14:tracePt t="15822" x="6383338" y="4073525"/>
          <p14:tracePt t="15828" x="6419850" y="3981450"/>
          <p14:tracePt t="15835" x="6446838" y="3871913"/>
          <p14:tracePt t="15843" x="6465888" y="3771900"/>
          <p14:tracePt t="15848" x="6492875" y="3679825"/>
          <p14:tracePt t="15855" x="6502400" y="3570288"/>
          <p14:tracePt t="15863" x="6502400" y="3470275"/>
          <p14:tracePt t="15870" x="6502400" y="3424238"/>
          <p14:tracePt t="15877" x="6502400" y="3351213"/>
          <p14:tracePt t="15883" x="6502400" y="3260725"/>
          <p14:tracePt t="15891" x="6483350" y="3159125"/>
          <p14:tracePt t="15899" x="6483350" y="3041650"/>
          <p14:tracePt t="15905" x="6475413" y="2940050"/>
          <p14:tracePt t="15912" x="6465888" y="2849563"/>
          <p14:tracePt t="15920" x="6456363" y="2803525"/>
          <p14:tracePt t="15925" x="6456363" y="2767013"/>
          <p14:tracePt t="15933" x="6438900" y="2747963"/>
          <p14:tracePt t="15940" x="6419850" y="2711450"/>
          <p14:tracePt t="15947" x="6402388" y="2674938"/>
          <p14:tracePt t="15954" x="6383338" y="2647950"/>
          <p14:tracePt t="15961" x="6373813" y="2611438"/>
          <p14:tracePt t="15970" x="6356350" y="2601913"/>
          <p14:tracePt t="15974" x="6356350" y="2574925"/>
          <p14:tracePt t="15981" x="6337300" y="2547938"/>
          <p14:tracePt t="15989" x="6337300" y="2538413"/>
          <p14:tracePt t="15996" x="6319838" y="2511425"/>
          <p14:tracePt t="16002" x="6310313" y="2492375"/>
          <p14:tracePt t="16009" x="6310313" y="2474913"/>
          <p14:tracePt t="16017" x="6310313" y="2455863"/>
          <p14:tracePt t="16023" x="6300788" y="2447925"/>
          <p14:tracePt t="16032" x="6300788" y="2428875"/>
          <p14:tracePt t="16037" x="6292850" y="2419350"/>
          <p14:tracePt t="16045" x="6283325" y="2401888"/>
          <p14:tracePt t="16051" x="6283325" y="2382838"/>
          <p14:tracePt t="16059" x="6283325" y="2374900"/>
          <p14:tracePt t="16066" x="6273800" y="2365375"/>
          <p14:tracePt t="16073" x="6273800" y="2355850"/>
          <p14:tracePt t="16087" x="6273800" y="2338388"/>
          <p14:tracePt t="16094" x="6264275" y="2328863"/>
          <p14:tracePt t="16108" x="6264275" y="2319338"/>
          <p14:tracePt t="16115" x="6264275" y="2309813"/>
          <p14:tracePt t="16122" x="6256338" y="2309813"/>
          <p14:tracePt t="16129" x="6256338" y="2301875"/>
          <p14:tracePt t="16143" x="6256338" y="2282825"/>
          <p14:tracePt t="16156" x="6256338" y="2273300"/>
          <p14:tracePt t="16165" x="6246813" y="2265363"/>
          <p14:tracePt t="16185" x="6237288" y="2255838"/>
          <p14:tracePt t="16191" x="6237288" y="2246313"/>
          <p14:tracePt t="16206" x="6237288" y="2228850"/>
          <p14:tracePt t="16214" x="6227763" y="2228850"/>
          <p14:tracePt t="16226" x="6227763" y="2219325"/>
          <p14:tracePt t="16233" x="6227763" y="2209800"/>
          <p14:tracePt t="16240" x="6227763" y="2200275"/>
          <p14:tracePt t="16249" x="6227763" y="2192338"/>
          <p14:tracePt t="16254" x="6227763" y="2182813"/>
          <p14:tracePt t="16263" x="6219825" y="2173288"/>
          <p14:tracePt t="16276" x="6219825" y="2163763"/>
          <p14:tracePt t="16282" x="6210300" y="2155825"/>
          <p14:tracePt t="16290" x="6210300" y="2146300"/>
          <p14:tracePt t="16296" x="6210300" y="2136775"/>
          <p14:tracePt t="16304" x="6210300" y="2127250"/>
          <p14:tracePt t="16311" x="6210300" y="2119313"/>
          <p14:tracePt t="16317" x="6210300" y="2109788"/>
          <p14:tracePt t="16325" x="6210300" y="2090738"/>
          <p14:tracePt t="16332" x="6210300" y="2063750"/>
          <p14:tracePt t="16339" x="6210300" y="2054225"/>
          <p14:tracePt t="16346" x="6210300" y="2017713"/>
          <p14:tracePt t="16353" x="6210300" y="2009775"/>
          <p14:tracePt t="16360" x="6219825" y="1981200"/>
          <p14:tracePt t="16366" x="6219825" y="1973263"/>
          <p14:tracePt t="16373" x="6219825" y="1963738"/>
          <p14:tracePt t="16382" x="6219825" y="1935163"/>
          <p14:tracePt t="16394" x="6219825" y="1917700"/>
          <p14:tracePt t="16401" x="6219825" y="1908175"/>
          <p14:tracePt t="16409" x="6219825" y="1898650"/>
          <p14:tracePt t="16415" x="6219825" y="1890713"/>
          <p14:tracePt t="16430" x="6219825" y="1871663"/>
          <p14:tracePt t="16437" x="6219825" y="1862138"/>
          <p14:tracePt t="16450" x="6219825" y="1854200"/>
          <p14:tracePt t="16458" x="6219825" y="1844675"/>
          <p14:tracePt t="16471" x="6219825" y="1835150"/>
          <p14:tracePt t="16485" x="6219825" y="1825625"/>
          <p14:tracePt t="16507" x="6219825" y="1817688"/>
          <p14:tracePt t="16528" x="6219825" y="1808163"/>
          <p14:tracePt t="16583" x="6227763" y="1808163"/>
          <p14:tracePt t="16590" x="6237288" y="1817688"/>
          <p14:tracePt t="16597" x="6237288" y="1825625"/>
          <p14:tracePt t="16605" x="6237288" y="1835150"/>
          <p14:tracePt t="16618" x="6246813" y="1844675"/>
          <p14:tracePt t="16626" x="6246813" y="1862138"/>
          <p14:tracePt t="16632" x="6264275" y="1871663"/>
          <p14:tracePt t="16639" x="6264275" y="1881188"/>
          <p14:tracePt t="16647" x="6273800" y="1898650"/>
          <p14:tracePt t="16654" x="6283325" y="1908175"/>
          <p14:tracePt t="16660" x="6283325" y="1917700"/>
          <p14:tracePt t="16667" x="6300788" y="1944688"/>
          <p14:tracePt t="16675" x="6300788" y="1973263"/>
          <p14:tracePt t="16682" x="6310313" y="1990725"/>
          <p14:tracePt t="16689" x="6310313" y="2017713"/>
          <p14:tracePt t="16696" x="6329363" y="2054225"/>
          <p14:tracePt t="16702" x="6337300" y="2073275"/>
          <p14:tracePt t="16709" x="6346825" y="2100263"/>
          <p14:tracePt t="16716" x="6356350" y="2146300"/>
          <p14:tracePt t="16723" x="6365875" y="2173288"/>
          <p14:tracePt t="16730" x="6373813" y="2219325"/>
          <p14:tracePt t="16737" x="6383338" y="2228850"/>
          <p14:tracePt t="16745" x="6383338" y="2265363"/>
          <p14:tracePt t="16751" x="6392863" y="2282825"/>
          <p14:tracePt t="16758" x="6392863" y="2319338"/>
          <p14:tracePt t="16766" x="6402388" y="2374900"/>
          <p14:tracePt t="16772" x="6410325" y="2465388"/>
          <p14:tracePt t="16781" x="6419850" y="2557463"/>
          <p14:tracePt t="16785" x="6429375" y="2657475"/>
          <p14:tracePt t="16793" x="6429375" y="2747963"/>
          <p14:tracePt t="16800" x="6438900" y="2794000"/>
          <p14:tracePt t="16807" x="6438900" y="2840038"/>
          <p14:tracePt t="16815" x="6446838" y="2886075"/>
          <p14:tracePt t="16821" x="6465888" y="2949575"/>
          <p14:tracePt t="16828" x="6465888" y="2995613"/>
          <p14:tracePt t="16835" x="6475413" y="3059113"/>
          <p14:tracePt t="16842" x="6483350" y="3114675"/>
          <p14:tracePt t="16850" x="6483350" y="3159125"/>
          <p14:tracePt t="16855" x="6492875" y="3205163"/>
          <p14:tracePt t="16863" x="6502400" y="3260725"/>
          <p14:tracePt t="16870" x="6511925" y="3333750"/>
          <p14:tracePt t="16877" x="6521450" y="3397250"/>
          <p14:tracePt t="16883" x="6538913" y="3460750"/>
          <p14:tracePt t="16900" x="6565900" y="3552825"/>
          <p14:tracePt t="16906" x="6575425" y="3589338"/>
          <p14:tracePt t="16912" x="6584950" y="3625850"/>
          <p14:tracePt t="16919" x="6602413" y="3679825"/>
          <p14:tracePt t="16926" x="6621463" y="3743325"/>
          <p14:tracePt t="16934" x="6630988" y="3798888"/>
          <p14:tracePt t="16939" x="6638925" y="3852863"/>
          <p14:tracePt t="16948" x="6648450" y="3898900"/>
          <p14:tracePt t="16953" x="6648450" y="3944938"/>
          <p14:tracePt t="16961" x="6667500" y="4008438"/>
          <p14:tracePt t="16968" x="6675438" y="4064000"/>
          <p14:tracePt t="16974" x="6684963" y="4110038"/>
          <p14:tracePt t="16981" x="6684963" y="4127500"/>
          <p14:tracePt t="16989" x="6694488" y="4164013"/>
          <p14:tracePt t="16997" x="6694488" y="4183063"/>
          <p14:tracePt t="17003" x="6704013" y="4191000"/>
          <p14:tracePt t="17010" x="6704013" y="4210050"/>
          <p14:tracePt t="17017" x="6704013" y="4219575"/>
          <p14:tracePt t="17024" x="6711950" y="4237038"/>
          <p14:tracePt t="17030" x="6711950" y="4246563"/>
          <p14:tracePt t="17038" x="6711950" y="4256088"/>
          <p14:tracePt t="17045" x="6721475" y="4264025"/>
          <p14:tracePt t="17059" x="6721475" y="4273550"/>
          <p14:tracePt t="17066" x="6721475" y="4292600"/>
          <p14:tracePt t="17080" x="6721475" y="4310063"/>
          <p14:tracePt t="17094" x="6721475" y="4319588"/>
          <p14:tracePt t="17100" x="6721475" y="4329113"/>
          <p14:tracePt t="17107" x="6721475" y="4337050"/>
          <p14:tracePt t="17122" x="6721475" y="4346575"/>
          <p14:tracePt t="17128" x="6721475" y="4356100"/>
          <p14:tracePt t="17611" x="6721475" y="4373563"/>
          <p14:tracePt t="17626" x="6721475" y="4392613"/>
          <p14:tracePt t="17632" x="6721475" y="4402138"/>
          <p14:tracePt t="17639" x="6721475" y="4410075"/>
          <p14:tracePt t="17646" x="6721475" y="4429125"/>
          <p14:tracePt t="17654" x="6721475" y="4446588"/>
          <p14:tracePt t="17660" x="6721475" y="4465638"/>
          <p14:tracePt t="17667" x="6721475" y="4475163"/>
          <p14:tracePt t="17675" x="6721475" y="4492625"/>
          <p14:tracePt t="17682" x="6711950" y="4511675"/>
          <p14:tracePt t="17695" x="6711950" y="4529138"/>
          <p14:tracePt t="17702" x="6704013" y="4538663"/>
          <p14:tracePt t="17709" x="6704013" y="4548188"/>
          <p14:tracePt t="17716" x="6704013" y="4565650"/>
          <p14:tracePt t="17730" x="6704013" y="4575175"/>
          <p14:tracePt t="17737" x="6704013" y="4584700"/>
          <p14:tracePt t="17758" x="6704013" y="4602163"/>
          <p14:tracePt t="17772" x="6704013" y="4611688"/>
          <p14:tracePt t="17786" x="6704013" y="4621213"/>
          <p14:tracePt t="17800" x="6704013" y="4629150"/>
          <p14:tracePt t="17821" x="6704013" y="4638675"/>
          <p14:tracePt t="17835" x="6704013" y="4648200"/>
          <p14:tracePt t="17856" x="6704013" y="4657725"/>
          <p14:tracePt t="17863" x="6704013" y="4665663"/>
          <p14:tracePt t="17905" x="6704013" y="4675188"/>
          <p14:tracePt t="17926" x="6704013" y="4684713"/>
          <p14:tracePt t="17968" x="6704013" y="4694238"/>
          <p14:tracePt t="19367" x="6402388" y="4711700"/>
          <p14:tracePt t="19374" x="5918200" y="4767263"/>
          <p14:tracePt t="19381" x="5434013" y="4811713"/>
          <p14:tracePt t="19387" x="5086350" y="4867275"/>
          <p14:tracePt t="19395" x="4857750" y="4894263"/>
          <p14:tracePt t="19401" x="4638675" y="4922838"/>
          <p14:tracePt t="19410" x="4265613" y="4976813"/>
          <p14:tracePt t="19416" x="3862388" y="5013325"/>
          <p14:tracePt t="19422" x="3516313" y="5095875"/>
          <p14:tracePt t="19430" x="3232150" y="5141913"/>
          <p14:tracePt t="19437" x="3022600" y="5205413"/>
          <p14:tracePt t="19444" x="2895600" y="5241925"/>
          <p14:tracePt t="19450" x="2794000" y="5268913"/>
          <p14:tracePt t="19457" x="2684463" y="5324475"/>
          <p14:tracePt t="19466" x="2547938" y="5368925"/>
          <p14:tracePt t="19470" x="2457450" y="5405438"/>
          <p14:tracePt t="19478" x="2365375" y="5441950"/>
          <p14:tracePt t="19485" x="2273300" y="5461000"/>
          <p14:tracePt t="19493" x="2255838" y="5470525"/>
          <p14:tracePt t="19499" x="2236788" y="5470525"/>
          <p14:tracePt t="19505" x="2219325" y="5470525"/>
          <p14:tracePt t="19514" x="2219325" y="5478463"/>
          <p14:tracePt t="19520" x="2209800" y="5478463"/>
          <p14:tracePt t="19534" x="2209800" y="5487988"/>
          <p14:tracePt t="19548" x="2209800" y="5497513"/>
          <p14:tracePt t="20010" x="2209800" y="5507038"/>
          <p14:tracePt t="20016" x="2209800" y="5514975"/>
          <p14:tracePt t="20023" x="2209800" y="5524500"/>
          <p14:tracePt t="20037" x="2209800" y="5534025"/>
          <p14:tracePt t="20045" x="2209800" y="5543550"/>
          <p14:tracePt t="20051" x="2209800" y="5561013"/>
          <p14:tracePt t="20059" x="2209800" y="5580063"/>
          <p14:tracePt t="20065" x="2209800" y="5588000"/>
          <p14:tracePt t="20072" x="2209800" y="5607050"/>
          <p14:tracePt t="20094" x="2209800" y="5616575"/>
          <p14:tracePt t="20100" x="2209800" y="5624513"/>
          <p14:tracePt t="20108" x="2209800" y="5634038"/>
          <p14:tracePt t="20116" x="2209800" y="5643563"/>
          <p14:tracePt t="20122" x="2209800" y="5653088"/>
          <p14:tracePt t="20135" x="2209800" y="5661025"/>
          <p14:tracePt t="20142" x="2209800" y="5670550"/>
          <p14:tracePt t="20164" x="2209800" y="5680075"/>
          <p14:tracePt t="20178" x="2209800" y="5689600"/>
          <p14:tracePt t="20205" x="2209800" y="5697538"/>
          <p14:tracePt t="20221" x="2209800" y="5707063"/>
          <p14:tracePt t="20268" x="2209800" y="5716588"/>
          <p14:tracePt t="20395" x="2200275" y="5716588"/>
          <p14:tracePt t="20416" x="2192338" y="5716588"/>
          <p14:tracePt t="20422" x="2182813" y="5707063"/>
          <p14:tracePt t="20444" x="2182813" y="5697538"/>
          <p14:tracePt t="20472" x="2173288" y="5697538"/>
          <p14:tracePt t="20499" x="2163763" y="5697538"/>
          <p14:tracePt t="20583" x="2155825" y="5697538"/>
          <p14:tracePt t="20681" x="2146300" y="5697538"/>
          <p14:tracePt t="20709" x="2146300" y="5689600"/>
          <p14:tracePt t="20722" x="2127250" y="5689600"/>
          <p14:tracePt t="20730" x="2127250" y="5680075"/>
          <p14:tracePt t="20736" x="2109788" y="5680075"/>
          <p14:tracePt t="20744" x="2082800" y="5670550"/>
          <p14:tracePt t="20750" x="2054225" y="5670550"/>
          <p14:tracePt t="20758" x="1973263" y="5653088"/>
          <p14:tracePt t="20765" x="1927225" y="5634038"/>
          <p14:tracePt t="20771" x="1871663" y="5634038"/>
          <p14:tracePt t="20779" x="1762125" y="5624513"/>
          <p14:tracePt t="20786" x="1662113" y="5597525"/>
          <p14:tracePt t="20792" x="1543050" y="5588000"/>
          <p14:tracePt t="20800" x="1423988" y="5561013"/>
          <p14:tracePt t="20806" x="1350963" y="5551488"/>
          <p14:tracePt t="20815" x="1287463" y="5543550"/>
          <p14:tracePt t="20820" x="1241425" y="5534025"/>
          <p14:tracePt t="20828" x="1177925" y="5514975"/>
          <p14:tracePt t="20834" x="1141413" y="5507038"/>
          <p14:tracePt t="20842" x="1095375" y="5507038"/>
          <p14:tracePt t="20849" x="1068388" y="5497513"/>
          <p14:tracePt t="20863" x="1050925" y="5487988"/>
          <p14:tracePt t="20876" x="1031875" y="5487988"/>
          <p14:tracePt t="20883" x="1004888" y="5487988"/>
          <p14:tracePt t="20899" x="977900" y="5487988"/>
          <p14:tracePt t="20904" x="968375" y="5487988"/>
          <p14:tracePt t="20912" x="949325" y="5497513"/>
          <p14:tracePt t="20918" x="941388" y="5497513"/>
          <p14:tracePt t="20926" x="912813" y="5497513"/>
          <p14:tracePt t="20933" x="885825" y="5507038"/>
          <p14:tracePt t="20939" x="868363" y="5514975"/>
          <p14:tracePt t="20947" x="849313" y="5514975"/>
          <p14:tracePt t="20953" x="839788" y="5524500"/>
          <p14:tracePt t="20960" x="822325" y="5534025"/>
          <p14:tracePt t="20967" x="812800" y="5543550"/>
          <p14:tracePt t="20974" x="803275" y="5543550"/>
          <p14:tracePt t="20982" x="785813" y="5543550"/>
          <p14:tracePt t="20988" x="785813" y="5551488"/>
          <p14:tracePt t="20995" x="766763" y="5551488"/>
          <p14:tracePt t="21002" x="757238" y="5551488"/>
          <p14:tracePt t="21016" x="749300" y="5551488"/>
          <p14:tracePt t="21023" x="739775" y="5561013"/>
          <p14:tracePt t="21037" x="720725" y="5561013"/>
          <p14:tracePt t="21051" x="712788" y="5561013"/>
          <p14:tracePt t="21059" x="703263" y="5561013"/>
          <p14:tracePt t="21080" x="693738" y="5561013"/>
          <p14:tracePt t="21087" x="684213" y="5561013"/>
          <p14:tracePt t="21108" x="676275" y="5561013"/>
          <p14:tracePt t="21149" x="684213" y="5561013"/>
          <p14:tracePt t="21157" x="693738" y="5561013"/>
          <p14:tracePt t="21169" x="720725" y="5561013"/>
          <p14:tracePt t="21178" x="785813" y="5561013"/>
          <p14:tracePt t="21184" x="904875" y="5561013"/>
          <p14:tracePt t="21191" x="1058863" y="5561013"/>
          <p14:tracePt t="21199" x="1241425" y="5561013"/>
          <p14:tracePt t="21205" x="1397000" y="5551488"/>
          <p14:tracePt t="21212" x="1543050" y="5551488"/>
          <p14:tracePt t="21219" x="1671638" y="5534025"/>
          <p14:tracePt t="21226" x="1817688" y="5534025"/>
          <p14:tracePt t="21233" x="1963738" y="5524500"/>
          <p14:tracePt t="21240" x="2082800" y="5514975"/>
          <p14:tracePt t="21247" x="2246313" y="5497513"/>
          <p14:tracePt t="21255" x="2346325" y="5478463"/>
          <p14:tracePt t="21261" x="2447925" y="5478463"/>
          <p14:tracePt t="21268" x="2566988" y="5470525"/>
          <p14:tracePt t="21276" x="2684463" y="5451475"/>
          <p14:tracePt t="21283" x="2830513" y="5451475"/>
          <p14:tracePt t="21289" x="2959100" y="5451475"/>
          <p14:tracePt t="21296" x="3095625" y="5461000"/>
          <p14:tracePt t="21304" x="3141663" y="5461000"/>
          <p14:tracePt t="21310" x="3195638" y="5461000"/>
          <p14:tracePt t="21317" x="3260725" y="5461000"/>
          <p14:tracePt t="21325" x="3314700" y="5461000"/>
          <p14:tracePt t="21332" x="3406775" y="5461000"/>
          <p14:tracePt t="21338" x="3479800" y="5478463"/>
          <p14:tracePt t="21345" x="3533775" y="5507038"/>
          <p14:tracePt t="21352" x="3579813" y="5514975"/>
          <p14:tracePt t="21358" x="3616325" y="5514975"/>
          <p14:tracePt t="21366" x="3662363" y="5524500"/>
          <p14:tracePt t="21372" x="3689350" y="5534025"/>
          <p14:tracePt t="21380" x="3752850" y="5543550"/>
          <p14:tracePt t="21387" x="3817938" y="5561013"/>
          <p14:tracePt t="21394" x="3862388" y="5561013"/>
          <p14:tracePt t="21401" x="3890963" y="5561013"/>
          <p14:tracePt t="21408" x="3927475" y="5561013"/>
          <p14:tracePt t="21415" x="3981450" y="5561013"/>
          <p14:tracePt t="21422" x="4027488" y="5570538"/>
          <p14:tracePt t="21429" x="4073525" y="5570538"/>
          <p14:tracePt t="21435" x="4110038" y="5580063"/>
          <p14:tracePt t="21443" x="4156075" y="5580063"/>
          <p14:tracePt t="21450" x="4229100" y="5588000"/>
          <p14:tracePt t="21457" x="4302125" y="5588000"/>
          <p14:tracePt t="21464" x="4392613" y="5597525"/>
          <p14:tracePt t="21470" x="4492625" y="5597525"/>
          <p14:tracePt t="21478" x="4611688" y="5597525"/>
          <p14:tracePt t="21484" x="4684713" y="5597525"/>
          <p14:tracePt t="21492" x="4740275" y="5597525"/>
          <p14:tracePt t="21499" x="4803775" y="5597525"/>
          <p14:tracePt t="21506" x="4830763" y="5597525"/>
          <p14:tracePt t="21512" x="4857750" y="5597525"/>
          <p14:tracePt t="21520" x="4886325" y="5607050"/>
          <p14:tracePt t="21527" x="4895850" y="5616575"/>
          <p14:tracePt t="21533" x="4913313" y="5616575"/>
          <p14:tracePt t="21541" x="4932363" y="5616575"/>
          <p14:tracePt t="21549" x="4940300" y="5616575"/>
          <p14:tracePt t="21554" x="4949825" y="5624513"/>
          <p14:tracePt t="21562" x="4949825" y="5634038"/>
          <p14:tracePt t="21569" x="4968875" y="5634038"/>
          <p14:tracePt t="21575" x="4986338" y="5643563"/>
          <p14:tracePt t="21583" x="4995863" y="5643563"/>
          <p14:tracePt t="21589" x="5013325" y="5643563"/>
          <p14:tracePt t="21599" x="5022850" y="5643563"/>
          <p14:tracePt t="21603" x="5049838" y="5643563"/>
          <p14:tracePt t="21611" x="5059363" y="5643563"/>
          <p14:tracePt t="21617" x="5078413" y="5643563"/>
          <p14:tracePt t="21625" x="5086350" y="5643563"/>
          <p14:tracePt t="21632" x="5114925" y="5643563"/>
          <p14:tracePt t="21639" x="5122863" y="5643563"/>
          <p14:tracePt t="21646" x="5141913" y="5643563"/>
          <p14:tracePt t="21652" x="5151438" y="5643563"/>
          <p14:tracePt t="21660" x="5168900" y="5643563"/>
          <p14:tracePt t="21666" x="5195888" y="5643563"/>
          <p14:tracePt t="21673" x="5205413" y="5643563"/>
          <p14:tracePt t="21681" x="5241925" y="5643563"/>
          <p14:tracePt t="21688" x="5251450" y="5643563"/>
          <p14:tracePt t="21696" x="5268913" y="5643563"/>
          <p14:tracePt t="21701" x="5287963" y="5643563"/>
          <p14:tracePt t="21709" x="5305425" y="5643563"/>
          <p14:tracePt t="21716" x="5314950" y="5643563"/>
          <p14:tracePt t="21722" x="5341938" y="5643563"/>
          <p14:tracePt t="21730" x="5360988" y="5643563"/>
          <p14:tracePt t="21736" x="5370513" y="5643563"/>
          <p14:tracePt t="21744" x="5378450" y="5643563"/>
          <p14:tracePt t="21757" x="5387975" y="5643563"/>
          <p14:tracePt t="21765" x="5397500" y="5643563"/>
          <p14:tracePt t="21778" x="5414963" y="5643563"/>
          <p14:tracePt t="21785" x="5424488" y="5643563"/>
          <p14:tracePt t="21799" x="5434013" y="5643563"/>
          <p14:tracePt t="21806" x="5443538" y="5643563"/>
          <p14:tracePt t="21814" x="5451475" y="5643563"/>
          <p14:tracePt t="21821" x="5461000" y="5643563"/>
          <p14:tracePt t="21827" x="5470525" y="5634038"/>
          <p14:tracePt t="21834" x="5480050" y="5634038"/>
          <p14:tracePt t="21842" x="5487988" y="5634038"/>
          <p14:tracePt t="21863" x="5497513" y="5624513"/>
          <p14:tracePt t="21870" x="5507038" y="5624513"/>
          <p14:tracePt t="21883" x="5524500" y="5624513"/>
          <p14:tracePt t="21898" x="5534025" y="5624513"/>
          <p14:tracePt t="21918" x="5543550" y="5624513"/>
          <p14:tracePt t="21932" x="5553075" y="5624513"/>
          <p14:tracePt t="21960" x="5561013" y="5624513"/>
          <p14:tracePt t="22065" x="5543550" y="5624513"/>
          <p14:tracePt t="22073" x="5524500" y="5624513"/>
          <p14:tracePt t="22079" x="5497513" y="5624513"/>
          <p14:tracePt t="22087" x="5470525" y="5624513"/>
          <p14:tracePt t="22093" x="5461000" y="5624513"/>
          <p14:tracePt t="22100" x="5424488" y="5624513"/>
          <p14:tracePt t="22108" x="5407025" y="5624513"/>
          <p14:tracePt t="22115" x="5378450" y="5624513"/>
          <p14:tracePt t="22121" x="5370513" y="5624513"/>
          <p14:tracePt t="22128" x="5360988" y="5624513"/>
          <p14:tracePt t="22135" x="5351463" y="5624513"/>
          <p14:tracePt t="22149" x="5341938" y="5624513"/>
          <p14:tracePt t="22157" x="5334000" y="5624513"/>
          <p14:tracePt t="22170" x="5324475" y="5624513"/>
          <p14:tracePt t="22177" x="5314950" y="5624513"/>
          <p14:tracePt t="22191" x="5297488" y="5624513"/>
          <p14:tracePt t="22199" x="5268913" y="5634038"/>
          <p14:tracePt t="22205" x="5251450" y="5634038"/>
          <p14:tracePt t="22212" x="5224463" y="5643563"/>
          <p14:tracePt t="22218" x="5205413" y="5643563"/>
          <p14:tracePt t="22226" x="5168900" y="5643563"/>
          <p14:tracePt t="22233" x="5151438" y="5653088"/>
          <p14:tracePt t="22240" x="5141913" y="5653088"/>
          <p14:tracePt t="22247" x="5114925" y="5653088"/>
          <p14:tracePt t="22254" x="5105400" y="5661025"/>
          <p14:tracePt t="22260" x="5086350" y="5661025"/>
          <p14:tracePt t="22275" x="5068888" y="5661025"/>
          <p14:tracePt t="22284" x="5059363" y="5661025"/>
          <p14:tracePt t="22288" x="5049838" y="5661025"/>
          <p14:tracePt t="22296" x="5032375" y="5661025"/>
          <p14:tracePt t="22303" x="5013325" y="5661025"/>
          <p14:tracePt t="22310" x="4986338" y="5661025"/>
          <p14:tracePt t="22316" x="4959350" y="5661025"/>
          <p14:tracePt t="22324" x="4913313" y="5661025"/>
          <p14:tracePt t="22332" x="4867275" y="5661025"/>
          <p14:tracePt t="22338" x="4830763" y="5661025"/>
          <p14:tracePt t="22345" x="4767263" y="5661025"/>
          <p14:tracePt t="22352" x="4703763" y="5661025"/>
          <p14:tracePt t="22359" x="4648200" y="5661025"/>
          <p14:tracePt t="22365" x="4584700" y="5661025"/>
          <p14:tracePt t="22373" x="4565650" y="5661025"/>
          <p14:tracePt t="22382" x="4538663" y="5661025"/>
          <p14:tracePt t="22387" x="4521200" y="5661025"/>
          <p14:tracePt t="22394" x="4484688" y="5661025"/>
          <p14:tracePt t="22400" x="4429125" y="5661025"/>
          <p14:tracePt t="22407" x="4329113" y="5661025"/>
          <p14:tracePt t="22416" x="4210050" y="5661025"/>
          <p14:tracePt t="22422" x="4064000" y="5661025"/>
          <p14:tracePt t="22429" x="3944938" y="5670550"/>
          <p14:tracePt t="22436" x="3862388" y="5670550"/>
          <p14:tracePt t="22443" x="3752850" y="5670550"/>
          <p14:tracePt t="22449" x="3679825" y="5670550"/>
          <p14:tracePt t="22456" x="3598863" y="5670550"/>
          <p14:tracePt t="22463" x="3506788" y="5670550"/>
          <p14:tracePt t="22471" x="3433763" y="5670550"/>
          <p14:tracePt t="22478" x="3343275" y="5670550"/>
          <p14:tracePt t="22484" x="3270250" y="5670550"/>
          <p14:tracePt t="22492" x="3168650" y="5670550"/>
          <p14:tracePt t="22499" x="3022600" y="5670550"/>
          <p14:tracePt t="22505" x="2859088" y="5661025"/>
          <p14:tracePt t="22512" x="2684463" y="5643563"/>
          <p14:tracePt t="22520" x="2520950" y="5634038"/>
          <p14:tracePt t="22527" x="2428875" y="5597525"/>
          <p14:tracePt t="22534" x="2355850" y="5597525"/>
          <p14:tracePt t="22540" x="2265363" y="5580063"/>
          <p14:tracePt t="22548" x="2163763" y="5580063"/>
          <p14:tracePt t="22554" x="2073275" y="5580063"/>
          <p14:tracePt t="22561" x="2000250" y="5580063"/>
          <p14:tracePt t="22568" x="1927225" y="5580063"/>
          <p14:tracePt t="22576" x="1863725" y="5588000"/>
          <p14:tracePt t="22582" x="1817688" y="5597525"/>
          <p14:tracePt t="22589" x="1754188" y="5616575"/>
          <p14:tracePt t="22597" x="1689100" y="5616575"/>
          <p14:tracePt t="22603" x="1598613" y="5643563"/>
          <p14:tracePt t="22610" x="1516063" y="5653088"/>
          <p14:tracePt t="22617" x="1433513" y="5661025"/>
          <p14:tracePt t="22625" x="1379538" y="5670550"/>
          <p14:tracePt t="22631" x="1333500" y="5680075"/>
          <p14:tracePt t="22639" x="1296988" y="5680075"/>
          <p14:tracePt t="22646" x="1260475" y="5680075"/>
          <p14:tracePt t="22652" x="1241425" y="5680075"/>
          <p14:tracePt t="22660" x="1214438" y="5680075"/>
          <p14:tracePt t="22666" x="1196975" y="5689600"/>
          <p14:tracePt t="22674" x="1187450" y="5689600"/>
          <p14:tracePt t="22681" x="1168400" y="5689600"/>
          <p14:tracePt t="22687" x="1168400" y="5697538"/>
          <p14:tracePt t="22695" x="1150938" y="5697538"/>
          <p14:tracePt t="22701" x="1141413" y="5697538"/>
          <p14:tracePt t="22708" x="1123950" y="5697538"/>
          <p14:tracePt t="22716" x="1114425" y="5697538"/>
          <p14:tracePt t="22729" x="1095375" y="5697538"/>
          <p14:tracePt t="22736" x="1087438" y="5697538"/>
          <p14:tracePt t="22750" x="1077913" y="5697538"/>
          <p14:tracePt t="22757" x="1068388" y="5697538"/>
          <p14:tracePt t="22778" x="1058863" y="5697538"/>
          <p14:tracePt t="22785" x="1050925" y="5697538"/>
          <p14:tracePt t="22798" x="1041400" y="5697538"/>
          <p14:tracePt t="22814" x="1031875" y="5697538"/>
          <p14:tracePt t="22834" x="1022350" y="5697538"/>
          <p14:tracePt t="22849" x="1014413" y="5697538"/>
          <p14:tracePt t="22919" x="1014413" y="5707063"/>
          <p14:tracePt t="23247" x="1004888" y="5707063"/>
          <p14:tracePt t="23254" x="985838" y="5689600"/>
          <p14:tracePt t="23267" x="977900" y="5680075"/>
          <p14:tracePt t="23274" x="968375" y="5661025"/>
          <p14:tracePt t="23284" x="958850" y="5661025"/>
          <p14:tracePt t="23288" x="958850" y="5653088"/>
          <p14:tracePt t="23302" x="949325" y="5634038"/>
          <p14:tracePt t="23316" x="941388" y="5634038"/>
          <p14:tracePt t="23324" x="941388" y="5624513"/>
          <p14:tracePt t="23332" x="941388" y="5616575"/>
          <p14:tracePt t="23337" x="931863" y="5616575"/>
          <p14:tracePt t="23345" x="922338" y="5607050"/>
          <p14:tracePt t="23351" x="922338" y="5597525"/>
          <p14:tracePt t="23365" x="922338" y="5588000"/>
          <p14:tracePt t="23373" x="912813" y="5580063"/>
          <p14:tracePt t="23379" x="904875" y="5570538"/>
          <p14:tracePt t="23386" x="904875" y="5561013"/>
          <p14:tracePt t="23394" x="895350" y="5551488"/>
          <p14:tracePt t="23400" x="895350" y="5543550"/>
          <p14:tracePt t="23408" x="895350" y="5534025"/>
          <p14:tracePt t="23415" x="895350" y="5524500"/>
          <p14:tracePt t="23421" x="885825" y="5514975"/>
          <p14:tracePt t="23428" x="876300" y="5497513"/>
          <p14:tracePt t="23435" x="876300" y="5487988"/>
          <p14:tracePt t="23443" x="876300" y="5478463"/>
          <p14:tracePt t="23449" x="868363" y="5470525"/>
          <p14:tracePt t="23457" x="868363" y="5461000"/>
          <p14:tracePt t="23464" x="858838" y="5461000"/>
          <p14:tracePt t="23470" x="858838" y="5451475"/>
          <p14:tracePt t="23484" x="849313" y="5441950"/>
          <p14:tracePt t="23492" x="849313" y="5434013"/>
          <p14:tracePt t="23506" x="839788" y="5434013"/>
          <p14:tracePt t="23520" x="839788" y="5424488"/>
          <p14:tracePt t="23589" x="839788" y="5434013"/>
          <p14:tracePt t="23597" x="849313" y="5441950"/>
          <p14:tracePt t="23611" x="849313" y="5461000"/>
          <p14:tracePt t="23617" x="858838" y="5470525"/>
          <p14:tracePt t="23625" x="858838" y="5478463"/>
          <p14:tracePt t="23632" x="876300" y="5497513"/>
          <p14:tracePt t="23638" x="885825" y="5507038"/>
          <p14:tracePt t="23645" x="885825" y="5534025"/>
          <p14:tracePt t="23660" x="885825" y="5543550"/>
          <p14:tracePt t="23666" x="885825" y="5551488"/>
          <p14:tracePt t="23673" x="895350" y="5551488"/>
          <p14:tracePt t="23681" x="904875" y="5570538"/>
          <p14:tracePt t="23695" x="904875" y="5580063"/>
          <p14:tracePt t="23708" x="904875" y="5588000"/>
          <p14:tracePt t="23744" x="904875" y="5597525"/>
          <p14:tracePt t="23862" x="912813" y="5597525"/>
          <p14:tracePt t="23870" x="922338" y="5597525"/>
          <p14:tracePt t="23876" x="958850" y="5597525"/>
          <p14:tracePt t="23883" x="1077913" y="5597525"/>
          <p14:tracePt t="23890" x="1343025" y="5580063"/>
          <p14:tracePt t="23899" x="1625600" y="5551488"/>
          <p14:tracePt t="23903" x="1963738" y="5534025"/>
          <p14:tracePt t="23910" x="2328863" y="5497513"/>
          <p14:tracePt t="23918" x="2667000" y="5461000"/>
          <p14:tracePt t="23925" x="3068638" y="5397500"/>
          <p14:tracePt t="23932" x="3443288" y="5360988"/>
          <p14:tracePt t="23939" x="3844925" y="5305425"/>
          <p14:tracePt t="23946" x="4054475" y="5287963"/>
          <p14:tracePt t="23953" x="4210050" y="5268913"/>
          <p14:tracePt t="23960" x="4383088" y="5268913"/>
          <p14:tracePt t="23967" x="4538663" y="5268913"/>
          <p14:tracePt t="23973" x="4703763" y="5295900"/>
          <p14:tracePt t="23980" x="4830763" y="5332413"/>
          <p14:tracePt t="23987" x="4922838" y="5351463"/>
          <p14:tracePt t="23995" x="4968875" y="5387975"/>
          <p14:tracePt t="24001" x="5005388" y="5405438"/>
          <p14:tracePt t="24008" x="5032375" y="5414963"/>
          <p14:tracePt t="24016" x="5049838" y="5414963"/>
          <p14:tracePt t="24022" x="5059363" y="5424488"/>
          <p14:tracePt t="24029" x="5068888" y="5424488"/>
          <p14:tracePt t="24044" x="5068888" y="5434013"/>
          <p14:tracePt t="24050" x="5078413" y="5434013"/>
          <p14:tracePt t="24058" x="5086350" y="5434013"/>
          <p14:tracePt t="24072" x="5086350" y="5441950"/>
          <p14:tracePt t="24094" x="5095875" y="5441950"/>
          <p14:tracePt t="24115" x="5095875" y="5451475"/>
          <p14:tracePt t="24121" x="5095875" y="5461000"/>
          <p14:tracePt t="24134" x="5105400" y="5461000"/>
          <p14:tracePt t="24170" x="5105400" y="5470525"/>
          <p14:tracePt t="24191" x="5105400" y="5478463"/>
          <p14:tracePt t="24219" x="5114925" y="5478463"/>
          <p14:tracePt t="24225" x="5114925" y="5487988"/>
          <p14:tracePt t="24240" x="5122863" y="5497513"/>
          <p14:tracePt t="24261" x="5132388" y="5507038"/>
          <p14:tracePt t="24275" x="5132388" y="5514975"/>
          <p14:tracePt t="24295" x="5132388" y="5524500"/>
          <p14:tracePt t="24303" x="5132388" y="5534025"/>
          <p14:tracePt t="24310" x="5141913" y="5534025"/>
          <p14:tracePt t="24316" x="5151438" y="5534025"/>
          <p14:tracePt t="24359" x="5151438" y="5543550"/>
          <p14:tracePt t="24365" x="5159375" y="5551488"/>
          <p14:tracePt t="24407" x="5168900" y="5551488"/>
          <p14:tracePt t="24457" x="5178425" y="5551488"/>
          <p14:tracePt t="24477" x="5187950" y="5551488"/>
          <p14:tracePt t="24527" x="5187950" y="5561013"/>
          <p14:tracePt t="27959" x="5159375" y="5561013"/>
          <p14:tracePt t="27965" x="5114925" y="5561013"/>
          <p14:tracePt t="27973" x="5041900" y="5551488"/>
          <p14:tracePt t="27982" x="4976813" y="5543550"/>
          <p14:tracePt t="27986" x="4895850" y="5514975"/>
          <p14:tracePt t="27993" x="4821238" y="5497513"/>
          <p14:tracePt t="28000" x="4730750" y="5470525"/>
          <p14:tracePt t="28008" x="4621213" y="5434013"/>
          <p14:tracePt t="28016" x="4538663" y="5414963"/>
          <p14:tracePt t="28022" x="4456113" y="5397500"/>
          <p14:tracePt t="28028" x="4411663" y="5368925"/>
          <p14:tracePt t="28035" x="4346575" y="5351463"/>
          <p14:tracePt t="28043" x="4302125" y="5341938"/>
          <p14:tracePt t="28051" x="4246563" y="5332413"/>
          <p14:tracePt t="28056" x="4219575" y="5324475"/>
          <p14:tracePt t="28063" x="4164013" y="5314950"/>
          <p14:tracePt t="28071" x="4127500" y="5295900"/>
          <p14:tracePt t="28078" x="4110038" y="5287963"/>
          <p14:tracePt t="28084" x="4073525" y="5287963"/>
          <p14:tracePt t="28091" x="4027488" y="5278438"/>
          <p14:tracePt t="28099" x="3990975" y="5259388"/>
          <p14:tracePt t="28105" x="3935413" y="5251450"/>
          <p14:tracePt t="28113" x="3881438" y="5241925"/>
          <p14:tracePt t="28119" x="3817938" y="5205413"/>
          <p14:tracePt t="28127" x="3798888" y="5205413"/>
          <p14:tracePt t="28133" x="3752850" y="5186363"/>
          <p14:tracePt t="28140" x="3689350" y="5159375"/>
          <p14:tracePt t="28148" x="3606800" y="5113338"/>
          <p14:tracePt t="28154" x="3489325" y="5059363"/>
          <p14:tracePt t="28161" x="3360738" y="4986338"/>
          <p14:tracePt t="28168" x="3232150" y="4867275"/>
          <p14:tracePt t="28176" x="3151188" y="4784725"/>
          <p14:tracePt t="28182" x="3059113" y="4702175"/>
          <p14:tracePt t="28190" x="2976563" y="4621213"/>
          <p14:tracePt t="28197" x="2876550" y="4529138"/>
          <p14:tracePt t="28203" x="2822575" y="4456113"/>
          <p14:tracePt t="28211" x="2749550" y="4392613"/>
          <p14:tracePt t="28217" x="2713038" y="4356100"/>
          <p14:tracePt t="28225" x="2676525" y="4329113"/>
          <p14:tracePt t="28233" x="2647950" y="4310063"/>
          <p14:tracePt t="28238" x="2620963" y="4283075"/>
          <p14:tracePt t="28246" x="2603500" y="4264025"/>
          <p14:tracePt t="28252" x="2574925" y="4237038"/>
          <p14:tracePt t="28259" x="2538413" y="4210050"/>
          <p14:tracePt t="28267" x="2511425" y="4191000"/>
          <p14:tracePt t="28273" x="2501900" y="4183063"/>
          <p14:tracePt t="28281" x="2484438" y="4173538"/>
          <p14:tracePt t="28287" x="2465388" y="4164013"/>
          <p14:tracePt t="28295" x="2447925" y="4154488"/>
          <p14:tracePt t="28301" x="2438400" y="4154488"/>
          <p14:tracePt t="28308" x="2428875" y="4154488"/>
          <p14:tracePt t="28315" x="2419350" y="4154488"/>
          <p14:tracePt t="28916" x="2338388" y="4146550"/>
          <p14:tracePt t="28924" x="2246313" y="4146550"/>
          <p14:tracePt t="28931" x="2146300" y="4137025"/>
          <p14:tracePt t="28937" x="2054225" y="4137025"/>
          <p14:tracePt t="28945" x="1973263" y="4146550"/>
          <p14:tracePt t="28951" x="1890713" y="4154488"/>
          <p14:tracePt t="28959" x="1844675" y="4164013"/>
          <p14:tracePt t="28965" x="1781175" y="4191000"/>
          <p14:tracePt t="28973" x="1708150" y="4200525"/>
          <p14:tracePt t="28980" x="1644650" y="4219575"/>
          <p14:tracePt t="28986" x="1579563" y="4227513"/>
          <p14:tracePt t="28994" x="1552575" y="4237038"/>
          <p14:tracePt t="29000" x="1516063" y="4237038"/>
          <p14:tracePt t="29008" x="1489075" y="4246563"/>
          <p14:tracePt t="29015" x="1470025" y="4256088"/>
          <p14:tracePt t="29021" x="1452563" y="4256088"/>
          <p14:tracePt t="29028" x="1443038" y="4264025"/>
          <p14:tracePt t="29035" x="1423988" y="4264025"/>
          <p14:tracePt t="29043" x="1397000" y="4273550"/>
          <p14:tracePt t="29050" x="1379538" y="4283075"/>
          <p14:tracePt t="29057" x="1360488" y="4283075"/>
          <p14:tracePt t="29063" x="1333500" y="4283075"/>
          <p14:tracePt t="29070" x="1306513" y="4300538"/>
          <p14:tracePt t="29078" x="1277938" y="4310063"/>
          <p14:tracePt t="29084" x="1241425" y="4329113"/>
          <p14:tracePt t="29091" x="1223963" y="4346575"/>
          <p14:tracePt t="29099" x="1196975" y="4356100"/>
          <p14:tracePt t="29106" x="1177925" y="4365625"/>
          <p14:tracePt t="29113" x="1168400" y="4365625"/>
          <p14:tracePt t="29120" x="1160463" y="4373563"/>
          <p14:tracePt t="29127" x="1141413" y="4383088"/>
          <p14:tracePt t="29140" x="1131888" y="4392613"/>
          <p14:tracePt t="29148" x="1123950" y="4392613"/>
          <p14:tracePt t="29154" x="1123950" y="4402138"/>
          <p14:tracePt t="29161" x="1114425" y="4402138"/>
          <p14:tracePt t="29167" x="1104900" y="4410075"/>
          <p14:tracePt t="29189" x="1095375" y="4419600"/>
          <p14:tracePt t="29204" x="1087438" y="4429125"/>
          <p14:tracePt t="29224" x="1077913" y="4438650"/>
          <p14:tracePt t="29232" x="1058863" y="4446588"/>
          <p14:tracePt t="29238" x="1058863" y="4456113"/>
          <p14:tracePt t="29245" x="1050925" y="4465638"/>
          <p14:tracePt t="29253" x="1050925" y="4475163"/>
          <p14:tracePt t="29259" x="1041400" y="4475163"/>
          <p14:tracePt t="29266" x="1031875" y="4492625"/>
          <p14:tracePt t="29274" x="1031875" y="4502150"/>
          <p14:tracePt t="29280" x="1022350" y="4502150"/>
          <p14:tracePt t="29287" x="1014413" y="4511675"/>
          <p14:tracePt t="29294" x="1004888" y="4529138"/>
          <p14:tracePt t="29301" x="995363" y="4538663"/>
          <p14:tracePt t="29308" x="995363" y="4556125"/>
          <p14:tracePt t="29322" x="977900" y="4584700"/>
          <p14:tracePt t="29329" x="968375" y="4592638"/>
          <p14:tracePt t="29336" x="968375" y="4621213"/>
          <p14:tracePt t="29343" x="958850" y="4648200"/>
          <p14:tracePt t="29350" x="949325" y="4648200"/>
          <p14:tracePt t="29357" x="941388" y="4675188"/>
          <p14:tracePt t="29365" x="931863" y="4684713"/>
          <p14:tracePt t="29371" x="922338" y="4711700"/>
          <p14:tracePt t="29378" x="912813" y="4730750"/>
          <p14:tracePt t="29384" x="912813" y="4738688"/>
          <p14:tracePt t="29392" x="895350" y="4767263"/>
          <p14:tracePt t="29400" x="895350" y="4775200"/>
          <p14:tracePt t="29405" x="885825" y="4784725"/>
          <p14:tracePt t="29413" x="876300" y="4803775"/>
          <p14:tracePt t="29420" x="876300" y="4811713"/>
          <p14:tracePt t="29427" x="876300" y="4830763"/>
          <p14:tracePt t="29433" x="876300" y="4840288"/>
          <p14:tracePt t="29441" x="868363" y="4848225"/>
          <p14:tracePt t="29449" x="858838" y="4867275"/>
          <p14:tracePt t="29462" x="858838" y="4876800"/>
          <p14:tracePt t="29470" x="858838" y="4884738"/>
          <p14:tracePt t="29476" x="849313" y="4884738"/>
          <p14:tracePt t="29484" x="849313" y="4903788"/>
          <p14:tracePt t="29490" x="849313" y="4913313"/>
          <p14:tracePt t="29511" x="849313" y="4922838"/>
          <p14:tracePt t="29518" x="849313" y="4930775"/>
          <p14:tracePt t="29525" x="839788" y="4930775"/>
          <p14:tracePt t="29546" x="831850" y="4940300"/>
          <p14:tracePt t="29559" x="831850" y="4949825"/>
          <p14:tracePt t="29609" x="831850" y="4940300"/>
          <p14:tracePt t="29622" x="831850" y="4913313"/>
          <p14:tracePt t="29630" x="831850" y="4903788"/>
          <p14:tracePt t="29637" x="831850" y="4884738"/>
          <p14:tracePt t="29645" x="831850" y="4867275"/>
          <p14:tracePt t="29650" x="831850" y="4840288"/>
          <p14:tracePt t="29657" x="831850" y="4784725"/>
          <p14:tracePt t="29666" x="839788" y="4748213"/>
          <p14:tracePt t="29671" x="839788" y="4702175"/>
          <p14:tracePt t="29678" x="839788" y="4657725"/>
          <p14:tracePt t="29686" x="839788" y="4629150"/>
          <p14:tracePt t="29693" x="839788" y="4592638"/>
          <p14:tracePt t="29700" x="839788" y="4584700"/>
          <p14:tracePt t="29707" x="839788" y="4556125"/>
          <p14:tracePt t="29713" x="831850" y="4519613"/>
          <p14:tracePt t="29720" x="822325" y="4511675"/>
          <p14:tracePt t="29728" x="822325" y="4475163"/>
          <p14:tracePt t="29734" x="812800" y="4456113"/>
          <p14:tracePt t="29742" x="803275" y="4446588"/>
          <p14:tracePt t="29748" x="803275" y="4429125"/>
          <p14:tracePt t="29755" x="803275" y="4419600"/>
          <p14:tracePt t="29763" x="803275" y="4402138"/>
          <p14:tracePt t="29770" x="803275" y="4383088"/>
          <p14:tracePt t="29776" x="803275" y="4373563"/>
          <p14:tracePt t="29783" x="803275" y="4356100"/>
          <p14:tracePt t="29791" x="803275" y="4346575"/>
          <p14:tracePt t="29799" x="803275" y="4329113"/>
          <p14:tracePt t="29805" x="803275" y="4319588"/>
          <p14:tracePt t="29811" x="803275" y="4292600"/>
          <p14:tracePt t="29818" x="803275" y="4283075"/>
          <p14:tracePt t="29825" x="803275" y="4264025"/>
          <p14:tracePt t="29832" x="803275" y="4246563"/>
          <p14:tracePt t="29840" x="803275" y="4227513"/>
          <p14:tracePt t="29846" x="803275" y="4210050"/>
          <p14:tracePt t="29853" x="803275" y="4200525"/>
          <p14:tracePt t="29861" x="793750" y="4173538"/>
          <p14:tracePt t="29867" x="793750" y="4164013"/>
          <p14:tracePt t="29875" x="793750" y="4146550"/>
          <p14:tracePt t="29882" x="793750" y="4137025"/>
          <p14:tracePt t="29900" x="785813" y="4117975"/>
          <p14:tracePt t="29916" x="785813" y="4110038"/>
          <p14:tracePt t="29924" x="785813" y="4100513"/>
          <p14:tracePt t="29931" x="776288" y="4090988"/>
          <p14:tracePt t="29938" x="776288" y="4081463"/>
          <p14:tracePt t="29944" x="776288" y="4073525"/>
          <p14:tracePt t="29959" x="776288" y="4054475"/>
          <p14:tracePt t="29973" x="776288" y="4037013"/>
          <p14:tracePt t="29986" x="776288" y="4027488"/>
          <p14:tracePt t="29993" x="776288" y="4017963"/>
          <p14:tracePt t="30008" x="776288" y="4008438"/>
          <p14:tracePt t="30016" x="776288" y="4000500"/>
          <p14:tracePt t="30021" x="776288" y="3990975"/>
          <p14:tracePt t="30035" x="776288" y="3981450"/>
          <p14:tracePt t="30056" x="776288" y="3971925"/>
          <p14:tracePt t="30070" x="776288" y="3963988"/>
          <p14:tracePt t="30091" x="776288" y="3954463"/>
          <p14:tracePt t="30112" x="776288" y="3944938"/>
          <p14:tracePt t="30140" x="776288" y="3935413"/>
          <p14:tracePt t="30155" x="785813" y="3927475"/>
          <p14:tracePt t="30161" x="785813" y="3917950"/>
          <p14:tracePt t="30168" x="785813" y="3908425"/>
          <p14:tracePt t="30175" x="793750" y="3908425"/>
          <p14:tracePt t="30182" x="793750" y="3898900"/>
          <p14:tracePt t="30189" x="803275" y="3898900"/>
          <p14:tracePt t="30204" x="803275" y="3889375"/>
          <p14:tracePt t="30210" x="812800" y="3881438"/>
          <p14:tracePt t="30233" x="822325" y="3881438"/>
          <p14:tracePt t="30252" x="822325" y="3871913"/>
          <p14:tracePt t="30280" x="831850" y="3862388"/>
          <p14:tracePt t="30308" x="839788" y="3862388"/>
          <p14:tracePt t="30330" x="839788" y="3852863"/>
          <p14:tracePt t="30343" x="839788" y="3844925"/>
          <p14:tracePt t="30546" x="839788" y="3835400"/>
          <p14:tracePt t="30560" x="849313" y="3835400"/>
          <p14:tracePt t="30574" x="849313" y="3825875"/>
          <p14:tracePt t="30595" x="849313" y="3816350"/>
          <p14:tracePt t="30601" x="858838" y="3816350"/>
          <p14:tracePt t="30735" x="858838" y="3825875"/>
          <p14:tracePt t="30755" x="858838" y="3835400"/>
          <p14:tracePt t="30769" x="858838" y="3844925"/>
          <p14:tracePt t="30776" x="858838" y="3852863"/>
          <p14:tracePt t="30791" x="858838" y="3871913"/>
          <p14:tracePt t="30804" x="858838" y="3889375"/>
          <p14:tracePt t="30812" x="858838" y="3898900"/>
          <p14:tracePt t="30818" x="858838" y="3908425"/>
          <p14:tracePt t="30826" x="858838" y="3917950"/>
          <p14:tracePt t="30832" x="858838" y="3935413"/>
          <p14:tracePt t="30840" x="858838" y="3954463"/>
          <p14:tracePt t="30847" x="858838" y="3963988"/>
          <p14:tracePt t="30853" x="858838" y="3990975"/>
          <p14:tracePt t="30862" x="849313" y="4000500"/>
          <p14:tracePt t="30867" x="849313" y="4017963"/>
          <p14:tracePt t="30874" x="849313" y="4027488"/>
          <p14:tracePt t="30882" x="849313" y="4044950"/>
          <p14:tracePt t="30888" x="839788" y="4064000"/>
          <p14:tracePt t="30895" x="839788" y="4081463"/>
          <p14:tracePt t="30902" x="839788" y="4110038"/>
          <p14:tracePt t="30910" x="831850" y="4117975"/>
          <p14:tracePt t="30916" x="831850" y="4146550"/>
          <p14:tracePt t="30923" x="831850" y="4164013"/>
          <p14:tracePt t="30929" x="831850" y="4173538"/>
          <p14:tracePt t="30937" x="822325" y="4183063"/>
          <p14:tracePt t="30944" x="822325" y="4191000"/>
          <p14:tracePt t="30951" x="822325" y="4210050"/>
          <p14:tracePt t="30958" x="822325" y="4227513"/>
          <p14:tracePt t="30966" x="822325" y="4256088"/>
          <p14:tracePt t="30972" x="822325" y="4283075"/>
          <p14:tracePt t="30980" x="822325" y="4300538"/>
          <p14:tracePt t="30986" x="822325" y="4337050"/>
          <p14:tracePt t="30992" x="822325" y="4346575"/>
          <p14:tracePt t="31000" x="822325" y="4383088"/>
          <p14:tracePt t="31007" x="822325" y="4402138"/>
          <p14:tracePt t="31015" x="822325" y="4438650"/>
          <p14:tracePt t="31020" x="822325" y="4456113"/>
          <p14:tracePt t="31028" x="822325" y="4492625"/>
          <p14:tracePt t="31036" x="822325" y="4519613"/>
          <p14:tracePt t="31042" x="822325" y="4538663"/>
          <p14:tracePt t="31049" x="822325" y="4565650"/>
          <p14:tracePt t="31056" x="822325" y="4592638"/>
          <p14:tracePt t="31063" x="822325" y="4621213"/>
          <p14:tracePt t="31070" x="822325" y="4657725"/>
          <p14:tracePt t="31077" x="822325" y="4675188"/>
          <p14:tracePt t="31084" x="822325" y="4702175"/>
          <p14:tracePt t="31091" x="822325" y="4711700"/>
          <p14:tracePt t="31099" x="822325" y="4738688"/>
          <p14:tracePt t="31105" x="822325" y="4748213"/>
          <p14:tracePt t="31111" x="831850" y="4775200"/>
          <p14:tracePt t="31118" x="831850" y="4794250"/>
          <p14:tracePt t="31126" x="831850" y="4821238"/>
          <p14:tracePt t="31133" x="839788" y="4840288"/>
          <p14:tracePt t="31140" x="839788" y="4857750"/>
          <p14:tracePt t="31147" x="839788" y="4867275"/>
          <p14:tracePt t="31154" x="839788" y="4884738"/>
          <p14:tracePt t="31160" x="839788" y="4894263"/>
          <p14:tracePt t="31167" x="839788" y="4913313"/>
          <p14:tracePt t="31175" x="839788" y="4922838"/>
          <p14:tracePt t="31189" x="839788" y="4930775"/>
          <p14:tracePt t="31196" x="839788" y="4940300"/>
          <p14:tracePt t="31210" x="839788" y="4949825"/>
          <p14:tracePt t="31216" x="839788" y="4959350"/>
          <p14:tracePt t="31233" x="839788" y="4967288"/>
          <p14:tracePt t="31245" x="839788" y="4976813"/>
          <p14:tracePt t="31258" x="839788" y="4986338"/>
          <p14:tracePt t="31322" x="839788" y="4959350"/>
          <p14:tracePt t="31330" x="849313" y="4940300"/>
          <p14:tracePt t="31336" x="858838" y="4894263"/>
          <p14:tracePt t="31343" x="868363" y="4803775"/>
          <p14:tracePt t="31349" x="904875" y="4711700"/>
          <p14:tracePt t="31357" x="922338" y="4602163"/>
          <p14:tracePt t="31364" x="931863" y="4519613"/>
          <p14:tracePt t="31370" x="931863" y="4456113"/>
          <p14:tracePt t="31378" x="931863" y="4402138"/>
          <p14:tracePt t="31384" x="941388" y="4319588"/>
          <p14:tracePt t="31392" x="949325" y="4246563"/>
          <p14:tracePt t="31399" x="949325" y="4191000"/>
          <p14:tracePt t="31405" x="958850" y="4127500"/>
          <p14:tracePt t="31412" x="958850" y="4081463"/>
          <p14:tracePt t="31420" x="958850" y="4044950"/>
          <p14:tracePt t="31427" x="968375" y="4037013"/>
          <p14:tracePt t="31433" x="968375" y="4008438"/>
          <p14:tracePt t="31440" x="968375" y="4000500"/>
          <p14:tracePt t="31449" x="968375" y="3963988"/>
          <p14:tracePt t="31454" x="968375" y="3944938"/>
          <p14:tracePt t="31461" x="968375" y="3935413"/>
          <p14:tracePt t="31469" x="968375" y="3898900"/>
          <p14:tracePt t="31476" x="968375" y="3889375"/>
          <p14:tracePt t="31484" x="968375" y="3871913"/>
          <p14:tracePt t="31489" x="968375" y="3852863"/>
          <p14:tracePt t="31496" x="968375" y="3835400"/>
          <p14:tracePt t="31503" x="968375" y="3816350"/>
          <p14:tracePt t="31510" x="968375" y="3798888"/>
          <p14:tracePt t="31517" x="968375" y="3779838"/>
          <p14:tracePt t="31532" x="968375" y="3762375"/>
          <p14:tracePt t="31538" x="968375" y="3752850"/>
          <p14:tracePt t="31552" x="958850" y="3735388"/>
          <p14:tracePt t="31566" x="958850" y="3725863"/>
          <p14:tracePt t="31574" x="958850" y="3716338"/>
          <p14:tracePt t="31587" x="949325" y="3716338"/>
          <p14:tracePt t="31595" x="949325" y="3706813"/>
          <p14:tracePt t="31601" x="949325" y="3698875"/>
          <p14:tracePt t="31616" x="949325" y="3689350"/>
          <p14:tracePt t="31623" x="941388" y="3689350"/>
          <p14:tracePt t="31636" x="941388" y="3679825"/>
          <p14:tracePt t="31650" x="941388" y="3670300"/>
          <p14:tracePt t="31714" x="941388" y="3662363"/>
          <p14:tracePt t="31811" x="931863" y="3662363"/>
          <p14:tracePt t="34421" x="922338" y="3662363"/>
          <p14:tracePt t="34475" x="922338" y="3670300"/>
          <p14:tracePt t="34552" x="922338" y="3679825"/>
          <p14:tracePt t="34965" x="931863" y="3689350"/>
          <p14:tracePt t="34971" x="949325" y="3698875"/>
          <p14:tracePt t="34978" x="968375" y="3706813"/>
          <p14:tracePt t="34985" x="985838" y="3706813"/>
          <p14:tracePt t="34992" x="1004888" y="3716338"/>
          <p14:tracePt t="34999" x="1022350" y="3725863"/>
          <p14:tracePt t="35006" x="1041400" y="3725863"/>
          <p14:tracePt t="35014" x="1058863" y="3735388"/>
          <p14:tracePt t="35020" x="1077913" y="3735388"/>
          <p14:tracePt t="35027" x="1095375" y="3743325"/>
          <p14:tracePt t="35034" x="1123950" y="3743325"/>
          <p14:tracePt t="35041" x="1141413" y="3762375"/>
          <p14:tracePt t="35049" x="1160463" y="3771900"/>
          <p14:tracePt t="35055" x="1187450" y="3779838"/>
          <p14:tracePt t="35062" x="1223963" y="3789363"/>
          <p14:tracePt t="35070" x="1270000" y="3798888"/>
          <p14:tracePt t="35076" x="1314450" y="3816350"/>
          <p14:tracePt t="35084" x="1379538" y="3835400"/>
          <p14:tracePt t="35091" x="1443038" y="3844925"/>
          <p14:tracePt t="35098" x="1470025" y="3852863"/>
          <p14:tracePt t="35104" x="1489075" y="3862388"/>
          <p14:tracePt t="35111" x="1525588" y="3871913"/>
          <p14:tracePt t="35118" x="1562100" y="3881438"/>
          <p14:tracePt t="35125" x="1579563" y="3889375"/>
          <p14:tracePt t="35132" x="1606550" y="3898900"/>
          <p14:tracePt t="35139" x="1625600" y="3898900"/>
          <p14:tracePt t="35146" x="1652588" y="3908425"/>
          <p14:tracePt t="35153" x="1671638" y="3908425"/>
          <p14:tracePt t="35161" x="1698625" y="3917950"/>
          <p14:tracePt t="35167" x="1735138" y="3917950"/>
          <p14:tracePt t="35173" x="1808163" y="3935413"/>
          <p14:tracePt t="35182" x="1908175" y="3963988"/>
          <p14:tracePt t="35188" x="2000250" y="3990975"/>
          <p14:tracePt t="35196" x="2063750" y="4000500"/>
          <p14:tracePt t="35202" x="2109788" y="4008438"/>
          <p14:tracePt t="35209" x="2146300" y="4017963"/>
          <p14:tracePt t="35216" x="2192338" y="4027488"/>
          <p14:tracePt t="35222" x="2236788" y="4027488"/>
          <p14:tracePt t="35231" x="2273300" y="4037013"/>
          <p14:tracePt t="35238" x="2282825" y="4037013"/>
          <p14:tracePt t="35245" x="2319338" y="4037013"/>
          <p14:tracePt t="35251" x="2338388" y="4044950"/>
          <p14:tracePt t="35258" x="2365375" y="4054475"/>
          <p14:tracePt t="35266" x="2392363" y="4064000"/>
          <p14:tracePt t="35272" x="2438400" y="4073525"/>
          <p14:tracePt t="35278" x="2474913" y="4090988"/>
          <p14:tracePt t="35286" x="2493963" y="4090988"/>
          <p14:tracePt t="35295" x="2530475" y="4100513"/>
          <p14:tracePt t="35300" x="2547938" y="4117975"/>
          <p14:tracePt t="35307" x="2574925" y="4127500"/>
          <p14:tracePt t="35316" x="2611438" y="4137025"/>
          <p14:tracePt t="35321" x="2630488" y="4137025"/>
          <p14:tracePt t="35328" x="2667000" y="4146550"/>
          <p14:tracePt t="35335" x="2693988" y="4164013"/>
          <p14:tracePt t="35342" x="2703513" y="4164013"/>
          <p14:tracePt t="35349" x="2730500" y="4173538"/>
          <p14:tracePt t="35355" x="2749550" y="4183063"/>
          <p14:tracePt t="35364" x="2767013" y="4191000"/>
          <p14:tracePt t="35370" x="2803525" y="4200525"/>
          <p14:tracePt t="35377" x="2830513" y="4219575"/>
          <p14:tracePt t="35384" x="2876550" y="4237038"/>
          <p14:tracePt t="35392" x="2913063" y="4256088"/>
          <p14:tracePt t="35399" x="2940050" y="4256088"/>
          <p14:tracePt t="35405" x="3005138" y="4283075"/>
          <p14:tracePt t="35412" x="3041650" y="4300538"/>
          <p14:tracePt t="35420" x="3086100" y="4310063"/>
          <p14:tracePt t="35426" x="3141663" y="4329113"/>
          <p14:tracePt t="35433" x="3187700" y="4337050"/>
          <p14:tracePt t="35440" x="3205163" y="4337050"/>
          <p14:tracePt t="35447" x="3224213" y="4346575"/>
          <p14:tracePt t="35454" x="3251200" y="4356100"/>
          <p14:tracePt t="35461" x="3260725" y="4356100"/>
          <p14:tracePt t="35468" x="3287713" y="4365625"/>
          <p14:tracePt t="35474" x="3324225" y="4373563"/>
          <p14:tracePt t="35483" x="3333750" y="4373563"/>
          <p14:tracePt t="35489" x="3360738" y="4383088"/>
          <p14:tracePt t="35496" x="3379788" y="4383088"/>
          <p14:tracePt t="35503" x="3406775" y="4402138"/>
          <p14:tracePt t="35510" x="3433763" y="4410075"/>
          <p14:tracePt t="35516" x="3460750" y="4419600"/>
          <p14:tracePt t="35524" x="3489325" y="4429125"/>
          <p14:tracePt t="35530" x="3516313" y="4446588"/>
          <p14:tracePt t="35539" x="3525838" y="4446588"/>
          <p14:tracePt t="35544" x="3543300" y="4446588"/>
          <p14:tracePt t="35552" x="3562350" y="4446588"/>
          <p14:tracePt t="35559" x="3589338" y="4465638"/>
          <p14:tracePt t="35566" x="3625850" y="4465638"/>
          <p14:tracePt t="35572" x="3652838" y="4475163"/>
          <p14:tracePt t="35580" x="3679825" y="4483100"/>
          <p14:tracePt t="35588" x="3708400" y="4483100"/>
          <p14:tracePt t="35594" x="3725863" y="4492625"/>
          <p14:tracePt t="35600" x="3752850" y="4492625"/>
          <p14:tracePt t="35608" x="3789363" y="4502150"/>
          <p14:tracePt t="35616" x="3808413" y="4511675"/>
          <p14:tracePt t="35621" x="3844925" y="4511675"/>
          <p14:tracePt t="35629" x="3890963" y="4529138"/>
          <p14:tracePt t="35637" x="3917950" y="4538663"/>
          <p14:tracePt t="35643" x="3935413" y="4538663"/>
          <p14:tracePt t="35650" x="3963988" y="4548188"/>
          <p14:tracePt t="35657" x="4000500" y="4548188"/>
          <p14:tracePt t="35663" x="4027488" y="4556125"/>
          <p14:tracePt t="35670" x="4064000" y="4575175"/>
          <p14:tracePt t="35678" x="4090988" y="4584700"/>
          <p14:tracePt t="35685" x="4127500" y="4592638"/>
          <p14:tracePt t="35692" x="4137025" y="4602163"/>
          <p14:tracePt t="35699" x="4173538" y="4602163"/>
          <p14:tracePt t="35705" x="4192588" y="4611688"/>
          <p14:tracePt t="35712" x="4219575" y="4621213"/>
          <p14:tracePt t="35719" x="4256088" y="4629150"/>
          <p14:tracePt t="35727" x="4273550" y="4629150"/>
          <p14:tracePt t="35734" x="4310063" y="4638675"/>
          <p14:tracePt t="35740" x="4346575" y="4648200"/>
          <p14:tracePt t="35747" x="4356100" y="4648200"/>
          <p14:tracePt t="35755" x="4383088" y="4648200"/>
          <p14:tracePt t="35761" x="4402138" y="4648200"/>
          <p14:tracePt t="35768" x="4429125" y="4657725"/>
          <p14:tracePt t="35776" x="4448175" y="4657725"/>
          <p14:tracePt t="35782" x="4456113" y="4665663"/>
          <p14:tracePt t="35789" x="4475163" y="4665663"/>
          <p14:tracePt t="35796" x="4492625" y="4665663"/>
          <p14:tracePt t="35804" x="4521200" y="4675188"/>
          <p14:tracePt t="35810" x="4538663" y="4675188"/>
          <p14:tracePt t="35817" x="4565650" y="4684713"/>
          <p14:tracePt t="35825" x="4575175" y="4684713"/>
          <p14:tracePt t="35832" x="4594225" y="4694238"/>
          <p14:tracePt t="35838" x="4621213" y="4694238"/>
          <p14:tracePt t="35845" x="4630738" y="4694238"/>
          <p14:tracePt t="35853" x="4667250" y="4702175"/>
          <p14:tracePt t="35860" x="4675188" y="4702175"/>
          <p14:tracePt t="35867" x="4703763" y="4702175"/>
          <p14:tracePt t="35874" x="4721225" y="4702175"/>
          <p14:tracePt t="35881" x="4748213" y="4702175"/>
          <p14:tracePt t="35888" x="4776788" y="4702175"/>
          <p14:tracePt t="35894" x="4794250" y="4702175"/>
          <p14:tracePt t="35916" x="4922838" y="4711700"/>
          <p14:tracePt t="35923" x="4949825" y="4711700"/>
          <p14:tracePt t="35930" x="4986338" y="4711700"/>
          <p14:tracePt t="35937" x="5013325" y="4711700"/>
          <p14:tracePt t="35944" x="5032375" y="4711700"/>
          <p14:tracePt t="35951" x="5049838" y="4711700"/>
          <p14:tracePt t="35957" x="5068888" y="4711700"/>
          <p14:tracePt t="35965" x="5086350" y="4711700"/>
          <p14:tracePt t="35971" x="5095875" y="4711700"/>
          <p14:tracePt t="35978" x="5114925" y="4711700"/>
          <p14:tracePt t="35985" x="5122863" y="4711700"/>
          <p14:tracePt t="35993" x="5132388" y="4711700"/>
          <p14:tracePt t="35999" x="5141913" y="4721225"/>
          <p14:tracePt t="36013" x="5151438" y="4721225"/>
          <p14:tracePt t="36021" x="5168900" y="4721225"/>
          <p14:tracePt t="36027" x="5168900" y="4730750"/>
          <p14:tracePt t="36034" x="5187950" y="4730750"/>
          <p14:tracePt t="36050" x="5195888" y="4730750"/>
          <p14:tracePt t="36055" x="5205413" y="4730750"/>
          <p14:tracePt t="36062" x="5205413" y="4738688"/>
          <p14:tracePt t="36069" x="5214938" y="4738688"/>
          <p14:tracePt t="36076" x="5232400" y="4748213"/>
          <p14:tracePt t="36090" x="5241925" y="4757738"/>
          <p14:tracePt t="36099" x="5251450" y="4757738"/>
          <p14:tracePt t="36118" x="5260975" y="4757738"/>
          <p14:tracePt t="36124" x="5268913" y="4767263"/>
          <p14:tracePt t="36147" x="5278438" y="4775200"/>
          <p14:tracePt t="36153" x="5287963" y="4775200"/>
          <p14:tracePt t="36180" x="5297488" y="4775200"/>
          <p14:tracePt t="36196" x="5305425" y="4784725"/>
          <p14:tracePt t="36223" x="5305425" y="4794250"/>
          <p14:tracePt t="36230" x="5314950" y="4794250"/>
          <p14:tracePt t="36272" x="5324475" y="4794250"/>
          <p14:tracePt t="36315" x="5334000" y="4803775"/>
          <p14:tracePt t="36356" x="5334000" y="4811713"/>
          <p14:tracePt t="36441" x="5334000" y="4821238"/>
          <p14:tracePt t="37020" x="5324475" y="4821238"/>
          <p14:tracePt t="37041" x="5314950" y="4821238"/>
          <p14:tracePt t="37049" x="5297488" y="4821238"/>
          <p14:tracePt t="37054" x="5278438" y="4821238"/>
          <p14:tracePt t="37061" x="5241925" y="4821238"/>
          <p14:tracePt t="37069" x="5187950" y="4821238"/>
          <p14:tracePt t="37077" x="5132388" y="4821238"/>
          <p14:tracePt t="37083" x="5059363" y="4821238"/>
          <p14:tracePt t="37090" x="4976813" y="4821238"/>
          <p14:tracePt t="37097" x="4886325" y="4830763"/>
          <p14:tracePt t="37103" x="4840288" y="4840288"/>
          <p14:tracePt t="37111" x="4794250" y="4848225"/>
          <p14:tracePt t="37117" x="4748213" y="4848225"/>
          <p14:tracePt t="37126" x="4721225" y="4857750"/>
          <p14:tracePt t="37132" x="4711700" y="4857750"/>
          <p14:tracePt t="37139" x="4675188" y="4857750"/>
          <p14:tracePt t="37146" x="4667250" y="4867275"/>
          <p14:tracePt t="37153" x="4638675" y="4867275"/>
          <p14:tracePt t="37160" x="4602163" y="4876800"/>
          <p14:tracePt t="37166" x="4584700" y="4884738"/>
          <p14:tracePt t="37176" x="4565650" y="4884738"/>
          <p14:tracePt t="37181" x="4538663" y="4894263"/>
          <p14:tracePt t="37188" x="4529138" y="4903788"/>
          <p14:tracePt t="37194" x="4511675" y="4903788"/>
          <p14:tracePt t="37201" x="4484688" y="4903788"/>
          <p14:tracePt t="37209" x="4465638" y="4913313"/>
          <p14:tracePt t="37215" x="4448175" y="4913313"/>
          <p14:tracePt t="37223" x="4438650" y="4922838"/>
          <p14:tracePt t="37230" x="4419600" y="4922838"/>
          <p14:tracePt t="37236" x="4411663" y="4930775"/>
          <p14:tracePt t="37244" x="4383088" y="4930775"/>
          <p14:tracePt t="37250" x="4365625" y="4930775"/>
          <p14:tracePt t="37258" x="4356100" y="4940300"/>
          <p14:tracePt t="37265" x="4338638" y="4940300"/>
          <p14:tracePt t="37272" x="4329113" y="4940300"/>
          <p14:tracePt t="37279" x="4310063" y="4940300"/>
          <p14:tracePt t="37285" x="4273550" y="4949825"/>
          <p14:tracePt t="37293" x="4256088" y="4949825"/>
          <p14:tracePt t="37299" x="4219575" y="4949825"/>
          <p14:tracePt t="37307" x="4192588" y="4959350"/>
          <p14:tracePt t="37315" x="4146550" y="4959350"/>
          <p14:tracePt t="37321" x="4119563" y="4959350"/>
          <p14:tracePt t="37328" x="4073525" y="4959350"/>
          <p14:tracePt t="37334" x="4008438" y="4967288"/>
          <p14:tracePt t="37342" x="3963988" y="4976813"/>
          <p14:tracePt t="37348" x="3871913" y="4976813"/>
          <p14:tracePt t="37355" x="3771900" y="4986338"/>
          <p14:tracePt t="37363" x="3652838" y="4995863"/>
          <p14:tracePt t="37370" x="3552825" y="5003800"/>
          <p14:tracePt t="37376" x="3452813" y="5003800"/>
          <p14:tracePt t="37383" x="3333750" y="5022850"/>
          <p14:tracePt t="37391" x="3195638" y="5040313"/>
          <p14:tracePt t="37398" x="3049588" y="5068888"/>
          <p14:tracePt t="37405" x="2903538" y="5068888"/>
          <p14:tracePt t="37412" x="2803525" y="5068888"/>
          <p14:tracePt t="37419" x="2730500" y="5068888"/>
          <p14:tracePt t="37425" x="2676525" y="5068888"/>
          <p14:tracePt t="37432" x="2611438" y="5068888"/>
          <p14:tracePt t="37440" x="2538413" y="5068888"/>
          <p14:tracePt t="37446" x="2465388" y="5059363"/>
          <p14:tracePt t="37454" x="2401888" y="5049838"/>
          <p14:tracePt t="37461" x="2338388" y="5032375"/>
          <p14:tracePt t="37467" x="2292350" y="5013325"/>
          <p14:tracePt t="37475" x="2255838" y="5003800"/>
          <p14:tracePt t="37483" x="2192338" y="4976813"/>
          <p14:tracePt t="37488" x="2155825" y="4959350"/>
          <p14:tracePt t="37495" x="2119313" y="4930775"/>
          <p14:tracePt t="37502" x="2082800" y="4922838"/>
          <p14:tracePt t="37510" x="2046288" y="4903788"/>
          <p14:tracePt t="37517" x="2017713" y="4884738"/>
          <p14:tracePt t="37524" x="2000250" y="4867275"/>
          <p14:tracePt t="37532" x="1963738" y="4848225"/>
          <p14:tracePt t="37537" x="1944688" y="4840288"/>
          <p14:tracePt t="37544" x="1927225" y="4840288"/>
          <p14:tracePt t="37551" x="1900238" y="4821238"/>
          <p14:tracePt t="37558" x="1881188" y="4811713"/>
          <p14:tracePt t="37566" x="1871663" y="4803775"/>
          <p14:tracePt t="37572" x="1854200" y="4803775"/>
          <p14:tracePt t="37579" x="1835150" y="4784725"/>
          <p14:tracePt t="37587" x="1817688" y="4784725"/>
          <p14:tracePt t="37593" x="1790700" y="4767263"/>
          <p14:tracePt t="37600" x="1744663" y="4757738"/>
          <p14:tracePt t="37608" x="1689100" y="4721225"/>
          <p14:tracePt t="37616" x="1671638" y="4711700"/>
          <p14:tracePt t="37621" x="1644650" y="4711700"/>
          <p14:tracePt t="37628" x="1625600" y="4702175"/>
          <p14:tracePt t="37636" x="1598613" y="4694238"/>
          <p14:tracePt t="37643" x="1579563" y="4684713"/>
          <p14:tracePt t="37649" x="1552575" y="4675188"/>
          <p14:tracePt t="37656" x="1533525" y="4665663"/>
          <p14:tracePt t="37665" x="1506538" y="4665663"/>
          <p14:tracePt t="37677" x="1489075" y="4657725"/>
          <p14:tracePt t="37684" x="1479550" y="4648200"/>
          <p14:tracePt t="37691" x="1452563" y="4648200"/>
          <p14:tracePt t="37699" x="1443038" y="4638675"/>
          <p14:tracePt t="37713" x="1433513" y="4638675"/>
          <p14:tracePt t="37719" x="1423988" y="4638675"/>
          <p14:tracePt t="37733" x="1416050" y="4638675"/>
          <p14:tracePt t="37740" x="1406525" y="4629150"/>
          <p14:tracePt t="37768" x="1397000" y="4629150"/>
          <p14:tracePt t="37775" x="1387475" y="4629150"/>
          <p14:tracePt t="37811" x="1379538" y="4629150"/>
          <p14:tracePt t="37831" x="1370013" y="4629150"/>
          <p14:tracePt t="37852" x="1360488" y="4629150"/>
          <p14:tracePt t="37986" x="1360488" y="4638675"/>
          <p14:tracePt t="38006" x="1350963" y="4638675"/>
          <p14:tracePt t="38013" x="1350963" y="4648200"/>
          <p14:tracePt t="38020" x="1350963" y="4657725"/>
          <p14:tracePt t="38027" x="1343025" y="4657725"/>
          <p14:tracePt t="38034" x="1333500" y="4684713"/>
          <p14:tracePt t="38040" x="1314450" y="4702175"/>
          <p14:tracePt t="38050" x="1296988" y="4730750"/>
          <p14:tracePt t="38055" x="1277938" y="4757738"/>
          <p14:tracePt t="38062" x="1260475" y="4784725"/>
          <p14:tracePt t="38069" x="1250950" y="4821238"/>
          <p14:tracePt t="38076" x="1241425" y="4848225"/>
          <p14:tracePt t="38083" x="1214438" y="4867275"/>
          <p14:tracePt t="38089" x="1204913" y="4903788"/>
          <p14:tracePt t="38097" x="1196975" y="4913313"/>
          <p14:tracePt t="38105" x="1187450" y="4930775"/>
          <p14:tracePt t="38112" x="1187450" y="4949825"/>
          <p14:tracePt t="38117" x="1177925" y="4959350"/>
          <p14:tracePt t="38126" x="1168400" y="4976813"/>
          <p14:tracePt t="38132" x="1160463" y="4995863"/>
          <p14:tracePt t="38139" x="1150938" y="5003800"/>
          <p14:tracePt t="38146" x="1141413" y="5032375"/>
          <p14:tracePt t="38154" x="1141413" y="5040313"/>
          <p14:tracePt t="38160" x="1131888" y="5059363"/>
          <p14:tracePt t="38168" x="1131888" y="5086350"/>
          <p14:tracePt t="38173" x="1123950" y="5105400"/>
          <p14:tracePt t="38181" x="1114425" y="5132388"/>
          <p14:tracePt t="38187" x="1104900" y="5178425"/>
          <p14:tracePt t="38195" x="1104900" y="5205413"/>
          <p14:tracePt t="38202" x="1095375" y="5232400"/>
          <p14:tracePt t="38208" x="1095375" y="5251450"/>
          <p14:tracePt t="38215" x="1087438" y="5268913"/>
          <p14:tracePt t="38223" x="1087438" y="5295900"/>
          <p14:tracePt t="38230" x="1087438" y="5314950"/>
          <p14:tracePt t="38236" x="1087438" y="5341938"/>
          <p14:tracePt t="38244" x="1087438" y="5378450"/>
          <p14:tracePt t="38251" x="1077913" y="5397500"/>
          <p14:tracePt t="38258" x="1077913" y="5424488"/>
          <p14:tracePt t="38265" x="1077913" y="5441950"/>
          <p14:tracePt t="38272" x="1068388" y="5470525"/>
          <p14:tracePt t="38279" x="1068388" y="5507038"/>
          <p14:tracePt t="38286" x="1068388" y="5524500"/>
          <p14:tracePt t="38292" x="1068388" y="5543550"/>
          <p14:tracePt t="38300" x="1068388" y="5551488"/>
          <p14:tracePt t="38307" x="1068388" y="5561013"/>
          <p14:tracePt t="38313" x="1058863" y="5580063"/>
          <p14:tracePt t="38321" x="1050925" y="5588000"/>
          <p14:tracePt t="38327" x="1050925" y="5597525"/>
          <p14:tracePt t="38334" x="1041400" y="5607050"/>
          <p14:tracePt t="38811" x="1050925" y="5607050"/>
          <p14:tracePt t="38817" x="1077913" y="5607050"/>
          <p14:tracePt t="38824" x="1114425" y="5607050"/>
          <p14:tracePt t="38831" x="1141413" y="5597525"/>
          <p14:tracePt t="38838" x="1160463" y="5597525"/>
          <p14:tracePt t="38845" x="1196975" y="5597525"/>
          <p14:tracePt t="38852" x="1250950" y="5588000"/>
          <p14:tracePt t="38859" x="1323975" y="5580063"/>
          <p14:tracePt t="38865" x="1416050" y="5561013"/>
          <p14:tracePt t="38873" x="1543050" y="5561013"/>
          <p14:tracePt t="38881" x="1662113" y="5551488"/>
          <p14:tracePt t="38888" x="1754188" y="5534025"/>
          <p14:tracePt t="38901" x="1944688" y="5514975"/>
          <p14:tracePt t="38908" x="2017713" y="5514975"/>
          <p14:tracePt t="38915" x="2073275" y="5514975"/>
          <p14:tracePt t="38921" x="2136775" y="5514975"/>
          <p14:tracePt t="38929" x="2173288" y="5514975"/>
          <p14:tracePt t="38936" x="2192338" y="5514975"/>
          <p14:tracePt t="38943" x="2209800" y="5514975"/>
          <p14:tracePt t="38949" x="2228850" y="5514975"/>
          <p14:tracePt t="38957" x="2273300" y="5507038"/>
          <p14:tracePt t="38964" x="2346325" y="5507038"/>
          <p14:tracePt t="38970" x="2419350" y="5507038"/>
          <p14:tracePt t="38978" x="2484438" y="5507038"/>
          <p14:tracePt t="38985" x="2530475" y="5507038"/>
          <p14:tracePt t="38992" x="2557463" y="5507038"/>
          <p14:tracePt t="38999" x="2593975" y="5507038"/>
          <p14:tracePt t="39006" x="2640013" y="5507038"/>
          <p14:tracePt t="39013" x="2693988" y="5497513"/>
          <p14:tracePt t="39019" x="2749550" y="5497513"/>
          <p14:tracePt t="39027" x="2803525" y="5497513"/>
          <p14:tracePt t="39034" x="2840038" y="5497513"/>
          <p14:tracePt t="39041" x="2867025" y="5497513"/>
          <p14:tracePt t="39049" x="2895600" y="5497513"/>
          <p14:tracePt t="39055" x="2922588" y="5497513"/>
          <p14:tracePt t="39061" x="2959100" y="5497513"/>
          <p14:tracePt t="39068" x="2995613" y="5497513"/>
          <p14:tracePt t="39076" x="3041650" y="5497513"/>
          <p14:tracePt t="39083" x="3078163" y="5497513"/>
          <p14:tracePt t="39090" x="3105150" y="5497513"/>
          <p14:tracePt t="39096" x="3141663" y="5497513"/>
          <p14:tracePt t="39104" x="3195638" y="5497513"/>
          <p14:tracePt t="39111" x="3278188" y="5497513"/>
          <p14:tracePt t="39117" x="3351213" y="5497513"/>
          <p14:tracePt t="39125" x="3397250" y="5497513"/>
          <p14:tracePt t="39132" x="3443288" y="5497513"/>
          <p14:tracePt t="39139" x="3479800" y="5497513"/>
          <p14:tracePt t="39146" x="3525838" y="5497513"/>
          <p14:tracePt t="39153" x="3562350" y="5507038"/>
          <p14:tracePt t="39160" x="3625850" y="5514975"/>
          <p14:tracePt t="39167" x="3671888" y="5514975"/>
          <p14:tracePt t="39173" x="3716338" y="5524500"/>
          <p14:tracePt t="39182" x="3762375" y="5524500"/>
          <p14:tracePt t="39187" x="3798888" y="5534025"/>
          <p14:tracePt t="39195" x="3844925" y="5543550"/>
          <p14:tracePt t="39201" x="3898900" y="5543550"/>
          <p14:tracePt t="39209" x="3971925" y="5543550"/>
          <p14:tracePt t="39215" x="4017963" y="5543550"/>
          <p14:tracePt t="39222" x="4054475" y="5543550"/>
          <p14:tracePt t="39230" x="4100513" y="5543550"/>
          <p14:tracePt t="39237" x="4119563" y="5551488"/>
          <p14:tracePt t="39244" x="4146550" y="5551488"/>
          <p14:tracePt t="39250" x="4173538" y="5561013"/>
          <p14:tracePt t="39257" x="4192588" y="5561013"/>
          <p14:tracePt t="39266" x="4219575" y="5561013"/>
          <p14:tracePt t="39271" x="4229100" y="5561013"/>
          <p14:tracePt t="39279" x="4265613" y="5570538"/>
          <p14:tracePt t="39285" x="4292600" y="5570538"/>
          <p14:tracePt t="39292" x="4310063" y="5570538"/>
          <p14:tracePt t="39300" x="4356100" y="5570538"/>
          <p14:tracePt t="39306" x="4411663" y="5570538"/>
          <p14:tracePt t="39314" x="4456113" y="5570538"/>
          <p14:tracePt t="39321" x="4492625" y="5570538"/>
          <p14:tracePt t="39328" x="4529138" y="5570538"/>
          <p14:tracePt t="39334" x="4557713" y="5570538"/>
          <p14:tracePt t="39341" x="4602163" y="5570538"/>
          <p14:tracePt t="39349" x="4621213" y="5570538"/>
          <p14:tracePt t="39355" x="4648200" y="5580063"/>
          <p14:tracePt t="39363" x="4675188" y="5580063"/>
          <p14:tracePt t="39377" x="4694238" y="5580063"/>
          <p14:tracePt t="39383" x="4703763" y="5580063"/>
          <p14:tracePt t="39390" x="4721225" y="5580063"/>
          <p14:tracePt t="39398" x="4730750" y="5580063"/>
          <p14:tracePt t="39405" x="4748213" y="5580063"/>
          <p14:tracePt t="39411" x="4767263" y="5580063"/>
          <p14:tracePt t="39418" x="4784725" y="5580063"/>
          <p14:tracePt t="39426" x="4803775" y="5580063"/>
          <p14:tracePt t="39432" x="4821238" y="5588000"/>
          <p14:tracePt t="39440" x="4840288" y="5597525"/>
          <p14:tracePt t="39447" x="4857750" y="5597525"/>
          <p14:tracePt t="39453" x="4876800" y="5607050"/>
          <p14:tracePt t="39461" x="4895850" y="5607050"/>
          <p14:tracePt t="39467" x="4903788" y="5607050"/>
          <p14:tracePt t="39475" x="4932363" y="5616575"/>
          <p14:tracePt t="39483" x="4940300" y="5616575"/>
          <p14:tracePt t="39488" x="4968875" y="5616575"/>
          <p14:tracePt t="39495" x="4976813" y="5616575"/>
          <p14:tracePt t="39502" x="5005388" y="5616575"/>
          <p14:tracePt t="39510" x="5032375" y="5624513"/>
          <p14:tracePt t="39517" x="5041900" y="5634038"/>
          <p14:tracePt t="39524" x="5059363" y="5643563"/>
          <p14:tracePt t="39530" x="5086350" y="5643563"/>
          <p14:tracePt t="39537" x="5105400" y="5643563"/>
          <p14:tracePt t="39545" x="5132388" y="5643563"/>
          <p14:tracePt t="39551" x="5159375" y="5653088"/>
          <p14:tracePt t="39558" x="5187950" y="5653088"/>
          <p14:tracePt t="39565" x="5224463" y="5653088"/>
          <p14:tracePt t="39572" x="5241925" y="5661025"/>
          <p14:tracePt t="39579" x="5251450" y="5661025"/>
          <p14:tracePt t="39586" x="5268913" y="5661025"/>
          <p14:tracePt t="39593" x="5287963" y="5670550"/>
          <p14:tracePt t="39600" x="5297488" y="5670550"/>
          <p14:tracePt t="39607" x="5305425" y="5670550"/>
          <p14:tracePt t="39615" x="5314950" y="5670550"/>
          <p14:tracePt t="39628" x="5324475" y="5670550"/>
          <p14:tracePt t="39635" x="5334000" y="5670550"/>
          <p14:tracePt t="39643" x="5334000" y="5680075"/>
          <p14:tracePt t="39656" x="5341938" y="5680075"/>
          <p14:tracePt t="39677" x="5351463" y="5680075"/>
          <p14:tracePt t="39691" x="5360988" y="5680075"/>
          <p14:tracePt t="39720" x="5370513" y="5689600"/>
          <p14:tracePt t="39740" x="5378450" y="5689600"/>
          <p14:tracePt t="39790" x="5387975" y="5697538"/>
          <p14:tracePt t="39818" x="5397500" y="5707063"/>
          <p14:tracePt t="40006" x="5407025" y="5707063"/>
          <p14:tracePt t="40027" x="5414963" y="5716588"/>
          <p14:tracePt t="41551" x="5397500" y="5707063"/>
          <p14:tracePt t="41559" x="5351463" y="5680075"/>
          <p14:tracePt t="41565" x="5287963" y="5634038"/>
          <p14:tracePt t="41572" x="5224463" y="5580063"/>
          <p14:tracePt t="41580" x="5151438" y="5534025"/>
          <p14:tracePt t="41586" x="5086350" y="5487988"/>
          <p14:tracePt t="41593" x="4976813" y="5414963"/>
          <p14:tracePt t="41600" x="4867275" y="5341938"/>
          <p14:tracePt t="41607" x="4748213" y="5268913"/>
          <p14:tracePt t="41614" x="4611688" y="5195888"/>
          <p14:tracePt t="41621" x="4465638" y="5113338"/>
          <p14:tracePt t="41629" x="4375150" y="5059363"/>
          <p14:tracePt t="41634" x="4273550" y="5003800"/>
          <p14:tracePt t="41642" x="4173538" y="4930775"/>
          <p14:tracePt t="41649" x="4054475" y="4830763"/>
          <p14:tracePt t="41656" x="3927475" y="4711700"/>
          <p14:tracePt t="41663" x="3762375" y="4538663"/>
          <p14:tracePt t="41670" x="3616325" y="4356100"/>
          <p14:tracePt t="41677" x="3506788" y="4246563"/>
          <p14:tracePt t="41683" x="3416300" y="4100513"/>
          <p14:tracePt t="41691" x="3270250" y="3889375"/>
          <p14:tracePt t="41699" x="3122613" y="3652838"/>
          <p14:tracePt t="41705" x="2959100" y="3397250"/>
          <p14:tracePt t="41712" x="2803525" y="3132138"/>
          <p14:tracePt t="41719" x="2684463" y="2849563"/>
          <p14:tracePt t="41726" x="2630488" y="2730500"/>
          <p14:tracePt t="41734" x="2584450" y="2601913"/>
          <p14:tracePt t="41740" x="2538413" y="2474913"/>
          <p14:tracePt t="41747" x="2501900" y="2319338"/>
          <p14:tracePt t="41754" x="2474913" y="2219325"/>
          <p14:tracePt t="41761" x="2465388" y="2119313"/>
          <p14:tracePt t="41768" x="2438400" y="2009775"/>
          <p14:tracePt t="41775" x="2428875" y="1944688"/>
          <p14:tracePt t="41782" x="2428875" y="1917700"/>
          <p14:tracePt t="41788" x="2428875" y="1881188"/>
          <p14:tracePt t="41797" x="2428875" y="1871663"/>
          <p14:tracePt t="41802" x="2428875" y="1844675"/>
          <p14:tracePt t="41810" x="2428875" y="1835150"/>
          <p14:tracePt t="41816" x="2428875" y="1825625"/>
          <p14:tracePt t="41824" x="2438400" y="1808163"/>
          <p14:tracePt t="42111" x="2365375" y="1771650"/>
          <p14:tracePt t="42118" x="2246313" y="1725613"/>
          <p14:tracePt t="42125" x="2136775" y="1662113"/>
          <p14:tracePt t="42132" x="1936750" y="1579563"/>
          <p14:tracePt t="42139" x="1798638" y="1525588"/>
          <p14:tracePt t="42145" x="1708150" y="1497013"/>
          <p14:tracePt t="42153" x="1616075" y="1479550"/>
          <p14:tracePt t="42160" x="1552575" y="1460500"/>
          <p14:tracePt t="42167" x="1533525" y="1460500"/>
          <p14:tracePt t="42174" x="1506538" y="1452563"/>
          <p14:tracePt t="42181" x="1479550" y="1452563"/>
          <p14:tracePt t="42188" x="1443038" y="1452563"/>
          <p14:tracePt t="42194" x="1406525" y="1452563"/>
          <p14:tracePt t="42201" x="1387475" y="1452563"/>
          <p14:tracePt t="42208" x="1360488" y="1460500"/>
          <p14:tracePt t="42215" x="1343025" y="1470025"/>
          <p14:tracePt t="42230" x="1333500" y="1470025"/>
          <p14:tracePt t="42237" x="1323975" y="1470025"/>
          <p14:tracePt t="42243" x="1314450" y="1489075"/>
          <p14:tracePt t="42257" x="1296988" y="1489075"/>
          <p14:tracePt t="42278" x="1296988" y="1497013"/>
          <p14:tracePt t="42285" x="1277938" y="1506538"/>
          <p14:tracePt t="42300" x="1260475" y="1506538"/>
          <p14:tracePt t="42306" x="1260475" y="1525588"/>
          <p14:tracePt t="42315" x="1250950" y="1525588"/>
          <p14:tracePt t="42320" x="1241425" y="1533525"/>
          <p14:tracePt t="42334" x="1223963" y="1543050"/>
          <p14:tracePt t="42341" x="1214438" y="1543050"/>
          <p14:tracePt t="42349" x="1204913" y="1552575"/>
          <p14:tracePt t="42356" x="1196975" y="1562100"/>
          <p14:tracePt t="42363" x="1187450" y="1562100"/>
          <p14:tracePt t="42376" x="1177925" y="1562100"/>
          <p14:tracePt t="42383" x="1168400" y="1570038"/>
          <p14:tracePt t="42397" x="1160463" y="1570038"/>
          <p14:tracePt t="42405" x="1150938" y="1570038"/>
          <p14:tracePt t="42412" x="1150938" y="1579563"/>
          <p14:tracePt t="42426" x="1141413" y="1579563"/>
          <p14:tracePt t="42432" x="1131888" y="1579563"/>
          <p14:tracePt t="42461" x="1123950" y="1579563"/>
          <p14:tracePt t="42475" x="1114425" y="1579563"/>
          <p14:tracePt t="42488" x="1104900" y="1579563"/>
          <p14:tracePt t="42496" x="1095375" y="1579563"/>
          <p14:tracePt t="42502" x="1087438" y="1579563"/>
          <p14:tracePt t="42510" x="1077913" y="1579563"/>
          <p14:tracePt t="42516" x="1068388" y="1579563"/>
          <p14:tracePt t="42523" x="1058863" y="1579563"/>
          <p14:tracePt t="42530" x="1041400" y="1579563"/>
          <p14:tracePt t="42537" x="1022350" y="1579563"/>
          <p14:tracePt t="42544" x="995363" y="1579563"/>
          <p14:tracePt t="42551" x="985838" y="1579563"/>
          <p14:tracePt t="42559" x="968375" y="1579563"/>
          <p14:tracePt t="42566" x="958850" y="1579563"/>
          <p14:tracePt t="42572" x="941388" y="1579563"/>
          <p14:tracePt t="42579" x="922338" y="1579563"/>
          <p14:tracePt t="42593" x="904875" y="1579563"/>
          <p14:tracePt t="42608" x="895350" y="1579563"/>
          <p14:tracePt t="42615" x="885825" y="1579563"/>
          <p14:tracePt t="42635" x="868363" y="1579563"/>
          <p14:tracePt t="42642" x="858838" y="1579563"/>
          <p14:tracePt t="42663" x="858838" y="1589088"/>
          <p14:tracePt t="42670" x="849313" y="1589088"/>
          <p14:tracePt t="42678" x="839788" y="1589088"/>
          <p14:tracePt t="42683" x="839788" y="1598613"/>
          <p14:tracePt t="42699" x="831850" y="1598613"/>
          <p14:tracePt t="42705" x="831850" y="1606550"/>
          <p14:tracePt t="42711" x="822325" y="1606550"/>
          <p14:tracePt t="42719" x="822325" y="1616075"/>
          <p14:tracePt t="42726" x="812800" y="1625600"/>
          <p14:tracePt t="42734" x="793750" y="1635125"/>
          <p14:tracePt t="42739" x="785813" y="1652588"/>
          <p14:tracePt t="42747" x="776288" y="1652588"/>
          <p14:tracePt t="42754" x="766763" y="1671638"/>
          <p14:tracePt t="42760" x="757238" y="1689100"/>
          <p14:tracePt t="42768" x="739775" y="1708150"/>
          <p14:tracePt t="42775" x="739775" y="1725613"/>
          <p14:tracePt t="42782" x="720725" y="1752600"/>
          <p14:tracePt t="42788" x="712788" y="1781175"/>
          <p14:tracePt t="42796" x="703263" y="1808163"/>
          <p14:tracePt t="42803" x="693738" y="1817688"/>
          <p14:tracePt t="42810" x="693738" y="1835150"/>
          <p14:tracePt t="42816" x="684213" y="1854200"/>
          <p14:tracePt t="42824" x="676275" y="1871663"/>
          <p14:tracePt t="42831" x="666750" y="1881188"/>
          <p14:tracePt t="42838" x="666750" y="1898650"/>
          <p14:tracePt t="42845" x="657225" y="1917700"/>
          <p14:tracePt t="42851" x="657225" y="1935163"/>
          <p14:tracePt t="42859" x="657225" y="1954213"/>
          <p14:tracePt t="42866" x="657225" y="1973263"/>
          <p14:tracePt t="42873" x="657225" y="1990725"/>
          <p14:tracePt t="42880" x="647700" y="2009775"/>
          <p14:tracePt t="42887" x="647700" y="2017713"/>
          <p14:tracePt t="42894" x="647700" y="2036763"/>
          <p14:tracePt t="42901" x="639763" y="2036763"/>
          <p14:tracePt t="42908" x="639763" y="2054225"/>
          <p14:tracePt t="42922" x="639763" y="2063750"/>
          <p14:tracePt t="42929" x="639763" y="2073275"/>
          <p14:tracePt t="42936" x="639763" y="2082800"/>
          <p14:tracePt t="42943" x="639763" y="2090738"/>
          <p14:tracePt t="42956" x="639763" y="2100263"/>
          <p14:tracePt t="42971" x="639763" y="2109788"/>
          <p14:tracePt t="42978" x="639763" y="2119313"/>
          <p14:tracePt t="42999" x="639763" y="2127250"/>
          <p14:tracePt t="43006" x="647700" y="2127250"/>
          <p14:tracePt t="43016" x="647700" y="2136775"/>
          <p14:tracePt t="43026" x="657225" y="2136775"/>
          <p14:tracePt t="43033" x="666750" y="2136775"/>
          <p14:tracePt t="43050" x="676275" y="2146300"/>
          <p14:tracePt t="43054" x="684213" y="2146300"/>
          <p14:tracePt t="43069" x="693738" y="2146300"/>
          <p14:tracePt t="43075" x="703263" y="2146300"/>
          <p14:tracePt t="43082" x="712788" y="2146300"/>
          <p14:tracePt t="43089" x="720725" y="2146300"/>
          <p14:tracePt t="43097" x="730250" y="2146300"/>
          <p14:tracePt t="43103" x="739775" y="2146300"/>
          <p14:tracePt t="43110" x="749300" y="2146300"/>
          <p14:tracePt t="43117" x="766763" y="2146300"/>
          <p14:tracePt t="43124" x="776288" y="2146300"/>
          <p14:tracePt t="43132" x="812800" y="2146300"/>
          <p14:tracePt t="43139" x="839788" y="2146300"/>
          <p14:tracePt t="43146" x="858838" y="2146300"/>
          <p14:tracePt t="43152" x="885825" y="2146300"/>
          <p14:tracePt t="43160" x="931863" y="2136775"/>
          <p14:tracePt t="43166" x="949325" y="2136775"/>
          <p14:tracePt t="43173" x="985838" y="2127250"/>
          <p14:tracePt t="43180" x="1022350" y="2127250"/>
          <p14:tracePt t="43195" x="1050925" y="2127250"/>
          <p14:tracePt t="43201" x="1058863" y="2127250"/>
          <p14:tracePt t="43208" x="1077913" y="2127250"/>
          <p14:tracePt t="43216" x="1087438" y="2127250"/>
          <p14:tracePt t="43222" x="1104900" y="2127250"/>
          <p14:tracePt t="43229" x="1123950" y="2127250"/>
          <p14:tracePt t="43236" x="1141413" y="2119313"/>
          <p14:tracePt t="43244" x="1160463" y="2119313"/>
          <p14:tracePt t="43250" x="1168400" y="2119313"/>
          <p14:tracePt t="43257" x="1187450" y="2119313"/>
          <p14:tracePt t="43265" x="1196975" y="2109788"/>
          <p14:tracePt t="43271" x="1214438" y="2109788"/>
          <p14:tracePt t="43277" x="1223963" y="2109788"/>
          <p14:tracePt t="43285" x="1233488" y="2109788"/>
          <p14:tracePt t="43293" x="1241425" y="2100263"/>
          <p14:tracePt t="43306" x="1250950" y="2100263"/>
          <p14:tracePt t="43320" x="1260475" y="2100263"/>
          <p14:tracePt t="43327" x="1270000" y="2100263"/>
          <p14:tracePt t="43334" x="1277938" y="2090738"/>
          <p14:tracePt t="43342" x="1287463" y="2090738"/>
          <p14:tracePt t="43349" x="1287463" y="2073275"/>
          <p14:tracePt t="43355" x="1296988" y="2073275"/>
          <p14:tracePt t="43363" x="1306513" y="2054225"/>
          <p14:tracePt t="43369" x="1314450" y="2036763"/>
          <p14:tracePt t="43376" x="1314450" y="2009775"/>
          <p14:tracePt t="43384" x="1314450" y="1973263"/>
          <p14:tracePt t="43391" x="1314450" y="1954213"/>
          <p14:tracePt t="43397" x="1314450" y="1917700"/>
          <p14:tracePt t="43404" x="1314450" y="1890713"/>
          <p14:tracePt t="43411" x="1314450" y="1854200"/>
          <p14:tracePt t="43418" x="1314450" y="1808163"/>
          <p14:tracePt t="43426" x="1314450" y="1781175"/>
          <p14:tracePt t="43433" x="1306513" y="1752600"/>
          <p14:tracePt t="43440" x="1296988" y="1744663"/>
          <p14:tracePt t="43446" x="1296988" y="1725613"/>
          <p14:tracePt t="43453" x="1287463" y="1698625"/>
          <p14:tracePt t="43461" x="1270000" y="1671638"/>
          <p14:tracePt t="43467" x="1270000" y="1652588"/>
          <p14:tracePt t="43474" x="1250950" y="1625600"/>
          <p14:tracePt t="43482" x="1250950" y="1616075"/>
          <p14:tracePt t="43488" x="1233488" y="1606550"/>
          <p14:tracePt t="43495" x="1233488" y="1598613"/>
          <p14:tracePt t="43501" x="1223963" y="1589088"/>
          <p14:tracePt t="43509" x="1214438" y="1570038"/>
          <p14:tracePt t="43517" x="1204913" y="1562100"/>
          <p14:tracePt t="43523" x="1187450" y="1543050"/>
          <p14:tracePt t="43530" x="1187450" y="1533525"/>
          <p14:tracePt t="43537" x="1177925" y="1525588"/>
          <p14:tracePt t="43544" x="1168400" y="1516063"/>
          <p14:tracePt t="43550" x="1168400" y="1506538"/>
          <p14:tracePt t="43557" x="1150938" y="1497013"/>
          <p14:tracePt t="43566" x="1141413" y="1489075"/>
          <p14:tracePt t="43572" x="1141413" y="1479550"/>
          <p14:tracePt t="43579" x="1123950" y="1470025"/>
          <p14:tracePt t="43586" x="1114425" y="1470025"/>
          <p14:tracePt t="43593" x="1114425" y="1460500"/>
          <p14:tracePt t="43600" x="1104900" y="1452563"/>
          <p14:tracePt t="43607" x="1095375" y="1452563"/>
          <p14:tracePt t="43613" x="1095375" y="1433513"/>
          <p14:tracePt t="43620" x="1087438" y="1433513"/>
          <p14:tracePt t="43628" x="1068388" y="1423988"/>
          <p14:tracePt t="43642" x="1058863" y="1423988"/>
          <p14:tracePt t="43649" x="1050925" y="1416050"/>
          <p14:tracePt t="43663" x="1031875" y="1416050"/>
          <p14:tracePt t="43670" x="1022350" y="1416050"/>
          <p14:tracePt t="43684" x="1004888" y="1416050"/>
          <p14:tracePt t="43705" x="995363" y="1416050"/>
          <p14:tracePt t="43711" x="985838" y="1416050"/>
          <p14:tracePt t="43726" x="968375" y="1416050"/>
          <p14:tracePt t="43734" x="958850" y="1416050"/>
          <p14:tracePt t="43746" x="949325" y="1416050"/>
          <p14:tracePt t="43754" x="941388" y="1416050"/>
          <p14:tracePt t="43761" x="931863" y="1416050"/>
          <p14:tracePt t="43767" x="912813" y="1423988"/>
          <p14:tracePt t="43774" x="904875" y="1433513"/>
          <p14:tracePt t="43783" x="885825" y="1452563"/>
          <p14:tracePt t="43788" x="868363" y="1452563"/>
          <p14:tracePt t="43796" x="868363" y="1460500"/>
          <p14:tracePt t="43802" x="858838" y="1470025"/>
          <p14:tracePt t="43810" x="839788" y="1479550"/>
          <p14:tracePt t="43824" x="822325" y="1489075"/>
          <p14:tracePt t="43831" x="822325" y="1497013"/>
          <p14:tracePt t="43845" x="812800" y="1506538"/>
          <p14:tracePt t="43851" x="803275" y="1516063"/>
          <p14:tracePt t="43860" x="785813" y="1533525"/>
          <p14:tracePt t="43866" x="776288" y="1533525"/>
          <p14:tracePt t="43872" x="757238" y="1552575"/>
          <p14:tracePt t="43881" x="739775" y="1570038"/>
          <p14:tracePt t="43886" x="730250" y="1579563"/>
          <p14:tracePt t="43893" x="703263" y="1606550"/>
          <p14:tracePt t="43901" x="684213" y="1625600"/>
          <p14:tracePt t="43907" x="657225" y="1662113"/>
          <p14:tracePt t="43914" x="639763" y="1689100"/>
          <p14:tracePt t="43922" x="620713" y="1708150"/>
          <p14:tracePt t="43929" x="603250" y="1725613"/>
          <p14:tracePt t="43935" x="584200" y="1752600"/>
          <p14:tracePt t="43943" x="574675" y="1762125"/>
          <p14:tracePt t="43951" x="574675" y="1781175"/>
          <p14:tracePt t="43956" x="566738" y="1817688"/>
          <p14:tracePt t="43963" x="547688" y="1835150"/>
          <p14:tracePt t="43970" x="538163" y="1862138"/>
          <p14:tracePt t="43977" x="530225" y="1881188"/>
          <p14:tracePt t="43985" x="520700" y="1898650"/>
          <p14:tracePt t="43991" x="511175" y="1927225"/>
          <p14:tracePt t="43999" x="501650" y="1954213"/>
          <p14:tracePt t="44005" x="493713" y="1973263"/>
          <p14:tracePt t="44012" x="484188" y="2000250"/>
          <p14:tracePt t="44019" x="474663" y="2027238"/>
          <p14:tracePt t="44026" x="474663" y="2036763"/>
          <p14:tracePt t="44033" x="465138" y="2054225"/>
          <p14:tracePt t="44040" x="457200" y="2063750"/>
          <p14:tracePt t="44049" x="457200" y="2082800"/>
          <p14:tracePt t="44054" x="457200" y="2100263"/>
          <p14:tracePt t="44061" x="457200" y="2109788"/>
          <p14:tracePt t="44068" x="457200" y="2127250"/>
          <p14:tracePt t="44076" x="457200" y="2136775"/>
          <p14:tracePt t="44082" x="457200" y="2155825"/>
          <p14:tracePt t="44090" x="457200" y="2173288"/>
          <p14:tracePt t="44097" x="457200" y="2192338"/>
          <p14:tracePt t="44103" x="457200" y="2209800"/>
          <p14:tracePt t="44110" x="457200" y="2236788"/>
          <p14:tracePt t="44117" x="457200" y="2265363"/>
          <p14:tracePt t="44125" x="457200" y="2273300"/>
          <p14:tracePt t="44132" x="457200" y="2282825"/>
          <p14:tracePt t="44138" x="465138" y="2292350"/>
          <p14:tracePt t="44145" x="465138" y="2319338"/>
          <p14:tracePt t="44151" x="474663" y="2328863"/>
          <p14:tracePt t="44160" x="474663" y="2346325"/>
          <p14:tracePt t="44166" x="474663" y="2365375"/>
          <p14:tracePt t="44174" x="484188" y="2374900"/>
          <p14:tracePt t="44181" x="484188" y="2382838"/>
          <p14:tracePt t="44187" x="493713" y="2392363"/>
          <p14:tracePt t="44195" x="501650" y="2401888"/>
          <p14:tracePt t="44201" x="501650" y="2411413"/>
          <p14:tracePt t="44208" x="501650" y="2419350"/>
          <p14:tracePt t="44215" x="501650" y="2428875"/>
          <p14:tracePt t="44229" x="501650" y="2438400"/>
          <p14:tracePt t="44235" x="511175" y="2438400"/>
          <p14:tracePt t="44243" x="520700" y="2447925"/>
          <p14:tracePt t="44250" x="520700" y="2455863"/>
          <p14:tracePt t="44265" x="520700" y="2465388"/>
          <p14:tracePt t="44272" x="530225" y="2474913"/>
          <p14:tracePt t="44277" x="538163" y="2474913"/>
          <p14:tracePt t="44292" x="538163" y="2484438"/>
          <p14:tracePt t="44300" x="547688" y="2501900"/>
          <p14:tracePt t="44305" x="557213" y="2501900"/>
          <p14:tracePt t="44313" x="566738" y="2511425"/>
          <p14:tracePt t="44327" x="566738" y="2520950"/>
          <p14:tracePt t="44334" x="574675" y="2520950"/>
          <p14:tracePt t="44341" x="593725" y="2528888"/>
          <p14:tracePt t="44349" x="593725" y="2538413"/>
          <p14:tracePt t="44355" x="611188" y="2547938"/>
          <p14:tracePt t="44362" x="620713" y="2547938"/>
          <p14:tracePt t="44370" x="639763" y="2547938"/>
          <p14:tracePt t="44376" x="657225" y="2557463"/>
          <p14:tracePt t="44382" x="666750" y="2557463"/>
          <p14:tracePt t="44390" x="703263" y="2574925"/>
          <p14:tracePt t="44397" x="739775" y="2574925"/>
          <p14:tracePt t="44404" x="776288" y="2574925"/>
          <p14:tracePt t="44411" x="822325" y="2574925"/>
          <p14:tracePt t="44418" x="858838" y="2565400"/>
          <p14:tracePt t="44424" x="895350" y="2557463"/>
          <p14:tracePt t="44433" x="941388" y="2557463"/>
          <p14:tracePt t="44439" x="968375" y="2547938"/>
          <p14:tracePt t="44445" x="995363" y="2538413"/>
          <p14:tracePt t="44453" x="1022350" y="2528888"/>
          <p14:tracePt t="44460" x="1041400" y="2520950"/>
          <p14:tracePt t="44467" x="1050925" y="2511425"/>
          <p14:tracePt t="44474" x="1068388" y="2501900"/>
          <p14:tracePt t="44482" x="1077913" y="2501900"/>
          <p14:tracePt t="44488" x="1095375" y="2492375"/>
          <p14:tracePt t="44494" x="1114425" y="2492375"/>
          <p14:tracePt t="44501" x="1123950" y="2474913"/>
          <p14:tracePt t="44509" x="1141413" y="2465388"/>
          <p14:tracePt t="44516" x="1150938" y="2455863"/>
          <p14:tracePt t="44522" x="1160463" y="2455863"/>
          <p14:tracePt t="44529" x="1168400" y="2447925"/>
          <p14:tracePt t="44537" x="1168400" y="2438400"/>
          <p14:tracePt t="44543" x="1177925" y="2438400"/>
          <p14:tracePt t="44550" x="1187450" y="2438400"/>
          <p14:tracePt t="44558" x="1196975" y="2428875"/>
          <p14:tracePt t="44572" x="1196975" y="2419350"/>
          <p14:tracePt t="44579" x="1204913" y="2419350"/>
          <p14:tracePt t="44585" x="1214438" y="2419350"/>
          <p14:tracePt t="44593" x="1214438" y="2411413"/>
          <p14:tracePt t="44600" x="1214438" y="2401888"/>
          <p14:tracePt t="44617" x="1223963" y="2401888"/>
          <p14:tracePt t="44627" x="1223963" y="2392363"/>
          <p14:tracePt t="44634" x="1233488" y="2392363"/>
          <p14:tracePt t="44642" x="1233488" y="2374900"/>
          <p14:tracePt t="44664" x="1233488" y="2365375"/>
          <p14:tracePt t="44670" x="1233488" y="2355850"/>
          <p14:tracePt t="44677" x="1241425" y="2346325"/>
          <p14:tracePt t="44683" x="1250950" y="2328863"/>
          <p14:tracePt t="44691" x="1250950" y="2319338"/>
          <p14:tracePt t="44698" x="1250950" y="2301875"/>
          <p14:tracePt t="44705" x="1260475" y="2292350"/>
          <p14:tracePt t="44712" x="1260475" y="2273300"/>
          <p14:tracePt t="44718" x="1260475" y="2265363"/>
          <p14:tracePt t="44725" x="1260475" y="2246313"/>
          <p14:tracePt t="44734" x="1260475" y="2236788"/>
          <p14:tracePt t="44739" x="1260475" y="2209800"/>
          <p14:tracePt t="44747" x="1260475" y="2192338"/>
          <p14:tracePt t="44753" x="1260475" y="2173288"/>
          <p14:tracePt t="44761" x="1260475" y="2146300"/>
          <p14:tracePt t="44767" x="1260475" y="2136775"/>
          <p14:tracePt t="44774" x="1260475" y="2109788"/>
          <p14:tracePt t="44782" x="1260475" y="2082800"/>
          <p14:tracePt t="44788" x="1250950" y="2046288"/>
          <p14:tracePt t="44796" x="1250950" y="2009775"/>
          <p14:tracePt t="44804" x="1233488" y="1981200"/>
          <p14:tracePt t="44809" x="1233488" y="1954213"/>
          <p14:tracePt t="44817" x="1223963" y="1927225"/>
          <p14:tracePt t="44823" x="1214438" y="1908175"/>
          <p14:tracePt t="44831" x="1214438" y="1881188"/>
          <p14:tracePt t="44837" x="1196975" y="1844675"/>
          <p14:tracePt t="44845" x="1187450" y="1825625"/>
          <p14:tracePt t="44851" x="1177925" y="1798638"/>
          <p14:tracePt t="44859" x="1177925" y="1771650"/>
          <p14:tracePt t="44866" x="1168400" y="1762125"/>
          <p14:tracePt t="44872" x="1150938" y="1735138"/>
          <p14:tracePt t="44880" x="1150938" y="1725613"/>
          <p14:tracePt t="44886" x="1141413" y="1698625"/>
          <p14:tracePt t="44894" x="1123950" y="1671638"/>
          <p14:tracePt t="44902" x="1114425" y="1662113"/>
          <p14:tracePt t="44907" x="1114425" y="1652588"/>
          <p14:tracePt t="44914" x="1104900" y="1635125"/>
          <p14:tracePt t="44921" x="1095375" y="1625600"/>
          <p14:tracePt t="44928" x="1077913" y="1606550"/>
          <p14:tracePt t="44935" x="1077913" y="1589088"/>
          <p14:tracePt t="44942" x="1068388" y="1579563"/>
          <p14:tracePt t="44949" x="1058863" y="1579563"/>
          <p14:tracePt t="44957" x="1050925" y="1570038"/>
          <p14:tracePt t="44963" x="1050925" y="1562100"/>
          <p14:tracePt t="44970" x="1050925" y="1552575"/>
          <p14:tracePt t="44977" x="1031875" y="1543050"/>
          <p14:tracePt t="44984" x="1031875" y="1533525"/>
          <p14:tracePt t="44991" x="1014413" y="1525588"/>
          <p14:tracePt t="44999" x="1004888" y="1516063"/>
          <p14:tracePt t="45012" x="995363" y="1506538"/>
          <p14:tracePt t="45019" x="985838" y="1497013"/>
          <p14:tracePt t="45026" x="977900" y="1489075"/>
          <p14:tracePt t="45034" x="968375" y="1479550"/>
          <p14:tracePt t="45040" x="949325" y="1470025"/>
          <p14:tracePt t="45047" x="949325" y="1460500"/>
          <p14:tracePt t="45061" x="931863" y="1460500"/>
          <p14:tracePt t="45068" x="931863" y="1452563"/>
          <p14:tracePt t="45075" x="922338" y="1443038"/>
          <p14:tracePt t="45083" x="912813" y="1443038"/>
          <p14:tracePt t="45089" x="904875" y="1443038"/>
          <p14:tracePt t="45097" x="895350" y="1433513"/>
          <p14:tracePt t="45104" x="885825" y="1433513"/>
          <p14:tracePt t="45117" x="876300" y="1433513"/>
          <p14:tracePt t="45124" x="858838" y="1423988"/>
          <p14:tracePt t="45139" x="849313" y="1423988"/>
          <p14:tracePt t="45145" x="839788" y="1423988"/>
          <p14:tracePt t="45153" x="831850" y="1423988"/>
          <p14:tracePt t="45166" x="822325" y="1423988"/>
          <p14:tracePt t="45173" x="812800" y="1423988"/>
          <p14:tracePt t="45180" x="793750" y="1433513"/>
          <p14:tracePt t="45187" x="785813" y="1433513"/>
          <p14:tracePt t="45194" x="776288" y="1433513"/>
          <p14:tracePt t="45201" x="766763" y="1443038"/>
          <p14:tracePt t="45207" x="757238" y="1443038"/>
          <p14:tracePt t="45216" x="749300" y="1452563"/>
          <p14:tracePt t="45222" x="739775" y="1452563"/>
          <p14:tracePt t="45229" x="720725" y="1452563"/>
          <p14:tracePt t="45236" x="720725" y="1460500"/>
          <p14:tracePt t="45243" x="712788" y="1460500"/>
          <p14:tracePt t="45250" x="703263" y="1470025"/>
          <p14:tracePt t="45265" x="693738" y="1470025"/>
          <p14:tracePt t="45271" x="684213" y="1479550"/>
          <p14:tracePt t="45278" x="676275" y="1479550"/>
          <p14:tracePt t="45284" x="676275" y="1489075"/>
          <p14:tracePt t="45292" x="666750" y="1489075"/>
          <p14:tracePt t="45299" x="657225" y="1497013"/>
          <p14:tracePt t="45306" x="657225" y="1506538"/>
          <p14:tracePt t="45313" x="639763" y="1516063"/>
          <p14:tracePt t="45320" x="620713" y="1533525"/>
          <p14:tracePt t="45327" x="611188" y="1543050"/>
          <p14:tracePt t="45333" x="593725" y="1570038"/>
          <p14:tracePt t="45341" x="574675" y="1589088"/>
          <p14:tracePt t="45349" x="566738" y="1598613"/>
          <p14:tracePt t="45354" x="557213" y="1606550"/>
          <p14:tracePt t="45361" x="547688" y="1616075"/>
          <p14:tracePt t="45369" x="538163" y="1635125"/>
          <p14:tracePt t="45376" x="538163" y="1652588"/>
          <p14:tracePt t="45383" x="520700" y="1662113"/>
          <p14:tracePt t="45390" x="511175" y="1679575"/>
          <p14:tracePt t="45398" x="501650" y="1698625"/>
          <p14:tracePt t="45411" x="493713" y="1716088"/>
          <p14:tracePt t="45418" x="484188" y="1735138"/>
          <p14:tracePt t="45425" x="484188" y="1752600"/>
          <p14:tracePt t="45432" x="474663" y="1789113"/>
          <p14:tracePt t="45439" x="474663" y="1808163"/>
          <p14:tracePt t="45446" x="465138" y="1825625"/>
          <p14:tracePt t="45453" x="465138" y="1844675"/>
          <p14:tracePt t="45460" x="457200" y="1862138"/>
          <p14:tracePt t="45467" x="457200" y="1881188"/>
          <p14:tracePt t="45474" x="457200" y="1898650"/>
          <p14:tracePt t="45481" x="457200" y="1927225"/>
          <p14:tracePt t="45488" x="447675" y="1935163"/>
          <p14:tracePt t="45495" x="447675" y="1954213"/>
          <p14:tracePt t="45501" x="447675" y="1963738"/>
          <p14:tracePt t="45509" x="447675" y="1990725"/>
          <p14:tracePt t="45516" x="447675" y="2009775"/>
          <p14:tracePt t="45522" x="447675" y="2027238"/>
          <p14:tracePt t="45530" x="457200" y="2046288"/>
          <p14:tracePt t="45537" x="465138" y="2063750"/>
          <p14:tracePt t="45545" x="474663" y="2073275"/>
          <p14:tracePt t="45550" x="474663" y="2090738"/>
          <p14:tracePt t="45557" x="493713" y="2109788"/>
          <p14:tracePt t="45565" x="493713" y="2127250"/>
          <p14:tracePt t="45572" x="511175" y="2155825"/>
          <p14:tracePt t="45579" x="520700" y="2173288"/>
          <p14:tracePt t="45586" x="538163" y="2192338"/>
          <p14:tracePt t="45593" x="547688" y="2209800"/>
          <p14:tracePt t="45608" x="557213" y="2219325"/>
          <p14:tracePt t="45613" x="566738" y="2236788"/>
          <p14:tracePt t="45620" x="574675" y="2246313"/>
          <p14:tracePt t="45627" x="584200" y="2265363"/>
          <p14:tracePt t="45634" x="603250" y="2273300"/>
          <p14:tracePt t="45649" x="611188" y="2282825"/>
          <p14:tracePt t="45656" x="630238" y="2292350"/>
          <p14:tracePt t="45662" x="630238" y="2301875"/>
          <p14:tracePt t="45670" x="647700" y="2309813"/>
          <p14:tracePt t="45677" x="666750" y="2319338"/>
          <p14:tracePt t="45683" x="666750" y="2328863"/>
          <p14:tracePt t="45691" x="684213" y="2338388"/>
          <p14:tracePt t="45698" x="693738" y="2338388"/>
          <p14:tracePt t="45705" x="703263" y="2346325"/>
          <p14:tracePt t="45711" x="730250" y="2355850"/>
          <p14:tracePt t="45718" x="739775" y="2365375"/>
          <p14:tracePt t="45726" x="757238" y="2365375"/>
          <p14:tracePt t="45734" x="766763" y="2365375"/>
          <p14:tracePt t="45739" x="785813" y="2365375"/>
          <p14:tracePt t="45746" x="803275" y="2365375"/>
          <p14:tracePt t="45753" x="812800" y="2365375"/>
          <p14:tracePt t="45761" x="831850" y="2374900"/>
          <p14:tracePt t="45767" x="839788" y="2374900"/>
          <p14:tracePt t="45774" x="858838" y="2374900"/>
          <p14:tracePt t="45783" x="868363" y="2374900"/>
          <p14:tracePt t="45795" x="885825" y="2374900"/>
          <p14:tracePt t="45809" x="895350" y="2374900"/>
          <p14:tracePt t="45816" x="912813" y="2374900"/>
          <p14:tracePt t="45824" x="931863" y="2374900"/>
          <p14:tracePt t="45830" x="958850" y="2374900"/>
          <p14:tracePt t="45838" x="968375" y="2374900"/>
          <p14:tracePt t="45844" x="985838" y="2374900"/>
          <p14:tracePt t="45851" x="1014413" y="2365375"/>
          <p14:tracePt t="45859" x="1022350" y="2365375"/>
          <p14:tracePt t="45866" x="1050925" y="2346325"/>
          <p14:tracePt t="45872" x="1068388" y="2346325"/>
          <p14:tracePt t="45880" x="1087438" y="2328863"/>
          <p14:tracePt t="45886" x="1095375" y="2328863"/>
          <p14:tracePt t="45900" x="1114425" y="2319338"/>
          <p14:tracePt t="45907" x="1123950" y="2319338"/>
          <p14:tracePt t="45916" x="1131888" y="2309813"/>
          <p14:tracePt t="45922" x="1150938" y="2301875"/>
          <p14:tracePt t="45928" x="1160463" y="2301875"/>
          <p14:tracePt t="45936" x="1168400" y="2301875"/>
          <p14:tracePt t="45942" x="1177925" y="2301875"/>
          <p14:tracePt t="45950" x="1177925" y="2292350"/>
          <p14:tracePt t="45956" x="1187450" y="2292350"/>
          <p14:tracePt t="45963" x="1196975" y="2282825"/>
          <p14:tracePt t="45970" x="1204913" y="2282825"/>
          <p14:tracePt t="45977" x="1223963" y="2282825"/>
          <p14:tracePt t="46006" x="1233488" y="2273300"/>
          <p14:tracePt t="46012" x="1250950" y="2265363"/>
          <p14:tracePt t="46033" x="1260475" y="2265363"/>
          <p14:tracePt t="46047" x="1270000" y="2255838"/>
          <p14:tracePt t="46061" x="1277938" y="2246313"/>
          <p14:tracePt t="46068" x="1277938" y="2236788"/>
          <p14:tracePt t="46075" x="1296988" y="2228850"/>
          <p14:tracePt t="46089" x="1296988" y="2219325"/>
          <p14:tracePt t="46096" x="1296988" y="2209800"/>
          <p14:tracePt t="46103" x="1306513" y="2209800"/>
          <p14:tracePt t="46110" x="1314450" y="2209800"/>
          <p14:tracePt t="46116" x="1314450" y="2200275"/>
          <p14:tracePt t="46132" x="1314450" y="2192338"/>
          <p14:tracePt t="46138" x="1323975" y="2192338"/>
          <p14:tracePt t="46152" x="1333500" y="2192338"/>
          <p14:tracePt t="46159" x="1333500" y="2173288"/>
          <p14:tracePt t="46201" x="1343025" y="2173288"/>
          <p14:tracePt t="46208" x="1350963" y="2163763"/>
          <p14:tracePt t="46524" x="1360488" y="2163763"/>
          <p14:tracePt t="46544" x="1370013" y="2163763"/>
          <p14:tracePt t="46621" x="1379538" y="2163763"/>
          <p14:tracePt t="46663" x="1387475" y="2163763"/>
          <p14:tracePt t="46781" x="1397000" y="2163763"/>
          <p14:tracePt t="49075" x="1397000" y="2155825"/>
          <p14:tracePt t="49089" x="1387475" y="2146300"/>
          <p14:tracePt t="49096" x="1379538" y="2146300"/>
          <p14:tracePt t="49110" x="1370013" y="2136775"/>
          <p14:tracePt t="49117" x="1370013" y="2127250"/>
          <p14:tracePt t="49123" x="1360488" y="2127250"/>
          <p14:tracePt t="49131" x="1350963" y="2127250"/>
          <p14:tracePt t="49138" x="1350963" y="2119313"/>
          <p14:tracePt t="49145" x="1333500" y="2109788"/>
          <p14:tracePt t="49159" x="1323975" y="2100263"/>
          <p14:tracePt t="49166" x="1314450" y="2100263"/>
          <p14:tracePt t="49173" x="1306513" y="2100263"/>
          <p14:tracePt t="49187" x="1296988" y="2100263"/>
          <p14:tracePt t="49193" x="1287463" y="2090738"/>
          <p14:tracePt t="49200" x="1277938" y="2090738"/>
          <p14:tracePt t="49208" x="1270000" y="2090738"/>
          <p14:tracePt t="49215" x="1260475" y="2090738"/>
          <p14:tracePt t="49221" x="1250950" y="2090738"/>
          <p14:tracePt t="49229" x="1241425" y="2090738"/>
          <p14:tracePt t="49235" x="1241425" y="2082800"/>
          <p14:tracePt t="49242" x="1223963" y="2082800"/>
          <p14:tracePt t="49256" x="1214438" y="2082800"/>
          <p14:tracePt t="49271" x="1204913" y="2073275"/>
          <p14:tracePt t="49284" x="1196975" y="2073275"/>
          <p14:tracePt t="49292" x="1187450" y="2063750"/>
          <p14:tracePt t="49305" x="1168400" y="2063750"/>
          <p14:tracePt t="49319" x="1168400" y="2054225"/>
          <p14:tracePt t="49327" x="1160463" y="2054225"/>
          <p14:tracePt t="49333" x="1150938" y="2054225"/>
          <p14:tracePt t="49349" x="1131888" y="2054225"/>
          <p14:tracePt t="49354" x="1131888" y="2046288"/>
          <p14:tracePt t="49362" x="1123950" y="2046288"/>
          <p14:tracePt t="49368" x="1114425" y="2036763"/>
          <p14:tracePt t="49375" x="1104900" y="2036763"/>
          <p14:tracePt t="49383" x="1095375" y="2027238"/>
          <p14:tracePt t="49390" x="1087438" y="2027238"/>
          <p14:tracePt t="49396" x="1087438" y="2017713"/>
          <p14:tracePt t="49404" x="1077913" y="2017713"/>
          <p14:tracePt t="49411" x="1068388" y="2017713"/>
          <p14:tracePt t="49432" x="1058863" y="2009775"/>
          <p14:tracePt t="49438" x="1050925" y="2009775"/>
          <p14:tracePt t="49466" x="1041400" y="2009775"/>
          <p14:tracePt t="49473" x="1031875" y="2009775"/>
          <p14:tracePt t="49487" x="1022350" y="2009775"/>
          <p14:tracePt t="49530" x="1014413" y="2009775"/>
          <p14:tracePt t="49550" x="1004888" y="2009775"/>
          <p14:tracePt t="49599" x="995363" y="2009775"/>
          <p14:tracePt t="49634" x="985838" y="2009775"/>
          <p14:tracePt t="49677" x="977900" y="2009775"/>
          <p14:tracePt t="49690" x="968375" y="2009775"/>
          <p14:tracePt t="49718" x="958850" y="2009775"/>
          <p14:tracePt t="49725" x="949325" y="2017713"/>
          <p14:tracePt t="49760" x="941388" y="2017713"/>
          <p14:tracePt t="49773" x="931863" y="2017713"/>
          <p14:tracePt t="49823" x="922338" y="2017713"/>
          <p14:tracePt t="50075" x="931863" y="2017713"/>
          <p14:tracePt t="50102" x="941388" y="2017713"/>
          <p14:tracePt t="50151" x="949325" y="2017713"/>
          <p14:tracePt t="50173" x="958850" y="2017713"/>
          <p14:tracePt t="50215" x="968375" y="2017713"/>
          <p14:tracePt t="50249" x="977900" y="2017713"/>
          <p14:tracePt t="50291" x="985838" y="2017713"/>
          <p14:tracePt t="50313" x="995363" y="2017713"/>
          <p14:tracePt t="50361" x="1004888" y="2017713"/>
          <p14:tracePt t="50390" x="1014413" y="2017713"/>
          <p14:tracePt t="50424" x="1022350" y="2017713"/>
          <p14:tracePt t="50438" x="1031875" y="2017713"/>
          <p14:tracePt t="50445" x="1041400" y="2017713"/>
          <p14:tracePt t="50460" x="1041400" y="2009775"/>
          <p14:tracePt t="50466" x="1058863" y="2009775"/>
          <p14:tracePt t="50494" x="1068388" y="2009775"/>
          <p14:tracePt t="50501" x="1077913" y="2009775"/>
          <p14:tracePt t="50508" x="1077913" y="2000250"/>
          <p14:tracePt t="50522" x="1087438" y="2000250"/>
          <p14:tracePt t="50530" x="1087438" y="1990725"/>
          <p14:tracePt t="50536" x="1095375" y="1990725"/>
          <p14:tracePt t="50564" x="1104900" y="1990725"/>
          <p14:tracePt t="50592" x="1104900" y="1981200"/>
          <p14:tracePt t="50599" x="1114425" y="1981200"/>
          <p14:tracePt t="50606" x="1114425" y="1973263"/>
          <p14:tracePt t="50613" x="1123950" y="1973263"/>
          <p14:tracePt t="50627" x="1141413" y="1973263"/>
          <p14:tracePt t="50647" x="1150938" y="1963738"/>
          <p14:tracePt t="50654" x="1160463" y="1954213"/>
          <p14:tracePt t="50683" x="1168400" y="1954213"/>
          <p14:tracePt t="50690" x="1177925" y="1944688"/>
          <p14:tracePt t="50703" x="1177925" y="1935163"/>
          <p14:tracePt t="50711" x="1196975" y="1935163"/>
          <p14:tracePt t="50725" x="1204913" y="1935163"/>
          <p14:tracePt t="50734" x="1214438" y="1935163"/>
          <p14:tracePt t="50738" x="1223963" y="1935163"/>
          <p14:tracePt t="50752" x="1233488" y="1935163"/>
          <p14:tracePt t="50760" x="1250950" y="1927225"/>
          <p14:tracePt t="50766" x="1250950" y="1917700"/>
          <p14:tracePt t="50774" x="1270000" y="1917700"/>
          <p14:tracePt t="50780" x="1277938" y="1917700"/>
          <p14:tracePt t="50787" x="1287463" y="1908175"/>
          <p14:tracePt t="50796" x="1306513" y="1908175"/>
          <p14:tracePt t="50801" x="1314450" y="1908175"/>
          <p14:tracePt t="50809" x="1333500" y="1898650"/>
          <p14:tracePt t="50816" x="1350963" y="1898650"/>
          <p14:tracePt t="50822" x="1379538" y="1898650"/>
          <p14:tracePt t="50831" x="1379538" y="1890713"/>
          <p14:tracePt t="50836" x="1397000" y="1890713"/>
          <p14:tracePt t="50843" x="1416050" y="1890713"/>
          <p14:tracePt t="50851" x="1423988" y="1890713"/>
          <p14:tracePt t="50858" x="1452563" y="1890713"/>
          <p14:tracePt t="50865" x="1470025" y="1890713"/>
          <p14:tracePt t="50871" x="1497013" y="1890713"/>
          <p14:tracePt t="50879" x="1516063" y="1881188"/>
          <p14:tracePt t="50885" x="1533525" y="1881188"/>
          <p14:tracePt t="50900" x="1589088" y="1881188"/>
          <p14:tracePt t="50906" x="1635125" y="1871663"/>
          <p14:tracePt t="50913" x="1671638" y="1871663"/>
          <p14:tracePt t="50920" x="1717675" y="1862138"/>
          <p14:tracePt t="50928" x="1735138" y="1862138"/>
          <p14:tracePt t="50934" x="1754188" y="1854200"/>
          <p14:tracePt t="50941" x="1790700" y="1854200"/>
          <p14:tracePt t="50949" x="1835150" y="1844675"/>
          <p14:tracePt t="50955" x="1881188" y="1835150"/>
          <p14:tracePt t="50962" x="1927225" y="1835150"/>
          <p14:tracePt t="50970" x="1973263" y="1835150"/>
          <p14:tracePt t="50977" x="2000250" y="1825625"/>
          <p14:tracePt t="50984" x="2036763" y="1825625"/>
          <p14:tracePt t="50990" x="2082800" y="1825625"/>
          <p14:tracePt t="50998" x="2136775" y="1817688"/>
          <p14:tracePt t="51004" x="2200275" y="1817688"/>
          <p14:tracePt t="51011" x="2265363" y="1808163"/>
          <p14:tracePt t="51018" x="2292350" y="1798638"/>
          <p14:tracePt t="51027" x="2319338" y="1798638"/>
          <p14:tracePt t="51032" x="2355850" y="1798638"/>
          <p14:tracePt t="51039" x="2374900" y="1789113"/>
          <p14:tracePt t="51047" x="2411413" y="1781175"/>
          <p14:tracePt t="51053" x="2438400" y="1781175"/>
          <p14:tracePt t="51061" x="2484438" y="1781175"/>
          <p14:tracePt t="51067" x="2547938" y="1781175"/>
          <p14:tracePt t="51075" x="2593975" y="1781175"/>
          <p14:tracePt t="51082" x="2640013" y="1781175"/>
          <p14:tracePt t="51088" x="2693988" y="1781175"/>
          <p14:tracePt t="51095" x="2786063" y="1781175"/>
          <p14:tracePt t="51102" x="2867025" y="1781175"/>
          <p14:tracePt t="51109" x="2959100" y="1781175"/>
          <p14:tracePt t="51116" x="3022600" y="1781175"/>
          <p14:tracePt t="51124" x="3068638" y="1781175"/>
          <p14:tracePt t="51131" x="3105150" y="1781175"/>
          <p14:tracePt t="51137" x="3187700" y="1781175"/>
          <p14:tracePt t="51144" x="3260725" y="1789113"/>
          <p14:tracePt t="51151" x="3379788" y="1798638"/>
          <p14:tracePt t="51158" x="3460750" y="1798638"/>
          <p14:tracePt t="51166" x="3552825" y="1798638"/>
          <p14:tracePt t="51172" x="3598863" y="1798638"/>
          <p14:tracePt t="51179" x="3643313" y="1798638"/>
          <p14:tracePt t="51186" x="3689350" y="1798638"/>
          <p14:tracePt t="51193" x="3752850" y="1798638"/>
          <p14:tracePt t="51199" x="3808413" y="1798638"/>
          <p14:tracePt t="51207" x="3881438" y="1798638"/>
          <p14:tracePt t="51214" x="3954463" y="1798638"/>
          <p14:tracePt t="51222" x="4027488" y="1798638"/>
          <p14:tracePt t="51228" x="4090988" y="1798638"/>
          <p14:tracePt t="51234" x="4173538" y="1798638"/>
          <p14:tracePt t="51243" x="4256088" y="1798638"/>
          <p14:tracePt t="51249" x="4310063" y="1798638"/>
          <p14:tracePt t="51256" x="4411663" y="1798638"/>
          <p14:tracePt t="51263" x="4511675" y="1798638"/>
          <p14:tracePt t="51271" x="4584700" y="1798638"/>
          <p14:tracePt t="51277" x="4648200" y="1798638"/>
          <p14:tracePt t="51284" x="4703763" y="1798638"/>
          <p14:tracePt t="51292" x="4767263" y="1789113"/>
          <p14:tracePt t="51300" x="4830763" y="1789113"/>
          <p14:tracePt t="51305" x="4913313" y="1789113"/>
          <p14:tracePt t="51312" x="4995863" y="1789113"/>
          <p14:tracePt t="51320" x="5049838" y="1798638"/>
          <p14:tracePt t="51326" x="5105400" y="1817688"/>
          <p14:tracePt t="51333" x="5178425" y="1825625"/>
          <p14:tracePt t="51340" x="5214938" y="1825625"/>
          <p14:tracePt t="51346" x="5232400" y="1825625"/>
          <p14:tracePt t="51354" x="5260975" y="1825625"/>
          <p14:tracePt t="51368" x="5278438" y="1825625"/>
          <p14:tracePt t="51374" x="5297488" y="1825625"/>
          <p14:tracePt t="51390" x="5314950" y="1817688"/>
          <p14:tracePt t="51402" x="5324475" y="1817688"/>
          <p14:tracePt t="51410" x="5334000" y="1808163"/>
          <p14:tracePt t="51424" x="5341938" y="1789113"/>
          <p14:tracePt t="51431" x="5341938" y="1781175"/>
          <p14:tracePt t="52089" x="5351463" y="1781175"/>
          <p14:tracePt t="52095" x="5360988" y="1781175"/>
          <p14:tracePt t="52103" x="5360988" y="1771650"/>
          <p14:tracePt t="52109" x="5370513" y="1771650"/>
          <p14:tracePt t="52116" x="5378450" y="1771650"/>
          <p14:tracePt t="52123" x="5378450" y="1762125"/>
          <p14:tracePt t="52137" x="5387975" y="1762125"/>
          <p14:tracePt t="52151" x="5387975" y="1752600"/>
          <p14:tracePt t="52158" x="5397500" y="1752600"/>
          <p14:tracePt t="52180" x="5407025" y="1752600"/>
          <p14:tracePt t="52194" x="5407025" y="1744663"/>
          <p14:tracePt t="52200" x="5414963" y="1744663"/>
          <p14:tracePt t="52221" x="5424488" y="1744663"/>
          <p14:tracePt t="52271" x="5434013" y="1744663"/>
          <p14:tracePt t="52277" x="5443538" y="1744663"/>
          <p14:tracePt t="52410" x="5451475" y="1744663"/>
          <p14:tracePt t="52760" x="5461000" y="1744663"/>
          <p14:tracePt t="53221" x="5470525" y="1744663"/>
          <p14:tracePt t="55213" x="5487988" y="1744663"/>
          <p14:tracePt t="55221" x="5534025" y="1716088"/>
          <p14:tracePt t="55228" x="5616575" y="1698625"/>
          <p14:tracePt t="55234" x="5726113" y="1662113"/>
          <p14:tracePt t="55241" x="5845175" y="1606550"/>
          <p14:tracePt t="55250" x="5964238" y="1570038"/>
          <p14:tracePt t="55256" x="6037263" y="1552575"/>
          <p14:tracePt t="55262" x="6100763" y="1543050"/>
          <p14:tracePt t="55270" x="6183313" y="1506538"/>
          <p14:tracePt t="55276" x="6237288" y="1489075"/>
          <p14:tracePt t="55284" x="6300788" y="1479550"/>
          <p14:tracePt t="55290" x="6383338" y="1452563"/>
          <p14:tracePt t="55298" x="6456363" y="1443038"/>
          <p14:tracePt t="55305" x="6521450" y="1433513"/>
          <p14:tracePt t="55311" x="6594475" y="1433513"/>
          <p14:tracePt t="55318" x="6667500" y="1433513"/>
          <p14:tracePt t="55326" x="6731000" y="1433513"/>
          <p14:tracePt t="55333" x="6784975" y="1433513"/>
          <p14:tracePt t="55340" x="6831013" y="1433513"/>
          <p14:tracePt t="55346" x="6867525" y="1423988"/>
          <p14:tracePt t="55354" x="6894513" y="1423988"/>
          <p14:tracePt t="55360" x="6923088" y="1423988"/>
          <p14:tracePt t="55367" x="6950075" y="1433513"/>
          <p14:tracePt t="55374" x="6977063" y="1433513"/>
          <p14:tracePt t="55382" x="7013575" y="1443038"/>
          <p14:tracePt t="55388" x="7069138" y="1443038"/>
          <p14:tracePt t="55395" x="7150100" y="1452563"/>
          <p14:tracePt t="55403" x="7196138" y="1452563"/>
          <p14:tracePt t="55410" x="7251700" y="1452563"/>
          <p14:tracePt t="55417" x="7324725" y="1452563"/>
          <p14:tracePt t="55423" x="7397750" y="1452563"/>
          <p14:tracePt t="55431" x="7507288" y="1452563"/>
          <p14:tracePt t="55437" x="7616825" y="1452563"/>
          <p14:tracePt t="55445" x="7735888" y="1452563"/>
          <p14:tracePt t="55452" x="7808913" y="1460500"/>
          <p14:tracePt t="55458" x="7845425" y="1460500"/>
          <p14:tracePt t="55466" x="7881938" y="1460500"/>
          <p14:tracePt t="55472" x="7908925" y="1460500"/>
          <p14:tracePt t="55480" x="7935913" y="1470025"/>
          <p14:tracePt t="55486" x="7945438" y="1470025"/>
          <p14:tracePt t="55493" x="7962900" y="1479550"/>
          <p14:tracePt t="55501" x="7981950" y="1489075"/>
          <p14:tracePt t="55516" x="7991475" y="1489075"/>
          <p14:tracePt t="55521" x="7999413" y="1489075"/>
          <p14:tracePt t="55528" x="8008938" y="1497013"/>
          <p14:tracePt t="55535" x="8018463" y="1497013"/>
          <p14:tracePt t="55542" x="8027988" y="1497013"/>
          <p14:tracePt t="55550" x="8035925" y="1497013"/>
          <p14:tracePt t="55556" x="8035925" y="1506538"/>
          <p14:tracePt t="55570" x="8054975" y="1506538"/>
          <p14:tracePt t="55577" x="8054975" y="1516063"/>
          <p14:tracePt t="55584" x="8064500" y="1516063"/>
          <p14:tracePt t="55591" x="8072438" y="1516063"/>
          <p14:tracePt t="55606" x="8081963" y="1516063"/>
          <p14:tracePt t="55612" x="8091488" y="1516063"/>
          <p14:tracePt t="58235" x="8091488" y="1525588"/>
          <p14:tracePt t="58242" x="8091488" y="1533525"/>
          <p14:tracePt t="58256" x="8091488" y="1543050"/>
          <p14:tracePt t="58263" x="8091488" y="1552575"/>
          <p14:tracePt t="58276" x="8091488" y="1570038"/>
          <p14:tracePt t="58290" x="8091488" y="1579563"/>
          <p14:tracePt t="58304" x="8091488" y="1589088"/>
          <p14:tracePt t="58312" x="8081963" y="1598613"/>
          <p14:tracePt t="58318" x="8081963" y="1606550"/>
          <p14:tracePt t="58325" x="8081963" y="1616075"/>
          <p14:tracePt t="58346" x="8072438" y="1616075"/>
          <p14:tracePt t="58353" x="8072438" y="1625600"/>
          <p14:tracePt t="58360" x="8072438" y="1635125"/>
          <p14:tracePt t="58374" x="8072438" y="1643063"/>
          <p14:tracePt t="58381" x="8064500" y="1643063"/>
          <p14:tracePt t="58401" x="8064500" y="1652588"/>
          <p14:tracePt t="58416" x="8064500" y="1662113"/>
          <p14:tracePt t="58465" x="8064500" y="1671638"/>
          <p14:tracePt t="59451" x="8018463" y="1689100"/>
          <p14:tracePt t="59458" x="7899400" y="1744663"/>
          <p14:tracePt t="59465" x="7735888" y="1825625"/>
          <p14:tracePt t="59472" x="7488238" y="1908175"/>
          <p14:tracePt t="59479" x="7269163" y="2000250"/>
          <p14:tracePt t="59486" x="7013575" y="2119313"/>
          <p14:tracePt t="59492" x="6630988" y="2236788"/>
          <p14:tracePt t="59500" x="6383338" y="2319338"/>
          <p14:tracePt t="59506" x="6091238" y="2411413"/>
          <p14:tracePt t="59515" x="5726113" y="2538413"/>
          <p14:tracePt t="59520" x="5305425" y="2657475"/>
          <p14:tracePt t="59528" x="4968875" y="2813050"/>
          <p14:tracePt t="59535" x="4602163" y="2949575"/>
          <p14:tracePt t="59542" x="4146550" y="3132138"/>
          <p14:tracePt t="59550" x="3862388" y="3260725"/>
          <p14:tracePt t="59555" x="3635375" y="3370263"/>
          <p14:tracePt t="59564" x="3270250" y="3524250"/>
          <p14:tracePt t="59569" x="2995613" y="3625850"/>
          <p14:tracePt t="59577" x="2822575" y="3725863"/>
          <p14:tracePt t="59583" x="2593975" y="3825875"/>
          <p14:tracePt t="59591" x="2374900" y="3917950"/>
          <p14:tracePt t="59598" x="2209800" y="4000500"/>
          <p14:tracePt t="59605" x="2073275" y="4054475"/>
          <p14:tracePt t="59612" x="1981200" y="4073525"/>
          <p14:tracePt t="59619" x="1890713" y="4100513"/>
          <p14:tracePt t="59627" x="1771650" y="4110038"/>
          <p14:tracePt t="59633" x="1681163" y="4146550"/>
          <p14:tracePt t="59639" x="1589088" y="4164013"/>
          <p14:tracePt t="59647" x="1497013" y="4200525"/>
          <p14:tracePt t="59654" x="1433513" y="4210050"/>
          <p14:tracePt t="59661" x="1406525" y="4219575"/>
          <p14:tracePt t="59667" x="1370013" y="4219575"/>
          <p14:tracePt t="59674" x="1343025" y="4227513"/>
          <p14:tracePt t="59683" x="1323975" y="4227513"/>
          <p14:tracePt t="59689" x="1296988" y="4237038"/>
          <p14:tracePt t="59696" x="1287463" y="4246563"/>
          <p14:tracePt t="59703" x="1277938" y="4246563"/>
          <p14:tracePt t="59710" x="1260475" y="4246563"/>
          <p14:tracePt t="59731" x="1250950" y="4246563"/>
          <p14:tracePt t="59737" x="1241425" y="4256088"/>
          <p14:tracePt t="59744" x="1241425" y="4264025"/>
          <p14:tracePt t="59765" x="1233488" y="4273550"/>
          <p14:tracePt t="59780" x="1223963" y="4283075"/>
          <p14:tracePt t="59786" x="1223963" y="4292600"/>
          <p14:tracePt t="59800" x="1223963" y="4300538"/>
          <p14:tracePt t="59808" x="1223963" y="4310063"/>
          <p14:tracePt t="59828" x="1223963" y="4319588"/>
          <p14:tracePt t="59835" x="1223963" y="4329113"/>
          <p14:tracePt t="59849" x="1223963" y="4346575"/>
          <p14:tracePt t="59857" x="1233488" y="4346575"/>
          <p14:tracePt t="59863" x="1233488" y="4356100"/>
          <p14:tracePt t="59884" x="1233488" y="4365625"/>
          <p14:tracePt t="59899" x="1233488" y="4383088"/>
          <p14:tracePt t="59906" x="1233488" y="4392613"/>
          <p14:tracePt t="59912" x="1233488" y="4402138"/>
          <p14:tracePt t="59926" x="1233488" y="4410075"/>
          <p14:tracePt t="59933" x="1233488" y="4419600"/>
          <p14:tracePt t="59941" x="1233488" y="4446588"/>
          <p14:tracePt t="59947" x="1233488" y="4456113"/>
          <p14:tracePt t="59954" x="1223963" y="4465638"/>
          <p14:tracePt t="59961" x="1204913" y="4483100"/>
          <p14:tracePt t="59968" x="1196975" y="4511675"/>
          <p14:tracePt t="59976" x="1141413" y="4529138"/>
          <p14:tracePt t="59982" x="1068388" y="4556125"/>
          <p14:tracePt t="59989" x="958850" y="4584700"/>
          <p14:tracePt t="59996" x="876300" y="4584700"/>
          <p14:tracePt t="60003" x="812800" y="4584700"/>
          <p14:tracePt t="60010" x="766763" y="4575175"/>
          <p14:tracePt t="60017" x="712788" y="4556125"/>
          <p14:tracePt t="60024" x="693738" y="4529138"/>
          <p14:tracePt t="60031" x="666750" y="4511675"/>
          <p14:tracePt t="60038" x="630238" y="4475163"/>
          <p14:tracePt t="60046" x="603250" y="4446588"/>
          <p14:tracePt t="60052" x="574675" y="4438650"/>
          <p14:tracePt t="60059" x="574675" y="4419600"/>
          <p14:tracePt t="60066" x="547688" y="4392613"/>
          <p14:tracePt t="60073" x="530225" y="4365625"/>
          <p14:tracePt t="60080" x="520700" y="4346575"/>
          <p14:tracePt t="60087" x="511175" y="4329113"/>
          <p14:tracePt t="60094" x="511175" y="4310063"/>
          <p14:tracePt t="60101" x="501650" y="4310063"/>
          <p14:tracePt t="60108" x="501650" y="4300538"/>
          <p14:tracePt t="60116" x="493713" y="4292600"/>
          <p14:tracePt t="60129" x="484188" y="4292600"/>
          <p14:tracePt t="60136" x="484188" y="4283075"/>
          <p14:tracePt t="60150" x="484188" y="4273550"/>
          <p14:tracePt t="60178" x="493713" y="4273550"/>
          <p14:tracePt t="60184" x="501650" y="4273550"/>
          <p14:tracePt t="60199" x="511175" y="4283075"/>
          <p14:tracePt t="60213" x="520700" y="4292600"/>
          <p14:tracePt t="60221" x="530225" y="4300538"/>
          <p14:tracePt t="60227" x="547688" y="4329113"/>
          <p14:tracePt t="60234" x="566738" y="4365625"/>
          <p14:tracePt t="60241" x="584200" y="4402138"/>
          <p14:tracePt t="60250" x="603250" y="4419600"/>
          <p14:tracePt t="60254" x="611188" y="4446588"/>
          <p14:tracePt t="60262" x="620713" y="4483100"/>
          <p14:tracePt t="60269" x="630238" y="4529138"/>
          <p14:tracePt t="60276" x="630238" y="4548188"/>
          <p14:tracePt t="60282" x="639763" y="4584700"/>
          <p14:tracePt t="60289" x="647700" y="4602163"/>
          <p14:tracePt t="60298" x="647700" y="4611688"/>
          <p14:tracePt t="60304" x="657225" y="4638675"/>
          <p14:tracePt t="60311" x="666750" y="4638675"/>
          <p14:tracePt t="60318" x="676275" y="4657725"/>
          <p14:tracePt t="60325" x="676275" y="4665663"/>
          <p14:tracePt t="60339" x="676275" y="4675188"/>
          <p14:tracePt t="60352" x="676275" y="4684713"/>
          <p14:tracePt t="60360" x="684213" y="4684713"/>
          <p14:tracePt t="60716" x="693738" y="4621213"/>
          <p14:tracePt t="60723" x="712788" y="4529138"/>
          <p14:tracePt t="60731" x="712788" y="4446588"/>
          <p14:tracePt t="60738" x="739775" y="4365625"/>
          <p14:tracePt t="60745" x="749300" y="4292600"/>
          <p14:tracePt t="60751" x="766763" y="4219575"/>
          <p14:tracePt t="60758" x="776288" y="4137025"/>
          <p14:tracePt t="60766" x="803275" y="4037013"/>
          <p14:tracePt t="60772" x="831850" y="3944938"/>
          <p14:tracePt t="60780" x="839788" y="3844925"/>
          <p14:tracePt t="60787" x="849313" y="3779838"/>
          <p14:tracePt t="60793" x="858838" y="3706813"/>
          <p14:tracePt t="60801" x="858838" y="3616325"/>
          <p14:tracePt t="60807" x="868363" y="3543300"/>
          <p14:tracePt t="60815" x="885825" y="3433763"/>
          <p14:tracePt t="60821" x="895350" y="3324225"/>
          <p14:tracePt t="60828" x="904875" y="3232150"/>
          <p14:tracePt t="60836" x="912813" y="3141663"/>
          <p14:tracePt t="60843" x="922338" y="3068638"/>
          <p14:tracePt t="60850" x="941388" y="2986088"/>
          <p14:tracePt t="60856" x="941388" y="2913063"/>
          <p14:tracePt t="60863" x="941388" y="2840038"/>
          <p14:tracePt t="60870" x="941388" y="2784475"/>
          <p14:tracePt t="60877" x="949325" y="2740025"/>
          <p14:tracePt t="60884" x="949325" y="2703513"/>
          <p14:tracePt t="60891" x="949325" y="2674938"/>
          <p14:tracePt t="60900" x="949325" y="2657475"/>
          <p14:tracePt t="60905" x="949325" y="2630488"/>
          <p14:tracePt t="60912" x="949325" y="2611438"/>
          <p14:tracePt t="60919" x="949325" y="2593975"/>
          <p14:tracePt t="60926" x="949325" y="2584450"/>
          <p14:tracePt t="60934" x="949325" y="2565400"/>
          <p14:tracePt t="60940" x="949325" y="2557463"/>
          <p14:tracePt t="60947" x="949325" y="2547938"/>
          <p14:tracePt t="60954" x="949325" y="2538413"/>
          <p14:tracePt t="60960" x="949325" y="2520950"/>
          <p14:tracePt t="60968" x="949325" y="2511425"/>
          <p14:tracePt t="60975" x="949325" y="2501900"/>
          <p14:tracePt t="60982" x="949325" y="2484438"/>
          <p14:tracePt t="60989" x="949325" y="2474913"/>
          <p14:tracePt t="60995" x="949325" y="2465388"/>
          <p14:tracePt t="61002" x="949325" y="2455863"/>
          <p14:tracePt t="61009" x="949325" y="2428875"/>
          <p14:tracePt t="61016" x="949325" y="2411413"/>
          <p14:tracePt t="61024" x="949325" y="2392363"/>
          <p14:tracePt t="61033" x="949325" y="2374900"/>
          <p14:tracePt t="61045" x="949325" y="2365375"/>
          <p14:tracePt t="61052" x="949325" y="2355850"/>
          <p14:tracePt t="61059" x="949325" y="2338388"/>
          <p14:tracePt t="61066" x="949325" y="2328863"/>
          <p14:tracePt t="61080" x="949325" y="2309813"/>
          <p14:tracePt t="61087" x="949325" y="2301875"/>
          <p14:tracePt t="61094" x="958850" y="2301875"/>
          <p14:tracePt t="61101" x="958850" y="2282825"/>
          <p14:tracePt t="61115" x="968375" y="2273300"/>
          <p14:tracePt t="61122" x="968375" y="2265363"/>
          <p14:tracePt t="61129" x="977900" y="2265363"/>
          <p14:tracePt t="61136" x="977900" y="2246313"/>
          <p14:tracePt t="61143" x="977900" y="2236788"/>
          <p14:tracePt t="61444" x="977900" y="2228850"/>
          <p14:tracePt t="61450" x="977900" y="2209800"/>
          <p14:tracePt t="61457" x="968375" y="2192338"/>
          <p14:tracePt t="61465" x="968375" y="2182813"/>
          <p14:tracePt t="61472" x="968375" y="2163763"/>
          <p14:tracePt t="61479" x="958850" y="2155825"/>
          <p14:tracePt t="61485" x="949325" y="2136775"/>
          <p14:tracePt t="61493" x="949325" y="2127250"/>
          <p14:tracePt t="61501" x="949325" y="2109788"/>
          <p14:tracePt t="61514" x="949325" y="2100263"/>
          <p14:tracePt t="61520" x="941388" y="2090738"/>
          <p14:tracePt t="61541" x="931863" y="2082800"/>
          <p14:tracePt t="61591" x="922338" y="2082800"/>
          <p14:tracePt t="61639" x="922338" y="2090738"/>
          <p14:tracePt t="61646" x="922338" y="2100263"/>
          <p14:tracePt t="61688" x="922338" y="2109788"/>
          <p14:tracePt t="61716" x="922338" y="2119313"/>
          <p14:tracePt t="61786" x="922338" y="2109788"/>
          <p14:tracePt t="61792" x="922338" y="2100263"/>
          <p14:tracePt t="61800" x="922338" y="2073275"/>
          <p14:tracePt t="61807" x="922338" y="2063750"/>
          <p14:tracePt t="61814" x="922338" y="2036763"/>
          <p14:tracePt t="61820" x="922338" y="2017713"/>
          <p14:tracePt t="61827" x="922338" y="1990725"/>
          <p14:tracePt t="61835" x="931863" y="1963738"/>
          <p14:tracePt t="61842" x="931863" y="1944688"/>
          <p14:tracePt t="61848" x="931863" y="1927225"/>
          <p14:tracePt t="61856" x="931863" y="1917700"/>
          <p14:tracePt t="61863" x="931863" y="1908175"/>
          <p14:tracePt t="61869" x="931863" y="1898650"/>
          <p14:tracePt t="61884" x="931863" y="1881188"/>
          <p14:tracePt t="61900" x="931863" y="1871663"/>
          <p14:tracePt t="61905" x="931863" y="1862138"/>
          <p14:tracePt t="61912" x="931863" y="1854200"/>
          <p14:tracePt t="61933" x="931863" y="1844675"/>
          <p14:tracePt t="61939" x="931863" y="1835150"/>
          <p14:tracePt t="61961" x="931863" y="1825625"/>
          <p14:tracePt t="61968" x="931863" y="1817688"/>
          <p14:tracePt t="62010" x="931863" y="1808163"/>
          <p14:tracePt t="62030" x="931863" y="1798638"/>
          <p14:tracePt t="62121" x="931863" y="1789113"/>
          <p14:tracePt t="63409" x="941388" y="1789113"/>
          <p14:tracePt t="63416" x="949325" y="1808163"/>
          <p14:tracePt t="63430" x="958850" y="1817688"/>
          <p14:tracePt t="63436" x="958850" y="1835150"/>
          <p14:tracePt t="63450" x="958850" y="1844675"/>
          <p14:tracePt t="63458" x="968375" y="1862138"/>
          <p14:tracePt t="63466" x="968375" y="1881188"/>
          <p14:tracePt t="63471" x="985838" y="1908175"/>
          <p14:tracePt t="63479" x="995363" y="1917700"/>
          <p14:tracePt t="63485" x="995363" y="1944688"/>
          <p14:tracePt t="63492" x="1004888" y="1963738"/>
          <p14:tracePt t="63501" x="1014413" y="2000250"/>
          <p14:tracePt t="63506" x="1022350" y="2046288"/>
          <p14:tracePt t="63513" x="1050925" y="2127250"/>
          <p14:tracePt t="63520" x="1058863" y="2182813"/>
          <p14:tracePt t="63528" x="1068388" y="2236788"/>
          <p14:tracePt t="63534" x="1077913" y="2292350"/>
          <p14:tracePt t="63541" x="1104900" y="2374900"/>
          <p14:tracePt t="63549" x="1123950" y="2447925"/>
          <p14:tracePt t="63555" x="1141413" y="2538413"/>
          <p14:tracePt t="63562" x="1177925" y="2620963"/>
          <p14:tracePt t="63570" x="1214438" y="2740025"/>
          <p14:tracePt t="63577" x="1250950" y="2803525"/>
          <p14:tracePt t="63583" x="1277938" y="2867025"/>
          <p14:tracePt t="63590" x="1314450" y="2959100"/>
          <p14:tracePt t="63598" x="1350963" y="3041650"/>
          <p14:tracePt t="63604" x="1397000" y="3114675"/>
          <p14:tracePt t="63611" x="1423988" y="3195638"/>
          <p14:tracePt t="63618" x="1470025" y="3260725"/>
          <p14:tracePt t="63626" x="1497013" y="3314700"/>
          <p14:tracePt t="63632" x="1552575" y="3370263"/>
          <p14:tracePt t="63640" x="1606550" y="3433763"/>
          <p14:tracePt t="63647" x="1652588" y="3487738"/>
          <p14:tracePt t="63653" x="1689100" y="3524250"/>
          <p14:tracePt t="63660" x="1735138" y="3589338"/>
          <p14:tracePt t="63667" x="1781175" y="3670300"/>
          <p14:tracePt t="63675" x="1808163" y="3706813"/>
          <p14:tracePt t="63682" x="1844675" y="3762375"/>
          <p14:tracePt t="63689" x="1871663" y="3798888"/>
          <p14:tracePt t="63695" x="1900238" y="3852863"/>
          <p14:tracePt t="63702" x="1917700" y="3889375"/>
          <p14:tracePt t="63710" x="1936750" y="3908425"/>
          <p14:tracePt t="63716" x="1944688" y="3917950"/>
          <p14:tracePt t="63723" x="1944688" y="3927475"/>
          <p14:tracePt t="63730" x="1954213" y="3944938"/>
          <p14:tracePt t="63737" x="1954213" y="3954463"/>
          <p14:tracePt t="63744" x="1963738" y="3963988"/>
          <p14:tracePt t="63751" x="1963738" y="3971925"/>
          <p14:tracePt t="63759" x="1963738" y="3981450"/>
          <p14:tracePt t="64101" x="1917700" y="4008438"/>
          <p14:tracePt t="64108" x="1844675" y="4054475"/>
          <p14:tracePt t="64116" x="1717675" y="4146550"/>
          <p14:tracePt t="64122" x="1598613" y="4227513"/>
          <p14:tracePt t="64129" x="1479550" y="4337050"/>
          <p14:tracePt t="64136" x="1343025" y="4492625"/>
          <p14:tracePt t="64143" x="1260475" y="4602163"/>
          <p14:tracePt t="64150" x="1177925" y="4721225"/>
          <p14:tracePt t="64157" x="1114425" y="4821238"/>
          <p14:tracePt t="64164" x="1087438" y="4867275"/>
          <p14:tracePt t="64171" x="1058863" y="4903788"/>
          <p14:tracePt t="64178" x="1041400" y="4959350"/>
          <p14:tracePt t="64184" x="1004888" y="5003800"/>
          <p14:tracePt t="64192" x="985838" y="5059363"/>
          <p14:tracePt t="64199" x="977900" y="5076825"/>
          <p14:tracePt t="64206" x="968375" y="5095875"/>
          <p14:tracePt t="64213" x="968375" y="5105400"/>
          <p14:tracePt t="64220" x="958850" y="5105400"/>
          <p14:tracePt t="64226" x="958850" y="5122863"/>
          <p14:tracePt t="64233" x="958850" y="5132388"/>
          <p14:tracePt t="64241" x="949325" y="5132388"/>
          <p14:tracePt t="64254" x="949325" y="5141913"/>
          <p14:tracePt t="64268" x="949325" y="5149850"/>
          <p14:tracePt t="64289" x="949325" y="5159375"/>
          <p14:tracePt t="64296" x="949325" y="5168900"/>
          <p14:tracePt t="64324" x="958850" y="5178425"/>
          <p14:tracePt t="64338" x="968375" y="5178425"/>
          <p14:tracePt t="64345" x="985838" y="5178425"/>
          <p14:tracePt t="64352" x="1031875" y="5178425"/>
          <p14:tracePt t="64359" x="1068388" y="5168900"/>
          <p14:tracePt t="64366" x="1141413" y="5149850"/>
          <p14:tracePt t="64373" x="1314450" y="5105400"/>
          <p14:tracePt t="64380" x="1598613" y="5059363"/>
          <p14:tracePt t="64387" x="1808163" y="4995863"/>
          <p14:tracePt t="64394" x="2017713" y="4949825"/>
          <p14:tracePt t="64401" x="2119313" y="4922838"/>
          <p14:tracePt t="64408" x="2209800" y="4903788"/>
          <p14:tracePt t="64416" x="2301875" y="4894263"/>
          <p14:tracePt t="64422" x="2401888" y="4884738"/>
          <p14:tracePt t="64429" x="2520950" y="4876800"/>
          <p14:tracePt t="64436" x="2667000" y="4857750"/>
          <p14:tracePt t="64442" x="2813050" y="4840288"/>
          <p14:tracePt t="64450" x="2940050" y="4840288"/>
          <p14:tracePt t="64457" x="3022600" y="4821238"/>
          <p14:tracePt t="64464" x="3105150" y="4821238"/>
          <p14:tracePt t="64471" x="3178175" y="4821238"/>
          <p14:tracePt t="64478" x="3251200" y="4821238"/>
          <p14:tracePt t="64485" x="3333750" y="4821238"/>
          <p14:tracePt t="64492" x="3379788" y="4821238"/>
          <p14:tracePt t="64499" x="3406775" y="4821238"/>
          <p14:tracePt t="64506" x="3443288" y="4821238"/>
          <p14:tracePt t="64512" x="3479800" y="4821238"/>
          <p14:tracePt t="64520" x="3506788" y="4821238"/>
          <p14:tracePt t="64527" x="3562350" y="4811713"/>
          <p14:tracePt t="64534" x="3625850" y="4803775"/>
          <p14:tracePt t="64540" x="3671888" y="4794250"/>
          <p14:tracePt t="64548" x="3725863" y="4784725"/>
          <p14:tracePt t="64555" x="3744913" y="4784725"/>
          <p14:tracePt t="64561" x="3771900" y="4784725"/>
          <p14:tracePt t="64576" x="3798888" y="4784725"/>
          <p14:tracePt t="64583" x="3808413" y="4784725"/>
          <p14:tracePt t="64590" x="3825875" y="4775200"/>
          <p14:tracePt t="64597" x="3844925" y="4775200"/>
          <p14:tracePt t="64604" x="3862388" y="4775200"/>
          <p14:tracePt t="64611" x="3898900" y="4767263"/>
          <p14:tracePt t="64618" x="3917950" y="4767263"/>
          <p14:tracePt t="64625" x="3944938" y="4757738"/>
          <p14:tracePt t="64632" x="3990975" y="4757738"/>
          <p14:tracePt t="64639" x="4044950" y="4757738"/>
          <p14:tracePt t="64645" x="4090988" y="4757738"/>
          <p14:tracePt t="64653" x="4127500" y="4748213"/>
          <p14:tracePt t="64660" x="4173538" y="4748213"/>
          <p14:tracePt t="64667" x="4219575" y="4738688"/>
          <p14:tracePt t="64674" x="4292600" y="4730750"/>
          <p14:tracePt t="64680" x="4365625" y="4721225"/>
          <p14:tracePt t="64688" x="4429125" y="4702175"/>
          <p14:tracePt t="64695" x="4475163" y="4702175"/>
          <p14:tracePt t="64702" x="4511675" y="4702175"/>
          <p14:tracePt t="64708" x="4538663" y="4702175"/>
          <p14:tracePt t="64716" x="4575175" y="4702175"/>
          <p14:tracePt t="64722" x="4621213" y="4702175"/>
          <p14:tracePt t="64729" x="4667250" y="4711700"/>
          <p14:tracePt t="64736" x="4703763" y="4721225"/>
          <p14:tracePt t="64743" x="4748213" y="4738688"/>
          <p14:tracePt t="64751" x="4784725" y="4748213"/>
          <p14:tracePt t="64758" x="4821238" y="4757738"/>
          <p14:tracePt t="64765" x="4913313" y="4775200"/>
          <p14:tracePt t="64772" x="4949825" y="4775200"/>
          <p14:tracePt t="64778" x="5013325" y="4775200"/>
          <p14:tracePt t="64785" x="5059363" y="4784725"/>
          <p14:tracePt t="64793" x="5095875" y="4794250"/>
          <p14:tracePt t="64800" x="5132388" y="4794250"/>
          <p14:tracePt t="64806" x="5151438" y="4803775"/>
          <p14:tracePt t="64813" x="5195888" y="4811713"/>
          <p14:tracePt t="64821" x="5251450" y="4840288"/>
          <p14:tracePt t="64827" x="5297488" y="4848225"/>
          <p14:tracePt t="64834" x="5334000" y="4848225"/>
          <p14:tracePt t="64841" x="5351463" y="4857750"/>
          <p14:tracePt t="64849" x="5370513" y="4857750"/>
          <p14:tracePt t="64855" x="5387975" y="4867275"/>
          <p14:tracePt t="64862" x="5407025" y="4876800"/>
          <p14:tracePt t="64870" x="5424488" y="4884738"/>
          <p14:tracePt t="64876" x="5443538" y="4884738"/>
          <p14:tracePt t="64883" x="5461000" y="4894263"/>
          <p14:tracePt t="64900" x="5480050" y="4894263"/>
          <p14:tracePt t="64904" x="5487988" y="4894263"/>
          <p14:tracePt t="64919" x="5497513" y="4894263"/>
          <p14:tracePt t="64925" x="5507038" y="4894263"/>
          <p14:tracePt t="64932" x="5507038" y="4903788"/>
          <p14:tracePt t="64947" x="5516563" y="4913313"/>
          <p14:tracePt t="64953" x="5524500" y="4913313"/>
          <p14:tracePt t="64981" x="5534025" y="4913313"/>
          <p14:tracePt t="64996" x="5543550" y="4913313"/>
          <p14:tracePt t="65023" x="5553075" y="4913313"/>
          <p14:tracePt t="65058" x="5561013" y="4913313"/>
          <p14:tracePt t="66988" x="5561013" y="4903788"/>
          <p14:tracePt t="66995" x="5561013" y="4867275"/>
          <p14:tracePt t="67002" x="5561013" y="4748213"/>
          <p14:tracePt t="67009" x="5543550" y="4556125"/>
          <p14:tracePt t="67016" x="5497513" y="4356100"/>
          <p14:tracePt t="67023" x="5480050" y="4210050"/>
          <p14:tracePt t="67030" x="5434013" y="4017963"/>
          <p14:tracePt t="67037" x="5407025" y="3889375"/>
          <p14:tracePt t="67044" x="5370513" y="3743325"/>
          <p14:tracePt t="67051" x="5351463" y="3606800"/>
          <p14:tracePt t="67058" x="5341938" y="3506788"/>
          <p14:tracePt t="67065" x="5324475" y="3414713"/>
          <p14:tracePt t="67072" x="5324475" y="3314700"/>
          <p14:tracePt t="67079" x="5324475" y="3224213"/>
          <p14:tracePt t="67086" x="5324475" y="3151188"/>
          <p14:tracePt t="67093" x="5324475" y="3086100"/>
          <p14:tracePt t="67100" x="5324475" y="3049588"/>
          <p14:tracePt t="67107" x="5324475" y="3022600"/>
          <p14:tracePt t="67114" x="5324475" y="2995613"/>
          <p14:tracePt t="67122" x="5324475" y="2986088"/>
          <p14:tracePt t="67128" x="5324475" y="2968625"/>
          <p14:tracePt t="67135" x="5324475" y="2959100"/>
          <p14:tracePt t="67142" x="5314950" y="2940050"/>
          <p14:tracePt t="67150" x="5314950" y="2930525"/>
          <p14:tracePt t="67156" x="5314950" y="2922588"/>
          <p14:tracePt t="67163" x="5314950" y="2913063"/>
          <p14:tracePt t="67177" x="5314950" y="2894013"/>
          <p14:tracePt t="67184" x="5314950" y="2886075"/>
          <p14:tracePt t="67191" x="5314950" y="2857500"/>
          <p14:tracePt t="67199" x="5314950" y="2840038"/>
          <p14:tracePt t="67205" x="5314950" y="2803525"/>
          <p14:tracePt t="67212" x="5314950" y="2747963"/>
          <p14:tracePt t="67219" x="5314950" y="2711450"/>
          <p14:tracePt t="67226" x="5314950" y="2667000"/>
          <p14:tracePt t="67233" x="5314950" y="2620963"/>
          <p14:tracePt t="67240" x="5314950" y="2593975"/>
          <p14:tracePt t="67247" x="5314950" y="2574925"/>
          <p14:tracePt t="67254" x="5314950" y="2565400"/>
          <p14:tracePt t="67261" x="5314950" y="2547938"/>
          <p14:tracePt t="67275" x="5314950" y="2528888"/>
          <p14:tracePt t="67282" x="5314950" y="2520950"/>
          <p14:tracePt t="67296" x="5314950" y="2511425"/>
          <p14:tracePt t="67311" x="5314950" y="2501900"/>
          <p14:tracePt t="67317" x="5305425" y="2501900"/>
          <p14:tracePt t="67324" x="5305425" y="2492375"/>
          <p14:tracePt t="67331" x="5305425" y="2484438"/>
          <p14:tracePt t="67345" x="5305425" y="2474913"/>
          <p14:tracePt t="67352" x="5297488" y="2465388"/>
          <p14:tracePt t="67366" x="5287963" y="2465388"/>
          <p14:tracePt t="67373" x="5287963" y="2447925"/>
          <p14:tracePt t="67387" x="5278438" y="2438400"/>
          <p14:tracePt t="67401" x="5268913" y="2428875"/>
          <p14:tracePt t="67408" x="5268913" y="2419350"/>
          <p14:tracePt t="67415" x="5260975" y="2411413"/>
          <p14:tracePt t="67422" x="5241925" y="2401888"/>
          <p14:tracePt t="67428" x="5241925" y="2392363"/>
          <p14:tracePt t="67436" x="5232400" y="2382838"/>
          <p14:tracePt t="67443" x="5224463" y="2374900"/>
          <p14:tracePt t="67450" x="5214938" y="2374900"/>
          <p14:tracePt t="67457" x="5205413" y="2365375"/>
          <p14:tracePt t="67464" x="5195888" y="2355850"/>
          <p14:tracePt t="67471" x="5195888" y="2346325"/>
          <p14:tracePt t="67478" x="5178425" y="2346325"/>
          <p14:tracePt t="67485" x="5159375" y="2328863"/>
          <p14:tracePt t="67492" x="5151438" y="2328863"/>
          <p14:tracePt t="67499" x="5132388" y="2319338"/>
          <p14:tracePt t="67506" x="5122863" y="2319338"/>
          <p14:tracePt t="67513" x="5086350" y="2319338"/>
          <p14:tracePt t="67520" x="5049838" y="2319338"/>
          <p14:tracePt t="67527" x="5022850" y="2319338"/>
          <p14:tracePt t="67534" x="4986338" y="2328863"/>
          <p14:tracePt t="67541" x="4959350" y="2338388"/>
          <p14:tracePt t="67547" x="4949825" y="2346325"/>
          <p14:tracePt t="67554" x="4932363" y="2346325"/>
          <p14:tracePt t="67562" x="4903788" y="2355850"/>
          <p14:tracePt t="67569" x="4895850" y="2374900"/>
          <p14:tracePt t="67575" x="4876800" y="2374900"/>
          <p14:tracePt t="67583" x="4857750" y="2392363"/>
          <p14:tracePt t="67590" x="4840288" y="2401888"/>
          <p14:tracePt t="67596" x="4821238" y="2419350"/>
          <p14:tracePt t="67603" x="4784725" y="2465388"/>
          <p14:tracePt t="67611" x="4740275" y="2538413"/>
          <p14:tracePt t="67617" x="4694238" y="2638425"/>
          <p14:tracePt t="67624" x="4630738" y="2747963"/>
          <p14:tracePt t="67632" x="4584700" y="2857500"/>
          <p14:tracePt t="67639" x="4565650" y="2922588"/>
          <p14:tracePt t="67645" x="4548188" y="2968625"/>
          <p14:tracePt t="67652" x="4538663" y="3013075"/>
          <p14:tracePt t="67660" x="4521200" y="3078163"/>
          <p14:tracePt t="67667" x="4511675" y="3151188"/>
          <p14:tracePt t="67673" x="4511675" y="3214688"/>
          <p14:tracePt t="67680" x="4511675" y="3287713"/>
          <p14:tracePt t="67688" x="4511675" y="3314700"/>
          <p14:tracePt t="67694" x="4511675" y="3341688"/>
          <p14:tracePt t="67701" x="4511675" y="3378200"/>
          <p14:tracePt t="67708" x="4511675" y="3397250"/>
          <p14:tracePt t="67716" x="4511675" y="3433763"/>
          <p14:tracePt t="67723" x="4511675" y="3479800"/>
          <p14:tracePt t="67730" x="4511675" y="3552825"/>
          <p14:tracePt t="67737" x="4538663" y="3616325"/>
          <p14:tracePt t="67744" x="4548188" y="3662363"/>
          <p14:tracePt t="67751" x="4557713" y="3698875"/>
          <p14:tracePt t="67758" x="4575175" y="3743325"/>
          <p14:tracePt t="67766" x="4584700" y="3779838"/>
          <p14:tracePt t="67772" x="4602163" y="3808413"/>
          <p14:tracePt t="67779" x="4621213" y="3835400"/>
          <p14:tracePt t="67786" x="4621213" y="3852863"/>
          <p14:tracePt t="67793" x="4630738" y="3871913"/>
          <p14:tracePt t="67801" x="4648200" y="3881438"/>
          <p14:tracePt t="67807" x="4657725" y="3898900"/>
          <p14:tracePt t="67814" x="4667250" y="3927475"/>
          <p14:tracePt t="67821" x="4675188" y="3944938"/>
          <p14:tracePt t="67828" x="4703763" y="3971925"/>
          <p14:tracePt t="67835" x="4730750" y="3990975"/>
          <p14:tracePt t="67842" x="4757738" y="4017963"/>
          <p14:tracePt t="67850" x="4794250" y="4037013"/>
          <p14:tracePt t="67856" x="4830763" y="4064000"/>
          <p14:tracePt t="67863" x="4895850" y="4090988"/>
          <p14:tracePt t="67870" x="4959350" y="4117975"/>
          <p14:tracePt t="67878" x="5032375" y="4137025"/>
          <p14:tracePt t="67884" x="5068888" y="4146550"/>
          <p14:tracePt t="67891" x="5132388" y="4154488"/>
          <p14:tracePt t="67900" x="5159375" y="4154488"/>
          <p14:tracePt t="67905" x="5214938" y="4154488"/>
          <p14:tracePt t="67912" x="5260975" y="4154488"/>
          <p14:tracePt t="67918" x="5341938" y="4154488"/>
          <p14:tracePt t="67925" x="5387975" y="4146550"/>
          <p14:tracePt t="67933" x="5414963" y="4137025"/>
          <p14:tracePt t="67941" x="5470525" y="4117975"/>
          <p14:tracePt t="67947" x="5497513" y="4110038"/>
          <p14:tracePt t="67955" x="5524500" y="4090988"/>
          <p14:tracePt t="67961" x="5543550" y="4081463"/>
          <p14:tracePt t="67967" x="5570538" y="4073525"/>
          <p14:tracePt t="67996" x="5580063" y="4073525"/>
          <p14:tracePt t="68002" x="5589588" y="4064000"/>
          <p14:tracePt t="68024" x="5597525" y="4054475"/>
          <p14:tracePt t="68032" x="5607050" y="4054475"/>
          <p14:tracePt t="68037" x="5616575" y="4044950"/>
          <p14:tracePt t="68044" x="5616575" y="4027488"/>
          <p14:tracePt t="68058" x="5626100" y="4008438"/>
          <p14:tracePt t="68066" x="5634038" y="3990975"/>
          <p14:tracePt t="68073" x="5643563" y="3944938"/>
          <p14:tracePt t="68080" x="5643563" y="3917950"/>
          <p14:tracePt t="68086" x="5643563" y="3871913"/>
          <p14:tracePt t="68094" x="5643563" y="3825875"/>
          <p14:tracePt t="68100" x="5643563" y="3779838"/>
          <p14:tracePt t="68107" x="5634038" y="3716338"/>
          <p14:tracePt t="68115" x="5626100" y="3689350"/>
          <p14:tracePt t="68122" x="5589588" y="3625850"/>
          <p14:tracePt t="68129" x="5580063" y="3597275"/>
          <p14:tracePt t="68135" x="5561013" y="3560763"/>
          <p14:tracePt t="68142" x="5553075" y="3533775"/>
          <p14:tracePt t="68150" x="5543550" y="3497263"/>
          <p14:tracePt t="68157" x="5507038" y="3443288"/>
          <p14:tracePt t="68164" x="5480050" y="3387725"/>
          <p14:tracePt t="68171" x="5461000" y="3351213"/>
          <p14:tracePt t="68178" x="5443538" y="3341688"/>
          <p14:tracePt t="68184" x="5434013" y="3314700"/>
          <p14:tracePt t="68192" x="5424488" y="3297238"/>
          <p14:tracePt t="68199" x="5414963" y="3278188"/>
          <p14:tracePt t="68205" x="5397500" y="3260725"/>
          <p14:tracePt t="68212" x="5378450" y="3241675"/>
          <p14:tracePt t="68220" x="5360988" y="3232150"/>
          <p14:tracePt t="68227" x="5360988" y="3205163"/>
          <p14:tracePt t="68234" x="5360988" y="3195638"/>
          <p14:tracePt t="68240" x="5351463" y="3187700"/>
          <p14:tracePt t="68250" x="5324475" y="3159125"/>
          <p14:tracePt t="68254" x="5314950" y="3141663"/>
          <p14:tracePt t="68261" x="5305425" y="3132138"/>
          <p14:tracePt t="68268" x="5297488" y="3114675"/>
          <p14:tracePt t="68276" x="5287963" y="3095625"/>
          <p14:tracePt t="68283" x="5287963" y="3086100"/>
          <p14:tracePt t="68289" x="5268913" y="3068638"/>
          <p14:tracePt t="68297" x="5268913" y="3059113"/>
          <p14:tracePt t="68304" x="5260975" y="3041650"/>
          <p14:tracePt t="68310" x="5251450" y="3022600"/>
          <p14:tracePt t="68317" x="5241925" y="3022600"/>
          <p14:tracePt t="68325" x="5241925" y="3013075"/>
          <p14:tracePt t="68332" x="5241925" y="3005138"/>
          <p14:tracePt t="68345" x="5232400" y="2995613"/>
          <p14:tracePt t="68352" x="5224463" y="2986088"/>
          <p14:tracePt t="68367" x="5224463" y="2976563"/>
          <p14:tracePt t="68380" x="5205413" y="2959100"/>
          <p14:tracePt t="68395" x="5195888" y="2959100"/>
          <p14:tracePt t="68401" x="5195888" y="2940050"/>
          <p14:tracePt t="68408" x="5187950" y="2940050"/>
          <p14:tracePt t="68416" x="5168900" y="2930525"/>
          <p14:tracePt t="68423" x="5159375" y="2930525"/>
          <p14:tracePt t="68430" x="5141913" y="2922588"/>
          <p14:tracePt t="68437" x="5132388" y="2922588"/>
          <p14:tracePt t="68444" x="5105400" y="2922588"/>
          <p14:tracePt t="68451" x="5095875" y="2913063"/>
          <p14:tracePt t="68457" x="5059363" y="2913063"/>
          <p14:tracePt t="68465" x="5022850" y="2913063"/>
          <p14:tracePt t="68471" x="5005388" y="2913063"/>
          <p14:tracePt t="68478" x="4986338" y="2913063"/>
          <p14:tracePt t="68485" x="4968875" y="2913063"/>
          <p14:tracePt t="68493" x="4940300" y="2922588"/>
          <p14:tracePt t="68499" x="4913313" y="2930525"/>
          <p14:tracePt t="68507" x="4895850" y="2930525"/>
          <p14:tracePt t="68514" x="4867275" y="2940050"/>
          <p14:tracePt t="68521" x="4857750" y="2940050"/>
          <p14:tracePt t="68527" x="4840288" y="2949575"/>
          <p14:tracePt t="68534" x="4813300" y="2968625"/>
          <p14:tracePt t="68541" x="4794250" y="2986088"/>
          <p14:tracePt t="68549" x="4730750" y="3022600"/>
          <p14:tracePt t="68556" x="4675188" y="3068638"/>
          <p14:tracePt t="68562" x="4638675" y="3105150"/>
          <p14:tracePt t="68570" x="4611688" y="3132138"/>
          <p14:tracePt t="68577" x="4584700" y="3159125"/>
          <p14:tracePt t="68583" x="4548188" y="3195638"/>
          <p14:tracePt t="68590" x="4529138" y="3232150"/>
          <p14:tracePt t="68596" x="4502150" y="3260725"/>
          <p14:tracePt t="68604" x="4492625" y="3278188"/>
          <p14:tracePt t="68611" x="4475163" y="3297238"/>
          <p14:tracePt t="68618" x="4465638" y="3333750"/>
          <p14:tracePt t="68626" x="4448175" y="3360738"/>
          <p14:tracePt t="68633" x="4429125" y="3387725"/>
          <p14:tracePt t="68639" x="4419600" y="3443288"/>
          <p14:tracePt t="68646" x="4402138" y="3460750"/>
          <p14:tracePt t="68653" x="4392613" y="3487738"/>
          <p14:tracePt t="68660" x="4383088" y="3524250"/>
          <p14:tracePt t="68667" x="4383088" y="3543300"/>
          <p14:tracePt t="68674" x="4375150" y="3570288"/>
          <p14:tracePt t="68680" x="4356100" y="3597275"/>
          <p14:tracePt t="68688" x="4356100" y="3625850"/>
          <p14:tracePt t="68694" x="4346575" y="3670300"/>
          <p14:tracePt t="68701" x="4346575" y="3706813"/>
          <p14:tracePt t="68709" x="4346575" y="3752850"/>
          <p14:tracePt t="68716" x="4346575" y="3771900"/>
          <p14:tracePt t="68722" x="4346575" y="3798888"/>
          <p14:tracePt t="68729" x="4356100" y="3816350"/>
          <p14:tracePt t="68737" x="4356100" y="3835400"/>
          <p14:tracePt t="68743" x="4375150" y="3862388"/>
          <p14:tracePt t="68751" x="4392613" y="3889375"/>
          <p14:tracePt t="68758" x="4419600" y="3908425"/>
          <p14:tracePt t="68766" x="4419600" y="3927475"/>
          <p14:tracePt t="68772" x="4448175" y="3944938"/>
          <p14:tracePt t="68780" x="4456113" y="3954463"/>
          <p14:tracePt t="68786" x="4475163" y="3971925"/>
          <p14:tracePt t="68793" x="4511675" y="3990975"/>
          <p14:tracePt t="68799" x="4521200" y="4000500"/>
          <p14:tracePt t="68807" x="4557713" y="4017963"/>
          <p14:tracePt t="68816" x="4584700" y="4027488"/>
          <p14:tracePt t="68821" x="4621213" y="4037013"/>
          <p14:tracePt t="68828" x="4648200" y="4044950"/>
          <p14:tracePt t="68835" x="4684713" y="4064000"/>
          <p14:tracePt t="68842" x="4721225" y="4081463"/>
          <p14:tracePt t="68849" x="4757738" y="4100513"/>
          <p14:tracePt t="68857" x="4794250" y="4110038"/>
          <p14:tracePt t="68864" x="4821238" y="4117975"/>
          <p14:tracePt t="68870" x="4840288" y="4127500"/>
          <p14:tracePt t="68877" x="4886325" y="4146550"/>
          <p14:tracePt t="68884" x="4913313" y="4154488"/>
          <p14:tracePt t="68900" x="4995863" y="4164013"/>
          <p14:tracePt t="68904" x="5022850" y="4173538"/>
          <p14:tracePt t="68912" x="5059363" y="4183063"/>
          <p14:tracePt t="68918" x="5105400" y="4183063"/>
          <p14:tracePt t="68926" x="5141913" y="4183063"/>
          <p14:tracePt t="68933" x="5195888" y="4183063"/>
          <p14:tracePt t="68939" x="5287963" y="4173538"/>
          <p14:tracePt t="68946" x="5387975" y="4164013"/>
          <p14:tracePt t="68954" x="5497513" y="4127500"/>
          <p14:tracePt t="68961" x="5580063" y="4100513"/>
          <p14:tracePt t="68967" x="5643563" y="4064000"/>
          <p14:tracePt t="68975" x="5708650" y="4017963"/>
          <p14:tracePt t="68982" x="5745163" y="3990975"/>
          <p14:tracePt t="68989" x="5799138" y="3935413"/>
          <p14:tracePt t="68996" x="5835650" y="3908425"/>
          <p14:tracePt t="69002" x="5854700" y="3881438"/>
          <p14:tracePt t="69011" x="5881688" y="3871913"/>
          <p14:tracePt t="69017" x="5891213" y="3844925"/>
          <p14:tracePt t="69024" x="5918200" y="3808413"/>
          <p14:tracePt t="69031" x="5935663" y="3771900"/>
          <p14:tracePt t="69037" x="5964238" y="3725863"/>
          <p14:tracePt t="69044" x="5972175" y="3670300"/>
          <p14:tracePt t="69051" x="5991225" y="3625850"/>
          <p14:tracePt t="69059" x="5991225" y="3589338"/>
          <p14:tracePt t="69065" x="5991225" y="3560763"/>
          <p14:tracePt t="69072" x="5991225" y="3487738"/>
          <p14:tracePt t="69080" x="5991225" y="3414713"/>
          <p14:tracePt t="69086" x="5972175" y="3314700"/>
          <p14:tracePt t="69094" x="5964238" y="3241675"/>
          <p14:tracePt t="69100" x="5954713" y="3159125"/>
          <p14:tracePt t="69108" x="5935663" y="3122613"/>
          <p14:tracePt t="69116" x="5918200" y="3086100"/>
          <p14:tracePt t="69121" x="5908675" y="3059113"/>
          <p14:tracePt t="69129" x="5891213" y="3022600"/>
          <p14:tracePt t="69135" x="5872163" y="2986088"/>
          <p14:tracePt t="69143" x="5854700" y="2959100"/>
          <p14:tracePt t="69150" x="5835650" y="2913063"/>
          <p14:tracePt t="69157" x="5835650" y="2903538"/>
          <p14:tracePt t="69164" x="5818188" y="2886075"/>
          <p14:tracePt t="69171" x="5818188" y="2867025"/>
          <p14:tracePt t="69178" x="5799138" y="2857500"/>
          <p14:tracePt t="69184" x="5781675" y="2830513"/>
          <p14:tracePt t="69192" x="5772150" y="2803525"/>
          <p14:tracePt t="69200" x="5753100" y="2776538"/>
          <p14:tracePt t="69206" x="5745163" y="2757488"/>
          <p14:tracePt t="69213" x="5735638" y="2730500"/>
          <p14:tracePt t="69219" x="5716588" y="2720975"/>
          <p14:tracePt t="69226" x="5708650" y="2703513"/>
          <p14:tracePt t="69234" x="5680075" y="2674938"/>
          <p14:tracePt t="69240" x="5670550" y="2657475"/>
          <p14:tracePt t="69248" x="5653088" y="2657475"/>
          <p14:tracePt t="69255" x="5653088" y="2638425"/>
          <p14:tracePt t="69261" x="5643563" y="2638425"/>
          <p14:tracePt t="69268" x="5634038" y="2620963"/>
          <p14:tracePt t="69275" x="5626100" y="2620963"/>
          <p14:tracePt t="69282" x="5616575" y="2611438"/>
          <p14:tracePt t="69289" x="5607050" y="2601913"/>
          <p14:tracePt t="69305" x="5597525" y="2601913"/>
          <p14:tracePt t="69311" x="5589588" y="2593975"/>
          <p14:tracePt t="69317" x="5589588" y="2584450"/>
          <p14:tracePt t="69332" x="5580063" y="2584450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5ABC6-3426-4046-8B41-A46F7A651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00" y="192572"/>
            <a:ext cx="11887000" cy="684000"/>
          </a:xfrm>
        </p:spPr>
        <p:txBody>
          <a:bodyPr/>
          <a:lstStyle/>
          <a:p>
            <a:r>
              <a:rPr lang="en-GB" b="0" dirty="0"/>
              <a:t>Spatial distribution of basin drain flow fraction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31E75C-C059-4273-B5C6-95339A3EB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002" y="1492234"/>
            <a:ext cx="2633776" cy="1570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7EB0F9-453E-4BC3-B3B5-0D51F0610E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1325" y="4245541"/>
            <a:ext cx="2623291" cy="16044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242CB8F-52A2-4B62-A6ED-39E4BBF4A4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7131" y="1479999"/>
            <a:ext cx="2808069" cy="172893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DE9255A8-25B5-44CB-B638-47061D196D7B}"/>
              </a:ext>
            </a:extLst>
          </p:cNvPr>
          <p:cNvSpPr/>
          <p:nvPr/>
        </p:nvSpPr>
        <p:spPr>
          <a:xfrm>
            <a:off x="5179450" y="2511252"/>
            <a:ext cx="725152" cy="6676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B480BCE-B2D6-4A66-9194-DC0CBD22AD69}"/>
              </a:ext>
            </a:extLst>
          </p:cNvPr>
          <p:cNvSpPr/>
          <p:nvPr/>
        </p:nvSpPr>
        <p:spPr>
          <a:xfrm>
            <a:off x="2271819" y="2373881"/>
            <a:ext cx="671940" cy="63690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663DACEE-137C-473A-B9C2-797DFC459D00}"/>
              </a:ext>
            </a:extLst>
          </p:cNvPr>
          <p:cNvSpPr/>
          <p:nvPr/>
        </p:nvSpPr>
        <p:spPr>
          <a:xfrm>
            <a:off x="630710" y="4133060"/>
            <a:ext cx="4083485" cy="18030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Variation in magnitude of drain fraction is higher in lower threshold  compared to higher threshold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166C53-3CE1-42B3-BBD1-FFDB782BF702}"/>
              </a:ext>
            </a:extLst>
          </p:cNvPr>
          <p:cNvSpPr txBox="1"/>
          <p:nvPr/>
        </p:nvSpPr>
        <p:spPr>
          <a:xfrm>
            <a:off x="1484503" y="1181809"/>
            <a:ext cx="237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40 ohm m threshold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3FCF00-B1C4-4305-922E-0BC4633D00C7}"/>
              </a:ext>
            </a:extLst>
          </p:cNvPr>
          <p:cNvSpPr txBox="1"/>
          <p:nvPr/>
        </p:nvSpPr>
        <p:spPr>
          <a:xfrm>
            <a:off x="6892624" y="3858809"/>
            <a:ext cx="229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75 ohm m threshold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39F868-E349-4B13-9CB9-380FE0857612}"/>
              </a:ext>
            </a:extLst>
          </p:cNvPr>
          <p:cNvSpPr/>
          <p:nvPr/>
        </p:nvSpPr>
        <p:spPr>
          <a:xfrm>
            <a:off x="9704277" y="1152408"/>
            <a:ext cx="541124" cy="276791"/>
          </a:xfrm>
          <a:prstGeom prst="rect">
            <a:avLst/>
          </a:prstGeom>
          <a:solidFill>
            <a:srgbClr val="1F77B4"/>
          </a:solidFill>
          <a:ln>
            <a:solidFill>
              <a:srgbClr val="1F77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33CACC-08ED-49E1-B604-40FDD7E17215}"/>
              </a:ext>
            </a:extLst>
          </p:cNvPr>
          <p:cNvSpPr txBox="1"/>
          <p:nvPr/>
        </p:nvSpPr>
        <p:spPr>
          <a:xfrm>
            <a:off x="10265131" y="1098683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Low K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414452-374E-4B9C-AB34-6A0BDDE8749A}"/>
              </a:ext>
            </a:extLst>
          </p:cNvPr>
          <p:cNvSpPr txBox="1"/>
          <p:nvPr/>
        </p:nvSpPr>
        <p:spPr>
          <a:xfrm>
            <a:off x="10265948" y="145268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High K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097D84-ECE3-4ECF-B5E2-99BCAD547895}"/>
              </a:ext>
            </a:extLst>
          </p:cNvPr>
          <p:cNvSpPr/>
          <p:nvPr/>
        </p:nvSpPr>
        <p:spPr>
          <a:xfrm>
            <a:off x="9712280" y="1537172"/>
            <a:ext cx="541123" cy="284844"/>
          </a:xfrm>
          <a:prstGeom prst="rect">
            <a:avLst/>
          </a:prstGeom>
          <a:solidFill>
            <a:srgbClr val="D62728"/>
          </a:solidFill>
          <a:ln>
            <a:solidFill>
              <a:srgbClr val="D627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5D5C71C-8E41-4CCC-8B52-7395BC4300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0957" y="4226021"/>
            <a:ext cx="2877971" cy="17751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27D7755-B2BA-4417-92E1-B9D10C4673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11719" y="1035208"/>
            <a:ext cx="1082983" cy="350465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3D3F9D4-5DD6-4BFA-9ECF-A0DF8ECA4DA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63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47"/>
    </mc:Choice>
    <mc:Fallback xmlns="">
      <p:transition spd="slow" advTm="749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</p:bldLst>
  </p:timing>
  <p:extLst>
    <p:ext uri="{3A86A75C-4F4B-4683-9AE1-C65F6400EC91}">
      <p14:laserTraceLst xmlns:p14="http://schemas.microsoft.com/office/powerpoint/2010/main">
        <p14:tracePtLst>
          <p14:tracePt t="1813" x="5543550" y="2574925"/>
          <p14:tracePt t="1820" x="5434013" y="2547938"/>
          <p14:tracePt t="1827" x="5260975" y="2484438"/>
          <p14:tracePt t="1833" x="4940300" y="2428875"/>
          <p14:tracePt t="1841" x="4657725" y="2374900"/>
          <p14:tracePt t="1850" x="4456113" y="2346325"/>
          <p14:tracePt t="1855" x="4310063" y="2338388"/>
          <p14:tracePt t="1862" x="4127500" y="2328863"/>
          <p14:tracePt t="1869" x="3981450" y="2328863"/>
          <p14:tracePt t="1876" x="3844925" y="2328863"/>
          <p14:tracePt t="1884" x="3735388" y="2328863"/>
          <p14:tracePt t="1890" x="3635375" y="2328863"/>
          <p14:tracePt t="1898" x="3589338" y="2328863"/>
          <p14:tracePt t="1903" x="3543300" y="2328863"/>
          <p14:tracePt t="1911" x="3497263" y="2338388"/>
          <p14:tracePt t="1918" x="3470275" y="2346325"/>
          <p14:tracePt t="1925" x="3424238" y="2346325"/>
          <p14:tracePt t="1931" x="3379788" y="2355850"/>
          <p14:tracePt t="1939" x="3351213" y="2355850"/>
          <p14:tracePt t="1947" x="3333750" y="2365375"/>
          <p14:tracePt t="1952" x="3306763" y="2365375"/>
          <p14:tracePt t="1960" x="3297238" y="2374900"/>
          <p14:tracePt t="1967" x="3270250" y="2374900"/>
          <p14:tracePt t="1974" x="3260725" y="2374900"/>
          <p14:tracePt t="1981" x="3241675" y="2374900"/>
          <p14:tracePt t="1988" x="3232150" y="2374900"/>
          <p14:tracePt t="1995" x="3214688" y="2374900"/>
          <p14:tracePt t="2001" x="3205163" y="2374900"/>
          <p14:tracePt t="2018" x="3178175" y="2365375"/>
          <p14:tracePt t="2022" x="3159125" y="2365375"/>
          <p14:tracePt t="2029" x="3151188" y="2365375"/>
          <p14:tracePt t="2036" x="3132138" y="2365375"/>
          <p14:tracePt t="2044" x="3114675" y="2365375"/>
          <p14:tracePt t="2051" x="3105150" y="2365375"/>
          <p14:tracePt t="2057" x="3086100" y="2365375"/>
          <p14:tracePt t="2064" x="3059113" y="2374900"/>
          <p14:tracePt t="2071" x="3032125" y="2374900"/>
          <p14:tracePt t="2079" x="2986088" y="2382838"/>
          <p14:tracePt t="2086" x="2940050" y="2392363"/>
          <p14:tracePt t="2094" x="2913063" y="2392363"/>
          <p14:tracePt t="2100" x="2876550" y="2401888"/>
          <p14:tracePt t="2107" x="2859088" y="2411413"/>
          <p14:tracePt t="2116" x="2803525" y="2419350"/>
          <p14:tracePt t="2120" x="2749550" y="2428875"/>
          <p14:tracePt t="2127" x="2693988" y="2447925"/>
          <p14:tracePt t="2135" x="2640013" y="2455863"/>
          <p14:tracePt t="2142" x="2611438" y="2465388"/>
          <p14:tracePt t="2149" x="2574925" y="2474913"/>
          <p14:tracePt t="2155" x="2530475" y="2484438"/>
          <p14:tracePt t="2162" x="2493963" y="2484438"/>
          <p14:tracePt t="2169" x="2447925" y="2501900"/>
          <p14:tracePt t="2177" x="2401888" y="2501900"/>
          <p14:tracePt t="2184" x="2365375" y="2511425"/>
          <p14:tracePt t="2191" x="2355850" y="2511425"/>
          <p14:tracePt t="2198" x="2338388" y="2520950"/>
          <p14:tracePt t="2205" x="2328863" y="2520950"/>
          <p14:tracePt t="2212" x="2309813" y="2520950"/>
          <p14:tracePt t="2218" x="2292350" y="2528888"/>
          <p14:tracePt t="2225" x="2273300" y="2547938"/>
          <p14:tracePt t="2233" x="2265363" y="2565400"/>
          <p14:tracePt t="2239" x="2246313" y="2574925"/>
          <p14:tracePt t="2953" x="2246313" y="2547938"/>
          <p14:tracePt t="2960" x="2246313" y="2520950"/>
          <p14:tracePt t="2967" x="2236788" y="2492375"/>
          <p14:tracePt t="2974" x="2228850" y="2455863"/>
          <p14:tracePt t="2981" x="2219325" y="2392363"/>
          <p14:tracePt t="2988" x="2209800" y="2355850"/>
          <p14:tracePt t="2995" x="2209800" y="2319338"/>
          <p14:tracePt t="3002" x="2200275" y="2301875"/>
          <p14:tracePt t="3018" x="2200275" y="2246313"/>
          <p14:tracePt t="3023" x="2200275" y="2228850"/>
          <p14:tracePt t="3030" x="2200275" y="2209800"/>
          <p14:tracePt t="3036" x="2200275" y="2192338"/>
          <p14:tracePt t="3044" x="2200275" y="2182813"/>
          <p14:tracePt t="3051" x="2200275" y="2163763"/>
          <p14:tracePt t="3057" x="2200275" y="2136775"/>
          <p14:tracePt t="3065" x="2200275" y="2127250"/>
          <p14:tracePt t="3079" x="2200275" y="2119313"/>
          <p14:tracePt t="3093" x="2200275" y="2109788"/>
          <p14:tracePt t="3100" x="2200275" y="2090738"/>
          <p14:tracePt t="3127" x="2200275" y="2082800"/>
          <p14:tracePt t="3134" x="2200275" y="2073275"/>
          <p14:tracePt t="3155" x="2200275" y="2063750"/>
          <p14:tracePt t="3170" x="2200275" y="2054225"/>
          <p14:tracePt t="3212" x="2200275" y="2046288"/>
          <p14:tracePt t="3218" x="2209800" y="2046288"/>
          <p14:tracePt t="3225" x="2209800" y="2036763"/>
          <p14:tracePt t="3240" x="2209800" y="2027238"/>
          <p14:tracePt t="3246" x="2219325" y="2017713"/>
          <p14:tracePt t="3253" x="2236788" y="2000250"/>
          <p14:tracePt t="3260" x="2246313" y="1981200"/>
          <p14:tracePt t="3268" x="2273300" y="1963738"/>
          <p14:tracePt t="3274" x="2292350" y="1954213"/>
          <p14:tracePt t="3281" x="2338388" y="1908175"/>
          <p14:tracePt t="3288" x="2392363" y="1881188"/>
          <p14:tracePt t="3295" x="2428875" y="1844675"/>
          <p14:tracePt t="3303" x="2493963" y="1808163"/>
          <p14:tracePt t="3309" x="2530475" y="1781175"/>
          <p14:tracePt t="3318" x="2566988" y="1762125"/>
          <p14:tracePt t="3323" x="2603500" y="1735138"/>
          <p14:tracePt t="3330" x="2640013" y="1716088"/>
          <p14:tracePt t="3337" x="2703513" y="1698625"/>
          <p14:tracePt t="3344" x="2767013" y="1662113"/>
          <p14:tracePt t="3352" x="2822575" y="1643063"/>
          <p14:tracePt t="3358" x="2886075" y="1606550"/>
          <p14:tracePt t="3367" x="2932113" y="1589088"/>
          <p14:tracePt t="3372" x="2986088" y="1562100"/>
          <p14:tracePt t="3378" x="3022600" y="1543050"/>
          <p14:tracePt t="3386" x="3068638" y="1525588"/>
          <p14:tracePt t="3393" x="3105150" y="1516063"/>
          <p14:tracePt t="3400" x="3132138" y="1506538"/>
          <p14:tracePt t="3408" x="3141663" y="1497013"/>
          <p14:tracePt t="3414" x="3159125" y="1489075"/>
          <p14:tracePt t="3421" x="3178175" y="1479550"/>
          <p14:tracePt t="3428" x="3187700" y="1479550"/>
          <p14:tracePt t="3435" x="3195638" y="1479550"/>
          <p14:tracePt t="3442" x="3214688" y="1479550"/>
          <p14:tracePt t="3450" x="3232150" y="1470025"/>
          <p14:tracePt t="3456" x="3241675" y="1460500"/>
          <p14:tracePt t="3464" x="3260725" y="1460500"/>
          <p14:tracePt t="3470" x="3270250" y="1452563"/>
          <p14:tracePt t="3477" x="3287713" y="1443038"/>
          <p14:tracePt t="3484" x="3324225" y="1433513"/>
          <p14:tracePt t="3490" x="3360738" y="1423988"/>
          <p14:tracePt t="3498" x="3397250" y="1406525"/>
          <p14:tracePt t="3505" x="3424238" y="1387475"/>
          <p14:tracePt t="3513" x="3452813" y="1370013"/>
          <p14:tracePt t="3518" x="3479800" y="1360488"/>
          <p14:tracePt t="3526" x="3506788" y="1343025"/>
          <p14:tracePt t="3534" x="3525838" y="1333500"/>
          <p14:tracePt t="3539" x="3552825" y="1333500"/>
          <p14:tracePt t="3547" x="3562350" y="1333500"/>
          <p14:tracePt t="3554" x="3579813" y="1323975"/>
          <p14:tracePt t="3561" x="3589338" y="1314450"/>
          <p14:tracePt t="3575" x="3598863" y="1314450"/>
          <p14:tracePt t="3582" x="3606800" y="1314450"/>
          <p14:tracePt t="3589" x="3616325" y="1306513"/>
          <p14:tracePt t="3596" x="3643313" y="1306513"/>
          <p14:tracePt t="3603" x="3652838" y="1306513"/>
          <p14:tracePt t="3611" x="3671888" y="1306513"/>
          <p14:tracePt t="3617" x="3689350" y="1296988"/>
          <p14:tracePt t="3624" x="3735388" y="1287463"/>
          <p14:tracePt t="3631" x="3752850" y="1287463"/>
          <p14:tracePt t="3638" x="3798888" y="1287463"/>
          <p14:tracePt t="3645" x="3835400" y="1287463"/>
          <p14:tracePt t="3651" x="3862388" y="1287463"/>
          <p14:tracePt t="3660" x="3890963" y="1277938"/>
          <p14:tracePt t="3665" x="3898900" y="1277938"/>
          <p14:tracePt t="3673" x="3927475" y="1277938"/>
          <p14:tracePt t="3680" x="3935413" y="1277938"/>
          <p14:tracePt t="3686" x="3954463" y="1277938"/>
          <p14:tracePt t="3694" x="3990975" y="1277938"/>
          <p14:tracePt t="3701" x="4027488" y="1277938"/>
          <p14:tracePt t="3709" x="4073525" y="1277938"/>
          <p14:tracePt t="3714" x="4137025" y="1277938"/>
          <p14:tracePt t="3722" x="4229100" y="1277938"/>
          <p14:tracePt t="3729" x="4310063" y="1277938"/>
          <p14:tracePt t="3735" x="4402138" y="1277938"/>
          <p14:tracePt t="3743" x="4484688" y="1277938"/>
          <p14:tracePt t="3751" x="4565650" y="1277938"/>
          <p14:tracePt t="3757" x="4611688" y="1277938"/>
          <p14:tracePt t="3764" x="4667250" y="1287463"/>
          <p14:tracePt t="3770" x="4730750" y="1296988"/>
          <p14:tracePt t="3778" x="4813300" y="1314450"/>
          <p14:tracePt t="3785" x="4857750" y="1323975"/>
          <p14:tracePt t="3791" x="4895850" y="1343025"/>
          <p14:tracePt t="3799" x="4922838" y="1350963"/>
          <p14:tracePt t="3806" x="4940300" y="1360488"/>
          <p14:tracePt t="3812" x="4959350" y="1360488"/>
          <p14:tracePt t="3819" x="4968875" y="1379538"/>
          <p14:tracePt t="3827" x="4986338" y="1387475"/>
          <p14:tracePt t="3834" x="5005388" y="1397000"/>
          <p14:tracePt t="3840" x="5022850" y="1423988"/>
          <p14:tracePt t="3848" x="5041900" y="1443038"/>
          <p14:tracePt t="7217" x="5032375" y="1443038"/>
          <p14:tracePt t="7232" x="5022850" y="1443038"/>
          <p14:tracePt t="7253" x="5013325" y="1443038"/>
          <p14:tracePt t="7267" x="5005388" y="1433513"/>
          <p14:tracePt t="7287" x="4995863" y="1433513"/>
          <p14:tracePt t="7302" x="4986338" y="1433513"/>
          <p14:tracePt t="7308" x="4986338" y="1423988"/>
          <p14:tracePt t="7323" x="4976813" y="1423988"/>
          <p14:tracePt t="7330" x="4968875" y="1416050"/>
          <p14:tracePt t="7371" x="4968875" y="1406525"/>
          <p14:tracePt t="7385" x="4959350" y="1406525"/>
          <p14:tracePt t="7406" x="4949825" y="1406525"/>
          <p14:tracePt t="7442" x="4949825" y="1397000"/>
          <p14:tracePt t="7567" x="4940300" y="1397000"/>
          <p14:tracePt t="7602" x="4932363" y="1397000"/>
          <p14:tracePt t="7700" x="4922838" y="1397000"/>
          <p14:tracePt t="7722" x="4913313" y="1397000"/>
          <p14:tracePt t="7749" x="4903788" y="1387475"/>
          <p14:tracePt t="7771" x="4903788" y="1379538"/>
          <p14:tracePt t="7777" x="4895850" y="1379538"/>
          <p14:tracePt t="7783" x="4886325" y="1379538"/>
          <p14:tracePt t="7798" x="4876800" y="1370013"/>
          <p14:tracePt t="7805" x="4876800" y="1360488"/>
          <p14:tracePt t="7811" x="4867275" y="1360488"/>
          <p14:tracePt t="7819" x="4867275" y="1350963"/>
          <p14:tracePt t="7825" x="4857750" y="1350963"/>
          <p14:tracePt t="7834" x="4849813" y="1350963"/>
          <p14:tracePt t="7840" x="4849813" y="1343025"/>
          <p14:tracePt t="7847" x="4840288" y="1343025"/>
          <p14:tracePt t="7853" x="4830763" y="1333500"/>
          <p14:tracePt t="7869" x="4821238" y="1333500"/>
          <p14:tracePt t="7874" x="4813300" y="1323975"/>
          <p14:tracePt t="7882" x="4803775" y="1323975"/>
          <p14:tracePt t="7889" x="4794250" y="1314450"/>
          <p14:tracePt t="7896" x="4784725" y="1314450"/>
          <p14:tracePt t="7902" x="4776788" y="1314450"/>
          <p14:tracePt t="7910" x="4767263" y="1306513"/>
          <p14:tracePt t="7917" x="4757738" y="1306513"/>
          <p14:tracePt t="7923" x="4757738" y="1296988"/>
          <p14:tracePt t="7931" x="4748213" y="1296988"/>
          <p14:tracePt t="7937" x="4740275" y="1296988"/>
          <p14:tracePt t="7945" x="4730750" y="1287463"/>
          <p14:tracePt t="7951" x="4711700" y="1270000"/>
          <p14:tracePt t="7959" x="4694238" y="1260475"/>
          <p14:tracePt t="7967" x="4684713" y="1250950"/>
          <p14:tracePt t="7973" x="4667250" y="1250950"/>
          <p14:tracePt t="7980" x="4657725" y="1241425"/>
          <p14:tracePt t="7986" x="4621213" y="1223963"/>
          <p14:tracePt t="7993" x="4594225" y="1214438"/>
          <p14:tracePt t="8001" x="4557713" y="1204913"/>
          <p14:tracePt t="8008" x="4529138" y="1196975"/>
          <p14:tracePt t="8018" x="4492625" y="1187450"/>
          <p14:tracePt t="8021" x="4465638" y="1177925"/>
          <p14:tracePt t="8028" x="4419600" y="1168400"/>
          <p14:tracePt t="8035" x="4402138" y="1160463"/>
          <p14:tracePt t="8043" x="4365625" y="1160463"/>
          <p14:tracePt t="8051" x="4338638" y="1150938"/>
          <p14:tracePt t="8057" x="4319588" y="1150938"/>
          <p14:tracePt t="8064" x="4302125" y="1141413"/>
          <p14:tracePt t="8070" x="4283075" y="1141413"/>
          <p14:tracePt t="8078" x="4265613" y="1141413"/>
          <p14:tracePt t="8085" x="4237038" y="1141413"/>
          <p14:tracePt t="8091" x="4219575" y="1141413"/>
          <p14:tracePt t="8099" x="4192588" y="1141413"/>
          <p14:tracePt t="8106" x="4164013" y="1141413"/>
          <p14:tracePt t="8113" x="4146550" y="1150938"/>
          <p14:tracePt t="8119" x="4127500" y="1150938"/>
          <p14:tracePt t="8126" x="4119563" y="1150938"/>
          <p14:tracePt t="8134" x="4090988" y="1150938"/>
          <p14:tracePt t="8141" x="4073525" y="1150938"/>
          <p14:tracePt t="8147" x="4054475" y="1150938"/>
          <p14:tracePt t="8154" x="4027488" y="1150938"/>
          <p14:tracePt t="8162" x="4008438" y="1160463"/>
          <p14:tracePt t="8168" x="4000500" y="1160463"/>
          <p14:tracePt t="8175" x="3981450" y="1160463"/>
          <p14:tracePt t="8183" x="3963988" y="1168400"/>
          <p14:tracePt t="8189" x="3927475" y="1168400"/>
          <p14:tracePt t="8196" x="3898900" y="1177925"/>
          <p14:tracePt t="8203" x="3871913" y="1187450"/>
          <p14:tracePt t="8211" x="3854450" y="1187450"/>
          <p14:tracePt t="8217" x="3835400" y="1196975"/>
          <p14:tracePt t="8224" x="3808413" y="1204913"/>
          <p14:tracePt t="8231" x="3771900" y="1214438"/>
          <p14:tracePt t="8238" x="3744913" y="1223963"/>
          <p14:tracePt t="8245" x="3725863" y="1233488"/>
          <p14:tracePt t="8252" x="3679825" y="1241425"/>
          <p14:tracePt t="8260" x="3662363" y="1250950"/>
          <p14:tracePt t="8268" x="3643313" y="1260475"/>
          <p14:tracePt t="8273" x="3616325" y="1270000"/>
          <p14:tracePt t="8281" x="3598863" y="1287463"/>
          <p14:tracePt t="8287" x="3579813" y="1287463"/>
          <p14:tracePt t="8294" x="3552825" y="1287463"/>
          <p14:tracePt t="8302" x="3525838" y="1306513"/>
          <p14:tracePt t="8308" x="3516313" y="1306513"/>
          <p14:tracePt t="8315" x="3497263" y="1314450"/>
          <p14:tracePt t="8322" x="3479800" y="1323975"/>
          <p14:tracePt t="8329" x="3470275" y="1333500"/>
          <p14:tracePt t="8336" x="3443288" y="1350963"/>
          <p14:tracePt t="8343" x="3424238" y="1350963"/>
          <p14:tracePt t="8351" x="3406775" y="1360488"/>
          <p14:tracePt t="8358" x="3387725" y="1370013"/>
          <p14:tracePt t="8364" x="3379788" y="1379538"/>
          <p14:tracePt t="8371" x="3370263" y="1387475"/>
          <p14:tracePt t="8378" x="3351213" y="1397000"/>
          <p14:tracePt t="8385" x="3343275" y="1406525"/>
          <p14:tracePt t="8392" x="3333750" y="1416050"/>
          <p14:tracePt t="8400" x="3324225" y="1416050"/>
          <p14:tracePt t="8407" x="3324225" y="1423988"/>
          <p14:tracePt t="8413" x="3314700" y="1433513"/>
          <p14:tracePt t="8419" x="3306763" y="1433513"/>
          <p14:tracePt t="8428" x="3297238" y="1433513"/>
          <p14:tracePt t="8434" x="3287713" y="1443038"/>
          <p14:tracePt t="8441" x="3270250" y="1460500"/>
          <p14:tracePt t="8455" x="3260725" y="1470025"/>
          <p14:tracePt t="8462" x="3251200" y="1470025"/>
          <p14:tracePt t="8468" x="3251200" y="1479550"/>
          <p14:tracePt t="8477" x="3232150" y="1479550"/>
          <p14:tracePt t="8484" x="3232150" y="1489075"/>
          <p14:tracePt t="8489" x="3224213" y="1497013"/>
          <p14:tracePt t="8497" x="3214688" y="1506538"/>
          <p14:tracePt t="8505" x="3205163" y="1506538"/>
          <p14:tracePt t="8518" x="3195638" y="1506538"/>
          <p14:tracePt t="8525" x="3195638" y="1516063"/>
          <p14:tracePt t="8532" x="3187700" y="1525588"/>
          <p14:tracePt t="8553" x="3178175" y="1533525"/>
          <p14:tracePt t="8574" x="3168650" y="1543050"/>
          <p14:tracePt t="8624" x="3159125" y="1552575"/>
          <p14:tracePt t="8629" x="3151188" y="1552575"/>
          <p14:tracePt t="8651" x="3151188" y="1562100"/>
          <p14:tracePt t="8672" x="3141663" y="1562100"/>
          <p14:tracePt t="8678" x="3132138" y="1562100"/>
          <p14:tracePt t="8685" x="3132138" y="1570038"/>
          <p14:tracePt t="8693" x="3114675" y="1579563"/>
          <p14:tracePt t="8701" x="3105150" y="1579563"/>
          <p14:tracePt t="8706" x="3086100" y="1598613"/>
          <p14:tracePt t="8713" x="3059113" y="1616075"/>
          <p14:tracePt t="8721" x="2995613" y="1662113"/>
          <p14:tracePt t="8728" x="2886075" y="1716088"/>
          <p14:tracePt t="8736" x="2749550" y="1771650"/>
          <p14:tracePt t="8741" x="2593975" y="1835150"/>
          <p14:tracePt t="8749" x="2501900" y="1871663"/>
          <p14:tracePt t="8755" x="2411413" y="1898650"/>
          <p14:tracePt t="8763" x="2319338" y="1917700"/>
          <p14:tracePt t="8770" x="2255838" y="1927225"/>
          <p14:tracePt t="8777" x="2200275" y="1935163"/>
          <p14:tracePt t="8784" x="2136775" y="1954213"/>
          <p14:tracePt t="8791" x="2109788" y="1954213"/>
          <p14:tracePt t="8799" x="2090738" y="1954213"/>
          <p14:tracePt t="8804" x="2073275" y="1954213"/>
          <p14:tracePt t="8812" x="2063750" y="1954213"/>
          <p14:tracePt t="8818" x="2046288" y="1954213"/>
          <p14:tracePt t="8826" x="2027238" y="1954213"/>
          <p14:tracePt t="8840" x="2009775" y="1954213"/>
          <p14:tracePt t="8847" x="2009775" y="1944688"/>
          <p14:tracePt t="8854" x="2000250" y="1944688"/>
          <p14:tracePt t="8875" x="1990725" y="1944688"/>
          <p14:tracePt t="9154" x="1973263" y="1927225"/>
          <p14:tracePt t="9161" x="1944688" y="1917700"/>
          <p14:tracePt t="9168" x="1900238" y="1890713"/>
          <p14:tracePt t="9176" x="1863725" y="1871663"/>
          <p14:tracePt t="9183" x="1827213" y="1854200"/>
          <p14:tracePt t="9190" x="1798638" y="1844675"/>
          <p14:tracePt t="9196" x="1781175" y="1835150"/>
          <p14:tracePt t="9202" x="1744663" y="1825625"/>
          <p14:tracePt t="9211" x="1708150" y="1825625"/>
          <p14:tracePt t="9217" x="1671638" y="1825625"/>
          <p14:tracePt t="9224" x="1606550" y="1825625"/>
          <p14:tracePt t="9232" x="1516063" y="1854200"/>
          <p14:tracePt t="9240" x="1452563" y="1871663"/>
          <p14:tracePt t="9245" x="1370013" y="1908175"/>
          <p14:tracePt t="9252" x="1277938" y="1954213"/>
          <p14:tracePt t="9260" x="1196975" y="2000250"/>
          <p14:tracePt t="9267" x="1131888" y="2063750"/>
          <p14:tracePt t="9272" x="1077913" y="2119313"/>
          <p14:tracePt t="9280" x="1050925" y="2155825"/>
          <p14:tracePt t="9287" x="1022350" y="2182813"/>
          <p14:tracePt t="9293" x="995363" y="2219325"/>
          <p14:tracePt t="9301" x="968375" y="2282825"/>
          <p14:tracePt t="9308" x="931863" y="2319338"/>
          <p14:tracePt t="9315" x="912813" y="2382838"/>
          <p14:tracePt t="9321" x="885825" y="2447925"/>
          <p14:tracePt t="9329" x="839788" y="2520950"/>
          <p14:tracePt t="9336" x="831850" y="2574925"/>
          <p14:tracePt t="9343" x="793750" y="2630488"/>
          <p14:tracePt t="9351" x="766763" y="2703513"/>
          <p14:tracePt t="9357" x="739775" y="2767013"/>
          <p14:tracePt t="9365" x="720725" y="2830513"/>
          <p14:tracePt t="9370" x="712788" y="2894013"/>
          <p14:tracePt t="9378" x="703263" y="2940050"/>
          <p14:tracePt t="9385" x="693738" y="2968625"/>
          <p14:tracePt t="9392" x="693738" y="2976563"/>
          <p14:tracePt t="9399" x="684213" y="3013075"/>
          <p14:tracePt t="9406" x="684213" y="3032125"/>
          <p14:tracePt t="9413" x="684213" y="3049588"/>
          <p14:tracePt t="9420" x="684213" y="3078163"/>
          <p14:tracePt t="9427" x="684213" y="3086100"/>
          <p14:tracePt t="9434" x="684213" y="3105150"/>
          <p14:tracePt t="9441" x="693738" y="3132138"/>
          <p14:tracePt t="9448" x="693738" y="3151188"/>
          <p14:tracePt t="9455" x="703263" y="3168650"/>
          <p14:tracePt t="9462" x="712788" y="3178175"/>
          <p14:tracePt t="9468" x="720725" y="3214688"/>
          <p14:tracePt t="9476" x="739775" y="3241675"/>
          <p14:tracePt t="9484" x="749300" y="3251200"/>
          <p14:tracePt t="9489" x="766763" y="3278188"/>
          <p14:tracePt t="9496" x="766763" y="3297238"/>
          <p14:tracePt t="9504" x="793750" y="3324225"/>
          <p14:tracePt t="9511" x="822325" y="3341688"/>
          <p14:tracePt t="9517" x="858838" y="3387725"/>
          <p14:tracePt t="9525" x="912813" y="3424238"/>
          <p14:tracePt t="9534" x="949325" y="3451225"/>
          <p14:tracePt t="9539" x="1004888" y="3479800"/>
          <p14:tracePt t="9546" x="1041400" y="3506788"/>
          <p14:tracePt t="9552" x="1077913" y="3524250"/>
          <p14:tracePt t="9560" x="1123950" y="3543300"/>
          <p14:tracePt t="9567" x="1160463" y="3560763"/>
          <p14:tracePt t="9573" x="1187450" y="3570288"/>
          <p14:tracePt t="9588" x="1214438" y="3579813"/>
          <p14:tracePt t="9595" x="1223963" y="3579813"/>
          <p14:tracePt t="9601" x="1260475" y="3579813"/>
          <p14:tracePt t="9609" x="1296988" y="3579813"/>
          <p14:tracePt t="9615" x="1323975" y="3579813"/>
          <p14:tracePt t="9623" x="1379538" y="3589338"/>
          <p14:tracePt t="9630" x="1423988" y="3589338"/>
          <p14:tracePt t="9636" x="1460500" y="3589338"/>
          <p14:tracePt t="9644" x="1497013" y="3589338"/>
          <p14:tracePt t="9651" x="1543050" y="3589338"/>
          <p14:tracePt t="9658" x="1570038" y="3579813"/>
          <p14:tracePt t="9665" x="1606550" y="3579813"/>
          <p14:tracePt t="9672" x="1635125" y="3579813"/>
          <p14:tracePt t="9679" x="1689100" y="3560763"/>
          <p14:tracePt t="9685" x="1717675" y="3560763"/>
          <p14:tracePt t="9692" x="1762125" y="3560763"/>
          <p14:tracePt t="9701" x="1854200" y="3533775"/>
          <p14:tracePt t="9706" x="1990725" y="3497263"/>
          <p14:tracePt t="9714" x="2090738" y="3470275"/>
          <p14:tracePt t="9721" x="2173288" y="3460750"/>
          <p14:tracePt t="9728" x="2200275" y="3451225"/>
          <p14:tracePt t="9734" x="2236788" y="3443288"/>
          <p14:tracePt t="9741" x="2265363" y="3443288"/>
          <p14:tracePt t="9748" x="2292350" y="3433763"/>
          <p14:tracePt t="9755" x="2328863" y="3424238"/>
          <p14:tracePt t="9763" x="2355850" y="3424238"/>
          <p14:tracePt t="9769" x="2374900" y="3406775"/>
          <p14:tracePt t="9777" x="2401888" y="3397250"/>
          <p14:tracePt t="9784" x="2438400" y="3378200"/>
          <p14:tracePt t="9790" x="2484438" y="3370263"/>
          <p14:tracePt t="9798" x="2530475" y="3351213"/>
          <p14:tracePt t="9804" x="2593975" y="3314700"/>
          <p14:tracePt t="9811" x="2684463" y="3287713"/>
          <p14:tracePt t="9818" x="2767013" y="3260725"/>
          <p14:tracePt t="9826" x="2830513" y="3241675"/>
          <p14:tracePt t="9832" x="2876550" y="3214688"/>
          <p14:tracePt t="9840" x="2959100" y="3178175"/>
          <p14:tracePt t="9847" x="3005138" y="3168650"/>
          <p14:tracePt t="9853" x="3059113" y="3151188"/>
          <p14:tracePt t="9861" x="3105150" y="3122613"/>
          <p14:tracePt t="9867" x="3132138" y="3122613"/>
          <p14:tracePt t="9875" x="3151188" y="3122613"/>
          <p14:tracePt t="9881" x="3178175" y="3114675"/>
          <p14:tracePt t="9889" x="3187700" y="3105150"/>
          <p14:tracePt t="9895" x="3195638" y="3095625"/>
          <p14:tracePt t="9902" x="3214688" y="3095625"/>
          <p14:tracePt t="9910" x="3224213" y="3086100"/>
          <p14:tracePt t="9924" x="3232150" y="3086100"/>
          <p14:tracePt t="9937" x="3241675" y="3086100"/>
          <p14:tracePt t="9959" x="3251200" y="3086100"/>
          <p14:tracePt t="10029" x="3241675" y="3086100"/>
          <p14:tracePt t="10035" x="3205163" y="3086100"/>
          <p14:tracePt t="10043" x="3159125" y="3086100"/>
          <p14:tracePt t="10051" x="3041650" y="3086100"/>
          <p14:tracePt t="10056" x="2886075" y="3086100"/>
          <p14:tracePt t="10064" x="2720975" y="3086100"/>
          <p14:tracePt t="10070" x="2630488" y="3086100"/>
          <p14:tracePt t="10077" x="2530475" y="3095625"/>
          <p14:tracePt t="10084" x="2428875" y="3095625"/>
          <p14:tracePt t="10092" x="2309813" y="3132138"/>
          <p14:tracePt t="10099" x="2228850" y="3159125"/>
          <p14:tracePt t="10105" x="2127250" y="3178175"/>
          <p14:tracePt t="10114" x="2009775" y="3187700"/>
          <p14:tracePt t="10119" x="1944688" y="3187700"/>
          <p14:tracePt t="10126" x="1890713" y="3187700"/>
          <p14:tracePt t="10133" x="1827213" y="3168650"/>
          <p14:tracePt t="10140" x="1781175" y="3159125"/>
          <p14:tracePt t="10152" x="1735138" y="3159125"/>
          <p14:tracePt t="10153" x="1698625" y="3151188"/>
          <p14:tracePt t="10161" x="1681163" y="3141663"/>
          <p14:tracePt t="10168" x="1671638" y="3141663"/>
          <p14:tracePt t="10176" x="1652588" y="3132138"/>
          <p14:tracePt t="10182" x="1616075" y="3122613"/>
          <p14:tracePt t="10190" x="1579563" y="3105150"/>
          <p14:tracePt t="10196" x="1562100" y="3105150"/>
          <p14:tracePt t="10203" x="1516063" y="3095625"/>
          <p14:tracePt t="10210" x="1489075" y="3086100"/>
          <p14:tracePt t="10217" x="1470025" y="3078163"/>
          <p14:tracePt t="10223" x="1452563" y="3068638"/>
          <p14:tracePt t="10231" x="1423988" y="3059113"/>
          <p14:tracePt t="10237" x="1406525" y="3049588"/>
          <p14:tracePt t="10245" x="1379538" y="3041650"/>
          <p14:tracePt t="10251" x="1350963" y="3032125"/>
          <p14:tracePt t="10259" x="1343025" y="3032125"/>
          <p14:tracePt t="10267" x="1323975" y="3022600"/>
          <p14:tracePt t="10272" x="1306513" y="3013075"/>
          <p14:tracePt t="10280" x="1296988" y="3005138"/>
          <p14:tracePt t="10287" x="1277938" y="2995613"/>
          <p14:tracePt t="10294" x="1270000" y="2995613"/>
          <p14:tracePt t="10302" x="1260475" y="2986088"/>
          <p14:tracePt t="10308" x="1250950" y="2986088"/>
          <p14:tracePt t="10315" x="1250950" y="2976563"/>
          <p14:tracePt t="10322" x="1241425" y="2976563"/>
          <p14:tracePt t="10329" x="1233488" y="2976563"/>
          <p14:tracePt t="10336" x="1223963" y="2976563"/>
          <p14:tracePt t="10350" x="1214438" y="2976563"/>
          <p14:tracePt t="10364" x="1214438" y="2968625"/>
          <p14:tracePt t="10371" x="1204913" y="2968625"/>
          <p14:tracePt t="10384" x="1196975" y="2968625"/>
          <p14:tracePt t="10399" x="1187450" y="2968625"/>
          <p14:tracePt t="10448" x="1196975" y="2968625"/>
          <p14:tracePt t="10456" x="1204913" y="2968625"/>
          <p14:tracePt t="10468" x="1223963" y="2976563"/>
          <p14:tracePt t="10476" x="1223963" y="2986088"/>
          <p14:tracePt t="10484" x="1241425" y="2986088"/>
          <p14:tracePt t="10489" x="1270000" y="2995613"/>
          <p14:tracePt t="10497" x="1287463" y="3005138"/>
          <p14:tracePt t="10504" x="1314450" y="3013075"/>
          <p14:tracePt t="10510" x="1333500" y="3022600"/>
          <p14:tracePt t="10517" x="1360488" y="3032125"/>
          <p14:tracePt t="10525" x="1387475" y="3032125"/>
          <p14:tracePt t="10532" x="1416050" y="3041650"/>
          <p14:tracePt t="10539" x="1452563" y="3041650"/>
          <p14:tracePt t="10545" x="1497013" y="3049588"/>
          <p14:tracePt t="10552" x="1533525" y="3059113"/>
          <p14:tracePt t="10560" x="1562100" y="3059113"/>
          <p14:tracePt t="10567" x="1606550" y="3059113"/>
          <p14:tracePt t="10573" x="1708150" y="3068638"/>
          <p14:tracePt t="10581" x="1827213" y="3068638"/>
          <p14:tracePt t="10588" x="1990725" y="3068638"/>
          <p14:tracePt t="10595" x="2155825" y="3041650"/>
          <p14:tracePt t="10601" x="2273300" y="3013075"/>
          <p14:tracePt t="10608" x="2355850" y="3005138"/>
          <p14:tracePt t="10616" x="2447925" y="2995613"/>
          <p14:tracePt t="10623" x="2538413" y="2968625"/>
          <p14:tracePt t="10630" x="2611438" y="2968625"/>
          <p14:tracePt t="10636" x="2684463" y="2959100"/>
          <p14:tracePt t="10644" x="2749550" y="2949575"/>
          <p14:tracePt t="10651" x="2794000" y="2949575"/>
          <p14:tracePt t="10658" x="2822575" y="2940050"/>
          <p14:tracePt t="10665" x="2849563" y="2940050"/>
          <p14:tracePt t="10672" x="2886075" y="2940050"/>
          <p14:tracePt t="10678" x="2913063" y="2940050"/>
          <p14:tracePt t="10685" x="2940050" y="2940050"/>
          <p14:tracePt t="10693" x="2976563" y="2940050"/>
          <p14:tracePt t="10701" x="2995613" y="2940050"/>
          <p14:tracePt t="10707" x="3005138" y="2949575"/>
          <p14:tracePt t="10714" x="3022600" y="2949575"/>
          <p14:tracePt t="10720" x="3032125" y="2949575"/>
          <p14:tracePt t="10728" x="3041650" y="2949575"/>
          <p14:tracePt t="10734" x="3049588" y="2949575"/>
          <p14:tracePt t="10741" x="3049588" y="2959100"/>
          <p14:tracePt t="10763" x="3059113" y="2959100"/>
          <p14:tracePt t="10769" x="3068638" y="2959100"/>
          <p14:tracePt t="10825" x="3078163" y="2968625"/>
          <p14:tracePt t="10861" x="3068638" y="2968625"/>
          <p14:tracePt t="10867" x="3049588" y="2968625"/>
          <p14:tracePt t="10874" x="3022600" y="2959100"/>
          <p14:tracePt t="10881" x="2959100" y="2959100"/>
          <p14:tracePt t="10888" x="2794000" y="2949575"/>
          <p14:tracePt t="10895" x="2640013" y="2949575"/>
          <p14:tracePt t="10902" x="2501900" y="2949575"/>
          <p14:tracePt t="10910" x="2382838" y="2949575"/>
          <p14:tracePt t="10918" x="2236788" y="2968625"/>
          <p14:tracePt t="10923" x="2136775" y="2986088"/>
          <p14:tracePt t="10930" x="2046288" y="2986088"/>
          <p14:tracePt t="10937" x="1963738" y="2995613"/>
          <p14:tracePt t="10944" x="1881188" y="3022600"/>
          <p14:tracePt t="10952" x="1835150" y="3032125"/>
          <p14:tracePt t="10958" x="1798638" y="3032125"/>
          <p14:tracePt t="10965" x="1771650" y="3032125"/>
          <p14:tracePt t="10973" x="1735138" y="3032125"/>
          <p14:tracePt t="10979" x="1708150" y="3032125"/>
          <p14:tracePt t="10985" x="1698625" y="3032125"/>
          <p14:tracePt t="10994" x="1689100" y="3032125"/>
          <p14:tracePt t="11001" x="1681163" y="3032125"/>
          <p14:tracePt t="11018" x="1671638" y="3032125"/>
          <p14:tracePt t="11021" x="1662113" y="3032125"/>
          <p14:tracePt t="11042" x="1652588" y="3032125"/>
          <p14:tracePt t="11062" x="1644650" y="3032125"/>
          <p14:tracePt t="11111" x="1635125" y="3032125"/>
          <p14:tracePt t="11133" x="1625600" y="3032125"/>
          <p14:tracePt t="11504" x="1835150" y="3032125"/>
          <p14:tracePt t="11512" x="2109788" y="3032125"/>
          <p14:tracePt t="11517" x="2374900" y="3032125"/>
          <p14:tracePt t="11524" x="2520950" y="3032125"/>
          <p14:tracePt t="11532" x="2647950" y="3059113"/>
          <p14:tracePt t="11539" x="2830513" y="3068638"/>
          <p14:tracePt t="11545" x="3013075" y="3068638"/>
          <p14:tracePt t="11552" x="3151188" y="3086100"/>
          <p14:tracePt t="11559" x="3278188" y="3095625"/>
          <p14:tracePt t="11567" x="3406775" y="3095625"/>
          <p14:tracePt t="11573" x="3552825" y="3095625"/>
          <p14:tracePt t="11580" x="3698875" y="3095625"/>
          <p14:tracePt t="11588" x="3789363" y="3095625"/>
          <p14:tracePt t="11595" x="3862388" y="3095625"/>
          <p14:tracePt t="11601" x="3963988" y="3095625"/>
          <p14:tracePt t="11609" x="4037013" y="3095625"/>
          <p14:tracePt t="11615" x="4127500" y="3105150"/>
          <p14:tracePt t="11623" x="4183063" y="3105150"/>
          <p14:tracePt t="11629" x="4273550" y="3105150"/>
          <p14:tracePt t="11636" x="4329113" y="3105150"/>
          <p14:tracePt t="11644" x="4375150" y="3105150"/>
          <p14:tracePt t="11651" x="4419600" y="3105150"/>
          <p14:tracePt t="11658" x="4456113" y="3114675"/>
          <p14:tracePt t="11664" x="4484688" y="3114675"/>
          <p14:tracePt t="11671" x="4502150" y="3114675"/>
          <p14:tracePt t="11679" x="4529138" y="3114675"/>
          <p14:tracePt t="11693" x="4538663" y="3114675"/>
          <p14:tracePt t="11700" x="4548188" y="3122613"/>
          <p14:tracePt t="11707" x="4557713" y="3122613"/>
          <p14:tracePt t="11713" x="4575175" y="3122613"/>
          <p14:tracePt t="11728" x="4594225" y="3122613"/>
          <p14:tracePt t="11734" x="4602163" y="3122613"/>
          <p14:tracePt t="11748" x="4621213" y="3122613"/>
          <p14:tracePt t="11762" x="4630738" y="3122613"/>
          <p14:tracePt t="11769" x="4638675" y="3122613"/>
          <p14:tracePt t="11777" x="4638675" y="3132138"/>
          <p14:tracePt t="11784" x="4648200" y="3132138"/>
          <p14:tracePt t="11804" x="4657725" y="3132138"/>
          <p14:tracePt t="11818" x="4667250" y="3132138"/>
          <p14:tracePt t="11834" x="4675188" y="3132138"/>
          <p14:tracePt t="11839" x="4684713" y="3132138"/>
          <p14:tracePt t="11846" x="4694238" y="3132138"/>
          <p14:tracePt t="11853" x="4711700" y="3132138"/>
          <p14:tracePt t="11859" x="4721225" y="3132138"/>
          <p14:tracePt t="11867" x="4730750" y="3132138"/>
          <p14:tracePt t="11874" x="4748213" y="3132138"/>
          <p14:tracePt t="11882" x="4757738" y="3132138"/>
          <p14:tracePt t="11888" x="4767263" y="3132138"/>
          <p14:tracePt t="11895" x="4776788" y="3132138"/>
          <p14:tracePt t="11902" x="4794250" y="3132138"/>
          <p14:tracePt t="11909" x="4794250" y="3141663"/>
          <p14:tracePt t="11917" x="4813300" y="3141663"/>
          <p14:tracePt t="11932" x="4821238" y="3151188"/>
          <p14:tracePt t="11944" x="4830763" y="3151188"/>
          <p14:tracePt t="11951" x="4840288" y="3151188"/>
          <p14:tracePt t="11958" x="4849813" y="3151188"/>
          <p14:tracePt t="11972" x="4867275" y="3151188"/>
          <p14:tracePt t="11980" x="4867275" y="3159125"/>
          <p14:tracePt t="11994" x="4876800" y="3159125"/>
          <p14:tracePt t="12001" x="4886325" y="3159125"/>
          <p14:tracePt t="12006" x="4886325" y="3168650"/>
          <p14:tracePt t="12020" x="4895850" y="3168650"/>
          <p14:tracePt t="12035" x="4903788" y="3178175"/>
          <p14:tracePt t="12041" x="4903788" y="3187700"/>
          <p14:tracePt t="12055" x="4913313" y="3187700"/>
          <p14:tracePt t="12062" x="4913313" y="3195638"/>
          <p14:tracePt t="12070" x="4913313" y="3205163"/>
          <p14:tracePt t="12078" x="4922838" y="3205163"/>
          <p14:tracePt t="12098" x="4922838" y="3214688"/>
          <p14:tracePt t="12104" x="4922838" y="3224213"/>
          <p14:tracePt t="12118" x="4932363" y="3224213"/>
          <p14:tracePt t="12140" x="4932363" y="3232150"/>
          <p14:tracePt t="12153" x="4932363" y="3241675"/>
          <p14:tracePt t="12176" x="4932363" y="3251200"/>
          <p14:tracePt t="12230" x="4940300" y="3251200"/>
          <p14:tracePt t="12245" x="4949825" y="3251200"/>
          <p14:tracePt t="12251" x="4976813" y="3251200"/>
          <p14:tracePt t="12259" x="5005388" y="3251200"/>
          <p14:tracePt t="12266" x="5078413" y="3251200"/>
          <p14:tracePt t="12273" x="5178425" y="3251200"/>
          <p14:tracePt t="12280" x="5278438" y="3251200"/>
          <p14:tracePt t="12286" x="5397500" y="3241675"/>
          <p14:tracePt t="12294" x="5516563" y="3224213"/>
          <p14:tracePt t="12303" x="5607050" y="3224213"/>
          <p14:tracePt t="12307" x="5680075" y="3214688"/>
          <p14:tracePt t="12315" x="5753100" y="3214688"/>
          <p14:tracePt t="12322" x="5799138" y="3205163"/>
          <p14:tracePt t="12328" x="5835650" y="3205163"/>
          <p14:tracePt t="12335" x="5881688" y="3195638"/>
          <p14:tracePt t="12343" x="5908675" y="3195638"/>
          <p14:tracePt t="12351" x="5972175" y="3178175"/>
          <p14:tracePt t="12356" x="6000750" y="3178175"/>
          <p14:tracePt t="12365" x="6027738" y="3159125"/>
          <p14:tracePt t="12370" x="6045200" y="3151188"/>
          <p14:tracePt t="12378" x="6054725" y="3151188"/>
          <p14:tracePt t="12384" x="6064250" y="3151188"/>
          <p14:tracePt t="12392" x="6073775" y="3151188"/>
          <p14:tracePt t="12399" x="6091238" y="3151188"/>
          <p14:tracePt t="12412" x="6100763" y="3141663"/>
          <p14:tracePt t="12419" x="6118225" y="3141663"/>
          <p14:tracePt t="12447" x="6127750" y="3141663"/>
          <p14:tracePt t="12461" x="6137275" y="3141663"/>
          <p14:tracePt t="12553" x="6127750" y="3141663"/>
          <p14:tracePt t="12567" x="6110288" y="3141663"/>
          <p14:tracePt t="12573" x="6100763" y="3141663"/>
          <p14:tracePt t="12580" x="6073775" y="3141663"/>
          <p14:tracePt t="12587" x="6027738" y="3141663"/>
          <p14:tracePt t="12594" x="5927725" y="3141663"/>
          <p14:tracePt t="12601" x="5781675" y="3132138"/>
          <p14:tracePt t="12608" x="5626100" y="3114675"/>
          <p14:tracePt t="12616" x="5516563" y="3114675"/>
          <p14:tracePt t="12622" x="5434013" y="3114675"/>
          <p14:tracePt t="12629" x="5370513" y="3114675"/>
          <p14:tracePt t="12636" x="5314950" y="3105150"/>
          <p14:tracePt t="12643" x="5260975" y="3095625"/>
          <p14:tracePt t="12651" x="5251450" y="3095625"/>
          <p14:tracePt t="12657" x="5232400" y="3095625"/>
          <p14:tracePt t="12665" x="5224463" y="3095625"/>
          <p14:tracePt t="12678" x="5214938" y="3095625"/>
          <p14:tracePt t="12685" x="5205413" y="3095625"/>
          <p14:tracePt t="12700" x="5195888" y="3095625"/>
          <p14:tracePt t="12707" x="5187950" y="3095625"/>
          <p14:tracePt t="12720" x="5178425" y="3095625"/>
          <p14:tracePt t="12727" x="5168900" y="3095625"/>
          <p14:tracePt t="12747" x="5159375" y="3095625"/>
          <p14:tracePt t="12769" x="5151438" y="3095625"/>
          <p14:tracePt t="12784" x="5141913" y="3095625"/>
          <p14:tracePt t="12789" x="5132388" y="3095625"/>
          <p14:tracePt t="12797" x="5122863" y="3095625"/>
          <p14:tracePt t="12804" x="5105400" y="3105150"/>
          <p14:tracePt t="12811" x="5095875" y="3105150"/>
          <p14:tracePt t="12818" x="5078413" y="3114675"/>
          <p14:tracePt t="12824" x="5049838" y="3114675"/>
          <p14:tracePt t="12832" x="5041900" y="3114675"/>
          <p14:tracePt t="12838" x="5013325" y="3122613"/>
          <p14:tracePt t="12846" x="4976813" y="3132138"/>
          <p14:tracePt t="12852" x="4968875" y="3132138"/>
          <p14:tracePt t="12861" x="4940300" y="3141663"/>
          <p14:tracePt t="12867" x="4932363" y="3141663"/>
          <p14:tracePt t="12874" x="4913313" y="3141663"/>
          <p14:tracePt t="12880" x="4895850" y="3151188"/>
          <p14:tracePt t="12888" x="4876800" y="3151188"/>
          <p14:tracePt t="12895" x="4867275" y="3151188"/>
          <p14:tracePt t="12910" x="4849813" y="3159125"/>
          <p14:tracePt t="12917" x="4840288" y="3159125"/>
          <p14:tracePt t="12930" x="4821238" y="3159125"/>
          <p14:tracePt t="12943" x="4813300" y="3159125"/>
          <p14:tracePt t="12951" x="4794250" y="3159125"/>
          <p14:tracePt t="12972" x="4784725" y="3159125"/>
          <p14:tracePt t="12985" x="4776788" y="3159125"/>
          <p14:tracePt t="12992" x="4767263" y="3159125"/>
          <p14:tracePt t="13001" x="4757738" y="3159125"/>
          <p14:tracePt t="13021" x="4748213" y="3159125"/>
          <p14:tracePt t="13034" x="4730750" y="3159125"/>
          <p14:tracePt t="13049" x="4721225" y="3159125"/>
          <p14:tracePt t="13056" x="4711700" y="3168650"/>
          <p14:tracePt t="13062" x="4703763" y="3168650"/>
          <p14:tracePt t="13069" x="4694238" y="3168650"/>
          <p14:tracePt t="13077" x="4684713" y="3168650"/>
          <p14:tracePt t="13083" x="4675188" y="3168650"/>
          <p14:tracePt t="13090" x="4667250" y="3168650"/>
          <p14:tracePt t="13098" x="4657725" y="3168650"/>
          <p14:tracePt t="13105" x="4638675" y="3178175"/>
          <p14:tracePt t="13112" x="4630738" y="3178175"/>
          <p14:tracePt t="13118" x="4621213" y="3178175"/>
          <p14:tracePt t="13126" x="4621213" y="3187700"/>
          <p14:tracePt t="13133" x="4602163" y="3187700"/>
          <p14:tracePt t="13139" x="4594225" y="3187700"/>
          <p14:tracePt t="13154" x="4584700" y="3187700"/>
          <p14:tracePt t="13160" x="4575175" y="3187700"/>
          <p14:tracePt t="13167" x="4557713" y="3187700"/>
          <p14:tracePt t="13174" x="4548188" y="3187700"/>
          <p14:tracePt t="13181" x="4521200" y="3187700"/>
          <p14:tracePt t="13188" x="4502150" y="3187700"/>
          <p14:tracePt t="13195" x="4492625" y="3187700"/>
          <p14:tracePt t="13202" x="4484688" y="3187700"/>
          <p14:tracePt t="13209" x="4475163" y="3187700"/>
          <p14:tracePt t="13217" x="4465638" y="3187700"/>
          <p14:tracePt t="13224" x="4456113" y="3187700"/>
          <p14:tracePt t="13231" x="4448175" y="3187700"/>
          <p14:tracePt t="13237" x="4429125" y="3187700"/>
          <p14:tracePt t="13251" x="4419600" y="3178175"/>
          <p14:tracePt t="13259" x="4411663" y="3178175"/>
          <p14:tracePt t="13265" x="4402138" y="3178175"/>
          <p14:tracePt t="13273" x="4383088" y="3168650"/>
          <p14:tracePt t="13286" x="4365625" y="3168650"/>
          <p14:tracePt t="13301" x="4356100" y="3168650"/>
          <p14:tracePt t="13307" x="4346575" y="3168650"/>
          <p14:tracePt t="13321" x="4329113" y="3168650"/>
          <p14:tracePt t="13328" x="4319588" y="3168650"/>
          <p14:tracePt t="13343" x="4310063" y="3168650"/>
          <p14:tracePt t="13350" x="4302125" y="3168650"/>
          <p14:tracePt t="13365" x="4292600" y="3168650"/>
          <p14:tracePt t="13377" x="4283075" y="3168650"/>
          <p14:tracePt t="13398" x="4273550" y="3168650"/>
          <p14:tracePt t="13412" x="4265613" y="3168650"/>
          <p14:tracePt t="13448" x="4256088" y="3168650"/>
          <p14:tracePt t="13468" x="4246563" y="3168650"/>
          <p14:tracePt t="13518" x="4237038" y="3168650"/>
          <p14:tracePt t="13644" x="4229100" y="3168650"/>
          <p14:tracePt t="13664" x="4219575" y="3168650"/>
          <p14:tracePt t="14420" x="4210050" y="3168650"/>
          <p14:tracePt t="14433" x="4200525" y="3168650"/>
          <p14:tracePt t="14454" x="4192588" y="3168650"/>
          <p14:tracePt t="14468" x="4183063" y="3168650"/>
          <p14:tracePt t="14497" x="4173538" y="3168650"/>
          <p14:tracePt t="14517" x="4164013" y="3168650"/>
          <p14:tracePt t="14566" x="4156075" y="3168650"/>
          <p14:tracePt t="15091" x="4164013" y="3168650"/>
          <p14:tracePt t="15118" x="4173538" y="3168650"/>
          <p14:tracePt t="15173" x="4183063" y="3168650"/>
          <p14:tracePt t="15216" x="4192588" y="3168650"/>
          <p14:tracePt t="15279" x="4200525" y="3178175"/>
          <p14:tracePt t="15286" x="4210050" y="3178175"/>
          <p14:tracePt t="15356" x="4219575" y="3178175"/>
          <p14:tracePt t="15384" x="4229100" y="3178175"/>
          <p14:tracePt t="15405" x="4237038" y="3187700"/>
          <p14:tracePt t="15426" x="4237038" y="3195638"/>
          <p14:tracePt t="15447" x="4246563" y="3195638"/>
          <p14:tracePt t="15455" x="4256088" y="3195638"/>
          <p14:tracePt t="15461" x="4265613" y="3195638"/>
          <p14:tracePt t="15468" x="4283075" y="3205163"/>
          <p14:tracePt t="15475" x="4302125" y="3205163"/>
          <p14:tracePt t="15482" x="4329113" y="3214688"/>
          <p14:tracePt t="15489" x="4356100" y="3224213"/>
          <p14:tracePt t="15496" x="4392613" y="3232150"/>
          <p14:tracePt t="15503" x="4429125" y="3232150"/>
          <p14:tracePt t="15510" x="4475163" y="3251200"/>
          <p14:tracePt t="15517" x="4548188" y="3260725"/>
          <p14:tracePt t="15524" x="4638675" y="3268663"/>
          <p14:tracePt t="15531" x="4740275" y="3287713"/>
          <p14:tracePt t="15538" x="4857750" y="3305175"/>
          <p14:tracePt t="15545" x="4922838" y="3314700"/>
          <p14:tracePt t="15553" x="4976813" y="3324225"/>
          <p14:tracePt t="15558" x="5041900" y="3341688"/>
          <p14:tracePt t="15566" x="5105400" y="3351213"/>
          <p14:tracePt t="15573" x="5159375" y="3351213"/>
          <p14:tracePt t="15580" x="5224463" y="3360738"/>
          <p14:tracePt t="15586" x="5287963" y="3360738"/>
          <p14:tracePt t="15594" x="5334000" y="3370263"/>
          <p14:tracePt t="15602" x="5351463" y="3370263"/>
          <p14:tracePt t="15607" x="5378450" y="3370263"/>
          <p14:tracePt t="15615" x="5397500" y="3370263"/>
          <p14:tracePt t="15622" x="5414963" y="3370263"/>
          <p14:tracePt t="15629" x="5434013" y="3370263"/>
          <p14:tracePt t="15635" x="5451475" y="3370263"/>
          <p14:tracePt t="15642" x="5480050" y="3370263"/>
          <p14:tracePt t="15650" x="5487988" y="3370263"/>
          <p14:tracePt t="15657" x="5507038" y="3370263"/>
          <p14:tracePt t="15664" x="5516563" y="3378200"/>
          <p14:tracePt t="15670" x="5534025" y="3378200"/>
          <p14:tracePt t="15678" x="5570538" y="3378200"/>
          <p14:tracePt t="15684" x="5589588" y="3378200"/>
          <p14:tracePt t="15692" x="5626100" y="3378200"/>
          <p14:tracePt t="15699" x="5643563" y="3378200"/>
          <p14:tracePt t="15706" x="5670550" y="3378200"/>
          <p14:tracePt t="15713" x="5708650" y="3378200"/>
          <p14:tracePt t="15719" x="5735638" y="3378200"/>
          <p14:tracePt t="15727" x="5762625" y="3370263"/>
          <p14:tracePt t="15734" x="5799138" y="3360738"/>
          <p14:tracePt t="15740" x="5818188" y="3360738"/>
          <p14:tracePt t="15748" x="5826125" y="3351213"/>
          <p14:tracePt t="15754" x="5835650" y="3351213"/>
          <p14:tracePt t="15761" x="5845175" y="3351213"/>
          <p14:tracePt t="15768" x="5862638" y="3351213"/>
          <p14:tracePt t="15784" x="5881688" y="3351213"/>
          <p14:tracePt t="15790" x="5899150" y="3351213"/>
          <p14:tracePt t="15797" x="5908675" y="3341688"/>
          <p14:tracePt t="15803" x="5918200" y="3341688"/>
          <p14:tracePt t="15818" x="5927725" y="3333750"/>
          <p14:tracePt t="15824" x="5935663" y="3333750"/>
          <p14:tracePt t="15832" x="5945188" y="3333750"/>
          <p14:tracePt t="15839" x="5964238" y="3333750"/>
          <p14:tracePt t="15860" x="5972175" y="3333750"/>
          <p14:tracePt t="15874" x="5981700" y="3333750"/>
          <p14:tracePt t="15888" x="5991225" y="3333750"/>
          <p14:tracePt t="15901" x="6000750" y="3333750"/>
          <p14:tracePt t="15915" x="6008688" y="3333750"/>
          <p14:tracePt t="15931" x="6018213" y="3333750"/>
          <p14:tracePt t="15944" x="6027738" y="3333750"/>
          <p14:tracePt t="16000" x="6037263" y="3333750"/>
          <p14:tracePt t="16013" x="6045200" y="3333750"/>
          <p14:tracePt t="16063" x="6054725" y="3333750"/>
          <p14:tracePt t="16335" x="6064250" y="3333750"/>
          <p14:tracePt t="16384" x="6073775" y="3333750"/>
          <p14:tracePt t="16405" x="6081713" y="3324225"/>
          <p14:tracePt t="16412" x="6091238" y="3314700"/>
          <p14:tracePt t="16418" x="6100763" y="3314700"/>
          <p14:tracePt t="16426" x="6100763" y="3305175"/>
          <p14:tracePt t="16434" x="6110288" y="3305175"/>
          <p14:tracePt t="16454" x="6118225" y="3297238"/>
          <p14:tracePt t="16467" x="6127750" y="3297238"/>
          <p14:tracePt t="16483" x="6127750" y="3287713"/>
          <p14:tracePt t="16495" x="6137275" y="3287713"/>
          <p14:tracePt t="16502" x="6146800" y="3287713"/>
          <p14:tracePt t="16531" x="6146800" y="3278188"/>
          <p14:tracePt t="16551" x="6154738" y="3268663"/>
          <p14:tracePt t="16573" x="6164263" y="3268663"/>
          <p14:tracePt t="16601" x="6173788" y="3260725"/>
          <p14:tracePt t="16629" x="6183313" y="3251200"/>
          <p14:tracePt t="16657" x="6183313" y="3241675"/>
          <p14:tracePt t="16670" x="6191250" y="3241675"/>
          <p14:tracePt t="16692" x="6200775" y="3241675"/>
          <p14:tracePt t="16805" x="6200775" y="3232150"/>
          <p14:tracePt t="16860" x="6200775" y="3224213"/>
          <p14:tracePt t="16867" x="6210300" y="3214688"/>
          <p14:tracePt t="16887" x="6219825" y="3205163"/>
          <p14:tracePt t="16895" x="6227763" y="3195638"/>
          <p14:tracePt t="16901" x="6227763" y="3187700"/>
          <p14:tracePt t="16908" x="6227763" y="3168650"/>
          <p14:tracePt t="16915" x="6237288" y="3151188"/>
          <p14:tracePt t="16923" x="6237288" y="3141663"/>
          <p14:tracePt t="16929" x="6246813" y="3132138"/>
          <p14:tracePt t="16936" x="6246813" y="3122613"/>
          <p14:tracePt t="16943" x="6256338" y="3105150"/>
          <p14:tracePt t="16950" x="6264275" y="3078163"/>
          <p14:tracePt t="16957" x="6264275" y="3059113"/>
          <p14:tracePt t="16964" x="6273800" y="3041650"/>
          <p14:tracePt t="16972" x="6283325" y="3013075"/>
          <p14:tracePt t="16978" x="6292850" y="2995613"/>
          <p14:tracePt t="16987" x="6292850" y="2959100"/>
          <p14:tracePt t="16992" x="6300788" y="2940050"/>
          <p14:tracePt t="17001" x="6319838" y="2903538"/>
          <p14:tracePt t="17006" x="6319838" y="2857500"/>
          <p14:tracePt t="17014" x="6337300" y="2803525"/>
          <p14:tracePt t="17034" x="6356350" y="2740025"/>
          <p14:tracePt t="17042" x="6356350" y="2711450"/>
          <p14:tracePt t="17048" x="6356350" y="2684463"/>
          <p14:tracePt t="17055" x="6356350" y="2667000"/>
          <p14:tracePt t="17062" x="6356350" y="2630488"/>
          <p14:tracePt t="17069" x="6356350" y="2611438"/>
          <p14:tracePt t="17076" x="6356350" y="2584450"/>
          <p14:tracePt t="17083" x="6356350" y="2557463"/>
          <p14:tracePt t="17090" x="6356350" y="2511425"/>
          <p14:tracePt t="17097" x="6346825" y="2474913"/>
          <p14:tracePt t="17104" x="6329363" y="2419350"/>
          <p14:tracePt t="17111" x="6319838" y="2401888"/>
          <p14:tracePt t="17118" x="6310313" y="2374900"/>
          <p14:tracePt t="17125" x="6300788" y="2365375"/>
          <p14:tracePt t="17132" x="6292850" y="2338388"/>
          <p14:tracePt t="17139" x="6283325" y="2301875"/>
          <p14:tracePt t="17146" x="6273800" y="2292350"/>
          <p14:tracePt t="17153" x="6273800" y="2265363"/>
          <p14:tracePt t="17160" x="6264275" y="2236788"/>
          <p14:tracePt t="17167" x="6256338" y="2228850"/>
          <p14:tracePt t="17173" x="6246813" y="2209800"/>
          <p14:tracePt t="17181" x="6246813" y="2182813"/>
          <p14:tracePt t="17188" x="6237288" y="2182813"/>
          <p14:tracePt t="17195" x="6237288" y="2163763"/>
          <p14:tracePt t="17201" x="6237288" y="2155825"/>
          <p14:tracePt t="17209" x="6227763" y="2146300"/>
          <p14:tracePt t="17217" x="6227763" y="2136775"/>
          <p14:tracePt t="17222" x="6219825" y="2136775"/>
          <p14:tracePt t="17237" x="6219825" y="2127250"/>
          <p14:tracePt t="17244" x="6219825" y="2119313"/>
          <p14:tracePt t="17266" x="6210300" y="2109788"/>
          <p14:tracePt t="17272" x="6210300" y="2100263"/>
          <p14:tracePt t="17293" x="6210300" y="2090738"/>
          <p14:tracePt t="17314" x="6210300" y="2082800"/>
          <p14:tracePt t="17838" x="6210300" y="2054225"/>
          <p14:tracePt t="17845" x="6210300" y="2036763"/>
          <p14:tracePt t="17853" x="6210300" y="2017713"/>
          <p14:tracePt t="17860" x="6210300" y="2000250"/>
          <p14:tracePt t="17868" x="6210300" y="1963738"/>
          <p14:tracePt t="17874" x="6210300" y="1935163"/>
          <p14:tracePt t="17880" x="6200775" y="1908175"/>
          <p14:tracePt t="17887" x="6191250" y="1881188"/>
          <p14:tracePt t="17894" x="6183313" y="1854200"/>
          <p14:tracePt t="17903" x="6183313" y="1835150"/>
          <p14:tracePt t="17908" x="6173788" y="1817688"/>
          <p14:tracePt t="17915" x="6164263" y="1798638"/>
          <p14:tracePt t="17923" x="6154738" y="1762125"/>
          <p14:tracePt t="17928" x="6146800" y="1735138"/>
          <p14:tracePt t="17935" x="6137275" y="1716088"/>
          <p14:tracePt t="17944" x="6118225" y="1698625"/>
          <p14:tracePt t="17957" x="6118225" y="1679575"/>
          <p14:tracePt t="17964" x="6100763" y="1671638"/>
          <p14:tracePt t="17972" x="6100763" y="1652588"/>
          <p14:tracePt t="17978" x="6081713" y="1643063"/>
          <p14:tracePt t="17985" x="6064250" y="1625600"/>
          <p14:tracePt t="17992" x="6054725" y="1616075"/>
          <p14:tracePt t="18002" x="6045200" y="1606550"/>
          <p14:tracePt t="18005" x="6027738" y="1589088"/>
          <p14:tracePt t="18013" x="6018213" y="1579563"/>
          <p14:tracePt t="18020" x="6008688" y="1570038"/>
          <p14:tracePt t="18027" x="5991225" y="1562100"/>
          <p14:tracePt t="18034" x="5981700" y="1543050"/>
          <p14:tracePt t="18041" x="5964238" y="1533525"/>
          <p14:tracePt t="18049" x="5945188" y="1525588"/>
          <p14:tracePt t="18055" x="5935663" y="1516063"/>
          <p14:tracePt t="18062" x="5927725" y="1506538"/>
          <p14:tracePt t="18069" x="5899150" y="1497013"/>
          <p14:tracePt t="18075" x="5881688" y="1479550"/>
          <p14:tracePt t="18084" x="5854700" y="1470025"/>
          <p14:tracePt t="18090" x="5835650" y="1460500"/>
          <p14:tracePt t="18098" x="5818188" y="1443038"/>
          <p14:tracePt t="18104" x="5799138" y="1443038"/>
          <p14:tracePt t="18111" x="5781675" y="1433513"/>
          <p14:tracePt t="18118" x="5762625" y="1433513"/>
          <p14:tracePt t="18125" x="5745163" y="1433513"/>
          <p14:tracePt t="18132" x="5726113" y="1433513"/>
          <p14:tracePt t="18139" x="5708650" y="1433513"/>
          <p14:tracePt t="18147" x="5699125" y="1423988"/>
          <p14:tracePt t="18153" x="5680075" y="1423988"/>
          <p14:tracePt t="18159" x="5653088" y="1423988"/>
          <p14:tracePt t="18167" x="5643563" y="1423988"/>
          <p14:tracePt t="18174" x="5616575" y="1416050"/>
          <p14:tracePt t="18181" x="5597525" y="1416050"/>
          <p14:tracePt t="18188" x="5580063" y="1416050"/>
          <p14:tracePt t="18195" x="5570538" y="1406525"/>
          <p14:tracePt t="18209" x="5561013" y="1406525"/>
          <p14:tracePt t="18217" x="5553075" y="1406525"/>
          <p14:tracePt t="18222" x="5543550" y="1406525"/>
          <p14:tracePt t="18230" x="5534025" y="1406525"/>
          <p14:tracePt t="18245" x="5524500" y="1397000"/>
          <p14:tracePt t="18257" x="5516563" y="1387475"/>
          <p14:tracePt t="18265" x="5507038" y="1387475"/>
          <p14:tracePt t="18285" x="5497513" y="1387475"/>
          <p14:tracePt t="18293" x="5487988" y="1387475"/>
          <p14:tracePt t="18343" x="5480050" y="1387475"/>
          <p14:tracePt t="18369" x="5470525" y="1387475"/>
          <p14:tracePt t="20600" x="5268913" y="1333500"/>
          <p14:tracePt t="20607" x="4821238" y="1187450"/>
          <p14:tracePt t="20615" x="4502150" y="1114425"/>
          <p14:tracePt t="20622" x="4273550" y="1068388"/>
          <p14:tracePt t="20628" x="3944938" y="995363"/>
          <p14:tracePt t="20635" x="3652838" y="931863"/>
          <p14:tracePt t="20642" x="3506788" y="912813"/>
          <p14:tracePt t="20650" x="3343275" y="895350"/>
          <p14:tracePt t="20656" x="3178175" y="866775"/>
          <p14:tracePt t="20664" x="2995613" y="866775"/>
          <p14:tracePt t="20670" x="2876550" y="858838"/>
          <p14:tracePt t="20677" x="2749550" y="839788"/>
          <p14:tracePt t="20684" x="2630488" y="830263"/>
          <p14:tracePt t="20692" x="2557463" y="822325"/>
          <p14:tracePt t="20698" x="2474913" y="812800"/>
          <p14:tracePt t="20705" x="2392363" y="793750"/>
          <p14:tracePt t="20713" x="2301875" y="776288"/>
          <p14:tracePt t="20719" x="2236788" y="766763"/>
          <p14:tracePt t="20726" x="2163763" y="766763"/>
          <p14:tracePt t="20734" x="2100263" y="766763"/>
          <p14:tracePt t="20741" x="2073275" y="766763"/>
          <p14:tracePt t="20747" x="2027238" y="766763"/>
          <p14:tracePt t="20754" x="1963738" y="766763"/>
          <p14:tracePt t="20761" x="1908175" y="766763"/>
          <p14:tracePt t="20768" x="1835150" y="766763"/>
          <p14:tracePt t="20775" x="1762125" y="766763"/>
          <p14:tracePt t="20783" x="1708150" y="776288"/>
          <p14:tracePt t="20790" x="1662113" y="793750"/>
          <p14:tracePt t="20796" x="1606550" y="812800"/>
          <p14:tracePt t="20802" x="1570038" y="839788"/>
          <p14:tracePt t="20811" x="1533525" y="858838"/>
          <p14:tracePt t="20817" x="1497013" y="895350"/>
          <p14:tracePt t="20824" x="1460500" y="912813"/>
          <p14:tracePt t="20831" x="1443038" y="912813"/>
          <p14:tracePt t="20839" x="1423988" y="912813"/>
          <p14:tracePt t="20845" x="1406525" y="922338"/>
          <p14:tracePt t="20860" x="1387475" y="931863"/>
          <p14:tracePt t="20873" x="1370013" y="949325"/>
          <p14:tracePt t="20880" x="1343025" y="949325"/>
          <p14:tracePt t="20887" x="1343025" y="968375"/>
          <p14:tracePt t="20894" x="1323975" y="976313"/>
          <p14:tracePt t="20901" x="1306513" y="995363"/>
          <p14:tracePt t="20908" x="1287463" y="1014413"/>
          <p14:tracePt t="20915" x="1277938" y="1022350"/>
          <p14:tracePt t="20922" x="1260475" y="1050925"/>
          <p14:tracePt t="20929" x="1241425" y="1058863"/>
          <p14:tracePt t="20936" x="1241425" y="1087438"/>
          <p14:tracePt t="20942" x="1233488" y="1104900"/>
          <p14:tracePt t="20951" x="1223963" y="1104900"/>
          <p14:tracePt t="20956" x="1223963" y="1123950"/>
          <p14:tracePt t="20964" x="1223963" y="1131888"/>
          <p14:tracePt t="20971" x="1223963" y="1160463"/>
          <p14:tracePt t="20978" x="1233488" y="1177925"/>
          <p14:tracePt t="20985" x="1233488" y="1196975"/>
          <p14:tracePt t="20992" x="1260475" y="1223963"/>
          <p14:tracePt t="20999" x="1296988" y="1277938"/>
          <p14:tracePt t="21019" x="1470025" y="1443038"/>
          <p14:tracePt t="21027" x="1516063" y="1479550"/>
          <p14:tracePt t="21034" x="1562100" y="1506538"/>
          <p14:tracePt t="21041" x="1625600" y="1543050"/>
          <p14:tracePt t="21048" x="1681163" y="1598613"/>
          <p14:tracePt t="21055" x="1744663" y="1625600"/>
          <p14:tracePt t="21061" x="1844675" y="1662113"/>
          <p14:tracePt t="21070" x="1981200" y="1698625"/>
          <p14:tracePt t="21075" x="2119313" y="1735138"/>
          <p14:tracePt t="21084" x="2219325" y="1762125"/>
          <p14:tracePt t="21089" x="2309813" y="1771650"/>
          <p14:tracePt t="21097" x="2428875" y="1798638"/>
          <p14:tracePt t="21104" x="2530475" y="1817688"/>
          <p14:tracePt t="21111" x="2640013" y="1825625"/>
          <p14:tracePt t="21117" x="2713038" y="1854200"/>
          <p14:tracePt t="21125" x="2757488" y="1862138"/>
          <p14:tracePt t="21133" x="2803525" y="1862138"/>
          <p14:tracePt t="21139" x="2830513" y="1871663"/>
          <p14:tracePt t="21145" x="2849563" y="1871663"/>
          <p14:tracePt t="21152" x="2876550" y="1871663"/>
          <p14:tracePt t="21160" x="2903538" y="1871663"/>
          <p14:tracePt t="21167" x="2922588" y="1871663"/>
          <p14:tracePt t="21173" x="2949575" y="1862138"/>
          <p14:tracePt t="21181" x="2976563" y="1854200"/>
          <p14:tracePt t="21187" x="3005138" y="1825625"/>
          <p14:tracePt t="21195" x="3059113" y="1808163"/>
          <p14:tracePt t="21202" x="3122613" y="1762125"/>
          <p14:tracePt t="21208" x="3187700" y="1735138"/>
          <p14:tracePt t="21216" x="3270250" y="1671638"/>
          <p14:tracePt t="21222" x="3360738" y="1625600"/>
          <p14:tracePt t="21230" x="3397250" y="1606550"/>
          <p14:tracePt t="21236" x="3433763" y="1589088"/>
          <p14:tracePt t="21244" x="3470275" y="1579563"/>
          <p14:tracePt t="21252" x="3497263" y="1562100"/>
          <p14:tracePt t="21257" x="3516313" y="1562100"/>
          <p14:tracePt t="21265" x="3543300" y="1552575"/>
          <p14:tracePt t="21272" x="3562350" y="1533525"/>
          <p14:tracePt t="21286" x="3579813" y="1525588"/>
          <p14:tracePt t="21300" x="3598863" y="1525588"/>
          <p14:tracePt t="21307" x="3616325" y="1516063"/>
          <p14:tracePt t="21314" x="3625850" y="1497013"/>
          <p14:tracePt t="21320" x="3635375" y="1489075"/>
          <p14:tracePt t="21328" x="3643313" y="1489075"/>
          <p14:tracePt t="21334" x="3662363" y="1470025"/>
          <p14:tracePt t="21341" x="3679825" y="1460500"/>
          <p14:tracePt t="21348" x="3689350" y="1443038"/>
          <p14:tracePt t="21355" x="3708400" y="1433513"/>
          <p14:tracePt t="21363" x="3735388" y="1416050"/>
          <p14:tracePt t="21369" x="3762375" y="1397000"/>
          <p14:tracePt t="21377" x="3771900" y="1379538"/>
          <p14:tracePt t="21384" x="3789363" y="1370013"/>
          <p14:tracePt t="21390" x="3808413" y="1350963"/>
          <p14:tracePt t="21397" x="3825875" y="1343025"/>
          <p14:tracePt t="21404" x="3862388" y="1323975"/>
          <p14:tracePt t="21410" x="3890963" y="1306513"/>
          <p14:tracePt t="21418" x="3927475" y="1287463"/>
          <p14:tracePt t="21426" x="3944938" y="1287463"/>
          <p14:tracePt t="21433" x="3971925" y="1277938"/>
          <p14:tracePt t="21440" x="3990975" y="1260475"/>
          <p14:tracePt t="21446" x="4000500" y="1250950"/>
          <p14:tracePt t="21452" x="4017963" y="1233488"/>
          <p14:tracePt t="21460" x="4037013" y="1233488"/>
          <p14:tracePt t="21475" x="4044950" y="1233488"/>
          <p14:tracePt t="21481" x="4054475" y="1223963"/>
          <p14:tracePt t="21502" x="4064000" y="1223963"/>
          <p14:tracePt t="21509" x="4073525" y="1223963"/>
          <p14:tracePt t="21524" x="4073525" y="1214438"/>
          <p14:tracePt t="21545" x="4083050" y="1214438"/>
          <p14:tracePt t="21558" x="4083050" y="1196975"/>
          <p14:tracePt t="21565" x="4083050" y="1187450"/>
          <p14:tracePt t="21573" x="4073525" y="1187450"/>
          <p14:tracePt t="21579" x="4054475" y="1177925"/>
          <p14:tracePt t="21586" x="4037013" y="1150938"/>
          <p14:tracePt t="21594" x="3990975" y="1123950"/>
          <p14:tracePt t="21601" x="3927475" y="1077913"/>
          <p14:tracePt t="21607" x="3844925" y="1022350"/>
          <p14:tracePt t="21614" x="3771900" y="968375"/>
          <p14:tracePt t="21622" x="3716338" y="931863"/>
          <p14:tracePt t="21629" x="3671888" y="912813"/>
          <p14:tracePt t="21634" x="3616325" y="885825"/>
          <p14:tracePt t="21643" x="3552825" y="839788"/>
          <p14:tracePt t="21648" x="3497263" y="812800"/>
          <p14:tracePt t="21656" x="3460750" y="793750"/>
          <p14:tracePt t="21663" x="3424238" y="785813"/>
          <p14:tracePt t="21670" x="3416300" y="766763"/>
          <p14:tracePt t="21677" x="3387725" y="757238"/>
          <p14:tracePt t="21684" x="3360738" y="749300"/>
          <p14:tracePt t="21691" x="3351213" y="739775"/>
          <p14:tracePt t="21698" x="3333750" y="739775"/>
          <p14:tracePt t="21704" x="3314700" y="739775"/>
          <p14:tracePt t="21712" x="3297238" y="739775"/>
          <p14:tracePt t="21719" x="3287713" y="739775"/>
          <p14:tracePt t="21734" x="3278188" y="739775"/>
          <p14:tracePt t="21741" x="3270250" y="739775"/>
          <p14:tracePt t="21754" x="3260725" y="739775"/>
          <p14:tracePt t="21761" x="3251200" y="739775"/>
          <p14:tracePt t="21775" x="3241675" y="739775"/>
          <p14:tracePt t="21796" x="3232150" y="739775"/>
          <p14:tracePt t="21819" x="3224213" y="739775"/>
          <p14:tracePt t="21845" x="3214688" y="739775"/>
          <p14:tracePt t="21880" x="3205163" y="739775"/>
          <p14:tracePt t="21998" x="3224213" y="739775"/>
          <p14:tracePt t="22006" x="3232150" y="749300"/>
          <p14:tracePt t="22017" x="3260725" y="766763"/>
          <p14:tracePt t="22020" x="3333750" y="803275"/>
          <p14:tracePt t="22027" x="3598863" y="968375"/>
          <p14:tracePt t="22034" x="3981450" y="1187450"/>
          <p14:tracePt t="22040" x="4475163" y="1443038"/>
          <p14:tracePt t="22048" x="4876800" y="1643063"/>
          <p14:tracePt t="22054" x="5305425" y="1825625"/>
          <p14:tracePt t="22062" x="5589588" y="1954213"/>
          <p14:tracePt t="22068" x="5845175" y="2073275"/>
          <p14:tracePt t="22075" x="6183313" y="2200275"/>
          <p14:tracePt t="22084" x="6575425" y="2355850"/>
          <p14:tracePt t="22090" x="6967538" y="2520950"/>
          <p14:tracePt t="22096" x="7370763" y="2674938"/>
          <p14:tracePt t="22103" x="7735888" y="2849563"/>
          <p14:tracePt t="22111" x="7908925" y="2940050"/>
          <p14:tracePt t="22117" x="8035925" y="3041650"/>
          <p14:tracePt t="22124" x="8154988" y="3114675"/>
          <p14:tracePt t="22132" x="8301038" y="3205163"/>
          <p14:tracePt t="22138" x="8410575" y="3314700"/>
          <p14:tracePt t="22145" x="8512175" y="3424238"/>
          <p14:tracePt t="22152" x="8593138" y="3533775"/>
          <p14:tracePt t="22160" x="8639175" y="3597275"/>
          <p14:tracePt t="22167" x="8675688" y="3662363"/>
          <p14:tracePt t="22173" x="8702675" y="3743325"/>
          <p14:tracePt t="22181" x="8712200" y="3789363"/>
          <p14:tracePt t="22187" x="8712200" y="3825875"/>
          <p14:tracePt t="22194" x="8712200" y="3844925"/>
          <p14:tracePt t="22461" x="8639175" y="3835400"/>
          <p14:tracePt t="22467" x="8447088" y="3798888"/>
          <p14:tracePt t="22474" x="8137525" y="3743325"/>
          <p14:tracePt t="22481" x="7935913" y="3716338"/>
          <p14:tracePt t="22488" x="7753350" y="3716338"/>
          <p14:tracePt t="22495" x="7643813" y="3706813"/>
          <p14:tracePt t="22502" x="7553325" y="3706813"/>
          <p14:tracePt t="22508" x="7488238" y="3706813"/>
          <p14:tracePt t="22516" x="7388225" y="3725863"/>
          <p14:tracePt t="22524" x="7305675" y="3725863"/>
          <p14:tracePt t="22530" x="7232650" y="3743325"/>
          <p14:tracePt t="22537" x="7132638" y="3752850"/>
          <p14:tracePt t="22544" x="7023100" y="3762375"/>
          <p14:tracePt t="22552" x="6967538" y="3762375"/>
          <p14:tracePt t="22557" x="6923088" y="3762375"/>
          <p14:tracePt t="22564" x="6877050" y="3762375"/>
          <p14:tracePt t="22572" x="6850063" y="3762375"/>
          <p14:tracePt t="22585" x="6840538" y="3762375"/>
          <p14:tracePt t="22593" x="6831013" y="3762375"/>
          <p14:tracePt t="22607" x="6821488" y="3762375"/>
          <p14:tracePt t="22621" x="6813550" y="3771900"/>
          <p14:tracePt t="22642" x="6813550" y="3779838"/>
          <p14:tracePt t="22655" x="6804025" y="3779838"/>
          <p14:tracePt t="22663" x="6794500" y="3789363"/>
          <p14:tracePt t="22684" x="6784975" y="3808413"/>
          <p14:tracePt t="22691" x="6784975" y="3825875"/>
          <p14:tracePt t="22699" x="6784975" y="3844925"/>
          <p14:tracePt t="22705" x="6784975" y="3889375"/>
          <p14:tracePt t="22711" x="6784975" y="3935413"/>
          <p14:tracePt t="22719" x="6784975" y="4008438"/>
          <p14:tracePt t="22726" x="6821488" y="4100513"/>
          <p14:tracePt t="22734" x="6850063" y="4164013"/>
          <p14:tracePt t="22740" x="6894513" y="4246563"/>
          <p14:tracePt t="22748" x="6940550" y="4283075"/>
          <p14:tracePt t="22754" x="6977063" y="4319588"/>
          <p14:tracePt t="22761" x="7032625" y="4365625"/>
          <p14:tracePt t="22768" x="7069138" y="4419600"/>
          <p14:tracePt t="22774" x="7142163" y="4465638"/>
          <p14:tracePt t="22782" x="7205663" y="4492625"/>
          <p14:tracePt t="22789" x="7296150" y="4538663"/>
          <p14:tracePt t="22797" x="7361238" y="4575175"/>
          <p14:tracePt t="22802" x="7434263" y="4584700"/>
          <p14:tracePt t="22809" x="7497763" y="4592638"/>
          <p14:tracePt t="22818" x="7570788" y="4629150"/>
          <p14:tracePt t="22824" x="7653338" y="4638675"/>
          <p14:tracePt t="22831" x="7743825" y="4657725"/>
          <p14:tracePt t="22838" x="7816850" y="4675188"/>
          <p14:tracePt t="22845" x="7862888" y="4694238"/>
          <p14:tracePt t="22852" x="7889875" y="4694238"/>
          <p14:tracePt t="22858" x="7918450" y="4694238"/>
          <p14:tracePt t="22867" x="7945438" y="4694238"/>
          <p14:tracePt t="22873" x="7981950" y="4694238"/>
          <p14:tracePt t="22880" x="8035925" y="4694238"/>
          <p14:tracePt t="22886" x="8091488" y="4694238"/>
          <p14:tracePt t="22894" x="8137525" y="4694238"/>
          <p14:tracePt t="22901" x="8183563" y="4694238"/>
          <p14:tracePt t="22907" x="8228013" y="4694238"/>
          <p14:tracePt t="22915" x="8293100" y="4694238"/>
          <p14:tracePt t="22922" x="8383588" y="4675188"/>
          <p14:tracePt t="22929" x="8483600" y="4665663"/>
          <p14:tracePt t="22935" x="8575675" y="4657725"/>
          <p14:tracePt t="22943" x="8621713" y="4648200"/>
          <p14:tracePt t="22949" x="8685213" y="4638675"/>
          <p14:tracePt t="22956" x="8712200" y="4629150"/>
          <p14:tracePt t="22964" x="8748713" y="4611688"/>
          <p14:tracePt t="22970" x="8804275" y="4602163"/>
          <p14:tracePt t="22978" x="8848725" y="4584700"/>
          <p14:tracePt t="22984" x="8885238" y="4575175"/>
          <p14:tracePt t="22993" x="8913813" y="4565650"/>
          <p14:tracePt t="22999" x="8950325" y="4548188"/>
          <p14:tracePt t="23005" x="9004300" y="4538663"/>
          <p14:tracePt t="23019" x="9069388" y="4511675"/>
          <p14:tracePt t="23020" x="9113838" y="4492625"/>
          <p14:tracePt t="23026" x="9205913" y="4483100"/>
          <p14:tracePt t="23034" x="9259888" y="4475163"/>
          <p14:tracePt t="23041" x="9315450" y="4456113"/>
          <p14:tracePt t="23048" x="9342438" y="4456113"/>
          <p14:tracePt t="23054" x="9388475" y="4446588"/>
          <p14:tracePt t="23062" x="9424988" y="4429125"/>
          <p14:tracePt t="23068" x="9478963" y="4410075"/>
          <p14:tracePt t="23075" x="9498013" y="4410075"/>
          <p14:tracePt t="23084" x="9525000" y="4402138"/>
          <p14:tracePt t="23089" x="9544050" y="4402138"/>
          <p14:tracePt t="23097" x="9551988" y="4392613"/>
          <p14:tracePt t="23103" x="9580563" y="4383088"/>
          <p14:tracePt t="23111" x="9588500" y="4383088"/>
          <p14:tracePt t="23117" x="9617075" y="4373563"/>
          <p14:tracePt t="23124" x="9644063" y="4365625"/>
          <p14:tracePt t="23132" x="9661525" y="4356100"/>
          <p14:tracePt t="23138" x="9680575" y="4356100"/>
          <p14:tracePt t="23145" x="9690100" y="4346575"/>
          <p14:tracePt t="23152" x="9698038" y="4346575"/>
          <p14:tracePt t="23160" x="9717088" y="4337050"/>
          <p14:tracePt t="23167" x="9726613" y="4337050"/>
          <p14:tracePt t="23173" x="9734550" y="4337050"/>
          <p14:tracePt t="23188" x="9744075" y="4329113"/>
          <p14:tracePt t="23215" x="9753600" y="4329113"/>
          <p14:tracePt t="23236" x="9763125" y="4329113"/>
          <p14:tracePt t="23278" x="9772650" y="4319588"/>
          <p14:tracePt t="23307" x="9772650" y="4310063"/>
          <p14:tracePt t="23390" x="9772650" y="4300538"/>
          <p14:tracePt t="23411" x="9772650" y="4292600"/>
          <p14:tracePt t="23524" x="9772650" y="4283075"/>
          <p14:tracePt t="23586" x="9772650" y="4273550"/>
          <p14:tracePt t="23629" x="9763125" y="4273550"/>
          <p14:tracePt t="23635" x="9763125" y="4264025"/>
          <p14:tracePt t="23642" x="9763125" y="4256088"/>
          <p14:tracePt t="23656" x="9753600" y="4246563"/>
          <p14:tracePt t="23670" x="9753600" y="4237038"/>
          <p14:tracePt t="23683" x="9753600" y="4227513"/>
          <p14:tracePt t="23697" x="9744075" y="4219575"/>
          <p14:tracePt t="23705" x="9744075" y="4210050"/>
          <p14:tracePt t="23712" x="9734550" y="4210050"/>
          <p14:tracePt t="23718" x="9726613" y="4200525"/>
          <p14:tracePt t="23727" x="9726613" y="4191000"/>
          <p14:tracePt t="23740" x="9707563" y="4183063"/>
          <p14:tracePt t="23747" x="9707563" y="4173538"/>
          <p14:tracePt t="23754" x="9698038" y="4154488"/>
          <p14:tracePt t="23760" x="9671050" y="4137025"/>
          <p14:tracePt t="23767" x="9653588" y="4117975"/>
          <p14:tracePt t="23775" x="9644063" y="4110038"/>
          <p14:tracePt t="23782" x="9625013" y="4090988"/>
          <p14:tracePt t="23789" x="9607550" y="4073525"/>
          <p14:tracePt t="23795" x="9580563" y="4044950"/>
          <p14:tracePt t="23802" x="9571038" y="4027488"/>
          <p14:tracePt t="23809" x="9534525" y="4000500"/>
          <p14:tracePt t="23818" x="9498013" y="3981450"/>
          <p14:tracePt t="23824" x="9478963" y="3963988"/>
          <p14:tracePt t="23830" x="9442450" y="3935413"/>
          <p14:tracePt t="23838" x="9405938" y="3917950"/>
          <p14:tracePt t="23845" x="9378950" y="3889375"/>
          <p14:tracePt t="23852" x="9332913" y="3862388"/>
          <p14:tracePt t="23858" x="9296400" y="3835400"/>
          <p14:tracePt t="23866" x="9251950" y="3808413"/>
          <p14:tracePt t="23873" x="9215438" y="3779838"/>
          <p14:tracePt t="23879" x="9178925" y="3762375"/>
          <p14:tracePt t="23886" x="9105900" y="3735388"/>
          <p14:tracePt t="23894" x="8986838" y="3698875"/>
          <p14:tracePt t="23901" x="8904288" y="3670300"/>
          <p14:tracePt t="23908" x="8804275" y="3633788"/>
          <p14:tracePt t="23915" x="8712200" y="3606800"/>
          <p14:tracePt t="23922" x="8648700" y="3597275"/>
          <p14:tracePt t="23929" x="8575675" y="3589338"/>
          <p14:tracePt t="23935" x="8520113" y="3579813"/>
          <p14:tracePt t="23943" x="8447088" y="3579813"/>
          <p14:tracePt t="23951" x="8420100" y="3579813"/>
          <p14:tracePt t="23956" x="8374063" y="3579813"/>
          <p14:tracePt t="23964" x="8310563" y="3579813"/>
          <p14:tracePt t="23971" x="8283575" y="3589338"/>
          <p14:tracePt t="23977" x="8237538" y="3589338"/>
          <p14:tracePt t="23984" x="8128000" y="3597275"/>
          <p14:tracePt t="23991" x="7954963" y="3652838"/>
          <p14:tracePt t="23999" x="7826375" y="3689350"/>
          <p14:tracePt t="24005" x="7670800" y="3752850"/>
          <p14:tracePt t="24013" x="7534275" y="3816350"/>
          <p14:tracePt t="24034" x="7269163" y="3908425"/>
          <p14:tracePt t="24041" x="7196138" y="3954463"/>
          <p14:tracePt t="24048" x="7086600" y="4000500"/>
          <p14:tracePt t="24054" x="6931025" y="4064000"/>
          <p14:tracePt t="25915" x="6831013" y="3971925"/>
          <p14:tracePt t="25921" x="6740525" y="3917950"/>
          <p14:tracePt t="25929" x="6575425" y="3808413"/>
          <p14:tracePt t="25935" x="6383338" y="3670300"/>
          <p14:tracePt t="25943" x="6264275" y="3597275"/>
          <p14:tracePt t="25951" x="6100763" y="3487738"/>
          <p14:tracePt t="25956" x="5835650" y="3305175"/>
          <p14:tracePt t="25964" x="5662613" y="3224213"/>
          <p14:tracePt t="25970" x="5434013" y="3105150"/>
          <p14:tracePt t="25978" x="5114925" y="2940050"/>
          <p14:tracePt t="25984" x="4922838" y="2830513"/>
          <p14:tracePt t="25991" x="4794250" y="2757488"/>
          <p14:tracePt t="25999" x="4630738" y="2667000"/>
          <p14:tracePt t="26005" x="4475163" y="2547938"/>
          <p14:tracePt t="26020" x="4319588" y="2447925"/>
          <p14:tracePt t="26026" x="4229100" y="2374900"/>
          <p14:tracePt t="26034" x="4173538" y="2338388"/>
          <p14:tracePt t="26040" x="4146550" y="2301875"/>
          <p14:tracePt t="26048" x="4110038" y="2282825"/>
          <p14:tracePt t="26054" x="4090988" y="2255838"/>
          <p14:tracePt t="26061" x="4064000" y="2236788"/>
          <p14:tracePt t="26068" x="4054475" y="2228850"/>
          <p14:tracePt t="26076" x="4037013" y="2209800"/>
          <p14:tracePt t="26082" x="4008438" y="2200275"/>
          <p14:tracePt t="26090" x="4000500" y="2192338"/>
          <p14:tracePt t="26097" x="3990975" y="2192338"/>
          <p14:tracePt t="26103" x="3981450" y="2192338"/>
          <p14:tracePt t="26110" x="3971925" y="2192338"/>
          <p14:tracePt t="26117" x="3954463" y="2182813"/>
          <p14:tracePt t="26131" x="3944938" y="2182813"/>
          <p14:tracePt t="26137" x="3935413" y="2182813"/>
          <p14:tracePt t="26151" x="3927475" y="2182813"/>
          <p14:tracePt t="26158" x="3917950" y="2182813"/>
          <p14:tracePt t="26186" x="3908425" y="2182813"/>
          <p14:tracePt t="26201" x="3898900" y="2182813"/>
          <p14:tracePt t="26223" x="3890963" y="2182813"/>
          <p14:tracePt t="26236" x="3881438" y="2182813"/>
          <p14:tracePt t="26257" x="3871913" y="2182813"/>
          <p14:tracePt t="26271" x="3862388" y="2182813"/>
          <p14:tracePt t="26292" x="3854450" y="2182813"/>
          <p14:tracePt t="26299" x="3844925" y="2182813"/>
          <p14:tracePt t="26320" x="3835400" y="2182813"/>
          <p14:tracePt t="26362" x="3825875" y="2182813"/>
          <p14:tracePt t="26712" x="3835400" y="2182813"/>
          <p14:tracePt t="26718" x="3844925" y="2182813"/>
          <p14:tracePt t="26725" x="3862388" y="2182813"/>
          <p14:tracePt t="26733" x="3881438" y="2182813"/>
          <p14:tracePt t="26740" x="3898900" y="2182813"/>
          <p14:tracePt t="26747" x="3927475" y="2182813"/>
          <p14:tracePt t="26753" x="3954463" y="2182813"/>
          <p14:tracePt t="26761" x="4000500" y="2182813"/>
          <p14:tracePt t="26767" x="4064000" y="2173288"/>
          <p14:tracePt t="26774" x="4146550" y="2155825"/>
          <p14:tracePt t="26781" x="4265613" y="2127250"/>
          <p14:tracePt t="26789" x="4392613" y="2100263"/>
          <p14:tracePt t="26795" x="4511675" y="2082800"/>
          <p14:tracePt t="26803" x="4594225" y="2054225"/>
          <p14:tracePt t="26810" x="4648200" y="2046288"/>
          <p14:tracePt t="26817" x="4675188" y="2036763"/>
          <p14:tracePt t="26823" x="4711700" y="2027238"/>
          <p14:tracePt t="26831" x="4740275" y="2027238"/>
          <p14:tracePt t="26844" x="4757738" y="2027238"/>
          <p14:tracePt t="26858" x="4767263" y="2027238"/>
          <p14:tracePt t="26865" x="4776788" y="2027238"/>
          <p14:tracePt t="26881" x="4784725" y="2027238"/>
          <p14:tracePt t="26900" x="4803775" y="2027238"/>
          <p14:tracePt t="26907" x="4813300" y="2027238"/>
          <p14:tracePt t="26914" x="4821238" y="2027238"/>
          <p14:tracePt t="26921" x="4830763" y="2027238"/>
          <p14:tracePt t="26929" x="4857750" y="2027238"/>
          <p14:tracePt t="26935" x="4886325" y="2036763"/>
          <p14:tracePt t="26942" x="4903788" y="2036763"/>
          <p14:tracePt t="26950" x="4932363" y="2036763"/>
          <p14:tracePt t="26956" x="4949825" y="2046288"/>
          <p14:tracePt t="26963" x="4976813" y="2046288"/>
          <p14:tracePt t="26969" x="5005388" y="2046288"/>
          <p14:tracePt t="26978" x="5032375" y="2046288"/>
          <p14:tracePt t="26984" x="5068888" y="2046288"/>
          <p14:tracePt t="26991" x="5095875" y="2046288"/>
          <p14:tracePt t="26998" x="5132388" y="2046288"/>
          <p14:tracePt t="27005" x="5168900" y="2046288"/>
          <p14:tracePt t="27012" x="5187950" y="2046288"/>
          <p14:tracePt t="27019" x="5232400" y="2046288"/>
          <p14:tracePt t="27027" x="5278438" y="2046288"/>
          <p14:tracePt t="27034" x="5341938" y="2046288"/>
          <p14:tracePt t="27040" x="5397500" y="2046288"/>
          <p14:tracePt t="27046" x="5443538" y="2036763"/>
          <p14:tracePt t="27055" x="5480050" y="2036763"/>
          <p14:tracePt t="27060" x="5497513" y="2036763"/>
          <p14:tracePt t="27069" x="5534025" y="2036763"/>
          <p14:tracePt t="27075" x="5589588" y="2036763"/>
          <p14:tracePt t="27082" x="5626100" y="2036763"/>
          <p14:tracePt t="27089" x="5680075" y="2036763"/>
          <p14:tracePt t="27096" x="5781675" y="2036763"/>
          <p14:tracePt t="27103" x="5835650" y="2054225"/>
          <p14:tracePt t="27110" x="5918200" y="2063750"/>
          <p14:tracePt t="27118" x="6000750" y="2082800"/>
          <p14:tracePt t="27124" x="6100763" y="2100263"/>
          <p14:tracePt t="27131" x="6191250" y="2109788"/>
          <p14:tracePt t="27137" x="6283325" y="2136775"/>
          <p14:tracePt t="27145" x="6373813" y="2155825"/>
          <p14:tracePt t="27152" x="6438900" y="2182813"/>
          <p14:tracePt t="27159" x="6475413" y="2200275"/>
          <p14:tracePt t="27166" x="6521450" y="2209800"/>
          <p14:tracePt t="27173" x="6548438" y="2209800"/>
          <p14:tracePt t="27180" x="6584950" y="2228850"/>
          <p14:tracePt t="27187" x="6638925" y="2255838"/>
          <p14:tracePt t="27193" x="6704013" y="2282825"/>
          <p14:tracePt t="27201" x="6757988" y="2319338"/>
          <p14:tracePt t="27207" x="6794500" y="2346325"/>
          <p14:tracePt t="27215" x="6858000" y="2365375"/>
          <p14:tracePt t="27222" x="6959600" y="2392363"/>
          <p14:tracePt t="27229" x="7040563" y="2419350"/>
          <p14:tracePt t="27235" x="7159625" y="2474913"/>
          <p14:tracePt t="27243" x="7251700" y="2520950"/>
          <p14:tracePt t="27251" x="7334250" y="2574925"/>
          <p14:tracePt t="27256" x="7388225" y="2611438"/>
          <p14:tracePt t="27264" x="7461250" y="2647950"/>
          <p14:tracePt t="27270" x="7543800" y="2693988"/>
          <p14:tracePt t="27278" x="7626350" y="2740025"/>
          <p14:tracePt t="27284" x="7670800" y="2776538"/>
          <p14:tracePt t="27292" x="7707313" y="2803525"/>
          <p14:tracePt t="27301" x="7743825" y="2820988"/>
          <p14:tracePt t="27306" x="7772400" y="2840038"/>
          <p14:tracePt t="27313" x="7808913" y="2857500"/>
          <p14:tracePt t="27319" x="7845425" y="2886075"/>
          <p14:tracePt t="27327" x="7889875" y="2894013"/>
          <p14:tracePt t="27334" x="7926388" y="2913063"/>
          <p14:tracePt t="27341" x="7972425" y="2922588"/>
          <p14:tracePt t="27348" x="7981950" y="2922588"/>
          <p14:tracePt t="27740" x="7945438" y="2922588"/>
          <p14:tracePt t="27747" x="7853363" y="2894013"/>
          <p14:tracePt t="27753" x="7716838" y="2849563"/>
          <p14:tracePt t="27761" x="7580313" y="2784475"/>
          <p14:tracePt t="27767" x="7424738" y="2703513"/>
          <p14:tracePt t="27774" x="7196138" y="2611438"/>
          <p14:tracePt t="27782" x="7040563" y="2547938"/>
          <p14:tracePt t="27789" x="6950075" y="2511425"/>
          <p14:tracePt t="27794" x="6840538" y="2474913"/>
          <p14:tracePt t="27803" x="6704013" y="2428875"/>
          <p14:tracePt t="27809" x="6565900" y="2374900"/>
          <p14:tracePt t="27818" x="6419850" y="2338388"/>
          <p14:tracePt t="27822" x="6256338" y="2309813"/>
          <p14:tracePt t="27830" x="6137275" y="2301875"/>
          <p14:tracePt t="27838" x="6037263" y="2282825"/>
          <p14:tracePt t="27844" x="5899150" y="2265363"/>
          <p14:tracePt t="27851" x="5789613" y="2265363"/>
          <p14:tracePt t="27858" x="5643563" y="2265363"/>
          <p14:tracePt t="27865" x="5543550" y="2265363"/>
          <p14:tracePt t="27872" x="5461000" y="2265363"/>
          <p14:tracePt t="27880" x="5407025" y="2265363"/>
          <p14:tracePt t="27886" x="5378450" y="2265363"/>
          <p14:tracePt t="27893" x="5351463" y="2265363"/>
          <p14:tracePt t="27901" x="5314950" y="2273300"/>
          <p14:tracePt t="27907" x="5297488" y="2273300"/>
          <p14:tracePt t="27914" x="5260975" y="2273300"/>
          <p14:tracePt t="27921" x="5224463" y="2273300"/>
          <p14:tracePt t="27928" x="5205413" y="2273300"/>
          <p14:tracePt t="27935" x="5178425" y="2273300"/>
          <p14:tracePt t="27942" x="5168900" y="2273300"/>
          <p14:tracePt t="27949" x="5132388" y="2273300"/>
          <p14:tracePt t="27956" x="5122863" y="2273300"/>
          <p14:tracePt t="27963" x="5105400" y="2282825"/>
          <p14:tracePt t="27969" x="5086350" y="2282825"/>
          <p14:tracePt t="27977" x="5078413" y="2282825"/>
          <p14:tracePt t="27984" x="5059363" y="2292350"/>
          <p14:tracePt t="27998" x="5049838" y="2301875"/>
          <p14:tracePt t="28004" x="5032375" y="2301875"/>
          <p14:tracePt t="28012" x="5022850" y="2301875"/>
          <p14:tracePt t="28019" x="5005388" y="2301875"/>
          <p14:tracePt t="28034" x="4995863" y="2301875"/>
          <p14:tracePt t="28039" x="4986338" y="2301875"/>
          <p14:tracePt t="28061" x="4976813" y="2301875"/>
          <p14:tracePt t="28712" x="4976813" y="2309813"/>
          <p14:tracePt t="28718" x="4968875" y="2309813"/>
          <p14:tracePt t="28725" x="4968875" y="2319338"/>
          <p14:tracePt t="28739" x="4968875" y="2328863"/>
          <p14:tracePt t="28745" x="4968875" y="2338388"/>
          <p14:tracePt t="28753" x="4968875" y="2346325"/>
          <p14:tracePt t="28760" x="4968875" y="2365375"/>
          <p14:tracePt t="28774" x="4968875" y="2392363"/>
          <p14:tracePt t="28780" x="4976813" y="2401888"/>
          <p14:tracePt t="28788" x="4976813" y="2428875"/>
          <p14:tracePt t="28795" x="4995863" y="2465388"/>
          <p14:tracePt t="28802" x="5022850" y="2501900"/>
          <p14:tracePt t="28809" x="5041900" y="2565400"/>
          <p14:tracePt t="28816" x="5068888" y="2593975"/>
          <p14:tracePt t="28822" x="5105400" y="2638425"/>
          <p14:tracePt t="28829" x="5178425" y="2711450"/>
          <p14:tracePt t="28837" x="5260975" y="2794000"/>
          <p14:tracePt t="28844" x="5341938" y="2876550"/>
          <p14:tracePt t="28851" x="5407025" y="2940050"/>
          <p14:tracePt t="28857" x="5461000" y="2995613"/>
          <p14:tracePt t="28865" x="5487988" y="3013075"/>
          <p14:tracePt t="28872" x="5507038" y="3041650"/>
          <p14:tracePt t="28879" x="5516563" y="3041650"/>
          <p14:tracePt t="28886" x="5534025" y="3049588"/>
          <p14:tracePt t="28894" x="5543550" y="3049588"/>
          <p14:tracePt t="29137" x="5808663" y="3095625"/>
          <p14:tracePt t="29144" x="6037263" y="3141663"/>
          <p14:tracePt t="29151" x="6310313" y="3232150"/>
          <p14:tracePt t="29158" x="6757988" y="3370263"/>
          <p14:tracePt t="29165" x="7086600" y="3460750"/>
          <p14:tracePt t="29172" x="7334250" y="3560763"/>
          <p14:tracePt t="29179" x="7607300" y="3670300"/>
          <p14:tracePt t="29186" x="7872413" y="3808413"/>
          <p14:tracePt t="29193" x="8035925" y="3889375"/>
          <p14:tracePt t="29200" x="8201025" y="3954463"/>
          <p14:tracePt t="29207" x="8374063" y="4054475"/>
          <p14:tracePt t="29214" x="8612188" y="4191000"/>
          <p14:tracePt t="29221" x="8739188" y="4292600"/>
          <p14:tracePt t="29228" x="8848725" y="4383088"/>
          <p14:tracePt t="29235" x="8940800" y="4465638"/>
          <p14:tracePt t="29241" x="9023350" y="4511675"/>
          <p14:tracePt t="29249" x="9086850" y="4538663"/>
          <p14:tracePt t="29256" x="9150350" y="4584700"/>
          <p14:tracePt t="29263" x="9186863" y="4611688"/>
          <p14:tracePt t="29270" x="9205913" y="4638675"/>
          <p14:tracePt t="29277" x="9232900" y="4657725"/>
          <p14:tracePt t="29284" x="9242425" y="4665663"/>
          <p14:tracePt t="29298" x="9251950" y="4665663"/>
          <p14:tracePt t="29312" x="9251950" y="4675188"/>
          <p14:tracePt t="29339" x="9251950" y="4684713"/>
          <p14:tracePt t="29347" x="9259888" y="4684713"/>
          <p14:tracePt t="29354" x="9259888" y="4694238"/>
          <p14:tracePt t="29368" x="9259888" y="4702175"/>
          <p14:tracePt t="29375" x="9269413" y="4702175"/>
          <p14:tracePt t="29382" x="9269413" y="4711700"/>
          <p14:tracePt t="29389" x="9269413" y="4721225"/>
          <p14:tracePt t="29396" x="9278938" y="4721225"/>
          <p14:tracePt t="29416" x="9278938" y="4730750"/>
          <p14:tracePt t="29424" x="9288463" y="4738688"/>
          <p14:tracePt t="29438" x="9288463" y="4748213"/>
          <p14:tracePt t="29445" x="9288463" y="4757738"/>
          <p14:tracePt t="29452" x="9288463" y="4767263"/>
          <p14:tracePt t="29458" x="9296400" y="4784725"/>
          <p14:tracePt t="29465" x="9305925" y="4803775"/>
          <p14:tracePt t="29473" x="9315450" y="4840288"/>
          <p14:tracePt t="29479" x="9332913" y="4894263"/>
          <p14:tracePt t="29486" x="9351963" y="4930775"/>
          <p14:tracePt t="29493" x="9369425" y="4967288"/>
          <p14:tracePt t="29502" x="9378950" y="4986338"/>
          <p14:tracePt t="29507" x="9388475" y="5013325"/>
          <p14:tracePt t="29514" x="9405938" y="5059363"/>
          <p14:tracePt t="29522" x="9424988" y="5095875"/>
          <p14:tracePt t="29528" x="9442450" y="5132388"/>
          <p14:tracePt t="29535" x="9451975" y="5149850"/>
          <p14:tracePt t="29542" x="9471025" y="5186363"/>
          <p14:tracePt t="29550" x="9488488" y="5205413"/>
          <p14:tracePt t="29556" x="9507538" y="5232400"/>
          <p14:tracePt t="29563" x="9525000" y="5251450"/>
          <p14:tracePt t="29570" x="9544050" y="5287963"/>
          <p14:tracePt t="29577" x="9551988" y="5305425"/>
          <p14:tracePt t="29585" x="9571038" y="5341938"/>
          <p14:tracePt t="29591" x="9580563" y="5351463"/>
          <p14:tracePt t="29599" x="9588500" y="5360988"/>
          <p14:tracePt t="29612" x="9588500" y="5378450"/>
          <p14:tracePt t="29619" x="9598025" y="5378450"/>
          <p14:tracePt t="29626" x="9598025" y="5387975"/>
          <p14:tracePt t="29634" x="9598025" y="5397500"/>
          <p14:tracePt t="29648" x="9607550" y="5397500"/>
          <p14:tracePt t="29668" x="9607550" y="5405438"/>
          <p14:tracePt t="29976" x="9461500" y="5332413"/>
          <p14:tracePt t="29983" x="9196388" y="5195888"/>
          <p14:tracePt t="29990" x="8821738" y="5022850"/>
          <p14:tracePt t="29997" x="8539163" y="4876800"/>
          <p14:tracePt t="30003" x="8256588" y="4738688"/>
          <p14:tracePt t="30011" x="7908925" y="4565650"/>
          <p14:tracePt t="30034" x="6986588" y="4081463"/>
          <p14:tracePt t="30040" x="6584950" y="3862388"/>
          <p14:tracePt t="30046" x="6283325" y="3670300"/>
          <p14:tracePt t="30053" x="6073775" y="3506788"/>
          <p14:tracePt t="30060" x="5799138" y="3305175"/>
          <p14:tracePt t="30067" x="5553075" y="3114675"/>
          <p14:tracePt t="30074" x="5451475" y="3022600"/>
          <p14:tracePt t="30081" x="5360988" y="2930525"/>
          <p14:tracePt t="30088" x="5260975" y="2820988"/>
          <p14:tracePt t="30095" x="5187950" y="2730500"/>
          <p14:tracePt t="30102" x="5132388" y="2667000"/>
          <p14:tracePt t="30109" x="5068888" y="2584450"/>
          <p14:tracePt t="30115" x="5005388" y="2511425"/>
          <p14:tracePt t="30123" x="4940300" y="2455863"/>
          <p14:tracePt t="30130" x="4913313" y="2419350"/>
          <p14:tracePt t="30137" x="4895850" y="2392363"/>
          <p14:tracePt t="30143" x="4876800" y="2382838"/>
          <p14:tracePt t="30151" x="4876800" y="2365375"/>
          <p14:tracePt t="30158" x="4867275" y="2355850"/>
          <p14:tracePt t="30165" x="4857750" y="2355850"/>
          <p14:tracePt t="30556" x="4849813" y="2355850"/>
          <p14:tracePt t="30563" x="4840288" y="2355850"/>
          <p14:tracePt t="30584" x="4830763" y="2355850"/>
          <p14:tracePt t="30591" x="4830763" y="2346325"/>
          <p14:tracePt t="30598" x="4821238" y="2346325"/>
          <p14:tracePt t="30605" x="4821238" y="2338388"/>
          <p14:tracePt t="30612" x="4813300" y="2338388"/>
          <p14:tracePt t="30619" x="4803775" y="2328863"/>
          <p14:tracePt t="30634" x="4803775" y="2319338"/>
          <p14:tracePt t="30640" x="4784725" y="2309813"/>
          <p14:tracePt t="30647" x="4784725" y="2301875"/>
          <p14:tracePt t="30654" x="4767263" y="2292350"/>
          <p14:tracePt t="30661" x="4757738" y="2273300"/>
          <p14:tracePt t="30668" x="4748213" y="2273300"/>
          <p14:tracePt t="30675" x="4740275" y="2255838"/>
          <p14:tracePt t="30682" x="4730750" y="2255838"/>
          <p14:tracePt t="30689" x="4730750" y="2246313"/>
          <p14:tracePt t="30696" x="4711700" y="2228850"/>
          <p14:tracePt t="30703" x="4703763" y="2219325"/>
          <p14:tracePt t="30710" x="4694238" y="2209800"/>
          <p14:tracePt t="30717" x="4694238" y="2200275"/>
          <p14:tracePt t="30724" x="4675188" y="2192338"/>
          <p14:tracePt t="30737" x="4675188" y="2182813"/>
          <p14:tracePt t="30745" x="4667250" y="2173288"/>
          <p14:tracePt t="30752" x="4648200" y="2173288"/>
          <p14:tracePt t="30759" x="4648200" y="2163763"/>
          <p14:tracePt t="30766" x="4648200" y="2155825"/>
          <p14:tracePt t="30779" x="4638675" y="2155825"/>
          <p14:tracePt t="30787" x="4638675" y="2146300"/>
          <p14:tracePt t="30794" x="4630738" y="2146300"/>
          <p14:tracePt t="30808" x="4621213" y="2146300"/>
          <p14:tracePt t="30815" x="4621213" y="2136775"/>
          <p14:tracePt t="30843" x="4611688" y="2146300"/>
          <p14:tracePt t="30850" x="4611688" y="2155825"/>
          <p14:tracePt t="30857" x="4611688" y="2173288"/>
          <p14:tracePt t="30864" x="4602163" y="2192338"/>
          <p14:tracePt t="30871" x="4602163" y="2209800"/>
          <p14:tracePt t="30877" x="4602163" y="2228850"/>
          <p14:tracePt t="30885" x="4602163" y="2265363"/>
          <p14:tracePt t="30892" x="4602163" y="2319338"/>
          <p14:tracePt t="30898" x="4602163" y="2365375"/>
          <p14:tracePt t="30906" x="4602163" y="2411413"/>
          <p14:tracePt t="30912" x="4611688" y="2455863"/>
          <p14:tracePt t="30920" x="4611688" y="2484438"/>
          <p14:tracePt t="30926" x="4621213" y="2492375"/>
          <p14:tracePt t="30934" x="4621213" y="2520950"/>
          <p14:tracePt t="30941" x="4630738" y="2547938"/>
          <p14:tracePt t="30948" x="4638675" y="2565400"/>
          <p14:tracePt t="30956" x="4638675" y="2593975"/>
          <p14:tracePt t="30962" x="4648200" y="2593975"/>
          <p14:tracePt t="30969" x="4648200" y="2620963"/>
          <p14:tracePt t="30976" x="4648200" y="2630488"/>
          <p14:tracePt t="30983" x="4657725" y="2638425"/>
          <p14:tracePt t="30990" x="4675188" y="2657475"/>
          <p14:tracePt t="30997" x="4684713" y="2674938"/>
          <p14:tracePt t="31003" x="4694238" y="2684463"/>
          <p14:tracePt t="31011" x="4711700" y="2703513"/>
          <p14:tracePt t="31019" x="4730750" y="2720975"/>
          <p14:tracePt t="31034" x="4776788" y="2747963"/>
          <p14:tracePt t="31039" x="4830763" y="2784475"/>
          <p14:tracePt t="31045" x="4876800" y="2803525"/>
          <p14:tracePt t="31052" x="4913313" y="2820988"/>
          <p14:tracePt t="31059" x="4968875" y="2830513"/>
          <p14:tracePt t="31067" x="4986338" y="2840038"/>
          <p14:tracePt t="31073" x="5032375" y="2849563"/>
          <p14:tracePt t="31080" x="5078413" y="2857500"/>
          <p14:tracePt t="31088" x="5114925" y="2857500"/>
          <p14:tracePt t="31094" x="5159375" y="2876550"/>
          <p14:tracePt t="31102" x="5195888" y="2876550"/>
          <p14:tracePt t="31108" x="5241925" y="2876550"/>
          <p14:tracePt t="31116" x="5268913" y="2876550"/>
          <p14:tracePt t="31122" x="5287963" y="2876550"/>
          <p14:tracePt t="31129" x="5334000" y="2876550"/>
          <p14:tracePt t="31137" x="5351463" y="2876550"/>
          <p14:tracePt t="31143" x="5387975" y="2876550"/>
          <p14:tracePt t="31150" x="5414963" y="2876550"/>
          <p14:tracePt t="31157" x="5434013" y="2876550"/>
          <p14:tracePt t="31165" x="5443538" y="2876550"/>
          <p14:tracePt t="31171" x="5451475" y="2876550"/>
          <p14:tracePt t="31186" x="5461000" y="2876550"/>
          <p14:tracePt t="31192" x="5470525" y="2876550"/>
          <p14:tracePt t="31214" x="5480050" y="2876550"/>
          <p14:tracePt t="31220" x="5487988" y="2876550"/>
          <p14:tracePt t="31263" x="5487988" y="2867025"/>
          <p14:tracePt t="31269" x="5487988" y="2857500"/>
          <p14:tracePt t="31276" x="5487988" y="2849563"/>
          <p14:tracePt t="31284" x="5487988" y="2820988"/>
          <p14:tracePt t="31290" x="5470525" y="2784475"/>
          <p14:tracePt t="31297" x="5470525" y="2767013"/>
          <p14:tracePt t="31304" x="5451475" y="2730500"/>
          <p14:tracePt t="31312" x="5434013" y="2693988"/>
          <p14:tracePt t="31319" x="5414963" y="2674938"/>
          <p14:tracePt t="31325" x="5407025" y="2657475"/>
          <p14:tracePt t="31332" x="5387975" y="2630488"/>
          <p14:tracePt t="31339" x="5378450" y="2601913"/>
          <p14:tracePt t="31346" x="5360988" y="2574925"/>
          <p14:tracePt t="31353" x="5341938" y="2557463"/>
          <p14:tracePt t="31361" x="5334000" y="2557463"/>
          <p14:tracePt t="31367" x="5334000" y="2538413"/>
          <p14:tracePt t="31374" x="5324475" y="2538413"/>
          <p14:tracePt t="31381" x="5314950" y="2520950"/>
          <p14:tracePt t="31388" x="5297488" y="2511425"/>
          <p14:tracePt t="31395" x="5297488" y="2501900"/>
          <p14:tracePt t="31402" x="5297488" y="2492375"/>
          <p14:tracePt t="31416" x="5287963" y="2484438"/>
          <p14:tracePt t="31430" x="5278438" y="2474913"/>
          <p14:tracePt t="31437" x="5268913" y="2465388"/>
          <p14:tracePt t="31452" x="5251450" y="2447925"/>
          <p14:tracePt t="31472" x="5251450" y="2438400"/>
          <p14:tracePt t="31479" x="5232400" y="2438400"/>
          <p14:tracePt t="31486" x="5224463" y="2419350"/>
          <p14:tracePt t="31493" x="5224463" y="2411413"/>
          <p14:tracePt t="31501" x="5205413" y="2401888"/>
          <p14:tracePt t="31507" x="5205413" y="2392363"/>
          <p14:tracePt t="31514" x="5195888" y="2382838"/>
          <p14:tracePt t="31528" x="5195888" y="2365375"/>
          <p14:tracePt t="31535" x="5187950" y="2365375"/>
          <p14:tracePt t="31542" x="5178425" y="2355850"/>
          <p14:tracePt t="31549" x="5178425" y="2346325"/>
          <p14:tracePt t="31557" x="5168900" y="2338388"/>
          <p14:tracePt t="31570" x="5151438" y="2328863"/>
          <p14:tracePt t="31577" x="5151438" y="2319338"/>
          <p14:tracePt t="31585" x="5132388" y="2309813"/>
          <p14:tracePt t="31591" x="5114925" y="2282825"/>
          <p14:tracePt t="31598" x="5105400" y="2265363"/>
          <p14:tracePt t="31606" x="5095875" y="2265363"/>
          <p14:tracePt t="31612" x="5086350" y="2255838"/>
          <p14:tracePt t="31619" x="5078413" y="2246313"/>
          <p14:tracePt t="31626" x="5059363" y="2219325"/>
          <p14:tracePt t="31633" x="5049838" y="2209800"/>
          <p14:tracePt t="31640" x="5022850" y="2200275"/>
          <p14:tracePt t="31647" x="5013325" y="2173288"/>
          <p14:tracePt t="31654" x="4995863" y="2163763"/>
          <p14:tracePt t="31661" x="4986338" y="2163763"/>
          <p14:tracePt t="31668" x="4976813" y="2136775"/>
          <p14:tracePt t="31675" x="4949825" y="2127250"/>
          <p14:tracePt t="31681" x="4922838" y="2109788"/>
          <p14:tracePt t="31689" x="4913313" y="2100263"/>
          <p14:tracePt t="31696" x="4895850" y="2082800"/>
          <p14:tracePt t="31703" x="4886325" y="2082800"/>
          <p14:tracePt t="31710" x="4876800" y="2082800"/>
          <p14:tracePt t="31717" x="4867275" y="2063750"/>
          <p14:tracePt t="31724" x="4849813" y="2054225"/>
          <p14:tracePt t="31731" x="4830763" y="2046288"/>
          <p14:tracePt t="31738" x="4813300" y="2027238"/>
          <p14:tracePt t="31745" x="4794250" y="2017713"/>
          <p14:tracePt t="31758" x="4776788" y="2009775"/>
          <p14:tracePt t="31766" x="4757738" y="1990725"/>
          <p14:tracePt t="31773" x="4748213" y="1981200"/>
          <p14:tracePt t="31780" x="4730750" y="1981200"/>
          <p14:tracePt t="31786" x="4721225" y="1973263"/>
          <p14:tracePt t="31794" x="4703763" y="1954213"/>
          <p14:tracePt t="31801" x="4684713" y="1954213"/>
          <p14:tracePt t="31808" x="4684713" y="1944688"/>
          <p14:tracePt t="31814" x="4667250" y="1944688"/>
          <p14:tracePt t="31822" x="4648200" y="1935163"/>
          <p14:tracePt t="31836" x="4621213" y="1927225"/>
          <p14:tracePt t="31842" x="4611688" y="1927225"/>
          <p14:tracePt t="31851" x="4602163" y="1917700"/>
          <p14:tracePt t="31863" x="4594225" y="1917700"/>
          <p14:tracePt t="31871" x="4575175" y="1917700"/>
          <p14:tracePt t="31877" x="4557713" y="1917700"/>
          <p14:tracePt t="31884" x="4548188" y="1908175"/>
          <p14:tracePt t="31891" x="4529138" y="1898650"/>
          <p14:tracePt t="31899" x="4521200" y="1890713"/>
          <p14:tracePt t="31905" x="4511675" y="1890713"/>
          <p14:tracePt t="31912" x="4492625" y="1890713"/>
          <p14:tracePt t="31926" x="4475163" y="1890713"/>
          <p14:tracePt t="31933" x="4465638" y="1890713"/>
          <p14:tracePt t="31940" x="4456113" y="1890713"/>
          <p14:tracePt t="31948" x="4456113" y="1881188"/>
          <p14:tracePt t="31954" x="4448175" y="1881188"/>
          <p14:tracePt t="31968" x="4438650" y="1881188"/>
          <p14:tracePt t="31975" x="4419600" y="1871663"/>
          <p14:tracePt t="31997" x="4411663" y="1871663"/>
          <p14:tracePt t="32003" x="4402138" y="1871663"/>
          <p14:tracePt t="32017" x="4383088" y="1871663"/>
          <p14:tracePt t="32024" x="4375150" y="1862138"/>
          <p14:tracePt t="32031" x="4356100" y="1862138"/>
          <p14:tracePt t="32038" x="4346575" y="1862138"/>
          <p14:tracePt t="32052" x="4338638" y="1862138"/>
          <p14:tracePt t="32059" x="4329113" y="1862138"/>
          <p14:tracePt t="32068" x="4319588" y="1862138"/>
          <p14:tracePt t="32073" x="4310063" y="1862138"/>
          <p14:tracePt t="32080" x="4302125" y="1862138"/>
          <p14:tracePt t="32087" x="4292600" y="1862138"/>
          <p14:tracePt t="32095" x="4283075" y="1862138"/>
          <p14:tracePt t="32108" x="4273550" y="1862138"/>
          <p14:tracePt t="32115" x="4265613" y="1862138"/>
          <p14:tracePt t="32122" x="4256088" y="1862138"/>
          <p14:tracePt t="32129" x="4237038" y="1862138"/>
          <p14:tracePt t="32136" x="4229100" y="1862138"/>
          <p14:tracePt t="32144" x="4219575" y="1862138"/>
          <p14:tracePt t="32167" x="4192588" y="1862138"/>
          <p14:tracePt t="32171" x="4183063" y="1862138"/>
          <p14:tracePt t="32178" x="4164013" y="1862138"/>
          <p14:tracePt t="32193" x="4156075" y="1862138"/>
          <p14:tracePt t="32199" x="4146550" y="1862138"/>
          <p14:tracePt t="32206" x="4127500" y="1862138"/>
          <p14:tracePt t="32213" x="4119563" y="1862138"/>
          <p14:tracePt t="32220" x="4110038" y="1862138"/>
          <p14:tracePt t="32227" x="4090988" y="1862138"/>
          <p14:tracePt t="32234" x="4083050" y="1871663"/>
          <p14:tracePt t="32242" x="4064000" y="1871663"/>
          <p14:tracePt t="32248" x="4054475" y="1881188"/>
          <p14:tracePt t="32255" x="4044950" y="1890713"/>
          <p14:tracePt t="32262" x="4027488" y="1890713"/>
          <p14:tracePt t="32276" x="4017963" y="1890713"/>
          <p14:tracePt t="32284" x="4000500" y="1898650"/>
          <p14:tracePt t="32297" x="4000500" y="1908175"/>
          <p14:tracePt t="32304" x="3981450" y="1908175"/>
          <p14:tracePt t="32318" x="3963988" y="1917700"/>
          <p14:tracePt t="32325" x="3954463" y="1927225"/>
          <p14:tracePt t="32340" x="3944938" y="1927225"/>
          <p14:tracePt t="32346" x="3935413" y="1935163"/>
          <p14:tracePt t="32360" x="3917950" y="1944688"/>
          <p14:tracePt t="32367" x="3908425" y="1944688"/>
          <p14:tracePt t="32374" x="3908425" y="1954213"/>
          <p14:tracePt t="32381" x="3890963" y="1954213"/>
          <p14:tracePt t="32395" x="3890963" y="1963738"/>
          <p14:tracePt t="32409" x="3871913" y="1973263"/>
          <p14:tracePt t="32423" x="3862388" y="1973263"/>
          <p14:tracePt t="32444" x="3854450" y="1973263"/>
          <p14:tracePt t="32451" x="3844925" y="1981200"/>
          <p14:tracePt t="32472" x="3844925" y="1990725"/>
          <p14:tracePt t="32486" x="3835400" y="2000250"/>
          <p14:tracePt t="32507" x="3825875" y="2000250"/>
          <p14:tracePt t="32549" x="3817938" y="2000250"/>
          <p14:tracePt t="32563" x="3808413" y="2000250"/>
          <p14:tracePt t="32794" x="3798888" y="2009775"/>
          <p14:tracePt t="32814" x="3798888" y="2017713"/>
          <p14:tracePt t="32821" x="3789363" y="2017713"/>
          <p14:tracePt t="32835" x="3789363" y="2027238"/>
          <p14:tracePt t="32850" x="3781425" y="2036763"/>
          <p14:tracePt t="32856" x="3771900" y="2036763"/>
          <p14:tracePt t="32870" x="3771900" y="2046288"/>
          <p14:tracePt t="32884" x="3771900" y="2054225"/>
          <p14:tracePt t="32898" x="3762375" y="2054225"/>
          <p14:tracePt t="32905" x="3762375" y="2063750"/>
          <p14:tracePt t="32919" x="3762375" y="2073275"/>
          <p14:tracePt t="32927" x="3752850" y="2073275"/>
          <p14:tracePt t="32948" x="3744913" y="2082800"/>
          <p14:tracePt t="32976" x="3744913" y="2090738"/>
          <p14:tracePt t="33003" x="3735388" y="2090738"/>
          <p14:tracePt t="33025" x="3725863" y="2100263"/>
          <p14:tracePt t="33045" x="3725863" y="2109788"/>
          <p14:tracePt t="33123" x="3725863" y="2119313"/>
          <p14:tracePt t="33172" x="3716338" y="2119313"/>
          <p14:tracePt t="33786" x="3725863" y="2119313"/>
          <p14:tracePt t="33793" x="3762375" y="2119313"/>
          <p14:tracePt t="33800" x="3817938" y="2109788"/>
          <p14:tracePt t="33807" x="3835400" y="2100263"/>
          <p14:tracePt t="33814" x="3862388" y="2090738"/>
          <p14:tracePt t="33821" x="3898900" y="2082800"/>
          <p14:tracePt t="33828" x="3954463" y="2082800"/>
          <p14:tracePt t="33835" x="3990975" y="2082800"/>
          <p14:tracePt t="33842" x="4044950" y="2082800"/>
          <p14:tracePt t="33849" x="4100513" y="2082800"/>
          <p14:tracePt t="33857" x="4127500" y="2082800"/>
          <p14:tracePt t="33863" x="4156075" y="2082800"/>
          <p14:tracePt t="33870" x="4183063" y="2082800"/>
          <p14:tracePt t="33877" x="4229100" y="2082800"/>
          <p14:tracePt t="33884" x="4265613" y="2082800"/>
          <p14:tracePt t="33891" x="4302125" y="2082800"/>
          <p14:tracePt t="33898" x="4346575" y="2082800"/>
          <p14:tracePt t="33905" x="4375150" y="2082800"/>
          <p14:tracePt t="33912" x="4411663" y="2082800"/>
          <p14:tracePt t="33919" x="4438650" y="2082800"/>
          <p14:tracePt t="33926" x="4465638" y="2082800"/>
          <p14:tracePt t="33934" x="4484688" y="2082800"/>
          <p14:tracePt t="33940" x="4538663" y="2082800"/>
          <p14:tracePt t="33947" x="4584700" y="2082800"/>
          <p14:tracePt t="33955" x="4611688" y="2082800"/>
          <p14:tracePt t="33961" x="4630738" y="2082800"/>
          <p14:tracePt t="33968" x="4667250" y="2082800"/>
          <p14:tracePt t="33975" x="4694238" y="2082800"/>
          <p14:tracePt t="33982" x="4711700" y="2082800"/>
          <p14:tracePt t="33989" x="4740275" y="2082800"/>
          <p14:tracePt t="33996" x="4748213" y="2082800"/>
          <p14:tracePt t="34003" x="4767263" y="2090738"/>
          <p14:tracePt t="34010" x="4794250" y="2100263"/>
          <p14:tracePt t="34017" x="4803775" y="2100263"/>
          <p14:tracePt t="34035" x="4840288" y="2119313"/>
          <p14:tracePt t="34038" x="4849813" y="2119313"/>
          <p14:tracePt t="34045" x="4867275" y="2119313"/>
          <p14:tracePt t="34052" x="4876800" y="2119313"/>
          <p14:tracePt t="34059" x="4886325" y="2119313"/>
          <p14:tracePt t="34066" x="4895850" y="2119313"/>
          <p14:tracePt t="34073" x="4903788" y="2127250"/>
          <p14:tracePt t="34080" x="4913313" y="2127250"/>
          <p14:tracePt t="34087" x="4913313" y="2136775"/>
          <p14:tracePt t="34094" x="4922838" y="2136775"/>
          <p14:tracePt t="34102" x="4932363" y="2136775"/>
          <p14:tracePt t="34108" x="4932363" y="2146300"/>
          <p14:tracePt t="34115" x="4940300" y="2155825"/>
          <p14:tracePt t="34122" x="4949825" y="2155825"/>
          <p14:tracePt t="34136" x="4959350" y="2163763"/>
          <p14:tracePt t="34144" x="4968875" y="2163763"/>
          <p14:tracePt t="34150" x="4976813" y="2163763"/>
          <p14:tracePt t="34157" x="4976813" y="2173288"/>
          <p14:tracePt t="34163" x="4976813" y="2182813"/>
          <p14:tracePt t="34178" x="4986338" y="2182813"/>
          <p14:tracePt t="34206" x="4995863" y="2182813"/>
          <p14:tracePt t="34213" x="4995863" y="2192338"/>
          <p14:tracePt t="34227" x="5005388" y="2200275"/>
          <p14:tracePt t="34248" x="5013325" y="2200275"/>
          <p14:tracePt t="34276" x="5013325" y="2209800"/>
          <p14:tracePt t="34297" x="5022850" y="2219325"/>
          <p14:tracePt t="34346" x="5032375" y="2219325"/>
          <p14:tracePt t="34423" x="5032375" y="2228850"/>
          <p14:tracePt t="35891" x="5032375" y="2219325"/>
          <p14:tracePt t="35912" x="5032375" y="2209800"/>
          <p14:tracePt t="35947" x="5032375" y="2200275"/>
          <p14:tracePt t="35954" x="5032375" y="2192338"/>
          <p14:tracePt t="35968" x="5022850" y="2192338"/>
          <p14:tracePt t="35975" x="5022850" y="2173288"/>
          <p14:tracePt t="35982" x="5013325" y="2155825"/>
          <p14:tracePt t="35989" x="5005388" y="2155825"/>
          <p14:tracePt t="35996" x="4986338" y="2127250"/>
          <p14:tracePt t="36003" x="4976813" y="2119313"/>
          <p14:tracePt t="36018" x="4940300" y="2063750"/>
          <p14:tracePt t="36024" x="4895850" y="2017713"/>
          <p14:tracePt t="36031" x="4813300" y="1917700"/>
          <p14:tracePt t="36038" x="4730750" y="1854200"/>
          <p14:tracePt t="36045" x="4630738" y="1781175"/>
          <p14:tracePt t="36052" x="4548188" y="1725613"/>
          <p14:tracePt t="36059" x="4511675" y="1679575"/>
          <p14:tracePt t="36066" x="4456113" y="1652588"/>
          <p14:tracePt t="36072" x="4392613" y="1606550"/>
          <p14:tracePt t="36080" x="4310063" y="1562100"/>
          <p14:tracePt t="36087" x="4237038" y="1533525"/>
          <p14:tracePt t="36093" x="4183063" y="1506538"/>
          <p14:tracePt t="36102" x="4156075" y="1497013"/>
          <p14:tracePt t="36108" x="4137025" y="1489075"/>
          <p14:tracePt t="36114" x="4119563" y="1489075"/>
          <p14:tracePt t="36122" x="4100513" y="1479550"/>
          <p14:tracePt t="36129" x="4073525" y="1470025"/>
          <p14:tracePt t="36136" x="4054475" y="1470025"/>
          <p14:tracePt t="36142" x="4037013" y="1470025"/>
          <p14:tracePt t="36150" x="4027488" y="1460500"/>
          <p14:tracePt t="36157" x="4008438" y="1460500"/>
          <p14:tracePt t="36164" x="3990975" y="1460500"/>
          <p14:tracePt t="36170" x="3981450" y="1460500"/>
          <p14:tracePt t="36178" x="3954463" y="1460500"/>
          <p14:tracePt t="36185" x="3944938" y="1460500"/>
          <p14:tracePt t="36191" x="3935413" y="1460500"/>
          <p14:tracePt t="36198" x="3927475" y="1460500"/>
          <p14:tracePt t="36206" x="3927475" y="1470025"/>
          <p14:tracePt t="36212" x="3917950" y="1470025"/>
          <p14:tracePt t="36220" x="3908425" y="1470025"/>
          <p14:tracePt t="36227" x="3898900" y="1470025"/>
          <p14:tracePt t="36234" x="3881438" y="1479550"/>
          <p14:tracePt t="36241" x="3854450" y="1497013"/>
          <p14:tracePt t="36247" x="3825875" y="1516063"/>
          <p14:tracePt t="36255" x="3789363" y="1543050"/>
          <p14:tracePt t="36261" x="3735388" y="1589088"/>
          <p14:tracePt t="36269" x="3635375" y="1652588"/>
          <p14:tracePt t="36275" x="3543300" y="1752600"/>
          <p14:tracePt t="36283" x="3470275" y="1844675"/>
          <p14:tracePt t="36289" x="3397250" y="1917700"/>
          <p14:tracePt t="36296" x="3370263" y="1981200"/>
          <p14:tracePt t="36304" x="3351213" y="2009775"/>
          <p14:tracePt t="36310" x="3333750" y="2017713"/>
          <p14:tracePt t="36317" x="3324225" y="2046288"/>
          <p14:tracePt t="36324" x="3306763" y="2073275"/>
          <p14:tracePt t="36331" x="3297238" y="2090738"/>
          <p14:tracePt t="36338" x="3278188" y="2127250"/>
          <p14:tracePt t="36346" x="3270250" y="2173288"/>
          <p14:tracePt t="36353" x="3260725" y="2228850"/>
          <p14:tracePt t="36359" x="3260725" y="2273300"/>
          <p14:tracePt t="36367" x="3260725" y="2301875"/>
          <p14:tracePt t="36374" x="3260725" y="2355850"/>
          <p14:tracePt t="36380" x="3260725" y="2401888"/>
          <p14:tracePt t="36387" x="3260725" y="2428875"/>
          <p14:tracePt t="36394" x="3270250" y="2484438"/>
          <p14:tracePt t="36402" x="3278188" y="2501900"/>
          <p14:tracePt t="36408" x="3297238" y="2538413"/>
          <p14:tracePt t="36415" x="3306763" y="2557463"/>
          <p14:tracePt t="36423" x="3314700" y="2584450"/>
          <p14:tracePt t="36429" x="3343275" y="2620963"/>
          <p14:tracePt t="36436" x="3351213" y="2647950"/>
          <p14:tracePt t="36443" x="3370263" y="2703513"/>
          <p14:tracePt t="36452" x="3387725" y="2730500"/>
          <p14:tracePt t="36457" x="3397250" y="2747963"/>
          <p14:tracePt t="36464" x="3416300" y="2784475"/>
          <p14:tracePt t="36472" x="3443288" y="2820988"/>
          <p14:tracePt t="36478" x="3452813" y="2867025"/>
          <p14:tracePt t="36485" x="3479800" y="2922588"/>
          <p14:tracePt t="36492" x="3525838" y="2976563"/>
          <p14:tracePt t="36501" x="3570288" y="3032125"/>
          <p14:tracePt t="36506" x="3625850" y="3078163"/>
          <p14:tracePt t="36513" x="3679825" y="3151188"/>
          <p14:tracePt t="36520" x="3771900" y="3241675"/>
          <p14:tracePt t="36527" x="3871913" y="3314700"/>
          <p14:tracePt t="36535" x="3963988" y="3378200"/>
          <p14:tracePt t="36541" x="4044950" y="3424238"/>
          <p14:tracePt t="36548" x="4119563" y="3443288"/>
          <p14:tracePt t="36555" x="4200525" y="3460750"/>
          <p14:tracePt t="36562" x="4292600" y="3516313"/>
          <p14:tracePt t="36569" x="4429125" y="3560763"/>
          <p14:tracePt t="36576" x="4575175" y="3597275"/>
          <p14:tracePt t="36584" x="4721225" y="3606800"/>
          <p14:tracePt t="36590" x="4830763" y="3606800"/>
          <p14:tracePt t="36598" x="4922838" y="3597275"/>
          <p14:tracePt t="36604" x="5013325" y="3570288"/>
          <p14:tracePt t="36611" x="5105400" y="3543300"/>
          <p14:tracePt t="36619" x="5224463" y="3516313"/>
          <p14:tracePt t="36626" x="5314950" y="3487738"/>
          <p14:tracePt t="36632" x="5407025" y="3460750"/>
          <p14:tracePt t="36639" x="5480050" y="3424238"/>
          <p14:tracePt t="36646" x="5543550" y="3397250"/>
          <p14:tracePt t="36653" x="5634038" y="3360738"/>
          <p14:tracePt t="36660" x="5708650" y="3314700"/>
          <p14:tracePt t="36667" x="5808663" y="3268663"/>
          <p14:tracePt t="36674" x="5908675" y="3224213"/>
          <p14:tracePt t="36681" x="5991225" y="3178175"/>
          <p14:tracePt t="36688" x="6081713" y="3086100"/>
          <p14:tracePt t="36696" x="6154738" y="3049588"/>
          <p14:tracePt t="36702" x="6191250" y="3013075"/>
          <p14:tracePt t="36709" x="6219825" y="2976563"/>
          <p14:tracePt t="36716" x="6237288" y="2968625"/>
          <p14:tracePt t="36724" x="6256338" y="2930525"/>
          <p14:tracePt t="36730" x="6264275" y="2903538"/>
          <p14:tracePt t="36737" x="6264275" y="2867025"/>
          <p14:tracePt t="36744" x="6273800" y="2849563"/>
          <p14:tracePt t="36751" x="6283325" y="2830513"/>
          <p14:tracePt t="36758" x="6283325" y="2813050"/>
          <p14:tracePt t="36765" x="6283325" y="2803525"/>
          <p14:tracePt t="36772" x="6283325" y="2776538"/>
          <p14:tracePt t="36779" x="6283325" y="2730500"/>
          <p14:tracePt t="36786" x="6283325" y="2657475"/>
          <p14:tracePt t="36793" x="6264275" y="2601913"/>
          <p14:tracePt t="36800" x="6237288" y="2538413"/>
          <p14:tracePt t="36807" x="6219825" y="2447925"/>
          <p14:tracePt t="36814" x="6173788" y="2346325"/>
          <p14:tracePt t="36821" x="6127750" y="2255838"/>
          <p14:tracePt t="36827" x="6073775" y="2127250"/>
          <p14:tracePt t="36835" x="6018213" y="2036763"/>
          <p14:tracePt t="36842" x="6000750" y="2000250"/>
          <p14:tracePt t="36849" x="5954713" y="1944688"/>
          <p14:tracePt t="36856" x="5918200" y="1881188"/>
          <p14:tracePt t="36863" x="5818188" y="1798638"/>
          <p14:tracePt t="36870" x="5753100" y="1725613"/>
          <p14:tracePt t="36877" x="5662613" y="1635125"/>
          <p14:tracePt t="36884" x="5597525" y="1589088"/>
          <p14:tracePt t="36891" x="5570538" y="1562100"/>
          <p14:tracePt t="36897" x="5534025" y="1533525"/>
          <p14:tracePt t="36905" x="5497513" y="1506538"/>
          <p14:tracePt t="36912" x="5443538" y="1479550"/>
          <p14:tracePt t="36919" x="5378450" y="1433513"/>
          <p14:tracePt t="36926" x="5314950" y="1397000"/>
          <p14:tracePt t="36934" x="5241925" y="1370013"/>
          <p14:tracePt t="36940" x="5205413" y="1360488"/>
          <p14:tracePt t="36947" x="5151438" y="1343025"/>
          <p14:tracePt t="36953" x="5114925" y="1343025"/>
          <p14:tracePt t="36961" x="5049838" y="1323975"/>
          <p14:tracePt t="36969" x="4986338" y="1333500"/>
          <p14:tracePt t="36974" x="4940300" y="1333500"/>
          <p14:tracePt t="36981" x="4876800" y="1343025"/>
          <p14:tracePt t="36989" x="4857750" y="1350963"/>
          <p14:tracePt t="36996" x="4821238" y="1350963"/>
          <p14:tracePt t="37003" x="4784725" y="1350963"/>
          <p14:tracePt t="37018" x="4694238" y="1350963"/>
          <p14:tracePt t="37024" x="4638675" y="1350963"/>
          <p14:tracePt t="37031" x="4602163" y="1350963"/>
          <p14:tracePt t="37038" x="4584700" y="1350963"/>
          <p14:tracePt t="37045" x="4557713" y="1360488"/>
          <p14:tracePt t="37051" x="4529138" y="1370013"/>
          <p14:tracePt t="37059" x="4511675" y="1379538"/>
          <p14:tracePt t="37065" x="4492625" y="1387475"/>
          <p14:tracePt t="37072" x="4475163" y="1387475"/>
          <p14:tracePt t="37080" x="4456113" y="1406525"/>
          <p14:tracePt t="37087" x="4448175" y="1406525"/>
          <p14:tracePt t="37093" x="4438650" y="1406525"/>
          <p14:tracePt t="37101" x="4419600" y="1416050"/>
          <p14:tracePt t="37108" x="4402138" y="1423988"/>
          <p14:tracePt t="37114" x="4392613" y="1433513"/>
          <p14:tracePt t="37121" x="4375150" y="1452563"/>
          <p14:tracePt t="37128" x="4356100" y="1452563"/>
          <p14:tracePt t="37136" x="4356100" y="1460500"/>
          <p14:tracePt t="37142" x="4346575" y="1470025"/>
          <p14:tracePt t="37150" x="4329113" y="1479550"/>
          <p14:tracePt t="37157" x="4310063" y="1479550"/>
          <p14:tracePt t="37163" x="4292600" y="1489075"/>
          <p14:tracePt t="37170" x="4273550" y="1506538"/>
          <p14:tracePt t="37177" x="4256088" y="1516063"/>
          <p14:tracePt t="37185" x="4246563" y="1516063"/>
          <p14:tracePt t="37191" x="4237038" y="1525588"/>
          <p14:tracePt t="37198" x="4229100" y="1533525"/>
          <p14:tracePt t="37205" x="4219575" y="1543050"/>
          <p14:tracePt t="37212" x="4210050" y="1543050"/>
          <p14:tracePt t="37220" x="4200525" y="1552575"/>
          <p14:tracePt t="37226" x="4192588" y="1552575"/>
          <p14:tracePt t="37234" x="4192588" y="1562100"/>
          <p14:tracePt t="37240" x="4183063" y="1562100"/>
          <p14:tracePt t="37255" x="4173538" y="1570038"/>
          <p14:tracePt t="37261" x="4173538" y="1579563"/>
          <p14:tracePt t="37268" x="4164013" y="1579563"/>
          <p14:tracePt t="37284" x="4156075" y="1579563"/>
          <p14:tracePt t="37310" x="4146550" y="1589088"/>
          <p14:tracePt t="37332" x="4137025" y="1598613"/>
          <p14:tracePt t="37381" x="4127500" y="1598613"/>
          <p14:tracePt t="37401" x="4119563" y="1598613"/>
          <p14:tracePt t="37996" x="4100513" y="1635125"/>
          <p14:tracePt t="38003" x="4090988" y="1671638"/>
          <p14:tracePt t="38010" x="4073525" y="1698625"/>
          <p14:tracePt t="38017" x="4073525" y="1716088"/>
          <p14:tracePt t="38034" x="4064000" y="1762125"/>
          <p14:tracePt t="38038" x="4064000" y="1781175"/>
          <p14:tracePt t="38044" x="4064000" y="1789113"/>
          <p14:tracePt t="38051" x="4064000" y="1808163"/>
          <p14:tracePt t="38058" x="4064000" y="1825625"/>
          <p14:tracePt t="38066" x="4064000" y="1835150"/>
          <p14:tracePt t="38072" x="4064000" y="1854200"/>
          <p14:tracePt t="38087" x="4073525" y="1871663"/>
          <p14:tracePt t="38093" x="4083050" y="1890713"/>
          <p14:tracePt t="38104" x="4090988" y="1898650"/>
          <p14:tracePt t="38107" x="4090988" y="1917700"/>
          <p14:tracePt t="38115" x="4100513" y="1927225"/>
          <p14:tracePt t="38121" x="4110038" y="1935163"/>
          <p14:tracePt t="38128" x="4119563" y="1954213"/>
          <p14:tracePt t="38136" x="4119563" y="1973263"/>
          <p14:tracePt t="38142" x="4127500" y="1990725"/>
          <p14:tracePt t="38149" x="4146550" y="2009775"/>
          <p14:tracePt t="38157" x="4156075" y="2017713"/>
          <p14:tracePt t="38164" x="4164013" y="2027238"/>
          <p14:tracePt t="38170" x="4164013" y="2036763"/>
          <p14:tracePt t="38184" x="4173538" y="2046288"/>
          <p14:tracePt t="38191" x="4183063" y="2054225"/>
          <p14:tracePt t="38198" x="4183063" y="2063750"/>
          <p14:tracePt t="38205" x="4192588" y="2073275"/>
          <p14:tracePt t="38213" x="4200525" y="2082800"/>
          <p14:tracePt t="38219" x="4200525" y="2090738"/>
          <p14:tracePt t="38226" x="4200525" y="2109788"/>
          <p14:tracePt t="38235" x="4210050" y="2119313"/>
          <p14:tracePt t="38241" x="4219575" y="2127250"/>
          <p14:tracePt t="38248" x="4229100" y="2146300"/>
          <p14:tracePt t="38255" x="4237038" y="2163763"/>
          <p14:tracePt t="38269" x="4237038" y="2173288"/>
          <p14:tracePt t="38275" x="4237038" y="2182813"/>
          <p14:tracePt t="38285" x="4246563" y="2192338"/>
          <p14:tracePt t="38289" x="4256088" y="2192338"/>
          <p14:tracePt t="38297" x="4256088" y="2209800"/>
          <p14:tracePt t="38304" x="4256088" y="2219325"/>
          <p14:tracePt t="38318" x="4265613" y="2228850"/>
          <p14:tracePt t="38324" x="4265613" y="2236788"/>
          <p14:tracePt t="38332" x="4273550" y="2236788"/>
          <p14:tracePt t="38338" x="4273550" y="2255838"/>
          <p14:tracePt t="38353" x="4273550" y="2265363"/>
          <p14:tracePt t="38360" x="4273550" y="2273300"/>
          <p14:tracePt t="38368" x="4283075" y="2273300"/>
          <p14:tracePt t="38381" x="4292600" y="2282825"/>
          <p14:tracePt t="38387" x="4292600" y="2301875"/>
          <p14:tracePt t="38417" x="4292600" y="2309813"/>
          <p14:tracePt t="38422" x="4292600" y="2319338"/>
          <p14:tracePt t="38430" x="4302125" y="2319338"/>
          <p14:tracePt t="38444" x="4302125" y="2328863"/>
          <p14:tracePt t="38451" x="4310063" y="2328863"/>
          <p14:tracePt t="38458" x="4310063" y="2338388"/>
          <p14:tracePt t="38542" x="4310063" y="2328863"/>
          <p14:tracePt t="38549" x="4292600" y="2309813"/>
          <p14:tracePt t="38556" x="4292600" y="2292350"/>
          <p14:tracePt t="38562" x="4292600" y="2273300"/>
          <p14:tracePt t="38569" x="4273550" y="2236788"/>
          <p14:tracePt t="38576" x="4246563" y="2182813"/>
          <p14:tracePt t="38584" x="4219575" y="2136775"/>
          <p14:tracePt t="38590" x="4192588" y="2073275"/>
          <p14:tracePt t="38598" x="4164013" y="2009775"/>
          <p14:tracePt t="38605" x="4127500" y="1954213"/>
          <p14:tracePt t="38611" x="4100513" y="1908175"/>
          <p14:tracePt t="38618" x="4083050" y="1871663"/>
          <p14:tracePt t="38625" x="4064000" y="1817688"/>
          <p14:tracePt t="38633" x="4054475" y="1808163"/>
          <p14:tracePt t="38639" x="4037013" y="1771650"/>
          <p14:tracePt t="38647" x="4017963" y="1752600"/>
          <p14:tracePt t="38654" x="4008438" y="1725613"/>
          <p14:tracePt t="38660" x="3990975" y="1716088"/>
          <p14:tracePt t="38668" x="3981450" y="1689100"/>
          <p14:tracePt t="38674" x="3971925" y="1671638"/>
          <p14:tracePt t="38681" x="3954463" y="1662113"/>
          <p14:tracePt t="38688" x="3935413" y="1643063"/>
          <p14:tracePt t="38695" x="3927475" y="1625600"/>
          <p14:tracePt t="38710" x="3917950" y="1616075"/>
          <p14:tracePt t="38716" x="3898900" y="1598613"/>
          <p14:tracePt t="38730" x="3890963" y="1598613"/>
          <p14:tracePt t="38737" x="3890963" y="1589088"/>
          <p14:tracePt t="38745" x="3881438" y="1579563"/>
          <p14:tracePt t="38765" x="3871913" y="1579563"/>
          <p14:tracePt t="38773" x="3871913" y="1570038"/>
          <p14:tracePt t="38779" x="3862388" y="1562100"/>
          <p14:tracePt t="38808" x="3854450" y="1562100"/>
          <p14:tracePt t="38814" x="3844925" y="1562100"/>
          <p14:tracePt t="38821" x="3844925" y="1552575"/>
          <p14:tracePt t="38829" x="3835400" y="1552575"/>
          <p14:tracePt t="38870" x="3825875" y="1552575"/>
          <p14:tracePt t="38891" x="3817938" y="1552575"/>
          <p14:tracePt t="38912" x="3817938" y="1562100"/>
          <p14:tracePt t="38919" x="3817938" y="1570038"/>
          <p14:tracePt t="38926" x="3825875" y="1589088"/>
          <p14:tracePt t="38933" x="3825875" y="1606550"/>
          <p14:tracePt t="38940" x="3844925" y="1635125"/>
          <p14:tracePt t="38947" x="3854450" y="1662113"/>
          <p14:tracePt t="38954" x="3871913" y="1698625"/>
          <p14:tracePt t="38961" x="3871913" y="1725613"/>
          <p14:tracePt t="38969" x="3908425" y="1781175"/>
          <p14:tracePt t="38975" x="3927475" y="1825625"/>
          <p14:tracePt t="38982" x="3963988" y="1890713"/>
          <p14:tracePt t="38989" x="3990975" y="1935163"/>
          <p14:tracePt t="38997" x="4000500" y="1963738"/>
          <p14:tracePt t="39002" x="4017963" y="2017713"/>
          <p14:tracePt t="39019" x="4064000" y="2119313"/>
          <p14:tracePt t="39024" x="4100513" y="2182813"/>
          <p14:tracePt t="39031" x="4127500" y="2228850"/>
          <p14:tracePt t="39038" x="4146550" y="2265363"/>
          <p14:tracePt t="39045" x="4183063" y="2319338"/>
          <p14:tracePt t="39052" x="4192588" y="2346325"/>
          <p14:tracePt t="39058" x="4200525" y="2374900"/>
          <p14:tracePt t="39066" x="4219575" y="2401888"/>
          <p14:tracePt t="39073" x="4237038" y="2419350"/>
          <p14:tracePt t="39079" x="4246563" y="2428875"/>
          <p14:tracePt t="39087" x="4246563" y="2447925"/>
          <p14:tracePt t="39094" x="4246563" y="2455863"/>
          <p14:tracePt t="39108" x="4256088" y="2465388"/>
          <p14:tracePt t="39115" x="4265613" y="2484438"/>
          <p14:tracePt t="39129" x="4265613" y="2492375"/>
          <p14:tracePt t="39136" x="4265613" y="2501900"/>
          <p14:tracePt t="39157" x="4265613" y="2511425"/>
          <p14:tracePt t="39163" x="4265613" y="2520950"/>
          <p14:tracePt t="39170" x="4273550" y="2520950"/>
          <p14:tracePt t="39192" x="4273550" y="2528888"/>
          <p14:tracePt t="39198" x="4273550" y="2538413"/>
          <p14:tracePt t="39206" x="4283075" y="2538413"/>
          <p14:tracePt t="39234" x="4283075" y="2547938"/>
          <p14:tracePt t="39317" x="4273550" y="2547938"/>
          <p14:tracePt t="39339" x="4273550" y="2538413"/>
          <p14:tracePt t="39360" x="4273550" y="2528888"/>
          <p14:tracePt t="39373" x="4265613" y="2528888"/>
          <p14:tracePt t="39380" x="4256088" y="2520950"/>
          <p14:tracePt t="39394" x="4256088" y="2511425"/>
          <p14:tracePt t="39409" x="4246563" y="2511425"/>
          <p14:tracePt t="39415" x="4237038" y="2501900"/>
          <p14:tracePt t="39422" x="4237038" y="2492375"/>
          <p14:tracePt t="39444" x="4229100" y="2492375"/>
          <p14:tracePt t="39452" x="4219575" y="2484438"/>
          <p14:tracePt t="40101" x="4210050" y="2484438"/>
          <p14:tracePt t="40108" x="4210050" y="2474913"/>
          <p14:tracePt t="40114" x="4200525" y="2474913"/>
          <p14:tracePt t="40122" x="4192588" y="2465388"/>
          <p14:tracePt t="40136" x="4173538" y="2447925"/>
          <p14:tracePt t="40151" x="4156075" y="2428875"/>
          <p14:tracePt t="40156" x="4137025" y="2411413"/>
          <p14:tracePt t="40164" x="4127500" y="2401888"/>
          <p14:tracePt t="40171" x="4127500" y="2392363"/>
          <p14:tracePt t="40178" x="4119563" y="2392363"/>
          <p14:tracePt t="40185" x="4110038" y="2382838"/>
          <p14:tracePt t="40192" x="4110038" y="2374900"/>
          <p14:tracePt t="40199" x="4100513" y="2374900"/>
          <p14:tracePt t="40205" x="4090988" y="2365375"/>
          <p14:tracePt t="40213" x="4090988" y="2355850"/>
          <p14:tracePt t="40219" x="4083050" y="2355850"/>
          <p14:tracePt t="40241" x="4073525" y="2346325"/>
          <p14:tracePt t="40248" x="4064000" y="2338388"/>
          <p14:tracePt t="40388" x="4073525" y="2338388"/>
          <p14:tracePt t="40394" x="4083050" y="2338388"/>
          <p14:tracePt t="40401" x="4100513" y="2338388"/>
          <p14:tracePt t="40409" x="4127500" y="2338388"/>
          <p14:tracePt t="40416" x="4173538" y="2346325"/>
          <p14:tracePt t="40423" x="4265613" y="2346325"/>
          <p14:tracePt t="40430" x="4429125" y="2355850"/>
          <p14:tracePt t="40436" x="4667250" y="2355850"/>
          <p14:tracePt t="40442" x="4995863" y="2355850"/>
          <p14:tracePt t="40449" x="5341938" y="2319338"/>
          <p14:tracePt t="40457" x="5516563" y="2319338"/>
          <p14:tracePt t="40466" x="5653088" y="2319338"/>
          <p14:tracePt t="40471" x="5781675" y="2319338"/>
          <p14:tracePt t="40479" x="5927725" y="2338388"/>
          <p14:tracePt t="40485" x="6127750" y="2346325"/>
          <p14:tracePt t="40492" x="6438900" y="2382838"/>
          <p14:tracePt t="40499" x="6804025" y="2401888"/>
          <p14:tracePt t="40506" x="7105650" y="2401888"/>
          <p14:tracePt t="40514" x="7378700" y="2419350"/>
          <p14:tracePt t="40520" x="7626350" y="2428875"/>
          <p14:tracePt t="40527" x="8027988" y="2492375"/>
          <p14:tracePt t="40535" x="8366125" y="2511425"/>
          <p14:tracePt t="40541" x="8675688" y="2557463"/>
          <p14:tracePt t="40548" x="8904288" y="2593975"/>
          <p14:tracePt t="40555" x="9077325" y="2630488"/>
          <p14:tracePt t="40562" x="9159875" y="2647950"/>
          <p14:tracePt t="40569" x="9232900" y="2693988"/>
          <p14:tracePt t="40576" x="9278938" y="2740025"/>
          <p14:tracePt t="40585" x="9288463" y="2794000"/>
          <p14:tracePt t="40589" x="9288463" y="2876550"/>
          <p14:tracePt t="40597" x="9251950" y="2940050"/>
          <p14:tracePt t="40604" x="9196388" y="2976563"/>
          <p14:tracePt t="40612" x="9150350" y="2976563"/>
          <p14:tracePt t="40940" x="9150350" y="3005138"/>
          <p14:tracePt t="40947" x="9132888" y="3041650"/>
          <p14:tracePt t="40954" x="9123363" y="3105150"/>
          <p14:tracePt t="40961" x="9105900" y="3151188"/>
          <p14:tracePt t="40968" x="9096375" y="3195638"/>
          <p14:tracePt t="40975" x="9086850" y="3232150"/>
          <p14:tracePt t="40981" x="9059863" y="3287713"/>
          <p14:tracePt t="40989" x="9050338" y="3305175"/>
          <p14:tracePt t="40996" x="9023350" y="3341688"/>
          <p14:tracePt t="41003" x="9013825" y="3360738"/>
          <p14:tracePt t="41010" x="9013825" y="3378200"/>
          <p14:tracePt t="41017" x="8996363" y="3397250"/>
          <p14:tracePt t="41024" x="8996363" y="3424238"/>
          <p14:tracePt t="41036" x="8977313" y="3433763"/>
          <p14:tracePt t="41037" x="8959850" y="3470275"/>
          <p14:tracePt t="41045" x="8940800" y="3506788"/>
          <p14:tracePt t="41052" x="8931275" y="3524250"/>
          <p14:tracePt t="41058" x="8913813" y="3543300"/>
          <p14:tracePt t="41065" x="8904288" y="3570288"/>
          <p14:tracePt t="41072" x="8894763" y="3589338"/>
          <p14:tracePt t="41079" x="8867775" y="3616325"/>
          <p14:tracePt t="41087" x="8848725" y="3633788"/>
          <p14:tracePt t="41093" x="8831263" y="3662363"/>
          <p14:tracePt t="41101" x="8831263" y="3679825"/>
          <p14:tracePt t="41115" x="8812213" y="3706813"/>
          <p14:tracePt t="41121" x="8804275" y="3716338"/>
          <p14:tracePt t="41129" x="8804275" y="3735388"/>
          <p14:tracePt t="41135" x="8794750" y="3735388"/>
          <p14:tracePt t="41143" x="8794750" y="3752850"/>
          <p14:tracePt t="41150" x="8794750" y="3762375"/>
          <p14:tracePt t="41164" x="8785225" y="3771900"/>
          <p14:tracePt t="41170" x="8785225" y="3779838"/>
          <p14:tracePt t="41178" x="8775700" y="3798888"/>
          <p14:tracePt t="41192" x="8775700" y="3816350"/>
          <p14:tracePt t="41220" x="8775700" y="3835400"/>
          <p14:tracePt t="41241" x="8767763" y="3844925"/>
          <p14:tracePt t="41254" x="8767763" y="3852863"/>
          <p14:tracePt t="41275" x="8767763" y="3862388"/>
          <p14:tracePt t="41297" x="8767763" y="3871913"/>
          <p14:tracePt t="41332" x="8767763" y="3881438"/>
          <p14:tracePt t="41346" x="8767763" y="3889375"/>
          <p14:tracePt t="41352" x="8767763" y="3898900"/>
          <p14:tracePt t="41367" x="8758238" y="3898900"/>
          <p14:tracePt t="41374" x="8758238" y="3917950"/>
          <p14:tracePt t="41387" x="8758238" y="3927475"/>
          <p14:tracePt t="41401" x="8758238" y="3935413"/>
          <p14:tracePt t="41415" x="8758238" y="3944938"/>
          <p14:tracePt t="41422" x="8758238" y="3954463"/>
          <p14:tracePt t="41436" x="8758238" y="3963988"/>
          <p14:tracePt t="41465" x="8748713" y="3971925"/>
          <p14:tracePt t="41471" x="8748713" y="3981450"/>
          <p14:tracePt t="41493" x="8748713" y="3990975"/>
          <p14:tracePt t="41499" x="8748713" y="4000500"/>
          <p14:tracePt t="41519" x="8748713" y="4017963"/>
          <p14:tracePt t="41534" x="8748713" y="4027488"/>
          <p14:tracePt t="41548" x="8748713" y="4037013"/>
          <p14:tracePt t="41555" x="8748713" y="4044950"/>
          <p14:tracePt t="41562" x="8739188" y="4054475"/>
          <p14:tracePt t="41576" x="8739188" y="4073525"/>
          <p14:tracePt t="41591" x="8731250" y="4081463"/>
          <p14:tracePt t="41597" x="8731250" y="4090988"/>
          <p14:tracePt t="41604" x="8731250" y="4100513"/>
          <p14:tracePt t="41611" x="8731250" y="4117975"/>
          <p14:tracePt t="41617" x="8731250" y="4127500"/>
          <p14:tracePt t="41625" x="8731250" y="4137025"/>
          <p14:tracePt t="41632" x="8731250" y="4146550"/>
          <p14:tracePt t="41640" x="8731250" y="4154488"/>
          <p14:tracePt t="41646" x="8731250" y="4164013"/>
          <p14:tracePt t="41661" x="8721725" y="4183063"/>
          <p14:tracePt t="41667" x="8721725" y="4191000"/>
          <p14:tracePt t="41673" x="8721725" y="4200525"/>
          <p14:tracePt t="41681" x="8721725" y="4219575"/>
          <p14:tracePt t="41701" x="8721725" y="4237038"/>
          <p14:tracePt t="41716" x="8721725" y="4246563"/>
          <p14:tracePt t="41723" x="8712200" y="4256088"/>
          <p14:tracePt t="41729" x="8712200" y="4264025"/>
          <p14:tracePt t="42100" x="8712200" y="4283075"/>
          <p14:tracePt t="42107" x="8721725" y="4329113"/>
          <p14:tracePt t="42114" x="8748713" y="4373563"/>
          <p14:tracePt t="42121" x="8775700" y="4456113"/>
          <p14:tracePt t="42129" x="8794750" y="4492625"/>
          <p14:tracePt t="42136" x="8812213" y="4529138"/>
          <p14:tracePt t="42142" x="8831263" y="4565650"/>
          <p14:tracePt t="42151" x="8831263" y="4584700"/>
          <p14:tracePt t="42156" x="8840788" y="4621213"/>
          <p14:tracePt t="42163" x="8848725" y="4657725"/>
          <p14:tracePt t="42170" x="8848725" y="4684713"/>
          <p14:tracePt t="42179" x="8858250" y="4711700"/>
          <p14:tracePt t="42185" x="8877300" y="4748213"/>
          <p14:tracePt t="42191" x="8885238" y="4794250"/>
          <p14:tracePt t="42199" x="8894763" y="4840288"/>
          <p14:tracePt t="42205" x="8921750" y="4903788"/>
          <p14:tracePt t="42212" x="8931275" y="4995863"/>
          <p14:tracePt t="42219" x="8931275" y="5068888"/>
          <p14:tracePt t="42226" x="8940800" y="5105400"/>
          <p14:tracePt t="42235" x="8940800" y="5149850"/>
          <p14:tracePt t="42240" x="8940800" y="5178425"/>
          <p14:tracePt t="42248" x="8940800" y="5205413"/>
          <p14:tracePt t="42254" x="8940800" y="5232400"/>
          <p14:tracePt t="42261" x="8940800" y="5259388"/>
          <p14:tracePt t="42268" x="8940800" y="5287963"/>
          <p14:tracePt t="42275" x="8940800" y="5305425"/>
          <p14:tracePt t="42282" x="8940800" y="5324475"/>
          <p14:tracePt t="42297" x="8940800" y="5360988"/>
          <p14:tracePt t="42303" x="8931275" y="5378450"/>
          <p14:tracePt t="42310" x="8931275" y="5414963"/>
          <p14:tracePt t="42318" x="8913813" y="5441950"/>
          <p14:tracePt t="42324" x="8913813" y="5470525"/>
          <p14:tracePt t="42331" x="8913813" y="5487988"/>
          <p14:tracePt t="42338" x="8904288" y="5514975"/>
          <p14:tracePt t="42345" x="8894763" y="5543550"/>
          <p14:tracePt t="42352" x="8894763" y="5570538"/>
          <p14:tracePt t="42359" x="8885238" y="5588000"/>
          <p14:tracePt t="42367" x="8885238" y="5607050"/>
          <p14:tracePt t="42374" x="8877300" y="5607050"/>
          <p14:tracePt t="42380" x="8877300" y="5624513"/>
          <p14:tracePt t="42386" x="8877300" y="5634038"/>
          <p14:tracePt t="42394" x="8877300" y="5643563"/>
          <p14:tracePt t="42401" x="8877300" y="5653088"/>
          <p14:tracePt t="42408" x="8877300" y="5661025"/>
          <p14:tracePt t="42423" x="8877300" y="5670550"/>
          <p14:tracePt t="42429" x="8877300" y="5680075"/>
          <p14:tracePt t="42435" x="8877300" y="5697538"/>
          <p14:tracePt t="42443" x="8885238" y="5707063"/>
          <p14:tracePt t="42451" x="8904288" y="5716588"/>
          <p14:tracePt t="42456" x="8921750" y="5734050"/>
          <p14:tracePt t="42464" x="8931275" y="5753100"/>
          <p14:tracePt t="42472" x="8950325" y="5753100"/>
          <p14:tracePt t="42478" x="8977313" y="5762625"/>
          <p14:tracePt t="42484" x="9032875" y="5770563"/>
          <p14:tracePt t="42492" x="9123363" y="5799138"/>
          <p14:tracePt t="42500" x="9215438" y="5807075"/>
          <p14:tracePt t="42505" x="9288463" y="5807075"/>
          <p14:tracePt t="42513" x="9342438" y="5807075"/>
          <p14:tracePt t="42520" x="9388475" y="5807075"/>
          <p14:tracePt t="42527" x="9451975" y="5807075"/>
          <p14:tracePt t="42534" x="9534525" y="5807075"/>
          <p14:tracePt t="42542" x="9598025" y="5807075"/>
          <p14:tracePt t="42548" x="9680575" y="5807075"/>
          <p14:tracePt t="42555" x="9799638" y="5807075"/>
          <p14:tracePt t="42561" x="9899650" y="5816600"/>
          <p14:tracePt t="42569" x="9963150" y="5843588"/>
          <p14:tracePt t="42575" x="10045700" y="5853113"/>
          <p14:tracePt t="42583" x="10101263" y="5862638"/>
          <p14:tracePt t="42590" x="10155238" y="5872163"/>
          <p14:tracePt t="42597" x="10201275" y="5889625"/>
          <p14:tracePt t="42603" x="10237788" y="5889625"/>
          <p14:tracePt t="42611" x="10264775" y="5889625"/>
          <p14:tracePt t="42619" x="10301288" y="5889625"/>
          <p14:tracePt t="42624" x="10337800" y="5881688"/>
          <p14:tracePt t="42632" x="10364788" y="5872163"/>
          <p14:tracePt t="42639" x="10429875" y="5862638"/>
          <p14:tracePt t="42646" x="10493375" y="5843588"/>
          <p14:tracePt t="42652" x="10556875" y="5826125"/>
          <p14:tracePt t="42660" x="10648950" y="5789613"/>
          <p14:tracePt t="42667" x="10694988" y="5789613"/>
          <p14:tracePt t="42674" x="10739438" y="5770563"/>
          <p14:tracePt t="42681" x="10804525" y="5743575"/>
          <p14:tracePt t="42688" x="10868025" y="5726113"/>
          <p14:tracePt t="42695" x="10895013" y="5716588"/>
          <p14:tracePt t="42701" x="10904538" y="5707063"/>
          <p14:tracePt t="42708" x="10914063" y="5707063"/>
          <p14:tracePt t="42716" x="10922000" y="5697538"/>
          <p14:tracePt t="42730" x="10922000" y="5689600"/>
          <p14:tracePt t="42736" x="10941050" y="5680075"/>
          <p14:tracePt t="42744" x="10950575" y="5670550"/>
          <p14:tracePt t="42751" x="10958513" y="5661025"/>
          <p14:tracePt t="42758" x="10958513" y="5634038"/>
          <p14:tracePt t="42765" x="10958513" y="5624513"/>
          <p14:tracePt t="42772" x="10968038" y="5616575"/>
          <p14:tracePt t="42779" x="10968038" y="5597525"/>
          <p14:tracePt t="42785" x="10977563" y="5588000"/>
          <p14:tracePt t="42793" x="10977563" y="5570538"/>
          <p14:tracePt t="42799" x="10977563" y="5543550"/>
          <p14:tracePt t="42807" x="10977563" y="5524500"/>
          <p14:tracePt t="42814" x="10977563" y="5497513"/>
          <p14:tracePt t="42820" x="10977563" y="5487988"/>
          <p14:tracePt t="42828" x="10977563" y="5441950"/>
          <p14:tracePt t="42835" x="10968038" y="5405438"/>
          <p14:tracePt t="42841" x="10941050" y="5332413"/>
          <p14:tracePt t="42849" x="10914063" y="5251450"/>
          <p14:tracePt t="42856" x="10877550" y="5186363"/>
          <p14:tracePt t="42863" x="10848975" y="5149850"/>
          <p14:tracePt t="42869" x="10821988" y="5095875"/>
          <p14:tracePt t="42877" x="10768013" y="5040313"/>
          <p14:tracePt t="42885" x="10721975" y="4995863"/>
          <p14:tracePt t="42890" x="10666413" y="4922838"/>
          <p14:tracePt t="42898" x="10585450" y="4867275"/>
          <p14:tracePt t="42905" x="10520363" y="4840288"/>
          <p14:tracePt t="42912" x="10502900" y="4821238"/>
          <p14:tracePt t="42918" x="10437813" y="4803775"/>
          <p14:tracePt t="42925" x="10320338" y="4775200"/>
          <p14:tracePt t="42933" x="10174288" y="4767263"/>
          <p14:tracePt t="42940" x="10018713" y="4767263"/>
          <p14:tracePt t="42947" x="9872663" y="4767263"/>
          <p14:tracePt t="42953" x="9753600" y="4767263"/>
          <p14:tracePt t="42961" x="9698038" y="4767263"/>
          <p14:tracePt t="42967" x="9661525" y="4767263"/>
          <p14:tracePt t="42975" x="9598025" y="4767263"/>
          <p14:tracePt t="42981" x="9544050" y="4767263"/>
          <p14:tracePt t="42988" x="9515475" y="4767263"/>
          <p14:tracePt t="42995" x="9478963" y="4767263"/>
          <p14:tracePt t="43002" x="9461500" y="4767263"/>
          <p14:tracePt t="43010" x="9434513" y="4775200"/>
          <p14:tracePt t="43018" x="9398000" y="4775200"/>
          <p14:tracePt t="43023" x="9369425" y="4775200"/>
          <p14:tracePt t="43030" x="9332913" y="4775200"/>
          <p14:tracePt t="43037" x="9288463" y="4775200"/>
          <p14:tracePt t="43045" x="9259888" y="4775200"/>
          <p14:tracePt t="43051" x="9242425" y="4775200"/>
          <p14:tracePt t="43059" x="9223375" y="4767263"/>
          <p14:tracePt t="43066" x="9215438" y="4767263"/>
          <p14:tracePt t="43072" x="9178925" y="4767263"/>
          <p14:tracePt t="43080" x="9142413" y="4757738"/>
          <p14:tracePt t="43086" x="9113838" y="4757738"/>
          <p14:tracePt t="43093" x="9077325" y="4757738"/>
          <p14:tracePt t="43101" x="9050338" y="4748213"/>
          <p14:tracePt t="43109" x="9032875" y="4748213"/>
          <p14:tracePt t="43113" x="9013825" y="4748213"/>
          <p14:tracePt t="43121" x="8996363" y="4748213"/>
          <p14:tracePt t="43129" x="8967788" y="4748213"/>
          <p14:tracePt t="43135" x="8921750" y="4757738"/>
          <p14:tracePt t="43142" x="8894763" y="4767263"/>
          <p14:tracePt t="43150" x="8840788" y="4775200"/>
          <p14:tracePt t="43156" x="8821738" y="4794250"/>
          <p14:tracePt t="43163" x="8775700" y="4803775"/>
          <p14:tracePt t="43170" x="8739188" y="4821238"/>
          <p14:tracePt t="43177" x="8712200" y="4848225"/>
          <p14:tracePt t="43184" x="8658225" y="4876800"/>
          <p14:tracePt t="43191" x="8621713" y="4903788"/>
          <p14:tracePt t="43198" x="8602663" y="4913313"/>
          <p14:tracePt t="43206" x="8585200" y="4930775"/>
          <p14:tracePt t="43212" x="8566150" y="4940300"/>
          <p14:tracePt t="43219" x="8548688" y="4959350"/>
          <p14:tracePt t="43226" x="8539163" y="4976813"/>
          <p14:tracePt t="43233" x="8520113" y="4995863"/>
          <p14:tracePt t="43240" x="8512175" y="5013325"/>
          <p14:tracePt t="43248" x="8502650" y="5032375"/>
          <p14:tracePt t="43254" x="8493125" y="5040313"/>
          <p14:tracePt t="43261" x="8493125" y="5059363"/>
          <p14:tracePt t="43267" x="8483600" y="5076825"/>
          <p14:tracePt t="43275" x="8483600" y="5105400"/>
          <p14:tracePt t="43282" x="8475663" y="5141913"/>
          <p14:tracePt t="43289" x="8475663" y="5159375"/>
          <p14:tracePt t="43296" x="8475663" y="5186363"/>
          <p14:tracePt t="43303" x="8475663" y="5214938"/>
          <p14:tracePt t="43310" x="8475663" y="5232400"/>
          <p14:tracePt t="43318" x="8483600" y="5278438"/>
          <p14:tracePt t="43324" x="8483600" y="5341938"/>
          <p14:tracePt t="43331" x="8502650" y="5414963"/>
          <p14:tracePt t="43338" x="8529638" y="5487988"/>
          <p14:tracePt t="43344" x="8539163" y="5543550"/>
          <p14:tracePt t="43352" x="8539163" y="5561013"/>
          <p14:tracePt t="43360" x="8548688" y="5588000"/>
          <p14:tracePt t="43365" x="8566150" y="5634038"/>
          <p14:tracePt t="43373" x="8575675" y="5670550"/>
          <p14:tracePt t="43380" x="8593138" y="5707063"/>
          <p14:tracePt t="43386" x="8612188" y="5743575"/>
          <p14:tracePt t="43394" x="8629650" y="5780088"/>
          <p14:tracePt t="43401" x="8639175" y="5799138"/>
          <p14:tracePt t="43407" x="8648700" y="5816600"/>
          <p14:tracePt t="43415" x="8666163" y="5843588"/>
          <p14:tracePt t="43422" x="8675688" y="5853113"/>
          <p14:tracePt t="43429" x="8685213" y="5881688"/>
          <p14:tracePt t="43437" x="8702675" y="5899150"/>
          <p14:tracePt t="43442" x="8712200" y="5899150"/>
          <p14:tracePt t="43452" x="8721725" y="5918200"/>
          <p14:tracePt t="43457" x="8721725" y="5926138"/>
          <p14:tracePt t="43464" x="8731250" y="5935663"/>
          <p14:tracePt t="43471" x="8739188" y="5954713"/>
          <p14:tracePt t="43478" x="8758238" y="5954713"/>
          <p14:tracePt t="43485" x="8785225" y="5972175"/>
          <p14:tracePt t="43492" x="8804275" y="5981700"/>
          <p14:tracePt t="43499" x="8821738" y="5999163"/>
          <p14:tracePt t="43506" x="8867775" y="6018213"/>
          <p14:tracePt t="43513" x="8931275" y="6027738"/>
          <p14:tracePt t="43519" x="9004300" y="6045200"/>
          <p14:tracePt t="43527" x="9069388" y="6054725"/>
          <p14:tracePt t="43535" x="9142413" y="6072188"/>
          <p14:tracePt t="43541" x="9178925" y="6072188"/>
          <p14:tracePt t="43548" x="9196388" y="6072188"/>
          <p14:tracePt t="43554" x="9223375" y="6072188"/>
          <p14:tracePt t="43562" x="9259888" y="6072188"/>
          <p14:tracePt t="43568" x="9288463" y="6072188"/>
          <p14:tracePt t="43576" x="9324975" y="6072188"/>
          <p14:tracePt t="43583" x="9369425" y="6072188"/>
          <p14:tracePt t="43590" x="9388475" y="6072188"/>
          <p14:tracePt t="43597" x="9405938" y="6072188"/>
          <p14:tracePt t="43603" x="9424988" y="6072188"/>
          <p14:tracePt t="43611" x="9471025" y="6064250"/>
          <p14:tracePt t="43617" x="9507538" y="6064250"/>
          <p14:tracePt t="43626" x="9551988" y="6054725"/>
          <p14:tracePt t="43631" x="9571038" y="6045200"/>
          <p14:tracePt t="43639" x="9607550" y="6035675"/>
          <p14:tracePt t="43646" x="9617075" y="6035675"/>
          <p14:tracePt t="43652" x="9634538" y="6027738"/>
          <p14:tracePt t="43660" x="9653588" y="6018213"/>
          <p14:tracePt t="43668" x="9680575" y="6018213"/>
          <p14:tracePt t="43673" x="9698038" y="6018213"/>
          <p14:tracePt t="43681" x="9707563" y="6018213"/>
          <p14:tracePt t="43695" x="9717088" y="6008688"/>
          <p14:tracePt t="43709" x="9726613" y="5999163"/>
          <p14:tracePt t="43723" x="9734550" y="5999163"/>
          <p14:tracePt t="43730" x="9744075" y="5999163"/>
          <p14:tracePt t="43744" x="9753600" y="5999163"/>
          <p14:tracePt t="43765" x="9763125" y="5999163"/>
          <p14:tracePt t="43772" x="9763125" y="5991225"/>
          <p14:tracePt t="43779" x="9772650" y="5991225"/>
          <p14:tracePt t="43785" x="9772650" y="5981700"/>
          <p14:tracePt t="43793" x="9780588" y="5981700"/>
          <p14:tracePt t="43799" x="9790113" y="5962650"/>
          <p14:tracePt t="43807" x="9790113" y="5954713"/>
          <p14:tracePt t="43813" x="9790113" y="5945188"/>
          <p14:tracePt t="43820" x="9799638" y="5935663"/>
          <p14:tracePt t="43827" x="9799638" y="5926138"/>
          <p14:tracePt t="43834" x="9809163" y="5926138"/>
          <p14:tracePt t="43842" x="9809163" y="5918200"/>
          <p14:tracePt t="43848" x="9809163" y="5908675"/>
          <p14:tracePt t="43869" x="9817100" y="5899150"/>
          <p14:tracePt t="43876" x="9817100" y="5889625"/>
          <p14:tracePt t="43891" x="9826625" y="5889625"/>
          <p14:tracePt t="43911" x="9826625" y="5881688"/>
          <p14:tracePt t="43925" x="9826625" y="5872163"/>
          <p14:tracePt t="43940" x="9836150" y="5862638"/>
          <p14:tracePt t="43967" x="9845675" y="5862638"/>
          <p14:tracePt t="43974" x="9845675" y="5853113"/>
          <p14:tracePt t="44018" x="9845675" y="5843588"/>
          <p14:tracePt t="44037" x="9845675" y="5835650"/>
          <p14:tracePt t="44065" x="9845675" y="5816600"/>
          <p14:tracePt t="44072" x="9836150" y="5799138"/>
          <p14:tracePt t="44079" x="9826625" y="5789613"/>
          <p14:tracePt t="44086" x="9817100" y="5780088"/>
          <p14:tracePt t="44093" x="9809163" y="5762625"/>
          <p14:tracePt t="44100" x="9790113" y="5743575"/>
          <p14:tracePt t="44107" x="9753600" y="5707063"/>
          <p14:tracePt t="44113" x="9698038" y="5653088"/>
          <p14:tracePt t="44120" x="9661525" y="5607050"/>
          <p14:tracePt t="44129" x="9625013" y="5580063"/>
          <p14:tracePt t="44135" x="9580563" y="5543550"/>
          <p14:tracePt t="44142" x="9561513" y="5514975"/>
          <p14:tracePt t="44149" x="9534525" y="5487988"/>
          <p14:tracePt t="44156" x="9498013" y="5461000"/>
          <p14:tracePt t="44163" x="9461500" y="5414963"/>
          <p14:tracePt t="44169" x="9405938" y="5360988"/>
          <p14:tracePt t="44177" x="9351963" y="5287963"/>
          <p14:tracePt t="44184" x="9324975" y="5222875"/>
          <p14:tracePt t="44190" x="9269413" y="5168900"/>
          <p14:tracePt t="44198" x="9215438" y="5095875"/>
          <p14:tracePt t="44205" x="9142413" y="5013325"/>
          <p14:tracePt t="44212" x="9059863" y="4913313"/>
          <p14:tracePt t="44219" x="8986838" y="4830763"/>
          <p14:tracePt t="44225" x="8931275" y="4767263"/>
          <p14:tracePt t="44235" x="8904288" y="4738688"/>
          <p14:tracePt t="44239" x="8877300" y="4711700"/>
          <p14:tracePt t="44247" x="8858250" y="4694238"/>
          <p14:tracePt t="44254" x="8831263" y="4665663"/>
          <p14:tracePt t="44261" x="8804275" y="4629150"/>
          <p14:tracePt t="44268" x="8767763" y="4592638"/>
          <p14:tracePt t="44275" x="8748713" y="4584700"/>
          <p14:tracePt t="44283" x="8731250" y="4575175"/>
          <p14:tracePt t="44289" x="8721725" y="4565650"/>
          <p14:tracePt t="44296" x="8694738" y="4548188"/>
          <p14:tracePt t="44303" x="8675688" y="4548188"/>
          <p14:tracePt t="44309" x="8629650" y="4519613"/>
          <p14:tracePt t="44317" x="8602663" y="4511675"/>
          <p14:tracePt t="44324" x="8575675" y="4502150"/>
          <p14:tracePt t="44331" x="8556625" y="4492625"/>
          <p14:tracePt t="44337" x="8548688" y="4483100"/>
          <p14:tracePt t="44345" x="8529638" y="4483100"/>
          <p14:tracePt t="44352" x="8512175" y="4475163"/>
          <p14:tracePt t="44358" x="8502650" y="4465638"/>
          <p14:tracePt t="44366" x="8466138" y="4456113"/>
          <p14:tracePt t="44373" x="8447088" y="4456113"/>
          <p14:tracePt t="44380" x="8447088" y="4446588"/>
          <p14:tracePt t="44386" x="8439150" y="4446588"/>
          <p14:tracePt t="44393" x="8429625" y="4438650"/>
          <p14:tracePt t="44408" x="8410575" y="4438650"/>
          <p14:tracePt t="44415" x="8402638" y="4438650"/>
          <p14:tracePt t="44422" x="8383588" y="4438650"/>
          <p14:tracePt t="44430" x="8366125" y="4429125"/>
          <p14:tracePt t="46547" x="8366125" y="4438650"/>
          <p14:tracePt t="46583" x="8366125" y="4446588"/>
          <p14:tracePt t="46596" x="8366125" y="4456113"/>
          <p14:tracePt t="46617" x="8347075" y="4456113"/>
          <p14:tracePt t="46624" x="8301038" y="4456113"/>
          <p14:tracePt t="46632" x="8027988" y="4392613"/>
          <p14:tracePt t="46638" x="7534275" y="4329113"/>
          <p14:tracePt t="46645" x="7278688" y="4283075"/>
          <p14:tracePt t="46652" x="6840538" y="4183063"/>
          <p14:tracePt t="46658" x="6392863" y="4081463"/>
          <p14:tracePt t="46666" x="5981700" y="3981450"/>
          <p14:tracePt t="46673" x="5662613" y="3917950"/>
          <p14:tracePt t="46681" x="5424488" y="3852863"/>
          <p14:tracePt t="46687" x="5187950" y="3789363"/>
          <p14:tracePt t="46694" x="4949825" y="3725863"/>
          <p14:tracePt t="46701" x="4621213" y="3616325"/>
          <p14:tracePt t="46707" x="4448175" y="3533775"/>
          <p14:tracePt t="46715" x="4256088" y="3443288"/>
          <p14:tracePt t="46722" x="4090988" y="3351213"/>
          <p14:tracePt t="46730" x="4008438" y="3305175"/>
          <p14:tracePt t="46735" x="3944938" y="3268663"/>
          <p14:tracePt t="46743" x="3881438" y="3241675"/>
          <p14:tracePt t="46750" x="3825875" y="3214688"/>
          <p14:tracePt t="46756" x="3808413" y="3205163"/>
          <p14:tracePt t="46764" x="3789363" y="3195638"/>
          <p14:tracePt t="46770" x="3771900" y="3195638"/>
          <p14:tracePt t="46785" x="3762375" y="3195638"/>
          <p14:tracePt t="46791" x="3752850" y="3195638"/>
          <p14:tracePt t="47686" x="3716338" y="3214688"/>
          <p14:tracePt t="47694" x="3616325" y="3268663"/>
          <p14:tracePt t="47701" x="3506788" y="3314700"/>
          <p14:tracePt t="47709" x="3424238" y="3378200"/>
          <p14:tracePt t="47715" x="3351213" y="3397250"/>
          <p14:tracePt t="47722" x="3241675" y="3443288"/>
          <p14:tracePt t="47729" x="3178175" y="3470275"/>
          <p14:tracePt t="47735" x="3105150" y="3487738"/>
          <p14:tracePt t="47743" x="3049588" y="3516313"/>
          <p14:tracePt t="47751" x="2986088" y="3552825"/>
          <p14:tracePt t="47757" x="2959100" y="3570288"/>
          <p14:tracePt t="47764" x="2913063" y="3597275"/>
          <p14:tracePt t="47770" x="2876550" y="3616325"/>
          <p14:tracePt t="47777" x="2822575" y="3652838"/>
          <p14:tracePt t="47784" x="2786063" y="3689350"/>
          <p14:tracePt t="47791" x="2730500" y="3725863"/>
          <p14:tracePt t="47798" x="2684463" y="3771900"/>
          <p14:tracePt t="47806" x="2657475" y="3789363"/>
          <p14:tracePt t="47812" x="2620963" y="3816350"/>
          <p14:tracePt t="47819" x="2566988" y="3852863"/>
          <p14:tracePt t="47826" x="2530475" y="3881438"/>
          <p14:tracePt t="47835" x="2493963" y="3908425"/>
          <p14:tracePt t="47840" x="2447925" y="3954463"/>
          <p14:tracePt t="47848" x="2419350" y="3990975"/>
          <p14:tracePt t="47855" x="2411413" y="4000500"/>
          <p14:tracePt t="47861" x="2392363" y="4017963"/>
          <p14:tracePt t="47868" x="2374900" y="4037013"/>
          <p14:tracePt t="47875" x="2355850" y="4054475"/>
          <p14:tracePt t="47882" x="2346325" y="4073525"/>
          <p14:tracePt t="47889" x="2328863" y="4081463"/>
          <p14:tracePt t="47896" x="2319338" y="4100513"/>
          <p14:tracePt t="47904" x="2309813" y="4117975"/>
          <p14:tracePt t="47910" x="2301875" y="4117975"/>
          <p14:tracePt t="47918" x="2292350" y="4137025"/>
          <p14:tracePt t="47925" x="2273300" y="4154488"/>
          <p14:tracePt t="47931" x="2265363" y="4164013"/>
          <p14:tracePt t="47938" x="2265363" y="4183063"/>
          <p14:tracePt t="47945" x="2255838" y="4191000"/>
          <p14:tracePt t="47952" x="2246313" y="4191000"/>
          <p14:tracePt t="47959" x="2246313" y="4200525"/>
          <p14:tracePt t="47968" x="2246313" y="4210050"/>
          <p14:tracePt t="47980" x="2228850" y="4210050"/>
          <p14:tracePt t="47987" x="2228850" y="4219575"/>
          <p14:tracePt t="48002" x="2219325" y="4227513"/>
          <p14:tracePt t="48018" x="2219325" y="4237038"/>
          <p14:tracePt t="48051" x="2209800" y="4246563"/>
          <p14:tracePt t="48078" x="2200275" y="4246563"/>
          <p14:tracePt t="48170" x="2200275" y="4237038"/>
          <p14:tracePt t="48183" x="2200275" y="4227513"/>
          <p14:tracePt t="48204" x="2200275" y="4219575"/>
          <p14:tracePt t="48225" x="2200275" y="4210050"/>
          <p14:tracePt t="48239" x="2200275" y="4200525"/>
          <p14:tracePt t="48253" x="2200275" y="4191000"/>
          <p14:tracePt t="48260" x="2200275" y="4183063"/>
          <p14:tracePt t="48267" x="2192338" y="4173538"/>
          <p14:tracePt t="48274" x="2182813" y="4173538"/>
          <p14:tracePt t="48281" x="2182813" y="4164013"/>
          <p14:tracePt t="48288" x="2182813" y="4154488"/>
          <p14:tracePt t="48301" x="2182813" y="4146550"/>
          <p14:tracePt t="48316" x="2182813" y="4137025"/>
          <p14:tracePt t="48330" x="2173288" y="4127500"/>
          <p14:tracePt t="48337" x="2173288" y="4117975"/>
          <p14:tracePt t="48345" x="2163763" y="4110038"/>
          <p14:tracePt t="48351" x="2163763" y="4100513"/>
          <p14:tracePt t="48358" x="2163763" y="4090988"/>
          <p14:tracePt t="48365" x="2155825" y="4081463"/>
          <p14:tracePt t="48372" x="2146300" y="4073525"/>
          <p14:tracePt t="48379" x="2136775" y="4054475"/>
          <p14:tracePt t="48385" x="2136775" y="4044950"/>
          <p14:tracePt t="48394" x="2127250" y="4037013"/>
          <p14:tracePt t="48401" x="2119313" y="4027488"/>
          <p14:tracePt t="48406" x="2119313" y="4017963"/>
          <p14:tracePt t="48414" x="2109788" y="4000500"/>
          <p14:tracePt t="48420" x="2109788" y="3990975"/>
          <p14:tracePt t="48428" x="2100263" y="3981450"/>
          <p14:tracePt t="48435" x="2100263" y="3971925"/>
          <p14:tracePt t="48443" x="2100263" y="3963988"/>
          <p14:tracePt t="48449" x="2090738" y="3963988"/>
          <p14:tracePt t="48456" x="2082800" y="3954463"/>
          <p14:tracePt t="48463" x="2082800" y="3944938"/>
          <p14:tracePt t="48477" x="2082800" y="3927475"/>
          <p14:tracePt t="48484" x="2082800" y="3917950"/>
          <p14:tracePt t="48491" x="2073275" y="3917950"/>
          <p14:tracePt t="48504" x="2063750" y="3908425"/>
          <p14:tracePt t="48512" x="2063750" y="3898900"/>
          <p14:tracePt t="48526" x="2063750" y="3889375"/>
          <p14:tracePt t="48540" x="2063750" y="3881438"/>
          <p14:tracePt t="48553" x="2054225" y="3881438"/>
          <p14:tracePt t="48560" x="2054225" y="3871913"/>
          <p14:tracePt t="48574" x="2054225" y="3862388"/>
          <p14:tracePt t="48602" x="2054225" y="3852863"/>
          <p14:tracePt t="48623" x="2054225" y="3844925"/>
          <p14:tracePt t="48631" x="2046288" y="3844925"/>
          <p14:tracePt t="49099" x="2054225" y="3844925"/>
          <p14:tracePt t="49106" x="2100263" y="3825875"/>
          <p14:tracePt t="49113" x="2146300" y="3825875"/>
          <p14:tracePt t="49120" x="2219325" y="3808413"/>
          <p14:tracePt t="49128" x="2328863" y="3798888"/>
          <p14:tracePt t="49135" x="2447925" y="3762375"/>
          <p14:tracePt t="49140" x="2574925" y="3735388"/>
          <p14:tracePt t="49148" x="2693988" y="3725863"/>
          <p14:tracePt t="49154" x="2813050" y="3698875"/>
          <p14:tracePt t="49161" x="2949575" y="3689350"/>
          <p14:tracePt t="49169" x="3049588" y="3652838"/>
          <p14:tracePt t="49177" x="3122613" y="3643313"/>
          <p14:tracePt t="49183" x="3205163" y="3633788"/>
          <p14:tracePt t="49189" x="3278188" y="3606800"/>
          <p14:tracePt t="49196" x="3343275" y="3597275"/>
          <p14:tracePt t="49203" x="3387725" y="3579813"/>
          <p14:tracePt t="49210" x="3433763" y="3579813"/>
          <p14:tracePt t="49218" x="3497263" y="3579813"/>
          <p14:tracePt t="49225" x="3516313" y="3570288"/>
          <p14:tracePt t="49231" x="3543300" y="3570288"/>
          <p14:tracePt t="49238" x="3552825" y="3570288"/>
          <p14:tracePt t="49245" x="3562350" y="3570288"/>
          <p14:tracePt t="49252" x="3579813" y="3570288"/>
          <p14:tracePt t="49268" x="3598863" y="3570288"/>
          <p14:tracePt t="49280" x="3606800" y="3570288"/>
          <p14:tracePt t="49287" x="3616325" y="3570288"/>
          <p14:tracePt t="49294" x="3625850" y="3570288"/>
          <p14:tracePt t="49301" x="3635375" y="3560763"/>
          <p14:tracePt t="49308" x="3652838" y="3560763"/>
          <p14:tracePt t="49315" x="3662363" y="3560763"/>
          <p14:tracePt t="49322" x="3698875" y="3552825"/>
          <p14:tracePt t="49329" x="3708400" y="3552825"/>
          <p14:tracePt t="49336" x="3735388" y="3552825"/>
          <p14:tracePt t="49343" x="3771900" y="3543300"/>
          <p14:tracePt t="49351" x="3798888" y="3533775"/>
          <p14:tracePt t="49357" x="3835400" y="3524250"/>
          <p14:tracePt t="49364" x="3862388" y="3516313"/>
          <p14:tracePt t="49371" x="3944938" y="3497263"/>
          <p14:tracePt t="49378" x="4037013" y="3470275"/>
          <p14:tracePt t="49385" x="4183063" y="3451225"/>
          <p14:tracePt t="49392" x="4329113" y="3414713"/>
          <p14:tracePt t="49399" x="4419600" y="3387725"/>
          <p14:tracePt t="49406" x="4521200" y="3351213"/>
          <p14:tracePt t="49413" x="4630738" y="3333750"/>
          <p14:tracePt t="49420" x="4667250" y="3324225"/>
          <p14:tracePt t="49427" x="4711700" y="3314700"/>
          <p14:tracePt t="49434" x="4748213" y="3305175"/>
          <p14:tracePt t="49442" x="4776788" y="3305175"/>
          <p14:tracePt t="49448" x="4784725" y="3297238"/>
          <p14:tracePt t="49462" x="4803775" y="3297238"/>
          <p14:tracePt t="49469" x="4803775" y="3287713"/>
          <p14:tracePt t="49490" x="4813300" y="3287713"/>
          <p14:tracePt t="49540" x="4813300" y="3278188"/>
          <p14:tracePt t="49547" x="4803775" y="3268663"/>
          <p14:tracePt t="49560" x="4776788" y="3251200"/>
          <p14:tracePt t="49569" x="4757738" y="3232150"/>
          <p14:tracePt t="49574" x="4703763" y="3187700"/>
          <p14:tracePt t="49582" x="4594225" y="3105150"/>
          <p14:tracePt t="49589" x="4502150" y="3032125"/>
          <p14:tracePt t="49595" x="4375150" y="2959100"/>
          <p14:tracePt t="49602" x="4156075" y="2849563"/>
          <p14:tracePt t="49610" x="3981450" y="2767013"/>
          <p14:tracePt t="49616" x="3854450" y="2730500"/>
          <p14:tracePt t="49624" x="3725863" y="2684463"/>
          <p14:tracePt t="49630" x="3625850" y="2647950"/>
          <p14:tracePt t="49638" x="3552825" y="2638425"/>
          <p14:tracePt t="49644" x="3460750" y="2611438"/>
          <p14:tracePt t="49651" x="3370263" y="2593975"/>
          <p14:tracePt t="49659" x="3278188" y="2565400"/>
          <p14:tracePt t="49665" x="3195638" y="2547938"/>
          <p14:tracePt t="49672" x="3132138" y="2511425"/>
          <p14:tracePt t="49680" x="3086100" y="2501900"/>
          <p14:tracePt t="49686" x="3059113" y="2484438"/>
          <p14:tracePt t="49693" x="3041650" y="2484438"/>
          <p14:tracePt t="49701" x="3013075" y="2474913"/>
          <p14:tracePt t="49707" x="2986088" y="2455863"/>
          <p14:tracePt t="49714" x="2968625" y="2447925"/>
          <p14:tracePt t="49721" x="2949575" y="2428875"/>
          <p14:tracePt t="49729" x="2922588" y="2419350"/>
          <p14:tracePt t="49737" x="2913063" y="2411413"/>
          <p14:tracePt t="49742" x="2886075" y="2401888"/>
          <p14:tracePt t="49749" x="2867025" y="2392363"/>
          <p14:tracePt t="49756" x="2849563" y="2382838"/>
          <p14:tracePt t="49763" x="2822575" y="2365375"/>
          <p14:tracePt t="49770" x="2794000" y="2365375"/>
          <p14:tracePt t="49778" x="2786063" y="2355850"/>
          <p14:tracePt t="49785" x="2776538" y="2355850"/>
          <p14:tracePt t="49791" x="2767013" y="2346325"/>
          <p14:tracePt t="49797" x="2757488" y="2346325"/>
          <p14:tracePt t="49805" x="2740025" y="2346325"/>
          <p14:tracePt t="49812" x="2740025" y="2338388"/>
          <p14:tracePt t="49819" x="2730500" y="2338388"/>
          <p14:tracePt t="49826" x="2720975" y="2338388"/>
          <p14:tracePt t="49840" x="2713038" y="2338388"/>
          <p14:tracePt t="49847" x="2703513" y="2338388"/>
          <p14:tracePt t="49854" x="2693988" y="2338388"/>
          <p14:tracePt t="49861" x="2676525" y="2338388"/>
          <p14:tracePt t="49868" x="2667000" y="2338388"/>
          <p14:tracePt t="49875" x="2647950" y="2338388"/>
          <p14:tracePt t="49889" x="2640013" y="2338388"/>
          <p14:tracePt t="49896" x="2630488" y="2338388"/>
          <p14:tracePt t="49903" x="2620963" y="2338388"/>
          <p14:tracePt t="49910" x="2603500" y="2338388"/>
          <p14:tracePt t="49918" x="2593975" y="2338388"/>
          <p14:tracePt t="49924" x="2584450" y="2346325"/>
          <p14:tracePt t="49932" x="2574925" y="2346325"/>
          <p14:tracePt t="49944" x="2566988" y="2355850"/>
          <p14:tracePt t="49952" x="2547938" y="2365375"/>
          <p14:tracePt t="49965" x="2530475" y="2374900"/>
          <p14:tracePt t="49973" x="2520950" y="2382838"/>
          <p14:tracePt t="49981" x="2501900" y="2392363"/>
          <p14:tracePt t="49986" x="2493963" y="2401888"/>
          <p14:tracePt t="49994" x="2484438" y="2411413"/>
          <p14:tracePt t="50002" x="2465388" y="2419350"/>
          <p14:tracePt t="50007" x="2465388" y="2428875"/>
          <p14:tracePt t="50015" x="2447925" y="2438400"/>
          <p14:tracePt t="50021" x="2447925" y="2447925"/>
          <p14:tracePt t="50030" x="2438400" y="2455863"/>
          <p14:tracePt t="50035" x="2428875" y="2455863"/>
          <p14:tracePt t="50050" x="2428875" y="2465388"/>
          <p14:tracePt t="50057" x="2411413" y="2474913"/>
          <p14:tracePt t="50071" x="2401888" y="2484438"/>
          <p14:tracePt t="50078" x="2401888" y="2492375"/>
          <p14:tracePt t="50084" x="2392363" y="2492375"/>
          <p14:tracePt t="50091" x="2392363" y="2501900"/>
          <p14:tracePt t="50099" x="2374900" y="2511425"/>
          <p14:tracePt t="50106" x="2374900" y="2520950"/>
          <p14:tracePt t="50112" x="2365375" y="2528888"/>
          <p14:tracePt t="50120" x="2355850" y="2538413"/>
          <p14:tracePt t="50135" x="2346325" y="2547938"/>
          <p14:tracePt t="50141" x="2338388" y="2557463"/>
          <p14:tracePt t="50147" x="2328863" y="2565400"/>
          <p14:tracePt t="50155" x="2328863" y="2574925"/>
          <p14:tracePt t="50161" x="2319338" y="2584450"/>
          <p14:tracePt t="50168" x="2319338" y="2593975"/>
          <p14:tracePt t="50176" x="2309813" y="2601913"/>
          <p14:tracePt t="50183" x="2309813" y="2611438"/>
          <p14:tracePt t="50189" x="2309813" y="2620963"/>
          <p14:tracePt t="50197" x="2292350" y="2630488"/>
          <p14:tracePt t="50203" x="2282825" y="2638425"/>
          <p14:tracePt t="50211" x="2273300" y="2667000"/>
          <p14:tracePt t="50218" x="2273300" y="2674938"/>
          <p14:tracePt t="50225" x="2265363" y="2684463"/>
          <p14:tracePt t="50232" x="2265363" y="2703513"/>
          <p14:tracePt t="50239" x="2255838" y="2720975"/>
          <p14:tracePt t="50246" x="2246313" y="2730500"/>
          <p14:tracePt t="50253" x="2246313" y="2747963"/>
          <p14:tracePt t="50267" x="2246313" y="2767013"/>
          <p14:tracePt t="50274" x="2236788" y="2767013"/>
          <p14:tracePt t="50281" x="2236788" y="2776538"/>
          <p14:tracePt t="50287" x="2236788" y="2784475"/>
          <p14:tracePt t="50295" x="2236788" y="2794000"/>
          <p14:tracePt t="50301" x="2236788" y="2803525"/>
          <p14:tracePt t="50308" x="2236788" y="2813050"/>
          <p14:tracePt t="50315" x="2236788" y="2830513"/>
          <p14:tracePt t="50323" x="2236788" y="2849563"/>
          <p14:tracePt t="50329" x="2246313" y="2849563"/>
          <p14:tracePt t="50336" x="2255838" y="2867025"/>
          <p14:tracePt t="50344" x="2265363" y="2876550"/>
          <p14:tracePt t="50351" x="2282825" y="2886075"/>
          <p14:tracePt t="50358" x="2309813" y="2903538"/>
          <p14:tracePt t="50365" x="2328863" y="2913063"/>
          <p14:tracePt t="50372" x="2346325" y="2922588"/>
          <p14:tracePt t="50379" x="2365375" y="2930525"/>
          <p14:tracePt t="50385" x="2374900" y="2930525"/>
          <p14:tracePt t="50392" x="2411413" y="2940050"/>
          <p14:tracePt t="50401" x="2438400" y="2949575"/>
          <p14:tracePt t="50407" x="2457450" y="2949575"/>
          <p14:tracePt t="50414" x="2474913" y="2949575"/>
          <p14:tracePt t="50421" x="2484438" y="2959100"/>
          <p14:tracePt t="50428" x="2501900" y="2959100"/>
          <p14:tracePt t="50434" x="2511425" y="2959100"/>
          <p14:tracePt t="50441" x="2520950" y="2968625"/>
          <p14:tracePt t="50448" x="2530475" y="2968625"/>
          <p14:tracePt t="50455" x="2538413" y="2968625"/>
          <p14:tracePt t="50463" x="2547938" y="2976563"/>
          <p14:tracePt t="50476" x="2557463" y="2976563"/>
          <p14:tracePt t="50491" x="2566988" y="2976563"/>
          <p14:tracePt t="50498" x="2574925" y="2976563"/>
          <p14:tracePt t="50518" x="2584450" y="2976563"/>
          <p14:tracePt t="50525" x="2593975" y="2976563"/>
          <p14:tracePt t="50546" x="2611438" y="2976563"/>
          <p14:tracePt t="50561" x="2630488" y="2976563"/>
          <p14:tracePt t="50568" x="2630488" y="2968625"/>
          <p14:tracePt t="50589" x="2647950" y="2959100"/>
          <p14:tracePt t="50609" x="2667000" y="2959100"/>
          <p14:tracePt t="50623" x="2676525" y="2959100"/>
          <p14:tracePt t="50637" x="2684463" y="2949575"/>
          <p14:tracePt t="50651" x="2693988" y="2949575"/>
          <p14:tracePt t="50658" x="2693988" y="2940050"/>
          <p14:tracePt t="50665" x="2703513" y="2940050"/>
          <p14:tracePt t="50672" x="2703513" y="2930525"/>
          <p14:tracePt t="50679" x="2713038" y="2922588"/>
          <p14:tracePt t="50686" x="2720975" y="2913063"/>
          <p14:tracePt t="50693" x="2730500" y="2894013"/>
          <p14:tracePt t="50701" x="2740025" y="2886075"/>
          <p14:tracePt t="50707" x="2740025" y="2876550"/>
          <p14:tracePt t="50720" x="2749550" y="2867025"/>
          <p14:tracePt t="50728" x="2757488" y="2857500"/>
          <p14:tracePt t="50734" x="2757488" y="2849563"/>
          <p14:tracePt t="50742" x="2757488" y="2840038"/>
          <p14:tracePt t="50756" x="2757488" y="2820988"/>
          <p14:tracePt t="50770" x="2757488" y="2813050"/>
          <p14:tracePt t="50785" x="2757488" y="2803525"/>
          <p14:tracePt t="50791" x="2757488" y="2794000"/>
          <p14:tracePt t="50818" x="2757488" y="2784475"/>
          <p14:tracePt t="50826" x="2757488" y="2776538"/>
          <p14:tracePt t="50847" x="2757488" y="2767013"/>
          <p14:tracePt t="50861" x="2757488" y="2757488"/>
          <p14:tracePt t="50882" x="2757488" y="2747963"/>
          <p14:tracePt t="50889" x="2757488" y="2740025"/>
          <p14:tracePt t="50896" x="2757488" y="2730500"/>
          <p14:tracePt t="50910" x="2749550" y="2720975"/>
          <p14:tracePt t="50918" x="2749550" y="2711450"/>
          <p14:tracePt t="50931" x="2740025" y="2693988"/>
          <p14:tracePt t="50945" x="2730500" y="2684463"/>
          <p14:tracePt t="50952" x="2730500" y="2667000"/>
          <p14:tracePt t="50959" x="2730500" y="2657475"/>
          <p14:tracePt t="50966" x="2720975" y="2647950"/>
          <p14:tracePt t="50972" x="2713038" y="2638425"/>
          <p14:tracePt t="50980" x="2713038" y="2630488"/>
          <p14:tracePt t="50994" x="2713038" y="2620963"/>
          <p14:tracePt t="51001" x="2693988" y="2611438"/>
          <p14:tracePt t="51008" x="2693988" y="2601913"/>
          <p14:tracePt t="51015" x="2684463" y="2593975"/>
          <p14:tracePt t="51029" x="2676525" y="2574925"/>
          <p14:tracePt t="51035" x="2667000" y="2565400"/>
          <p14:tracePt t="51043" x="2657475" y="2557463"/>
          <p14:tracePt t="51049" x="2647950" y="2557463"/>
          <p14:tracePt t="51057" x="2640013" y="2538413"/>
          <p14:tracePt t="51063" x="2630488" y="2538413"/>
          <p14:tracePt t="51078" x="2611438" y="2528888"/>
          <p14:tracePt t="51084" x="2611438" y="2520950"/>
          <p14:tracePt t="51091" x="2603500" y="2520950"/>
          <p14:tracePt t="51098" x="2584450" y="2520950"/>
          <p14:tracePt t="51106" x="2584450" y="2511425"/>
          <p14:tracePt t="51113" x="2566988" y="2511425"/>
          <p14:tracePt t="51119" x="2566988" y="2501900"/>
          <p14:tracePt t="51126" x="2547938" y="2501900"/>
          <p14:tracePt t="51141" x="2530475" y="2501900"/>
          <p14:tracePt t="51154" x="2520950" y="2501900"/>
          <p14:tracePt t="51168" x="2511425" y="2501900"/>
          <p14:tracePt t="51176" x="2501900" y="2501900"/>
          <p14:tracePt t="51183" x="2493963" y="2501900"/>
          <p14:tracePt t="51189" x="2474913" y="2501900"/>
          <p14:tracePt t="51197" x="2457450" y="2511425"/>
          <p14:tracePt t="51203" x="2447925" y="2520950"/>
          <p14:tracePt t="51210" x="2428875" y="2528888"/>
          <p14:tracePt t="51218" x="2411413" y="2528888"/>
          <p14:tracePt t="51225" x="2392363" y="2538413"/>
          <p14:tracePt t="51231" x="2374900" y="2557463"/>
          <p14:tracePt t="51238" x="2365375" y="2557463"/>
          <p14:tracePt t="51245" x="2355850" y="2565400"/>
          <p14:tracePt t="51252" x="2346325" y="2565400"/>
          <p14:tracePt t="51260" x="2338388" y="2574925"/>
          <p14:tracePt t="51266" x="2338388" y="2584450"/>
          <p14:tracePt t="51274" x="2328863" y="2584450"/>
          <p14:tracePt t="51281" x="2319338" y="2593975"/>
          <p14:tracePt t="51295" x="2309813" y="2593975"/>
          <p14:tracePt t="51302" x="2301875" y="2593975"/>
          <p14:tracePt t="51308" x="2301875" y="2601913"/>
          <p14:tracePt t="51315" x="2301875" y="2611438"/>
          <p14:tracePt t="51323" x="2292350" y="2611438"/>
          <p14:tracePt t="51330" x="2273300" y="2630488"/>
          <p14:tracePt t="51344" x="2265363" y="2647950"/>
          <p14:tracePt t="51351" x="2255838" y="2647950"/>
          <p14:tracePt t="51357" x="2255838" y="2657475"/>
          <p14:tracePt t="51364" x="2246313" y="2657475"/>
          <p14:tracePt t="51371" x="2246313" y="2674938"/>
          <p14:tracePt t="51378" x="2246313" y="2684463"/>
          <p14:tracePt t="51392" x="2246313" y="2703513"/>
          <p14:tracePt t="51413" x="2236788" y="2711450"/>
          <p14:tracePt t="51420" x="2236788" y="2720975"/>
          <p14:tracePt t="51434" x="2236788" y="2730500"/>
          <p14:tracePt t="51441" x="2236788" y="2740025"/>
          <p14:tracePt t="51455" x="2236788" y="2747963"/>
          <p14:tracePt t="51469" x="2236788" y="2757488"/>
          <p14:tracePt t="51476" x="2236788" y="2767013"/>
          <p14:tracePt t="51490" x="2236788" y="2784475"/>
          <p14:tracePt t="51518" x="2236788" y="2803525"/>
          <p14:tracePt t="51532" x="2236788" y="2813050"/>
          <p14:tracePt t="51539" x="2246313" y="2813050"/>
          <p14:tracePt t="51553" x="2255838" y="2820988"/>
          <p14:tracePt t="51568" x="2273300" y="2830513"/>
          <p14:tracePt t="51573" x="2282825" y="2840038"/>
          <p14:tracePt t="51588" x="2292350" y="2849563"/>
          <p14:tracePt t="51595" x="2301875" y="2849563"/>
          <p14:tracePt t="51602" x="2301875" y="2857500"/>
          <p14:tracePt t="51608" x="2309813" y="2857500"/>
          <p14:tracePt t="51617" x="2319338" y="2857500"/>
          <p14:tracePt t="51623" x="2319338" y="2867025"/>
          <p14:tracePt t="51630" x="2328863" y="2876550"/>
          <p14:tracePt t="51637" x="2338388" y="2876550"/>
          <p14:tracePt t="51651" x="2346325" y="2876550"/>
          <p14:tracePt t="51658" x="2365375" y="2886075"/>
          <p14:tracePt t="51664" x="2374900" y="2894013"/>
          <p14:tracePt t="51672" x="2382838" y="2894013"/>
          <p14:tracePt t="51679" x="2392363" y="2894013"/>
          <p14:tracePt t="51686" x="2401888" y="2894013"/>
          <p14:tracePt t="51694" x="2411413" y="2903538"/>
          <p14:tracePt t="51701" x="2419350" y="2903538"/>
          <p14:tracePt t="51714" x="2428875" y="2903538"/>
          <p14:tracePt t="51720" x="2438400" y="2903538"/>
          <p14:tracePt t="51728" x="2447925" y="2903538"/>
          <p14:tracePt t="51735" x="2457450" y="2903538"/>
          <p14:tracePt t="51743" x="2457450" y="2913063"/>
          <p14:tracePt t="51749" x="2465388" y="2913063"/>
          <p14:tracePt t="51755" x="2465388" y="2922588"/>
          <p14:tracePt t="51763" x="2474913" y="2922588"/>
          <p14:tracePt t="51784" x="2484438" y="2922588"/>
          <p14:tracePt t="51798" x="2493963" y="2922588"/>
          <p14:tracePt t="51818" x="2501900" y="2922588"/>
          <p14:tracePt t="51841" x="2511425" y="2922588"/>
          <p14:tracePt t="51853" x="2520950" y="2922588"/>
          <p14:tracePt t="51868" x="2520950" y="2930525"/>
          <p14:tracePt t="51902" x="2530475" y="2930525"/>
          <p14:tracePt t="51917" x="2538413" y="2930525"/>
          <p14:tracePt t="51938" x="2538413" y="2940050"/>
          <p14:tracePt t="51965" x="2547938" y="2940050"/>
          <p14:tracePt t="51987" x="2557463" y="2940050"/>
          <p14:tracePt t="52036" x="2566988" y="2940050"/>
          <p14:tracePt t="52064" x="2574925" y="2940050"/>
          <p14:tracePt t="52113" x="2584450" y="2940050"/>
          <p14:tracePt t="52162" x="2593975" y="2940050"/>
          <p14:tracePt t="52211" x="2603500" y="2940050"/>
          <p14:tracePt t="52239" x="2611438" y="2940050"/>
          <p14:tracePt t="52260" x="2620963" y="2940050"/>
          <p14:tracePt t="52266" x="2630488" y="2940050"/>
          <p14:tracePt t="52812" x="2630488" y="2930525"/>
          <p14:tracePt t="52818" x="2640013" y="2930525"/>
          <p14:tracePt t="52833" x="2640013" y="2922588"/>
          <p14:tracePt t="52840" x="2647950" y="2913063"/>
          <p14:tracePt t="52853" x="2647950" y="2903538"/>
          <p14:tracePt t="52867" x="2657475" y="2894013"/>
          <p14:tracePt t="52875" x="2657475" y="2886075"/>
          <p14:tracePt t="52895" x="2657475" y="2876550"/>
          <p14:tracePt t="52902" x="2657475" y="2867025"/>
          <p14:tracePt t="52910" x="2667000" y="2867025"/>
          <p14:tracePt t="52930" x="2667000" y="2857500"/>
          <p14:tracePt t="52938" x="2676525" y="2849563"/>
          <p14:tracePt t="52945" x="2676525" y="2840038"/>
          <p14:tracePt t="52959" x="2676525" y="2830513"/>
          <p14:tracePt t="52965" x="2676525" y="2820988"/>
          <p14:tracePt t="52979" x="2676525" y="2813050"/>
          <p14:tracePt t="52986" x="2684463" y="2813050"/>
          <p14:tracePt t="52993" x="2684463" y="2803525"/>
          <p14:tracePt t="53008" x="2693988" y="2794000"/>
          <p14:tracePt t="53014" x="2693988" y="2784475"/>
          <p14:tracePt t="53036" x="2693988" y="2776538"/>
          <p14:tracePt t="53042" x="2693988" y="2767013"/>
          <p14:tracePt t="53056" x="2693988" y="2757488"/>
          <p14:tracePt t="53062" x="2693988" y="2747963"/>
          <p14:tracePt t="53077" x="2693988" y="2740025"/>
          <p14:tracePt t="53084" x="2693988" y="2730500"/>
          <p14:tracePt t="53091" x="2693988" y="2720975"/>
          <p14:tracePt t="53112" x="2684463" y="2711450"/>
          <p14:tracePt t="53127" x="2684463" y="2703513"/>
          <p14:tracePt t="53147" x="2684463" y="2693988"/>
          <p14:tracePt t="53160" x="2676525" y="2693988"/>
          <p14:tracePt t="53183" x="2676525" y="2684463"/>
          <p14:tracePt t="53224" x="2667000" y="2684463"/>
          <p14:tracePt t="53350" x="2667000" y="2693988"/>
          <p14:tracePt t="53363" x="2667000" y="2703513"/>
          <p14:tracePt t="53379" x="2676525" y="2703513"/>
          <p14:tracePt t="53384" x="2676525" y="2711450"/>
          <p14:tracePt t="53405" x="2676525" y="2720975"/>
          <p14:tracePt t="53413" x="2676525" y="2730500"/>
          <p14:tracePt t="53427" x="2684463" y="2730500"/>
          <p14:tracePt t="53434" x="2684463" y="2740025"/>
          <p14:tracePt t="53441" x="2684463" y="2747963"/>
          <p14:tracePt t="53468" x="2684463" y="2757488"/>
          <p14:tracePt t="53476" x="2693988" y="2757488"/>
          <p14:tracePt t="53483" x="2693988" y="2767013"/>
          <p14:tracePt t="53525" x="2703513" y="2776538"/>
          <p14:tracePt t="53539" x="2703513" y="2784475"/>
          <p14:tracePt t="53546" x="2713038" y="2784475"/>
          <p14:tracePt t="53552" x="2713038" y="2794000"/>
          <p14:tracePt t="53581" x="2720975" y="2794000"/>
          <p14:tracePt t="53587" x="2730500" y="2794000"/>
          <p14:tracePt t="53616" x="2740025" y="2803525"/>
          <p14:tracePt t="53630" x="2749550" y="2803525"/>
          <p14:tracePt t="53644" x="2757488" y="2803525"/>
          <p14:tracePt t="53700" x="2757488" y="2794000"/>
          <p14:tracePt t="53706" x="2757488" y="2776538"/>
          <p14:tracePt t="53714" x="2757488" y="2757488"/>
          <p14:tracePt t="53720" x="2757488" y="2747963"/>
          <p14:tracePt t="53727" x="2757488" y="2740025"/>
          <p14:tracePt t="53735" x="2757488" y="2720975"/>
          <p14:tracePt t="53742" x="2757488" y="2711450"/>
          <p14:tracePt t="53748" x="2749550" y="2703513"/>
          <p14:tracePt t="53755" x="2749550" y="2684463"/>
          <p14:tracePt t="53762" x="2740025" y="2674938"/>
          <p14:tracePt t="53769" x="2740025" y="2667000"/>
          <p14:tracePt t="53785" x="2740025" y="2657475"/>
          <p14:tracePt t="53790" x="2740025" y="2647950"/>
          <p14:tracePt t="53797" x="2740025" y="2638425"/>
          <p14:tracePt t="53804" x="2730500" y="2638425"/>
          <p14:tracePt t="53818" x="2720975" y="2630488"/>
          <p14:tracePt t="53868" x="2713038" y="2630488"/>
          <p14:tracePt t="53874" x="2713038" y="2638425"/>
          <p14:tracePt t="53881" x="2713038" y="2647950"/>
          <p14:tracePt t="53888" x="2703513" y="2657475"/>
          <p14:tracePt t="53895" x="2703513" y="2674938"/>
          <p14:tracePt t="53902" x="2703513" y="2693988"/>
          <p14:tracePt t="53909" x="2703513" y="2720975"/>
          <p14:tracePt t="53917" x="2703513" y="2740025"/>
          <p14:tracePt t="53923" x="2703513" y="2747963"/>
          <p14:tracePt t="53930" x="2703513" y="2776538"/>
          <p14:tracePt t="53937" x="2703513" y="2794000"/>
          <p14:tracePt t="53944" x="2703513" y="2820988"/>
          <p14:tracePt t="53952" x="2703513" y="2840038"/>
          <p14:tracePt t="53958" x="2703513" y="2857500"/>
          <p14:tracePt t="53965" x="2703513" y="2867025"/>
          <p14:tracePt t="53979" x="2703513" y="2876550"/>
          <p14:tracePt t="53986" x="2703513" y="2886075"/>
          <p14:tracePt t="53993" x="2703513" y="2894013"/>
          <p14:tracePt t="53999" x="2703513" y="2903538"/>
          <p14:tracePt t="54019" x="2703513" y="2913063"/>
          <p14:tracePt t="54028" x="2703513" y="2922588"/>
          <p14:tracePt t="54056" x="2693988" y="2922588"/>
          <p14:tracePt t="54063" x="2693988" y="2913063"/>
          <p14:tracePt t="54070" x="2684463" y="2913063"/>
          <p14:tracePt t="54077" x="2676525" y="2894013"/>
          <p14:tracePt t="54084" x="2676525" y="2886075"/>
          <p14:tracePt t="54090" x="2676525" y="2849563"/>
          <p14:tracePt t="54098" x="2676525" y="2813050"/>
          <p14:tracePt t="54105" x="2667000" y="2784475"/>
          <p14:tracePt t="54113" x="2667000" y="2757488"/>
          <p14:tracePt t="54119" x="2667000" y="2740025"/>
          <p14:tracePt t="54126" x="2667000" y="2703513"/>
          <p14:tracePt t="54133" x="2667000" y="2684463"/>
          <p14:tracePt t="54139" x="2667000" y="2667000"/>
          <p14:tracePt t="54147" x="2667000" y="2638425"/>
          <p14:tracePt t="54161" x="2667000" y="2630488"/>
          <p14:tracePt t="54174" x="2667000" y="2620963"/>
          <p14:tracePt t="54182" x="2667000" y="2611438"/>
          <p14:tracePt t="54238" x="2667000" y="2620963"/>
          <p14:tracePt t="54252" x="2667000" y="2638425"/>
          <p14:tracePt t="54259" x="2667000" y="2647950"/>
          <p14:tracePt t="54266" x="2667000" y="2657475"/>
          <p14:tracePt t="54272" x="2667000" y="2684463"/>
          <p14:tracePt t="54279" x="2667000" y="2693988"/>
          <p14:tracePt t="54286" x="2667000" y="2720975"/>
          <p14:tracePt t="54294" x="2667000" y="2747963"/>
          <p14:tracePt t="54301" x="2667000" y="2767013"/>
          <p14:tracePt t="54308" x="2676525" y="2784475"/>
          <p14:tracePt t="54314" x="2676525" y="2794000"/>
          <p14:tracePt t="54321" x="2676525" y="2803525"/>
          <p14:tracePt t="54328" x="2676525" y="2820988"/>
          <p14:tracePt t="54335" x="2676525" y="2830513"/>
          <p14:tracePt t="54343" x="2676525" y="2857500"/>
          <p14:tracePt t="54351" x="2684463" y="2876550"/>
          <p14:tracePt t="54357" x="2684463" y="2894013"/>
          <p14:tracePt t="54364" x="2693988" y="2903538"/>
          <p14:tracePt t="54370" x="2693988" y="2913063"/>
          <p14:tracePt t="54378" x="2693988" y="2930525"/>
          <p14:tracePt t="54391" x="2693988" y="2949575"/>
          <p14:tracePt t="54412" x="2693988" y="2959100"/>
          <p14:tracePt t="54419" x="2693988" y="2968625"/>
          <p14:tracePt t="54435" x="2693988" y="2976563"/>
          <p14:tracePt t="54441" x="2693988" y="2986088"/>
          <p14:tracePt t="54455" x="2693988" y="2995613"/>
          <p14:tracePt t="54475" x="2693988" y="3005138"/>
          <p14:tracePt t="54482" x="2693988" y="3013075"/>
          <p14:tracePt t="54497" x="2703513" y="3013075"/>
          <p14:tracePt t="54531" x="2703513" y="3022600"/>
          <p14:tracePt t="54623" x="2713038" y="3022600"/>
          <p14:tracePt t="54678" x="2713038" y="3013075"/>
          <p14:tracePt t="54706" x="2713038" y="3005138"/>
          <p14:tracePt t="54727" x="2713038" y="2995613"/>
          <p14:tracePt t="54741" x="2713038" y="2986088"/>
          <p14:tracePt t="54762" x="2713038" y="2976563"/>
          <p14:tracePt t="54776" x="2713038" y="2968625"/>
          <p14:tracePt t="54804" x="2713038" y="2959100"/>
          <p14:tracePt t="54818" x="2713038" y="2940050"/>
          <p14:tracePt t="54832" x="2703513" y="2940050"/>
          <p14:tracePt t="54839" x="2703513" y="2922588"/>
          <p14:tracePt t="54860" x="2703513" y="2913063"/>
          <p14:tracePt t="54874" x="2693988" y="2903538"/>
          <p14:tracePt t="54881" x="2693988" y="2894013"/>
          <p14:tracePt t="54895" x="2684463" y="2894013"/>
          <p14:tracePt t="54902" x="2684463" y="2886075"/>
          <p14:tracePt t="54916" x="2684463" y="2876550"/>
          <p14:tracePt t="54937" x="2684463" y="2867025"/>
          <p14:tracePt t="54944" x="2676525" y="2867025"/>
          <p14:tracePt t="54951" x="2676525" y="2857500"/>
          <p14:tracePt t="54972" x="2667000" y="2857500"/>
          <p14:tracePt t="54994" x="2667000" y="2849563"/>
          <p14:tracePt t="55007" x="2667000" y="2840038"/>
          <p14:tracePt t="55070" x="2657475" y="2840038"/>
          <p14:tracePt t="55167" x="2657475" y="2849563"/>
          <p14:tracePt t="55216" x="2667000" y="2849563"/>
          <p14:tracePt t="55280" x="2676525" y="2849563"/>
          <p14:tracePt t="55552" x="2859088" y="2894013"/>
          <p14:tracePt t="55559" x="3195638" y="2949575"/>
          <p14:tracePt t="55565" x="3489325" y="2995613"/>
          <p14:tracePt t="55573" x="3708400" y="3013075"/>
          <p14:tracePt t="55580" x="3808413" y="3049588"/>
          <p14:tracePt t="55586" x="3917950" y="3068638"/>
          <p14:tracePt t="55593" x="4037013" y="3105150"/>
          <p14:tracePt t="55601" x="4156075" y="3141663"/>
          <p14:tracePt t="55608" x="4292600" y="3205163"/>
          <p14:tracePt t="55615" x="4456113" y="3241675"/>
          <p14:tracePt t="55622" x="4565650" y="3287713"/>
          <p14:tracePt t="55630" x="4675188" y="3324225"/>
          <p14:tracePt t="55636" x="4767263" y="3351213"/>
          <p14:tracePt t="55642" x="4840288" y="3360738"/>
          <p14:tracePt t="55652" x="4886325" y="3378200"/>
          <p14:tracePt t="55656" x="4949825" y="3397250"/>
          <p14:tracePt t="55664" x="5005388" y="3414713"/>
          <p14:tracePt t="55670" x="5049838" y="3443288"/>
          <p14:tracePt t="55679" x="5086350" y="3451225"/>
          <p14:tracePt t="55685" x="5105400" y="3460750"/>
          <p14:tracePt t="55692" x="5114925" y="3460750"/>
          <p14:tracePt t="55699" x="5122863" y="3460750"/>
          <p14:tracePt t="55952" x="5178425" y="3397250"/>
          <p14:tracePt t="55957" x="5214938" y="3351213"/>
          <p14:tracePt t="55965" x="5251450" y="3314700"/>
          <p14:tracePt t="55972" x="5268913" y="3287713"/>
          <p14:tracePt t="55978" x="5297488" y="3278188"/>
          <p14:tracePt t="55985" x="5305425" y="3268663"/>
          <p14:tracePt t="55993" x="5305425" y="3251200"/>
          <p14:tracePt t="56000" x="5314950" y="3251200"/>
          <p14:tracePt t="56006" x="5324475" y="3251200"/>
          <p14:tracePt t="56028" x="5334000" y="3241675"/>
          <p14:tracePt t="56035" x="5341938" y="3241675"/>
          <p14:tracePt t="56042" x="5351463" y="3232150"/>
          <p14:tracePt t="56048" x="5351463" y="3224213"/>
          <p14:tracePt t="56055" x="5370513" y="3195638"/>
          <p14:tracePt t="56062" x="5387975" y="3187700"/>
          <p14:tracePt t="56069" x="5414963" y="3159125"/>
          <p14:tracePt t="56076" x="5434013" y="3141663"/>
          <p14:tracePt t="56085" x="5470525" y="3105150"/>
          <p14:tracePt t="56091" x="5497513" y="3086100"/>
          <p14:tracePt t="56097" x="5507038" y="3078163"/>
          <p14:tracePt t="56104" x="5516563" y="3059113"/>
          <p14:tracePt t="56111" x="5524500" y="3049588"/>
          <p14:tracePt t="56119" x="5534025" y="3049588"/>
          <p14:tracePt t="56125" x="5534025" y="3041650"/>
          <p14:tracePt t="56132" x="5543550" y="3032125"/>
          <p14:tracePt t="56146" x="5553075" y="3032125"/>
          <p14:tracePt t="56153" x="5553075" y="3022600"/>
          <p14:tracePt t="56160" x="5553075" y="3013075"/>
          <p14:tracePt t="56181" x="5561013" y="3013075"/>
          <p14:tracePt t="56188" x="5561013" y="3005138"/>
          <p14:tracePt t="56201" x="5570538" y="2995613"/>
          <p14:tracePt t="56223" x="5570538" y="2986088"/>
          <p14:tracePt t="56230" x="5570538" y="2976563"/>
          <p14:tracePt t="56244" x="5570538" y="2968625"/>
          <p14:tracePt t="56258" x="5570538" y="2959100"/>
          <p14:tracePt t="56272" x="5570538" y="2949575"/>
          <p14:tracePt t="56286" x="5570538" y="2940050"/>
          <p14:tracePt t="56293" x="5570538" y="2930525"/>
          <p14:tracePt t="56307" x="5570538" y="2922588"/>
          <p14:tracePt t="56314" x="5570538" y="2913063"/>
          <p14:tracePt t="56320" x="5561013" y="2903538"/>
          <p14:tracePt t="56327" x="5561013" y="2894013"/>
          <p14:tracePt t="56335" x="5561013" y="2886075"/>
          <p14:tracePt t="56342" x="5553075" y="2886075"/>
          <p14:tracePt t="56349" x="5553075" y="2876550"/>
          <p14:tracePt t="56356" x="5543550" y="2867025"/>
          <p14:tracePt t="56369" x="5543550" y="2857500"/>
          <p14:tracePt t="56376" x="5543550" y="2849563"/>
          <p14:tracePt t="56391" x="5534025" y="2840038"/>
          <p14:tracePt t="56398" x="5534025" y="2830513"/>
          <p14:tracePt t="56413" x="5524500" y="2820988"/>
          <p14:tracePt t="56426" x="5516563" y="2813050"/>
          <p14:tracePt t="56447" x="5516563" y="2803525"/>
          <p14:tracePt t="56461" x="5516563" y="2794000"/>
          <p14:tracePt t="56475" x="5516563" y="2784475"/>
          <p14:tracePt t="56523" x="5507038" y="2784475"/>
          <p14:tracePt t="56530" x="5507038" y="2776538"/>
          <p14:tracePt t="56560" x="5507038" y="2767013"/>
          <p14:tracePt t="56587" x="5507038" y="2757488"/>
          <p14:tracePt t="56936" x="5507038" y="2747963"/>
          <p14:tracePt t="56951" x="5497513" y="2747963"/>
          <p14:tracePt t="56978" x="5487988" y="2740025"/>
          <p14:tracePt t="56999" x="5487988" y="2730500"/>
          <p14:tracePt t="57020" x="5480050" y="2730500"/>
          <p14:tracePt t="57048" x="5470525" y="2720975"/>
          <p14:tracePt t="57054" x="5461000" y="2720975"/>
          <p14:tracePt t="57075" x="5451475" y="2720975"/>
          <p14:tracePt t="57083" x="5443538" y="2720975"/>
          <p14:tracePt t="57090" x="5434013" y="2720975"/>
          <p14:tracePt t="57098" x="5414963" y="2720975"/>
          <p14:tracePt t="57103" x="5407025" y="2720975"/>
          <p14:tracePt t="57111" x="5370513" y="2720975"/>
          <p14:tracePt t="57118" x="5324475" y="2730500"/>
          <p14:tracePt t="57124" x="5297488" y="2740025"/>
          <p14:tracePt t="57132" x="5278438" y="2757488"/>
          <p14:tracePt t="57139" x="5260975" y="2757488"/>
          <p14:tracePt t="57147" x="5241925" y="2757488"/>
          <p14:tracePt t="57152" x="5232400" y="2767013"/>
          <p14:tracePt t="57160" x="5214938" y="2776538"/>
          <p14:tracePt t="57168" x="5205413" y="2784475"/>
          <p14:tracePt t="57173" x="5195888" y="2794000"/>
          <p14:tracePt t="57181" x="5187950" y="2794000"/>
          <p14:tracePt t="57187" x="5178425" y="2803525"/>
          <p14:tracePt t="57195" x="5168900" y="2803525"/>
          <p14:tracePt t="57201" x="5159375" y="2813050"/>
          <p14:tracePt t="57216" x="5151438" y="2813050"/>
          <p14:tracePt t="57223" x="5141913" y="2820988"/>
          <p14:tracePt t="57230" x="5141913" y="2830513"/>
          <p14:tracePt t="57244" x="5132388" y="2840038"/>
          <p14:tracePt t="57252" x="5122863" y="2840038"/>
          <p14:tracePt t="57279" x="5122863" y="2849563"/>
          <p14:tracePt t="57285" x="5122863" y="2857500"/>
          <p14:tracePt t="57307" x="5122863" y="2867025"/>
          <p14:tracePt t="57313" x="5122863" y="2876550"/>
          <p14:tracePt t="57320" x="5132388" y="2886075"/>
          <p14:tracePt t="57327" x="5141913" y="2894013"/>
          <p14:tracePt t="57334" x="5159375" y="2903538"/>
          <p14:tracePt t="57342" x="5168900" y="2903538"/>
          <p14:tracePt t="57349" x="5178425" y="2903538"/>
          <p14:tracePt t="57356" x="5195888" y="2913063"/>
          <p14:tracePt t="57363" x="5205413" y="2922588"/>
          <p14:tracePt t="57369" x="5232400" y="2922588"/>
          <p14:tracePt t="57376" x="5260975" y="2930525"/>
          <p14:tracePt t="57385" x="5278438" y="2930525"/>
          <p14:tracePt t="57390" x="5287963" y="2940050"/>
          <p14:tracePt t="57398" x="5297488" y="2940050"/>
          <p14:tracePt t="57404" x="5305425" y="2940050"/>
          <p14:tracePt t="57412" x="5314950" y="2940050"/>
          <p14:tracePt t="57425" x="5324475" y="2940050"/>
          <p14:tracePt t="57432" x="5334000" y="2940050"/>
          <p14:tracePt t="57446" x="5341938" y="2940050"/>
          <p14:tracePt t="57460" x="5351463" y="2940050"/>
          <p14:tracePt t="57467" x="5351463" y="2930525"/>
          <p14:tracePt t="57481" x="5360988" y="2930525"/>
          <p14:tracePt t="57488" x="5370513" y="2930525"/>
          <p14:tracePt t="57509" x="5370513" y="2922588"/>
          <p14:tracePt t="57515" x="5378450" y="2922588"/>
          <p14:tracePt t="57523" x="5378450" y="2913063"/>
          <p14:tracePt t="57530" x="5378450" y="2903538"/>
          <p14:tracePt t="57544" x="5378450" y="2894013"/>
          <p14:tracePt t="57551" x="5378450" y="2886075"/>
          <p14:tracePt t="57565" x="5378450" y="2876550"/>
          <p14:tracePt t="57572" x="5378450" y="2867025"/>
          <p14:tracePt t="57594" x="5378450" y="2857500"/>
          <p14:tracePt t="57602" x="5378450" y="2849563"/>
          <p14:tracePt t="57621" x="5378450" y="2840038"/>
          <p14:tracePt t="57635" x="5378450" y="2830513"/>
          <p14:tracePt t="57684" x="5378450" y="2820988"/>
          <p14:tracePt t="57713" x="5378450" y="2813050"/>
          <p14:tracePt t="57734" x="5378450" y="2803525"/>
          <p14:tracePt t="57775" x="5378450" y="2794000"/>
          <p14:tracePt t="57783" x="5387975" y="2794000"/>
          <p14:tracePt t="57810" x="5397500" y="2794000"/>
          <p14:tracePt t="57853" x="5407025" y="2794000"/>
          <p14:tracePt t="57859" x="5424488" y="2794000"/>
          <p14:tracePt t="57866" x="5451475" y="2794000"/>
          <p14:tracePt t="57874" x="5461000" y="2794000"/>
          <p14:tracePt t="57880" x="5487988" y="2794000"/>
          <p14:tracePt t="57886" x="5507038" y="2794000"/>
          <p14:tracePt t="57894" x="5534025" y="2794000"/>
          <p14:tracePt t="57902" x="5561013" y="2794000"/>
          <p14:tracePt t="57908" x="5580063" y="2794000"/>
          <p14:tracePt t="57915" x="5597525" y="2794000"/>
          <p14:tracePt t="57922" x="5607050" y="2794000"/>
          <p14:tracePt t="57930" x="5616575" y="2794000"/>
          <p14:tracePt t="57935" x="5626100" y="2794000"/>
          <p14:tracePt t="57952" x="5634038" y="2794000"/>
          <p14:tracePt t="57956" x="5643563" y="2794000"/>
          <p14:tracePt t="57979" x="5653088" y="2794000"/>
          <p14:tracePt t="57992" x="5662613" y="2794000"/>
          <p14:tracePt t="58054" x="5662613" y="2784475"/>
          <p14:tracePt t="58068" x="5662613" y="2776538"/>
          <p14:tracePt t="58076" x="5662613" y="2767013"/>
          <p14:tracePt t="58082" x="5653088" y="2767013"/>
          <p14:tracePt t="58097" x="5653088" y="2757488"/>
          <p14:tracePt t="58104" x="5653088" y="2747963"/>
          <p14:tracePt t="58110" x="5643563" y="2747963"/>
          <p14:tracePt t="58117" x="5634038" y="2730500"/>
          <p14:tracePt t="58145" x="5626100" y="2720975"/>
          <p14:tracePt t="58160" x="5616575" y="2711450"/>
          <p14:tracePt t="58167" x="5616575" y="2703513"/>
          <p14:tracePt t="58180" x="5607050" y="2693988"/>
          <p14:tracePt t="58195" x="5597525" y="2684463"/>
          <p14:tracePt t="58201" x="5589588" y="2674938"/>
          <p14:tracePt t="58216" x="5580063" y="2657475"/>
          <p14:tracePt t="58223" x="5570538" y="2657475"/>
          <p14:tracePt t="58229" x="5570538" y="2647950"/>
          <p14:tracePt t="58236" x="5561013" y="2647950"/>
          <p14:tracePt t="58252" x="5561013" y="2638425"/>
          <p14:tracePt t="58257" x="5553075" y="2638425"/>
          <p14:tracePt t="58272" x="5543550" y="2630488"/>
          <p14:tracePt t="58293" x="5534025" y="2630488"/>
          <p14:tracePt t="58300" x="5524500" y="2630488"/>
          <p14:tracePt t="58321" x="5524500" y="2620963"/>
          <p14:tracePt t="58341" x="5516563" y="2620963"/>
          <p14:tracePt t="58384" x="5507038" y="2620963"/>
          <p14:tracePt t="58670" x="5516563" y="2620963"/>
          <p14:tracePt t="58677" x="5516563" y="2630488"/>
          <p14:tracePt t="58684" x="5516563" y="2638425"/>
          <p14:tracePt t="58691" x="5524500" y="2647950"/>
          <p14:tracePt t="58698" x="5543550" y="2667000"/>
          <p14:tracePt t="58704" x="5553075" y="2684463"/>
          <p14:tracePt t="58713" x="5561013" y="2693988"/>
          <p14:tracePt t="58720" x="5570538" y="2720975"/>
          <p14:tracePt t="58725" x="5589588" y="2747963"/>
          <p14:tracePt t="58735" x="5607050" y="2776538"/>
          <p14:tracePt t="58740" x="5634038" y="2849563"/>
          <p14:tracePt t="58747" x="5643563" y="2876550"/>
          <p14:tracePt t="58754" x="5662613" y="2913063"/>
          <p14:tracePt t="58762" x="5670550" y="2930525"/>
          <p14:tracePt t="58768" x="5680075" y="2949575"/>
          <p14:tracePt t="58775" x="5689600" y="2976563"/>
          <p14:tracePt t="58783" x="5699125" y="2986088"/>
          <p14:tracePt t="58788" x="5699125" y="2995613"/>
          <p14:tracePt t="58795" x="5699125" y="3013075"/>
          <p14:tracePt t="58803" x="5699125" y="3022600"/>
          <p14:tracePt t="58816" x="5699125" y="3032125"/>
          <p14:tracePt t="58823" x="5708650" y="3041650"/>
          <p14:tracePt t="58838" x="5708650" y="3049588"/>
          <p14:tracePt t="58845" x="5716588" y="3049588"/>
          <p14:tracePt t="58852" x="5716588" y="3059113"/>
          <p14:tracePt t="58872" x="5716588" y="3068638"/>
          <p14:tracePt t="58886" x="5716588" y="3078163"/>
          <p14:tracePt t="58914" x="5716588" y="3086100"/>
          <p14:tracePt t="58921" x="5716588" y="3095625"/>
          <p14:tracePt t="58970" x="5716588" y="3105150"/>
          <p14:tracePt t="58985" x="5716588" y="3114675"/>
          <p14:tracePt t="59006" x="5726113" y="3122613"/>
          <p14:tracePt t="59377" x="5726113" y="3114675"/>
          <p14:tracePt t="59398" x="5726113" y="3105150"/>
          <p14:tracePt t="59545" x="5726113" y="3095625"/>
          <p14:tracePt t="59565" x="5726113" y="3086100"/>
          <p14:tracePt t="59719" x="5735638" y="3086100"/>
          <p14:tracePt t="59726" x="5735638" y="3095625"/>
          <p14:tracePt t="59747" x="5735638" y="3105150"/>
          <p14:tracePt t="59761" x="5735638" y="3114675"/>
          <p14:tracePt t="59768" x="5745163" y="3114675"/>
          <p14:tracePt t="59775" x="5745163" y="3122613"/>
          <p14:tracePt t="59782" x="5753100" y="3122613"/>
          <p14:tracePt t="59803" x="5753100" y="3141663"/>
          <p14:tracePt t="59852" x="5753100" y="3151188"/>
          <p14:tracePt t="59859" x="5753100" y="3159125"/>
          <p14:tracePt t="59908" x="5753100" y="3168650"/>
          <p14:tracePt t="59929" x="5753100" y="3178175"/>
          <p14:tracePt t="59985" x="5753100" y="3187700"/>
          <p14:tracePt t="60006" x="5753100" y="3195638"/>
          <p14:tracePt t="60041" x="5762625" y="3195638"/>
          <p14:tracePt t="60055" x="5772150" y="3205163"/>
          <p14:tracePt t="60075" x="5772150" y="3214688"/>
          <p14:tracePt t="60089" x="5781675" y="3224213"/>
          <p14:tracePt t="60111" x="5781675" y="3232150"/>
          <p14:tracePt t="60117" x="5781675" y="3241675"/>
          <p14:tracePt t="60124" x="5789613" y="3260725"/>
          <p14:tracePt t="60132" x="5799138" y="3278188"/>
          <p14:tracePt t="60138" x="5808663" y="3278188"/>
          <p14:tracePt t="60145" x="5808663" y="3297238"/>
          <p14:tracePt t="60152" x="5808663" y="3305175"/>
          <p14:tracePt t="60159" x="5826125" y="3333750"/>
          <p14:tracePt t="60167" x="5835650" y="3351213"/>
          <p14:tracePt t="60174" x="5835650" y="3370263"/>
          <p14:tracePt t="60180" x="5845175" y="3387725"/>
          <p14:tracePt t="60187" x="5845175" y="3397250"/>
          <p14:tracePt t="60193" x="5854700" y="3414713"/>
          <p14:tracePt t="60202" x="5854700" y="3443288"/>
          <p14:tracePt t="60208" x="5854700" y="3451225"/>
          <p14:tracePt t="60215" x="5862638" y="3479800"/>
          <p14:tracePt t="60222" x="5862638" y="3487738"/>
          <p14:tracePt t="60230" x="5872163" y="3516313"/>
          <p14:tracePt t="60236" x="5872163" y="3543300"/>
          <p14:tracePt t="62803" x="5808663" y="3506788"/>
          <p14:tracePt t="62810" x="5653088" y="3433763"/>
          <p14:tracePt t="62816" x="5516563" y="3370263"/>
          <p14:tracePt t="62824" x="5407025" y="3324225"/>
          <p14:tracePt t="62831" x="5287963" y="3287713"/>
          <p14:tracePt t="62837" x="5114925" y="3232150"/>
          <p14:tracePt t="62844" x="4986338" y="3187700"/>
          <p14:tracePt t="62851" x="4849813" y="3159125"/>
          <p14:tracePt t="62857" x="4748213" y="3151188"/>
          <p14:tracePt t="62865" x="4630738" y="3151188"/>
          <p14:tracePt t="62872" x="4557713" y="3141663"/>
          <p14:tracePt t="62879" x="4484688" y="3141663"/>
          <p14:tracePt t="62886" x="4392613" y="3141663"/>
          <p14:tracePt t="62894" x="4302125" y="3141663"/>
          <p14:tracePt t="62901" x="4246563" y="3122613"/>
          <p14:tracePt t="62909" x="4200525" y="3122613"/>
          <p14:tracePt t="62914" x="4156075" y="3122613"/>
          <p14:tracePt t="62922" x="4137025" y="3122613"/>
          <p14:tracePt t="62928" x="4119563" y="3122613"/>
          <p14:tracePt t="62935" x="4090988" y="3122613"/>
          <p14:tracePt t="62943" x="4083050" y="3122613"/>
          <p14:tracePt t="62950" x="4064000" y="3122613"/>
          <p14:tracePt t="62956" x="4044950" y="3122613"/>
          <p14:tracePt t="62970" x="4037013" y="3122613"/>
          <p14:tracePt t="62977" x="4027488" y="3122613"/>
          <p14:tracePt t="62985" x="4008438" y="3122613"/>
          <p14:tracePt t="62992" x="4000500" y="3132138"/>
          <p14:tracePt t="62999" x="3990975" y="3132138"/>
          <p14:tracePt t="63005" x="3971925" y="3132138"/>
          <p14:tracePt t="63020" x="3963988" y="3141663"/>
          <p14:tracePt t="63026" x="3954463" y="3141663"/>
          <p14:tracePt t="63048" x="3944938" y="3151188"/>
          <p14:tracePt t="63054" x="3935413" y="3151188"/>
          <p14:tracePt t="63061" x="3935413" y="3159125"/>
          <p14:tracePt t="63082" x="3927475" y="3159125"/>
          <p14:tracePt t="63090" x="3917950" y="3159125"/>
          <p14:tracePt t="63103" x="3908425" y="3159125"/>
          <p14:tracePt t="63144" x="3898900" y="3159125"/>
          <p14:tracePt t="63167" x="3890963" y="3159125"/>
          <p14:tracePt t="63265" x="3898900" y="3159125"/>
          <p14:tracePt t="63384" x="3898900" y="3168650"/>
          <p14:tracePt t="63439" x="3898900" y="3178175"/>
          <p14:tracePt t="63453" x="3890963" y="3178175"/>
          <p14:tracePt t="63467" x="3862388" y="3178175"/>
          <p14:tracePt t="63481" x="3854450" y="3178175"/>
          <p14:tracePt t="63488" x="3835400" y="3187700"/>
          <p14:tracePt t="63495" x="3817938" y="3195638"/>
          <p14:tracePt t="63502" x="3808413" y="3195638"/>
          <p14:tracePt t="63510" x="3789363" y="3205163"/>
          <p14:tracePt t="63516" x="3781425" y="3205163"/>
          <p14:tracePt t="63523" x="3771900" y="3205163"/>
          <p14:tracePt t="63530" x="3752850" y="3214688"/>
          <p14:tracePt t="63536" x="3744913" y="3214688"/>
          <p14:tracePt t="63544" x="3725863" y="3214688"/>
          <p14:tracePt t="63552" x="3716338" y="3214688"/>
          <p14:tracePt t="63559" x="3698875" y="3214688"/>
          <p14:tracePt t="63564" x="3689350" y="3214688"/>
          <p14:tracePt t="63572" x="3679825" y="3214688"/>
          <p14:tracePt t="63579" x="3671888" y="3214688"/>
          <p14:tracePt t="63593" x="3652838" y="3214688"/>
          <p14:tracePt t="63601" x="3643313" y="3214688"/>
          <p14:tracePt t="63613" x="3635375" y="3214688"/>
          <p14:tracePt t="63620" x="3625850" y="3224213"/>
          <p14:tracePt t="64125" x="3598863" y="3224213"/>
          <p14:tracePt t="64131" x="3570288" y="3205163"/>
          <p14:tracePt t="64138" x="3506788" y="3187700"/>
          <p14:tracePt t="64146" x="3470275" y="3168650"/>
          <p14:tracePt t="64152" x="3416300" y="3151188"/>
          <p14:tracePt t="64160" x="3397250" y="3141663"/>
          <p14:tracePt t="64167" x="3360738" y="3122613"/>
          <p14:tracePt t="64173" x="3324225" y="3114675"/>
          <p14:tracePt t="64179" x="3306763" y="3114675"/>
          <p14:tracePt t="64187" x="3278188" y="3095625"/>
          <p14:tracePt t="64195" x="3260725" y="3095625"/>
          <p14:tracePt t="64201" x="3251200" y="3095625"/>
          <p14:tracePt t="64208" x="3232150" y="3086100"/>
          <p14:tracePt t="64215" x="3205163" y="3078163"/>
          <p14:tracePt t="64222" x="3205163" y="3068638"/>
          <p14:tracePt t="64229" x="3178175" y="3068638"/>
          <p14:tracePt t="64236" x="3159125" y="3049588"/>
          <p14:tracePt t="64244" x="3151188" y="3049588"/>
          <p14:tracePt t="64252" x="3141663" y="3049588"/>
          <p14:tracePt t="64257" x="3132138" y="3041650"/>
          <p14:tracePt t="64265" x="3114675" y="3032125"/>
          <p14:tracePt t="64271" x="3105150" y="3022600"/>
          <p14:tracePt t="64278" x="3086100" y="3022600"/>
          <p14:tracePt t="64285" x="3068638" y="3013075"/>
          <p14:tracePt t="64293" x="3059113" y="3005138"/>
          <p14:tracePt t="64300" x="3041650" y="2995613"/>
          <p14:tracePt t="64306" x="3041650" y="2986088"/>
          <p14:tracePt t="64314" x="3032125" y="2986088"/>
          <p14:tracePt t="64320" x="3013075" y="2976563"/>
          <p14:tracePt t="64334" x="2995613" y="2968625"/>
          <p14:tracePt t="64348" x="2995613" y="2959100"/>
          <p14:tracePt t="64354" x="2986088" y="2959100"/>
          <p14:tracePt t="64362" x="2976563" y="2959100"/>
          <p14:tracePt t="64369" x="2976563" y="2949575"/>
          <p14:tracePt t="64376" x="2968625" y="2940050"/>
          <p14:tracePt t="64397" x="2959100" y="2940050"/>
          <p14:tracePt t="64404" x="2959100" y="2930525"/>
          <p14:tracePt t="64411" x="2949575" y="2930525"/>
          <p14:tracePt t="64418" x="2949575" y="2922588"/>
          <p14:tracePt t="64425" x="2940050" y="2922588"/>
          <p14:tracePt t="64467" x="2932113" y="2913063"/>
          <p14:tracePt t="64489" x="2932113" y="2903538"/>
          <p14:tracePt t="64495" x="2922588" y="2903538"/>
          <p14:tracePt t="64516" x="2913063" y="2903538"/>
          <p14:tracePt t="64523" x="2903538" y="2894013"/>
          <p14:tracePt t="64537" x="2895600" y="2886075"/>
          <p14:tracePt t="64558" x="2886075" y="2886075"/>
          <p14:tracePt t="64572" x="2876550" y="2886075"/>
          <p14:tracePt t="64586" x="2876550" y="2876550"/>
          <p14:tracePt t="64593" x="2867025" y="2876550"/>
          <p14:tracePt t="64600" x="2859088" y="2876550"/>
          <p14:tracePt t="64614" x="2859088" y="2867025"/>
          <p14:tracePt t="64628" x="2849563" y="2867025"/>
          <p14:tracePt t="64635" x="2849563" y="2857500"/>
          <p14:tracePt t="64642" x="2840038" y="2857500"/>
          <p14:tracePt t="64663" x="2830513" y="2857500"/>
          <p14:tracePt t="64684" x="2830513" y="2849563"/>
          <p14:tracePt t="64698" x="2822575" y="2849563"/>
          <p14:tracePt t="64712" x="2822575" y="2840038"/>
          <p14:tracePt t="64734" x="2813050" y="2840038"/>
          <p14:tracePt t="64761" x="2803525" y="2840038"/>
          <p14:tracePt t="66810" x="2794000" y="2830513"/>
          <p14:tracePt t="66817" x="2786063" y="2830513"/>
          <p14:tracePt t="66831" x="2776538" y="2820988"/>
          <p14:tracePt t="66838" x="2767013" y="2820988"/>
          <p14:tracePt t="66851" x="2757488" y="2820988"/>
          <p14:tracePt t="66866" x="2757488" y="2813050"/>
          <p14:tracePt t="66873" x="2749550" y="2813050"/>
          <p14:tracePt t="66880" x="2740025" y="2813050"/>
          <p14:tracePt t="66887" x="2740025" y="2803525"/>
          <p14:tracePt t="66908" x="2730500" y="2803525"/>
          <p14:tracePt t="66914" x="2720975" y="2803525"/>
          <p14:tracePt t="66936" x="2720975" y="2794000"/>
          <p14:tracePt t="66943" x="2713038" y="2794000"/>
          <p14:tracePt t="66950" x="2703513" y="2794000"/>
          <p14:tracePt t="66957" x="2703513" y="2784475"/>
          <p14:tracePt t="66978" x="2693988" y="2784475"/>
          <p14:tracePt t="67006" x="2684463" y="2776538"/>
          <p14:tracePt t="67034" x="2684463" y="2767013"/>
          <p14:tracePt t="67055" x="2676525" y="2767013"/>
          <p14:tracePt t="67061" x="2667000" y="2767013"/>
          <p14:tracePt t="67174" x="2657475" y="2767013"/>
          <p14:tracePt t="67300" x="2647950" y="2767013"/>
          <p14:tracePt t="67348" x="2640013" y="2767013"/>
          <p14:tracePt t="67398" x="2630488" y="2767013"/>
          <p14:tracePt t="67410" x="2620963" y="2767013"/>
          <p14:tracePt t="67447" x="2611438" y="2757488"/>
          <p14:tracePt t="67453" x="2603500" y="2757488"/>
          <p14:tracePt t="67467" x="2603500" y="2747963"/>
          <p14:tracePt t="67495" x="2593975" y="2747963"/>
          <p14:tracePt t="67502" x="2584450" y="2747963"/>
          <p14:tracePt t="67517" x="2584450" y="2740025"/>
          <p14:tracePt t="67524" x="2574925" y="2740025"/>
          <p14:tracePt t="67530" x="2566988" y="2740025"/>
          <p14:tracePt t="67558" x="2557463" y="2740025"/>
          <p14:tracePt t="67565" x="2547938" y="2740025"/>
          <p14:tracePt t="67593" x="2538413" y="2740025"/>
          <p14:tracePt t="67600" x="2530475" y="2740025"/>
          <p14:tracePt t="67628" x="2520950" y="2740025"/>
          <p14:tracePt t="67649" x="2511425" y="2740025"/>
          <p14:tracePt t="67656" x="2501900" y="2740025"/>
          <p14:tracePt t="67692" x="2493963" y="2740025"/>
          <p14:tracePt t="67697" x="2493963" y="2747963"/>
          <p14:tracePt t="67733" x="2493963" y="2757488"/>
          <p14:tracePt t="67753" x="2493963" y="2767013"/>
          <p14:tracePt t="67761" x="2493963" y="2776538"/>
          <p14:tracePt t="67782" x="2493963" y="2784475"/>
          <p14:tracePt t="67788" x="2493963" y="2794000"/>
          <p14:tracePt t="67802" x="2493963" y="2813050"/>
          <p14:tracePt t="67817" x="2493963" y="2820988"/>
          <p14:tracePt t="67824" x="2493963" y="2830513"/>
          <p14:tracePt t="67831" x="2493963" y="2840038"/>
          <p14:tracePt t="67845" x="2493963" y="2849563"/>
          <p14:tracePt t="67859" x="2493963" y="2867025"/>
          <p14:tracePt t="67879" x="2493963" y="2876550"/>
          <p14:tracePt t="67886" x="2493963" y="2886075"/>
          <p14:tracePt t="67908" x="2493963" y="2894013"/>
          <p14:tracePt t="67922" x="2493963" y="2903538"/>
          <p14:tracePt t="67943" x="2493963" y="2913063"/>
          <p14:tracePt t="67950" x="2493963" y="2922588"/>
          <p14:tracePt t="67992" x="2493963" y="2930525"/>
          <p14:tracePt t="68006" x="2501900" y="2930525"/>
          <p14:tracePt t="68034" x="2501900" y="2940050"/>
          <p14:tracePt t="68054" x="2511425" y="2940050"/>
          <p14:tracePt t="68062" x="2511425" y="2949575"/>
          <p14:tracePt t="68104" x="2511425" y="2959100"/>
          <p14:tracePt t="68650" x="2501900" y="2968625"/>
          <p14:tracePt t="68670" x="2501900" y="2976563"/>
          <p14:tracePt t="68712" x="2493963" y="2976563"/>
          <p14:tracePt t="68748" x="2484438" y="2976563"/>
          <p14:tracePt t="68775" x="2484438" y="2968625"/>
          <p14:tracePt t="68823" x="2474913" y="2959100"/>
          <p14:tracePt t="68845" x="2474913" y="2949575"/>
          <p14:tracePt t="68866" x="2465388" y="2949575"/>
          <p14:tracePt t="68894" x="2465388" y="2940050"/>
          <p14:tracePt t="68914" x="2465388" y="2930525"/>
          <p14:tracePt t="68943" x="2457450" y="2922588"/>
          <p14:tracePt t="68950" x="2457450" y="2913063"/>
          <p14:tracePt t="68978" x="2457450" y="2903538"/>
          <p14:tracePt t="68985" x="2447925" y="2903538"/>
          <p14:tracePt t="68992" x="2447925" y="2894013"/>
          <p14:tracePt t="69013" x="2447925" y="2886075"/>
          <p14:tracePt t="69041" x="2447925" y="2876550"/>
          <p14:tracePt t="69061" x="2438400" y="2876550"/>
          <p14:tracePt t="69068" x="2438400" y="2867025"/>
          <p14:tracePt t="69090" x="2438400" y="2857500"/>
          <p14:tracePt t="69111" x="2438400" y="2849563"/>
          <p14:tracePt t="69159" x="2428875" y="2840038"/>
          <p14:tracePt t="69181" x="2428875" y="2830513"/>
          <p14:tracePt t="69279" x="2428875" y="2820988"/>
          <p14:tracePt t="70131" x="2438400" y="2820988"/>
          <p14:tracePt t="70145" x="2438400" y="2830513"/>
          <p14:tracePt t="70152" x="2447925" y="2840038"/>
          <p14:tracePt t="70167" x="2457450" y="2840038"/>
          <p14:tracePt t="70187" x="2465388" y="2849563"/>
          <p14:tracePt t="70194" x="2474913" y="2849563"/>
          <p14:tracePt t="70216" x="2474913" y="2857500"/>
          <p14:tracePt t="70236" x="2484438" y="2857500"/>
          <p14:tracePt t="70265" x="2493963" y="2867025"/>
          <p14:tracePt t="70284" x="2493963" y="2876550"/>
          <p14:tracePt t="70411" x="2501900" y="2876550"/>
          <p14:tracePt t="70418" x="2511425" y="2876550"/>
          <p14:tracePt t="70425" x="2520950" y="2886075"/>
          <p14:tracePt t="70432" x="2566988" y="2886075"/>
          <p14:tracePt t="70438" x="2684463" y="2913063"/>
          <p14:tracePt t="70446" x="2940050" y="2959100"/>
          <p14:tracePt t="70453" x="3251200" y="2995613"/>
          <p14:tracePt t="70461" x="3506788" y="3041650"/>
          <p14:tracePt t="70468" x="3716338" y="3095625"/>
          <p14:tracePt t="70474" x="4008438" y="3151188"/>
          <p14:tracePt t="70481" x="4210050" y="3195638"/>
          <p14:tracePt t="70487" x="4529138" y="3268663"/>
          <p14:tracePt t="70495" x="4740275" y="3324225"/>
          <p14:tracePt t="70501" x="4949825" y="3370263"/>
          <p14:tracePt t="70509" x="5297488" y="3443288"/>
          <p14:tracePt t="70516" x="5480050" y="3497263"/>
          <p14:tracePt t="70522" x="5680075" y="3543300"/>
          <p14:tracePt t="70530" x="5899150" y="3633788"/>
          <p14:tracePt t="70536" x="6237288" y="3771900"/>
          <p14:tracePt t="70544" x="6521450" y="3889375"/>
          <p14:tracePt t="70553" x="6711950" y="3963988"/>
          <p14:tracePt t="70558" x="6840538" y="4027488"/>
          <p14:tracePt t="70564" x="6940550" y="4081463"/>
          <p14:tracePt t="70571" x="7032625" y="4154488"/>
          <p14:tracePt t="70579" x="7132638" y="4237038"/>
          <p14:tracePt t="70585" x="7223125" y="4310063"/>
          <p14:tracePt t="70592" x="7288213" y="4365625"/>
          <p14:tracePt t="70599" x="7361238" y="4438650"/>
          <p14:tracePt t="70607" x="7397750" y="4475163"/>
          <p14:tracePt t="70614" x="7424738" y="4511675"/>
          <p14:tracePt t="70620" x="7451725" y="4548188"/>
          <p14:tracePt t="70628" x="7488238" y="4584700"/>
          <p14:tracePt t="70635" x="7497763" y="4602163"/>
          <p14:tracePt t="70642" x="7516813" y="4611688"/>
          <p14:tracePt t="70915" x="7662863" y="4657725"/>
          <p14:tracePt t="70921" x="7945438" y="4757738"/>
          <p14:tracePt t="70928" x="8247063" y="4867275"/>
          <p14:tracePt t="70935" x="8366125" y="4913313"/>
          <p14:tracePt t="70943" x="8539163" y="4986338"/>
          <p14:tracePt t="70950" x="8675688" y="5049838"/>
          <p14:tracePt t="70956" x="8767763" y="5095875"/>
          <p14:tracePt t="70963" x="8821738" y="5105400"/>
          <p14:tracePt t="70970" x="8885238" y="5132388"/>
          <p14:tracePt t="70977" x="8950325" y="5159375"/>
          <p14:tracePt t="70984" x="9040813" y="5186363"/>
          <p14:tracePt t="70991" x="9086850" y="5205413"/>
          <p14:tracePt t="70999" x="9142413" y="5232400"/>
          <p14:tracePt t="71005" x="9159875" y="5241925"/>
          <p14:tracePt t="71019" x="9223375" y="5268913"/>
          <p14:tracePt t="71026" x="9269413" y="5278438"/>
          <p14:tracePt t="71034" x="9351963" y="5314950"/>
          <p14:tracePt t="71040" x="9415463" y="5341938"/>
          <p14:tracePt t="71048" x="9451975" y="5378450"/>
          <p14:tracePt t="71054" x="9478963" y="5378450"/>
          <p14:tracePt t="71061" x="9488488" y="5387975"/>
          <p14:tracePt t="71069" x="9507538" y="5387975"/>
          <p14:tracePt t="71074" x="9515475" y="5397500"/>
          <p14:tracePt t="71082" x="9525000" y="5397500"/>
          <p14:tracePt t="71089" x="9544050" y="5414963"/>
          <p14:tracePt t="71110" x="9551988" y="5424488"/>
          <p14:tracePt t="71118" x="9561513" y="5424488"/>
          <p14:tracePt t="71123" x="9561513" y="5434013"/>
          <p14:tracePt t="71131" x="9571038" y="5434013"/>
          <p14:tracePt t="71137" x="9580563" y="5434013"/>
          <p14:tracePt t="71145" x="9588500" y="5434013"/>
          <p14:tracePt t="71152" x="9598025" y="5434013"/>
          <p14:tracePt t="71159" x="9598025" y="5441950"/>
          <p14:tracePt t="71167" x="9617075" y="5441950"/>
          <p14:tracePt t="71173" x="9634538" y="5451475"/>
          <p14:tracePt t="71180" x="9644063" y="5451475"/>
          <p14:tracePt t="71187" x="9661525" y="5470525"/>
          <p14:tracePt t="71194" x="9671050" y="5470525"/>
          <p14:tracePt t="71201" x="9698038" y="5470525"/>
          <p14:tracePt t="71207" x="9726613" y="5478463"/>
          <p14:tracePt t="71215" x="9744075" y="5487988"/>
          <p14:tracePt t="71221" x="9780588" y="5487988"/>
          <p14:tracePt t="71228" x="9799638" y="5497513"/>
          <p14:tracePt t="71237" x="9826625" y="5507038"/>
          <p14:tracePt t="71243" x="9853613" y="5507038"/>
          <p14:tracePt t="71249" x="9872663" y="5514975"/>
          <p14:tracePt t="71257" x="9890125" y="5514975"/>
          <p14:tracePt t="71264" x="9918700" y="5534025"/>
          <p14:tracePt t="71270" x="9936163" y="5543550"/>
          <p14:tracePt t="71278" x="9963150" y="5543550"/>
          <p14:tracePt t="71285" x="9972675" y="5543550"/>
          <p14:tracePt t="71292" x="9991725" y="5543550"/>
          <p14:tracePt t="71299" x="9999663" y="5551488"/>
          <p14:tracePt t="71305" x="10018713" y="5551488"/>
          <p14:tracePt t="71312" x="10036175" y="5561013"/>
          <p14:tracePt t="71319" x="10036175" y="5570538"/>
          <p14:tracePt t="71327" x="10045700" y="5570538"/>
          <p14:tracePt t="71335" x="10055225" y="5570538"/>
          <p14:tracePt t="71347" x="10064750" y="5570538"/>
          <p14:tracePt t="71355" x="10072688" y="5570538"/>
          <p14:tracePt t="71362" x="10072688" y="5580063"/>
          <p14:tracePt t="71369" x="10082213" y="5580063"/>
          <p14:tracePt t="71376" x="10091738" y="5580063"/>
          <p14:tracePt t="71383" x="10091738" y="5588000"/>
          <p14:tracePt t="71403" x="10101263" y="5588000"/>
          <p14:tracePt t="71417" x="10109200" y="5588000"/>
          <p14:tracePt t="71439" x="10118725" y="5588000"/>
          <p14:tracePt t="71537" x="10118725" y="5580063"/>
          <p14:tracePt t="71858" x="10145713" y="5570538"/>
          <p14:tracePt t="71865" x="10155238" y="5570538"/>
          <p14:tracePt t="71872" x="10174288" y="5570538"/>
          <p14:tracePt t="71880" x="10191750" y="5561013"/>
          <p14:tracePt t="71886" x="10201275" y="5561013"/>
          <p14:tracePt t="71893" x="10210800" y="5561013"/>
          <p14:tracePt t="71907" x="10228263" y="5561013"/>
          <p14:tracePt t="71914" x="10237788" y="5561013"/>
          <p14:tracePt t="71929" x="10237788" y="5551488"/>
          <p14:tracePt t="71935" x="10247313" y="5551488"/>
          <p14:tracePt t="71949" x="10255250" y="5551488"/>
          <p14:tracePt t="71956" x="10255250" y="5543550"/>
          <p14:tracePt t="71978" x="10264775" y="5543550"/>
          <p14:tracePt t="71985" x="10264775" y="5524500"/>
          <p14:tracePt t="71991" x="10274300" y="5524500"/>
          <p14:tracePt t="71999" x="10274300" y="5507038"/>
          <p14:tracePt t="72005" x="10274300" y="5487988"/>
          <p14:tracePt t="72012" x="10274300" y="5461000"/>
          <p14:tracePt t="72019" x="10274300" y="5424488"/>
          <p14:tracePt t="72036" x="10274300" y="5387975"/>
          <p14:tracePt t="72040" x="10274300" y="5332413"/>
          <p14:tracePt t="72047" x="10255250" y="5259388"/>
          <p14:tracePt t="72053" x="10237788" y="5195888"/>
          <p14:tracePt t="72060" x="10218738" y="5168900"/>
          <p14:tracePt t="72068" x="10218738" y="5141913"/>
          <p14:tracePt t="72075" x="10210800" y="5122863"/>
          <p14:tracePt t="72082" x="10201275" y="5105400"/>
          <p14:tracePt t="72088" x="10201275" y="5095875"/>
          <p14:tracePt t="72096" x="10182225" y="5068888"/>
          <p14:tracePt t="72103" x="10174288" y="5040313"/>
          <p14:tracePt t="72110" x="10164763" y="5040313"/>
          <p14:tracePt t="72118" x="10164763" y="5022850"/>
          <p14:tracePt t="72124" x="10155238" y="5022850"/>
          <p14:tracePt t="72131" x="10137775" y="5013325"/>
          <p14:tracePt t="72138" x="10128250" y="4995863"/>
          <p14:tracePt t="72145" x="10118725" y="4986338"/>
          <p14:tracePt t="72151" x="10109200" y="4986338"/>
          <p14:tracePt t="72158" x="10091738" y="4986338"/>
          <p14:tracePt t="72166" x="10082213" y="4986338"/>
          <p14:tracePt t="72174" x="10072688" y="4976813"/>
          <p14:tracePt t="72180" x="10045700" y="4976813"/>
          <p14:tracePt t="72186" x="10036175" y="4976813"/>
          <p14:tracePt t="72194" x="10009188" y="4976813"/>
          <p14:tracePt t="72200" x="9982200" y="4976813"/>
          <p14:tracePt t="72208" x="9890125" y="4995863"/>
          <p14:tracePt t="72215" x="9780588" y="5068888"/>
          <p14:tracePt t="72221" x="9680575" y="5132388"/>
          <p14:tracePt t="72228" x="9588500" y="5178425"/>
          <p14:tracePt t="72236" x="9507538" y="5241925"/>
          <p14:tracePt t="72242" x="9442450" y="5305425"/>
          <p14:tracePt t="72249" x="9388475" y="5368925"/>
          <p14:tracePt t="72256" x="9342438" y="5405438"/>
          <p14:tracePt t="72264" x="9324975" y="5470525"/>
          <p14:tracePt t="72271" x="9305925" y="5497513"/>
          <p14:tracePt t="72277" x="9296400" y="5543550"/>
          <p14:tracePt t="72285" x="9288463" y="5561013"/>
          <p14:tracePt t="72292" x="9278938" y="5607050"/>
          <p14:tracePt t="72299" x="9278938" y="5634038"/>
          <p14:tracePt t="72305" x="9278938" y="5661025"/>
          <p14:tracePt t="72313" x="9269413" y="5680075"/>
          <p14:tracePt t="72320" x="9269413" y="5697538"/>
          <p14:tracePt t="72327" x="9269413" y="5707063"/>
          <p14:tracePt t="72341" x="9259888" y="5726113"/>
          <p14:tracePt t="72348" x="9259888" y="5734050"/>
          <p14:tracePt t="72354" x="9259888" y="5753100"/>
          <p14:tracePt t="72362" x="9259888" y="5780088"/>
          <p14:tracePt t="72369" x="9259888" y="5789613"/>
          <p14:tracePt t="72376" x="9259888" y="5816600"/>
          <p14:tracePt t="72383" x="9259888" y="5835650"/>
          <p14:tracePt t="72390" x="9259888" y="5872163"/>
          <p14:tracePt t="72397" x="9259888" y="5899150"/>
          <p14:tracePt t="72403" x="9259888" y="5945188"/>
          <p14:tracePt t="72411" x="9269413" y="5991225"/>
          <p14:tracePt t="72418" x="9269413" y="6018213"/>
          <p14:tracePt t="72424" x="9278938" y="6035675"/>
          <p14:tracePt t="72431" x="9288463" y="6064250"/>
          <p14:tracePt t="72439" x="9296400" y="6091238"/>
          <p14:tracePt t="72445" x="9296400" y="6127750"/>
          <p14:tracePt t="72453" x="9315450" y="6145213"/>
          <p14:tracePt t="72460" x="9324975" y="6173788"/>
          <p14:tracePt t="72467" x="9332913" y="6191250"/>
          <p14:tracePt t="72474" x="9351963" y="6200775"/>
          <p14:tracePt t="72480" x="9351963" y="6218238"/>
          <p14:tracePt t="72487" x="9361488" y="6237288"/>
          <p14:tracePt t="72494" x="9378950" y="6246813"/>
          <p14:tracePt t="72502" x="9398000" y="6264275"/>
          <p14:tracePt t="72509" x="9415463" y="6283325"/>
          <p14:tracePt t="72516" x="9434513" y="6300788"/>
          <p14:tracePt t="72523" x="9451975" y="6300788"/>
          <p14:tracePt t="72530" x="9478963" y="6310313"/>
          <p14:tracePt t="72536" x="9534525" y="6327775"/>
          <p14:tracePt t="72544" x="9598025" y="6346825"/>
          <p14:tracePt t="72552" x="9690100" y="6364288"/>
          <p14:tracePt t="72557" x="9772650" y="6383338"/>
          <p14:tracePt t="72564" x="9809163" y="6383338"/>
          <p14:tracePt t="72571" x="9853613" y="6383338"/>
          <p14:tracePt t="72578" x="9899650" y="6383338"/>
          <p14:tracePt t="72585" x="9945688" y="6383338"/>
          <p14:tracePt t="72592" x="9999663" y="6383338"/>
          <p14:tracePt t="72600" x="10064750" y="6383338"/>
          <p14:tracePt t="72607" x="10182225" y="6383338"/>
          <p14:tracePt t="72614" x="10255250" y="6373813"/>
          <p14:tracePt t="72620" x="10328275" y="6356350"/>
          <p14:tracePt t="72627" x="10393363" y="6337300"/>
          <p14:tracePt t="72634" x="10437813" y="6327775"/>
          <p14:tracePt t="72642" x="10474325" y="6319838"/>
          <p14:tracePt t="72649" x="10502900" y="6319838"/>
          <p14:tracePt t="72655" x="10510838" y="6319838"/>
          <p14:tracePt t="72663" x="10539413" y="6319838"/>
          <p14:tracePt t="72670" x="10547350" y="6310313"/>
          <p14:tracePt t="72676" x="10556875" y="6310313"/>
          <p14:tracePt t="72685" x="10575925" y="6300788"/>
          <p14:tracePt t="72690" x="10593388" y="6283325"/>
          <p14:tracePt t="72697" x="10612438" y="6273800"/>
          <p14:tracePt t="72703" x="10639425" y="6264275"/>
          <p14:tracePt t="72712" x="10648950" y="6246813"/>
          <p14:tracePt t="72718" x="10675938" y="6227763"/>
          <p14:tracePt t="72725" x="10721975" y="6181725"/>
          <p14:tracePt t="72733" x="10795000" y="6127750"/>
          <p14:tracePt t="72739" x="10877550" y="6045200"/>
          <p14:tracePt t="72746" x="10968038" y="5945188"/>
          <p14:tracePt t="72753" x="11004550" y="5881688"/>
          <p14:tracePt t="72760" x="11031538" y="5843588"/>
          <p14:tracePt t="72768" x="11050588" y="5826125"/>
          <p14:tracePt t="72774" x="11068050" y="5789613"/>
          <p14:tracePt t="72781" x="11068050" y="5780088"/>
          <p14:tracePt t="72788" x="11087100" y="5753100"/>
          <p14:tracePt t="72795" x="11096625" y="5743575"/>
          <p14:tracePt t="72803" x="11096625" y="5734050"/>
          <p14:tracePt t="72809" x="11104563" y="5716588"/>
          <p14:tracePt t="72815" x="11104563" y="5707063"/>
          <p14:tracePt t="72822" x="11104563" y="5689600"/>
          <p14:tracePt t="72831" x="11104563" y="5670550"/>
          <p14:tracePt t="72844" x="11104563" y="5643563"/>
          <p14:tracePt t="72851" x="11104563" y="5634038"/>
          <p14:tracePt t="72859" x="11104563" y="5616575"/>
          <p14:tracePt t="72865" x="11096625" y="5607050"/>
          <p14:tracePt t="72872" x="11087100" y="5588000"/>
          <p14:tracePt t="72879" x="11077575" y="5551488"/>
          <p14:tracePt t="72885" x="11077575" y="5534025"/>
          <p14:tracePt t="72893" x="11060113" y="5487988"/>
          <p14:tracePt t="72900" x="11023600" y="5414963"/>
          <p14:tracePt t="72908" x="10995025" y="5368925"/>
          <p14:tracePt t="72914" x="10968038" y="5332413"/>
          <p14:tracePt t="72920" x="10914063" y="5278438"/>
          <p14:tracePt t="72928" x="10868025" y="5222875"/>
          <p14:tracePt t="72935" x="10831513" y="5186363"/>
          <p14:tracePt t="72942" x="10775950" y="5168900"/>
          <p14:tracePt t="72949" x="10758488" y="5149850"/>
          <p14:tracePt t="72957" x="10739438" y="5141913"/>
          <p14:tracePt t="72963" x="10721975" y="5132388"/>
          <p14:tracePt t="72969" x="10712450" y="5122863"/>
          <p14:tracePt t="72977" x="10694988" y="5113338"/>
          <p14:tracePt t="72985" x="10666413" y="5105400"/>
          <p14:tracePt t="72990" x="10648950" y="5095875"/>
          <p14:tracePt t="72998" x="10621963" y="5086350"/>
          <p14:tracePt t="73005" x="10593388" y="5086350"/>
          <p14:tracePt t="73012" x="10585450" y="5076825"/>
          <p14:tracePt t="73019" x="10539413" y="5076825"/>
          <p14:tracePt t="73036" x="10483850" y="5068888"/>
          <p14:tracePt t="73039" x="10447338" y="5068888"/>
          <p14:tracePt t="73047" x="10420350" y="5059363"/>
          <p14:tracePt t="73053" x="10401300" y="5059363"/>
          <p14:tracePt t="73060" x="10383838" y="5059363"/>
          <p14:tracePt t="73069" x="10364788" y="5059363"/>
          <p14:tracePt t="73074" x="10328275" y="5068888"/>
          <p14:tracePt t="73082" x="10301288" y="5068888"/>
          <p14:tracePt t="73088" x="10255250" y="5076825"/>
          <p14:tracePt t="73096" x="10237788" y="5095875"/>
          <p14:tracePt t="73103" x="10210800" y="5105400"/>
          <p14:tracePt t="73110" x="10182225" y="5105400"/>
          <p14:tracePt t="73117" x="10155238" y="5122863"/>
          <p14:tracePt t="73124" x="10128250" y="5122863"/>
          <p14:tracePt t="73131" x="10109200" y="5122863"/>
          <p14:tracePt t="73137" x="10091738" y="5132388"/>
          <p14:tracePt t="73145" x="10072688" y="5132388"/>
          <p14:tracePt t="73152" x="10072688" y="5141913"/>
          <p14:tracePt t="73158" x="10064750" y="5141913"/>
          <p14:tracePt t="73165" x="10055225" y="5141913"/>
          <p14:tracePt t="73173" x="10045700" y="5149850"/>
          <p14:tracePt t="73179" x="10036175" y="5149850"/>
          <p14:tracePt t="73194" x="10018713" y="5159375"/>
          <p14:tracePt t="73201" x="10009188" y="5159375"/>
          <p14:tracePt t="73208" x="9999663" y="5178425"/>
          <p14:tracePt t="73214" x="9982200" y="5186363"/>
          <p14:tracePt t="73221" x="9945688" y="5205413"/>
          <p14:tracePt t="73229" x="9936163" y="5222875"/>
          <p14:tracePt t="73237" x="9909175" y="5251450"/>
          <p14:tracePt t="73242" x="9882188" y="5278438"/>
          <p14:tracePt t="73251" x="9863138" y="5287963"/>
          <p14:tracePt t="73256" x="9853613" y="5305425"/>
          <p14:tracePt t="73264" x="9845675" y="5314950"/>
          <p14:tracePt t="73270" x="9836150" y="5332413"/>
          <p14:tracePt t="73278" x="9817100" y="5341938"/>
          <p14:tracePt t="73285" x="9817100" y="5351463"/>
          <p14:tracePt t="73299" x="9809163" y="5360988"/>
          <p14:tracePt t="73305" x="9799638" y="5368925"/>
          <p14:tracePt t="73326" x="9799638" y="5378450"/>
          <p14:tracePt t="73335" x="9790113" y="5387975"/>
          <p14:tracePt t="73341" x="9780588" y="5387975"/>
          <p14:tracePt t="73348" x="9780588" y="5397500"/>
          <p14:tracePt t="73361" x="9780588" y="5405438"/>
          <p14:tracePt t="73370" x="9772650" y="5405438"/>
          <p14:tracePt t="73375" x="9772650" y="5414963"/>
          <p14:tracePt t="73382" x="9763125" y="5424488"/>
          <p14:tracePt t="73390" x="9763125" y="5434013"/>
          <p14:tracePt t="73397" x="9753600" y="5434013"/>
          <p14:tracePt t="73411" x="9753600" y="5441950"/>
          <p14:tracePt t="73425" x="9744075" y="5451475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109" y="163943"/>
            <a:ext cx="12085468" cy="684000"/>
          </a:xfrm>
        </p:spPr>
        <p:txBody>
          <a:bodyPr>
            <a:normAutofit fontScale="90000"/>
          </a:bodyPr>
          <a:lstStyle/>
          <a:p>
            <a:r>
              <a:rPr lang="en-GB" sz="4200" b="0" dirty="0"/>
              <a:t>Spatial distribution of basin drain flow fraction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C98E4E-639B-4963-A790-AF397FB1779C}"/>
              </a:ext>
            </a:extLst>
          </p:cNvPr>
          <p:cNvSpPr txBox="1"/>
          <p:nvPr/>
        </p:nvSpPr>
        <p:spPr>
          <a:xfrm>
            <a:off x="1484503" y="1181809"/>
            <a:ext cx="237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40 ohm m threshold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4F246F-3E8C-4357-B0EE-D21C9CAF93FA}"/>
              </a:ext>
            </a:extLst>
          </p:cNvPr>
          <p:cNvSpPr txBox="1"/>
          <p:nvPr/>
        </p:nvSpPr>
        <p:spPr>
          <a:xfrm>
            <a:off x="1404320" y="3904475"/>
            <a:ext cx="238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65 ohm m threshold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C60E9C-7BE5-4695-95F5-9A749A0105C8}"/>
              </a:ext>
            </a:extLst>
          </p:cNvPr>
          <p:cNvSpPr txBox="1"/>
          <p:nvPr/>
        </p:nvSpPr>
        <p:spPr>
          <a:xfrm>
            <a:off x="7700156" y="3851966"/>
            <a:ext cx="229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75 ohm m threshold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704277" y="1152408"/>
            <a:ext cx="541124" cy="276791"/>
          </a:xfrm>
          <a:prstGeom prst="rect">
            <a:avLst/>
          </a:prstGeom>
          <a:solidFill>
            <a:srgbClr val="1F77B4"/>
          </a:solidFill>
          <a:ln>
            <a:solidFill>
              <a:srgbClr val="1F77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0265131" y="1098683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Low K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0265948" y="145268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High K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9712280" y="1537172"/>
            <a:ext cx="541123" cy="284844"/>
          </a:xfrm>
          <a:prstGeom prst="rect">
            <a:avLst/>
          </a:prstGeom>
          <a:solidFill>
            <a:srgbClr val="D62728"/>
          </a:solidFill>
          <a:ln>
            <a:solidFill>
              <a:srgbClr val="D627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6136571" y="1961731"/>
            <a:ext cx="3445734" cy="12148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High drain fraction in transition areas where water move from high K zone to low K zone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685209" y="2060902"/>
            <a:ext cx="105039" cy="2283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69" y="1682734"/>
            <a:ext cx="2633776" cy="15706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7C2733B9-090B-48E9-A5E3-C3BCD74962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7527" y="1637350"/>
            <a:ext cx="2808069" cy="1728935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1397643" y="2147158"/>
            <a:ext cx="358933" cy="2713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208713" y="2248309"/>
            <a:ext cx="358933" cy="27138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109" y="4477233"/>
            <a:ext cx="2616602" cy="162739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3825" y="4525763"/>
            <a:ext cx="2623291" cy="1604459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1685209" y="4856024"/>
            <a:ext cx="543155" cy="47196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CD89301-7034-4049-9FF7-B377BF8022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6553" y="4431399"/>
            <a:ext cx="2870425" cy="17270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51519EF-F503-42C2-9A23-1880D35854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49816" y="4450932"/>
            <a:ext cx="2870425" cy="1770488"/>
          </a:xfrm>
          <a:prstGeom prst="rect">
            <a:avLst/>
          </a:prstGeom>
        </p:spPr>
      </p:pic>
      <p:sp>
        <p:nvSpPr>
          <p:cNvPr id="39" name="Oval 38"/>
          <p:cNvSpPr/>
          <p:nvPr/>
        </p:nvSpPr>
        <p:spPr>
          <a:xfrm>
            <a:off x="4498713" y="4900546"/>
            <a:ext cx="523782" cy="4775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91AF8EB-6868-405D-8351-B2E2034D9953}"/>
              </a:ext>
            </a:extLst>
          </p:cNvPr>
          <p:cNvSpPr/>
          <p:nvPr/>
        </p:nvSpPr>
        <p:spPr>
          <a:xfrm>
            <a:off x="7705009" y="4906824"/>
            <a:ext cx="543155" cy="47196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37F290F-8DE2-4B22-9733-2E9DD2E50D13}"/>
              </a:ext>
            </a:extLst>
          </p:cNvPr>
          <p:cNvSpPr/>
          <p:nvPr/>
        </p:nvSpPr>
        <p:spPr>
          <a:xfrm>
            <a:off x="10493113" y="4964046"/>
            <a:ext cx="523782" cy="4775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FDBE9C-19DD-45A6-B1AF-92C8B7A74230}"/>
              </a:ext>
            </a:extLst>
          </p:cNvPr>
          <p:cNvCxnSpPr>
            <a:cxnSpLocks/>
          </p:cNvCxnSpPr>
          <p:nvPr/>
        </p:nvCxnSpPr>
        <p:spPr>
          <a:xfrm>
            <a:off x="4370767" y="2060902"/>
            <a:ext cx="0" cy="1775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5651F75-8972-4A88-9F56-3BA21C943351}"/>
              </a:ext>
            </a:extLst>
          </p:cNvPr>
          <p:cNvCxnSpPr>
            <a:cxnSpLocks/>
          </p:cNvCxnSpPr>
          <p:nvPr/>
        </p:nvCxnSpPr>
        <p:spPr>
          <a:xfrm>
            <a:off x="1564067" y="1984702"/>
            <a:ext cx="0" cy="1775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E4E07E1-B504-49B3-B227-B062BF48C777}"/>
              </a:ext>
            </a:extLst>
          </p:cNvPr>
          <p:cNvCxnSpPr>
            <a:cxnSpLocks/>
          </p:cNvCxnSpPr>
          <p:nvPr/>
        </p:nvCxnSpPr>
        <p:spPr>
          <a:xfrm>
            <a:off x="1685209" y="4662298"/>
            <a:ext cx="152400" cy="2191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C05AD45-8E2F-48AE-8D82-D61A0D76B9B7}"/>
              </a:ext>
            </a:extLst>
          </p:cNvPr>
          <p:cNvCxnSpPr>
            <a:cxnSpLocks/>
          </p:cNvCxnSpPr>
          <p:nvPr/>
        </p:nvCxnSpPr>
        <p:spPr>
          <a:xfrm>
            <a:off x="4510467" y="4701036"/>
            <a:ext cx="152400" cy="2191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7F12FD4-D6AE-4323-9304-445CB8688E8B}"/>
              </a:ext>
            </a:extLst>
          </p:cNvPr>
          <p:cNvCxnSpPr>
            <a:cxnSpLocks/>
          </p:cNvCxnSpPr>
          <p:nvPr/>
        </p:nvCxnSpPr>
        <p:spPr>
          <a:xfrm>
            <a:off x="7707038" y="4702423"/>
            <a:ext cx="152400" cy="2191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C068247-20FB-43A1-B464-F271568B49FF}"/>
              </a:ext>
            </a:extLst>
          </p:cNvPr>
          <p:cNvCxnSpPr>
            <a:cxnSpLocks/>
          </p:cNvCxnSpPr>
          <p:nvPr/>
        </p:nvCxnSpPr>
        <p:spPr>
          <a:xfrm>
            <a:off x="10450640" y="4766207"/>
            <a:ext cx="152400" cy="2305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FA766920-52DC-4BC3-9555-8DACF0D698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99193" y="1035208"/>
            <a:ext cx="1082983" cy="3504653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0442376A-4885-4B6A-8BC4-7010F30B1CE5}"/>
              </a:ext>
            </a:extLst>
          </p:cNvPr>
          <p:cNvSpPr/>
          <p:nvPr/>
        </p:nvSpPr>
        <p:spPr>
          <a:xfrm>
            <a:off x="7705009" y="4906132"/>
            <a:ext cx="543155" cy="47196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92B74B9-B451-4876-9CE6-7E2C778C01C3}"/>
              </a:ext>
            </a:extLst>
          </p:cNvPr>
          <p:cNvSpPr/>
          <p:nvPr/>
        </p:nvSpPr>
        <p:spPr>
          <a:xfrm>
            <a:off x="10493113" y="4963354"/>
            <a:ext cx="523782" cy="4775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2D92B59-57F9-4462-9E70-F741D9C44D66}"/>
              </a:ext>
            </a:extLst>
          </p:cNvPr>
          <p:cNvCxnSpPr>
            <a:cxnSpLocks/>
          </p:cNvCxnSpPr>
          <p:nvPr/>
        </p:nvCxnSpPr>
        <p:spPr>
          <a:xfrm>
            <a:off x="7707038" y="4701731"/>
            <a:ext cx="152400" cy="2191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F2FA3C0-50D1-48DB-AA11-61BFB3DF7AE2}"/>
              </a:ext>
            </a:extLst>
          </p:cNvPr>
          <p:cNvCxnSpPr>
            <a:cxnSpLocks/>
          </p:cNvCxnSpPr>
          <p:nvPr/>
        </p:nvCxnSpPr>
        <p:spPr>
          <a:xfrm>
            <a:off x="10450640" y="4765515"/>
            <a:ext cx="152400" cy="2305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50C8A1E-62D5-4C0B-ADD5-D5BEF6F0D1F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032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55"/>
    </mc:Choice>
    <mc:Fallback xmlns="">
      <p:transition spd="slow" advTm="336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0" grpId="0" animBg="1"/>
      <p:bldP spid="34" grpId="0" animBg="1"/>
      <p:bldP spid="34" grpId="1" animBg="1"/>
      <p:bldP spid="35" grpId="0" animBg="1"/>
      <p:bldP spid="35" grpId="1" animBg="1"/>
      <p:bldP spid="41" grpId="0" animBg="1"/>
      <p:bldP spid="39" grpId="0" animBg="1"/>
      <p:bldP spid="27" grpId="0" animBg="1"/>
      <p:bldP spid="28" grpId="0" animBg="1"/>
      <p:bldP spid="40" grpId="0" animBg="1"/>
      <p:bldP spid="42" grpId="0" animBg="1"/>
    </p:bldLst>
  </p:timing>
  <p:extLst>
    <p:ext uri="{3A86A75C-4F4B-4683-9AE1-C65F6400EC91}">
      <p14:laserTraceLst xmlns:p14="http://schemas.microsoft.com/office/powerpoint/2010/main">
        <p14:tracePtLst>
          <p14:tracePt t="1230" x="9625013" y="5451475"/>
          <p14:tracePt t="1237" x="9332913" y="5405438"/>
          <p14:tracePt t="1244" x="8921750" y="5332413"/>
          <p14:tracePt t="1252" x="8539163" y="5232400"/>
          <p14:tracePt t="1259" x="8064500" y="5113338"/>
          <p14:tracePt t="1265" x="7516813" y="5003800"/>
          <p14:tracePt t="1273" x="6986588" y="4903788"/>
          <p14:tracePt t="1279" x="6611938" y="4848225"/>
          <p14:tracePt t="1286" x="6219825" y="4811713"/>
          <p14:tracePt t="1293" x="5762625" y="4784725"/>
          <p14:tracePt t="1300" x="5168900" y="4784725"/>
          <p14:tracePt t="1308" x="4757738" y="4784725"/>
          <p14:tracePt t="1313" x="4256088" y="4784725"/>
          <p14:tracePt t="1321" x="3862388" y="4794250"/>
          <p14:tracePt t="1328" x="3671888" y="4811713"/>
          <p14:tracePt t="1335" x="3489325" y="4811713"/>
          <p14:tracePt t="1342" x="3324225" y="4840288"/>
          <p14:tracePt t="1349" x="3178175" y="4848225"/>
          <p14:tracePt t="1356" x="3032125" y="4848225"/>
          <p14:tracePt t="1363" x="2940050" y="4840288"/>
          <p14:tracePt t="1370" x="2867025" y="4821238"/>
          <p14:tracePt t="1377" x="2830513" y="4821238"/>
          <p14:tracePt t="1383" x="2813050" y="4821238"/>
          <p14:tracePt t="1390" x="2786063" y="4821238"/>
          <p14:tracePt t="1398" x="2757488" y="4821238"/>
          <p14:tracePt t="1405" x="2749550" y="4821238"/>
          <p14:tracePt t="1411" x="2730500" y="4821238"/>
          <p14:tracePt t="1419" x="2720975" y="4821238"/>
          <p14:tracePt t="1755" x="2676525" y="4784725"/>
          <p14:tracePt t="1761" x="2520950" y="4629150"/>
          <p14:tracePt t="1769" x="2236788" y="4237038"/>
          <p14:tracePt t="1775" x="1973263" y="3871913"/>
          <p14:tracePt t="1782" x="1890713" y="3706813"/>
          <p14:tracePt t="1790" x="1798638" y="3516313"/>
          <p14:tracePt t="1796" x="1744663" y="3305175"/>
          <p14:tracePt t="1804" x="1698625" y="3095625"/>
          <p14:tracePt t="1810" x="1698625" y="2940050"/>
          <p14:tracePt t="1818" x="1698625" y="2840038"/>
          <p14:tracePt t="1826" x="1698625" y="2720975"/>
          <p14:tracePt t="1831" x="1708150" y="2647950"/>
          <p14:tracePt t="1839" x="1725613" y="2557463"/>
          <p14:tracePt t="1845" x="1744663" y="2501900"/>
          <p14:tracePt t="1852" x="1762125" y="2474913"/>
          <p14:tracePt t="1859" x="1771650" y="2447925"/>
          <p14:tracePt t="1867" x="1771650" y="2428875"/>
          <p14:tracePt t="1873" x="1781175" y="2428875"/>
          <p14:tracePt t="1880" x="1781175" y="2411413"/>
          <p14:tracePt t="1889" x="1790700" y="2401888"/>
          <p14:tracePt t="2600" x="1781175" y="2401888"/>
          <p14:tracePt t="2622" x="1781175" y="2392363"/>
          <p14:tracePt t="2628" x="1762125" y="2392363"/>
          <p14:tracePt t="2650" x="1762125" y="2382838"/>
          <p14:tracePt t="2678" x="1754188" y="2382838"/>
          <p14:tracePt t="2691" x="1754188" y="2374900"/>
          <p14:tracePt t="2705" x="1744663" y="2374900"/>
          <p14:tracePt t="2748" x="1735138" y="2374900"/>
          <p14:tracePt t="2775" x="1725613" y="2374900"/>
          <p14:tracePt t="2797" x="1717675" y="2374900"/>
          <p14:tracePt t="2852" x="1708150" y="2374900"/>
          <p14:tracePt t="2867" x="1708150" y="2382838"/>
          <p14:tracePt t="2872" x="1698625" y="2382838"/>
          <p14:tracePt t="2901" x="1698625" y="2392363"/>
          <p14:tracePt t="2965" x="1689100" y="2401888"/>
          <p14:tracePt t="2978" x="1689100" y="2411413"/>
          <p14:tracePt t="2985" x="1681163" y="2411413"/>
          <p14:tracePt t="3005" x="1681163" y="2419350"/>
          <p14:tracePt t="3013" x="1681163" y="2428875"/>
          <p14:tracePt t="3020" x="1662113" y="2438400"/>
          <p14:tracePt t="3042" x="1662113" y="2447925"/>
          <p14:tracePt t="3062" x="1662113" y="2455863"/>
          <p14:tracePt t="3069" x="1652588" y="2455863"/>
          <p14:tracePt t="3096" x="1644650" y="2455863"/>
          <p14:tracePt t="3118" x="1635125" y="2455863"/>
          <p14:tracePt t="3181" x="1625600" y="2455863"/>
          <p14:tracePt t="3230" x="1625600" y="2447925"/>
          <p14:tracePt t="3307" x="1616075" y="2447925"/>
          <p14:tracePt t="3727" x="1616075" y="2455863"/>
          <p14:tracePt t="3754" x="1616075" y="2465388"/>
          <p14:tracePt t="3768" x="1616075" y="2474913"/>
          <p14:tracePt t="3789" x="1616075" y="2484438"/>
          <p14:tracePt t="3803" x="1616075" y="2492375"/>
          <p14:tracePt t="3845" x="1606550" y="2501900"/>
          <p14:tracePt t="3859" x="1606550" y="2511425"/>
          <p14:tracePt t="3873" x="1598613" y="2520950"/>
          <p14:tracePt t="3886" x="1589088" y="2538413"/>
          <p14:tracePt t="3894" x="1579563" y="2538413"/>
          <p14:tracePt t="3901" x="1579563" y="2557463"/>
          <p14:tracePt t="3909" x="1570038" y="2565400"/>
          <p14:tracePt t="3915" x="1552575" y="2574925"/>
          <p14:tracePt t="3922" x="1552575" y="2584450"/>
          <p14:tracePt t="3929" x="1543050" y="2584450"/>
          <p14:tracePt t="3936" x="1543050" y="2593975"/>
          <p14:tracePt t="3943" x="1533525" y="2593975"/>
          <p14:tracePt t="3950" x="1533525" y="2611438"/>
          <p14:tracePt t="3956" x="1525588" y="2611438"/>
          <p14:tracePt t="3971" x="1525588" y="2620963"/>
          <p14:tracePt t="3985" x="1525588" y="2630488"/>
          <p14:tracePt t="3992" x="1516063" y="2638425"/>
          <p14:tracePt t="4020" x="1506538" y="2647950"/>
          <p14:tracePt t="4042" x="1506538" y="2657475"/>
          <p14:tracePt t="4069" x="1497013" y="2657475"/>
          <p14:tracePt t="4118" x="1489075" y="2657475"/>
          <p14:tracePt t="4145" x="1489075" y="2647950"/>
          <p14:tracePt t="4187" x="1489075" y="2638425"/>
          <p14:tracePt t="4194" x="1489075" y="2630488"/>
          <p14:tracePt t="4209" x="1479550" y="2620963"/>
          <p14:tracePt t="4237" x="1479550" y="2611438"/>
          <p14:tracePt t="4243" x="1479550" y="2601913"/>
          <p14:tracePt t="4265" x="1479550" y="2593975"/>
          <p14:tracePt t="4278" x="1470025" y="2584450"/>
          <p14:tracePt t="4307" x="1470025" y="2565400"/>
          <p14:tracePt t="4327" x="1470025" y="2557463"/>
          <p14:tracePt t="4334" x="1460500" y="2547938"/>
          <p14:tracePt t="4348" x="1460500" y="2528888"/>
          <p14:tracePt t="4355" x="1460500" y="2520950"/>
          <p14:tracePt t="4369" x="1460500" y="2511425"/>
          <p14:tracePt t="4376" x="1460500" y="2501900"/>
          <p14:tracePt t="4383" x="1452563" y="2492375"/>
          <p14:tracePt t="4390" x="1452563" y="2484438"/>
          <p14:tracePt t="4397" x="1452563" y="2474913"/>
          <p14:tracePt t="4411" x="1452563" y="2455863"/>
          <p14:tracePt t="4425" x="1452563" y="2447925"/>
          <p14:tracePt t="4439" x="1452563" y="2428875"/>
          <p14:tracePt t="4454" x="1452563" y="2419350"/>
          <p14:tracePt t="4467" x="1452563" y="2411413"/>
          <p14:tracePt t="4474" x="1452563" y="2401888"/>
          <p14:tracePt t="4488" x="1452563" y="2392363"/>
          <p14:tracePt t="4494" x="1452563" y="2382838"/>
          <p14:tracePt t="4510" x="1443038" y="2382838"/>
          <p14:tracePt t="4523" x="1443038" y="2374900"/>
          <p14:tracePt t="4537" x="1443038" y="2365375"/>
          <p14:tracePt t="4551" x="1443038" y="2355850"/>
          <p14:tracePt t="4565" x="1443038" y="2346325"/>
          <p14:tracePt t="4572" x="1443038" y="2338388"/>
          <p14:tracePt t="4586" x="1443038" y="2328863"/>
          <p14:tracePt t="4593" x="1443038" y="2319338"/>
          <p14:tracePt t="4607" x="1443038" y="2309813"/>
          <p14:tracePt t="4614" x="1443038" y="2301875"/>
          <p14:tracePt t="4636" x="1443038" y="2282825"/>
          <p14:tracePt t="4649" x="1443038" y="2273300"/>
          <p14:tracePt t="4669" x="1443038" y="2265363"/>
          <p14:tracePt t="4677" x="1443038" y="2255838"/>
          <p14:tracePt t="4705" x="1443038" y="2246313"/>
          <p14:tracePt t="4711" x="1443038" y="2236788"/>
          <p14:tracePt t="4719" x="1433513" y="2236788"/>
          <p14:tracePt t="4732" x="1433513" y="2228850"/>
          <p14:tracePt t="4746" x="1433513" y="2219325"/>
          <p14:tracePt t="4755" x="1423988" y="2219325"/>
          <p14:tracePt t="4782" x="1423988" y="2209800"/>
          <p14:tracePt t="4809" x="1423988" y="2200275"/>
          <p14:tracePt t="4858" x="1423988" y="2192338"/>
          <p14:tracePt t="5369" x="1423988" y="2173288"/>
          <p14:tracePt t="5383" x="1423988" y="2163763"/>
          <p14:tracePt t="5397" x="1423988" y="2155825"/>
          <p14:tracePt t="5404" x="1423988" y="2146300"/>
          <p14:tracePt t="5411" x="1423988" y="2127250"/>
          <p14:tracePt t="5425" x="1423988" y="2119313"/>
          <p14:tracePt t="5432" x="1423988" y="2109788"/>
          <p14:tracePt t="5446" x="1423988" y="2100263"/>
          <p14:tracePt t="5452" x="1423988" y="2090738"/>
          <p14:tracePt t="5460" x="1423988" y="2082800"/>
          <p14:tracePt t="5467" x="1423988" y="2073275"/>
          <p14:tracePt t="5474" x="1423988" y="2063750"/>
          <p14:tracePt t="5481" x="1423988" y="2054225"/>
          <p14:tracePt t="5489" x="1423988" y="2036763"/>
          <p14:tracePt t="5502" x="1423988" y="2017713"/>
          <p14:tracePt t="5510" x="1423988" y="2009775"/>
          <p14:tracePt t="5515" x="1423988" y="1990725"/>
          <p14:tracePt t="5522" x="1423988" y="1981200"/>
          <p14:tracePt t="5530" x="1423988" y="1963738"/>
          <p14:tracePt t="5538" x="1423988" y="1954213"/>
          <p14:tracePt t="5551" x="1423988" y="1944688"/>
          <p14:tracePt t="5559" x="1423988" y="1935163"/>
          <p14:tracePt t="5564" x="1423988" y="1927225"/>
          <p14:tracePt t="5578" x="1423988" y="1908175"/>
          <p14:tracePt t="5599" x="1423988" y="1898650"/>
          <p14:tracePt t="5607" x="1423988" y="1890713"/>
          <p14:tracePt t="5627" x="1416050" y="1881188"/>
          <p14:tracePt t="5649" x="1416050" y="1871663"/>
          <p14:tracePt t="5684" x="1416050" y="1862138"/>
          <p14:tracePt t="5712" x="1416050" y="1854200"/>
          <p14:tracePt t="5761" x="1406525" y="1854200"/>
          <p14:tracePt t="5789" x="1406525" y="1862138"/>
          <p14:tracePt t="5803" x="1406525" y="1871663"/>
          <p14:tracePt t="5817" x="1406525" y="1881188"/>
          <p14:tracePt t="5838" x="1406525" y="1890713"/>
          <p14:tracePt t="5852" x="1406525" y="1898650"/>
          <p14:tracePt t="5872" x="1406525" y="1908175"/>
          <p14:tracePt t="5880" x="1406525" y="1917700"/>
          <p14:tracePt t="5893" x="1406525" y="1927225"/>
          <p14:tracePt t="5901" x="1406525" y="1935163"/>
          <p14:tracePt t="5909" x="1406525" y="1944688"/>
          <p14:tracePt t="5921" x="1406525" y="1954213"/>
          <p14:tracePt t="5929" x="1406525" y="1963738"/>
          <p14:tracePt t="5935" x="1406525" y="1973263"/>
          <p14:tracePt t="5942" x="1406525" y="1981200"/>
          <p14:tracePt t="5949" x="1406525" y="1990725"/>
          <p14:tracePt t="5956" x="1406525" y="2000250"/>
          <p14:tracePt t="5964" x="1406525" y="2009775"/>
          <p14:tracePt t="5971" x="1406525" y="2017713"/>
          <p14:tracePt t="5977" x="1406525" y="2027238"/>
          <p14:tracePt t="5984" x="1406525" y="2036763"/>
          <p14:tracePt t="5992" x="1406525" y="2046288"/>
          <p14:tracePt t="5999" x="1406525" y="2054225"/>
          <p14:tracePt t="6005" x="1406525" y="2063750"/>
          <p14:tracePt t="6012" x="1406525" y="2073275"/>
          <p14:tracePt t="6019" x="1406525" y="2082800"/>
          <p14:tracePt t="6026" x="1406525" y="2090738"/>
          <p14:tracePt t="6041" x="1406525" y="2109788"/>
          <p14:tracePt t="6061" x="1406525" y="2127250"/>
          <p14:tracePt t="6068" x="1406525" y="2136775"/>
          <p14:tracePt t="6082" x="1406525" y="2146300"/>
          <p14:tracePt t="6089" x="1416050" y="2146300"/>
          <p14:tracePt t="6103" x="1416050" y="2163763"/>
          <p14:tracePt t="6110" x="1416050" y="2173288"/>
          <p14:tracePt t="6126" x="1423988" y="2173288"/>
          <p14:tracePt t="6131" x="1423988" y="2182813"/>
          <p14:tracePt t="6145" x="1423988" y="2192338"/>
          <p14:tracePt t="6166" x="1423988" y="2200275"/>
          <p14:tracePt t="6180" x="1423988" y="2209800"/>
          <p14:tracePt t="6201" x="1423988" y="2228850"/>
          <p14:tracePt t="6215" x="1423988" y="2236788"/>
          <p14:tracePt t="6229" x="1423988" y="2246313"/>
          <p14:tracePt t="6243" x="1423988" y="2255838"/>
          <p14:tracePt t="6249" x="1423988" y="2265363"/>
          <p14:tracePt t="6264" x="1423988" y="2282825"/>
          <p14:tracePt t="6285" x="1423988" y="2292350"/>
          <p14:tracePt t="6298" x="1423988" y="2301875"/>
          <p14:tracePt t="6320" x="1423988" y="2309813"/>
          <p14:tracePt t="6334" x="1423988" y="2319338"/>
          <p14:tracePt t="6375" x="1423988" y="2328863"/>
          <p14:tracePt t="6508" x="1423988" y="2319338"/>
          <p14:tracePt t="6523" x="1423988" y="2309813"/>
          <p14:tracePt t="6536" x="1423988" y="2301875"/>
          <p14:tracePt t="6543" x="1423988" y="2292350"/>
          <p14:tracePt t="6551" x="1423988" y="2282825"/>
          <p14:tracePt t="6559" x="1423988" y="2265363"/>
          <p14:tracePt t="6566" x="1423988" y="2255838"/>
          <p14:tracePt t="6572" x="1423988" y="2228850"/>
          <p14:tracePt t="6578" x="1423988" y="2219325"/>
          <p14:tracePt t="6585" x="1423988" y="2200275"/>
          <p14:tracePt t="6592" x="1416050" y="2173288"/>
          <p14:tracePt t="6599" x="1416050" y="2163763"/>
          <p14:tracePt t="6607" x="1416050" y="2136775"/>
          <p14:tracePt t="6614" x="1416050" y="2127250"/>
          <p14:tracePt t="6621" x="1416050" y="2109788"/>
          <p14:tracePt t="6627" x="1416050" y="2100263"/>
          <p14:tracePt t="6635" x="1416050" y="2082800"/>
          <p14:tracePt t="6643" x="1406525" y="2073275"/>
          <p14:tracePt t="6656" x="1406525" y="2054225"/>
          <p14:tracePt t="6662" x="1397000" y="2046288"/>
          <p14:tracePt t="6669" x="1397000" y="2036763"/>
          <p14:tracePt t="6677" x="1397000" y="2027238"/>
          <p14:tracePt t="6683" x="1397000" y="2017713"/>
          <p14:tracePt t="6697" x="1397000" y="2000250"/>
          <p14:tracePt t="6705" x="1397000" y="1990725"/>
          <p14:tracePt t="6712" x="1387475" y="1990725"/>
          <p14:tracePt t="6719" x="1387475" y="1981200"/>
          <p14:tracePt t="6726" x="1387475" y="1973263"/>
          <p14:tracePt t="6732" x="1379538" y="1963738"/>
          <p14:tracePt t="6739" x="1370013" y="1954213"/>
          <p14:tracePt t="6753" x="1370013" y="1935163"/>
          <p14:tracePt t="6768" x="1370013" y="1927225"/>
          <p14:tracePt t="6782" x="1370013" y="1917700"/>
          <p14:tracePt t="6788" x="1360488" y="1917700"/>
          <p14:tracePt t="6795" x="1360488" y="1908175"/>
          <p14:tracePt t="6816" x="1360488" y="1898650"/>
          <p14:tracePt t="6824" x="1350963" y="1898650"/>
          <p14:tracePt t="6837" x="1350963" y="1890713"/>
          <p14:tracePt t="7145" x="1360488" y="1890713"/>
          <p14:tracePt t="7180" x="1370013" y="1890713"/>
          <p14:tracePt t="7187" x="1379538" y="1890713"/>
          <p14:tracePt t="7208" x="1387475" y="1890713"/>
          <p14:tracePt t="7223" x="1397000" y="1890713"/>
          <p14:tracePt t="7243" x="1406525" y="1890713"/>
          <p14:tracePt t="7257" x="1416050" y="1890713"/>
          <p14:tracePt t="7299" x="1423988" y="1890713"/>
          <p14:tracePt t="7321" x="1433513" y="1898650"/>
          <p14:tracePt t="7355" x="1433513" y="1908175"/>
          <p14:tracePt t="7369" x="1433513" y="1917700"/>
          <p14:tracePt t="7391" x="1433513" y="1927225"/>
          <p14:tracePt t="7404" x="1433513" y="1935163"/>
          <p14:tracePt t="7418" x="1433513" y="1944688"/>
          <p14:tracePt t="7432" x="1433513" y="1954213"/>
          <p14:tracePt t="7439" x="1443038" y="1963738"/>
          <p14:tracePt t="7446" x="1443038" y="1973263"/>
          <p14:tracePt t="7453" x="1443038" y="1981200"/>
          <p14:tracePt t="7460" x="1443038" y="1990725"/>
          <p14:tracePt t="7468" x="1452563" y="1990725"/>
          <p14:tracePt t="7473" x="1452563" y="2000250"/>
          <p14:tracePt t="7481" x="1452563" y="2009775"/>
          <p14:tracePt t="7494" x="1452563" y="2017713"/>
          <p14:tracePt t="7509" x="1452563" y="2036763"/>
          <p14:tracePt t="7530" x="1452563" y="2046288"/>
          <p14:tracePt t="7537" x="1460500" y="2054225"/>
          <p14:tracePt t="7550" x="1460500" y="2063750"/>
          <p14:tracePt t="7564" x="1460500" y="2073275"/>
          <p14:tracePt t="7571" x="1470025" y="2073275"/>
          <p14:tracePt t="7585" x="1479550" y="2082800"/>
          <p14:tracePt t="7593" x="1479550" y="2090738"/>
          <p14:tracePt t="7607" x="1489075" y="2090738"/>
          <p14:tracePt t="7621" x="1497013" y="2090738"/>
          <p14:tracePt t="7642" x="1506538" y="2090738"/>
          <p14:tracePt t="7649" x="1516063" y="2090738"/>
          <p14:tracePt t="7656" x="1525588" y="2090738"/>
          <p14:tracePt t="7676" x="1533525" y="2090738"/>
          <p14:tracePt t="7684" x="1543050" y="2082800"/>
          <p14:tracePt t="7698" x="1562100" y="2063750"/>
          <p14:tracePt t="7704" x="1570038" y="2054225"/>
          <p14:tracePt t="7711" x="1570038" y="2046288"/>
          <p14:tracePt t="7719" x="1570038" y="2036763"/>
          <p14:tracePt t="7726" x="1570038" y="2027238"/>
          <p14:tracePt t="7732" x="1579563" y="2000250"/>
          <p14:tracePt t="7739" x="1589088" y="1981200"/>
          <p14:tracePt t="7747" x="1589088" y="1954213"/>
          <p14:tracePt t="7754" x="1589088" y="1935163"/>
          <p14:tracePt t="7760" x="1589088" y="1927225"/>
          <p14:tracePt t="7767" x="1589088" y="1908175"/>
          <p14:tracePt t="7776" x="1589088" y="1898650"/>
          <p14:tracePt t="7781" x="1589088" y="1881188"/>
          <p14:tracePt t="7795" x="1589088" y="1862138"/>
          <p14:tracePt t="7803" x="1589088" y="1854200"/>
          <p14:tracePt t="7816" x="1589088" y="1844675"/>
          <p14:tracePt t="7830" x="1589088" y="1835150"/>
          <p14:tracePt t="7838" x="1589088" y="1825625"/>
          <p14:tracePt t="7844" x="1589088" y="1817688"/>
          <p14:tracePt t="7859" x="1589088" y="1808163"/>
          <p14:tracePt t="7879" x="1589088" y="1798638"/>
          <p14:tracePt t="7908" x="1589088" y="1789113"/>
          <p14:tracePt t="7935" x="1589088" y="1781175"/>
          <p14:tracePt t="7978" x="1589088" y="1771650"/>
          <p14:tracePt t="8467" x="1589088" y="1752600"/>
          <p14:tracePt t="8474" x="1606550" y="1716088"/>
          <p14:tracePt t="8480" x="1644650" y="1698625"/>
          <p14:tracePt t="8488" x="1662113" y="1652588"/>
          <p14:tracePt t="8495" x="1689100" y="1625600"/>
          <p14:tracePt t="8502" x="1708150" y="1606550"/>
          <p14:tracePt t="8509" x="1717675" y="1598613"/>
          <p14:tracePt t="8515" x="1725613" y="1579563"/>
          <p14:tracePt t="8523" x="1744663" y="1562100"/>
          <p14:tracePt t="8529" x="1754188" y="1552575"/>
          <p14:tracePt t="8537" x="1754188" y="1533525"/>
          <p14:tracePt t="8559" x="1762125" y="1533525"/>
          <p14:tracePt t="8565" x="1762125" y="1525588"/>
          <p14:tracePt t="8572" x="1771650" y="1516063"/>
          <p14:tracePt t="8578" x="1771650" y="1506538"/>
          <p14:tracePt t="8599" x="1771650" y="1497013"/>
          <p14:tracePt t="8607" x="1771650" y="1489075"/>
          <p14:tracePt t="8621" x="1781175" y="1479550"/>
          <p14:tracePt t="8627" x="1781175" y="1470025"/>
          <p14:tracePt t="8649" x="1781175" y="1460500"/>
          <p14:tracePt t="8655" x="1781175" y="1452563"/>
          <p14:tracePt t="8691" x="1781175" y="1443038"/>
          <p14:tracePt t="8704" x="1790700" y="1443038"/>
          <p14:tracePt t="8740" x="1790700" y="1433513"/>
          <p14:tracePt t="8754" x="1798638" y="1433513"/>
          <p14:tracePt t="9117" x="1798638" y="1452563"/>
          <p14:tracePt t="9125" x="1790700" y="1460500"/>
          <p14:tracePt t="9132" x="1790700" y="1489075"/>
          <p14:tracePt t="9138" x="1781175" y="1516063"/>
          <p14:tracePt t="9144" x="1771650" y="1533525"/>
          <p14:tracePt t="9152" x="1754188" y="1562100"/>
          <p14:tracePt t="9158" x="1744663" y="1598613"/>
          <p14:tracePt t="9165" x="1744663" y="1616075"/>
          <p14:tracePt t="9173" x="1725613" y="1643063"/>
          <p14:tracePt t="9181" x="1717675" y="1662113"/>
          <p14:tracePt t="9187" x="1717675" y="1679575"/>
          <p14:tracePt t="9193" x="1717675" y="1708150"/>
          <p14:tracePt t="9201" x="1708150" y="1716088"/>
          <p14:tracePt t="9208" x="1698625" y="1744663"/>
          <p14:tracePt t="9215" x="1698625" y="1752600"/>
          <p14:tracePt t="9222" x="1698625" y="1771650"/>
          <p14:tracePt t="9229" x="1689100" y="1781175"/>
          <p14:tracePt t="9236" x="1689100" y="1789113"/>
          <p14:tracePt t="9243" x="1689100" y="1798638"/>
          <p14:tracePt t="9250" x="1681163" y="1808163"/>
          <p14:tracePt t="9257" x="1681163" y="1817688"/>
          <p14:tracePt t="9264" x="1681163" y="1825625"/>
          <p14:tracePt t="9278" x="1681163" y="1835150"/>
          <p14:tracePt t="9293" x="1681163" y="1844675"/>
          <p14:tracePt t="9305" x="1681163" y="1854200"/>
          <p14:tracePt t="9313" x="1681163" y="1862138"/>
          <p14:tracePt t="9327" x="1681163" y="1871663"/>
          <p14:tracePt t="9341" x="1681163" y="1881188"/>
          <p14:tracePt t="9348" x="1681163" y="1890713"/>
          <p14:tracePt t="9383" x="1681163" y="1898650"/>
          <p14:tracePt t="9397" x="1681163" y="1908175"/>
          <p14:tracePt t="9670" x="1681163" y="1917700"/>
          <p14:tracePt t="9676" x="1681163" y="1927225"/>
          <p14:tracePt t="9684" x="1671638" y="1935163"/>
          <p14:tracePt t="9691" x="1671638" y="1944688"/>
          <p14:tracePt t="9698" x="1671638" y="1963738"/>
          <p14:tracePt t="9704" x="1671638" y="1990725"/>
          <p14:tracePt t="9711" x="1671638" y="2009775"/>
          <p14:tracePt t="9719" x="1671638" y="2027238"/>
          <p14:tracePt t="9725" x="1671638" y="2036763"/>
          <p14:tracePt t="9733" x="1671638" y="2073275"/>
          <p14:tracePt t="9740" x="1671638" y="2090738"/>
          <p14:tracePt t="9746" x="1671638" y="2119313"/>
          <p14:tracePt t="9753" x="1671638" y="2155825"/>
          <p14:tracePt t="9760" x="1671638" y="2173288"/>
          <p14:tracePt t="9767" x="1671638" y="2200275"/>
          <p14:tracePt t="9776" x="1671638" y="2228850"/>
          <p14:tracePt t="9781" x="1689100" y="2292350"/>
          <p14:tracePt t="9788" x="1689100" y="2338388"/>
          <p14:tracePt t="9795" x="1689100" y="2382838"/>
          <p14:tracePt t="9802" x="1689100" y="2428875"/>
          <p14:tracePt t="9809" x="1689100" y="2455863"/>
          <p14:tracePt t="9816" x="1689100" y="2492375"/>
          <p14:tracePt t="9823" x="1689100" y="2501900"/>
          <p14:tracePt t="9830" x="1689100" y="2538413"/>
          <p14:tracePt t="9837" x="1689100" y="2547938"/>
          <p14:tracePt t="9844" x="1671638" y="2574925"/>
          <p14:tracePt t="9851" x="1671638" y="2593975"/>
          <p14:tracePt t="9866" x="1671638" y="2601913"/>
          <p14:tracePt t="9872" x="1671638" y="2611438"/>
          <p14:tracePt t="9886" x="1671638" y="2630488"/>
          <p14:tracePt t="9893" x="1662113" y="2638425"/>
          <p14:tracePt t="9900" x="1652588" y="2638425"/>
          <p14:tracePt t="9907" x="1652588" y="2657475"/>
          <p14:tracePt t="9921" x="1652588" y="2667000"/>
          <p14:tracePt t="9927" x="1652588" y="2684463"/>
          <p14:tracePt t="9935" x="1644650" y="2684463"/>
          <p14:tracePt t="9943" x="1644650" y="2693988"/>
          <p14:tracePt t="9949" x="1644650" y="2703513"/>
          <p14:tracePt t="9956" x="1644650" y="2711450"/>
          <p14:tracePt t="9969" x="1635125" y="2730500"/>
          <p14:tracePt t="9984" x="1625600" y="2730500"/>
          <p14:tracePt t="9992" x="1625600" y="2747963"/>
          <p14:tracePt t="10018" x="1625600" y="2757488"/>
          <p14:tracePt t="10026" x="1625600" y="2767013"/>
          <p14:tracePt t="10043" x="1616075" y="2767013"/>
          <p14:tracePt t="10047" x="1616075" y="2776538"/>
          <p14:tracePt t="10061" x="1616075" y="2784475"/>
          <p14:tracePt t="10082" x="1606550" y="2784475"/>
          <p14:tracePt t="10166" x="1598613" y="2784475"/>
          <p14:tracePt t="10180" x="1589088" y="2784475"/>
          <p14:tracePt t="10299" x="1589088" y="2776538"/>
          <p14:tracePt t="10313" x="1579563" y="2776538"/>
          <p14:tracePt t="10333" x="1570038" y="2767013"/>
          <p14:tracePt t="11698" x="1570038" y="2757488"/>
          <p14:tracePt t="11705" x="1562100" y="2740025"/>
          <p14:tracePt t="11711" x="1562100" y="2711450"/>
          <p14:tracePt t="11719" x="1562100" y="2703513"/>
          <p14:tracePt t="11726" x="1562100" y="2684463"/>
          <p14:tracePt t="11733" x="1562100" y="2674938"/>
          <p14:tracePt t="11739" x="1562100" y="2647950"/>
          <p14:tracePt t="11747" x="1562100" y="2630488"/>
          <p14:tracePt t="11753" x="1562100" y="2611438"/>
          <p14:tracePt t="11760" x="1562100" y="2584450"/>
          <p14:tracePt t="11776" x="1562100" y="2574925"/>
          <p14:tracePt t="11782" x="1562100" y="2565400"/>
          <p14:tracePt t="11788" x="1562100" y="2557463"/>
          <p14:tracePt t="11795" x="1562100" y="2547938"/>
          <p14:tracePt t="11809" x="1562100" y="2528888"/>
          <p14:tracePt t="11816" x="1562100" y="2520950"/>
          <p14:tracePt t="11831" x="1562100" y="2511425"/>
          <p14:tracePt t="11844" x="1562100" y="2501900"/>
          <p14:tracePt t="11860" x="1562100" y="2492375"/>
          <p14:tracePt t="11866" x="1562100" y="2484438"/>
          <p14:tracePt t="11893" x="1562100" y="2474913"/>
          <p14:tracePt t="11900" x="1562100" y="2465388"/>
          <p14:tracePt t="11915" x="1562100" y="2455863"/>
          <p14:tracePt t="11949" x="1562100" y="2447925"/>
          <p14:tracePt t="11992" x="1562100" y="2438400"/>
          <p14:tracePt t="14341" x="1562100" y="2447925"/>
          <p14:tracePt t="15404" x="1570038" y="2428875"/>
          <p14:tracePt t="15410" x="1579563" y="2411413"/>
          <p14:tracePt t="15418" x="1598613" y="2392363"/>
          <p14:tracePt t="15425" x="1606550" y="2365375"/>
          <p14:tracePt t="15431" x="1616075" y="2346325"/>
          <p14:tracePt t="15439" x="1625600" y="2328863"/>
          <p14:tracePt t="15447" x="1625600" y="2309813"/>
          <p14:tracePt t="15452" x="1635125" y="2301875"/>
          <p14:tracePt t="15459" x="1644650" y="2292350"/>
          <p14:tracePt t="15467" x="1644650" y="2282825"/>
          <p14:tracePt t="15480" x="1652588" y="2265363"/>
          <p14:tracePt t="15495" x="1662113" y="2255838"/>
          <p14:tracePt t="15502" x="1662113" y="2246313"/>
          <p14:tracePt t="15509" x="1662113" y="2236788"/>
          <p14:tracePt t="15516" x="1671638" y="2228850"/>
          <p14:tracePt t="15523" x="1671638" y="2219325"/>
          <p14:tracePt t="15530" x="1671638" y="2192338"/>
          <p14:tracePt t="15537" x="1681163" y="2163763"/>
          <p14:tracePt t="15544" x="1689100" y="2146300"/>
          <p14:tracePt t="15550" x="1689100" y="2136775"/>
          <p14:tracePt t="15559" x="1689100" y="2127250"/>
          <p14:tracePt t="15565" x="1689100" y="2109788"/>
          <p14:tracePt t="15571" x="1689100" y="2100263"/>
          <p14:tracePt t="15578" x="1689100" y="2090738"/>
          <p14:tracePt t="15586" x="1689100" y="2082800"/>
          <p14:tracePt t="15593" x="1689100" y="2073275"/>
          <p14:tracePt t="15606" x="1689100" y="2063750"/>
          <p14:tracePt t="15614" x="1681163" y="2054225"/>
          <p14:tracePt t="15621" x="1671638" y="2046288"/>
          <p14:tracePt t="15627" x="1671638" y="2036763"/>
          <p14:tracePt t="15634" x="1662113" y="2036763"/>
          <p14:tracePt t="15642" x="1652588" y="2027238"/>
          <p14:tracePt t="15648" x="1652588" y="2017713"/>
          <p14:tracePt t="15655" x="1635125" y="2017713"/>
          <p14:tracePt t="15663" x="1635125" y="2009775"/>
          <p14:tracePt t="15669" x="1616075" y="2009775"/>
          <p14:tracePt t="15676" x="1606550" y="2009775"/>
          <p14:tracePt t="15684" x="1579563" y="2009775"/>
          <p14:tracePt t="15697" x="1570038" y="2009775"/>
          <p14:tracePt t="15705" x="1552575" y="2009775"/>
          <p14:tracePt t="15711" x="1533525" y="2017713"/>
          <p14:tracePt t="15718" x="1525588" y="2027238"/>
          <p14:tracePt t="15726" x="1506538" y="2036763"/>
          <p14:tracePt t="15732" x="1489075" y="2036763"/>
          <p14:tracePt t="15740" x="1479550" y="2036763"/>
          <p14:tracePt t="15746" x="1470025" y="2046288"/>
          <p14:tracePt t="15760" x="1452563" y="2046288"/>
          <p14:tracePt t="15768" x="1443038" y="2063750"/>
          <p14:tracePt t="15776" x="1433513" y="2063750"/>
          <p14:tracePt t="15781" x="1416050" y="2073275"/>
          <p14:tracePt t="15789" x="1397000" y="2082800"/>
          <p14:tracePt t="15795" x="1387475" y="2100263"/>
          <p14:tracePt t="15803" x="1379538" y="2100263"/>
          <p14:tracePt t="15809" x="1360488" y="2119313"/>
          <p14:tracePt t="15816" x="1350963" y="2136775"/>
          <p14:tracePt t="15823" x="1333500" y="2146300"/>
          <p14:tracePt t="15830" x="1323975" y="2163763"/>
          <p14:tracePt t="15838" x="1314450" y="2173288"/>
          <p14:tracePt t="15844" x="1314450" y="2182813"/>
          <p14:tracePt t="15851" x="1306513" y="2192338"/>
          <p14:tracePt t="15859" x="1296988" y="2209800"/>
          <p14:tracePt t="15865" x="1296988" y="2219325"/>
          <p14:tracePt t="15872" x="1287463" y="2236788"/>
          <p14:tracePt t="15886" x="1287463" y="2246313"/>
          <p14:tracePt t="15893" x="1287463" y="2265363"/>
          <p14:tracePt t="15901" x="1277938" y="2265363"/>
          <p14:tracePt t="15908" x="1270000" y="2282825"/>
          <p14:tracePt t="15914" x="1270000" y="2292350"/>
          <p14:tracePt t="15921" x="1270000" y="2301875"/>
          <p14:tracePt t="15928" x="1270000" y="2309813"/>
          <p14:tracePt t="15936" x="1270000" y="2319338"/>
          <p14:tracePt t="15943" x="1270000" y="2338388"/>
          <p14:tracePt t="15956" x="1277938" y="2355850"/>
          <p14:tracePt t="15963" x="1287463" y="2365375"/>
          <p14:tracePt t="15970" x="1296988" y="2382838"/>
          <p14:tracePt t="15977" x="1306513" y="2401888"/>
          <p14:tracePt t="15985" x="1314450" y="2401888"/>
          <p14:tracePt t="15992" x="1323975" y="2411413"/>
          <p14:tracePt t="15997" x="1333500" y="2419350"/>
          <p14:tracePt t="16005" x="1343025" y="2428875"/>
          <p14:tracePt t="16012" x="1350963" y="2438400"/>
          <p14:tracePt t="16019" x="1379538" y="2447925"/>
          <p14:tracePt t="16026" x="1397000" y="2455863"/>
          <p14:tracePt t="16034" x="1406525" y="2465388"/>
          <p14:tracePt t="16043" x="1423988" y="2465388"/>
          <p14:tracePt t="16046" x="1433513" y="2474913"/>
          <p14:tracePt t="16055" x="1460500" y="2484438"/>
          <p14:tracePt t="16060" x="1497013" y="2492375"/>
          <p14:tracePt t="16068" x="1533525" y="2511425"/>
          <p14:tracePt t="16077" x="1562100" y="2520950"/>
          <p14:tracePt t="16082" x="1598613" y="2528888"/>
          <p14:tracePt t="16089" x="1616075" y="2538413"/>
          <p14:tracePt t="16095" x="1644650" y="2547938"/>
          <p14:tracePt t="16103" x="1671638" y="2557463"/>
          <p14:tracePt t="16110" x="1698625" y="2557463"/>
          <p14:tracePt t="16116" x="1725613" y="2557463"/>
          <p14:tracePt t="16125" x="1754188" y="2565400"/>
          <p14:tracePt t="16131" x="1762125" y="2565400"/>
          <p14:tracePt t="16138" x="1781175" y="2574925"/>
          <p14:tracePt t="16145" x="1798638" y="2584450"/>
          <p14:tracePt t="16152" x="1817688" y="2584450"/>
          <p14:tracePt t="16159" x="1835150" y="2593975"/>
          <p14:tracePt t="16166" x="1844675" y="2593975"/>
          <p14:tracePt t="16173" x="1863725" y="2593975"/>
          <p14:tracePt t="16180" x="1881188" y="2593975"/>
          <p14:tracePt t="16193" x="1890713" y="2593975"/>
          <p14:tracePt t="16201" x="1900238" y="2593975"/>
          <p14:tracePt t="16207" x="1908175" y="2593975"/>
          <p14:tracePt t="16215" x="1927225" y="2593975"/>
          <p14:tracePt t="16229" x="1936750" y="2593975"/>
          <p14:tracePt t="16236" x="1944688" y="2593975"/>
          <p14:tracePt t="16257" x="1963738" y="2593975"/>
          <p14:tracePt t="16271" x="1973263" y="2593975"/>
          <p14:tracePt t="16284" x="1981200" y="2593975"/>
          <p14:tracePt t="16293" x="1990725" y="2593975"/>
          <p14:tracePt t="16305" x="2000250" y="2593975"/>
          <p14:tracePt t="16313" x="2009775" y="2593975"/>
          <p14:tracePt t="16320" x="2017713" y="2593975"/>
          <p14:tracePt t="16327" x="2027238" y="2601913"/>
          <p14:tracePt t="16340" x="2036763" y="2601913"/>
          <p14:tracePt t="16348" x="2054225" y="2611438"/>
          <p14:tracePt t="16361" x="2063750" y="2611438"/>
          <p14:tracePt t="16368" x="2082800" y="2611438"/>
          <p14:tracePt t="16376" x="2090738" y="2620963"/>
          <p14:tracePt t="16383" x="2100263" y="2620963"/>
          <p14:tracePt t="16389" x="2119313" y="2620963"/>
          <p14:tracePt t="16397" x="2136775" y="2620963"/>
          <p14:tracePt t="16404" x="2155825" y="2630488"/>
          <p14:tracePt t="16410" x="2173288" y="2630488"/>
          <p14:tracePt t="16418" x="2200275" y="2630488"/>
          <p14:tracePt t="16426" x="2209800" y="2630488"/>
          <p14:tracePt t="16432" x="2236788" y="2630488"/>
          <p14:tracePt t="16445" x="2273300" y="2638425"/>
          <p14:tracePt t="16452" x="2301875" y="2647950"/>
          <p14:tracePt t="16459" x="2338388" y="2647950"/>
          <p14:tracePt t="16466" x="2392363" y="2657475"/>
          <p14:tracePt t="16475" x="2438400" y="2657475"/>
          <p14:tracePt t="16481" x="2501900" y="2657475"/>
          <p14:tracePt t="16488" x="2557463" y="2657475"/>
          <p14:tracePt t="16495" x="2603500" y="2657475"/>
          <p14:tracePt t="16501" x="2630488" y="2657475"/>
          <p14:tracePt t="16509" x="2657475" y="2657475"/>
          <p14:tracePt t="16515" x="2693988" y="2667000"/>
          <p14:tracePt t="16523" x="2693988" y="2674938"/>
          <p14:tracePt t="16530" x="2720975" y="2674938"/>
          <p14:tracePt t="16537" x="2740025" y="2684463"/>
          <p14:tracePt t="16544" x="2749550" y="2693988"/>
          <p14:tracePt t="16550" x="2776538" y="2711450"/>
          <p14:tracePt t="16558" x="2794000" y="2730500"/>
          <p14:tracePt t="16564" x="2794000" y="2747963"/>
          <p14:tracePt t="16572" x="2803525" y="2776538"/>
          <p14:tracePt t="16578" x="2813050" y="2803525"/>
          <p14:tracePt t="16586" x="2813050" y="2820988"/>
          <p14:tracePt t="16593" x="2813050" y="2840038"/>
          <p14:tracePt t="17258" x="2813050" y="2830513"/>
          <p14:tracePt t="17641" x="2822575" y="2830513"/>
          <p14:tracePt t="17649" x="2830513" y="2830513"/>
          <p14:tracePt t="17655" x="2840038" y="2820988"/>
          <p14:tracePt t="17662" x="2867025" y="2813050"/>
          <p14:tracePt t="17670" x="2895600" y="2803525"/>
          <p14:tracePt t="17676" x="2932113" y="2784475"/>
          <p14:tracePt t="17683" x="2976563" y="2747963"/>
          <p14:tracePt t="17691" x="3041650" y="2711450"/>
          <p14:tracePt t="17698" x="3105150" y="2693988"/>
          <p14:tracePt t="17705" x="3159125" y="2667000"/>
          <p14:tracePt t="17711" x="3224213" y="2638425"/>
          <p14:tracePt t="17719" x="3287713" y="2611438"/>
          <p14:tracePt t="17726" x="3351213" y="2593975"/>
          <p14:tracePt t="17732" x="3424238" y="2557463"/>
          <p14:tracePt t="17739" x="3489325" y="2538413"/>
          <p14:tracePt t="17747" x="3525838" y="2528888"/>
          <p14:tracePt t="17754" x="3562350" y="2520950"/>
          <p14:tracePt t="17760" x="3589338" y="2520950"/>
          <p14:tracePt t="17767" x="3635375" y="2501900"/>
          <p14:tracePt t="17776" x="3679825" y="2501900"/>
          <p14:tracePt t="17781" x="3762375" y="2474913"/>
          <p14:tracePt t="17789" x="3808413" y="2465388"/>
          <p14:tracePt t="17796" x="3871913" y="2455863"/>
          <p14:tracePt t="17802" x="3917950" y="2447925"/>
          <p14:tracePt t="17809" x="3963988" y="2438400"/>
          <p14:tracePt t="17817" x="4000500" y="2428875"/>
          <p14:tracePt t="17822" x="4017963" y="2428875"/>
          <p14:tracePt t="17830" x="4054475" y="2419350"/>
          <p14:tracePt t="17837" x="4083050" y="2411413"/>
          <p14:tracePt t="17844" x="4090988" y="2411413"/>
          <p14:tracePt t="17851" x="4110038" y="2401888"/>
          <p14:tracePt t="17859" x="4119563" y="2401888"/>
          <p14:tracePt t="17865" x="4137025" y="2401888"/>
          <p14:tracePt t="17872" x="4164013" y="2382838"/>
          <p14:tracePt t="17879" x="4183063" y="2374900"/>
          <p14:tracePt t="17886" x="4200525" y="2374900"/>
          <p14:tracePt t="17894" x="4210050" y="2374900"/>
          <p14:tracePt t="17900" x="4229100" y="2365375"/>
          <p14:tracePt t="17916" x="4256088" y="2355850"/>
          <p14:tracePt t="17935" x="4273550" y="2355850"/>
          <p14:tracePt t="17949" x="4283075" y="2355850"/>
          <p14:tracePt t="17963" x="4283075" y="2346325"/>
          <p14:tracePt t="17970" x="4292600" y="2338388"/>
          <p14:tracePt t="17976" x="4302125" y="2338388"/>
          <p14:tracePt t="17993" x="4302125" y="2328863"/>
          <p14:tracePt t="18012" x="4310063" y="2328863"/>
          <p14:tracePt t="18019" x="4319588" y="2328863"/>
          <p14:tracePt t="18068" x="4329113" y="2328863"/>
          <p14:tracePt t="18181" x="4338638" y="2328863"/>
          <p14:tracePt t="18306" x="4338638" y="2338388"/>
          <p14:tracePt t="18335" x="4338638" y="2346325"/>
          <p14:tracePt t="18384" x="4338638" y="2355850"/>
          <p14:tracePt t="18404" x="4338638" y="2365375"/>
          <p14:tracePt t="18453" x="4338638" y="2374900"/>
          <p14:tracePt t="18482" x="4338638" y="2382838"/>
          <p14:tracePt t="18508" x="4338638" y="2392363"/>
          <p14:tracePt t="18537" x="4338638" y="2401888"/>
          <p14:tracePt t="18551" x="4338638" y="2411413"/>
          <p14:tracePt t="18565" x="4338638" y="2419350"/>
          <p14:tracePt t="18586" x="4338638" y="2428875"/>
          <p14:tracePt t="18592" x="4338638" y="2438400"/>
          <p14:tracePt t="18599" x="4346575" y="2438400"/>
          <p14:tracePt t="18614" x="4346575" y="2447925"/>
          <p14:tracePt t="18627" x="4356100" y="2455863"/>
          <p14:tracePt t="18648" x="4356100" y="2465388"/>
          <p14:tracePt t="18676" x="4365625" y="2474913"/>
          <p14:tracePt t="18697" x="4375150" y="2474913"/>
          <p14:tracePt t="18726" x="4383088" y="2474913"/>
          <p14:tracePt t="18754" x="4392613" y="2474913"/>
          <p14:tracePt t="18768" x="4402138" y="2474913"/>
          <p14:tracePt t="18781" x="4411663" y="2474913"/>
          <p14:tracePt t="18795" x="4419600" y="2465388"/>
          <p14:tracePt t="18809" x="4429125" y="2465388"/>
          <p14:tracePt t="18816" x="4438650" y="2465388"/>
          <p14:tracePt t="18830" x="4448175" y="2465388"/>
          <p14:tracePt t="18844" x="4456113" y="2455863"/>
          <p14:tracePt t="18851" x="4465638" y="2455863"/>
          <p14:tracePt t="18865" x="4475163" y="2455863"/>
          <p14:tracePt t="18873" x="4484688" y="2455863"/>
          <p14:tracePt t="18879" x="4484688" y="2447925"/>
          <p14:tracePt t="18886" x="4492625" y="2447925"/>
          <p14:tracePt t="18893" x="4502150" y="2447925"/>
          <p14:tracePt t="18908" x="4511675" y="2447925"/>
          <p14:tracePt t="18922" x="4511675" y="2438400"/>
          <p14:tracePt t="18928" x="4521200" y="2438400"/>
          <p14:tracePt t="18935" x="4521200" y="2428875"/>
          <p14:tracePt t="18943" x="4529138" y="2428875"/>
          <p14:tracePt t="18971" x="4538663" y="2428875"/>
          <p14:tracePt t="19012" x="4548188" y="2428875"/>
          <p14:tracePt t="19159" x="4548188" y="2419350"/>
          <p14:tracePt t="19256" x="4548188" y="2411413"/>
          <p14:tracePt t="19363" x="4548188" y="2401888"/>
          <p14:tracePt t="19375" x="4548188" y="2392363"/>
          <p14:tracePt t="19390" x="4548188" y="2382838"/>
          <p14:tracePt t="19397" x="4548188" y="2374900"/>
          <p14:tracePt t="20019" x="4565650" y="2374900"/>
          <p14:tracePt t="20026" x="4630738" y="2355850"/>
          <p14:tracePt t="20033" x="4711700" y="2338388"/>
          <p14:tracePt t="20042" x="4840288" y="2301875"/>
          <p14:tracePt t="20048" x="5059363" y="2255838"/>
          <p14:tracePt t="20054" x="5360988" y="2127250"/>
          <p14:tracePt t="20060" x="5662613" y="2036763"/>
          <p14:tracePt t="20068" x="5881688" y="1944688"/>
          <p14:tracePt t="20076" x="6091238" y="1881188"/>
          <p14:tracePt t="20081" x="6329363" y="1835150"/>
          <p14:tracePt t="20089" x="6538913" y="1781175"/>
          <p14:tracePt t="20096" x="6831013" y="1708150"/>
          <p14:tracePt t="20103" x="6986588" y="1698625"/>
          <p14:tracePt t="20109" x="7159625" y="1662113"/>
          <p14:tracePt t="20117" x="7524750" y="1625600"/>
          <p14:tracePt t="20124" x="7926388" y="1562100"/>
          <p14:tracePt t="20131" x="8183563" y="1533525"/>
          <p14:tracePt t="20138" x="8439150" y="1497013"/>
          <p14:tracePt t="20145" x="8804275" y="1460500"/>
          <p14:tracePt t="20152" x="9032875" y="1433513"/>
          <p14:tracePt t="20159" x="9324975" y="1433513"/>
          <p14:tracePt t="20166" x="9698038" y="1397000"/>
          <p14:tracePt t="20172" x="10137775" y="1397000"/>
          <p14:tracePt t="20179" x="10502900" y="1397000"/>
          <p14:tracePt t="20187" x="10795000" y="1397000"/>
          <p14:tracePt t="20194" x="10941050" y="1397000"/>
          <p14:tracePt t="20201" x="11068050" y="1397000"/>
          <p14:tracePt t="20209" x="11206163" y="1397000"/>
          <p14:tracePt t="20215" x="11323638" y="1397000"/>
          <p14:tracePt t="20221" x="11425238" y="1416050"/>
          <p14:tracePt t="20228" x="11498263" y="1423988"/>
          <p14:tracePt t="20236" x="11561763" y="1423988"/>
          <p14:tracePt t="20243" x="11588750" y="1423988"/>
          <p14:tracePt t="20656" x="11588750" y="1416050"/>
          <p14:tracePt t="20662" x="11588750" y="1406525"/>
          <p14:tracePt t="20676" x="11588750" y="1387475"/>
          <p14:tracePt t="20683" x="11580813" y="1387475"/>
          <p14:tracePt t="20704" x="11571288" y="1379538"/>
          <p14:tracePt t="20710" x="11561763" y="1370013"/>
          <p14:tracePt t="20739" x="11552238" y="1360488"/>
          <p14:tracePt t="20754" x="11544300" y="1350963"/>
          <p14:tracePt t="20781" x="11544300" y="1343025"/>
          <p14:tracePt t="20803" x="11534775" y="1333500"/>
          <p14:tracePt t="20816" x="11534775" y="1323975"/>
          <p14:tracePt t="20831" x="11525250" y="1323975"/>
          <p14:tracePt t="20836" x="11525250" y="1314450"/>
          <p14:tracePt t="20844" x="11525250" y="1306513"/>
          <p14:tracePt t="20852" x="11515725" y="1306513"/>
          <p14:tracePt t="20865" x="11507788" y="1296988"/>
          <p14:tracePt t="20871" x="11507788" y="1287463"/>
          <p14:tracePt t="20886" x="11498263" y="1277938"/>
          <p14:tracePt t="20893" x="11488738" y="1270000"/>
          <p14:tracePt t="20907" x="11479213" y="1260475"/>
          <p14:tracePt t="20914" x="11461750" y="1241425"/>
          <p14:tracePt t="20921" x="11442700" y="1233488"/>
          <p14:tracePt t="20935" x="11434763" y="1223963"/>
          <p14:tracePt t="20942" x="11415713" y="1214438"/>
          <p14:tracePt t="20949" x="11406188" y="1196975"/>
          <p14:tracePt t="20956" x="11398250" y="1196975"/>
          <p14:tracePt t="20963" x="11369675" y="1177925"/>
          <p14:tracePt t="20970" x="11342688" y="1168400"/>
          <p14:tracePt t="20977" x="11333163" y="1160463"/>
          <p14:tracePt t="20984" x="11315700" y="1150938"/>
          <p14:tracePt t="20991" x="11306175" y="1150938"/>
          <p14:tracePt t="20998" x="11287125" y="1141413"/>
          <p14:tracePt t="21005" x="11260138" y="1131888"/>
          <p14:tracePt t="21012" x="11242675" y="1131888"/>
          <p14:tracePt t="21019" x="11223625" y="1131888"/>
          <p14:tracePt t="21033" x="11214100" y="1131888"/>
          <p14:tracePt t="21043" x="11196638" y="1131888"/>
          <p14:tracePt t="21053" x="11177588" y="1131888"/>
          <p14:tracePt t="21060" x="11169650" y="1131888"/>
          <p14:tracePt t="21068" x="11141075" y="1141413"/>
          <p14:tracePt t="21076" x="11133138" y="1150938"/>
          <p14:tracePt t="21081" x="11123613" y="1160463"/>
          <p14:tracePt t="21088" x="11123613" y="1168400"/>
          <p14:tracePt t="21096" x="11104563" y="1187450"/>
          <p14:tracePt t="21103" x="11096625" y="1196975"/>
          <p14:tracePt t="21109" x="11096625" y="1204913"/>
          <p14:tracePt t="21117" x="11096625" y="1214438"/>
          <p14:tracePt t="21125" x="11087100" y="1223963"/>
          <p14:tracePt t="21130" x="11087100" y="1241425"/>
          <p14:tracePt t="21145" x="11087100" y="1260475"/>
          <p14:tracePt t="21151" x="11087100" y="1270000"/>
          <p14:tracePt t="21160" x="11104563" y="1296988"/>
          <p14:tracePt t="21165" x="11114088" y="1314450"/>
          <p14:tracePt t="21174" x="11133138" y="1323975"/>
          <p14:tracePt t="21179" x="11150600" y="1333500"/>
          <p14:tracePt t="21187" x="11160125" y="1343025"/>
          <p14:tracePt t="21194" x="11196638" y="1360488"/>
          <p14:tracePt t="21200" x="11250613" y="1379538"/>
          <p14:tracePt t="21207" x="11323638" y="1379538"/>
          <p14:tracePt t="21214" x="11425238" y="1379538"/>
          <p14:tracePt t="21222" x="11488738" y="1379538"/>
          <p14:tracePt t="21228" x="11544300" y="1370013"/>
          <p14:tracePt t="21235" x="11625263" y="1360488"/>
          <p14:tracePt t="21243" x="11707813" y="1343025"/>
          <p14:tracePt t="21249" x="11826875" y="1323975"/>
          <p14:tracePt t="21257" x="11909425" y="1296988"/>
          <p14:tracePt t="21264" x="11982450" y="1277938"/>
          <p14:tracePt t="21271" x="12036425" y="1260475"/>
          <p14:tracePt t="21278" x="12063413" y="1250950"/>
          <p14:tracePt t="21284" x="12099925" y="1241425"/>
          <p14:tracePt t="21292" x="12128500" y="1233488"/>
          <p14:tracePt t="21298" x="12136438" y="1233488"/>
          <p14:tracePt t="21305" x="12155488" y="1233488"/>
          <p14:tracePt t="21313" x="12165013" y="1233488"/>
          <p14:tracePt t="21333" x="12172950" y="1233488"/>
          <p14:tracePt t="21340" x="12182475" y="1233488"/>
          <p14:tracePt t="21599" x="12182475" y="1123950"/>
          <p14:tracePt t="21606" x="12165013" y="1114425"/>
          <p14:tracePt t="21613" x="12136438" y="1104900"/>
          <p14:tracePt t="21620" x="12128500" y="1095375"/>
          <p14:tracePt t="21627" x="12109450" y="1095375"/>
          <p14:tracePt t="21635" x="12082463" y="1077913"/>
          <p14:tracePt t="21643" x="12063413" y="1068388"/>
          <p14:tracePt t="21648" x="12036425" y="1058863"/>
          <p14:tracePt t="21655" x="11999913" y="1050925"/>
          <p14:tracePt t="21662" x="11990388" y="1041400"/>
          <p14:tracePt t="21669" x="11963400" y="1041400"/>
          <p14:tracePt t="21676" x="11953875" y="1031875"/>
          <p14:tracePt t="21683" x="11936413" y="1031875"/>
          <p14:tracePt t="21690" x="11917363" y="1031875"/>
          <p14:tracePt t="21698" x="11909425" y="1031875"/>
          <p14:tracePt t="21705" x="11899900" y="1031875"/>
          <p14:tracePt t="21718" x="11890375" y="1031875"/>
          <p14:tracePt t="21726" x="11880850" y="1031875"/>
          <p14:tracePt t="21733" x="11872913" y="1031875"/>
          <p14:tracePt t="21739" x="11844338" y="1031875"/>
          <p14:tracePt t="21746" x="11836400" y="1031875"/>
          <p14:tracePt t="21753" x="11817350" y="1031875"/>
          <p14:tracePt t="21760" x="11799888" y="1031875"/>
          <p14:tracePt t="21767" x="11790363" y="1031875"/>
          <p14:tracePt t="21776" x="11771313" y="1031875"/>
          <p14:tracePt t="21782" x="11753850" y="1031875"/>
          <p14:tracePt t="21788" x="11734800" y="1041400"/>
          <p14:tracePt t="21795" x="11717338" y="1041400"/>
          <p14:tracePt t="21810" x="11707813" y="1050925"/>
          <p14:tracePt t="21816" x="11698288" y="1050925"/>
          <p14:tracePt t="21830" x="11690350" y="1050925"/>
          <p14:tracePt t="21837" x="11680825" y="1050925"/>
          <p14:tracePt t="21844" x="11680825" y="1058863"/>
          <p14:tracePt t="21851" x="11671300" y="1058863"/>
          <p14:tracePt t="21859" x="11661775" y="1058863"/>
          <p14:tracePt t="21865" x="11653838" y="1058863"/>
          <p14:tracePt t="21872" x="11653838" y="1068388"/>
          <p14:tracePt t="21879" x="11653838" y="1077913"/>
          <p14:tracePt t="21886" x="11634788" y="1077913"/>
          <p14:tracePt t="21900" x="11634788" y="1087438"/>
          <p14:tracePt t="21907" x="11625263" y="1095375"/>
          <p14:tracePt t="21921" x="11617325" y="1095375"/>
          <p14:tracePt t="21942" x="11607800" y="1095375"/>
          <p14:tracePt t="21949" x="11598275" y="1104900"/>
          <p14:tracePt t="21969" x="11588750" y="1104900"/>
          <p14:tracePt t="21976" x="11588750" y="1114425"/>
          <p14:tracePt t="21984" x="11580813" y="1114425"/>
          <p14:tracePt t="22026" x="11571288" y="1114425"/>
          <p14:tracePt t="22032" x="11571288" y="1123950"/>
          <p14:tracePt t="22060" x="11561763" y="1131888"/>
          <p14:tracePt t="22075" x="11552238" y="1131888"/>
          <p14:tracePt t="22089" x="11552238" y="1141413"/>
          <p14:tracePt t="22095" x="11534775" y="1168400"/>
          <p14:tracePt t="22104" x="11525250" y="1168400"/>
          <p14:tracePt t="22110" x="11525250" y="1187450"/>
          <p14:tracePt t="22117" x="11507788" y="1196975"/>
          <p14:tracePt t="22124" x="11498263" y="1223963"/>
          <p14:tracePt t="22131" x="11479213" y="1260475"/>
          <p14:tracePt t="22138" x="11461750" y="1287463"/>
          <p14:tracePt t="22145" x="11461750" y="1306513"/>
          <p14:tracePt t="22152" x="11452225" y="1323975"/>
          <p14:tracePt t="22159" x="11442700" y="1333500"/>
          <p14:tracePt t="22165" x="11434763" y="1333500"/>
          <p14:tracePt t="22172" x="11434763" y="1360488"/>
          <p14:tracePt t="22186" x="11425238" y="1360488"/>
          <p14:tracePt t="22194" x="11425238" y="1379538"/>
          <p14:tracePt t="22200" x="11415713" y="1379538"/>
          <p14:tracePt t="22207" x="11415713" y="1387475"/>
          <p14:tracePt t="22221" x="11406188" y="1387475"/>
          <p14:tracePt t="22235" x="11406188" y="1397000"/>
          <p14:tracePt t="22249" x="11406188" y="1406525"/>
          <p14:tracePt t="22271" x="11398250" y="1406525"/>
          <p14:tracePt t="22277" x="11398250" y="1416050"/>
          <p14:tracePt t="22292" x="11388725" y="1416050"/>
          <p14:tracePt t="22299" x="11388725" y="1423988"/>
          <p14:tracePt t="22663" x="11123613" y="1525588"/>
          <p14:tracePt t="22669" x="10466388" y="1771650"/>
          <p14:tracePt t="22676" x="9972675" y="2009775"/>
          <p14:tracePt t="22683" x="9551988" y="2192338"/>
          <p14:tracePt t="22691" x="9059863" y="2428875"/>
          <p14:tracePt t="22697" x="8512175" y="2667000"/>
          <p14:tracePt t="22704" x="8072438" y="2894013"/>
          <p14:tracePt t="22711" x="7616825" y="3132138"/>
          <p14:tracePt t="22718" x="7113588" y="3433763"/>
          <p14:tracePt t="22726" x="6648450" y="3706813"/>
          <p14:tracePt t="22733" x="6210300" y="3963988"/>
          <p14:tracePt t="22739" x="5972175" y="4090988"/>
          <p14:tracePt t="22746" x="5745163" y="4210050"/>
          <p14:tracePt t="22753" x="5516563" y="4319588"/>
          <p14:tracePt t="22761" x="5341938" y="4419600"/>
          <p14:tracePt t="22766" x="5168900" y="4519613"/>
          <p14:tracePt t="22774" x="5049838" y="4575175"/>
          <p14:tracePt t="22781" x="4986338" y="4592638"/>
          <p14:tracePt t="22789" x="4922838" y="4611688"/>
          <p14:tracePt t="22794" x="4876800" y="4611688"/>
          <p14:tracePt t="22802" x="4857750" y="4621213"/>
          <p14:tracePt t="22809" x="4840288" y="4621213"/>
          <p14:tracePt t="22816" x="4830763" y="4621213"/>
          <p14:tracePt t="22956" x="4830763" y="4611688"/>
          <p14:tracePt t="22963" x="4830763" y="4602163"/>
          <p14:tracePt t="23005" x="4830763" y="4592638"/>
          <p14:tracePt t="23011" x="4830763" y="4584700"/>
          <p14:tracePt t="23025" x="4830763" y="4565650"/>
          <p14:tracePt t="23033" x="4830763" y="4556125"/>
          <p14:tracePt t="23039" x="4830763" y="4548188"/>
          <p14:tracePt t="23047" x="4830763" y="4529138"/>
          <p14:tracePt t="23054" x="4830763" y="4502150"/>
          <p14:tracePt t="23060" x="4830763" y="4465638"/>
          <p14:tracePt t="23068" x="4830763" y="4446588"/>
          <p14:tracePt t="23076" x="4830763" y="4402138"/>
          <p14:tracePt t="23082" x="4830763" y="4373563"/>
          <p14:tracePt t="23089" x="4830763" y="4346575"/>
          <p14:tracePt t="23095" x="4830763" y="4300538"/>
          <p14:tracePt t="23103" x="4830763" y="4264025"/>
          <p14:tracePt t="23109" x="4830763" y="4227513"/>
          <p14:tracePt t="23116" x="4830763" y="4191000"/>
          <p14:tracePt t="23124" x="4830763" y="4164013"/>
          <p14:tracePt t="23131" x="4830763" y="4146550"/>
          <p14:tracePt t="23138" x="4830763" y="4127500"/>
          <p14:tracePt t="23144" x="4830763" y="4110038"/>
          <p14:tracePt t="23152" x="4830763" y="4081463"/>
          <p14:tracePt t="23159" x="4830763" y="4073525"/>
          <p14:tracePt t="23165" x="4830763" y="4054475"/>
          <p14:tracePt t="23172" x="4830763" y="4044950"/>
          <p14:tracePt t="23186" x="4830763" y="4037013"/>
          <p14:tracePt t="23193" x="4830763" y="4027488"/>
          <p14:tracePt t="23208" x="4830763" y="4017963"/>
          <p14:tracePt t="23215" x="4830763" y="4008438"/>
          <p14:tracePt t="23222" x="4830763" y="4000500"/>
          <p14:tracePt t="23228" x="4840288" y="3990975"/>
          <p14:tracePt t="23235" x="4840288" y="3981450"/>
          <p14:tracePt t="23249" x="4849813" y="3981450"/>
          <p14:tracePt t="23256" x="4849813" y="3971925"/>
          <p14:tracePt t="23263" x="4849813" y="3963988"/>
          <p14:tracePt t="23271" x="4857750" y="3963988"/>
          <p14:tracePt t="23278" x="4857750" y="3954463"/>
          <p14:tracePt t="23809" x="4857750" y="3944938"/>
          <p14:tracePt t="23815" x="4857750" y="3927475"/>
          <p14:tracePt t="23823" x="4857750" y="3898900"/>
          <p14:tracePt t="23830" x="4857750" y="3889375"/>
          <p14:tracePt t="23836" x="4867275" y="3871913"/>
          <p14:tracePt t="23843" x="4867275" y="3852863"/>
          <p14:tracePt t="23851" x="4867275" y="3825875"/>
          <p14:tracePt t="23859" x="4867275" y="3816350"/>
          <p14:tracePt t="23865" x="4876800" y="3798888"/>
          <p14:tracePt t="23871" x="4876800" y="3779838"/>
          <p14:tracePt t="23878" x="4876800" y="3771900"/>
          <p14:tracePt t="23886" x="4876800" y="3743325"/>
          <p14:tracePt t="23893" x="4876800" y="3735388"/>
          <p14:tracePt t="23900" x="4886325" y="3716338"/>
          <p14:tracePt t="23907" x="4886325" y="3706813"/>
          <p14:tracePt t="23914" x="4886325" y="3689350"/>
          <p14:tracePt t="23921" x="4895850" y="3670300"/>
          <p14:tracePt t="23927" x="4903788" y="3662363"/>
          <p14:tracePt t="23935" x="4903788" y="3643313"/>
          <p14:tracePt t="23941" x="4913313" y="3633788"/>
          <p14:tracePt t="23949" x="4913313" y="3616325"/>
          <p14:tracePt t="23955" x="4913313" y="3597275"/>
          <p14:tracePt t="23963" x="4922838" y="3589338"/>
          <p14:tracePt t="23970" x="4922838" y="3570288"/>
          <p14:tracePt t="23976" x="4922838" y="3552825"/>
          <p14:tracePt t="23983" x="4922838" y="3543300"/>
          <p14:tracePt t="23991" x="4922838" y="3524250"/>
          <p14:tracePt t="23997" x="4922838" y="3516313"/>
          <p14:tracePt t="24005" x="4922838" y="3506788"/>
          <p14:tracePt t="24011" x="4922838" y="3487738"/>
          <p14:tracePt t="24018" x="4932363" y="3487738"/>
          <p14:tracePt t="24027" x="4932363" y="3470275"/>
          <p14:tracePt t="24033" x="4940300" y="3460750"/>
          <p14:tracePt t="24044" x="4940300" y="3443288"/>
          <p14:tracePt t="24046" x="4940300" y="3424238"/>
          <p14:tracePt t="24060" x="4949825" y="3414713"/>
          <p14:tracePt t="24068" x="4949825" y="3397250"/>
          <p14:tracePt t="24081" x="4949825" y="3387725"/>
          <p14:tracePt t="24088" x="4949825" y="3378200"/>
          <p14:tracePt t="24095" x="4949825" y="3370263"/>
          <p14:tracePt t="24102" x="4949825" y="3360738"/>
          <p14:tracePt t="24117" x="4949825" y="3351213"/>
          <p14:tracePt t="24124" x="4949825" y="3341688"/>
          <p14:tracePt t="24130" x="4949825" y="3333750"/>
          <p14:tracePt t="24137" x="4949825" y="3314700"/>
          <p14:tracePt t="24144" x="4949825" y="3297238"/>
          <p14:tracePt t="24151" x="4949825" y="3287713"/>
          <p14:tracePt t="24159" x="4949825" y="3278188"/>
          <p14:tracePt t="24165" x="4949825" y="3268663"/>
          <p14:tracePt t="24172" x="4949825" y="3260725"/>
          <p14:tracePt t="24179" x="4940300" y="3241675"/>
          <p14:tracePt t="24186" x="4932363" y="3241675"/>
          <p14:tracePt t="24193" x="4932363" y="3224213"/>
          <p14:tracePt t="24214" x="4922838" y="3205163"/>
          <p14:tracePt t="24221" x="4922838" y="3195638"/>
          <p14:tracePt t="24235" x="4913313" y="3187700"/>
          <p14:tracePt t="24243" x="4913313" y="3178175"/>
          <p14:tracePt t="24249" x="4913313" y="3168650"/>
          <p14:tracePt t="24257" x="4903788" y="3159125"/>
          <p14:tracePt t="24263" x="4903788" y="3151188"/>
          <p14:tracePt t="24277" x="4903788" y="3141663"/>
          <p14:tracePt t="24284" x="4903788" y="3132138"/>
          <p14:tracePt t="24298" x="4903788" y="3122613"/>
          <p14:tracePt t="24305" x="4895850" y="3114675"/>
          <p14:tracePt t="24326" x="4886325" y="3105150"/>
          <p14:tracePt t="24340" x="4886325" y="3095625"/>
          <p14:tracePt t="24375" x="4876800" y="3086100"/>
          <p14:tracePt t="24396" x="4876800" y="3078163"/>
          <p14:tracePt t="24431" x="4876800" y="3068638"/>
          <p14:tracePt t="24473" x="4876800" y="3059113"/>
          <p14:tracePt t="24522" x="4867275" y="3059113"/>
          <p14:tracePt t="24543" x="4867275" y="3049588"/>
          <p14:tracePt t="24599" x="4857750" y="3049588"/>
          <p14:tracePt t="24648" x="4849813" y="3049588"/>
          <p14:tracePt t="24655" x="4849813" y="3059113"/>
          <p14:tracePt t="24675" x="4849813" y="3068638"/>
          <p14:tracePt t="24704" x="4849813" y="3078163"/>
          <p14:tracePt t="24718" x="4840288" y="3086100"/>
          <p14:tracePt t="24724" x="4830763" y="3086100"/>
          <p14:tracePt t="24731" x="4821238" y="3114675"/>
          <p14:tracePt t="24739" x="4821238" y="3122613"/>
          <p14:tracePt t="24746" x="4803775" y="3141663"/>
          <p14:tracePt t="24752" x="4794250" y="3159125"/>
          <p14:tracePt t="24759" x="4776788" y="3187700"/>
          <p14:tracePt t="24767" x="4748213" y="3232150"/>
          <p14:tracePt t="24773" x="4703763" y="3305175"/>
          <p14:tracePt t="24781" x="4675188" y="3370263"/>
          <p14:tracePt t="24788" x="4638675" y="3424238"/>
          <p14:tracePt t="24795" x="4621213" y="3460750"/>
          <p14:tracePt t="24801" x="4602163" y="3506788"/>
          <p14:tracePt t="24808" x="4557713" y="3579813"/>
          <p14:tracePt t="24816" x="4511675" y="3643313"/>
          <p14:tracePt t="24823" x="4438650" y="3752850"/>
          <p14:tracePt t="24829" x="4356100" y="3871913"/>
          <p14:tracePt t="24836" x="4310063" y="3981450"/>
          <p14:tracePt t="24843" x="4265613" y="4044950"/>
          <p14:tracePt t="24850" x="4210050" y="4117975"/>
          <p14:tracePt t="24858" x="4164013" y="4219575"/>
          <p14:tracePt t="24865" x="4119563" y="4283075"/>
          <p14:tracePt t="24871" x="4100513" y="4346575"/>
          <p14:tracePt t="24878" x="4064000" y="4402138"/>
          <p14:tracePt t="24885" x="4054475" y="4438650"/>
          <p14:tracePt t="24893" x="4044950" y="4446588"/>
          <p14:tracePt t="24899" x="4044950" y="4465638"/>
          <p14:tracePt t="24907" x="4044950" y="4483100"/>
          <p14:tracePt t="24914" x="4044950" y="4502150"/>
          <p14:tracePt t="24921" x="4037013" y="4511675"/>
          <p14:tracePt t="24927" x="4037013" y="4519613"/>
          <p14:tracePt t="24934" x="4037013" y="4538663"/>
          <p14:tracePt t="24943" x="4037013" y="4548188"/>
          <p14:tracePt t="24956" x="4027488" y="4556125"/>
          <p14:tracePt t="24964" x="4027488" y="4575175"/>
          <p14:tracePt t="24976" x="4027488" y="4592638"/>
          <p14:tracePt t="24984" x="4027488" y="4602163"/>
          <p14:tracePt t="24991" x="4027488" y="4629150"/>
          <p14:tracePt t="24997" x="4027488" y="4638675"/>
          <p14:tracePt t="25004" x="4027488" y="4648200"/>
          <p14:tracePt t="25011" x="4027488" y="4665663"/>
          <p14:tracePt t="25018" x="4027488" y="4675188"/>
          <p14:tracePt t="25033" x="4027488" y="4684713"/>
          <p14:tracePt t="25046" x="4027488" y="4694238"/>
          <p14:tracePt t="25060" x="4027488" y="4702175"/>
          <p14:tracePt t="25073" x="4027488" y="4711700"/>
          <p14:tracePt t="25089" x="4027488" y="4721225"/>
          <p14:tracePt t="26368" x="4044950" y="4730750"/>
          <p14:tracePt t="26374" x="4073525" y="4738688"/>
          <p14:tracePt t="26381" x="4110038" y="4767263"/>
          <p14:tracePt t="26388" x="4146550" y="4784725"/>
          <p14:tracePt t="26394" x="4164013" y="4811713"/>
          <p14:tracePt t="26402" x="4192588" y="4821238"/>
          <p14:tracePt t="26409" x="4210050" y="4840288"/>
          <p14:tracePt t="26416" x="4237038" y="4848225"/>
          <p14:tracePt t="26423" x="4265613" y="4876800"/>
          <p14:tracePt t="26430" x="4310063" y="4903788"/>
          <p14:tracePt t="26437" x="4346575" y="4922838"/>
          <p14:tracePt t="26444" x="4383088" y="4967288"/>
          <p14:tracePt t="26451" x="4411663" y="4995863"/>
          <p14:tracePt t="26459" x="4429125" y="5003800"/>
          <p14:tracePt t="26464" x="4456113" y="5022850"/>
          <p14:tracePt t="26472" x="4475163" y="5049838"/>
          <p14:tracePt t="26479" x="4492625" y="5068888"/>
          <p14:tracePt t="26486" x="4511675" y="5076825"/>
          <p14:tracePt t="26493" x="4538663" y="5105400"/>
          <p14:tracePt t="26500" x="4557713" y="5141913"/>
          <p14:tracePt t="26509" x="4575175" y="5149850"/>
          <p14:tracePt t="26514" x="4584700" y="5178425"/>
          <p14:tracePt t="26521" x="4602163" y="5186363"/>
          <p14:tracePt t="26528" x="4621213" y="5214938"/>
          <p14:tracePt t="26535" x="4638675" y="5251450"/>
          <p14:tracePt t="26542" x="4657725" y="5278438"/>
          <p14:tracePt t="26549" x="4684713" y="5324475"/>
          <p14:tracePt t="26557" x="4694238" y="5332413"/>
          <p14:tracePt t="26563" x="4703763" y="5351463"/>
          <p14:tracePt t="26570" x="4711700" y="5387975"/>
          <p14:tracePt t="26578" x="4721225" y="5405438"/>
          <p14:tracePt t="26584" x="4740275" y="5434013"/>
          <p14:tracePt t="26590" x="4757738" y="5461000"/>
          <p14:tracePt t="26598" x="4767263" y="5470525"/>
          <p14:tracePt t="26605" x="4767263" y="5487988"/>
          <p14:tracePt t="26611" x="4767263" y="5497513"/>
          <p14:tracePt t="26619" x="4776788" y="5507038"/>
          <p14:tracePt t="26626" x="4784725" y="5514975"/>
          <p14:tracePt t="26633" x="4784725" y="5524500"/>
          <p14:tracePt t="26640" x="4784725" y="5534025"/>
          <p14:tracePt t="26647" x="4784725" y="5543550"/>
          <p14:tracePt t="26660" x="4784725" y="5551488"/>
          <p14:tracePt t="26667" x="4784725" y="5561013"/>
          <p14:tracePt t="26676" x="4794250" y="5561013"/>
          <p14:tracePt t="26688" x="4794250" y="5570538"/>
          <p14:tracePt t="26704" x="4794250" y="5580063"/>
          <p14:tracePt t="26759" x="4794250" y="5570538"/>
          <p14:tracePt t="26780" x="4794250" y="5551488"/>
          <p14:tracePt t="26794" x="4794250" y="5534025"/>
          <p14:tracePt t="26801" x="4794250" y="5524500"/>
          <p14:tracePt t="26807" x="4794250" y="5514975"/>
          <p14:tracePt t="26814" x="4794250" y="5497513"/>
          <p14:tracePt t="26822" x="4794250" y="5487988"/>
          <p14:tracePt t="26828" x="4794250" y="5478463"/>
          <p14:tracePt t="26835" x="4794250" y="5461000"/>
          <p14:tracePt t="26850" x="4794250" y="5451475"/>
          <p14:tracePt t="26857" x="4794250" y="5441950"/>
          <p14:tracePt t="26877" x="4794250" y="5434013"/>
          <p14:tracePt t="26885" x="4794250" y="5424488"/>
          <p14:tracePt t="26906" x="4794250" y="5414963"/>
          <p14:tracePt t="26920" x="4794250" y="5405438"/>
          <p14:tracePt t="26941" x="4794250" y="5397500"/>
          <p14:tracePt t="26955" x="4794250" y="5387975"/>
          <p14:tracePt t="26975" x="4794250" y="5378450"/>
          <p14:tracePt t="26989" x="4794250" y="5368925"/>
          <p14:tracePt t="26996" x="4794250" y="5360988"/>
          <p14:tracePt t="27017" x="4794250" y="5341938"/>
          <p14:tracePt t="27031" x="4794250" y="5324475"/>
          <p14:tracePt t="27059" x="4794250" y="5295900"/>
          <p14:tracePt t="27074" x="4794250" y="5287963"/>
          <p14:tracePt t="27080" x="4794250" y="5278438"/>
          <p14:tracePt t="27101" x="4794250" y="5259388"/>
          <p14:tracePt t="27115" x="4794250" y="5251450"/>
          <p14:tracePt t="27122" x="4784725" y="5241925"/>
          <p14:tracePt t="27137" x="4784725" y="5232400"/>
          <p14:tracePt t="27144" x="4776788" y="5232400"/>
          <p14:tracePt t="27150" x="4776788" y="5222875"/>
          <p14:tracePt t="27165" x="4776788" y="5214938"/>
          <p14:tracePt t="27178" x="4776788" y="5205413"/>
          <p14:tracePt t="27213" x="4776788" y="5195888"/>
          <p14:tracePt t="27311" x="4784725" y="5195888"/>
          <p14:tracePt t="27360" x="4794250" y="5195888"/>
          <p14:tracePt t="27388" x="4803775" y="5195888"/>
          <p14:tracePt t="27487" x="4813300" y="5195888"/>
          <p14:tracePt t="27507" x="4821238" y="5186363"/>
          <p14:tracePt t="27514" x="4830763" y="5178425"/>
          <p14:tracePt t="27520" x="4849813" y="5178425"/>
          <p14:tracePt t="27527" x="4867275" y="5159375"/>
          <p14:tracePt t="27535" x="4886325" y="5159375"/>
          <p14:tracePt t="27543" x="4922838" y="5159375"/>
          <p14:tracePt t="27549" x="4995863" y="5122863"/>
          <p14:tracePt t="27555" x="5105400" y="5095875"/>
          <p14:tracePt t="27563" x="5224463" y="5059363"/>
          <p14:tracePt t="27569" x="5434013" y="5022850"/>
          <p14:tracePt t="27577" x="5699125" y="4949825"/>
          <p14:tracePt t="27584" x="5872163" y="4913313"/>
          <p14:tracePt t="27590" x="6081713" y="4848225"/>
          <p14:tracePt t="27597" x="6227763" y="4811713"/>
          <p14:tracePt t="27605" x="6373813" y="4803775"/>
          <p14:tracePt t="27611" x="6538913" y="4794250"/>
          <p14:tracePt t="27618" x="6684963" y="4794250"/>
          <p14:tracePt t="27626" x="6784975" y="4821238"/>
          <p14:tracePt t="27633" x="6877050" y="4830763"/>
          <p14:tracePt t="27639" x="6967538" y="4840288"/>
          <p14:tracePt t="27646" x="7086600" y="4848225"/>
          <p14:tracePt t="27654" x="7178675" y="4848225"/>
          <p14:tracePt t="27661" x="7305675" y="4867275"/>
          <p14:tracePt t="27668" x="7424738" y="4884738"/>
          <p14:tracePt t="27675" x="7561263" y="4922838"/>
          <p14:tracePt t="27682" x="7634288" y="4922838"/>
          <p14:tracePt t="27688" x="7707313" y="4930775"/>
          <p14:tracePt t="27695" x="7799388" y="4949825"/>
          <p14:tracePt t="27703" x="7881938" y="4949825"/>
          <p14:tracePt t="27710" x="7991475" y="4959350"/>
          <p14:tracePt t="27716" x="8118475" y="4986338"/>
          <p14:tracePt t="27724" x="8301038" y="4995863"/>
          <p14:tracePt t="27730" x="8420100" y="5022850"/>
          <p14:tracePt t="28080" x="8585200" y="5013325"/>
          <p14:tracePt t="28087" x="8712200" y="5003800"/>
          <p14:tracePt t="28094" x="8831263" y="4995863"/>
          <p14:tracePt t="28100" x="8959850" y="4976813"/>
          <p14:tracePt t="28109" x="9077325" y="4976813"/>
          <p14:tracePt t="28115" x="9186863" y="4995863"/>
          <p14:tracePt t="28123" x="9259888" y="5003800"/>
          <p14:tracePt t="28129" x="9324975" y="5013325"/>
          <p14:tracePt t="28135" x="9398000" y="5022850"/>
          <p14:tracePt t="28143" x="9461500" y="5032375"/>
          <p14:tracePt t="28151" x="9544050" y="5049838"/>
          <p14:tracePt t="28157" x="9634538" y="5059363"/>
          <p14:tracePt t="28164" x="9717088" y="5068888"/>
          <p14:tracePt t="28172" x="9763125" y="5076825"/>
          <p14:tracePt t="28177" x="9790113" y="5086350"/>
          <p14:tracePt t="28184" x="9826625" y="5095875"/>
          <p14:tracePt t="28192" x="9845675" y="5105400"/>
          <p14:tracePt t="28199" x="9863138" y="5113338"/>
          <p14:tracePt t="28206" x="9890125" y="5113338"/>
          <p14:tracePt t="28213" x="9909175" y="5113338"/>
          <p14:tracePt t="28220" x="9918700" y="5122863"/>
          <p14:tracePt t="28227" x="9936163" y="5122863"/>
          <p14:tracePt t="28233" x="9945688" y="5122863"/>
          <p14:tracePt t="28241" x="9982200" y="5122863"/>
          <p14:tracePt t="28248" x="10018713" y="5132388"/>
          <p14:tracePt t="28255" x="10072688" y="5132388"/>
          <p14:tracePt t="28261" x="10164763" y="5132388"/>
          <p14:tracePt t="28269" x="10210800" y="5141913"/>
          <p14:tracePt t="28277" x="10264775" y="5141913"/>
          <p14:tracePt t="28282" x="10301288" y="5141913"/>
          <p14:tracePt t="28290" x="10337800" y="5149850"/>
          <p14:tracePt t="28297" x="10356850" y="5149850"/>
          <p14:tracePt t="28303" x="10364788" y="5149850"/>
          <p14:tracePt t="28310" x="10383838" y="5159375"/>
          <p14:tracePt t="28318" x="10393363" y="5159375"/>
          <p14:tracePt t="28325" x="10401300" y="5159375"/>
          <p14:tracePt t="28332" x="10410825" y="5159375"/>
          <p14:tracePt t="28340" x="10420350" y="5159375"/>
          <p14:tracePt t="28352" x="10429875" y="5159375"/>
          <p14:tracePt t="28367" x="10429875" y="5168900"/>
          <p14:tracePt t="28373" x="10437813" y="5168900"/>
          <p14:tracePt t="28380" x="10447338" y="5168900"/>
          <p14:tracePt t="28394" x="10456863" y="5178425"/>
          <p14:tracePt t="28403" x="10466388" y="5178425"/>
          <p14:tracePt t="28410" x="10483850" y="5178425"/>
          <p14:tracePt t="28415" x="10502900" y="5178425"/>
          <p14:tracePt t="28429" x="10520363" y="5178425"/>
          <p14:tracePt t="28443" x="10529888" y="5178425"/>
          <p14:tracePt t="28458" x="10547350" y="5178425"/>
          <p14:tracePt t="28479" x="10556875" y="5178425"/>
          <p14:tracePt t="28486" x="10566400" y="5178425"/>
          <p14:tracePt t="28499" x="10575925" y="5178425"/>
          <p14:tracePt t="28520" x="10585450" y="5178425"/>
          <p14:tracePt t="28535" x="10593388" y="5178425"/>
          <p14:tracePt t="28556" x="10593388" y="5186363"/>
          <p14:tracePt t="28584" x="10602913" y="5186363"/>
          <p14:tracePt t="28604" x="10602913" y="5195888"/>
          <p14:tracePt t="28611" x="10612438" y="5195888"/>
          <p14:tracePt t="30953" x="10456863" y="5113338"/>
          <p14:tracePt t="30960" x="10237788" y="5022850"/>
          <p14:tracePt t="30967" x="9872663" y="4867275"/>
          <p14:tracePt t="30975" x="9588500" y="4767263"/>
          <p14:tracePt t="30982" x="9077325" y="4575175"/>
          <p14:tracePt t="30988" x="8721725" y="4456113"/>
          <p14:tracePt t="30995" x="8337550" y="4365625"/>
          <p14:tracePt t="31002" x="7899400" y="4283075"/>
          <p14:tracePt t="31010" x="7670800" y="4237038"/>
          <p14:tracePt t="31016" x="7443788" y="4210050"/>
          <p14:tracePt t="31022" x="7159625" y="4173538"/>
          <p14:tracePt t="31030" x="6821488" y="4137025"/>
          <p14:tracePt t="31044" x="6227763" y="4137025"/>
          <p14:tracePt t="31051" x="6037263" y="4146550"/>
          <p14:tracePt t="31060" x="5891213" y="4154488"/>
          <p14:tracePt t="31064" x="5745163" y="4191000"/>
          <p14:tracePt t="31073" x="5607050" y="4227513"/>
          <p14:tracePt t="31079" x="5480050" y="4264025"/>
          <p14:tracePt t="31086" x="5370513" y="4300538"/>
          <p14:tracePt t="31092" x="5297488" y="4310063"/>
          <p14:tracePt t="31100" x="5260975" y="4329113"/>
          <p14:tracePt t="31108" x="5232400" y="4337050"/>
          <p14:tracePt t="31114" x="5214938" y="4346575"/>
          <p14:tracePt t="31121" x="5195888" y="4356100"/>
          <p14:tracePt t="31149" x="5195888" y="4365625"/>
          <p14:tracePt t="31184" x="5195888" y="4373563"/>
          <p14:tracePt t="31225" x="5195888" y="4383088"/>
          <p14:tracePt t="31240" x="5195888" y="4392613"/>
          <p14:tracePt t="31274" x="5195888" y="4402138"/>
          <p14:tracePt t="31281" x="5195888" y="4410075"/>
          <p14:tracePt t="31303" x="5195888" y="4419600"/>
          <p14:tracePt t="31415" x="5205413" y="4419600"/>
          <p14:tracePt t="31428" x="5214938" y="4419600"/>
          <p14:tracePt t="31435" x="5232400" y="4419600"/>
          <p14:tracePt t="31443" x="5251450" y="4419600"/>
          <p14:tracePt t="31450" x="5260975" y="4419600"/>
          <p14:tracePt t="31456" x="5287963" y="4419600"/>
          <p14:tracePt t="31464" x="5324475" y="4419600"/>
          <p14:tracePt t="31471" x="5414963" y="4419600"/>
          <p14:tracePt t="31477" x="5534025" y="4410075"/>
          <p14:tracePt t="31485" x="5699125" y="4392613"/>
          <p14:tracePt t="31493" x="5826125" y="4383088"/>
          <p14:tracePt t="31498" x="5918200" y="4373563"/>
          <p14:tracePt t="31505" x="6037263" y="4365625"/>
          <p14:tracePt t="31512" x="6164263" y="4346575"/>
          <p14:tracePt t="31519" x="6300788" y="4337050"/>
          <p14:tracePt t="31526" x="6410325" y="4329113"/>
          <p14:tracePt t="31533" x="6548438" y="4329113"/>
          <p14:tracePt t="31541" x="6694488" y="4292600"/>
          <p14:tracePt t="31548" x="6767513" y="4264025"/>
          <p14:tracePt t="31554" x="6840538" y="4264025"/>
          <p14:tracePt t="31561" x="6931025" y="4246563"/>
          <p14:tracePt t="31569" x="7050088" y="4246563"/>
          <p14:tracePt t="31576" x="7142163" y="4237038"/>
          <p14:tracePt t="31582" x="7215188" y="4237038"/>
          <p14:tracePt t="31589" x="7259638" y="4237038"/>
          <p14:tracePt t="31596" x="7288213" y="4237038"/>
          <p14:tracePt t="31603" x="7296150" y="4237038"/>
          <p14:tracePt t="31610" x="7315200" y="4237038"/>
          <p14:tracePt t="31617" x="7324725" y="4237038"/>
          <p14:tracePt t="31645" x="7334250" y="4237038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848" y="216000"/>
            <a:ext cx="12085468" cy="684000"/>
          </a:xfrm>
        </p:spPr>
        <p:txBody>
          <a:bodyPr>
            <a:normAutofit fontScale="90000"/>
          </a:bodyPr>
          <a:lstStyle/>
          <a:p>
            <a:r>
              <a:rPr lang="en-GB" sz="4200" b="0" dirty="0"/>
              <a:t>Spatial distribution of basin drain flow fraction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C98E4E-639B-4963-A790-AF397FB1779C}"/>
              </a:ext>
            </a:extLst>
          </p:cNvPr>
          <p:cNvSpPr txBox="1"/>
          <p:nvPr/>
        </p:nvSpPr>
        <p:spPr>
          <a:xfrm>
            <a:off x="1265849" y="1220922"/>
            <a:ext cx="237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40 ohm m threshold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5278363-0B67-454F-B705-141791291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1533" y="1706934"/>
            <a:ext cx="2719233" cy="167423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DC60E9C-7BE5-4695-95F5-9A749A0105C8}"/>
              </a:ext>
            </a:extLst>
          </p:cNvPr>
          <p:cNvSpPr txBox="1"/>
          <p:nvPr/>
        </p:nvSpPr>
        <p:spPr>
          <a:xfrm>
            <a:off x="7638337" y="1143371"/>
            <a:ext cx="229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75 ohm m threshold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02552" y="4115851"/>
            <a:ext cx="3414265" cy="9684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High K unit follows regional topographical trend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704677" y="2929849"/>
            <a:ext cx="348916" cy="3609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891833" y="1969672"/>
            <a:ext cx="749916" cy="6291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901624" y="2263274"/>
            <a:ext cx="348916" cy="36094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589" y="4085371"/>
            <a:ext cx="4121614" cy="1853129"/>
          </a:xfrm>
          <a:prstGeom prst="rect">
            <a:avLst/>
          </a:prstGeom>
        </p:spPr>
      </p:pic>
      <p:sp>
        <p:nvSpPr>
          <p:cNvPr id="43" name="Oval 42"/>
          <p:cNvSpPr/>
          <p:nvPr/>
        </p:nvSpPr>
        <p:spPr>
          <a:xfrm>
            <a:off x="2359844" y="5290572"/>
            <a:ext cx="434905" cy="4773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41748" y="4388749"/>
            <a:ext cx="903115" cy="7223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632937" y="4621929"/>
            <a:ext cx="423767" cy="42232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835" y="1787110"/>
            <a:ext cx="2538670" cy="15138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4000" y="1788155"/>
            <a:ext cx="2623291" cy="16044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98603" y="846394"/>
            <a:ext cx="1396562" cy="927317"/>
          </a:xfrm>
          <a:prstGeom prst="rect">
            <a:avLst/>
          </a:prstGeom>
        </p:spPr>
      </p:pic>
      <p:sp>
        <p:nvSpPr>
          <p:cNvPr id="8" name="AutoShape 2" descr="data:image/png;base64,iVBORw0KGgoAAAANSUhEUgAAAo4AAAGUCAYAAAC7q6OAAAAAAXNSR0IArs4c6QAAAARnQU1BAACxjwv8YQUAAAAJcEhZcwAADsMAAA7DAcdvqGQAAFdCSURBVHhe7d0JnE11/wfwz5gFM2bBmGFsISV5pFIqoUWhhUqLtPHo35OSUNHiaaMiSaFd2eqRFpISrdRTkRSVHonsy5hhLIPZ/X/fM7/pztx77p07d+52zv28n9fpnt+Z4TFzz73nc3/n9/v+oo4pICIiIiKqRA39SERERETkEYMjEREREXmFwZGIiIiIvMLgSEREREReYXAkIiIiIq8wOBIRERGRVxgciYiIiMgrDI5ERERE5BUGRyIiIiLyCoMjEREREXmFwZGIiIiIvMLgSEREREReYXAkIiIiIq8wOBIRERGRVxgciYiIiMgrDI5ERERE5BUGRyIiIiLyCoMjEREREXmFwZGIiIiIvMLgSEREREReYXAkIiIiIq8wOBIRERGRVxgciYiIiMgrDI5ERERE5BUGRyIiIiLyCoMjEREREXkl6pii94mIiIImKysLb7zxBnJycvSR0EhISEDDhg0rbOnp6YiLi9PfQURlGByJiCjonnzySYwdOxZHjx7VR8JPvXr1XAKl2Va/fn3UqMEbeBQZGByJiCioZs6ciQEDBuiW9UVHRxs9lOXDZJMmTXDdddehbdu2+ruI7IHBkYiIgmb58uXo1q0bCgoK9BF7u+OOO/Dcc88hNjZWHyGyNgZHIiIKih07dqBjx47YvXu3PhIZLrzwQrz77ruoW7euPkJkXQyOREQUcDKWsWvXrvjxxx/1kYq6dOlijCkMtj/++MO4tSxhVrb9+/frr/hX69atsXDhQpx44on6CJE1MTgSEVFAyWXmpptuwltvvaWPOCQmJmLFihU46aST9JHQysvLQ2ZmJnbt2vV3mCzbnI9V9XZ7SkoK3nnnHVx00UX6CJH1MDgSEVFATZgwASNHjtQth6ioKHz44Ye47LLL9BHrkEun9E46h8m//voLL7zwgv4uVzKR5vnnn8edd96pjxBZC4MjEREFzKJFi3DZpZfC7EJzJ+riFiTrln2UqG0qcvAmDpQeMNEXibgH9XD2sc36CJE1MDgSEVFArFu3Dp06dcLBgwf1EYceSMDjaIAo3bajj5CLJ7EXRaaxGTgDtbB4746QjO0k8hUrlhIRkd/JajB9+vQxDY1tEIeHkGrr0CguQx28iHSkIFofqWgl8nDWWWcZE3SIrILBkYiI/Kq4uBjXX3891q9fr4841FMh6hmkoZbtY2OpDuonnYFGaKXCspk///zTCI+fffaZPkIU3nirmsgC5JafzDyVZc1kcL27rezrMkM1IyND/2mi4Lr33nsxceJE3XKIVWHxJTREe9TURyLHEZRgNLLxX7VnRl63nDRDVsDgSBTGZJbmkCFDMG/ePGMWp7diYmLQt29fTJkyBQ0aNNBHiQJv1qxZuOWWW3SrotFIRW/U0a3II5NmXkAOZnuYNDN48GAjQHKlGQpXDI4UkeS0P3ToELKzs5GcnIz69evrr4QPqRF3/vnn47vvvtNHqq59+/b48ssvw/LnI/uRXnFZTjA/P18fceiHJIwAJ4GIyibNyEozUu+Rk2YoHDE4km3k5uZiw4YNRhiUbdX1d6rP9SXq830x9qvH/frxgH4s1G/atRGFm5GM/mqT/TOObTKOh5qscfvSSy/plu9OPfVUfPHFF1zujAJqUVQz3IKdyFavL2dnqlfW80hDdISMa/TGauRhJLKM9yUzTRGLZ9Xv7Opj2/URovDA4Ei2sHHjRlxyySWmg/G9JW/Uc5CBzmFQV+2NN97AoEGDdKv6zjjjDGPwvfSuEvmbLCfYMb4ufodrT2MTxGCGel0lcS6mi10owgjswUaYr0BTR/3O5n26mCvNUFjhK5ksb/ny5casxOqERrENhZiPQ7oVOj/88IMxzsmd41q0QNNmzdC4SROkItqYpSrlPjxdmFeuXIlevXoZt+eJ/En6Hm677TbT0BivzsmJSGdodKORCtWvoyG6qN+UmVyUGK/bb775Rh8hCj32OJLlde/e3bgV6w91VQDbemg/6tQJzQD+PXv24PTTT8f27a63py67vDfmzptvzJwu82t0C73n8Ab242W1mTn33HPxySefhOznI/+ScbCy5F3z5s31kcCRXkVZw7lsk4lb8vjwww/r76hIbkpL2R13oYgcKps0c9555+Grr77SLaLQYnAkSysqKjLG7sn4Rn954okn8OCDD+pW8BQWFhq3pJYtW6aPOJxw4on4+vsVLreazYKjeFUFx2luwqNchD7++GPEx/OCblV5eXnGcIbx48dj69atOO6443DBBRcYkypkQlWjRo30d3pHLgObN2/GqlWrjNJPZaGwfEA0K+TtyR3qY9gAGy4nGEgyaeZxZOtWRVlZWUhNTdUtotBhcCRL+/nnn3HaaafpVkWtEYcU1DBu4zoeHft1EIX/w24UOM1slHC2adOmoE8mGTZsmFGGw1liYiK+Wf4DTmzTRh9xcBcc5Seaf38/jBs3rvSAE+ml/fDDD1G7dm19hKxCAtzJJ59s2itdpm3btkaIlDApHxRSUlL0V0pD4pYtW4yQ+OOPPxqPsu3bt09/R/VdjASMsflygoGyFEcwEnt0y0HGcbds2VK3iEKHwZEs7YUXXjDqHJYngc+YVR3dSh9xbzEO42Fk6ZbD/fffj6eeekq3Au/NN9/ETTfdpFsVvTNvPi7vc4VuVeQuOIqOJX/hvvvuMy3ELHr27In58+ejVq1a+ghZgXy4kA8Z3pKhDaeccorxIUt6I3/55Rfs3btXf9X/ZDnBV9EoYlaG8bd89bGvC7boloM8fx06dNAtotBhcCRL6xlVB0tU+CuvM2pjEtJ1yzMZW3QjdmKD06xG6Yn766+/0LBhQ30kcGJvnISiufcDRa4zK2t0uhbR5/TXLVffTvIcIOTF/Sz2YS7MbzNeeumlRnHxuDjz5dAovMhSfq1btzZ6xMPRiSo0yrjGdMToI1RV8po9RwXHYqc7IV9//TW6dOmiW0Shw6luZGm/mMzkbA/ve9DkBXA7HLfxyshEABnrGGjSM1q88CnT0BjV4nREn91Pt3wjfT5SdLkvEksPOJGxjtddd50xvpLC38KFC8MiNMos6eMQi9PVa01uS0tx76fQADORwdBYTfKajTfpra3qGFOiQGGPI1nWjh070KRJE91ykLVw5YLmLXkBDMIu/OYUQmXJLynxIxMPAkEm9sjtYrMZ4VEpDRFz/TNALc+znyvrcSwjPatPYS8WuCk3dPXVV2POnDnGUoUUvmRVFul5cjZ0+Ags//47rFq50uiV9JWsJR2ntjPU60edgUapJ9nq662eCoxSeUC+jwKnD7YbNR7Lk8lQAwcO1C2i0GFwJEuSmZ9XXHEF/vjjD32klPQgfoXmxgowVfEj8nAHduuWg6y5O2PGDN3yr5EjR2LChAm6VU5sLRUan0ZU/Wb6gHveBkch4XEMsvExzGegX3/99Zg9ezaio6P1EQonP/30k1GqydkDo/+Nhx973NiXXqn/fvM1ln75JT557gWXIRjlSfg7XsXEk/TWBjXRUh1lKAy967HTtCi4fNAs20444QRERfG5ouBjcCTLkLIgb7/9tjGRRGaBmpGB+bOQoVtVMwSZ+AFHdauUTCz49ddfjVmq/jR37lz062d+Gzr60vtQ44TOuuVZVYKjkPD4CLJcxoWWkQk606dPZ3gMQ/IhZtasWbpVyugV37QFDU3K78jEKVluc5X6UCQfjGQpQCkYz5AY/m7FLtNhOOVJ7c6yECmz55OSkvRXiAKLwZHC2uHDh/HBBx8YPWGyZF5JiUQf965FEu5FPd2qmrXqjXqgesN21rdvX7z33nu6VX0SRGWlmyNHjugjDjU6XonoLrfoVuWqGhyFDLqfdG0nvPPOO/pIRXI7bNq0aRUKjVNolRX5dh6LesNNN2PajJm6VZGnGfcU3mQy20R4Xx5Jhph07twZPXr0MIKkzKLn65cChWcWhSUJV9L7lZ6ejhtvvBFLliypNDSmIQY3q+Doq5NRE91MVrl4//33jXp3/iC18uQWu1lojGreAdHnmpfk8adoRBm9tldeeaU+UpH0OMqSh5X9vil4XnrpJdMJTHfdXfUPDhT+5APwJfB+dScZLy0LB8jCBVLXNiMjw+ihlnHLMgGPyJ/Y40hhR97s5E2vKjN9ZcC+TIqR22/VIeOK+mOnUyEMoBNqYwrSccaxTfpI1cSNWAAcK0HRB2NxbPNP+qhDVJKKvTdMBGqZz3525+AzffSeq8p6nArVT3k/svANXEOsuPPOOzFlyhSOowqxnMNH0fq4ZtjrFAC6dOuGictc6/2RPUg9x8nYh//iqMtEmaqQV+9J6kPx2eo9TLaTEYezjm0u/SKRD9jjSGFl8eLFuPnmm70KjTL780IkYALS8BGaVDs0ilbqb+1l8kl/hXrzlrFi1VH8/RzT0IiYOET3fqDKobG6ZHyblFA5R11MzEhx9REjRhgrjVDozJ3zH5fQKNjbaG811evzPtTHB+q97V00NspqyWtV3veqQl69v6sY+jr2G2MnL8Y2XHPNNXj99dc9rj5E5A57HClsrFixwhjkbXYbtzwptSPh7nzEIzEAn312qE/3V6v/Ohfgba/eyleXHPWpBy5GBcPihebL/0X3GoEabbrqVtVUp8exjCy5eA/2GOHYjKw+I2sis+cx+OTt+R/t22Ptb7/pI6VatGyJX9etx+9xx+sjFCmkJ3K1+hD7vXq9fqe2zaheDdZ27dr9PTZSCozXrFlTf4XIHIMjhQUpr3Puuee6XQpNehNlzI8UG5b6coE2HnvxvknNw48++shYbcWdgoIC42eQcUVlj9988w0mT56sv6OiGqddjuhug3Sr6vwRHEWeuhgNR6bbXlUZOzV27FiGxyD7/PPPcdFFF+mWw4RJz2HI0Ls5AYawW33QXa4CpATJH9Tr97BRO8E38fHxxrKUZUHy+OOP52ueXDA4UsjJ7ZJzzjkH27Zt00cqegIN0F0FxmC+fWWhGFdhu/Hp3tnjjz9uTHIpC4Zlm7SrsrpDVJN2iOn7mEqPvpe+8VdwFEfVz3q3Co/Sm2Hm0UcfxSOPPKJbFAyXXXaZsbpPeVJ2ZcPW7UhMTGRwpAqK1GtYFjKQECnbOg91PL3RsmVLI0BKkJRAKeccEYMjhZQEMLk98vvvv+sjDgkJCZh6OMmY7RwKU5CD2TigW/4VlZiKmP4T1Uf8ZH3EN/4MjuIISvDA2Y3x/fff6yMVyTKM0vtIgSfF7du0aaNbDncNG46nJz5r7DM4kidSx1N6I5erD4PyKG1fSc1QuStUFiTbt2/P3sgIxeBIISNjGbt3724aUqQumfS01O3xL30k+A6oEHUFtlfr1o+p6FjEXPcUotKrPz7N38FRnLB/NS6++GL88MMP+ogrWfVGeonPPvtspKWl6aPkTzKr/cUXX9StUlKb7/c/N6K5XgaTwZG8Je9i61Fg9ET+1qUdvvvuu2otT9moUaO/b2nL+3j9+vX1V8juGBwpJGTWtNQzXLRokT5S0Rg0QA8k6FboyEzEV9TmL3FxcXjptWnof6OjXmPSvQv0XtV5Co6eVBY4DqnLzJ3Y7dWtrqaINSYOlW0tEOcyZcnXMkaRKicnx1iH3Xmi2BVX9cWcd9/TLQZH8l2ueo2vROkkG9kyq1HyR17vZ3TqZITI+++/H7Vq1Sr9AtkSgyMFnRSWHjBggLEajJl7UA/XVaOQtz/JrVsZ97cGnpf/MiPL9tVPTUWq2uqpT+Nt256Me0fdj6bNKq5BHY7BUUiPq6zf/WcVx0nVUZeRf/wdJGsZdeO6HWO9wap4+umnMWrUKN1y+GLZNzjn3HN1i8GR/ENCwBYUGrO0JUT+rAKlVFvwhfSUT506VbfIjhgcKejuvfdeTJw4UbcqGohkDEZd3QoP8gL5SkXIadhvlOhJQbTaaqh/aeljWbv9whlIrZ9qhEUJisnJyV6NAQrX4ChkTNRgFR7/qkbJD+mNaN+hg3FrWzZZGk2Wz+P4KHPSGy+TEpxr7J3WsSP+u/yHCr83BkcKBKmyIOGxrDdSQmVVzJ8/37ijRPbE4EhBNWHCBGN8nJk+SMSDqB/U2dP+9I9i327HhnNwFPtUeJyg/vsFDusj1Sfjo8qCpGyyTJrcxidg7ty56Nevn245TJ/9Jvr1v0G3SjE4UjDIyjVlIVJub8udGE9k4syaNWt0i+yGwZGCZsaMGRg4cKBuVSRrRI9DA2MdZauya3AsIxePX5Cvtjzj1v0GFFRy+fCeFB0+44wz/g6SkTzpRn725cuX61apRhkZWLdxk0u4ZnCkYJOlSn9Vr/+y2pF/mAxlkQ+Cq1at0i2yGwZHCoqFCxfiyiuvNJ3FdypqGetAV3UprXBj9+DoTHod1qqLhgRJCZRyMZEB9/5ywgknGLM1pQD2eeedh5SUFP0V+5LAKMHR2WNjn8DIB1zLIDE4Uqg9j314CxXr18qHv2+//Va3yG64VjUFVH5+PoYPH47evXubhsZTTjkFE5Fm+dAYieLV28cZKvQPQoq6eKTjczTDHGTgAdTHpahjzLaujvXr1xvlaOQDh5T6kED18MMP4+uvvzZW6LGj5557Tu85yAzVW28LXVkqIk9kMpwzzqq2NwZHCojVq1fj7rvvRuPGjU0vhqJFixb45JNPTN94yHrkWWylPgJciUQ8glS8j8ZYouLjM+qDgYxrleLBvq6DKzPxpTduzJgx6NatG+rVq2cs/Sjn1m+//Was6Wx1snLSe+85Su2UueGmm43JVkThyGz2NYOjvfFWNfnN51HNsRi5WKg2KTTrSV1EYxoaVrtXyirC7TZ2qG5xyvgoGRNVdmt7DfKQXY3VLMqkqvPpTNRWWy2coR5ltKxVakfm6bv7ox+4HxOfHl/aKOenX9fipLZtdasi3qp2z9fXnK8i9bl4DvvwH6db1X379jX9EET2wK4eqpaioiKjiPc111yDXtiGiepNpLLQKLc45dZmpIRGcohFFNqhJvojCU+pePexOgsWoIlR8P0aJOJE+DazWsLnIvWB5VG1d6k6D6/DDgwbNsxYfejQoUP6u8LX4cOH8fprr+qWw0UX93AbGonCAXscIw+DI/lE1tGVFQKaNWtm3DKUT5eywH5lktQpJ2Ma2/gYEMheZGRrI8QYqwTdh/qYjQx8gWZ4Vp0j/dTZ0sLHDxebUIjnn38el112mXFbu2vXrnj88ceN5S3lw064eWv2LOzPydEth7uGD9d7ROGJwTHy8FZ1Jfbv34+XX34Z06ZNM9ZPbtCggVEmRB7dbbJSiB1r0h08eBDvvPMOpk+fbqxzWhUSDi5DHVyFRBUPovXRyMFb1b7LQjFW4ihWIA8/qMe91by1LYXZ3377bWN5tFCRIt+bN2/Gxo0b8b8/N2DE0Lv0VxzanHSScZvaU6F03qp2j7eqg+Pf6hW6xKnGK1ePsTcGRw/+/PNPnHnmmUZ4rCq5OJmFSndb7dq19Z8MLzIpYdmyZUZYfP/9913WzvWkJqJwARJwuQqMp6FWRHdvMzj6h7xZ/YUCFSBLQ+RP6vGoFz3dzmSSzgcffBDQ8Ci3nyUYlm0bNmz4e3/r1q2mVQbKm/ryKxj0f7fpljkGR/cYHINjJPZgKSpeF2R1MFnsgeyJwdENKfchS6P9+OOP+khg1alTxzRQutsSEhICumTbli1bMHPmTKNo96ZNVXsDlnWKJSx2V6GRM6ZLMTgGhky2+Q35RpBcoSLk72rf20qSTZo0MQKcr68j+VCVmZlp/B3OwVC23bt36++surr16mHDlm2Ij4/XR8wxOLrH4Bgcw5BprHFd3ujRo40KCGRPDI5uyPi98eNdZziGCxlDYhYoy7byt9MTExON74+NjTU2ueVudrE8evQo5s2bZ/Qufvnll1UqcdKwYUNcvPuocTv6OE56ccHgGByHVGyUXkjpjVxzQiOjFqQnv//+O0466STdKr2FvGfPHiMQlj2Wbc7trKwsIzwGghT7lqLflWFwdI/BMThkLftV6jVX3tixY/HQQw/pFtkNg6OJl6Ia4U71YrDzL0aW9otRjypCGo9yu89skLMn8me7ojYuRyLOQi3j7yRzDI6hsRtFRm/ktziCr5xup5WRYRSyHrdsB/248o2vhtw9DE+MG//3OOlID4fBDoC+itTnaRB2GaW1ynvmmWdwzz336BbZDe8jOtm7dy8eQZZphJLyMYNR15jtKbNAO6nQ1BpxRs04CVFWUqx+wny1HVYXygNqq0poPEH9zPegHhahCcYhDZ3V74GhkcJRQ/XK7I06GK/PUzPSQ7kZhSEJjdL7f3zr1ri4R0/cfsedmLfwI0x4dpItJ9eRPZldO8J1zD75B3scy5FfxVVXXWUMmncmS6tNUZchd0lbfokSwnJUJNvv9OhuX4KbVUgZnZ7qAixjF32ttRfJ2OMYeu+oaPgM9ulW8Mh45JatWqFFy1bGY6vjjzceW6p2k6ZNjfDoCXsc2eMYzq7FDuODV3mvv/46/vnPf+oW2Q2DYzmvvPIKbr/9dt1ySFah6T9obPQs+pPcHt6vw2SOCpOyL7fLzEKmPB5RWzBJSD4btY1xi10Qr+IiexV9xeAYelvVxU0ucoF4FaWo94bWnToaYbB8MJTHtPT0ak1kY3BkcAxnfbAdu1CxNupbb72F/v376xbZDYOjJoPkO3bsaEwQcTYBaeimglOoyS2B8iGz4r7rMZko4IvmiDV6Fnupzd9hOVIxOIaHNcjHo8hS8bHyIuCywlE9Y4s2lsiU+qOy79hKvybHE9R+oAIOgyODYziTFcOca6tK6Ta5e0f2xOCo5OXl4ayzzsKaNWv0EYe+SMQodWmwIlnJpaynUi6T0pZNXuKl+45jsl+iHpup0Hg8+xb9jsExfMjr4SX1ypCLXfkA6LzVquKrgMExMBgcw9uF2OrSSSFLfV5yySW6RXbDyTHKAw88YBoaZbmzu9UlxKpkwk6qugBKGGypNpnU0hY1jTqLp6rLoozblFvRchv6fLVdiARjsg9DI9mZ9CTK5K4n0QD3qsd/IgVXqA+IXdVXZB3tDPXKqWpoJIpUZmP1OTnG3iK2x3FlVOmnQylcKgVMnUl8moFGRu8becdTz4CvPWeees0qE+weAKv0jIhI78UKBF/P/8rOcTs8V9V5bYTivcMXkfiakvDQCZtLG+XIkrRnn322bpHdRHSPo0xEeQzZulXRXajL0EhEROSGrNxkRhacIPuK2OAoIzIkNMpkEmfnoDauRZJuERERkTN3JeUYHO0tYoOj1HT73ml9TSGzJx9GKkc4EREReeBu4QiOcbS3iAyOv/zyC6YgR7cqelSFRplRSURERO65C47scbS3iAuOR44cwfXXX286NuN6JBmzjImIiMgz3qqOTBEXHGXxdSn27UzK0NyJurpFREREnrDHMTJFVDmeQ4cOoXnz5sjJqXibuiaiMAsZRt1G8iwQJXeqI9hFrn0tK+LrvyVQJX48/XuC/TPaha+vDSuVnPJVdc7jQP3u/C0Sz//fkI9/YpduOZSUlFRrmU0KbxHV4/jqq6+6hEZxM5IZGomIiKrA7Fa19DYyNNpbxATH/Px8TJw4UbccZFWVQUjRLSIiIvKGu+BI9hYxwXHmzJnYtcu1S116GyNuoCcREVE1mY1xZHC0v4jITEVFRXj66ad1yyENMeiFBN0iIiIib7HHMTJFRHB87733sHHjRt1yuAFJiGWpbyIioioz63Fk8W/7s31wlEnjTz31lG45yA3qK5CoW0RERFQVvFUdmaLsXI5nZVQLfIujGI5MfcThX0jhpBgf+FpWwy6legJRHicQpXFCIRBlU+xS4iRQz2Owfz9WOh+DLRLL8fwHB/Ec9ulWqbPPPhvfffedbpEd2brHURLxdOwvbZQTr37sa5GkW0RERFRVHOMYmWwdHFcjD7+oU9tZXySq/0XE8E4iIqKA4K3qyGTr9DQDB/SeQxyijDWpiYiIyHecHBOZbBscf/rpJ3yPo7rlcBnqIBXRukVERES+4K3qyGTb4Dhu3Di95yA/7E1ILm0QERGRz3irOjLZMjiuX7/eqN3o7GIkoDFidIuIiIh8xeAYmaLsWI5n0KBBeOONN3TLYQ4y0ApxukX+Fm6legJRjscTu5QqCUXpJHe+nTRM71mbXcrx2EU4vVYrew4D8W/19bxx/rf0v/YazH+/YifNPffcg2eeeUa3yI5s1+O4bds2zJ49W7ccuiCeoZGIiMhP8vPy9J4Dexztz3bBceLEiSgsLNQth4Ec20hEROQ3eQyOEclWwTE7Oxuvvfaabjmcjlpoh5q6RURERNWVl8/gGIlsFRwnT56MI0eO6JbDAPY2EhER+RV7HCOTbYLjwYMHMWXKFN1yaIM4nAkWJCUiIvInszGOLABuf7YJjq+88gr273ddl3oAUhCl94mIiMg/jh51XWSDPY72F2Xlcjwro0pLCkgtqT7Yjr0oNtpljkMs3kZj+80AClN2KUfjSSSU8QmncjyeSiqJYJej8fW5qs7vtLLfgTss1eOep+fR1+fK1+epMoF4Pfpaqsz599aqWRPs3LFDt0pJDeW+ffvqFtmRLTLVR8h1CY3iZiQzNBIREQUAxzhGJsvnqmIcwywc0C2HdMSgBxJ0i4iIiPyJYxwjk+WD42c4gp0o0i2Hm5CEWI5uJCIiCgj2OEYmSwfHErXNNOltrIto9EaibhEREZE/FRUVobjYdYgYg6P9WTo4fosj2IgC3XLohyTUYm8jERFRQJjNqBYMjvZn2eAok8Gnm/Q2xqsf6Wr2NhIREQWM2fhGwTGO9hdl1XI8S5cuxfnnn69bDjKTegjq6hYFk6+lSgJVNiTcytz4IpxK4wSKr6VBqiMUZXUCIRS/O7uzy7nhK2/PqUwU4XJs1y2HnTt3olGjRrpFdmTZHscnn3xS7znEIQr9kaRbREREFAhSP9kMb1XbnyWD46pVq/DZZ5/plkNv1EE9ROsWERERBUI+g2PEsmRwfOqpp/Seg/wgNyG5tEFEREQB467HsWbNmnqP7MpywXHdunWYN2+ebjn0RB00QoxuERERUaCY9ThKaKxRw7Ij4MhLlnuGx48fb8yodiaTYoiIiCjwzHoceZs6MlgqOG7duhVvvvmmbjl0QzxaIla3iIiIKJDMehwZHCODX8rx7Nq1C3PnztWtqktOTsbxxx+P1q1bIz09HVFR5sW7hw4diilTpuiWw3Q0wsnguIpQYzke/2M5Hpbj8YTlePyP5Xi8O6c+x2E8iCzdcigpKXF7DSd7qHZwlD9+6aWX4pNPPtFHqkcKeDdBDJoiVm0x6PrGJCNQSrg888wzXdbG7IhaeBENdSuyVCcYBeKiEm7B0ZNgh8pICIC+8nShqoyv546n599KzxWDo/8xOHp3Ti1CLh5Ftm45nH322Zg0aRI6deqkj5DdVPtW9auvvuq30CiOoATrUYAv1KeZGTiAf/7zn+jSpQvat29vuqD6QKToPSIiIgqGhm4mo37//fc466yz0L9/f2zZskUfJTupVnDcsGEDRowYoVvB1xY1jR5HIiIiCp7T1LW3M9wvLzhnzhyceOKJePDBB3Hw4EF9lOygWsFx5cqVOHLkiG4F30AkgyMpiIiIgu9u1ENdD4tu5OfnG3WXZbiZ3J0sKirSXyErq1Zw7NOnD5KSzJf4a4eaXm0i1YfVXtq2bYsuiNctIiIiCqbjEIv5aGx04ngq/L1nzx7861//QocOHbBkyRJ9lKyqWsExPj4e1113nW451FF/7ctoiDfQqNLtB3XqLUJTLEUz/AcZGIc0DFGfYfog0egKb9y4sf5bS9WuXRsPPPAA/vvf/1bvH09ERETVIhNaB6tr9h9//GGMa/Rk7dq16NmzJ3r16mXskzVVO3sNGDBA7znkokQFwardwpaT73jE4QK1J8W8H0J9I3xu374dhw8fxi+//GKsGCPjKp988knUrVtX/0kiIiIKpebNm+Ott97CihUr0LlzZ33U3OLFi40Jr4MHDzZ6I8laovxRjkcGwP7555/6SKmzUBuTka5bFAqeykqwVIf/RXoZD098LbkTqPM02OV4PP381fn/C7ffq93ZpYyTJ/4o8SSh4kscxhTkYCc8j2uUTqOHxz2Ju+++mwXELaLaPY5S6NOs1/EHHEUWinWLiIiIIoFMWr0QCXgHjTEUddWe+6ghJfjuv/9+tGnTxlhIpJp9WRQEfhkmeNNNN7lUii9R28fILW0QERFRRIlTEfJGJGOeCpDXINFj4JCaj/369cM555yD5cuX66MUjvwSHJs2bYru3bvrlsNHKjjyswMREVHkkpI996E+3lYB0lPtRyGhUVafueuuu0wX/aDQ80twFGa3q7eisNLxDURERGR/Ur5nEtIxRW0yGdaTqVOnGgFy/fr1+giFC78FxyuuuELvVZTNcY5ERESkdUJtvIkMo3pKPQ91nFevXo3TTjsNb775pj5C4cBvwVFqOpqNYJDSPERERERlJC1IvWYZ//jQQw+5nVEt5fhkHsXAgQONfQq9apfjKS8jKha7nG5Nj0ED9ECCblEw+VoehqU6/C/SS/VYqRyPJ74+H+FWjscTvv59Y6VSPf4oueNvu1V2+Jf6r3OGKE9udT+pMkXZbe4zjvn2Oqbq8VuPozDrcTzEHkciIiLyoCFi8AGaYATqqb2KVVrKbEYhBqhoOU8lC068DR2/BkdZatAZgyMRERFVRuJiPyThdRUjm6j4aKZARcZx2IsHkYX9+/froxRMAe9x5BhHIiIi8tZJqInZyMDFHoa5fYHDOPXUU/HDDz/oIxQsfg2OZtXhGRyJiIioKiRPyBwJmXld092t682bjXWxJ06ciJISZo1gYY8jERERhR2JizLzeiYy0AKxpQedFBUV4d5778Xll1+OrKwsfZQCya/BkWMciYiIyJ9aqtAo4VFCpDuLFi1Chw4dsGzZMn2EAiXKn+V4hkfVx3PYp1ul2qEm3kAj3aJgYjme8GGlUh2BEG7leMJJ5+HP6b3gCUQZH08i4XlkOZ7gWILDeAp7ccRNp5R0Xw1CCl4qykZ0tPvi4uS7gPc4/oZ8ZKHYmAlFRERE5CupCz0bjdDGzZKFEidfw350794dO3fuLD1IfhXw4CguxTaciy3oprY+2I6bsRN3IRP/VpFyIvbhdfUkv4dD+Fx9kvgRedigYibDJhERETlrilhMU+FRSve4s3TpUpxyyin45JNP9BHyF78GR7PJMeUdVUFQqsKvU5FwhWpJl/NcHMQrKjg+resy3YHd6K+CZVnYPA9b/w6bQ1XYfFh9z7M6bL6vwqZMyZdeTXfd1kRERGQvcYgyioU/gzS32SM7OxuXXHIJRo4cicLCQn2UqsuvwbEpYkxL8lSHBMKysLlchc3FKii+rcPmeBU2H1BB8p/qOyRg9lYBc5gKl8+rYLkQuVjLQElERGRbXRGP/yADp6CmPuJqwoQJ6NKlCzZt4hKF/uDXlCdLBk1Bunoa/RsevSVrXX6nwuVbKliOQTYG6kApPZbDVaCcjBx8pALl7wyUREREtpCussfLKoEMRLKbio/AihUrjILh7733nj5CvvJ7wpNZ1M+rp1GeSHfrTQab9Fh+qwLlmziAx1WglLUuywLlWNWWcZWMkURERNYUrfLGYNQ1Oq/qqZaZAwcO4JprrsEdd9yBvLw8fZSqyq/leJzJX52bm2uMM5Bt7969f+97aodiLEJGRgauv/563HDDDSg87aowibwUCViqx/fSMHYo8xKKcjzB9u2kYXrP2nwtceZJKF7jVi7H4419KMYjyDbmUrjTvn17zJ07F23atNFHyFsBDY6+kH/OoUOHPAbL8u3ffvtN/0n/OQ6x6IU6xrT/DJgvtE7kLwyODI52x+DoHoNjYMhdxFk4gJeR4/aOYnx8PF588UXccsst+gh5I+yCoy8kQP7+++9Yu3bt35u0MzMz9Xf4Tgbc9lQh8kLEI8VN9zdRdTA4MjjaHYOjewyOgbUG+RiNLGSiSB9x9fzzz2Po0KG6RZWxRXB0R3olywJl+WC5Z88e/R3eq4UoTEY6Oqg9In9icGRwtDsGR/cYHAPvIEqMCbPLcEQfqahp06b466+/EBPDO4zeCM305yBJTU1F165dMXjwYEyZMgVffvml0QspC6HPmDEDw4YNQ3p6uv5uz/JwDMOwB3+iQB8hIiKicJekos7TSMO9qIdYkxkM27ZtM9a6Ju/YOji6I4FSxjRMmjQJ27dvx5IlS3DzzTejTp06+jvMSQkfKTpORERE1iFx8VoVIV9Ho9IDTmx889XvIjI4lidd0xdffDFmzpxp9Ea+/fbb6IJ4Y2q/ma9ZAZKIiMiS3E14bd68ud6jyth6jGN1yPjIIUOGGNP1nc1Qn1jaeqhST1QVkT7G0ZNIGP9Y2bg5O5wDdhlTxzGO1rceBbgRO3XLQSbZ1qtXT7fIk4jvcXRHbme/+eabqFu3rj7i8LWH2lBEREQUnmSFOWcJCQmm13oyx+DogdzGlgXSncntaiIiIrIWs+DYrFkzREVx2Q9vMThWonfv3nrPYQMKjGUMiYiIyDoyUaz3HCQ4kvcYHCvRo0cPxMbG6pbDN+x1JCIishSzHkdOjKkaBsdKJCcno1u3brrl8Az2GYNsOcOaiIjIGtzdqibvMTh6wex2tZCZWRdhK0ZgD97EAfyOfBSDk9SJiIjCEYNj9bEcjxc2b96MFi28K1EgRcQ7d+5s9FLK1rFjR8TFxWFllL1LHJDvWI7HPbuU46lOGRe7nwNcjtCzYD//dnk+zBThGDpji0v3ztKlS03vLJI59jh64bjjjsN5552nW57l5uYaK9E8+OCDRoBMSUlB9+7dMQ378RPyUMAeSSIioqDLcnNPkD2OVcPg6KUFCxagS5cuuuW9o0eP4osvvsCrKjjejt24AFvxL/X4smr/gKPqfwySREREgWZ2m1rK8DRu3Fi3yBsMjl5KSkrC4sWLMXHiRGPMo6/FQqXH8Wfk4Q0VHIcg0wiSg7ALLyKHJX6IiIgCxCw4ZmRkGMPJyHsMjlUQHx+PESNGGL2PsiTh6tWrMXnyZPTt2xcNGjTQ31U10nH+K/IxAwfQFzvwIXL1V4iIiMhfdrOGo18wOPqoRo0aOOWUU3DXXXfhvffeQ2ZmJtauXYuXXnoJ/fr1Q6NGjfR3ek8G7o5FNqYgh2V+iIiI/CjTpMeRwbHqGBz9RMZJtG3bFrfffjvmzJmDHTt2YP369Zg2bRpuuukmNESM/s7KzcYBjMIejn8kIiLyE5bi8Q+W4wkiKevz9ddfY9myZca2ceNG/RVzp512Gsb8lIUGiNZHyF88lc7wVMbF15Ibnv7OzsOf03vkrLJyPIEouROI55jleNwLxXNsF57OK0/nja9lrqz+XFyPndiIAt0qNWXKFAwZMkS3yBvscQwiKetz88034/XXX8eGDRuwfft2jBkzRn/V1U8//YQB6kRf53SiExERUdWY9ThyucGqY3AMISkBMHr0aOzbtw8XXHCBPlqR1J26DbuwjGtjExER+SQXJThsMntAqqTceeedmDdvnnEtpsoxOIYBKe0jpX5uvfVWfaSiPBzDSOwxxj5yXAEREVHV7DOZUV3mxRdfNKqjpKamGqu9jRo1yljI48gRdtiYYXAME7GxsXj11VcxYcIEY6KNMwmMMtv6CWSjkPGRiIjIa00Ri26I1y1zMuVj1apVePrpp9GzZ09j0Y9Dhw7pr1IZBscwIoHx3nvvNbrMpWakGanzOBSZOMiCPURERF6R7pgHUB8pVZhsKvMMpCeyoIDzDMpjcAxDV1xxBf773/+6XQZpFfLwLDgWg4iIyFv1VGh8HKno3LkzYmK8K5H32Wef4YMPPtAtEgyOYerUU0/FihUr0AbmSyEtwWHsMZkhRkRERObOQm2jY0Ymwnz88cfGanCymIcnUpOZHKJYxzG8HT58GDfeeKPpJ57xSMP5lYzZIHPhVMfR11pskSBQNf6C/Tv3tW6e4Dng/nfHGo/+5+t7o5WY/YzZWVlYtvQr3NjvOn3EQcrozZw5U7eIPY5hLiEhAe+//75uVcSy4ERERNWX2qAB+l5zLR599FF9xOHPP//UeyQYHC1A1sWWkj3Ooo3hvkREROQPrVu31nsOvFVdEYOjRRQVuY5nZI8jERGR/5gFx7179yInJ0e3iMHRIoqLXYuX8skjIiLyH7PgKHi72oHZwyLMexx5q5qIiMhfUlJSjBVknDE4OjA4WoRZjyNvVRMREfmXWa8jg6NDFMvxhD95imSCjLPX0Qj/QE3dIjuqrPyPHUq1VKdUTTiV46nOz+FJpJfj8SRQv3N3WP7H/joPfw7FS55Hye9f6SOlarTpiuL/LdOtyMYeRwsw620U7HEkIiLyr6iURnrP4VjOLr1HDI4W4D44cowjERGRX6Vk6B2HY/t3Gnf/iMHREswmxgj2OBIREflXVF3XHkfkH0Z2drZuRDYGRwtgjyMREVFwRJn0OApOkCnF4GgB7noc+eQRERH5WVxtIMF1tTYGx1LMHhbg/lY1exyJiIj8zWyCDINjKZbjsYBdu3YhI8O163wBmqARYnSL7KiycjyeRHqpHk88lVXx9DsPRPmfyrAcj3uBOD88/b6/nTRM75Fdlb1Wb791EGZOf8PYL3Pttddi7ty5uhW52ONoAZwcQ0REFDzHswi4WwyOFsDJMURERMHjLjjyJi2DoyVwcgwREVHwtDreNTjm5uYiMzNTtyIXs4cFuAuOMexxJCIi8rtWxx+v9ypav3693otcDI4WwCUHiYiIgic+Ph4ZjRvrlgPHOTI4WoL7W9XscSQiIgqE401uVzM4shxP2FsZ1QLrUICbsVMfcfgWzRFrkfAYiBInVlKdciy+ioQyLoEq12MVnp5jT78blvjxTSjOt0h4fwwn5d+r7/zXbXhj2mu6Veqqq67C+++/r1uRiT2OFlAM82zPWdVERESBwZI85hgcLcB8hCOfPCIiokAxC44bNmxASUmJbkUmZg8LKDHpcWRvIxERUeCYleQ5evQodu50HToWSRgcLcCsx5EzqomIiAKnZatWiIpy7aSJ9NvVDI4WUGTS41igjnFWExERUWDUqlULTZo21S2HSK/lyOBoAe5GU1yLHZiOA9itoiURERH5F0vyuGI5Hgv49NNP0aNHD91yJR3pp6EWLkMdnI949T9+HhC+lsCxUqmSSC+5EuzyKL6WRglFOSZP7HJu+Pr8+/rzsxyPe9U5x8PpZ3T+OYbeMRivvfKybpXq3bs3FiyI3JJWTBgWcOGFF6Jz58665UqS/yrk4TFkoye24VH1uFK1I3veFxERUfUcPHhQ7znk5OTovcjE4GgB0dHRmDlzJhISEvQR9/JUjFyEXNyJ3eiN7XgROdiMQv1VIiIi8tbJ7drpPYe4uDi9F5kYHC2iVatW+OKLLzBgwACvAqTYgyLMwAFjLORA7MK7OKRa7IckIiLyRkFBgd5zYHAky+jUqROmT5+OzMxMzJ49G2eittfVHNciHxOwF72wDSNVpFyGIyjkvGwiIiK3GBxdMThakPQ43njjjZiKdCxEE9yJujgOsfqrnklpn6UqNN6nwuOl2I5nsA//U6GSEZKIiKgiBkdXDI4Wl4YY3IJkzEVjzEAjXINEJHn5tO5HMd7BQfXnd6EfdmAWDiDL7QKHREREkaWQwdEFy/HYkHxC+vjjjzFr1izjsbDQ+8kxNWrUwBklNXEp6uA8xKNWmC9tGIgyJ5FQxsYuWI6HfGGlcjyeBLuMTaDO43D+OczK8QwcOBBvvPGGbkUe9jjakHwauvLKKzF//nxjTc0pU6agY8eO+queyeLtK3AUDyPLKO0zBtn4iaV9iIgoAuXn5+s9h5o1a+q9yMTgaHOpqakYMmQIVq5cibVr12LUqFFo3Lix/qpnR1RcXIhc3I7duBLb8Qr2qyjJ0j5ERBQZOMbRFYNjBGnbti3GjRuHLVu2GKvRyASb+Ph4/VXPdqEIr6vg2Bc7cKtqzcMh9T/2QxIRkX0xOLpicIxAUlD8oosuMkr67N692yjxc9555+mvVu4X5GOcLu3zALLwLY4as7WJiIjshJNjXDE4RrjExESjqPhXX32FzZs3Y8yYMWjqZWmfAhUWv8BhDEemUdrnOezDenWUiIjIDtjj6IrBkf7WvHlzjB49Gu+hMV5HI1yFRPU/706RHBTjPziIG7ET/dX2ltrfy9I+RERkYQyOrliOhzzKy8vDRx99ZKyV/cknn6C42PswKKV9evTogVtuuQWN+41CzTAq7eOpHAPL8ViHVcrxeFJZaZBwKh3j6eeP9JJD4VbiJxTnarD5+jNW5f2/6J0HcGzH/3Sr1MSJEzFixAjdijzscSSPatWqhauvvhoLFy7Ejh07MGnSJHTo0EF/1TMp7SNhs1+/fsZ4yCexF6uRx9GQRERkDcVFeseBt6qJvJSeno5hw4bh559/xpo1a3DPPfegYcOG+que5aIEH+AQbsNu9MV2vIb92AnXFyQREVHYYHB0weBIPmnfvj2eeeYZbNu2DYsWLTJ6FaV30hvbVWCU4HiF2pMg+aGKlYXshyQionBTwuDojMGRqiUmJga9evXCnDlzjNI+r732Grp06aK/Wjm5dT0W2RiAXVwnm4iIwgt7HF0wOJLfJCcn49Zbb8XXX3+NDRs24JFHHkGLFt4NXv4TBbgLu3GQRcWJiChcMDi6YHCkgGjVqhUeffRRbNy40QiSfZCIhEpOt79QiGHINJY6JCIiCrVjxa7L7Eb6WtVRLMdDwXL06FEsWLDAKO0jSx7KrGszZ6AWJiEdcQEs38NyPNZQWamSQJQcCbZAlePxVbBLHFmJld4b+Dz6R6PUetifk6NbpRYvXmyUmotU7HGkoKldu7YxiUZK9Gzfvh0ZGRn6KxWtRB4eMkY88jMNERGFDpccdMXgSCHRqFEjoy6krFRjZhmO4Ans5U1rIiIKGa4c44rBkULq8ccfx7VI0q2KPkIunsc+9jsSEVHQyUi+wkLXMY4MjkQhFBUVhRGoh16oo49UNAcH8Qb26xYREVFwmIVGweBIFGJyEv4b9dEF8aUHnLyiguM7KkASEREFi9ltahHps6oZHCksxCAKT6IBToP56jPPYB8+Qa5uERERBVZBfr7eq4g9jkRhoqYKjxORhpPUnpnHkI2vcUS3iIiIAsddj2OkB0fWcaSwk52dja5du+J///ufPuIgtR2fRzpOd9Mz6S3WcbQG1nEMr/PR0/Ph6d9pl5qCkV7H0dPrzdN5XJ3XaWWvj0DaumULTmx5nG45ZGZmIi0tTbciD3scKeykpqYaBcKbN2+ujzgU4BjuwR78D+a3EIiIiPyBPY7mGBwpLDVp0gSfffYZ6iFaH3GQJQmHIhObYD7jjYiIqLoYHM0xOFLYat26NaYgHYkmp+kBFR6HYDd2wXUBeiIiouoyWzVGcFY1URhrjThj3epaJutWy6KEQ5CJveqRiIjIn/LdzKqOjna9ExZJGBwp7LVHTTyNNKNkj7NtKMRdKjwe4uKERETkR+5uVctyuZGMwZEs4SzUxhikmp6wG1CA4So8HuXihERE5CfNTCZoioceekjvRSaW4yFLmTZtGv7v//5PtyqScCl1IGNNeiadsRyPNURCOZ7KdB7+nN6LTOFUyicSyvFY6TXl6/t4VX4355zZET+vWqVbDj/++CNOP/103Yos7HEkS7n11lsxYcIE3apoOY7iYWTzpjUREfnF+AkT9V5Fw4cPR6T2uzE4kuXce++9ePDBB3Wroi9wGE9hL29aExFRtXXp1g29r7hStxy++eYbzJs3T7ciC4MjWdLYsWMxePBg3apoAQ5hKnIYHomIqNqeHP80YmNjdcth5MiRbmde2xmDI1lSVFQUpk6dih5I0Ecqmo0DmKU2IiKi6mh1/PG4466huuXw119/YfLkyboVORgcybJq1KiBR5CKzqitj1T0AnIwD4d0i4iIyDf3PzTaWA7Xmdz92rNnj25FBgZHsjSp7TgOaTgVtfSRisZjL37lutZERFQNKSkpeOyxx3TL4eDBg3jkkUd0KzKwHA/ZwoEDB3DBBRfgp59+0kccrkIi7kd93apcpJc/sZJvJw3Te/bF0lHuBaJUj11+pyzH49vz6On3tjr6OPTHTmxCoT5SSnrg1vz6K9q1a1d6wObY40i2kJycjMWLF+tWRSuRp/eIiIh8E40oDEM93XKQEnD33HNPxJTnYXAk22jQoAGGDnUdwJzI05yIiPzgbNQ2NmeffvopPvnkE92yN15RyVZq1XId61iXpzkREfmJ9DqaXVWk17GwsOJtbDviFZVsxWx2W11E6z0iIqLqaYFYY+y8s3Xr1uGVV17RLfticCRbYXAkIqJAuw0pqGMSoWSGdU5Ojm7ZE4Mj2YpZcKzH4EhERH6Uoq4rg9R/ne3btw9jxozRLXtiOR6ylebNm2Pr1q26VepRpOIS9dnQWyzHYx2RUHLEE56r5A7L8fi/HI/z76YAx9APO7AdRfpIKVmecO3atWjdurU+Yi/scSTbkM9A7HEkIqJgiEMUhpqU55EJMvfdd59u2Q+DI9lGbm4u8vJcazZyjCMREQVCN8TjNJOVyxYsWICvvvpKt+yFwZFsw916oexxJCKiQIhSm5TniYqSvYqGDx+O4uJi3bIPBkeyDXfBMYWnORERBUgbxOGWW27RLYc1a9ZgxowZumUfvKKSbZgFR1k1Jtb4TEhERBQYTzzxBBISEnTL4aGHHsKhQ4d0yx4YHMk2zIIjxzcSEVGgZWRkYNSoUbrlkJmZiXHjxumWPbAcD9mGfOIbPXq0bpXqgFp4FQ11yzt2KXHiazkOX8tYhJtIKEfCcjz25+t57CuW4/G+HI+zPBzD1diBPU7leWrWrIk//vjDKBdnB+xxJNsw73HkKU5ERIFXC1EYoq46zvLz83H//ffrlvXxqkq2wVvVREQUShcjASejpm45vP322/j+++91y9oYHMk2zIIjS/EQEVGwSKgablIUXEh5npKSEt2yLgZHsg32OBIRUai1R01cBNcZ1itWrDB6Hq2OwZFsw7zHkac4EREFl4x1lCUJnclYxyNHjuiWNfGqSrYg1fmzs7N1y4E9jkREFGyNEIP+SNIth23btuHZZ5/VLWtiOR6yhaysLKSlpemWwztojOMQq1veifRyPHZhpbIivmI5nvBhl9dbJJTjCcRzZfZ7O4ISXIUd2IeKyw5KofD169cbtR+tiD2OZAsSHM1wuUEiIgqFeHX9GayuQs4OHz7sUnPYSnhVJVswG98oJ3cSb1UTEVGIXI5EnHLKKbrlMH36dCxYYM3FFhgcyRbMgmOKCo08wYmIKFTkGuRuTOMVV1yBRYsW6ZZ18LpKtsAajkREFI4uuOAC9O7dW7cquvTSS/HAAw+gqKjiMoXhjMGRbMG8hiNPbyIiCr0JEyYgNtZ8oua4ceOMcLljxw59JLzxykq2wB5HIiIKVyeccAJeeeUV1KhhHru++eYbdOjQAZ9++qk+Er5Yjods4aqrrsL8+fN1q1Q/JGGEm6WfPPG1xEO48bXkRCSUsbELluMJH3y9hRdP7+OB4O3zuAp5eAhZLiV6ykjJ8IFIwW26JsgZx4L7c3iDPY5kC+a3qtnjSERE4eN01MJbyDAezUhP3hvYjzuxG9luwmWoMTiSLZjfqubpTURE4aU+ovECGuJWpJgsSlhKeiZvxE58+eWX+kj44JWVbIE9jkREZBUSvuR29GSku71Wye3s7t274/HHHzeW1Q0XDI5kefn5+Thw4IBuOXByDBERhbNOqI03kYFT3d26PnYMjzzyCHr27GnaQRIKDI5kee6WG2SPIxERhbsG6lr1ItIxEMn6iKvPP//cmHW9bNkyfSR0GBzJ8tx9CmMdRyIisoJoRGGwumo9rwJksptr165du4x6j08++SRKSkr00eBjOR6yvMWLF6NXr166Vap27dpYejTd7cBjX1mp/Imn8iAsAWIPLMcTPliOJ/h8Lbnja1m1YL2n7kGRUbJnDfL1EVdnozY+zNqK1NRUfSR42CVDlmfW45iWlub30EhERBRoaYjBS2iImzzcuv4eR3Hqqafi22+/1UeCh8GRLM9dcCQiIrKiGEThLtTFsypGJrqJatu3b0e3bt2M5QyDeeuawZEsj8GRiIjs6FzEGwXD26GmPlKRlOkZOXIk+vTpg3379umjgcXgSJbH4EhERHbVEDF4Rf23P5L0EVcfffSRcet6xYoV+kjgMDiS5TE4EhGRncUiCsNQDxM83LreunUrunTpgueee86o/xgoDI5keWZ1HBs0aKD3iIiI7KEb4jEbGWjr5tZ1YWEhhg8fjkcffVQf8T8GR7I89jgSEVGkyEAMXkNDDB06VB9xNXbsWPzvf//TLf9iHUeytB+iWqALtqAAFU9jWf/zLNTWLf/xtW5YKLA+nD14Oud8rUdHvmGtxuALdq1GT8Lx+f8SRzAG2TgM11nVV155JebNm6db/sMeR7K0o+rF4hwaBZcbJCIiu7tA37o2M3/+/IBMlmFwJEvbZ/IpS9RjcCQiogjQBDGYpcKj2aIX999/v98nyjA4kqXloFjvVZTCU5uIiCJEG8ThEtTRLYelS5diyZIluuUfvLqSpe0zCY5SqkBKFxAREUWK25Bieu174IEH/LqyDIMjWZpZjyPHNxIRUaRphBj0RaJuOaxevRpz587VrepjcCRLyzEZ48jxjUREFIkGIhnxJtFu9OjRKCgo0K3qYTkesrR+UcmYi4O6Vep89bIZj8DUcfS1NISncgyBKvHDEiD2wHI8wcWSO77xdJ5W9rsJp5I7nljl3HgN+43N2UjUx9VIxBnHqnfNYY8jWRpvVRMRETncgCTT6+A0FSaPmpSvqyoGR7I0s8kxvFVNRESRSm5V/xPJuuUg18u3ne7Q+YLBkSzNbIwjexyJiCiSXYlEY7KMs1k4gL179+qWbxgcydLMexx5WhMRUeSKQxT+hRTdcpClCZ966ind8g2vsGRZxcXF6rMTxzgSERE564k6aKUipLOpU6di69atulV1DI5kWfv2mS84yDGOREQU6STg3WHS65ifn4/HHntMt6ouiuV4yKrWrl2Ldu3a6ZbDZ2iG5AB9JgpEOR5PqlOqh+V4rKGy55gld4LLU8kVltypXhkXX1jl/A/X80YC3m3YhTXILz2g1ahRA7/++ivatm2rj3iPPY5kWXv27NF7DnJCy5KDREREkU4WILwTdUsb5cgShFIU3Be8wpJlmQVHGd/Ik5qIiKhUB9RCZ9TWLYf58+dj+fLluuU9XmPJsrKysvSeAyfGEBERVSS9jtL76Gz8+PF6z3sMjmRZ5j2OPKWJiIjKOx5x6IEE3XJYvHgxjhw5olve4VWWLMssOHJGNRERkas+SNR7Dnl5efj88891yzsMjmRZ7sY4EhERUUWnoxaOQ6xuOXz44Yd6zzssx0OWde655+Lbb7/VrVKDVXQcaLJGZ1UEouQEy/HYX6BKlUR6OR5PZU48/W48/TlfsRyP+3O8Os+F3c/x6pyL/j7npiLHWHawvPT0dOzcudMo0eMN9jiSZZnfquYpTUREZKYL4vWeQ2ZmJlauXKlbleNVliyLt6qJiIi89w/URGpqqm45LFy4UO9VjsGRLMtsJtgh00UIiYiISELfJZdcUtoopyrjHBkcybLS0tL0ngNPaCIiIvd69+6t9xxk+cHNmzfrlme8zpJlNW7cWO85ZKFY7xEREZGziy++GHFxcbrl4O3tagZHsiyz4LiHwZGIiMitxMREnHfeebrl4O3tapbjIcu66667MHXqVN0qdT7iMR6ut7CrIlBlVYKN5XjCRyjOKauUOAlE2ZzK8LXhf76W6iHfXwO+nsdnHNuEF154AUOGDNFHSsXGxhpL+SYney5pxx5HsizeqiYiIqq6yy67TO85FBYWYsmSJbrlHoMjWRZvVRMREVVd8+bN0b59e91y8OZ2NYMjWZZZcMxGEQvyEBERVcJsdvWiRYtQVFSkW+YYHMmyzIKjhMZ97HUkIiLy6PLLL9d7Djk5OS5L+TpjcCTLMguOIguePy0RERFFOrNb1aKy29UMjmRZderUQYLJKcxxjkRERBUdQQlW4CgefvhhnH/++ahbt67+SkWVBUeW4yFLaxEVh80o1K1SI1EfVyNRt/wr3EpOeCrjwJIjkS0QJYB8PcdZcsf+WI7Hd4F6Hz+gguJq5OFnta1GPtapzZs5AJdeeik++ugj3XLFHkeytDTE6D0H3qqm6irCMexQ/12l3nDlUzoRUbjbo96zluAwxmEv+ql3sIuwFfepo//BQfzuZWiMiYnBxIkTdcscgyNZWgNE6z0H3qqmyhSoYLgVhcZtmw9wCC8hBw+rjxy3YTcuw3aciy24Uj0OVu0r1RvwXPXGK3+GiCgcyLvRFvUetkC9fz2KbPRR71fy3vVv9T42Tx37y+lOnLekKPiJJ56oW+YYHMnS0kyCI4uAk/QSyhvntyoYvq/eRKeoYPiQOjP+iV3ohW1GMLxaBcK7kIkn1afz6TiAxeqTutzWkU/t5T+Z56jzaSL2YZT6ChFRqMn7lPQoXqO2J9T71yLkqnc23++0paen4+qrr8bkyZPx2GOP6aPuMTiSpTUwuVUtF36yt0Mq2v2JAnytIqL0Bj6ng93N2GncnjlPbfLGOlwFw/HqjXW2CoafqWD4G/JVy7cPFhJC5c8TEYXKjyo03o7d2ORjj6Jo2bIlbrnlFkybNg3r16/Hrl278O677xrL+CYlJenvco/BkSzN7FY1exytTW7B7FfP4ToVDL9UwVDG5zyjguG9Khj2V8HwAhUKL1TbDWpfjklvoHzPV+p75c/IgPBAeU39y4iIQkGG18gH5Kq+w7VCHPoiEWPVFfNjNMXGjRsxY8YMDBo0CK1bt0ZUVJT+Tu8wOJKlmd2qPqxeVpzQEL7kmZFeP+m9k17AWSrqSa/gMGTiOuzAediCi7HN6D28X71JSm/iOyoYSu/iBhUMc0P43H7PXkciCgG5yzJCvR/KoyfRiEI71MSNSFYfuNPUe2wzzEGGCpz11ftqgmlnS1WxHA9ZmnSxZ2Rk6JbDunXrcLBNT93yn0CUOKmOcCw5Im9rMrNdxtzItluFxMJb+2LLli3YvHkztm7divz88AhfsbGxaNasGY477jhj7dayR9lk2a3u3bvr73Q4B7VVmE3XLfsJxDnO0jj2x3I87lVWjqqy14dUebhbfbBeiTx9pKLTTz/dKKHTtWtXnHXWWUhISNBfCQwGR7K04uJi1KxZ03gs74svvkDihYN0y38YHEvfxGTmelkwdN4y1deKw2QGcq1atVxCYflw2KhRI9So4f7Gy4ABAzBz5kzdcrgX9dADdZCEGurzvb0wOJIvGBzdq05wlHdSuSMjM6XNfP7557jwwgt1KzgYHMnymjZtiu3bt+tWqVmzZqHNzQ/rlv9EQnCUsjO7TQKh9BzKo/QmhstAgMTERLehUPYbNGhQ5fE75W3YsAFt2rRx+WBSRlYuaowYvcWW249BQ7XFWjBWMjiSLxgc3atOcJRhOjLG28z06dOND7fBxuBIlidd8ytWrNCtUv/+979x+ZjZuuU/dgiOR3Uw3GmEQcdjWUD0ddZxIMiSWM6hsHw4lK9XJxh6w12vY2WkH1MK1JcPlhnqsYluJxujkcIPgyP5gsHRPV+Do9SZlVvUZh/Ub1LvILOOhWayHoMjWV7fvn0xb9483XJYgeP8fmG2QnCUySNlIdB5k15DmbEcLtLS0tyGQtm8KQ0RaJX1OvoqvkJvZWmwLNuX3sq4EMVKBkfyBYOje74ER1lKV+rOmk0G7KLePSaoj6WdjoXmesTgSJZ3zz334Nlnn9Uth7tRDzfAv8Ej1MFRXq779u7F1i1bsGXLZqy45jaXcBjKWcflSexJRTQaqRB08vVXVQiFsi+TUuLj40u/OczJElyjRo3ye3h0R353FXsrKwbLlAD2VjI4ki8YHN2ranCUkmIDsRPb1fu5s+PVR8pp6qOlfPA8g8GRyDcrV67EmWeeqVsOcqvwBfUCOx21Sg/4QaCDo7wc92RmYosx+1iFQ3lUIbEsKMrj4cOH9XeHlvx+01WIkd4xCYflt4Yq2MjXynrNQvUG50/Lly/Hv84+z+gJOBjicF5b/V7LB0m5BV7Wlv3q9FYyOJIvGBzdq0pwLMQxY0Wrn0xmUNdV76sz1DusvMcKBkeiarj11lvx+uuv65aDvNDeVJdSf9Su8geJG86laor+72qjTI2Uq5HNCqVqZL9xYxVTYlxX7okE+/fvx6ZNm/DXX3+5bPJcSimfUJLnRlaHMNtkebEfa7TU30nkPYZD9zyFQ28/OEkYewLZ+BC5pQfKiYuLw1dffYVzzjlHHwkdBkeyhby8PJx77rlYtWqVPuLwD9TEy2iIYMxwtXqpmvL7lZWqIXNyO1tm+ZuFStmys7P1d4aGDA9oeKSwQo9lE70vPRk1g/A6IWticHTPH8FRVsCSBQ/MzJ49GzfeeKNuhRaDI9mG9PRIIdR9+1xfeNciyai9V13lS9U4ZiQ7gmI4laqpU6eOEQLdhcPqlqoh3xw8eNBtb6UcLyz0fQ1af5DeeQmVI9XrRcZTEZVhcHSvusFR1sK/x80M6gcffBBPPPGEboUegyPZyqeffoqePXsaYwWdPa4uiT3huaJ+WamasiDovIV7qZry+8EoVUP+Jb2VO3fuNA2Vsu3Zs0d/Z+BJgJyORsYkHSLB4OhedYLjRhRgkLrymC2Ve+WVV+K9994Lq7s/DI5kO/LJbPTo0brlILfgpiAddVDDpYZhWc9hOJeqcd4Ph1I1FFy5ubmmvZUbN240jhcUFOjv9I/yMziJGBzd8zU45qhrzgDsMjomnJ2gXn8/5e4L+BKCVcXgSLZTUlKCK664AgsXLtRHwo/0A9qlVA2FBznvPfVWZmZm6u+smpnqLD1JfewiYnB0z5fgKEOf7sRurIHrhMj66vogM6gvO7ZNHwkfDI5kSzLr9R91G5jWwQqGSCtVQ+FPyjiV9VYu7TMQO9RrYwcKjUfpcZeLmBkGRyrD4OheVYOjvNoeQzYWmc2gVteGV9SV4mT1ugvH6wODI9nWnKjGGIhd6rOc/0/xGPXClgDoCIOl9fPKgmKa+pq3JZoZHCnYVkZVvJDJyKo9Kjz2Vh+1nDE4UhkGR/eqGhxn4wCmIEe3KnoCDXCRHo/P4EgUZG+99ZZPJQxYqoYijdSelNqdzhgcqUykB0dP4dAT5+C4DEcwUn1UMwtfjzzyCB599FHdCk8MjmR7M2bMMJaM++233/QR11I15UOhPLJUDUUaBkeqDINj9YPjnyjArdhlVPBwdu2112LOnDlh3ynB4EgRQU5zKQ4eHR1thEOWqiGqiMGRKsPgWL3gKOXcZAZ1psnY+44dO2LZsmWWmBTJe20UESQkygvz1FNPRb169RgaiYgooA4cOIA1P/+ML3EEr2M/emGbaWiUJUIXLFhgmUoa7HEkIiL2OFKl2ONYscdRXjPbt23Dpk1/YdNf5TbdzjFZxcyZ1Bf+btWPOO200/SR8MfgSEREtgiOUlJIlm6Ti3Fd1FBbtLFx/W3/iMjgmJeLYwcy1bYbj51bv0I43Lpli7HaU3WMQxpGHfOtxmqoMDgSEZGlg6OUE/oAh/AGDhhlhZzJyjflg6Ts11OPKWqTx/JfS1H7sQyapmwZHEuKcexgFqCCYVlAhPGo9/MP62/0v8HqjBuIZMuVZGNwJCIiSwfHd1VonIC9ulV9iX8HydJHR8h0DZ/JarPTZAFP4dCT8A2OKuLkHTZCoIRBl4AoofGY6xrRgSRj7IcOHYpJkyZZcrw9gyMREVk2OGajGNdgBw4b/Y7BJ5d9CY/OPZqOwFkaMMu+JqE0nIOmJYNjcRGOHZJew9JA6BIQ84/obwyNpKQktGrVCi1btkSLFi2M2sKnnHKK/qr1MDgSEZFlg+NDyMJnKjZahYTG8gHT0ZvpCJxlX5PHBPUYzD6p8AyOKqYcPeQIgs4B8VC21FzT3xt8UnexWbNmRjAsC4jlN7uVf2NwJCIiSwbH5TiKobDWxIKqkvGWzr2WFQNn+bAZjdrVjJkhC47FhW7GGuqAWHBUf2NoJCcnm4ZC2SQ0mr127IrBkYiILBccZQ36ftih/uc6GeYVNMQNuRuQlZVlbHv27DE2d/uyFRQU6D9tbTKD3BEyK/ZgOodPeYxzCpqBC44qahw56AiCzgHxkIxRDWEciaqBqKQGuPCMf5iGQ+k1pFIMjkREZLng+BJyMB0HdMvhctTBv5FapZmqchk8dOiQESC/bt0V+1Cs/nbZSvRj6b7jeHGIRlT6n8w4L99r2WpQfzRISzOWXZXHVHlskIY0tV8/NdVtz5oRHIsKcOzgnoo9heX3C/P0d4dIrTqISm6otnRAP0ob8piYCtSIRsGzvq0OE0kYHImIyFLBcRMKcQN2osiphypZBaB30di4hetriZOVUY51hd2R0Jirg+R+te1T+6WPjpApj6VfL/2aXS60KXXrGiGyLFAuW/oV2v3jH/j2p7U4luu/me0+UcEvKimtNAi6BES1XzNBf6N7DI6VY3AkIiLLBEe5YP0Lu7Earr1X06dPx4ABA3QrfEiR6L1793p121z2c3Jy9J8kZ6mpqaa3kmWTpftiYmL0d1KgMDgSEZFlguNC5GIMsnXLoWvXrli6dKktZq8WFhYiOzvbbbB03pfb7HYh56CUrDELhnJcSttQaDE4EhGRJYKj3PKVmo0HjJvFDvLvXrNmDU466SR9JLLk5eVVGi7LHzt6NLQzlGX8pFkwlE16DaOjo/V3UjhicCQiIksEx8eRjY+Qq1sODz30EMaOHatbVJnDhw+7BEtP+9IDWhVxcXEeew0TExP1d5IVMTgSEVHYB8efkIfbsVu3HKS23q+//oratWvrI+RPEhEOHjzoEijLHnNzc41ewvLhMCMjwyiKTfbE4EhERGEdHAtxzJhFvVntOVuyZAkuvvhi3SKiQONHAiIicutp7DMNbMH0Jg6a/hv69evH0EgUZOxxJCIitz2OZXr06IFeS1bjLNSuco+Dr6uRiB2bNqJdu3bGBJDyZAm4devWoWHDhvoIEQUDexyJiMiYydq7d2/dciW3hIchE9diB97BQRxxmtkcCNKvcccdd7iERvHUU08xNBKFAHsciYjIsHPnTrRt2xYHDrgu5ecsATXQB3VwDZLQGJ6LLvva4/ju3Ldxc//rdcuhU6dO+O677zgBgygEGByJiOhv0rM4atQooy6iN6TcdhfE4zoVIDuiltF25ktw3L9/PzqcfBIyd1ecSS09o6tWrcIpp5yijxBRMDE4EhFRBXJZ+Prrr/H8889jwYIFKCnx7rZ0K8ThctTB2ahdIUKeuPEbvee9YUPuxOJPFumWw4gRIzBx4kTdIqJgY3AkIiK3Nm/ejBdeeAHTpk0zegFDqWnTpvj9999Rp04dfYSIgo3BkYiIKiWrjYyp0xxz3ZTGCYYPPvgAffr00S0iCgWOLCYiokolJCRg3LFsbCzOM8ZBXnLJJforwSGBkaGRKPTY40hERD5Zv349pk6diunTpxtLzwVKUlKSsaxgs2bN9BEiChX2OBIRkU9OOOEETJ48Gdu3b8ekSZOMtj9FRUVh0KBBRqFvhkai8MAeRyIi8huZQGNWsNsXcXFxqFevnm4RUThgcCQiIiIir/BWNRERERF5hcGRiIiIiLzC4EhEREREXmFwJCIiIiKvMDgSERERkVcYHImIiIjIKwyOREREROQVBkciIiIi8gqDIxERERF5hcGRiIiIiLzC4EhEREREXmFwJCIiIiKvMDgSERERkVcYHImIiIjIKwyOREREROQF4P8B9jZRLOu+qfM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90332A5-9097-417D-8E51-F6DAF12B38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26028" y="1788155"/>
            <a:ext cx="2719233" cy="16772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82DA40D-9ACF-442E-80BB-031D264D30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09017" y="2333044"/>
            <a:ext cx="1082983" cy="350465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89B0760-F392-4488-9E0E-A2F5FC0A2BA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087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583"/>
    </mc:Choice>
    <mc:Fallback xmlns="">
      <p:transition spd="slow" advTm="655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6" grpId="0" animBg="1"/>
      <p:bldP spid="40" grpId="0" animBg="1"/>
      <p:bldP spid="41" grpId="0" animBg="1"/>
      <p:bldP spid="43" grpId="0" animBg="1"/>
      <p:bldP spid="44" grpId="0" animBg="1"/>
      <p:bldP spid="45" grpId="0" animBg="1"/>
    </p:bldLst>
  </p:timing>
  <p:extLst>
    <p:ext uri="{3A86A75C-4F4B-4683-9AE1-C65F6400EC91}">
      <p14:laserTraceLst xmlns:p14="http://schemas.microsoft.com/office/powerpoint/2010/main">
        <p14:tracePtLst>
          <p14:tracePt t="1448" x="7324725" y="4237038"/>
          <p14:tracePt t="1454" x="7305675" y="4237038"/>
          <p14:tracePt t="1462" x="7242175" y="4183063"/>
          <p14:tracePt t="1469" x="6940550" y="4000500"/>
          <p14:tracePt t="1475" x="6329363" y="3679825"/>
          <p14:tracePt t="1482" x="5991225" y="3533775"/>
          <p14:tracePt t="1490" x="5643563" y="3360738"/>
          <p14:tracePt t="1496" x="5095875" y="3095625"/>
          <p14:tracePt t="1503" x="4630738" y="2840038"/>
          <p14:tracePt t="1511" x="4283075" y="2667000"/>
          <p14:tracePt t="1518" x="3971925" y="2501900"/>
          <p14:tracePt t="1524" x="3625850" y="2328863"/>
          <p14:tracePt t="1530" x="3452813" y="2228850"/>
          <p14:tracePt t="1538" x="3324225" y="2163763"/>
          <p14:tracePt t="1545" x="3141663" y="2054225"/>
          <p14:tracePt t="1552" x="3005138" y="1990725"/>
          <p14:tracePt t="1559" x="2886075" y="1927225"/>
          <p14:tracePt t="1566" x="2776538" y="1881188"/>
          <p14:tracePt t="1573" x="2684463" y="1825625"/>
          <p14:tracePt t="1580" x="2620963" y="1789113"/>
          <p14:tracePt t="1587" x="2593975" y="1781175"/>
          <p14:tracePt t="1595" x="2584450" y="1781175"/>
          <p14:tracePt t="1601" x="2566988" y="1781175"/>
          <p14:tracePt t="1608" x="2557463" y="1781175"/>
          <p14:tracePt t="1622" x="2547938" y="1781175"/>
          <p14:tracePt t="1636" x="2538413" y="1789113"/>
          <p14:tracePt t="1650" x="2530475" y="1798638"/>
          <p14:tracePt t="2244" x="2520950" y="1798638"/>
          <p14:tracePt t="2259" x="2511425" y="1798638"/>
          <p14:tracePt t="2433" x="2511425" y="1808163"/>
          <p14:tracePt t="2447" x="2511425" y="1817688"/>
          <p14:tracePt t="3279" x="2520950" y="1817688"/>
          <p14:tracePt t="3321" x="2530475" y="1817688"/>
          <p14:tracePt t="3384" x="2530475" y="1825625"/>
          <p14:tracePt t="3419" x="2530475" y="1835150"/>
          <p14:tracePt t="3446" x="2538413" y="1835150"/>
          <p14:tracePt t="3474" x="2547938" y="1835150"/>
          <p14:tracePt t="3495" x="2566988" y="1825625"/>
          <p14:tracePt t="3502" x="2574925" y="1825625"/>
          <p14:tracePt t="3510" x="2584450" y="1817688"/>
          <p14:tracePt t="3516" x="2611438" y="1817688"/>
          <p14:tracePt t="3523" x="2620963" y="1817688"/>
          <p14:tracePt t="3530" x="2647950" y="1808163"/>
          <p14:tracePt t="3537" x="2657475" y="1798638"/>
          <p14:tracePt t="3545" x="2667000" y="1798638"/>
          <p14:tracePt t="3552" x="2676525" y="1798638"/>
          <p14:tracePt t="3559" x="2684463" y="1798638"/>
          <p14:tracePt t="3573" x="2693988" y="1789113"/>
          <p14:tracePt t="3579" x="2703513" y="1781175"/>
          <p14:tracePt t="3601" x="2713038" y="1781175"/>
          <p14:tracePt t="4943" x="2713038" y="1789113"/>
          <p14:tracePt t="4949" x="2693988" y="1825625"/>
          <p14:tracePt t="4957" x="2693988" y="1854200"/>
          <p14:tracePt t="4963" x="2693988" y="1871663"/>
          <p14:tracePt t="4971" x="2684463" y="1898650"/>
          <p14:tracePt t="4979" x="2676525" y="1908175"/>
          <p14:tracePt t="4984" x="2676525" y="1935163"/>
          <p14:tracePt t="4992" x="2667000" y="1973263"/>
          <p14:tracePt t="4998" x="2647950" y="2009775"/>
          <p14:tracePt t="5005" x="2603500" y="2082800"/>
          <p14:tracePt t="5012" x="2557463" y="2136775"/>
          <p14:tracePt t="5019" x="2501900" y="2200275"/>
          <p14:tracePt t="5027" x="2419350" y="2273300"/>
          <p14:tracePt t="5034" x="2309813" y="2374900"/>
          <p14:tracePt t="5040" x="2200275" y="2455863"/>
          <p14:tracePt t="5047" x="2054225" y="2593975"/>
          <p14:tracePt t="5055" x="1890713" y="2747963"/>
          <p14:tracePt t="5062" x="1771650" y="2840038"/>
          <p14:tracePt t="5069" x="1725613" y="2886075"/>
          <p14:tracePt t="5075" x="1671638" y="2913063"/>
          <p14:tracePt t="5083" x="1635125" y="2940050"/>
          <p14:tracePt t="5090" x="1606550" y="2959100"/>
          <p14:tracePt t="5096" x="1589088" y="2968625"/>
          <p14:tracePt t="5103" x="1570038" y="2976563"/>
          <p14:tracePt t="5117" x="1552575" y="2986088"/>
          <p14:tracePt t="5152" x="1543050" y="2986088"/>
          <p14:tracePt t="5173" x="1533525" y="2986088"/>
          <p14:tracePt t="5187" x="1533525" y="2976563"/>
          <p14:tracePt t="5194" x="1516063" y="2976563"/>
          <p14:tracePt t="5208" x="1497013" y="2968625"/>
          <p14:tracePt t="5222" x="1497013" y="2959100"/>
          <p14:tracePt t="5229" x="1479550" y="2959100"/>
          <p14:tracePt t="5237" x="1470025" y="2959100"/>
          <p14:tracePt t="5244" x="1433513" y="2949575"/>
          <p14:tracePt t="5250" x="1370013" y="2949575"/>
          <p14:tracePt t="5258" x="1296988" y="2949575"/>
          <p14:tracePt t="5264" x="1204913" y="2976563"/>
          <p14:tracePt t="5271" x="1114425" y="3013075"/>
          <p14:tracePt t="5279" x="941388" y="3095625"/>
          <p14:tracePt t="5285" x="739775" y="3205163"/>
          <p14:tracePt t="5292" x="566738" y="3305175"/>
          <p14:tracePt t="5299" x="438150" y="3387725"/>
          <p14:tracePt t="5306" x="347663" y="3451225"/>
          <p14:tracePt t="5313" x="301625" y="3487738"/>
          <p14:tracePt t="5320" x="265113" y="3524250"/>
          <p14:tracePt t="5327" x="238125" y="3560763"/>
          <p14:tracePt t="5335" x="209550" y="3606800"/>
          <p14:tracePt t="5340" x="192088" y="3652838"/>
          <p14:tracePt t="5347" x="173038" y="3679825"/>
          <p14:tracePt t="5355" x="165100" y="3679825"/>
          <p14:tracePt t="5363" x="165100" y="3698875"/>
          <p14:tracePt t="5369" x="155575" y="3698875"/>
          <p14:tracePt t="5378" x="146050" y="3706813"/>
          <p14:tracePt t="5390" x="136525" y="3706813"/>
          <p14:tracePt t="5412" x="136525" y="3716338"/>
          <p14:tracePt t="5733" x="146050" y="3735388"/>
          <p14:tracePt t="5740" x="182563" y="3743325"/>
          <p14:tracePt t="5746" x="228600" y="3771900"/>
          <p14:tracePt t="5754" x="255588" y="3779838"/>
          <p14:tracePt t="5760" x="282575" y="3789363"/>
          <p14:tracePt t="5767" x="301625" y="3798888"/>
          <p14:tracePt t="5775" x="328613" y="3825875"/>
          <p14:tracePt t="5781" x="355600" y="3835400"/>
          <p14:tracePt t="5789" x="374650" y="3852863"/>
          <p14:tracePt t="5795" x="392113" y="3852863"/>
          <p14:tracePt t="5803" x="392113" y="3862388"/>
          <p14:tracePt t="5809" x="411163" y="3862388"/>
          <p14:tracePt t="5817" x="411163" y="3871913"/>
          <p14:tracePt t="5824" x="428625" y="3881438"/>
          <p14:tracePt t="5830" x="438150" y="3889375"/>
          <p14:tracePt t="5837" x="457200" y="3889375"/>
          <p14:tracePt t="5846" x="457200" y="3898900"/>
          <p14:tracePt t="5852" x="465138" y="3908425"/>
          <p14:tracePt t="5859" x="474663" y="3908425"/>
          <p14:tracePt t="5865" x="484188" y="3908425"/>
          <p14:tracePt t="5872" x="484188" y="3917950"/>
          <p14:tracePt t="5881" x="501650" y="3927475"/>
          <p14:tracePt t="5896" x="511175" y="3927475"/>
          <p14:tracePt t="5907" x="520700" y="3935413"/>
          <p14:tracePt t="5914" x="530225" y="3935413"/>
          <p14:tracePt t="5921" x="530225" y="3944938"/>
          <p14:tracePt t="5929" x="538163" y="3944938"/>
          <p14:tracePt t="5943" x="557213" y="3944938"/>
          <p14:tracePt t="5963" x="566738" y="3944938"/>
          <p14:tracePt t="5971" x="574675" y="3954463"/>
          <p14:tracePt t="5984" x="584200" y="3954463"/>
          <p14:tracePt t="5991" x="593725" y="3954463"/>
          <p14:tracePt t="6012" x="603250" y="3954463"/>
          <p14:tracePt t="6020" x="611188" y="3954463"/>
          <p14:tracePt t="6033" x="620713" y="3954463"/>
          <p14:tracePt t="6040" x="630238" y="3954463"/>
          <p14:tracePt t="6047" x="639763" y="3954463"/>
          <p14:tracePt t="6062" x="647700" y="3954463"/>
          <p14:tracePt t="6068" x="657225" y="3954463"/>
          <p14:tracePt t="6074" x="666750" y="3954463"/>
          <p14:tracePt t="6082" x="676275" y="3954463"/>
          <p14:tracePt t="6096" x="684213" y="3954463"/>
          <p14:tracePt t="6103" x="703263" y="3954463"/>
          <p14:tracePt t="6117" x="712788" y="3963988"/>
          <p14:tracePt t="6123" x="720725" y="3963988"/>
          <p14:tracePt t="6131" x="730250" y="3963988"/>
          <p14:tracePt t="6138" x="739775" y="3963988"/>
          <p14:tracePt t="6146" x="749300" y="3963988"/>
          <p14:tracePt t="6152" x="757238" y="3963988"/>
          <p14:tracePt t="6159" x="776288" y="3963988"/>
          <p14:tracePt t="6167" x="785813" y="3971925"/>
          <p14:tracePt t="6172" x="803275" y="3981450"/>
          <p14:tracePt t="6179" x="822325" y="3981450"/>
          <p14:tracePt t="6187" x="849313" y="3981450"/>
          <p14:tracePt t="6196" x="868363" y="3981450"/>
          <p14:tracePt t="6200" x="876300" y="3981450"/>
          <p14:tracePt t="6208" x="895350" y="3981450"/>
          <p14:tracePt t="6215" x="904875" y="3981450"/>
          <p14:tracePt t="6222" x="931863" y="3981450"/>
          <p14:tracePt t="6229" x="941388" y="3981450"/>
          <p14:tracePt t="6235" x="968375" y="3981450"/>
          <p14:tracePt t="6244" x="977900" y="3981450"/>
          <p14:tracePt t="6250" x="995363" y="3981450"/>
          <p14:tracePt t="6257" x="1014413" y="3981450"/>
          <p14:tracePt t="6263" x="1031875" y="3981450"/>
          <p14:tracePt t="6271" x="1050925" y="3981450"/>
          <p14:tracePt t="6278" x="1058863" y="3981450"/>
          <p14:tracePt t="6285" x="1077913" y="3990975"/>
          <p14:tracePt t="6293" x="1087438" y="3990975"/>
          <p14:tracePt t="6298" x="1095375" y="3990975"/>
          <p14:tracePt t="6306" x="1104900" y="3990975"/>
          <p14:tracePt t="6313" x="1114425" y="3990975"/>
          <p14:tracePt t="6320" x="1131888" y="3990975"/>
          <p14:tracePt t="6334" x="1141413" y="3990975"/>
          <p14:tracePt t="6341" x="1150938" y="3990975"/>
          <p14:tracePt t="6347" x="1160463" y="3990975"/>
          <p14:tracePt t="6362" x="1177925" y="3990975"/>
          <p14:tracePt t="6391" x="1187450" y="3990975"/>
          <p14:tracePt t="6963" x="1168400" y="3990975"/>
          <p14:tracePt t="6978" x="1160463" y="3990975"/>
          <p14:tracePt t="6983" x="1141413" y="3990975"/>
          <p14:tracePt t="6998" x="1131888" y="3990975"/>
          <p14:tracePt t="7005" x="1114425" y="3990975"/>
          <p14:tracePt t="7012" x="1104900" y="3990975"/>
          <p14:tracePt t="7019" x="1095375" y="4000500"/>
          <p14:tracePt t="7027" x="1077913" y="4000500"/>
          <p14:tracePt t="7032" x="1068388" y="4000500"/>
          <p14:tracePt t="7040" x="1058863" y="4000500"/>
          <p14:tracePt t="7047" x="1041400" y="4008438"/>
          <p14:tracePt t="7054" x="1031875" y="4008438"/>
          <p14:tracePt t="7062" x="1014413" y="4008438"/>
          <p14:tracePt t="7067" x="1004888" y="4017963"/>
          <p14:tracePt t="7075" x="985838" y="4017963"/>
          <p14:tracePt t="7081" x="977900" y="4017963"/>
          <p14:tracePt t="7088" x="968375" y="4017963"/>
          <p14:tracePt t="7096" x="958850" y="4017963"/>
          <p14:tracePt t="7103" x="941388" y="4017963"/>
          <p14:tracePt t="7110" x="922338" y="4017963"/>
          <p14:tracePt t="7117" x="912813" y="4017963"/>
          <p14:tracePt t="7124" x="895350" y="4017963"/>
          <p14:tracePt t="7130" x="885825" y="4017963"/>
          <p14:tracePt t="7137" x="868363" y="4017963"/>
          <p14:tracePt t="7146" x="858838" y="4027488"/>
          <p14:tracePt t="7151" x="839788" y="4027488"/>
          <p14:tracePt t="7159" x="822325" y="4027488"/>
          <p14:tracePt t="7166" x="812800" y="4027488"/>
          <p14:tracePt t="7173" x="803275" y="4027488"/>
          <p14:tracePt t="7180" x="793750" y="4027488"/>
          <p14:tracePt t="7186" x="785813" y="4027488"/>
          <p14:tracePt t="7194" x="776288" y="4027488"/>
          <p14:tracePt t="7201" x="757238" y="4027488"/>
          <p14:tracePt t="7208" x="749300" y="4027488"/>
          <p14:tracePt t="7214" x="739775" y="4037013"/>
          <p14:tracePt t="7223" x="730250" y="4037013"/>
          <p14:tracePt t="7236" x="720725" y="4037013"/>
          <p14:tracePt t="7244" x="712788" y="4037013"/>
          <p14:tracePt t="7249" x="703263" y="4037013"/>
          <p14:tracePt t="7263" x="693738" y="4037013"/>
          <p14:tracePt t="7279" x="684213" y="4037013"/>
          <p14:tracePt t="7298" x="676275" y="4037013"/>
          <p14:tracePt t="7305" x="666750" y="4037013"/>
          <p14:tracePt t="7341" x="657225" y="4037013"/>
          <p14:tracePt t="7347" x="647700" y="4037013"/>
          <p14:tracePt t="7397" x="639763" y="4037013"/>
          <p14:tracePt t="7418" x="630238" y="4037013"/>
          <p14:tracePt t="7467" x="620713" y="4037013"/>
          <p14:tracePt t="7488" x="611188" y="4037013"/>
          <p14:tracePt t="7529" x="603250" y="4037013"/>
          <p14:tracePt t="7564" x="603250" y="4044950"/>
          <p14:tracePt t="7571" x="593725" y="4044950"/>
          <p14:tracePt t="7586" x="584200" y="4044950"/>
          <p14:tracePt t="7599" x="574675" y="4044950"/>
          <p14:tracePt t="7613" x="574675" y="4054475"/>
          <p14:tracePt t="7634" x="566738" y="4064000"/>
          <p14:tracePt t="7662" x="557213" y="4064000"/>
          <p14:tracePt t="7684" x="547688" y="4073525"/>
          <p14:tracePt t="7697" x="547688" y="4081463"/>
          <p14:tracePt t="7704" x="538163" y="4081463"/>
          <p14:tracePt t="7712" x="530225" y="4081463"/>
          <p14:tracePt t="7717" x="530225" y="4090988"/>
          <p14:tracePt t="7732" x="520700" y="4090988"/>
          <p14:tracePt t="7739" x="511175" y="4100513"/>
          <p14:tracePt t="7767" x="501650" y="4100513"/>
          <p14:tracePt t="7774" x="493713" y="4100513"/>
          <p14:tracePt t="7781" x="493713" y="4110038"/>
          <p14:tracePt t="7816" x="484188" y="4110038"/>
          <p14:tracePt t="7837" x="474663" y="4117975"/>
          <p14:tracePt t="7851" x="465138" y="4117975"/>
          <p14:tracePt t="7859" x="465138" y="4127500"/>
          <p14:tracePt t="9207" x="465138" y="4137025"/>
          <p14:tracePt t="9250" x="457200" y="4137025"/>
          <p14:tracePt t="9327" x="457200" y="4146550"/>
          <p14:tracePt t="9347" x="457200" y="4154488"/>
          <p14:tracePt t="9375" x="457200" y="4164013"/>
          <p14:tracePt t="9425" x="457200" y="4173538"/>
          <p14:tracePt t="9446" x="457200" y="4183063"/>
          <p14:tracePt t="9487" x="457200" y="4191000"/>
          <p14:tracePt t="9493" x="457200" y="4200525"/>
          <p14:tracePt t="9514" x="457200" y="4219575"/>
          <p14:tracePt t="9529" x="447675" y="4227513"/>
          <p14:tracePt t="9535" x="447675" y="4237038"/>
          <p14:tracePt t="9543" x="447675" y="4246563"/>
          <p14:tracePt t="9550" x="447675" y="4256088"/>
          <p14:tracePt t="9557" x="447675" y="4264025"/>
          <p14:tracePt t="9563" x="438150" y="4273550"/>
          <p14:tracePt t="9571" x="438150" y="4283075"/>
          <p14:tracePt t="9579" x="438150" y="4300538"/>
          <p14:tracePt t="9584" x="438150" y="4310063"/>
          <p14:tracePt t="9592" x="438150" y="4346575"/>
          <p14:tracePt t="9598" x="438150" y="4373563"/>
          <p14:tracePt t="9605" x="438150" y="4419600"/>
          <p14:tracePt t="9612" x="438150" y="4465638"/>
          <p14:tracePt t="9620" x="438150" y="4502150"/>
          <p14:tracePt t="9627" x="438150" y="4529138"/>
          <p14:tracePt t="9633" x="438150" y="4575175"/>
          <p14:tracePt t="9641" x="428625" y="4621213"/>
          <p14:tracePt t="9647" x="428625" y="4694238"/>
          <p14:tracePt t="9655" x="428625" y="4767263"/>
          <p14:tracePt t="9663" x="428625" y="4811713"/>
          <p14:tracePt t="9668" x="428625" y="4848225"/>
          <p14:tracePt t="9675" x="428625" y="4894263"/>
          <p14:tracePt t="9682" x="428625" y="4949825"/>
          <p14:tracePt t="9690" x="428625" y="4995863"/>
          <p14:tracePt t="9696" x="428625" y="5040313"/>
          <p14:tracePt t="9704" x="428625" y="5113338"/>
          <p14:tracePt t="9712" x="428625" y="5222875"/>
          <p14:tracePt t="9718" x="438150" y="5278438"/>
          <p14:tracePt t="9724" x="447675" y="5360988"/>
          <p14:tracePt t="9732" x="457200" y="5434013"/>
          <p14:tracePt t="9738" x="484188" y="5507038"/>
          <p14:tracePt t="9746" x="484188" y="5580063"/>
          <p14:tracePt t="9752" x="484188" y="5643563"/>
          <p14:tracePt t="9759" x="501650" y="5670550"/>
          <p14:tracePt t="9767" x="501650" y="5689600"/>
          <p14:tracePt t="9773" x="501650" y="5707063"/>
          <p14:tracePt t="9780" x="511175" y="5726113"/>
          <p14:tracePt t="9788" x="520700" y="5753100"/>
          <p14:tracePt t="9793" x="538163" y="5762625"/>
          <p14:tracePt t="9801" x="547688" y="5780088"/>
          <p14:tracePt t="9808" x="547688" y="5799138"/>
          <p14:tracePt t="9816" x="547688" y="5816600"/>
          <p14:tracePt t="9822" x="557213" y="5826125"/>
          <p14:tracePt t="9829" x="557213" y="5843588"/>
          <p14:tracePt t="9835" x="557213" y="5853113"/>
          <p14:tracePt t="9843" x="574675" y="5881688"/>
          <p14:tracePt t="9850" x="584200" y="5908675"/>
          <p14:tracePt t="9858" x="593725" y="5918200"/>
          <p14:tracePt t="9864" x="593725" y="5926138"/>
          <p14:tracePt t="9871" x="603250" y="5935663"/>
          <p14:tracePt t="9884" x="603250" y="5945188"/>
          <p14:tracePt t="9892" x="611188" y="5962650"/>
          <p14:tracePt t="9912" x="611188" y="5981700"/>
          <p14:tracePt t="9915" x="620713" y="5981700"/>
          <p14:tracePt t="9927" x="620713" y="5999163"/>
          <p14:tracePt t="9934" x="620713" y="6008688"/>
          <p14:tracePt t="9947" x="620713" y="6027738"/>
          <p14:tracePt t="9955" x="630238" y="6035675"/>
          <p14:tracePt t="9962" x="630238" y="6045200"/>
          <p14:tracePt t="9969" x="639763" y="6054725"/>
          <p14:tracePt t="9983" x="647700" y="6064250"/>
          <p14:tracePt t="9990" x="647700" y="6072188"/>
          <p14:tracePt t="10005" x="647700" y="6081713"/>
          <p14:tracePt t="10012" x="657225" y="6091238"/>
          <p14:tracePt t="10017" x="657225" y="6100763"/>
          <p14:tracePt t="10039" x="666750" y="6100763"/>
          <p14:tracePt t="10045" x="666750" y="6108700"/>
          <p14:tracePt t="10054" x="666750" y="6118225"/>
          <p14:tracePt t="10081" x="676275" y="6127750"/>
          <p14:tracePt t="10110" x="684213" y="6137275"/>
          <p14:tracePt t="10151" x="693738" y="6137275"/>
          <p14:tracePt t="10159" x="703263" y="6145213"/>
          <p14:tracePt t="10172" x="720725" y="6145213"/>
          <p14:tracePt t="10178" x="739775" y="6154738"/>
          <p14:tracePt t="10185" x="757238" y="6154738"/>
          <p14:tracePt t="10194" x="785813" y="6154738"/>
          <p14:tracePt t="10200" x="812800" y="6154738"/>
          <p14:tracePt t="10207" x="849313" y="6164263"/>
          <p14:tracePt t="10213" x="885825" y="6164263"/>
          <p14:tracePt t="10221" x="949325" y="6173788"/>
          <p14:tracePt t="10229" x="1050925" y="6173788"/>
          <p14:tracePt t="10235" x="1187450" y="6173788"/>
          <p14:tracePt t="10241" x="1323975" y="6164263"/>
          <p14:tracePt t="10248" x="1533525" y="6154738"/>
          <p14:tracePt t="10256" x="1681163" y="6154738"/>
          <p14:tracePt t="10262" x="1808163" y="6145213"/>
          <p14:tracePt t="10269" x="1954213" y="6145213"/>
          <p14:tracePt t="10277" x="2100263" y="6145213"/>
          <p14:tracePt t="10284" x="2200275" y="6173788"/>
          <p14:tracePt t="10290" x="2309813" y="6181725"/>
          <p14:tracePt t="10297" x="2401888" y="6200775"/>
          <p14:tracePt t="10304" x="2447925" y="6210300"/>
          <p14:tracePt t="10313" x="2511425" y="6237288"/>
          <p14:tracePt t="10318" x="2547938" y="6254750"/>
          <p14:tracePt t="10325" x="2593975" y="6283325"/>
          <p14:tracePt t="10332" x="2657475" y="6319838"/>
          <p14:tracePt t="10340" x="2713038" y="6327775"/>
          <p14:tracePt t="10347" x="2757488" y="6346825"/>
          <p14:tracePt t="10353" x="2794000" y="6356350"/>
          <p14:tracePt t="10361" x="2822575" y="6373813"/>
          <p14:tracePt t="10367" x="2859088" y="6410325"/>
          <p14:tracePt t="10381" x="2859088" y="6419850"/>
          <p14:tracePt t="10703" x="2886075" y="6410325"/>
          <p14:tracePt t="10710" x="2922588" y="6383338"/>
          <p14:tracePt t="10717" x="2976563" y="6364288"/>
          <p14:tracePt t="10724" x="3022600" y="6346825"/>
          <p14:tracePt t="10730" x="3068638" y="6327775"/>
          <p14:tracePt t="10739" x="3168650" y="6291263"/>
          <p14:tracePt t="10745" x="3214688" y="6283325"/>
          <p14:tracePt t="10752" x="3278188" y="6273800"/>
          <p14:tracePt t="10759" x="3333750" y="6246813"/>
          <p14:tracePt t="10766" x="3416300" y="6227763"/>
          <p14:tracePt t="10772" x="3516313" y="6200775"/>
          <p14:tracePt t="10780" x="3625850" y="6181725"/>
          <p14:tracePt t="10786" x="3725863" y="6154738"/>
          <p14:tracePt t="10795" x="3789363" y="6154738"/>
          <p14:tracePt t="10801" x="3844925" y="6154738"/>
          <p14:tracePt t="10808" x="3917950" y="6154738"/>
          <p14:tracePt t="10815" x="3981450" y="6145213"/>
          <p14:tracePt t="10822" x="4054475" y="6137275"/>
          <p14:tracePt t="10829" x="4119563" y="6137275"/>
          <p14:tracePt t="10836" x="4164013" y="6137275"/>
          <p14:tracePt t="10844" x="4183063" y="6127750"/>
          <p14:tracePt t="10850" x="4219575" y="6127750"/>
          <p14:tracePt t="10857" x="4246563" y="6127750"/>
          <p14:tracePt t="10863" x="4273550" y="6118225"/>
          <p14:tracePt t="10871" x="4310063" y="6118225"/>
          <p14:tracePt t="10879" x="4338638" y="6118225"/>
          <p14:tracePt t="10884" x="4375150" y="6108700"/>
          <p14:tracePt t="10892" x="4419600" y="6108700"/>
          <p14:tracePt t="10898" x="4456113" y="6100763"/>
          <p14:tracePt t="10906" x="4548188" y="6091238"/>
          <p14:tracePt t="10913" x="4638675" y="6072188"/>
          <p14:tracePt t="10919" x="4730750" y="6035675"/>
          <p14:tracePt t="10926" x="4803775" y="6027738"/>
          <p14:tracePt t="10933" x="4867275" y="5999163"/>
          <p14:tracePt t="10943" x="4886325" y="5999163"/>
          <p14:tracePt t="10947" x="4913313" y="5999163"/>
          <p14:tracePt t="10955" x="4932363" y="5999163"/>
          <p14:tracePt t="10963" x="4940300" y="5999163"/>
          <p14:tracePt t="10968" x="4959350" y="5999163"/>
          <p14:tracePt t="10982" x="4976813" y="5999163"/>
          <p14:tracePt t="11011" x="4986338" y="5999163"/>
          <p14:tracePt t="11025" x="4995863" y="5999163"/>
          <p14:tracePt t="11045" x="5005388" y="5999163"/>
          <p14:tracePt t="11060" x="5013325" y="6008688"/>
          <p14:tracePt t="11066" x="5022850" y="6008688"/>
          <p14:tracePt t="11095" x="5032375" y="6008688"/>
          <p14:tracePt t="11101" x="5041900" y="6008688"/>
          <p14:tracePt t="11137" x="5049838" y="6008688"/>
          <p14:tracePt t="11158" x="5059363" y="6008688"/>
          <p14:tracePt t="12137" x="5049838" y="6008688"/>
          <p14:tracePt t="12227" x="5041900" y="6008688"/>
          <p14:tracePt t="13451" x="5032375" y="6008688"/>
          <p14:tracePt t="13464" x="5013325" y="6008688"/>
          <p14:tracePt t="13471" x="5005388" y="6008688"/>
          <p14:tracePt t="13478" x="4976813" y="6008688"/>
          <p14:tracePt t="13486" x="4940300" y="6008688"/>
          <p14:tracePt t="13492" x="4895850" y="6008688"/>
          <p14:tracePt t="13500" x="4840288" y="6008688"/>
          <p14:tracePt t="13507" x="4776788" y="6008688"/>
          <p14:tracePt t="13513" x="4721225" y="5999163"/>
          <p14:tracePt t="13520" x="4657725" y="5999163"/>
          <p14:tracePt t="13528" x="4611688" y="5999163"/>
          <p14:tracePt t="13535" x="4565650" y="5991225"/>
          <p14:tracePt t="13541" x="4521200" y="5981700"/>
          <p14:tracePt t="13548" x="4456113" y="5981700"/>
          <p14:tracePt t="13555" x="4383088" y="5962650"/>
          <p14:tracePt t="13562" x="4319588" y="5954713"/>
          <p14:tracePt t="13569" x="4265613" y="5954713"/>
          <p14:tracePt t="13576" x="4200525" y="5935663"/>
          <p14:tracePt t="13584" x="4137025" y="5926138"/>
          <p14:tracePt t="13590" x="4073525" y="5918200"/>
          <p14:tracePt t="13597" x="3944938" y="5881688"/>
          <p14:tracePt t="13604" x="3808413" y="5862638"/>
          <p14:tracePt t="13612" x="3662363" y="5835650"/>
          <p14:tracePt t="13618" x="3516313" y="5799138"/>
          <p14:tracePt t="13625" x="3397250" y="5789613"/>
          <p14:tracePt t="13633" x="3306763" y="5770563"/>
          <p14:tracePt t="13639" x="3251200" y="5762625"/>
          <p14:tracePt t="13646" x="3187700" y="5743575"/>
          <p14:tracePt t="13653" x="3122613" y="5743575"/>
          <p14:tracePt t="13660" x="3059113" y="5726113"/>
          <p14:tracePt t="13667" x="3032125" y="5726113"/>
          <p14:tracePt t="13674" x="3013075" y="5726113"/>
          <p14:tracePt t="13681" x="2995613" y="5716588"/>
          <p14:tracePt t="13688" x="2986088" y="5716588"/>
          <p14:tracePt t="13695" x="2968625" y="5716588"/>
          <p14:tracePt t="13702" x="2959100" y="5707063"/>
          <p14:tracePt t="13709" x="2949575" y="5707063"/>
          <p14:tracePt t="13715" x="2940050" y="5697538"/>
          <p14:tracePt t="13723" x="2932113" y="5697538"/>
          <p14:tracePt t="13730" x="2922588" y="5697538"/>
          <p14:tracePt t="13744" x="2922588" y="5689600"/>
          <p14:tracePt t="13752" x="2913063" y="5689600"/>
          <p14:tracePt t="13758" x="2903538" y="5680075"/>
          <p14:tracePt t="14149" x="2895600" y="5680075"/>
          <p14:tracePt t="14198" x="2886075" y="5680075"/>
          <p14:tracePt t="14226" x="2876550" y="5680075"/>
          <p14:tracePt t="14241" x="2876550" y="5670550"/>
          <p14:tracePt t="14275" x="2867025" y="5670550"/>
          <p14:tracePt t="14289" x="2859088" y="5670550"/>
          <p14:tracePt t="14709" x="2849563" y="5607050"/>
          <p14:tracePt t="14716" x="2822575" y="5487988"/>
          <p14:tracePt t="14723" x="2794000" y="5368925"/>
          <p14:tracePt t="14729" x="2786063" y="5241925"/>
          <p14:tracePt t="14737" x="2776538" y="5122863"/>
          <p14:tracePt t="14744" x="2776538" y="5003800"/>
          <p14:tracePt t="14751" x="2757488" y="4903788"/>
          <p14:tracePt t="14758" x="2749550" y="4830763"/>
          <p14:tracePt t="14764" x="2740025" y="4748213"/>
          <p14:tracePt t="14771" x="2720975" y="4702175"/>
          <p14:tracePt t="14779" x="2713038" y="4629150"/>
          <p14:tracePt t="14786" x="2676525" y="4548188"/>
          <p14:tracePt t="14792" x="2630488" y="4483100"/>
          <p14:tracePt t="14800" x="2603500" y="4429125"/>
          <p14:tracePt t="14807" x="2584450" y="4392613"/>
          <p14:tracePt t="14814" x="2547938" y="4356100"/>
          <p14:tracePt t="14821" x="2520950" y="4329113"/>
          <p14:tracePt t="14829" x="2493963" y="4310063"/>
          <p14:tracePt t="14833" x="2447925" y="4283075"/>
          <p14:tracePt t="14841" x="2392363" y="4256088"/>
          <p14:tracePt t="14848" x="2328863" y="4237038"/>
          <p14:tracePt t="14856" x="2309813" y="4237038"/>
          <p14:tracePt t="14862" x="2255838" y="4210050"/>
          <p14:tracePt t="14870" x="2219325" y="4200525"/>
          <p14:tracePt t="14877" x="2155825" y="4200525"/>
          <p14:tracePt t="14884" x="2054225" y="4200525"/>
          <p14:tracePt t="14891" x="1981200" y="4200525"/>
          <p14:tracePt t="14897" x="1908175" y="4210050"/>
          <p14:tracePt t="14905" x="1798638" y="4227513"/>
          <p14:tracePt t="14912" x="1735138" y="4264025"/>
          <p14:tracePt t="14918" x="1689100" y="4283075"/>
          <p14:tracePt t="14925" x="1606550" y="4319588"/>
          <p14:tracePt t="14932" x="1516063" y="4373563"/>
          <p14:tracePt t="14939" x="1397000" y="4419600"/>
          <p14:tracePt t="14947" x="1306513" y="4465638"/>
          <p14:tracePt t="14954" x="1223963" y="4511675"/>
          <p14:tracePt t="14960" x="1168400" y="4538663"/>
          <p14:tracePt t="14967" x="1095375" y="4592638"/>
          <p14:tracePt t="14974" x="1041400" y="4629150"/>
          <p14:tracePt t="14981" x="1004888" y="4665663"/>
          <p14:tracePt t="14989" x="958850" y="4702175"/>
          <p14:tracePt t="14995" x="941388" y="4730750"/>
          <p14:tracePt t="15003" x="912813" y="4748213"/>
          <p14:tracePt t="15009" x="895350" y="4767263"/>
          <p14:tracePt t="15016" x="868363" y="4794250"/>
          <p14:tracePt t="15023" x="849313" y="4821238"/>
          <p14:tracePt t="15029" x="822325" y="4857750"/>
          <p14:tracePt t="15037" x="793750" y="4894263"/>
          <p14:tracePt t="15046" x="757238" y="4930775"/>
          <p14:tracePt t="15051" x="730250" y="4959350"/>
          <p14:tracePt t="15058" x="703263" y="4995863"/>
          <p14:tracePt t="15065" x="676275" y="5022850"/>
          <p14:tracePt t="15072" x="657225" y="5049838"/>
          <p14:tracePt t="15079" x="639763" y="5068888"/>
          <p14:tracePt t="15086" x="620713" y="5095875"/>
          <p14:tracePt t="15094" x="611188" y="5122863"/>
          <p14:tracePt t="15100" x="603250" y="5122863"/>
          <p14:tracePt t="15107" x="603250" y="5149850"/>
          <p14:tracePt t="15114" x="593725" y="5159375"/>
          <p14:tracePt t="15121" x="593725" y="5186363"/>
          <p14:tracePt t="15129" x="584200" y="5222875"/>
          <p14:tracePt t="15135" x="584200" y="5251450"/>
          <p14:tracePt t="15144" x="584200" y="5295900"/>
          <p14:tracePt t="15149" x="584200" y="5314950"/>
          <p14:tracePt t="15156" x="584200" y="5341938"/>
          <p14:tracePt t="15163" x="584200" y="5368925"/>
          <p14:tracePt t="15170" x="603250" y="5405438"/>
          <p14:tracePt t="15177" x="630238" y="5451475"/>
          <p14:tracePt t="15184" x="684213" y="5534025"/>
          <p14:tracePt t="15191" x="757238" y="5588000"/>
          <p14:tracePt t="15198" x="822325" y="5634038"/>
          <p14:tracePt t="15206" x="885825" y="5661025"/>
          <p14:tracePt t="15212" x="949325" y="5689600"/>
          <p14:tracePt t="15219" x="1041400" y="5726113"/>
          <p14:tracePt t="15226" x="1160463" y="5770563"/>
          <p14:tracePt t="15233" x="1277938" y="5807075"/>
          <p14:tracePt t="15240" x="1387475" y="5853113"/>
          <p14:tracePt t="15247" x="1460500" y="5872163"/>
          <p14:tracePt t="15253" x="1525588" y="5899150"/>
          <p14:tracePt t="15262" x="1579563" y="5926138"/>
          <p14:tracePt t="15268" x="1644650" y="5945188"/>
          <p14:tracePt t="15275" x="1708150" y="5954713"/>
          <p14:tracePt t="15282" x="1781175" y="5972175"/>
          <p14:tracePt t="15290" x="1871663" y="5981700"/>
          <p14:tracePt t="15297" x="1917700" y="5991225"/>
          <p14:tracePt t="15302" x="1973263" y="5991225"/>
          <p14:tracePt t="15310" x="2054225" y="5991225"/>
          <p14:tracePt t="15317" x="2136775" y="5991225"/>
          <p14:tracePt t="15324" x="2228850" y="5972175"/>
          <p14:tracePt t="15332" x="2319338" y="5972175"/>
          <p14:tracePt t="15337" x="2392363" y="5962650"/>
          <p14:tracePt t="15345" x="2438400" y="5962650"/>
          <p14:tracePt t="15352" x="2474913" y="5962650"/>
          <p14:tracePt t="15359" x="2501900" y="5962650"/>
          <p14:tracePt t="15366" x="2547938" y="5962650"/>
          <p14:tracePt t="15373" x="2593975" y="5962650"/>
          <p14:tracePt t="15380" x="2620963" y="5962650"/>
          <p14:tracePt t="15387" x="2647950" y="5962650"/>
          <p14:tracePt t="15396" x="2667000" y="5962650"/>
          <p14:tracePt t="15401" x="2684463" y="5962650"/>
          <p14:tracePt t="15408" x="2703513" y="5962650"/>
          <p14:tracePt t="15414" x="2713038" y="5962650"/>
          <p14:tracePt t="15422" x="2720975" y="5962650"/>
          <p14:tracePt t="15429" x="2730500" y="5962650"/>
          <p14:tracePt t="15435" x="2740025" y="5962650"/>
          <p14:tracePt t="15443" x="2749550" y="5962650"/>
          <p14:tracePt t="15470" x="2757488" y="5962650"/>
          <p14:tracePt t="15499" x="2757488" y="5954713"/>
          <p14:tracePt t="15506" x="2757488" y="5935663"/>
          <p14:tracePt t="15512" x="2757488" y="5899150"/>
          <p14:tracePt t="15519" x="2749550" y="5853113"/>
          <p14:tracePt t="15527" x="2730500" y="5780088"/>
          <p14:tracePt t="15534" x="2693988" y="5697538"/>
          <p14:tracePt t="15542" x="2684463" y="5624513"/>
          <p14:tracePt t="15547" x="2647950" y="5561013"/>
          <p14:tracePt t="15555" x="2620963" y="5507038"/>
          <p14:tracePt t="15562" x="2603500" y="5441950"/>
          <p14:tracePt t="15569" x="2566988" y="5378450"/>
          <p14:tracePt t="15576" x="2538413" y="5324475"/>
          <p14:tracePt t="15582" x="2520950" y="5287963"/>
          <p14:tracePt t="15590" x="2501900" y="5287963"/>
          <p14:tracePt t="15596" x="2493963" y="5259388"/>
          <p14:tracePt t="15604" x="2484438" y="5232400"/>
          <p14:tracePt t="15611" x="2474913" y="5222875"/>
          <p14:tracePt t="15617" x="2457450" y="5214938"/>
          <p14:tracePt t="15625" x="2457450" y="5195888"/>
          <p14:tracePt t="15631" x="2447925" y="5195888"/>
          <p14:tracePt t="15640" x="2447925" y="5186363"/>
          <p14:tracePt t="15646" x="2438400" y="5178425"/>
          <p14:tracePt t="15660" x="2428875" y="5178425"/>
          <p14:tracePt t="15673" x="2428875" y="5168900"/>
          <p14:tracePt t="15680" x="2419350" y="5168900"/>
          <p14:tracePt t="15687" x="2419350" y="5159375"/>
          <p14:tracePt t="15696" x="2411413" y="5159375"/>
          <p14:tracePt t="15701" x="2401888" y="5159375"/>
          <p14:tracePt t="15709" x="2401888" y="5149850"/>
          <p14:tracePt t="15715" x="2401888" y="5141913"/>
          <p14:tracePt t="15722" x="2392363" y="5141913"/>
          <p14:tracePt t="15737" x="2382838" y="5132388"/>
          <p14:tracePt t="15758" x="2374900" y="5132388"/>
          <p14:tracePt t="15771" x="2365375" y="5132388"/>
          <p14:tracePt t="15786" x="2365375" y="5122863"/>
          <p14:tracePt t="15800" x="2365375" y="5113338"/>
          <p14:tracePt t="15807" x="2355850" y="5113338"/>
          <p14:tracePt t="15813" x="2346325" y="5113338"/>
          <p14:tracePt t="15892" x="2346325" y="5122863"/>
          <p14:tracePt t="15925" x="2346325" y="5132388"/>
          <p14:tracePt t="15939" x="2346325" y="5141913"/>
          <p14:tracePt t="15953" x="2346325" y="5149850"/>
          <p14:tracePt t="15974" x="2338388" y="5168900"/>
          <p14:tracePt t="15981" x="2328863" y="5168900"/>
          <p14:tracePt t="15995" x="2328863" y="5178425"/>
          <p14:tracePt t="16002" x="2319338" y="5186363"/>
          <p14:tracePt t="16016" x="2309813" y="5186363"/>
          <p14:tracePt t="16030" x="2301875" y="5195888"/>
          <p14:tracePt t="16037" x="2301875" y="5205413"/>
          <p14:tracePt t="16051" x="2292350" y="5205413"/>
          <p14:tracePt t="16058" x="2282825" y="5205413"/>
          <p14:tracePt t="16086" x="2282825" y="5214938"/>
          <p14:tracePt t="16099" x="2282825" y="5222875"/>
          <p14:tracePt t="16129" x="2273300" y="5222875"/>
          <p14:tracePt t="16673" x="2273300" y="5232400"/>
          <p14:tracePt t="16722" x="2273300" y="5241925"/>
          <p14:tracePt t="16736" x="2282825" y="5251450"/>
          <p14:tracePt t="16757" x="2292350" y="5251450"/>
          <p14:tracePt t="16785" x="2292350" y="5259388"/>
          <p14:tracePt t="16807" x="2292350" y="5268913"/>
          <p14:tracePt t="16855" x="2282825" y="5268913"/>
          <p14:tracePt t="16904" x="2273300" y="5268913"/>
          <p14:tracePt t="16953" x="2265363" y="5268913"/>
          <p14:tracePt t="17183" x="2282825" y="5268913"/>
          <p14:tracePt t="17190" x="2301875" y="5259388"/>
          <p14:tracePt t="17197" x="2319338" y="5259388"/>
          <p14:tracePt t="17205" x="2328863" y="5259388"/>
          <p14:tracePt t="17213" x="2346325" y="5251450"/>
          <p14:tracePt t="17219" x="2365375" y="5241925"/>
          <p14:tracePt t="17226" x="2382838" y="5241925"/>
          <p14:tracePt t="17232" x="2401888" y="5241925"/>
          <p14:tracePt t="17240" x="2411413" y="5241925"/>
          <p14:tracePt t="17246" x="2428875" y="5241925"/>
          <p14:tracePt t="17260" x="2447925" y="5241925"/>
          <p14:tracePt t="17267" x="2457450" y="5241925"/>
          <p14:tracePt t="17275" x="2465388" y="5232400"/>
          <p14:tracePt t="17281" x="2474913" y="5232400"/>
          <p14:tracePt t="17289" x="2484438" y="5232400"/>
          <p14:tracePt t="17296" x="2493963" y="5232400"/>
          <p14:tracePt t="17303" x="2501900" y="5222875"/>
          <p14:tracePt t="17316" x="2511425" y="5222875"/>
          <p14:tracePt t="17323" x="2520950" y="5222875"/>
          <p14:tracePt t="17331" x="2530475" y="5222875"/>
          <p14:tracePt t="17346" x="2547938" y="5222875"/>
          <p14:tracePt t="17373" x="2557463" y="5222875"/>
          <p14:tracePt t="17379" x="2566988" y="5222875"/>
          <p14:tracePt t="17442" x="2530475" y="5222875"/>
          <p14:tracePt t="17449" x="2501900" y="5222875"/>
          <p14:tracePt t="17456" x="2447925" y="5222875"/>
          <p14:tracePt t="17463" x="2338388" y="5222875"/>
          <p14:tracePt t="17470" x="2246313" y="5241925"/>
          <p14:tracePt t="17477" x="2127250" y="5251450"/>
          <p14:tracePt t="17484" x="2073275" y="5251450"/>
          <p14:tracePt t="17491" x="2046288" y="5251450"/>
          <p14:tracePt t="17498" x="2027238" y="5259388"/>
          <p14:tracePt t="17505" x="2009775" y="5259388"/>
          <p14:tracePt t="17512" x="1990725" y="5268913"/>
          <p14:tracePt t="17519" x="1981200" y="5268913"/>
          <p14:tracePt t="17525" x="1963738" y="5278438"/>
          <p14:tracePt t="17539" x="1954213" y="5278438"/>
          <p14:tracePt t="17554" x="1944688" y="5287963"/>
          <p14:tracePt t="17575" x="1927225" y="5295900"/>
          <p14:tracePt t="17581" x="1927225" y="5305425"/>
          <p14:tracePt t="17588" x="1917700" y="5314950"/>
          <p14:tracePt t="17597" x="1917700" y="5324475"/>
          <p14:tracePt t="17610" x="1908175" y="5341938"/>
          <p14:tracePt t="17617" x="1900238" y="5341938"/>
          <p14:tracePt t="17624" x="1900238" y="5351463"/>
          <p14:tracePt t="17630" x="1900238" y="5360988"/>
          <p14:tracePt t="17638" x="1900238" y="5368925"/>
          <p14:tracePt t="17646" x="1900238" y="5378450"/>
          <p14:tracePt t="17666" x="1900238" y="5387975"/>
          <p14:tracePt t="17673" x="1900238" y="5397500"/>
          <p14:tracePt t="17680" x="1908175" y="5397500"/>
          <p14:tracePt t="17687" x="1917700" y="5405438"/>
          <p14:tracePt t="17695" x="1927225" y="5405438"/>
          <p14:tracePt t="17701" x="1936750" y="5414963"/>
          <p14:tracePt t="17708" x="1944688" y="5424488"/>
          <p14:tracePt t="17714" x="1954213" y="5424488"/>
          <p14:tracePt t="17722" x="1981200" y="5424488"/>
          <p14:tracePt t="17729" x="1990725" y="5424488"/>
          <p14:tracePt t="17736" x="2000250" y="5424488"/>
          <p14:tracePt t="17744" x="2009775" y="5424488"/>
          <p14:tracePt t="17750" x="2036763" y="5424488"/>
          <p14:tracePt t="17757" x="2063750" y="5424488"/>
          <p14:tracePt t="17763" x="2082800" y="5424488"/>
          <p14:tracePt t="17771" x="2127250" y="5414963"/>
          <p14:tracePt t="17777" x="2182813" y="5397500"/>
          <p14:tracePt t="17784" x="2246313" y="5360988"/>
          <p14:tracePt t="17792" x="2309813" y="5341938"/>
          <p14:tracePt t="17798" x="2346325" y="5314950"/>
          <p14:tracePt t="17805" x="2392363" y="5287963"/>
          <p14:tracePt t="17812" x="2419350" y="5287963"/>
          <p14:tracePt t="17820" x="2428875" y="5278438"/>
          <p14:tracePt t="17827" x="2438400" y="5268913"/>
          <p14:tracePt t="17834" x="2447925" y="5268913"/>
          <p14:tracePt t="17855" x="2457450" y="5268913"/>
          <p14:tracePt t="17862" x="2465388" y="5259388"/>
          <p14:tracePt t="17898" x="2474913" y="5251450"/>
          <p14:tracePt t="17910" x="2484438" y="5251450"/>
          <p14:tracePt t="17916" x="2484438" y="5241925"/>
          <p14:tracePt t="17931" x="2484438" y="5232400"/>
          <p14:tracePt t="17946" x="2484438" y="5222875"/>
          <p14:tracePt t="17980" x="2474913" y="5205413"/>
          <p14:tracePt t="17995" x="2474913" y="5195888"/>
          <p14:tracePt t="18002" x="2465388" y="5195888"/>
          <p14:tracePt t="18008" x="2457450" y="5195888"/>
          <p14:tracePt t="18014" x="2447925" y="5178425"/>
          <p14:tracePt t="18024" x="2438400" y="5178425"/>
          <p14:tracePt t="18029" x="2428875" y="5178425"/>
          <p14:tracePt t="18043" x="2419350" y="5178425"/>
          <p14:tracePt t="18057" x="2411413" y="5168900"/>
          <p14:tracePt t="18071" x="2401888" y="5168900"/>
          <p14:tracePt t="18079" x="2392363" y="5168900"/>
          <p14:tracePt t="18106" x="2382838" y="5168900"/>
          <p14:tracePt t="18120" x="2374900" y="5168900"/>
          <p14:tracePt t="18141" x="2365375" y="5168900"/>
          <p14:tracePt t="18155" x="2355850" y="5168900"/>
          <p14:tracePt t="18163" x="2346325" y="5168900"/>
          <p14:tracePt t="18177" x="2346325" y="5178425"/>
          <p14:tracePt t="18190" x="2338388" y="5178425"/>
          <p14:tracePt t="18196" x="2328863" y="5178425"/>
          <p14:tracePt t="18211" x="2328863" y="5186363"/>
          <p14:tracePt t="18239" x="2319338" y="5186363"/>
          <p14:tracePt t="18254" x="2309813" y="5195888"/>
          <p14:tracePt t="18260" x="2309813" y="5205413"/>
          <p14:tracePt t="18330" x="2309813" y="5214938"/>
          <p14:tracePt t="18358" x="2309813" y="5222875"/>
          <p14:tracePt t="18386" x="2309813" y="5232400"/>
          <p14:tracePt t="18393" x="2309813" y="5241925"/>
          <p14:tracePt t="18406" x="2309813" y="5259388"/>
          <p14:tracePt t="18421" x="2309813" y="5268913"/>
          <p14:tracePt t="18428" x="2309813" y="5287963"/>
          <p14:tracePt t="18442" x="2309813" y="5295900"/>
          <p14:tracePt t="18449" x="2309813" y="5305425"/>
          <p14:tracePt t="18456" x="2309813" y="5324475"/>
          <p14:tracePt t="18462" x="2309813" y="5332413"/>
          <p14:tracePt t="18477" x="2309813" y="5341938"/>
          <p14:tracePt t="18484" x="2309813" y="5351463"/>
          <p14:tracePt t="18497" x="2301875" y="5360988"/>
          <p14:tracePt t="18512" x="2301875" y="5368925"/>
          <p14:tracePt t="18526" x="2292350" y="5368925"/>
          <p14:tracePt t="18547" x="2292350" y="5378450"/>
          <p14:tracePt t="18883" x="2292350" y="5387975"/>
          <p14:tracePt t="18903" x="2301875" y="5387975"/>
          <p14:tracePt t="18911" x="2301875" y="5397500"/>
          <p14:tracePt t="18917" x="2301875" y="5405438"/>
          <p14:tracePt t="18931" x="2309813" y="5414963"/>
          <p14:tracePt t="18939" x="2319338" y="5434013"/>
          <p14:tracePt t="18946" x="2319338" y="5461000"/>
          <p14:tracePt t="18952" x="2319338" y="5470525"/>
          <p14:tracePt t="18959" x="2319338" y="5497513"/>
          <p14:tracePt t="18965" x="2319338" y="5514975"/>
          <p14:tracePt t="18973" x="2319338" y="5543550"/>
          <p14:tracePt t="18980" x="2319338" y="5551488"/>
          <p14:tracePt t="18987" x="2319338" y="5561013"/>
          <p14:tracePt t="18994" x="2319338" y="5580063"/>
          <p14:tracePt t="19008" x="2319338" y="5597525"/>
          <p14:tracePt t="19021" x="2319338" y="5616575"/>
          <p14:tracePt t="19029" x="2319338" y="5624513"/>
          <p14:tracePt t="19036" x="2319338" y="5634038"/>
          <p14:tracePt t="19043" x="2319338" y="5643563"/>
          <p14:tracePt t="19057" x="2319338" y="5653088"/>
          <p14:tracePt t="19063" x="2319338" y="5670550"/>
          <p14:tracePt t="19079" x="2319338" y="5689600"/>
          <p14:tracePt t="19106" x="2319338" y="5707063"/>
          <p14:tracePt t="19112" x="2319338" y="5716588"/>
          <p14:tracePt t="19141" x="2319338" y="5726113"/>
          <p14:tracePt t="19155" x="2319338" y="5734050"/>
          <p14:tracePt t="19168" x="2328863" y="5734050"/>
          <p14:tracePt t="19183" x="2338388" y="5734050"/>
          <p14:tracePt t="19190" x="2346325" y="5734050"/>
          <p14:tracePt t="19196" x="2355850" y="5734050"/>
          <p14:tracePt t="19204" x="2374900" y="5726113"/>
          <p14:tracePt t="19210" x="2401888" y="5716588"/>
          <p14:tracePt t="19218" x="2428875" y="5689600"/>
          <p14:tracePt t="19224" x="2457450" y="5680075"/>
          <p14:tracePt t="19232" x="2474913" y="5661025"/>
          <p14:tracePt t="19238" x="2511425" y="5634038"/>
          <p14:tracePt t="19246" x="2538413" y="5607050"/>
          <p14:tracePt t="19253" x="2574925" y="5580063"/>
          <p14:tracePt t="19260" x="2603500" y="5551488"/>
          <p14:tracePt t="19267" x="2630488" y="5524500"/>
          <p14:tracePt t="19274" x="2667000" y="5497513"/>
          <p14:tracePt t="19280" x="2676525" y="5487988"/>
          <p14:tracePt t="19287" x="2693988" y="5470525"/>
          <p14:tracePt t="19296" x="2693988" y="5451475"/>
          <p14:tracePt t="19301" x="2703513" y="5441950"/>
          <p14:tracePt t="19309" x="2713038" y="5434013"/>
          <p14:tracePt t="19315" x="2720975" y="5414963"/>
          <p14:tracePt t="19331" x="2720975" y="5405438"/>
          <p14:tracePt t="19344" x="2720975" y="5397500"/>
          <p14:tracePt t="19358" x="2730500" y="5397500"/>
          <p14:tracePt t="19364" x="2730500" y="5387975"/>
          <p14:tracePt t="19371" x="2730500" y="5378450"/>
          <p14:tracePt t="19385" x="2740025" y="5378450"/>
          <p14:tracePt t="19400" x="2740025" y="5368925"/>
          <p14:tracePt t="19407" x="2740025" y="5360988"/>
          <p14:tracePt t="19520" x="2730500" y="5360988"/>
          <p14:tracePt t="19540" x="2713038" y="5368925"/>
          <p14:tracePt t="19552" x="2693988" y="5368925"/>
          <p14:tracePt t="19560" x="2684463" y="5378450"/>
          <p14:tracePt t="19567" x="2676525" y="5387975"/>
          <p14:tracePt t="19575" x="2657475" y="5397500"/>
          <p14:tracePt t="19581" x="2647950" y="5397500"/>
          <p14:tracePt t="19588" x="2640013" y="5397500"/>
          <p14:tracePt t="19596" x="2620963" y="5414963"/>
          <p14:tracePt t="19609" x="2603500" y="5424488"/>
          <p14:tracePt t="19617" x="2593975" y="5424488"/>
          <p14:tracePt t="19630" x="2593975" y="5434013"/>
          <p14:tracePt t="19637" x="2584450" y="5434013"/>
          <p14:tracePt t="19644" x="2574925" y="5441950"/>
          <p14:tracePt t="19665" x="2557463" y="5461000"/>
          <p14:tracePt t="19678" x="2547938" y="5470525"/>
          <p14:tracePt t="19693" x="2538413" y="5470525"/>
          <p14:tracePt t="19699" x="2530475" y="5487988"/>
          <p14:tracePt t="19714" x="2520950" y="5507038"/>
          <p14:tracePt t="19735" x="2520950" y="5514975"/>
          <p14:tracePt t="19743" x="2511425" y="5524500"/>
          <p14:tracePt t="19762" x="2511425" y="5534025"/>
          <p14:tracePt t="19770" x="2511425" y="5543550"/>
          <p14:tracePt t="19797" x="2520950" y="5543550"/>
          <p14:tracePt t="19805" x="2538413" y="5543550"/>
          <p14:tracePt t="19812" x="2547938" y="5543550"/>
          <p14:tracePt t="19819" x="2566988" y="5543550"/>
          <p14:tracePt t="19826" x="2574925" y="5524500"/>
          <p14:tracePt t="19832" x="2584450" y="5524500"/>
          <p14:tracePt t="19840" x="2603500" y="5514975"/>
          <p14:tracePt t="19847" x="2620963" y="5514975"/>
          <p14:tracePt t="19862" x="2630488" y="5507038"/>
          <p14:tracePt t="19868" x="2640013" y="5507038"/>
          <p14:tracePt t="19889" x="2647950" y="5497513"/>
          <p14:tracePt t="19896" x="2647950" y="5487988"/>
          <p14:tracePt t="19912" x="2657475" y="5487988"/>
          <p14:tracePt t="19917" x="2667000" y="5487988"/>
          <p14:tracePt t="19930" x="2684463" y="5478463"/>
          <p14:tracePt t="19938" x="2684463" y="5461000"/>
          <p14:tracePt t="19946" x="2703513" y="5451475"/>
          <p14:tracePt t="19952" x="2720975" y="5424488"/>
          <p14:tracePt t="19959" x="2730500" y="5405438"/>
          <p14:tracePt t="19966" x="2740025" y="5397500"/>
          <p14:tracePt t="19972" x="2740025" y="5387975"/>
          <p14:tracePt t="19979" x="2749550" y="5368925"/>
          <p14:tracePt t="19987" x="2749550" y="5360988"/>
          <p14:tracePt t="19994" x="2749550" y="5351463"/>
          <p14:tracePt t="20008" x="2757488" y="5341938"/>
          <p14:tracePt t="20015" x="2757488" y="5332413"/>
          <p14:tracePt t="20021" x="2757488" y="5324475"/>
          <p14:tracePt t="20036" x="2767013" y="5314950"/>
          <p14:tracePt t="20049" x="2767013" y="5305425"/>
          <p14:tracePt t="20071" x="2767013" y="5295900"/>
          <p14:tracePt t="20078" x="2767013" y="5287963"/>
          <p14:tracePt t="20183" x="2757488" y="5287963"/>
          <p14:tracePt t="20190" x="2757488" y="5295900"/>
          <p14:tracePt t="20196" x="2749550" y="5295900"/>
          <p14:tracePt t="20204" x="2740025" y="5295900"/>
          <p14:tracePt t="20211" x="2740025" y="5305425"/>
          <p14:tracePt t="20217" x="2730500" y="5305425"/>
          <p14:tracePt t="20224" x="2730500" y="5314950"/>
          <p14:tracePt t="20231" x="2703513" y="5314950"/>
          <p14:tracePt t="20238" x="2703513" y="5324475"/>
          <p14:tracePt t="20246" x="2684463" y="5332413"/>
          <p14:tracePt t="20252" x="2676525" y="5341938"/>
          <p14:tracePt t="20266" x="2667000" y="5341938"/>
          <p14:tracePt t="20273" x="2667000" y="5351463"/>
          <p14:tracePt t="20280" x="2657475" y="5360988"/>
          <p14:tracePt t="20287" x="2647950" y="5360988"/>
          <p14:tracePt t="20295" x="2640013" y="5360988"/>
          <p14:tracePt t="20309" x="2640013" y="5368925"/>
          <p14:tracePt t="20315" x="2640013" y="5378450"/>
          <p14:tracePt t="20322" x="2630488" y="5378450"/>
          <p14:tracePt t="20329" x="2620963" y="5378450"/>
          <p14:tracePt t="20364" x="2611438" y="5387975"/>
          <p14:tracePt t="20378" x="2603500" y="5397500"/>
          <p14:tracePt t="20427" x="2603500" y="5405438"/>
          <p14:tracePt t="20448" x="2603500" y="5414963"/>
          <p14:tracePt t="20462" x="2593975" y="5414963"/>
          <p14:tracePt t="20483" x="2584450" y="5414963"/>
          <p14:tracePt t="20497" x="2574925" y="5424488"/>
          <p14:tracePt t="20511" x="2574925" y="5434013"/>
          <p14:tracePt t="20517" x="2566988" y="5434013"/>
          <p14:tracePt t="20531" x="2557463" y="5441950"/>
          <p14:tracePt t="20574" x="2557463" y="5451475"/>
          <p14:tracePt t="20580" x="2547938" y="5461000"/>
          <p14:tracePt t="20609" x="2538413" y="5461000"/>
          <p14:tracePt t="20629" x="2538413" y="5470525"/>
          <p14:tracePt t="20651" x="2538413" y="5478463"/>
          <p14:tracePt t="20693" x="2538413" y="5487988"/>
          <p14:tracePt t="20707" x="2538413" y="5497513"/>
          <p14:tracePt t="20713" x="2530475" y="5497513"/>
          <p14:tracePt t="20720" x="2520950" y="5507038"/>
          <p14:tracePt t="20727" x="2520950" y="5514975"/>
          <p14:tracePt t="20741" x="2520950" y="5524500"/>
          <p14:tracePt t="20749" x="2511425" y="5524500"/>
          <p14:tracePt t="20755" x="2501900" y="5534025"/>
          <p14:tracePt t="20777" x="2501900" y="5543550"/>
          <p14:tracePt t="20791" x="2501900" y="5551488"/>
          <p14:tracePt t="20798" x="2493963" y="5551488"/>
          <p14:tracePt t="20811" x="2493963" y="5561013"/>
          <p14:tracePt t="20825" x="2493963" y="5570538"/>
          <p14:tracePt t="20854" x="2493963" y="5580063"/>
          <p14:tracePt t="20902" x="2493963" y="5588000"/>
          <p14:tracePt t="20916" x="2493963" y="5597525"/>
          <p14:tracePt t="24655" x="2493963" y="5543550"/>
          <p14:tracePt t="24662" x="2493963" y="5341938"/>
          <p14:tracePt t="24668" x="2520950" y="5059363"/>
          <p14:tracePt t="24675" x="2538413" y="4702175"/>
          <p14:tracePt t="24684" x="2566988" y="4392613"/>
          <p14:tracePt t="24690" x="2603500" y="4110038"/>
          <p14:tracePt t="24696" x="2611438" y="3917950"/>
          <p14:tracePt t="24704" x="2647950" y="3689350"/>
          <p14:tracePt t="24711" x="2693988" y="3406775"/>
          <p14:tracePt t="24718" x="2730500" y="3260725"/>
          <p14:tracePt t="24725" x="2786063" y="3086100"/>
          <p14:tracePt t="24732" x="2903538" y="2830513"/>
          <p14:tracePt t="24738" x="2986088" y="2667000"/>
          <p14:tracePt t="24745" x="3086100" y="2511425"/>
          <p14:tracePt t="24753" x="3159125" y="2392363"/>
          <p14:tracePt t="24759" x="3241675" y="2282825"/>
          <p14:tracePt t="24767" x="3324225" y="2192338"/>
          <p14:tracePt t="24774" x="3360738" y="2155825"/>
          <p14:tracePt t="24781" x="3397250" y="2136775"/>
          <p14:tracePt t="24788" x="3424238" y="2136775"/>
          <p14:tracePt t="24796" x="3470275" y="2127250"/>
          <p14:tracePt t="24801" x="3506788" y="2127250"/>
          <p14:tracePt t="24809" x="3562350" y="2127250"/>
          <p14:tracePt t="24815" x="3606800" y="2136775"/>
          <p14:tracePt t="24823" x="3689350" y="2155825"/>
          <p14:tracePt t="24831" x="3744913" y="2155825"/>
          <p14:tracePt t="24836" x="3817938" y="2155825"/>
          <p14:tracePt t="24844" x="3917950" y="2163763"/>
          <p14:tracePt t="24851" x="4037013" y="2173288"/>
          <p14:tracePt t="24858" x="4156075" y="2182813"/>
          <p14:tracePt t="24864" x="4265613" y="2200275"/>
          <p14:tracePt t="24872" x="4346575" y="2209800"/>
          <p14:tracePt t="24879" x="4402138" y="2219325"/>
          <p14:tracePt t="24885" x="4448175" y="2228850"/>
          <p14:tracePt t="24893" x="4475163" y="2236788"/>
          <p14:tracePt t="24913" x="4538663" y="2246313"/>
          <p14:tracePt t="24920" x="4557713" y="2246313"/>
          <p14:tracePt t="24929" x="4557713" y="2255838"/>
          <p14:tracePt t="24949" x="4565650" y="2255838"/>
          <p14:tracePt t="24955" x="4575175" y="2255838"/>
          <p14:tracePt t="24976" x="4584700" y="2255838"/>
          <p14:tracePt t="25032" x="4565650" y="2255838"/>
          <p14:tracePt t="25039" x="4557713" y="2255838"/>
          <p14:tracePt t="25046" x="4502150" y="2246313"/>
          <p14:tracePt t="25053" x="4365625" y="2228850"/>
          <p14:tracePt t="25060" x="4100513" y="2209800"/>
          <p14:tracePt t="25068" x="3625850" y="2209800"/>
          <p14:tracePt t="25074" x="3433763" y="2219325"/>
          <p14:tracePt t="25081" x="3287713" y="2236788"/>
          <p14:tracePt t="25088" x="3141663" y="2255838"/>
          <p14:tracePt t="25096" x="3005138" y="2292350"/>
          <p14:tracePt t="25102" x="2886075" y="2346325"/>
          <p14:tracePt t="25109" x="2767013" y="2392363"/>
          <p14:tracePt t="25116" x="2676525" y="2428875"/>
          <p14:tracePt t="25123" x="2593975" y="2455863"/>
          <p14:tracePt t="25130" x="2530475" y="2474913"/>
          <p14:tracePt t="25136" x="2484438" y="2492375"/>
          <p14:tracePt t="25144" x="2447925" y="2511425"/>
          <p14:tracePt t="25150" x="2411413" y="2511425"/>
          <p14:tracePt t="25157" x="2401888" y="2528888"/>
          <p14:tracePt t="25165" x="2392363" y="2528888"/>
          <p14:tracePt t="25172" x="2374900" y="2528888"/>
          <p14:tracePt t="25193" x="2365375" y="2528888"/>
          <p14:tracePt t="25214" x="2355850" y="2528888"/>
          <p14:tracePt t="25242" x="2346325" y="2538413"/>
          <p14:tracePt t="25249" x="2338388" y="2538413"/>
          <p14:tracePt t="25256" x="2328863" y="2538413"/>
          <p14:tracePt t="25263" x="2319338" y="2538413"/>
          <p14:tracePt t="25277" x="2309813" y="2538413"/>
          <p14:tracePt t="25284" x="2301875" y="2538413"/>
          <p14:tracePt t="25291" x="2292350" y="2538413"/>
          <p14:tracePt t="25312" x="2282825" y="2538413"/>
          <p14:tracePt t="25319" x="2273300" y="2538413"/>
          <p14:tracePt t="25333" x="2265363" y="2538413"/>
          <p14:tracePt t="25340" x="2255838" y="2547938"/>
          <p14:tracePt t="25347" x="2246313" y="2547938"/>
          <p14:tracePt t="25354" x="2236788" y="2547938"/>
          <p14:tracePt t="25362" x="2228850" y="2557463"/>
          <p14:tracePt t="25367" x="2219325" y="2557463"/>
          <p14:tracePt t="25374" x="2209800" y="2557463"/>
          <p14:tracePt t="25381" x="2200275" y="2557463"/>
          <p14:tracePt t="25396" x="2182813" y="2565400"/>
          <p14:tracePt t="25410" x="2173288" y="2574925"/>
          <p14:tracePt t="25417" x="2163763" y="2584450"/>
          <p14:tracePt t="25424" x="2155825" y="2584450"/>
          <p14:tracePt t="25437" x="2127250" y="2611438"/>
          <p14:tracePt t="25452" x="2109788" y="2630488"/>
          <p14:tracePt t="25460" x="2090738" y="2657475"/>
          <p14:tracePt t="25466" x="2073275" y="2667000"/>
          <p14:tracePt t="25473" x="2073275" y="2693988"/>
          <p14:tracePt t="25479" x="2063750" y="2711450"/>
          <p14:tracePt t="25487" x="2054225" y="2720975"/>
          <p14:tracePt t="25494" x="2046288" y="2740025"/>
          <p14:tracePt t="25500" x="2027238" y="2757488"/>
          <p14:tracePt t="25508" x="2027238" y="2767013"/>
          <p14:tracePt t="25514" x="2027238" y="2776538"/>
          <p14:tracePt t="25521" x="2017713" y="2784475"/>
          <p14:tracePt t="25529" x="2009775" y="2794000"/>
          <p14:tracePt t="25536" x="2000250" y="2803525"/>
          <p14:tracePt t="25543" x="2000250" y="2813050"/>
          <p14:tracePt t="25550" x="2000250" y="2830513"/>
          <p14:tracePt t="25557" x="1990725" y="2849563"/>
          <p14:tracePt t="25564" x="1990725" y="2857500"/>
          <p14:tracePt t="25571" x="1981200" y="2876550"/>
          <p14:tracePt t="25578" x="1973263" y="2886075"/>
          <p14:tracePt t="25584" x="1963738" y="2903538"/>
          <p14:tracePt t="25591" x="1954213" y="2930525"/>
          <p14:tracePt t="25598" x="1954213" y="2949575"/>
          <p14:tracePt t="25606" x="1944688" y="2976563"/>
          <p14:tracePt t="25613" x="1944688" y="2986088"/>
          <p14:tracePt t="25619" x="1936750" y="3005138"/>
          <p14:tracePt t="25627" x="1927225" y="3032125"/>
          <p14:tracePt t="25634" x="1927225" y="3041650"/>
          <p14:tracePt t="25641" x="1917700" y="3068638"/>
          <p14:tracePt t="25647" x="1908175" y="3095625"/>
          <p14:tracePt t="25655" x="1908175" y="3114675"/>
          <p14:tracePt t="25663" x="1900238" y="3132138"/>
          <p14:tracePt t="25668" x="1900238" y="3141663"/>
          <p14:tracePt t="25675" x="1900238" y="3159125"/>
          <p14:tracePt t="25682" x="1900238" y="3187700"/>
          <p14:tracePt t="25689" x="1900238" y="3195638"/>
          <p14:tracePt t="25696" x="1900238" y="3232150"/>
          <p14:tracePt t="25704" x="1900238" y="3241675"/>
          <p14:tracePt t="25711" x="1900238" y="3260725"/>
          <p14:tracePt t="25717" x="1900238" y="3268663"/>
          <p14:tracePt t="25724" x="1900238" y="3287713"/>
          <p14:tracePt t="25731" x="1900238" y="3305175"/>
          <p14:tracePt t="25738" x="1900238" y="3314700"/>
          <p14:tracePt t="25746" x="1900238" y="3324225"/>
          <p14:tracePt t="25753" x="1900238" y="3333750"/>
          <p14:tracePt t="25760" x="1900238" y="3341688"/>
          <p14:tracePt t="25766" x="1908175" y="3351213"/>
          <p14:tracePt t="25774" x="1917700" y="3351213"/>
          <p14:tracePt t="25780" x="1917700" y="3360738"/>
          <p14:tracePt t="25787" x="1917700" y="3370263"/>
          <p14:tracePt t="25795" x="1927225" y="3370263"/>
          <p14:tracePt t="25801" x="1936750" y="3387725"/>
          <p14:tracePt t="25814" x="1954213" y="3397250"/>
          <p14:tracePt t="25822" x="1963738" y="3397250"/>
          <p14:tracePt t="25830" x="1973263" y="3397250"/>
          <p14:tracePt t="25836" x="1981200" y="3406775"/>
          <p14:tracePt t="25843" x="2000250" y="3406775"/>
          <p14:tracePt t="25851" x="2009775" y="3406775"/>
          <p14:tracePt t="25858" x="2017713" y="3414713"/>
          <p14:tracePt t="25864" x="2027238" y="3414713"/>
          <p14:tracePt t="25871" x="2036763" y="3414713"/>
          <p14:tracePt t="25879" x="2046288" y="3424238"/>
          <p14:tracePt t="25885" x="2063750" y="3424238"/>
          <p14:tracePt t="25899" x="2073275" y="3424238"/>
          <p14:tracePt t="25907" x="2082800" y="3424238"/>
          <p14:tracePt t="25920" x="2090738" y="3424238"/>
          <p14:tracePt t="25927" x="2100263" y="3424238"/>
          <p14:tracePt t="25934" x="2109788" y="3424238"/>
          <p14:tracePt t="25941" x="2127250" y="3424238"/>
          <p14:tracePt t="25955" x="2136775" y="3424238"/>
          <p14:tracePt t="25963" x="2146300" y="3424238"/>
          <p14:tracePt t="25976" x="2163763" y="3424238"/>
          <p14:tracePt t="25983" x="2173288" y="3424238"/>
          <p14:tracePt t="25990" x="2192338" y="3414713"/>
          <p14:tracePt t="25997" x="2209800" y="3414713"/>
          <p14:tracePt t="26011" x="2228850" y="3406775"/>
          <p14:tracePt t="26017" x="2228850" y="3397250"/>
          <p14:tracePt t="26025" x="2246313" y="3397250"/>
          <p14:tracePt t="26031" x="2255838" y="3397250"/>
          <p14:tracePt t="26039" x="2255838" y="3387725"/>
          <p14:tracePt t="26046" x="2265363" y="3387725"/>
          <p14:tracePt t="26053" x="2273300" y="3378200"/>
          <p14:tracePt t="26067" x="2292350" y="3378200"/>
          <p14:tracePt t="26074" x="2301875" y="3370263"/>
          <p14:tracePt t="26081" x="2319338" y="3360738"/>
          <p14:tracePt t="26087" x="2346325" y="3351213"/>
          <p14:tracePt t="26096" x="2346325" y="3341688"/>
          <p14:tracePt t="26102" x="2374900" y="3341688"/>
          <p14:tracePt t="26109" x="2382838" y="3333750"/>
          <p14:tracePt t="26115" x="2401888" y="3314700"/>
          <p14:tracePt t="26123" x="2419350" y="3297238"/>
          <p14:tracePt t="26130" x="2438400" y="3287713"/>
          <p14:tracePt t="26144" x="2447925" y="3278188"/>
          <p14:tracePt t="26151" x="2457450" y="3268663"/>
          <p14:tracePt t="26164" x="2465388" y="3268663"/>
          <p14:tracePt t="26172" x="2474913" y="3260725"/>
          <p14:tracePt t="26186" x="2474913" y="3251200"/>
          <p14:tracePt t="26196" x="2484438" y="3251200"/>
          <p14:tracePt t="26200" x="2493963" y="3241675"/>
          <p14:tracePt t="26207" x="2493963" y="3232150"/>
          <p14:tracePt t="26213" x="2501900" y="3224213"/>
          <p14:tracePt t="26221" x="2520950" y="3205163"/>
          <p14:tracePt t="26228" x="2538413" y="3187700"/>
          <p14:tracePt t="26235" x="2547938" y="3168650"/>
          <p14:tracePt t="26242" x="2557463" y="3159125"/>
          <p14:tracePt t="26249" x="2566988" y="3151188"/>
          <p14:tracePt t="26255" x="2574925" y="3132138"/>
          <p14:tracePt t="26262" x="2574925" y="3122613"/>
          <p14:tracePt t="26270" x="2584450" y="3122613"/>
          <p14:tracePt t="26276" x="2593975" y="3105150"/>
          <p14:tracePt t="26283" x="2603500" y="3086100"/>
          <p14:tracePt t="26291" x="2611438" y="3078163"/>
          <p14:tracePt t="26298" x="2620963" y="3068638"/>
          <p14:tracePt t="26313" x="2620963" y="3059113"/>
          <p14:tracePt t="26318" x="2630488" y="3049588"/>
          <p14:tracePt t="26325" x="2630488" y="3041650"/>
          <p14:tracePt t="26332" x="2640013" y="3041650"/>
          <p14:tracePt t="26339" x="2640013" y="3032125"/>
          <p14:tracePt t="26346" x="2647950" y="3022600"/>
          <p14:tracePt t="26353" x="2647950" y="3013075"/>
          <p14:tracePt t="26368" x="2657475" y="3013075"/>
          <p14:tracePt t="26375" x="2667000" y="2995613"/>
          <p14:tracePt t="26382" x="2667000" y="2986088"/>
          <p14:tracePt t="26388" x="2667000" y="2976563"/>
          <p14:tracePt t="26397" x="2667000" y="2968625"/>
          <p14:tracePt t="26402" x="2676525" y="2959100"/>
          <p14:tracePt t="26409" x="2676525" y="2940050"/>
          <p14:tracePt t="26417" x="2676525" y="2930525"/>
          <p14:tracePt t="26424" x="2676525" y="2913063"/>
          <p14:tracePt t="26430" x="2676525" y="2903538"/>
          <p14:tracePt t="26437" x="2676525" y="2886075"/>
          <p14:tracePt t="26446" x="2676525" y="2876550"/>
          <p14:tracePt t="26451" x="2676525" y="2857500"/>
          <p14:tracePt t="26458" x="2676525" y="2840038"/>
          <p14:tracePt t="26465" x="2676525" y="2813050"/>
          <p14:tracePt t="26472" x="2676525" y="2784475"/>
          <p14:tracePt t="26480" x="2667000" y="2767013"/>
          <p14:tracePt t="26486" x="2657475" y="2740025"/>
          <p14:tracePt t="26493" x="2647950" y="2720975"/>
          <p14:tracePt t="26499" x="2640013" y="2703513"/>
          <p14:tracePt t="26506" x="2630488" y="2674938"/>
          <p14:tracePt t="26514" x="2620963" y="2657475"/>
          <p14:tracePt t="26520" x="2603500" y="2611438"/>
          <p14:tracePt t="26527" x="2574925" y="2584450"/>
          <p14:tracePt t="26534" x="2557463" y="2528888"/>
          <p14:tracePt t="26542" x="2547938" y="2511425"/>
          <p14:tracePt t="26548" x="2530475" y="2484438"/>
          <p14:tracePt t="26555" x="2520950" y="2455863"/>
          <p14:tracePt t="26564" x="2511425" y="2438400"/>
          <p14:tracePt t="26569" x="2501900" y="2411413"/>
          <p14:tracePt t="26577" x="2484438" y="2392363"/>
          <p14:tracePt t="26583" x="2474913" y="2382838"/>
          <p14:tracePt t="26591" x="2465388" y="2365375"/>
          <p14:tracePt t="26598" x="2465388" y="2355850"/>
          <p14:tracePt t="26605" x="2457450" y="2346325"/>
          <p14:tracePt t="26612" x="2447925" y="2328863"/>
          <p14:tracePt t="26618" x="2438400" y="2319338"/>
          <p14:tracePt t="26625" x="2428875" y="2292350"/>
          <p14:tracePt t="26632" x="2419350" y="2273300"/>
          <p14:tracePt t="26640" x="2411413" y="2273300"/>
          <p14:tracePt t="26646" x="2401888" y="2265363"/>
          <p14:tracePt t="26653" x="2401888" y="2255838"/>
          <p14:tracePt t="26667" x="2392363" y="2246313"/>
          <p14:tracePt t="26674" x="2382838" y="2236788"/>
          <p14:tracePt t="26681" x="2382838" y="2228850"/>
          <p14:tracePt t="26695" x="2374900" y="2228850"/>
          <p14:tracePt t="26702" x="2374900" y="2219325"/>
          <p14:tracePt t="26709" x="2365375" y="2209800"/>
          <p14:tracePt t="26737" x="2355850" y="2200275"/>
          <p14:tracePt t="26758" x="2346325" y="2200275"/>
          <p14:tracePt t="27745" x="2338388" y="2200275"/>
          <p14:tracePt t="27752" x="2328863" y="2219325"/>
          <p14:tracePt t="27758" x="2319338" y="2228850"/>
          <p14:tracePt t="27766" x="2319338" y="2236788"/>
          <p14:tracePt t="27773" x="2309813" y="2236788"/>
          <p14:tracePt t="27780" x="2309813" y="2246313"/>
          <p14:tracePt t="27786" x="2301875" y="2255838"/>
          <p14:tracePt t="27800" x="2301875" y="2273300"/>
          <p14:tracePt t="27808" x="2282825" y="2282825"/>
          <p14:tracePt t="27821" x="2273300" y="2292350"/>
          <p14:tracePt t="27829" x="2273300" y="2301875"/>
          <p14:tracePt t="27842" x="2255838" y="2309813"/>
          <p14:tracePt t="27849" x="2255838" y="2319338"/>
          <p14:tracePt t="27857" x="2236788" y="2328863"/>
          <p14:tracePt t="27870" x="2236788" y="2338388"/>
          <p14:tracePt t="27877" x="2228850" y="2338388"/>
          <p14:tracePt t="27884" x="2219325" y="2346325"/>
          <p14:tracePt t="27897" x="2219325" y="2355850"/>
          <p14:tracePt t="27898" x="2209800" y="2355850"/>
          <p14:tracePt t="27906" x="2200275" y="2365375"/>
          <p14:tracePt t="27913" x="2200275" y="2374900"/>
          <p14:tracePt t="27919" x="2192338" y="2374900"/>
          <p14:tracePt t="27926" x="2192338" y="2382838"/>
          <p14:tracePt t="27933" x="2182813" y="2392363"/>
          <p14:tracePt t="27940" x="2173288" y="2401888"/>
          <p14:tracePt t="27946" x="2173288" y="2419350"/>
          <p14:tracePt t="27954" x="2155825" y="2419350"/>
          <p14:tracePt t="27963" x="2155825" y="2428875"/>
          <p14:tracePt t="27968" x="2146300" y="2447925"/>
          <p14:tracePt t="27982" x="2136775" y="2465388"/>
          <p14:tracePt t="27989" x="2136775" y="2474913"/>
          <p14:tracePt t="27996" x="2127250" y="2492375"/>
          <p14:tracePt t="28003" x="2127250" y="2501900"/>
          <p14:tracePt t="28017" x="2119313" y="2520950"/>
          <p14:tracePt t="28031" x="2109788" y="2538413"/>
          <p14:tracePt t="28038" x="2109788" y="2547938"/>
          <p14:tracePt t="28046" x="2109788" y="2574925"/>
          <p14:tracePt t="28052" x="2109788" y="2593975"/>
          <p14:tracePt t="28060" x="2109788" y="2601913"/>
          <p14:tracePt t="28066" x="2109788" y="2620963"/>
          <p14:tracePt t="28073" x="2109788" y="2630488"/>
          <p14:tracePt t="28080" x="2109788" y="2657475"/>
          <p14:tracePt t="28087" x="2109788" y="2674938"/>
          <p14:tracePt t="28094" x="2119313" y="2703513"/>
          <p14:tracePt t="28101" x="2119313" y="2730500"/>
          <p14:tracePt t="28108" x="2127250" y="2747963"/>
          <p14:tracePt t="28114" x="2127250" y="2767013"/>
          <p14:tracePt t="28122" x="2127250" y="2776538"/>
          <p14:tracePt t="28129" x="2127250" y="2794000"/>
          <p14:tracePt t="28135" x="2146300" y="2820988"/>
          <p14:tracePt t="28143" x="2146300" y="2840038"/>
          <p14:tracePt t="28150" x="2146300" y="2857500"/>
          <p14:tracePt t="28158" x="2146300" y="2876550"/>
          <p14:tracePt t="28163" x="2146300" y="2886075"/>
          <p14:tracePt t="28170" x="2146300" y="2903538"/>
          <p14:tracePt t="28179" x="2146300" y="2922588"/>
          <p14:tracePt t="28184" x="2155825" y="2940050"/>
          <p14:tracePt t="28191" x="2155825" y="2949575"/>
          <p14:tracePt t="28199" x="2155825" y="2968625"/>
          <p14:tracePt t="28206" x="2155825" y="2986088"/>
          <p14:tracePt t="28220" x="2155825" y="3013075"/>
          <p14:tracePt t="28227" x="2163763" y="3022600"/>
          <p14:tracePt t="28234" x="2173288" y="3041650"/>
          <p14:tracePt t="28241" x="2173288" y="3068638"/>
          <p14:tracePt t="28255" x="2173288" y="3086100"/>
          <p14:tracePt t="28262" x="2173288" y="3095625"/>
          <p14:tracePt t="28268" x="2173288" y="3114675"/>
          <p14:tracePt t="28276" x="2173288" y="3132138"/>
          <p14:tracePt t="28290" x="2173288" y="3151188"/>
          <p14:tracePt t="28297" x="2173288" y="3159125"/>
          <p14:tracePt t="28305" x="2173288" y="3178175"/>
          <p14:tracePt t="28318" x="2173288" y="3195638"/>
          <p14:tracePt t="28325" x="2173288" y="3205163"/>
          <p14:tracePt t="28331" x="2173288" y="3224213"/>
          <p14:tracePt t="28339" x="2173288" y="3241675"/>
          <p14:tracePt t="28346" x="2173288" y="3251200"/>
          <p14:tracePt t="28353" x="2182813" y="3260725"/>
          <p14:tracePt t="28367" x="2182813" y="3278188"/>
          <p14:tracePt t="28373" x="2182813" y="3287713"/>
          <p14:tracePt t="28388" x="2182813" y="3297238"/>
          <p14:tracePt t="28396" x="2182813" y="3305175"/>
          <p14:tracePt t="28408" x="2182813" y="3314700"/>
          <p14:tracePt t="28415" x="2192338" y="3314700"/>
          <p14:tracePt t="28422" x="2192338" y="3324225"/>
          <p14:tracePt t="28452" x="2200275" y="3324225"/>
          <p14:tracePt t="28479" x="2209800" y="3324225"/>
          <p14:tracePt t="28493" x="2219325" y="3324225"/>
          <p14:tracePt t="28520" x="2228850" y="3324225"/>
          <p14:tracePt t="28528" x="2228850" y="3314700"/>
          <p14:tracePt t="28542" x="2236788" y="3314700"/>
          <p14:tracePt t="28577" x="2236788" y="3305175"/>
          <p14:tracePt t="28599" x="2246313" y="3297238"/>
          <p14:tracePt t="28619" x="2255838" y="3297238"/>
          <p14:tracePt t="28640" x="2255838" y="3287713"/>
          <p14:tracePt t="28654" x="2255838" y="3278188"/>
          <p14:tracePt t="28675" x="2255838" y="3268663"/>
          <p14:tracePt t="28681" x="2255838" y="3260725"/>
          <p14:tracePt t="28702" x="2255838" y="3251200"/>
          <p14:tracePt t="28709" x="2255838" y="3241675"/>
          <p14:tracePt t="28717" x="2255838" y="3232150"/>
          <p14:tracePt t="28722" x="2255838" y="3224213"/>
          <p14:tracePt t="28730" x="2255838" y="3214688"/>
          <p14:tracePt t="28737" x="2255838" y="3195638"/>
          <p14:tracePt t="28746" x="2255838" y="3187700"/>
          <p14:tracePt t="28752" x="2255838" y="3178175"/>
          <p14:tracePt t="28758" x="2255838" y="3151188"/>
          <p14:tracePt t="28765" x="2255838" y="3132138"/>
          <p14:tracePt t="28772" x="2246313" y="3095625"/>
          <p14:tracePt t="28779" x="2228850" y="3049588"/>
          <p14:tracePt t="28786" x="2182813" y="2976563"/>
          <p14:tracePt t="28794" x="2136775" y="2903538"/>
          <p14:tracePt t="28799" x="2063750" y="2803525"/>
          <p14:tracePt t="28807" x="1990725" y="2720975"/>
          <p14:tracePt t="28814" x="1908175" y="2638425"/>
          <p14:tracePt t="28821" x="1844675" y="2574925"/>
          <p14:tracePt t="28830" x="1781175" y="2520950"/>
          <p14:tracePt t="28835" x="1698625" y="2455863"/>
          <p14:tracePt t="28843" x="1662113" y="2428875"/>
          <p14:tracePt t="28849" x="1635125" y="2411413"/>
          <p14:tracePt t="28856" x="1598613" y="2392363"/>
          <p14:tracePt t="28864" x="1570038" y="2365375"/>
          <p14:tracePt t="28870" x="1543050" y="2346325"/>
          <p14:tracePt t="28877" x="1543050" y="2328863"/>
          <p14:tracePt t="28884" x="1525588" y="2319338"/>
          <p14:tracePt t="28891" x="1516063" y="2319338"/>
          <p14:tracePt t="28898" x="1506538" y="2309813"/>
          <p14:tracePt t="28905" x="1497013" y="2292350"/>
          <p14:tracePt t="28912" x="1479550" y="2282825"/>
          <p14:tracePt t="28919" x="1470025" y="2273300"/>
          <p14:tracePt t="28925" x="1452563" y="2255838"/>
          <p14:tracePt t="28933" x="1443038" y="2246313"/>
          <p14:tracePt t="28940" x="1443038" y="2236788"/>
          <p14:tracePt t="28946" x="1433513" y="2228850"/>
          <p14:tracePt t="28954" x="1423988" y="2228850"/>
          <p14:tracePt t="28961" x="1416050" y="2219325"/>
          <p14:tracePt t="28967" x="1416050" y="2209800"/>
          <p14:tracePt t="28975" x="1406525" y="2200275"/>
          <p14:tracePt t="28982" x="1397000" y="2192338"/>
          <p14:tracePt t="28990" x="1397000" y="2182813"/>
          <p14:tracePt t="29002" x="1387475" y="2182813"/>
          <p14:tracePt t="29010" x="1379538" y="2173288"/>
          <p14:tracePt t="29016" x="1379538" y="2163763"/>
          <p14:tracePt t="29024" x="1379538" y="2155825"/>
          <p14:tracePt t="29038" x="1370013" y="2146300"/>
          <p14:tracePt t="29045" x="1360488" y="2146300"/>
          <p14:tracePt t="29059" x="1360488" y="2136775"/>
          <p14:tracePt t="29073" x="1350963" y="2127250"/>
          <p14:tracePt t="29080" x="1343025" y="2127250"/>
          <p14:tracePt t="29087" x="1343025" y="2119313"/>
          <p14:tracePt t="29108" x="1333500" y="2109788"/>
          <p14:tracePt t="29114" x="1323975" y="2100263"/>
          <p14:tracePt t="29136" x="1314450" y="2100263"/>
          <p14:tracePt t="29156" x="1314450" y="2090738"/>
          <p14:tracePt t="29185" x="1306513" y="2082800"/>
          <p14:tracePt t="29206" x="1296988" y="2082800"/>
          <p14:tracePt t="29235" x="1296988" y="2100263"/>
          <p14:tracePt t="29240" x="1287463" y="2100263"/>
          <p14:tracePt t="29247" x="1287463" y="2119313"/>
          <p14:tracePt t="29255" x="1277938" y="2136775"/>
          <p14:tracePt t="29262" x="1270000" y="2182813"/>
          <p14:tracePt t="29268" x="1241425" y="2265363"/>
          <p14:tracePt t="29276" x="1214438" y="2365375"/>
          <p14:tracePt t="29283" x="1196975" y="2447925"/>
          <p14:tracePt t="29289" x="1168400" y="2538413"/>
          <p14:tracePt t="29296" x="1123950" y="2630488"/>
          <p14:tracePt t="29304" x="1087438" y="2720975"/>
          <p14:tracePt t="29311" x="1050925" y="2830513"/>
          <p14:tracePt t="29318" x="1022350" y="2922588"/>
          <p14:tracePt t="29325" x="985838" y="2995613"/>
          <p14:tracePt t="29332" x="977900" y="3032125"/>
          <p14:tracePt t="29339" x="968375" y="3068638"/>
          <p14:tracePt t="29347" x="949325" y="3122613"/>
          <p14:tracePt t="29353" x="922338" y="3187700"/>
          <p14:tracePt t="29359" x="904875" y="3241675"/>
          <p14:tracePt t="29366" x="876300" y="3314700"/>
          <p14:tracePt t="29374" x="849313" y="3378200"/>
          <p14:tracePt t="29381" x="831850" y="3433763"/>
          <p14:tracePt t="29387" x="812800" y="3470275"/>
          <p14:tracePt t="29395" x="785813" y="3533775"/>
          <p14:tracePt t="29402" x="766763" y="3570288"/>
          <p14:tracePt t="29408" x="739775" y="3616325"/>
          <p14:tracePt t="29415" x="739775" y="3652838"/>
          <p14:tracePt t="29422" x="720725" y="3698875"/>
          <p14:tracePt t="29430" x="712788" y="3716338"/>
          <p14:tracePt t="29436" x="712788" y="3725863"/>
          <p14:tracePt t="29444" x="693738" y="3743325"/>
          <p14:tracePt t="29450" x="693738" y="3771900"/>
          <p14:tracePt t="29456" x="684213" y="3771900"/>
          <p14:tracePt t="29464" x="684213" y="3779838"/>
          <p14:tracePt t="29471" x="684213" y="3789363"/>
          <p14:tracePt t="29480" x="676275" y="3789363"/>
          <p14:tracePt t="29492" x="676275" y="3798888"/>
          <p14:tracePt t="29506" x="676275" y="3808413"/>
          <p14:tracePt t="29520" x="666750" y="3808413"/>
          <p14:tracePt t="29548" x="666750" y="3816350"/>
          <p14:tracePt t="29604" x="666750" y="3798888"/>
          <p14:tracePt t="29618" x="684213" y="3779838"/>
          <p14:tracePt t="29625" x="684213" y="3762375"/>
          <p14:tracePt t="29631" x="684213" y="3752850"/>
          <p14:tracePt t="29639" x="693738" y="3725863"/>
          <p14:tracePt t="29647" x="703263" y="3698875"/>
          <p14:tracePt t="29653" x="712788" y="3643313"/>
          <p14:tracePt t="29660" x="730250" y="3606800"/>
          <p14:tracePt t="29667" x="739775" y="3589338"/>
          <p14:tracePt t="29674" x="749300" y="3552825"/>
          <p14:tracePt t="29680" x="749300" y="3543300"/>
          <p14:tracePt t="29687" x="757238" y="3506788"/>
          <p14:tracePt t="29696" x="766763" y="3470275"/>
          <p14:tracePt t="29702" x="785813" y="3424238"/>
          <p14:tracePt t="29709" x="793750" y="3378200"/>
          <p14:tracePt t="29717" x="812800" y="3297238"/>
          <p14:tracePt t="29722" x="839788" y="3205163"/>
          <p14:tracePt t="29729" x="876300" y="3105150"/>
          <p14:tracePt t="29737" x="922338" y="2949575"/>
          <p14:tracePt t="29746" x="977900" y="2813050"/>
          <p14:tracePt t="29750" x="995363" y="2747963"/>
          <p14:tracePt t="29758" x="1014413" y="2703513"/>
          <p14:tracePt t="29765" x="1022350" y="2667000"/>
          <p14:tracePt t="29772" x="1041400" y="2638425"/>
          <p14:tracePt t="29779" x="1050925" y="2620963"/>
          <p14:tracePt t="29786" x="1050925" y="2593975"/>
          <p14:tracePt t="29794" x="1058863" y="2574925"/>
          <p14:tracePt t="29799" x="1058863" y="2565400"/>
          <p14:tracePt t="29807" x="1058863" y="2547938"/>
          <p14:tracePt t="29821" x="1068388" y="2538413"/>
          <p14:tracePt t="29829" x="1068388" y="2528888"/>
          <p14:tracePt t="29834" x="1068388" y="2520950"/>
          <p14:tracePt t="29849" x="1068388" y="2511425"/>
          <p14:tracePt t="29856" x="1068388" y="2501900"/>
          <p14:tracePt t="29870" x="1077913" y="2492375"/>
          <p14:tracePt t="29877" x="1077913" y="2484438"/>
          <p14:tracePt t="29883" x="1077913" y="2474913"/>
          <p14:tracePt t="29890" x="1087438" y="2455863"/>
          <p14:tracePt t="29897" x="1087438" y="2447925"/>
          <p14:tracePt t="29905" x="1087438" y="2428875"/>
          <p14:tracePt t="29914" x="1087438" y="2419350"/>
          <p14:tracePt t="29918" x="1087438" y="2401888"/>
          <p14:tracePt t="29925" x="1087438" y="2392363"/>
          <p14:tracePt t="29932" x="1087438" y="2382838"/>
          <p14:tracePt t="29939" x="1087438" y="2365375"/>
          <p14:tracePt t="29946" x="1087438" y="2355850"/>
          <p14:tracePt t="29954" x="1087438" y="2338388"/>
          <p14:tracePt t="29961" x="1087438" y="2328863"/>
          <p14:tracePt t="29968" x="1087438" y="2309813"/>
          <p14:tracePt t="29981" x="1087438" y="2292350"/>
          <p14:tracePt t="29988" x="1087438" y="2273300"/>
          <p14:tracePt t="29996" x="1087438" y="2265363"/>
          <p14:tracePt t="30003" x="1087438" y="2246313"/>
          <p14:tracePt t="30010" x="1077913" y="2246313"/>
          <p14:tracePt t="30016" x="1077913" y="2228850"/>
          <p14:tracePt t="30024" x="1068388" y="2209800"/>
          <p14:tracePt t="30031" x="1068388" y="2200275"/>
          <p14:tracePt t="30038" x="1058863" y="2182813"/>
          <p14:tracePt t="30051" x="1058863" y="2163763"/>
          <p14:tracePt t="30059" x="1058863" y="2155825"/>
          <p14:tracePt t="30065" x="1041400" y="2146300"/>
          <p14:tracePt t="30072" x="1031875" y="2136775"/>
          <p14:tracePt t="30079" x="1031875" y="2127250"/>
          <p14:tracePt t="30086" x="1031875" y="2119313"/>
          <p14:tracePt t="30093" x="1031875" y="2109788"/>
          <p14:tracePt t="30100" x="1022350" y="2109788"/>
          <p14:tracePt t="30107" x="1014413" y="2100263"/>
          <p14:tracePt t="30114" x="1014413" y="2090738"/>
          <p14:tracePt t="30130" x="995363" y="2073275"/>
          <p14:tracePt t="30142" x="985838" y="2063750"/>
          <p14:tracePt t="30156" x="985838" y="2054225"/>
          <p14:tracePt t="30164" x="968375" y="2054225"/>
          <p14:tracePt t="30170" x="968375" y="2046288"/>
          <p14:tracePt t="30184" x="949325" y="2046288"/>
          <p14:tracePt t="30190" x="941388" y="2046288"/>
          <p14:tracePt t="30198" x="931863" y="2036763"/>
          <p14:tracePt t="30205" x="912813" y="2036763"/>
          <p14:tracePt t="30213" x="885825" y="2036763"/>
          <p14:tracePt t="30218" x="831850" y="2063750"/>
          <p14:tracePt t="30226" x="776288" y="2090738"/>
          <p14:tracePt t="30233" x="757238" y="2119313"/>
          <p14:tracePt t="30240" x="720725" y="2146300"/>
          <p14:tracePt t="30246" x="684213" y="2182813"/>
          <p14:tracePt t="30255" x="647700" y="2219325"/>
          <p14:tracePt t="30262" x="603250" y="2292350"/>
          <p14:tracePt t="30267" x="557213" y="2365375"/>
          <p14:tracePt t="30275" x="511175" y="2455863"/>
          <p14:tracePt t="30282" x="493713" y="2501900"/>
          <p14:tracePt t="30289" x="474663" y="2557463"/>
          <p14:tracePt t="30296" x="447675" y="2601913"/>
          <p14:tracePt t="30303" x="438150" y="2667000"/>
          <p14:tracePt t="30310" x="411163" y="2730500"/>
          <p14:tracePt t="30317" x="392113" y="2803525"/>
          <p14:tracePt t="30324" x="384175" y="2894013"/>
          <p14:tracePt t="30331" x="355600" y="2959100"/>
          <p14:tracePt t="30338" x="338138" y="3032125"/>
          <p14:tracePt t="30346" x="301625" y="3159125"/>
          <p14:tracePt t="30352" x="265113" y="3224213"/>
          <p14:tracePt t="30359" x="238125" y="3314700"/>
          <p14:tracePt t="30366" x="201613" y="3387725"/>
          <p14:tracePt t="30373" x="165100" y="3451225"/>
          <p14:tracePt t="30381" x="155575" y="3506788"/>
          <p14:tracePt t="30387" x="146050" y="3533775"/>
          <p14:tracePt t="30394" x="136525" y="3579813"/>
          <p14:tracePt t="30402" x="128588" y="3633788"/>
          <p14:tracePt t="30408" x="109538" y="3679825"/>
          <p14:tracePt t="30415" x="109538" y="3743325"/>
          <p14:tracePt t="30421" x="100013" y="3798888"/>
          <p14:tracePt t="30429" x="92075" y="3852863"/>
          <p14:tracePt t="30435" x="82550" y="3898900"/>
          <p14:tracePt t="30443" x="73025" y="3944938"/>
          <p14:tracePt t="30450" x="63500" y="4008438"/>
          <p14:tracePt t="30457" x="63500" y="4027488"/>
          <p14:tracePt t="30464" x="55563" y="4073525"/>
          <p14:tracePt t="30470" x="55563" y="4110038"/>
          <p14:tracePt t="30479" x="46038" y="4127500"/>
          <p14:tracePt t="30484" x="46038" y="4154488"/>
          <p14:tracePt t="30491" x="46038" y="4200525"/>
          <p14:tracePt t="30498" x="46038" y="4256088"/>
          <p14:tracePt t="30506" x="46038" y="4319588"/>
          <p14:tracePt t="30513" x="46038" y="4365625"/>
          <p14:tracePt t="30520" x="46038" y="4402138"/>
          <p14:tracePt t="30529" x="46038" y="4419600"/>
          <p14:tracePt t="30534" x="46038" y="4446588"/>
          <p14:tracePt t="30540" x="46038" y="4475163"/>
          <p14:tracePt t="30547" x="46038" y="4492625"/>
          <p14:tracePt t="30555" x="46038" y="4502150"/>
          <p14:tracePt t="30563" x="46038" y="4519613"/>
          <p14:tracePt t="30569" x="46038" y="4538663"/>
          <p14:tracePt t="30582" x="46038" y="4548188"/>
          <p14:tracePt t="30590" x="46038" y="4565650"/>
          <p14:tracePt t="30604" x="46038" y="4575175"/>
          <p14:tracePt t="30610" x="46038" y="4584700"/>
          <p14:tracePt t="30631" x="46038" y="4592638"/>
          <p14:tracePt t="30638" x="46038" y="4602163"/>
          <p14:tracePt t="31177" x="55563" y="4602163"/>
          <p14:tracePt t="31184" x="63500" y="4611688"/>
          <p14:tracePt t="31197" x="63500" y="4621213"/>
          <p14:tracePt t="31212" x="73025" y="4621213"/>
          <p14:tracePt t="31226" x="73025" y="4629150"/>
          <p14:tracePt t="31240" x="82550" y="4638675"/>
          <p14:tracePt t="31261" x="82550" y="4648200"/>
          <p14:tracePt t="31268" x="92075" y="4648200"/>
          <p14:tracePt t="31275" x="100013" y="4657725"/>
          <p14:tracePt t="31295" x="109538" y="4657725"/>
          <p14:tracePt t="31303" x="109538" y="4675188"/>
          <p14:tracePt t="31310" x="119063" y="4684713"/>
          <p14:tracePt t="31331" x="128588" y="4702175"/>
          <p14:tracePt t="31338" x="136525" y="4702175"/>
          <p14:tracePt t="31347" x="146050" y="4711700"/>
          <p14:tracePt t="31351" x="155575" y="4730750"/>
          <p14:tracePt t="31359" x="165100" y="4730750"/>
          <p14:tracePt t="31365" x="165100" y="4738688"/>
          <p14:tracePt t="31373" x="173038" y="4738688"/>
          <p14:tracePt t="31380" x="192088" y="4738688"/>
          <p14:tracePt t="31386" x="201613" y="4757738"/>
          <p14:tracePt t="31401" x="219075" y="4767263"/>
          <p14:tracePt t="31408" x="219075" y="4775200"/>
          <p14:tracePt t="31414" x="238125" y="4784725"/>
          <p14:tracePt t="31421" x="246063" y="4794250"/>
          <p14:tracePt t="31430" x="255588" y="4794250"/>
          <p14:tracePt t="31435" x="274638" y="4803775"/>
          <p14:tracePt t="31443" x="292100" y="4811713"/>
          <p14:tracePt t="31449" x="311150" y="4830763"/>
          <p14:tracePt t="31457" x="328613" y="4830763"/>
          <p14:tracePt t="31463" x="347663" y="4840288"/>
          <p14:tracePt t="31470" x="355600" y="4848225"/>
          <p14:tracePt t="31478" x="384175" y="4857750"/>
          <p14:tracePt t="31485" x="392113" y="4876800"/>
          <p14:tracePt t="31491" x="411163" y="4876800"/>
          <p14:tracePt t="31498" x="438150" y="4884738"/>
          <p14:tracePt t="31506" x="447675" y="4894263"/>
          <p14:tracePt t="31513" x="465138" y="4894263"/>
          <p14:tracePt t="31520" x="474663" y="4894263"/>
          <p14:tracePt t="31527" x="493713" y="4894263"/>
          <p14:tracePt t="31534" x="511175" y="4913313"/>
          <p14:tracePt t="31540" x="530225" y="4913313"/>
          <p14:tracePt t="31547" x="547688" y="4913313"/>
          <p14:tracePt t="31555" x="557213" y="4922838"/>
          <p14:tracePt t="31563" x="566738" y="4922838"/>
          <p14:tracePt t="31568" x="574675" y="4922838"/>
          <p14:tracePt t="31582" x="593725" y="4922838"/>
          <p14:tracePt t="31589" x="603250" y="4922838"/>
          <p14:tracePt t="31604" x="620713" y="4930775"/>
          <p14:tracePt t="31610" x="630238" y="4930775"/>
          <p14:tracePt t="31625" x="647700" y="4930775"/>
          <p14:tracePt t="31638" x="666750" y="4930775"/>
          <p14:tracePt t="31653" x="676275" y="4930775"/>
          <p14:tracePt t="31666" x="693738" y="4930775"/>
          <p14:tracePt t="31680" x="712788" y="4930775"/>
          <p14:tracePt t="31696" x="720725" y="4930775"/>
          <p14:tracePt t="31709" x="730250" y="4930775"/>
          <p14:tracePt t="31714" x="730250" y="4940300"/>
          <p14:tracePt t="31723" x="739775" y="4940300"/>
          <p14:tracePt t="31729" x="749300" y="4940300"/>
          <p14:tracePt t="31736" x="757238" y="4940300"/>
          <p14:tracePt t="31764" x="766763" y="4940300"/>
          <p14:tracePt t="31771" x="776288" y="4940300"/>
          <p14:tracePt t="31785" x="785813" y="4940300"/>
          <p14:tracePt t="31806" x="793750" y="4940300"/>
          <p14:tracePt t="31821" x="803275" y="4940300"/>
          <p14:tracePt t="31869" x="812800" y="4940300"/>
          <p14:tracePt t="31890" x="822325" y="4940300"/>
          <p14:tracePt t="32142" x="822325" y="4930775"/>
          <p14:tracePt t="32155" x="822325" y="4913313"/>
          <p14:tracePt t="32162" x="822325" y="4894263"/>
          <p14:tracePt t="32169" x="803275" y="4867275"/>
          <p14:tracePt t="32176" x="793750" y="4840288"/>
          <p14:tracePt t="32183" x="785813" y="4821238"/>
          <p14:tracePt t="32190" x="776288" y="4775200"/>
          <p14:tracePt t="32197" x="766763" y="4738688"/>
          <p14:tracePt t="32203" x="749300" y="4702175"/>
          <p14:tracePt t="32211" x="739775" y="4611688"/>
          <p14:tracePt t="32218" x="739775" y="4529138"/>
          <p14:tracePt t="32225" x="739775" y="4392613"/>
          <p14:tracePt t="32232" x="739775" y="4237038"/>
          <p14:tracePt t="32240" x="757238" y="4127500"/>
          <p14:tracePt t="32246" x="766763" y="4027488"/>
          <p14:tracePt t="32253" x="793750" y="3927475"/>
          <p14:tracePt t="32260" x="803275" y="3816350"/>
          <p14:tracePt t="32267" x="803275" y="3735388"/>
          <p14:tracePt t="32275" x="822325" y="3643313"/>
          <p14:tracePt t="32281" x="831850" y="3560763"/>
          <p14:tracePt t="32289" x="839788" y="3516313"/>
          <p14:tracePt t="32296" x="858838" y="3470275"/>
          <p14:tracePt t="32302" x="858838" y="3433763"/>
          <p14:tracePt t="32309" x="885825" y="3370263"/>
          <p14:tracePt t="32316" x="895350" y="3351213"/>
          <p14:tracePt t="32324" x="904875" y="3324225"/>
          <p14:tracePt t="32331" x="904875" y="3305175"/>
          <p14:tracePt t="32337" x="922338" y="3297238"/>
          <p14:tracePt t="32589" x="931863" y="3114675"/>
          <p14:tracePt t="32595" x="949325" y="2968625"/>
          <p14:tracePt t="32604" x="949325" y="2857500"/>
          <p14:tracePt t="32610" x="949325" y="2747963"/>
          <p14:tracePt t="32617" x="949325" y="2667000"/>
          <p14:tracePt t="32624" x="949325" y="2601913"/>
          <p14:tracePt t="32631" x="949325" y="2574925"/>
          <p14:tracePt t="32638" x="949325" y="2547938"/>
          <p14:tracePt t="32645" x="949325" y="2520950"/>
          <p14:tracePt t="32652" x="958850" y="2492375"/>
          <p14:tracePt t="32659" x="958850" y="2465388"/>
          <p14:tracePt t="32666" x="958850" y="2447925"/>
          <p14:tracePt t="32673" x="958850" y="2438400"/>
          <p14:tracePt t="32680" x="958850" y="2419350"/>
          <p14:tracePt t="32687" x="958850" y="2411413"/>
          <p14:tracePt t="32694" x="958850" y="2401888"/>
          <p14:tracePt t="32701" x="958850" y="2392363"/>
          <p14:tracePt t="32708" x="958850" y="2382838"/>
          <p14:tracePt t="32714" x="958850" y="2374900"/>
          <p14:tracePt t="32722" x="958850" y="2365375"/>
          <p14:tracePt t="32729" x="958850" y="2355850"/>
          <p14:tracePt t="32736" x="958850" y="2346325"/>
          <p14:tracePt t="32743" x="958850" y="2338388"/>
          <p14:tracePt t="32757" x="958850" y="2319338"/>
          <p14:tracePt t="32770" x="958850" y="2309813"/>
          <p14:tracePt t="32784" x="958850" y="2301875"/>
          <p14:tracePt t="32799" x="958850" y="2292350"/>
          <p14:tracePt t="32806" x="949325" y="2282825"/>
          <p14:tracePt t="32812" x="949325" y="2273300"/>
          <p14:tracePt t="32828" x="949325" y="2265363"/>
          <p14:tracePt t="32833" x="941388" y="2246313"/>
          <p14:tracePt t="32841" x="931863" y="2246313"/>
          <p14:tracePt t="32847" x="922338" y="2219325"/>
          <p14:tracePt t="32854" x="912813" y="2219325"/>
          <p14:tracePt t="32863" x="895350" y="2209800"/>
          <p14:tracePt t="32869" x="895350" y="2200275"/>
          <p14:tracePt t="32876" x="876300" y="2200275"/>
          <p14:tracePt t="32883" x="876300" y="2192338"/>
          <p14:tracePt t="32890" x="858838" y="2192338"/>
          <p14:tracePt t="32897" x="839788" y="2182813"/>
          <p14:tracePt t="32903" x="812800" y="2173288"/>
          <p14:tracePt t="32911" x="793750" y="2163763"/>
          <p14:tracePt t="32918" x="776288" y="2163763"/>
          <p14:tracePt t="32924" x="766763" y="2163763"/>
          <p14:tracePt t="32931" x="749300" y="2163763"/>
          <p14:tracePt t="32946" x="730250" y="2163763"/>
          <p14:tracePt t="32953" x="720725" y="2163763"/>
          <p14:tracePt t="32960" x="712788" y="2163763"/>
          <p14:tracePt t="32966" x="703263" y="2163763"/>
          <p14:tracePt t="32974" x="693738" y="2163763"/>
          <p14:tracePt t="32987" x="684213" y="2163763"/>
          <p14:tracePt t="33001" x="666750" y="2163763"/>
          <p14:tracePt t="33015" x="657225" y="2163763"/>
          <p14:tracePt t="33030" x="647700" y="2163763"/>
          <p14:tracePt t="33037" x="639763" y="2163763"/>
          <p14:tracePt t="33051" x="630238" y="2163763"/>
          <p14:tracePt t="33057" x="620713" y="2163763"/>
          <p14:tracePt t="33071" x="611188" y="2163763"/>
          <p14:tracePt t="33079" x="603250" y="2163763"/>
          <p14:tracePt t="33085" x="603250" y="2182813"/>
          <p14:tracePt t="33092" x="593725" y="2192338"/>
          <p14:tracePt t="33099" x="584200" y="2200275"/>
          <p14:tracePt t="33107" x="584200" y="2228850"/>
          <p14:tracePt t="33114" x="574675" y="2246313"/>
          <p14:tracePt t="33121" x="566738" y="2265363"/>
          <p14:tracePt t="33127" x="566738" y="2282825"/>
          <p14:tracePt t="33134" x="566738" y="2309813"/>
          <p14:tracePt t="33141" x="566738" y="2346325"/>
          <p14:tracePt t="33148" x="574675" y="2374900"/>
          <p14:tracePt t="33155" x="574675" y="2392363"/>
          <p14:tracePt t="33163" x="584200" y="2411413"/>
          <p14:tracePt t="33170" x="593725" y="2428875"/>
          <p14:tracePt t="33176" x="593725" y="2455863"/>
          <p14:tracePt t="33183" x="603250" y="2474913"/>
          <p14:tracePt t="33190" x="611188" y="2474913"/>
          <p14:tracePt t="33197" x="620713" y="2492375"/>
          <p14:tracePt t="33211" x="630238" y="2511425"/>
          <p14:tracePt t="33219" x="639763" y="2528888"/>
          <p14:tracePt t="33224" x="647700" y="2528888"/>
          <p14:tracePt t="33231" x="647700" y="2547938"/>
          <p14:tracePt t="33239" x="657225" y="2547938"/>
          <p14:tracePt t="33245" x="666750" y="2557463"/>
          <p14:tracePt t="33253" x="666750" y="2565400"/>
          <p14:tracePt t="33260" x="666750" y="2574925"/>
          <p14:tracePt t="33267" x="676275" y="2574925"/>
          <p14:tracePt t="33274" x="684213" y="2574925"/>
          <p14:tracePt t="33281" x="684213" y="2584450"/>
          <p14:tracePt t="33288" x="693738" y="2584450"/>
          <p14:tracePt t="33296" x="703263" y="2593975"/>
          <p14:tracePt t="33302" x="712788" y="2593975"/>
          <p14:tracePt t="33309" x="720725" y="2593975"/>
          <p14:tracePt t="33316" x="749300" y="2593975"/>
          <p14:tracePt t="33323" x="757238" y="2593975"/>
          <p14:tracePt t="33330" x="803275" y="2584450"/>
          <p14:tracePt t="33337" x="839788" y="2574925"/>
          <p14:tracePt t="33345" x="904875" y="2557463"/>
          <p14:tracePt t="33351" x="931863" y="2538413"/>
          <p14:tracePt t="33358" x="958850" y="2520950"/>
          <p14:tracePt t="33365" x="977900" y="2501900"/>
          <p14:tracePt t="33372" x="985838" y="2492375"/>
          <p14:tracePt t="33379" x="995363" y="2484438"/>
          <p14:tracePt t="33386" x="1014413" y="2474913"/>
          <p14:tracePt t="33393" x="1031875" y="2447925"/>
          <p14:tracePt t="33400" x="1041400" y="2438400"/>
          <p14:tracePt t="33407" x="1041400" y="2428875"/>
          <p14:tracePt t="33414" x="1041400" y="2419350"/>
          <p14:tracePt t="33420" x="1041400" y="2401888"/>
          <p14:tracePt t="33429" x="1041400" y="2382838"/>
          <p14:tracePt t="33435" x="1041400" y="2365375"/>
          <p14:tracePt t="33441" x="1041400" y="2338388"/>
          <p14:tracePt t="33448" x="1041400" y="2309813"/>
          <p14:tracePt t="33456" x="1041400" y="2282825"/>
          <p14:tracePt t="33463" x="1031875" y="2273300"/>
          <p14:tracePt t="33469" x="1022350" y="2246313"/>
          <p14:tracePt t="33477" x="1004888" y="2228850"/>
          <p14:tracePt t="33484" x="985838" y="2192338"/>
          <p14:tracePt t="33491" x="968375" y="2182813"/>
          <p14:tracePt t="33497" x="949325" y="2146300"/>
          <p14:tracePt t="33505" x="922338" y="2119313"/>
          <p14:tracePt t="33513" x="904875" y="2109788"/>
          <p14:tracePt t="33519" x="885825" y="2090738"/>
          <p14:tracePt t="33526" x="876300" y="2090738"/>
          <p14:tracePt t="33533" x="858838" y="2073275"/>
          <p14:tracePt t="33539" x="831850" y="2063750"/>
          <p14:tracePt t="33547" x="831850" y="2054225"/>
          <p14:tracePt t="33553" x="812800" y="2054225"/>
          <p14:tracePt t="33560" x="803275" y="2054225"/>
          <p14:tracePt t="33567" x="793750" y="2046288"/>
          <p14:tracePt t="33574" x="785813" y="2036763"/>
          <p14:tracePt t="33581" x="757238" y="2036763"/>
          <p14:tracePt t="33588" x="739775" y="2036763"/>
          <p14:tracePt t="33596" x="720725" y="2036763"/>
          <p14:tracePt t="33602" x="703263" y="2036763"/>
          <p14:tracePt t="33609" x="693738" y="2036763"/>
          <p14:tracePt t="33616" x="676275" y="2036763"/>
          <p14:tracePt t="33623" x="666750" y="2036763"/>
          <p14:tracePt t="33630" x="647700" y="2046288"/>
          <p14:tracePt t="33637" x="639763" y="2046288"/>
          <p14:tracePt t="33644" x="630238" y="2046288"/>
          <p14:tracePt t="33651" x="620713" y="2046288"/>
          <p14:tracePt t="33658" x="611188" y="2046288"/>
          <p14:tracePt t="33665" x="603250" y="2054225"/>
          <p14:tracePt t="33672" x="593725" y="2063750"/>
          <p14:tracePt t="33680" x="584200" y="2073275"/>
          <p14:tracePt t="33685" x="566738" y="2073275"/>
          <p14:tracePt t="33692" x="538163" y="2090738"/>
          <p14:tracePt t="33700" x="530225" y="2109788"/>
          <p14:tracePt t="33707" x="511175" y="2119313"/>
          <p14:tracePt t="33714" x="493713" y="2127250"/>
          <p14:tracePt t="33729" x="484188" y="2146300"/>
          <p14:tracePt t="33734" x="465138" y="2155825"/>
          <p14:tracePt t="33741" x="457200" y="2173288"/>
          <p14:tracePt t="33749" x="447675" y="2173288"/>
          <p14:tracePt t="33756" x="447675" y="2192338"/>
          <p14:tracePt t="33764" x="438150" y="2192338"/>
          <p14:tracePt t="33769" x="438150" y="2200275"/>
          <p14:tracePt t="33777" x="428625" y="2200275"/>
          <p14:tracePt t="33783" x="428625" y="2219325"/>
          <p14:tracePt t="33798" x="428625" y="2228850"/>
          <p14:tracePt t="33805" x="420688" y="2236788"/>
          <p14:tracePt t="33826" x="411163" y="2246313"/>
          <p14:tracePt t="33832" x="411163" y="2255838"/>
          <p14:tracePt t="33854" x="411163" y="2265363"/>
          <p14:tracePt t="33867" x="411163" y="2273300"/>
          <p14:tracePt t="33875" x="411163" y="2282825"/>
          <p14:tracePt t="33896" x="411163" y="2292350"/>
          <p14:tracePt t="33913" x="420688" y="2301875"/>
          <p14:tracePt t="33930" x="420688" y="2319338"/>
          <p14:tracePt t="33938" x="428625" y="2319338"/>
          <p14:tracePt t="33945" x="428625" y="2328863"/>
          <p14:tracePt t="33952" x="438150" y="2328863"/>
          <p14:tracePt t="33959" x="438150" y="2338388"/>
          <p14:tracePt t="33974" x="447675" y="2346325"/>
          <p14:tracePt t="33979" x="457200" y="2346325"/>
          <p14:tracePt t="33987" x="457200" y="2355850"/>
          <p14:tracePt t="33995" x="457200" y="2365375"/>
          <p14:tracePt t="34008" x="465138" y="2365375"/>
          <p14:tracePt t="34022" x="465138" y="2374900"/>
          <p14:tracePt t="34029" x="465138" y="2382838"/>
          <p14:tracePt t="34057" x="474663" y="2392363"/>
          <p14:tracePt t="34063" x="474663" y="2401888"/>
          <p14:tracePt t="34071" x="484188" y="2401888"/>
          <p14:tracePt t="34106" x="484188" y="2411413"/>
          <p14:tracePt t="34112" x="484188" y="2419350"/>
          <p14:tracePt t="34133" x="484188" y="2428875"/>
          <p14:tracePt t="34148" x="484188" y="2438400"/>
          <p14:tracePt t="34155" x="493713" y="2438400"/>
          <p14:tracePt t="34168" x="501650" y="2447925"/>
          <p14:tracePt t="34175" x="501650" y="2455863"/>
          <p14:tracePt t="34190" x="501650" y="2465388"/>
          <p14:tracePt t="34197" x="520700" y="2474913"/>
          <p14:tracePt t="34204" x="530225" y="2492375"/>
          <p14:tracePt t="34210" x="538163" y="2492375"/>
          <p14:tracePt t="34218" x="566738" y="2511425"/>
          <p14:tracePt t="34225" x="603250" y="2547938"/>
          <p14:tracePt t="34231" x="666750" y="2584450"/>
          <p14:tracePt t="34239" x="730250" y="2611438"/>
          <p14:tracePt t="34246" x="793750" y="2657475"/>
          <p14:tracePt t="34253" x="876300" y="2693988"/>
          <p14:tracePt t="34260" x="995363" y="2747963"/>
          <p14:tracePt t="34267" x="1087438" y="2803525"/>
          <p14:tracePt t="34274" x="1168400" y="2849563"/>
          <p14:tracePt t="34281" x="1196975" y="2867025"/>
          <p14:tracePt t="34287" x="1223963" y="2886075"/>
          <p14:tracePt t="34296" x="1241425" y="2903538"/>
          <p14:tracePt t="34302" x="1250950" y="2913063"/>
          <p14:tracePt t="34309" x="1260475" y="2913063"/>
          <p14:tracePt t="34316" x="1270000" y="2930525"/>
          <p14:tracePt t="34323" x="1277938" y="2930525"/>
          <p14:tracePt t="34329" x="1287463" y="2949575"/>
          <p14:tracePt t="34336" x="1296988" y="2949575"/>
          <p14:tracePt t="34345" x="1296988" y="2959100"/>
          <p14:tracePt t="34350" x="1306513" y="2959100"/>
          <p14:tracePt t="34358" x="1314450" y="2968625"/>
          <p14:tracePt t="34364" x="1314450" y="2976563"/>
          <p14:tracePt t="34371" x="1314450" y="2986088"/>
          <p14:tracePt t="35461" x="1314450" y="3022600"/>
          <p14:tracePt t="35470" x="1306513" y="3086100"/>
          <p14:tracePt t="35476" x="1277938" y="3159125"/>
          <p14:tracePt t="35483" x="1260475" y="3205163"/>
          <p14:tracePt t="35491" x="1250950" y="3268663"/>
          <p14:tracePt t="35496" x="1223963" y="3360738"/>
          <p14:tracePt t="35504" x="1204913" y="3479800"/>
          <p14:tracePt t="35511" x="1177925" y="3597275"/>
          <p14:tracePt t="35519" x="1168400" y="3689350"/>
          <p14:tracePt t="35525" x="1160463" y="3752850"/>
          <p14:tracePt t="35531" x="1150938" y="3798888"/>
          <p14:tracePt t="35538" x="1150938" y="3852863"/>
          <p14:tracePt t="35546" x="1141413" y="3935413"/>
          <p14:tracePt t="35553" x="1141413" y="3990975"/>
          <p14:tracePt t="35560" x="1123950" y="4064000"/>
          <p14:tracePt t="35568" x="1123950" y="4110038"/>
          <p14:tracePt t="35574" x="1123950" y="4173538"/>
          <p14:tracePt t="35580" x="1123950" y="4246563"/>
          <p14:tracePt t="35588" x="1131888" y="4319588"/>
          <p14:tracePt t="35596" x="1141413" y="4383088"/>
          <p14:tracePt t="35602" x="1150938" y="4456113"/>
          <p14:tracePt t="35610" x="1168400" y="4519613"/>
          <p14:tracePt t="35616" x="1187450" y="4575175"/>
          <p14:tracePt t="35623" x="1204913" y="4602163"/>
          <p14:tracePt t="35629" x="1233488" y="4657725"/>
          <p14:tracePt t="35637" x="1233488" y="4694238"/>
          <p14:tracePt t="35644" x="1260475" y="4738688"/>
          <p14:tracePt t="35650" x="1270000" y="4784725"/>
          <p14:tracePt t="35658" x="1270000" y="4811713"/>
          <p14:tracePt t="35665" x="1270000" y="4821238"/>
          <p14:tracePt t="35679" x="1270000" y="4840288"/>
          <p14:tracePt t="35686" x="1270000" y="4848225"/>
          <p14:tracePt t="35693" x="1277938" y="4848225"/>
          <p14:tracePt t="35700" x="1277938" y="4867275"/>
          <p14:tracePt t="35714" x="1287463" y="4876800"/>
          <p14:tracePt t="35721" x="1287463" y="4884738"/>
          <p14:tracePt t="35735" x="1287463" y="4894263"/>
          <p14:tracePt t="35742" x="1287463" y="4903788"/>
          <p14:tracePt t="35748" x="1287463" y="4913313"/>
          <p14:tracePt t="35777" x="1287463" y="4922838"/>
          <p14:tracePt t="35784" x="1287463" y="4930775"/>
          <p14:tracePt t="35812" x="1287463" y="4940300"/>
          <p14:tracePt t="35825" x="1287463" y="4949825"/>
          <p14:tracePt t="35868" x="1277938" y="4949825"/>
          <p14:tracePt t="35881" x="1277938" y="4940300"/>
          <p14:tracePt t="35889" x="1260475" y="4930775"/>
          <p14:tracePt t="35895" x="1260475" y="4922838"/>
          <p14:tracePt t="35902" x="1260475" y="4913313"/>
          <p14:tracePt t="35912" x="1250950" y="4903788"/>
          <p14:tracePt t="35916" x="1241425" y="4894263"/>
          <p14:tracePt t="35931" x="1233488" y="4867275"/>
          <p14:tracePt t="35938" x="1223963" y="4857750"/>
          <p14:tracePt t="35945" x="1223963" y="4840288"/>
          <p14:tracePt t="35951" x="1204913" y="4821238"/>
          <p14:tracePt t="35959" x="1196975" y="4811713"/>
          <p14:tracePt t="35965" x="1196975" y="4794250"/>
          <p14:tracePt t="35973" x="1187450" y="4775200"/>
          <p14:tracePt t="35980" x="1177925" y="4757738"/>
          <p14:tracePt t="35986" x="1177925" y="4738688"/>
          <p14:tracePt t="35994" x="1177925" y="4730750"/>
          <p14:tracePt t="36001" x="1177925" y="4702175"/>
          <p14:tracePt t="36007" x="1168400" y="4694238"/>
          <p14:tracePt t="36014" x="1160463" y="4684713"/>
          <p14:tracePt t="36021" x="1160463" y="4675188"/>
          <p14:tracePt t="36029" x="1150938" y="4665663"/>
          <p14:tracePt t="36035" x="1150938" y="4648200"/>
          <p14:tracePt t="36042" x="1150938" y="4638675"/>
          <p14:tracePt t="36049" x="1141413" y="4611688"/>
          <p14:tracePt t="36063" x="1131888" y="4584700"/>
          <p14:tracePt t="36070" x="1131888" y="4575175"/>
          <p14:tracePt t="36078" x="1123950" y="4556125"/>
          <p14:tracePt t="36084" x="1114425" y="4529138"/>
          <p14:tracePt t="36091" x="1104900" y="4511675"/>
          <p14:tracePt t="36098" x="1104900" y="4502150"/>
          <p14:tracePt t="36106" x="1095375" y="4492625"/>
          <p14:tracePt t="36113" x="1095375" y="4475163"/>
          <p14:tracePt t="36120" x="1087438" y="4465638"/>
          <p14:tracePt t="36127" x="1077913" y="4456113"/>
          <p14:tracePt t="36133" x="1077913" y="4446588"/>
          <p14:tracePt t="36140" x="1068388" y="4446588"/>
          <p14:tracePt t="36147" x="1068388" y="4438650"/>
          <p14:tracePt t="36155" x="1058863" y="4429125"/>
          <p14:tracePt t="36168" x="1058863" y="4419600"/>
          <p14:tracePt t="36175" x="1050925" y="4419600"/>
          <p14:tracePt t="36182" x="1031875" y="4410075"/>
          <p14:tracePt t="36196" x="1014413" y="4410075"/>
          <p14:tracePt t="36210" x="985838" y="4410075"/>
          <p14:tracePt t="36217" x="977900" y="4410075"/>
          <p14:tracePt t="36225" x="949325" y="4429125"/>
          <p14:tracePt t="36231" x="922338" y="4446588"/>
          <p14:tracePt t="36238" x="885825" y="4475163"/>
          <p14:tracePt t="36246" x="876300" y="4483100"/>
          <p14:tracePt t="36253" x="858838" y="4502150"/>
          <p14:tracePt t="36258" x="839788" y="4519613"/>
          <p14:tracePt t="36266" x="822325" y="4529138"/>
          <p14:tracePt t="36274" x="812800" y="4548188"/>
          <p14:tracePt t="36279" x="793750" y="4556125"/>
          <p14:tracePt t="36286" x="776288" y="4575175"/>
          <p14:tracePt t="36301" x="766763" y="4592638"/>
          <p14:tracePt t="36308" x="749300" y="4611688"/>
          <p14:tracePt t="36323" x="730250" y="4629150"/>
          <p14:tracePt t="36329" x="720725" y="4638675"/>
          <p14:tracePt t="36335" x="703263" y="4665663"/>
          <p14:tracePt t="36343" x="693738" y="4684713"/>
          <p14:tracePt t="36351" x="693738" y="4694238"/>
          <p14:tracePt t="36357" x="684213" y="4702175"/>
          <p14:tracePt t="36364" x="666750" y="4721225"/>
          <p14:tracePt t="36371" x="666750" y="4730750"/>
          <p14:tracePt t="36379" x="657225" y="4748213"/>
          <p14:tracePt t="36385" x="647700" y="4767263"/>
          <p14:tracePt t="36392" x="647700" y="4794250"/>
          <p14:tracePt t="36400" x="647700" y="4811713"/>
          <p14:tracePt t="36406" x="647700" y="4830763"/>
          <p14:tracePt t="36413" x="647700" y="4848225"/>
          <p14:tracePt t="36420" x="647700" y="4857750"/>
          <p14:tracePt t="36426" x="647700" y="4876800"/>
          <p14:tracePt t="36433" x="657225" y="4894263"/>
          <p14:tracePt t="36441" x="657225" y="4913313"/>
          <p14:tracePt t="36448" x="666750" y="4930775"/>
          <p14:tracePt t="36455" x="684213" y="4940300"/>
          <p14:tracePt t="36462" x="703263" y="4959350"/>
          <p14:tracePt t="36469" x="703263" y="4976813"/>
          <p14:tracePt t="36475" x="720725" y="4995863"/>
          <p14:tracePt t="36483" x="749300" y="5003800"/>
          <p14:tracePt t="36489" x="766763" y="5022850"/>
          <p14:tracePt t="36497" x="776288" y="5040313"/>
          <p14:tracePt t="36504" x="793750" y="5049838"/>
          <p14:tracePt t="36510" x="812800" y="5049838"/>
          <p14:tracePt t="36518" x="831850" y="5076825"/>
          <p14:tracePt t="36525" x="858838" y="5086350"/>
          <p14:tracePt t="36531" x="876300" y="5095875"/>
          <p14:tracePt t="36539" x="885825" y="5105400"/>
          <p14:tracePt t="36546" x="895350" y="5105400"/>
          <p14:tracePt t="36553" x="904875" y="5113338"/>
          <p14:tracePt t="36560" x="922338" y="5122863"/>
          <p14:tracePt t="36566" x="949325" y="5132388"/>
          <p14:tracePt t="36574" x="968375" y="5141913"/>
          <p14:tracePt t="36581" x="985838" y="5149850"/>
          <p14:tracePt t="36588" x="1004888" y="5149850"/>
          <p14:tracePt t="36596" x="1022350" y="5149850"/>
          <p14:tracePt t="36602" x="1031875" y="5149850"/>
          <p14:tracePt t="36609" x="1050925" y="5149850"/>
          <p14:tracePt t="36616" x="1058863" y="5149850"/>
          <p14:tracePt t="36623" x="1068388" y="5149850"/>
          <p14:tracePt t="36630" x="1077913" y="5149850"/>
          <p14:tracePt t="36637" x="1087438" y="5149850"/>
          <p14:tracePt t="36644" x="1095375" y="5149850"/>
          <p14:tracePt t="36650" x="1114425" y="5149850"/>
          <p14:tracePt t="36658" x="1123950" y="5141913"/>
          <p14:tracePt t="36664" x="1141413" y="5141913"/>
          <p14:tracePt t="36671" x="1160463" y="5113338"/>
          <p14:tracePt t="36678" x="1168400" y="5095875"/>
          <p14:tracePt t="36686" x="1196975" y="5059363"/>
          <p14:tracePt t="36693" x="1233488" y="5022850"/>
          <p14:tracePt t="36699" x="1250950" y="4959350"/>
          <p14:tracePt t="36706" x="1277938" y="4894263"/>
          <p14:tracePt t="36714" x="1314450" y="4821238"/>
          <p14:tracePt t="36722" x="1333500" y="4738688"/>
          <p14:tracePt t="36728" x="1350963" y="4684713"/>
          <p14:tracePt t="36735" x="1350963" y="4648200"/>
          <p14:tracePt t="36742" x="1350963" y="4629150"/>
          <p14:tracePt t="36748" x="1350963" y="4611688"/>
          <p14:tracePt t="36755" x="1350963" y="4592638"/>
          <p14:tracePt t="36763" x="1350963" y="4575175"/>
          <p14:tracePt t="36769" x="1350963" y="4556125"/>
          <p14:tracePt t="36777" x="1350963" y="4548188"/>
          <p14:tracePt t="36785" x="1333500" y="4529138"/>
          <p14:tracePt t="36791" x="1333500" y="4519613"/>
          <p14:tracePt t="36797" x="1323975" y="4511675"/>
          <p14:tracePt t="36804" x="1314450" y="4483100"/>
          <p14:tracePt t="36813" x="1314450" y="4465638"/>
          <p14:tracePt t="36818" x="1296988" y="4446588"/>
          <p14:tracePt t="36825" x="1287463" y="4410075"/>
          <p14:tracePt t="36832" x="1270000" y="4373563"/>
          <p14:tracePt t="36840" x="1270000" y="4356100"/>
          <p14:tracePt t="36847" x="1260475" y="4337050"/>
          <p14:tracePt t="36854" x="1241425" y="4310063"/>
          <p14:tracePt t="36861" x="1241425" y="4292600"/>
          <p14:tracePt t="36867" x="1233488" y="4283075"/>
          <p14:tracePt t="36874" x="1223963" y="4264025"/>
          <p14:tracePt t="36881" x="1214438" y="4256088"/>
          <p14:tracePt t="36897" x="1204913" y="4246563"/>
          <p14:tracePt t="36902" x="1204913" y="4237038"/>
          <p14:tracePt t="36910" x="1196975" y="4227513"/>
          <p14:tracePt t="36915" x="1187450" y="4227513"/>
          <p14:tracePt t="36924" x="1177925" y="4227513"/>
          <p14:tracePt t="36938" x="1168400" y="4219575"/>
          <p14:tracePt t="36944" x="1160463" y="4219575"/>
          <p14:tracePt t="36951" x="1141413" y="4219575"/>
          <p14:tracePt t="36958" x="1131888" y="4219575"/>
          <p14:tracePt t="36965" x="1114425" y="4219575"/>
          <p14:tracePt t="36972" x="1095375" y="4219575"/>
          <p14:tracePt t="36979" x="1068388" y="4227513"/>
          <p14:tracePt t="36987" x="1050925" y="4227513"/>
          <p14:tracePt t="36993" x="1031875" y="4246563"/>
          <p14:tracePt t="37000" x="1014413" y="4246563"/>
          <p14:tracePt t="37007" x="985838" y="4273550"/>
          <p14:tracePt t="37013" x="977900" y="4292600"/>
          <p14:tracePt t="37021" x="958850" y="4300538"/>
          <p14:tracePt t="37030" x="941388" y="4310063"/>
          <p14:tracePt t="37035" x="941388" y="4319588"/>
          <p14:tracePt t="37042" x="931863" y="4329113"/>
          <p14:tracePt t="37048" x="922338" y="4329113"/>
          <p14:tracePt t="37056" x="912813" y="4346575"/>
          <p14:tracePt t="37062" x="912813" y="4356100"/>
          <p14:tracePt t="37070" x="904875" y="4365625"/>
          <p14:tracePt t="37078" x="885825" y="4373563"/>
          <p14:tracePt t="37084" x="885825" y="4383088"/>
          <p14:tracePt t="37097" x="885825" y="4392613"/>
          <p14:tracePt t="37105" x="876300" y="4402138"/>
          <p14:tracePt t="37113" x="858838" y="4402138"/>
          <p14:tracePt t="37118" x="858838" y="4419600"/>
          <p14:tracePt t="37126" x="858838" y="4429125"/>
          <p14:tracePt t="37133" x="849313" y="4429125"/>
          <p14:tracePt t="37140" x="839788" y="4438650"/>
          <p14:tracePt t="37154" x="839788" y="4446588"/>
          <p14:tracePt t="37161" x="831850" y="4446588"/>
          <p14:tracePt t="37168" x="831850" y="4456113"/>
          <p14:tracePt t="37174" x="822325" y="4475163"/>
          <p14:tracePt t="37203" x="812800" y="4483100"/>
          <p14:tracePt t="37210" x="803275" y="4492625"/>
          <p14:tracePt t="37217" x="793750" y="4492625"/>
          <p14:tracePt t="37223" x="793750" y="4511675"/>
          <p14:tracePt t="37237" x="793750" y="4519613"/>
          <p14:tracePt t="37245" x="785813" y="4519613"/>
          <p14:tracePt t="37253" x="785813" y="4529138"/>
          <p14:tracePt t="37258" x="776288" y="4538663"/>
          <p14:tracePt t="37273" x="776288" y="4548188"/>
          <p14:tracePt t="37287" x="776288" y="4556125"/>
          <p14:tracePt t="37301" x="766763" y="4556125"/>
          <p14:tracePt t="37308" x="766763" y="4565650"/>
          <p14:tracePt t="37315" x="766763" y="4575175"/>
          <p14:tracePt t="37330" x="757238" y="4575175"/>
          <p14:tracePt t="37350" x="757238" y="4584700"/>
          <p14:tracePt t="37379" x="757238" y="4592638"/>
          <p14:tracePt t="37588" x="995363" y="4373563"/>
          <p14:tracePt t="37595" x="1296988" y="4146550"/>
          <p14:tracePt t="37601" x="1598613" y="3935413"/>
          <p14:tracePt t="37609" x="1854200" y="3798888"/>
          <p14:tracePt t="37615" x="1981200" y="3725863"/>
          <p14:tracePt t="37623" x="2054225" y="3679825"/>
          <p14:tracePt t="37629" x="2119313" y="3662363"/>
          <p14:tracePt t="37636" x="2173288" y="3643313"/>
          <p14:tracePt t="37644" x="2192338" y="3633788"/>
          <p14:tracePt t="37650" x="2209800" y="3633788"/>
          <p14:tracePt t="37657" x="2219325" y="3633788"/>
          <p14:tracePt t="37664" x="2228850" y="3633788"/>
          <p14:tracePt t="37672" x="2236788" y="3633788"/>
          <p14:tracePt t="37678" x="2236788" y="3625850"/>
          <p14:tracePt t="37685" x="2246313" y="3625850"/>
          <p14:tracePt t="37692" x="2255838" y="3616325"/>
          <p14:tracePt t="37699" x="2265363" y="3616325"/>
          <p14:tracePt t="37713" x="2273300" y="3616325"/>
          <p14:tracePt t="37720" x="2282825" y="3606800"/>
          <p14:tracePt t="37734" x="2282825" y="3597275"/>
          <p14:tracePt t="37741" x="2292350" y="3597275"/>
          <p14:tracePt t="37755" x="2301875" y="3589338"/>
          <p14:tracePt t="37762" x="2301875" y="3579813"/>
          <p14:tracePt t="37769" x="2301875" y="3570288"/>
          <p14:tracePt t="37776" x="2309813" y="3560763"/>
          <p14:tracePt t="37790" x="2319338" y="3533775"/>
          <p14:tracePt t="37797" x="2328863" y="3516313"/>
          <p14:tracePt t="37804" x="2346325" y="3470275"/>
          <p14:tracePt t="37811" x="2374900" y="3414713"/>
          <p14:tracePt t="37818" x="2392363" y="3360738"/>
          <p14:tracePt t="37825" x="2428875" y="3314700"/>
          <p14:tracePt t="37832" x="2457450" y="3278188"/>
          <p14:tracePt t="37840" x="2484438" y="3214688"/>
          <p14:tracePt t="37848" x="2511425" y="3168650"/>
          <p14:tracePt t="37853" x="2530475" y="3132138"/>
          <p14:tracePt t="37860" x="2538413" y="3122613"/>
          <p14:tracePt t="37868" x="2538413" y="3105150"/>
          <p14:tracePt t="37874" x="2547938" y="3105150"/>
          <p14:tracePt t="37881" x="2557463" y="3086100"/>
          <p14:tracePt t="37889" x="2557463" y="3078163"/>
          <p14:tracePt t="37901" x="2557463" y="3059113"/>
          <p14:tracePt t="37909" x="2566988" y="3049588"/>
          <p14:tracePt t="37916" x="2574925" y="3032125"/>
          <p14:tracePt t="37924" x="2593975" y="3013075"/>
          <p14:tracePt t="37930" x="2603500" y="2986088"/>
          <p14:tracePt t="37937" x="2630488" y="2930525"/>
          <p14:tracePt t="37944" x="2676525" y="2876550"/>
          <p14:tracePt t="37951" x="2720975" y="2776538"/>
          <p14:tracePt t="37958" x="2776538" y="2674938"/>
          <p14:tracePt t="37965" x="2813050" y="2630488"/>
          <p14:tracePt t="37972" x="2830513" y="2574925"/>
          <p14:tracePt t="37979" x="2859088" y="2538413"/>
          <p14:tracePt t="37986" x="2895600" y="2484438"/>
          <p14:tracePt t="37993" x="2968625" y="2419350"/>
          <p14:tracePt t="37999" x="3022600" y="2365375"/>
          <p14:tracePt t="38007" x="3078163" y="2309813"/>
          <p14:tracePt t="38014" x="3095625" y="2292350"/>
          <p14:tracePt t="38021" x="3122613" y="2265363"/>
          <p14:tracePt t="38028" x="3141663" y="2255838"/>
          <p14:tracePt t="38035" x="3159125" y="2246313"/>
          <p14:tracePt t="38042" x="3159125" y="2228850"/>
          <p14:tracePt t="38048" x="3168650" y="2228850"/>
          <p14:tracePt t="38056" x="3178175" y="2228850"/>
          <p14:tracePt t="38070" x="3187700" y="2219325"/>
          <p14:tracePt t="38091" x="3195638" y="2209800"/>
          <p14:tracePt t="38140" x="3205163" y="2209800"/>
          <p14:tracePt t="38154" x="3214688" y="2209800"/>
          <p14:tracePt t="38182" x="3214688" y="2200275"/>
          <p14:tracePt t="38189" x="3224213" y="2192338"/>
          <p14:tracePt t="38196" x="3232150" y="2192338"/>
          <p14:tracePt t="38580" x="3232150" y="2182813"/>
          <p14:tracePt t="38595" x="3232150" y="2173288"/>
          <p14:tracePt t="38601" x="3232150" y="2163763"/>
          <p14:tracePt t="38615" x="3232150" y="2155825"/>
          <p14:tracePt t="38622" x="3232150" y="2146300"/>
          <p14:tracePt t="38643" x="3232150" y="2136775"/>
          <p14:tracePt t="38657" x="3232150" y="2127250"/>
          <p14:tracePt t="38677" x="3224213" y="2127250"/>
          <p14:tracePt t="38685" x="3205163" y="2127250"/>
          <p14:tracePt t="38692" x="3195638" y="2127250"/>
          <p14:tracePt t="38699" x="3187700" y="2127250"/>
          <p14:tracePt t="38706" x="3168650" y="2127250"/>
          <p14:tracePt t="38713" x="3141663" y="2136775"/>
          <p14:tracePt t="38720" x="3132138" y="2136775"/>
          <p14:tracePt t="38726" x="3105150" y="2155825"/>
          <p14:tracePt t="38734" x="3078163" y="2182813"/>
          <p14:tracePt t="38741" x="3049588" y="2200275"/>
          <p14:tracePt t="38747" x="3032125" y="2209800"/>
          <p14:tracePt t="38755" x="3013075" y="2236788"/>
          <p14:tracePt t="38762" x="2986088" y="2255838"/>
          <p14:tracePt t="38770" x="2986088" y="2265363"/>
          <p14:tracePt t="38776" x="2976563" y="2265363"/>
          <p14:tracePt t="38783" x="2968625" y="2273300"/>
          <p14:tracePt t="38790" x="2959100" y="2292350"/>
          <p14:tracePt t="38797" x="2949575" y="2301875"/>
          <p14:tracePt t="38803" x="2949575" y="2309813"/>
          <p14:tracePt t="38811" x="2932113" y="2319338"/>
          <p14:tracePt t="38819" x="2932113" y="2328863"/>
          <p14:tracePt t="38824" x="2932113" y="2338388"/>
          <p14:tracePt t="38831" x="2922588" y="2346325"/>
          <p14:tracePt t="38839" x="2913063" y="2355850"/>
          <p14:tracePt t="38846" x="2903538" y="2374900"/>
          <p14:tracePt t="38853" x="2903538" y="2382838"/>
          <p14:tracePt t="38860" x="2895600" y="2392363"/>
          <p14:tracePt t="38868" x="2895600" y="2411413"/>
          <p14:tracePt t="38874" x="2895600" y="2419350"/>
          <p14:tracePt t="38881" x="2886075" y="2428875"/>
          <p14:tracePt t="38896" x="2886075" y="2455863"/>
          <p14:tracePt t="38902" x="2886075" y="2484438"/>
          <p14:tracePt t="38916" x="2886075" y="2501900"/>
          <p14:tracePt t="38922" x="2886075" y="2511425"/>
          <p14:tracePt t="38929" x="2886075" y="2528888"/>
          <p14:tracePt t="38937" x="2903538" y="2547938"/>
          <p14:tracePt t="38944" x="2913063" y="2565400"/>
          <p14:tracePt t="38950" x="2913063" y="2584450"/>
          <p14:tracePt t="38958" x="2922588" y="2593975"/>
          <p14:tracePt t="38965" x="2932113" y="2601913"/>
          <p14:tracePt t="38971" x="2949575" y="2611438"/>
          <p14:tracePt t="38979" x="2949575" y="2620963"/>
          <p14:tracePt t="38986" x="2949575" y="2630488"/>
          <p14:tracePt t="38992" x="2968625" y="2638425"/>
          <p14:tracePt t="38999" x="2976563" y="2647950"/>
          <p14:tracePt t="39014" x="2976563" y="2657475"/>
          <p14:tracePt t="39020" x="2986088" y="2657475"/>
          <p14:tracePt t="39028" x="2986088" y="2667000"/>
          <p14:tracePt t="39035" x="2995613" y="2667000"/>
          <p14:tracePt t="39041" x="3005138" y="2667000"/>
          <p14:tracePt t="39048" x="3005138" y="2674938"/>
          <p14:tracePt t="39055" x="3022600" y="2684463"/>
          <p14:tracePt t="39077" x="3032125" y="2684463"/>
          <p14:tracePt t="39083" x="3041650" y="2684463"/>
          <p14:tracePt t="39097" x="3049588" y="2684463"/>
          <p14:tracePt t="39105" x="3059113" y="2693988"/>
          <p14:tracePt t="39119" x="3068638" y="2693988"/>
          <p14:tracePt t="39125" x="3078163" y="2693988"/>
          <p14:tracePt t="39139" x="3086100" y="2693988"/>
          <p14:tracePt t="39146" x="3105150" y="2693988"/>
          <p14:tracePt t="39154" x="3114675" y="2684463"/>
          <p14:tracePt t="39161" x="3132138" y="2657475"/>
          <p14:tracePt t="39167" x="3151188" y="2647950"/>
          <p14:tracePt t="39174" x="3178175" y="2611438"/>
          <p14:tracePt t="39181" x="3214688" y="2565400"/>
          <p14:tracePt t="39188" x="3251200" y="2501900"/>
          <p14:tracePt t="39196" x="3287713" y="2447925"/>
          <p14:tracePt t="39203" x="3314700" y="2411413"/>
          <p14:tracePt t="39210" x="3333750" y="2382838"/>
          <p14:tracePt t="39216" x="3343275" y="2374900"/>
          <p14:tracePt t="39223" x="3351213" y="2355850"/>
          <p14:tracePt t="39231" x="3360738" y="2338388"/>
          <p14:tracePt t="39237" x="3370263" y="2328863"/>
          <p14:tracePt t="39244" x="3379788" y="2309813"/>
          <p14:tracePt t="39251" x="3397250" y="2301875"/>
          <p14:tracePt t="39265" x="3397250" y="2292350"/>
          <p14:tracePt t="39272" x="3406775" y="2273300"/>
          <p14:tracePt t="39279" x="3424238" y="2255838"/>
          <p14:tracePt t="39293" x="3443288" y="2228850"/>
          <p14:tracePt t="39301" x="3443288" y="2219325"/>
          <p14:tracePt t="39308" x="3452813" y="2192338"/>
          <p14:tracePt t="39314" x="3460750" y="2173288"/>
          <p14:tracePt t="39321" x="3460750" y="2163763"/>
          <p14:tracePt t="39330" x="3479800" y="2146300"/>
          <p14:tracePt t="39335" x="3489325" y="2127250"/>
          <p14:tracePt t="39342" x="3489325" y="2119313"/>
          <p14:tracePt t="39349" x="3489325" y="2090738"/>
          <p14:tracePt t="39356" x="3497263" y="2073275"/>
          <p14:tracePt t="39364" x="3497263" y="2054225"/>
          <p14:tracePt t="39370" x="3506788" y="2036763"/>
          <p14:tracePt t="39377" x="3506788" y="2017713"/>
          <p14:tracePt t="39384" x="3516313" y="2000250"/>
          <p14:tracePt t="39391" x="3516313" y="1981200"/>
          <p14:tracePt t="39398" x="3516313" y="1963738"/>
          <p14:tracePt t="39406" x="3516313" y="1944688"/>
          <p14:tracePt t="39413" x="3516313" y="1935163"/>
          <p14:tracePt t="39419" x="3516313" y="1927225"/>
          <p14:tracePt t="39425" x="3506788" y="1917700"/>
          <p14:tracePt t="39432" x="3506788" y="1898650"/>
          <p14:tracePt t="39440" x="3506788" y="1890713"/>
          <p14:tracePt t="39447" x="3497263" y="1881188"/>
          <p14:tracePt t="39461" x="3489325" y="1871663"/>
          <p14:tracePt t="39467" x="3479800" y="1862138"/>
          <p14:tracePt t="39475" x="3460750" y="1862138"/>
          <p14:tracePt t="39482" x="3452813" y="1854200"/>
          <p14:tracePt t="39489" x="3443288" y="1844675"/>
          <p14:tracePt t="39496" x="3424238" y="1844675"/>
          <p14:tracePt t="39504" x="3416300" y="1835150"/>
          <p14:tracePt t="39510" x="3397250" y="1835150"/>
          <p14:tracePt t="39524" x="3379788" y="1835150"/>
          <p14:tracePt t="39538" x="3370263" y="1835150"/>
          <p14:tracePt t="39544" x="3360738" y="1835150"/>
          <p14:tracePt t="39552" x="3351213" y="1835150"/>
          <p14:tracePt t="39566" x="3343275" y="1835150"/>
          <p14:tracePt t="39573" x="3324225" y="1835150"/>
          <p14:tracePt t="39580" x="3314700" y="1844675"/>
          <p14:tracePt t="39586" x="3306763" y="1854200"/>
          <p14:tracePt t="39594" x="3297238" y="1862138"/>
          <p14:tracePt t="39602" x="3287713" y="1862138"/>
          <p14:tracePt t="39608" x="3270250" y="1871663"/>
          <p14:tracePt t="39614" x="3270250" y="1881188"/>
          <p14:tracePt t="39622" x="3251200" y="1881188"/>
          <p14:tracePt t="39630" x="3251200" y="1890713"/>
          <p14:tracePt t="39635" x="3241675" y="1898650"/>
          <p14:tracePt t="39642" x="3232150" y="1908175"/>
          <p14:tracePt t="39657" x="3224213" y="1908175"/>
          <p14:tracePt t="39664" x="3224213" y="1917700"/>
          <p14:tracePt t="39670" x="3224213" y="1927225"/>
          <p14:tracePt t="39677" x="3214688" y="1927225"/>
          <p14:tracePt t="39685" x="3205163" y="1927225"/>
          <p14:tracePt t="39699" x="3205163" y="1935163"/>
          <p14:tracePt t="39713" x="3205163" y="1944688"/>
          <p14:tracePt t="39727" x="3195638" y="1944688"/>
          <p14:tracePt t="39748" x="3187700" y="1954213"/>
          <p14:tracePt t="39776" x="3187700" y="1963738"/>
          <p14:tracePt t="39880" x="3187700" y="1973263"/>
          <p14:tracePt t="39895" x="3195638" y="1981200"/>
          <p14:tracePt t="39901" x="3205163" y="1981200"/>
          <p14:tracePt t="39908" x="3224213" y="2000250"/>
          <p14:tracePt t="39915" x="3260725" y="2017713"/>
          <p14:tracePt t="39922" x="3324225" y="2063750"/>
          <p14:tracePt t="39931" x="3443288" y="2127250"/>
          <p14:tracePt t="39936" x="3598863" y="2173288"/>
          <p14:tracePt t="39944" x="3716338" y="2236788"/>
          <p14:tracePt t="39950" x="3825875" y="2282825"/>
          <p14:tracePt t="39957" x="3944938" y="2319338"/>
          <p14:tracePt t="39964" x="4054475" y="2374900"/>
          <p14:tracePt t="39972" x="4173538" y="2438400"/>
          <p14:tracePt t="39979" x="4302125" y="2501900"/>
          <p14:tracePt t="39986" x="4419600" y="2557463"/>
          <p14:tracePt t="39993" x="4492625" y="2593975"/>
          <p14:tracePt t="39999" x="4575175" y="2620963"/>
          <p14:tracePt t="40006" x="4638675" y="2647950"/>
          <p14:tracePt t="40014" x="4721225" y="2684463"/>
          <p14:tracePt t="40020" x="4794250" y="2703513"/>
          <p14:tracePt t="40026" x="4840288" y="2720975"/>
          <p14:tracePt t="40034" x="4895850" y="2730500"/>
          <p14:tracePt t="40042" x="4913313" y="2747963"/>
          <p14:tracePt t="40048" x="4932363" y="2757488"/>
          <p14:tracePt t="40055" x="4940300" y="2757488"/>
          <p14:tracePt t="40069" x="4949825" y="2767013"/>
          <p14:tracePt t="40091" x="4959350" y="2767013"/>
          <p14:tracePt t="40112" x="4959350" y="2776538"/>
          <p14:tracePt t="40132" x="4968875" y="2776538"/>
          <p14:tracePt t="40258" x="4968875" y="2784475"/>
          <p14:tracePt t="40287" x="4968875" y="2794000"/>
          <p14:tracePt t="40328" x="4968875" y="2803525"/>
          <p14:tracePt t="40335" x="4959350" y="2803525"/>
          <p14:tracePt t="40341" x="4959350" y="2813050"/>
          <p14:tracePt t="40355" x="4959350" y="2820988"/>
          <p14:tracePt t="40363" x="4949825" y="2820988"/>
          <p14:tracePt t="40369" x="4949825" y="2840038"/>
          <p14:tracePt t="40377" x="4949825" y="2849563"/>
          <p14:tracePt t="40391" x="4949825" y="2857500"/>
          <p14:tracePt t="40397" x="4949825" y="2867025"/>
          <p14:tracePt t="40405" x="4949825" y="2876550"/>
          <p14:tracePt t="40413" x="4940300" y="2886075"/>
          <p14:tracePt t="40418" x="4940300" y="2894013"/>
          <p14:tracePt t="40425" x="4940300" y="2903538"/>
          <p14:tracePt t="40433" x="4932363" y="2913063"/>
          <p14:tracePt t="40439" x="4932363" y="2922588"/>
          <p14:tracePt t="40446" x="4932363" y="2940050"/>
          <p14:tracePt t="40461" x="4922838" y="2968625"/>
          <p14:tracePt t="40475" x="4922838" y="2995613"/>
          <p14:tracePt t="40489" x="4922838" y="3013075"/>
          <p14:tracePt t="40496" x="4913313" y="3013075"/>
          <p14:tracePt t="40503" x="4913313" y="3022600"/>
          <p14:tracePt t="40509" x="4903788" y="3032125"/>
          <p14:tracePt t="40517" x="4903788" y="3041650"/>
          <p14:tracePt t="40524" x="4903788" y="3049588"/>
          <p14:tracePt t="40531" x="4903788" y="3059113"/>
          <p14:tracePt t="40552" x="4895850" y="3068638"/>
          <p14:tracePt t="40558" x="4895850" y="3078163"/>
          <p14:tracePt t="40579" x="4886325" y="3078163"/>
          <p14:tracePt t="40587" x="4886325" y="3086100"/>
          <p14:tracePt t="40594" x="4886325" y="3095625"/>
          <p14:tracePt t="40601" x="4886325" y="3105150"/>
          <p14:tracePt t="40608" x="4876800" y="3105150"/>
          <p14:tracePt t="40649" x="4876800" y="3114675"/>
          <p14:tracePt t="41076" x="4876800" y="3105150"/>
          <p14:tracePt t="41083" x="4876800" y="3095625"/>
          <p14:tracePt t="41090" x="4886325" y="3095625"/>
          <p14:tracePt t="41096" x="4886325" y="3086100"/>
          <p14:tracePt t="41118" x="4895850" y="3078163"/>
          <p14:tracePt t="41125" x="4895850" y="3068638"/>
          <p14:tracePt t="41138" x="4895850" y="3049588"/>
          <p14:tracePt t="41147" x="4903788" y="3049588"/>
          <p14:tracePt t="41152" x="4903788" y="3032125"/>
          <p14:tracePt t="41160" x="4913313" y="3013075"/>
          <p14:tracePt t="41167" x="4922838" y="3013075"/>
          <p14:tracePt t="41173" x="4922838" y="2986088"/>
          <p14:tracePt t="41180" x="4940300" y="2976563"/>
          <p14:tracePt t="41187" x="4949825" y="2949575"/>
          <p14:tracePt t="41195" x="4968875" y="2922588"/>
          <p14:tracePt t="41201" x="4976813" y="2876550"/>
          <p14:tracePt t="41208" x="4995863" y="2857500"/>
          <p14:tracePt t="41216" x="5005388" y="2820988"/>
          <p14:tracePt t="41223" x="5022850" y="2784475"/>
          <p14:tracePt t="41230" x="5041900" y="2740025"/>
          <p14:tracePt t="41237" x="5049838" y="2693988"/>
          <p14:tracePt t="41244" x="5068888" y="2630488"/>
          <p14:tracePt t="41251" x="5086350" y="2593975"/>
          <p14:tracePt t="41258" x="5095875" y="2565400"/>
          <p14:tracePt t="41265" x="5105400" y="2538413"/>
          <p14:tracePt t="41272" x="5114925" y="2520950"/>
          <p14:tracePt t="41280" x="5122863" y="2492375"/>
          <p14:tracePt t="41285" x="5122863" y="2455863"/>
          <p14:tracePt t="41292" x="5132388" y="2438400"/>
          <p14:tracePt t="41299" x="5141913" y="2411413"/>
          <p14:tracePt t="41307" x="5141913" y="2401888"/>
          <p14:tracePt t="41314" x="5151438" y="2392363"/>
          <p14:tracePt t="41320" x="5151438" y="2382838"/>
          <p14:tracePt t="41328" x="5151438" y="2374900"/>
          <p14:tracePt t="41335" x="5151438" y="2365375"/>
          <p14:tracePt t="41341" x="5151438" y="2355850"/>
          <p14:tracePt t="41355" x="5151438" y="2346325"/>
          <p14:tracePt t="41370" x="5151438" y="2338388"/>
          <p14:tracePt t="41384" x="5151438" y="2328863"/>
          <p14:tracePt t="41390" x="5151438" y="2319338"/>
          <p14:tracePt t="41418" x="5151438" y="2309813"/>
          <p14:tracePt t="41425" x="5151438" y="2301875"/>
          <p14:tracePt t="41446" x="5151438" y="2292350"/>
          <p14:tracePt t="41461" x="5151438" y="2282825"/>
          <p14:tracePt t="41488" x="5151438" y="2273300"/>
          <p14:tracePt t="41510" x="5151438" y="2265363"/>
          <p14:tracePt t="41537" x="5151438" y="2255838"/>
          <p14:tracePt t="41635" x="5151438" y="2265363"/>
          <p14:tracePt t="41678" x="5151438" y="2273300"/>
          <p14:tracePt t="41747" x="5151438" y="2282825"/>
          <p14:tracePt t="41761" x="5151438" y="2292350"/>
          <p14:tracePt t="41810" x="5151438" y="2301875"/>
          <p14:tracePt t="41825" x="5151438" y="2309813"/>
          <p14:tracePt t="41852" x="5151438" y="2319338"/>
          <p14:tracePt t="41866" x="5132388" y="2338388"/>
          <p14:tracePt t="41874" x="5122863" y="2346325"/>
          <p14:tracePt t="41879" x="5105400" y="2392363"/>
          <p14:tracePt t="41896" x="4903788" y="2767013"/>
          <p14:tracePt t="41900" x="4694238" y="3086100"/>
          <p14:tracePt t="41907" x="4511675" y="3360738"/>
          <p14:tracePt t="41914" x="4411663" y="3533775"/>
          <p14:tracePt t="41922" x="4356100" y="3616325"/>
          <p14:tracePt t="41931" x="4302125" y="3679825"/>
          <p14:tracePt t="41935" x="4256088" y="3762375"/>
          <p14:tracePt t="41943" x="4200525" y="3825875"/>
          <p14:tracePt t="41949" x="4137025" y="3889375"/>
          <p14:tracePt t="41957" x="4100513" y="3963988"/>
          <p14:tracePt t="41963" x="4054475" y="4008438"/>
          <p14:tracePt t="41971" x="4027488" y="4064000"/>
          <p14:tracePt t="41978" x="3990975" y="4117975"/>
          <p14:tracePt t="41985" x="3944938" y="4191000"/>
          <p14:tracePt t="41992" x="3890963" y="4292600"/>
          <p14:tracePt t="41998" x="3808413" y="4402138"/>
          <p14:tracePt t="42005" x="3744913" y="4475163"/>
          <p14:tracePt t="42012" x="3698875" y="4556125"/>
          <p14:tracePt t="42020" x="3671888" y="4611688"/>
          <p14:tracePt t="42026" x="3652838" y="4648200"/>
          <p14:tracePt t="42033" x="3625850" y="4684713"/>
          <p14:tracePt t="42040" x="3589338" y="4730750"/>
          <p14:tracePt t="42049" x="3570288" y="4794250"/>
          <p14:tracePt t="42054" x="3543300" y="4848225"/>
          <p14:tracePt t="42063" x="3506788" y="4903788"/>
          <p14:tracePt t="42306" x="3479800" y="4976813"/>
          <p14:tracePt t="42314" x="3443288" y="5040313"/>
          <p14:tracePt t="42320" x="3416300" y="5076825"/>
          <p14:tracePt t="42327" x="3370263" y="5149850"/>
          <p14:tracePt t="42334" x="3324225" y="5214938"/>
          <p14:tracePt t="42341" x="3287713" y="5268913"/>
          <p14:tracePt t="42347" x="3260725" y="5305425"/>
          <p14:tracePt t="42355" x="3232150" y="5324475"/>
          <p14:tracePt t="42364" x="3224213" y="5332413"/>
          <p14:tracePt t="42368" x="3214688" y="5341938"/>
          <p14:tracePt t="42376" x="3214688" y="5351463"/>
          <p14:tracePt t="42383" x="3205163" y="5351463"/>
          <p14:tracePt t="42390" x="3205163" y="5360988"/>
          <p14:tracePt t="42397" x="3195638" y="5368925"/>
          <p14:tracePt t="42417" x="3187700" y="5378450"/>
          <p14:tracePt t="42431" x="3178175" y="5387975"/>
          <p14:tracePt t="42445" x="3159125" y="5405438"/>
          <p14:tracePt t="42453" x="3151188" y="5414963"/>
          <p14:tracePt t="42467" x="3141663" y="5424488"/>
          <p14:tracePt t="42474" x="3132138" y="5434013"/>
          <p14:tracePt t="42488" x="3122613" y="5451475"/>
          <p14:tracePt t="42496" x="3114675" y="5461000"/>
          <p14:tracePt t="42502" x="3105150" y="5470525"/>
          <p14:tracePt t="42510" x="3105150" y="5478463"/>
          <p14:tracePt t="42515" x="3095625" y="5487988"/>
          <p14:tracePt t="42523" x="3095625" y="5497513"/>
          <p14:tracePt t="42530" x="3078163" y="5514975"/>
          <p14:tracePt t="42552" x="3068638" y="5534025"/>
          <p14:tracePt t="42559" x="3068638" y="5543550"/>
          <p14:tracePt t="42564" x="3059113" y="5543550"/>
          <p14:tracePt t="42579" x="3049588" y="5551488"/>
          <p14:tracePt t="42586" x="3049588" y="5561013"/>
          <p14:tracePt t="42608" x="3041650" y="5561013"/>
          <p14:tracePt t="42613" x="3041650" y="5570538"/>
          <p14:tracePt t="42621" x="3041650" y="5580063"/>
          <p14:tracePt t="42629" x="3032125" y="5580063"/>
          <p14:tracePt t="42656" x="3032125" y="5588000"/>
          <p14:tracePt t="42678" x="3022600" y="5597525"/>
          <p14:tracePt t="42789" x="3032125" y="5597525"/>
          <p14:tracePt t="42796" x="3041650" y="5597525"/>
          <p14:tracePt t="42804" x="3049588" y="5597525"/>
          <p14:tracePt t="42810" x="3059113" y="5588000"/>
          <p14:tracePt t="42817" x="3068638" y="5588000"/>
          <p14:tracePt t="42824" x="3086100" y="5580063"/>
          <p14:tracePt t="42831" x="3105150" y="5570538"/>
          <p14:tracePt t="42837" x="3114675" y="5561013"/>
          <p14:tracePt t="42845" x="3132138" y="5551488"/>
          <p14:tracePt t="42858" x="3141663" y="5543550"/>
          <p14:tracePt t="42865" x="3159125" y="5524500"/>
          <p14:tracePt t="42872" x="3178175" y="5514975"/>
          <p14:tracePt t="42896" x="3195638" y="5507038"/>
          <p14:tracePt t="42907" x="3205163" y="5497513"/>
          <p14:tracePt t="42921" x="3214688" y="5487988"/>
          <p14:tracePt t="42930" x="3214688" y="5478463"/>
          <p14:tracePt t="42935" x="3224213" y="5470525"/>
          <p14:tracePt t="42950" x="3224213" y="5461000"/>
          <p14:tracePt t="42956" x="3224213" y="5451475"/>
          <p14:tracePt t="42971" x="3224213" y="5434013"/>
          <p14:tracePt t="42984" x="3224213" y="5414963"/>
          <p14:tracePt t="42998" x="3224213" y="5405438"/>
          <p14:tracePt t="43012" x="3224213" y="5387975"/>
          <p14:tracePt t="43020" x="3224213" y="5378450"/>
          <p14:tracePt t="43026" x="3224213" y="5368925"/>
          <p14:tracePt t="43033" x="3214688" y="5360988"/>
          <p14:tracePt t="43041" x="3214688" y="5351463"/>
          <p14:tracePt t="43047" x="3205163" y="5351463"/>
          <p14:tracePt t="43062" x="3195638" y="5341938"/>
          <p14:tracePt t="43068" x="3187700" y="5332413"/>
          <p14:tracePt t="43082" x="3168650" y="5332413"/>
          <p14:tracePt t="43090" x="3159125" y="5332413"/>
          <p14:tracePt t="43097" x="3141663" y="5324475"/>
          <p14:tracePt t="43103" x="3132138" y="5324475"/>
          <p14:tracePt t="43110" x="3122613" y="5324475"/>
          <p14:tracePt t="43117" x="3105150" y="5324475"/>
          <p14:tracePt t="43124" x="3086100" y="5324475"/>
          <p14:tracePt t="43131" x="3078163" y="5324475"/>
          <p14:tracePt t="43138" x="3068638" y="5324475"/>
          <p14:tracePt t="43146" x="3059113" y="5324475"/>
          <p14:tracePt t="43152" x="3049588" y="5324475"/>
          <p14:tracePt t="43160" x="3041650" y="5324475"/>
          <p14:tracePt t="43166" x="3022600" y="5324475"/>
          <p14:tracePt t="43180" x="3005138" y="5324475"/>
          <p14:tracePt t="43188" x="2995613" y="5332413"/>
          <p14:tracePt t="43201" x="2986088" y="5332413"/>
          <p14:tracePt t="43208" x="2976563" y="5341938"/>
          <p14:tracePt t="43222" x="2959100" y="5341938"/>
          <p14:tracePt t="43229" x="2959100" y="5351463"/>
          <p14:tracePt t="43236" x="2940050" y="5351463"/>
          <p14:tracePt t="43244" x="2940050" y="5360988"/>
          <p14:tracePt t="43250" x="2932113" y="5368925"/>
          <p14:tracePt t="43271" x="2922588" y="5378450"/>
          <p14:tracePt t="43279" x="2913063" y="5378450"/>
          <p14:tracePt t="43285" x="2913063" y="5387975"/>
          <p14:tracePt t="43299" x="2913063" y="5397500"/>
          <p14:tracePt t="43305" x="2903538" y="5405438"/>
          <p14:tracePt t="43319" x="2886075" y="5414963"/>
          <p14:tracePt t="43327" x="2886075" y="5424488"/>
          <p14:tracePt t="43334" x="2886075" y="5434013"/>
          <p14:tracePt t="43348" x="2886075" y="5441950"/>
          <p14:tracePt t="43354" x="2876550" y="5441950"/>
          <p14:tracePt t="43364" x="2876550" y="5451475"/>
          <p14:tracePt t="43376" x="2876550" y="5461000"/>
          <p14:tracePt t="43383" x="2867025" y="5470525"/>
          <p14:tracePt t="43396" x="2867025" y="5478463"/>
          <p14:tracePt t="43404" x="2867025" y="5487988"/>
          <p14:tracePt t="43418" x="2867025" y="5507038"/>
          <p14:tracePt t="43425" x="2867025" y="5514975"/>
          <p14:tracePt t="43440" x="2867025" y="5524500"/>
          <p14:tracePt t="43446" x="2867025" y="5534025"/>
          <p14:tracePt t="43452" x="2867025" y="5543550"/>
          <p14:tracePt t="43460" x="2867025" y="5551488"/>
          <p14:tracePt t="43474" x="2867025" y="5570538"/>
          <p14:tracePt t="43480" x="2867025" y="5580063"/>
          <p14:tracePt t="43496" x="2867025" y="5588000"/>
          <p14:tracePt t="43509" x="2867025" y="5597525"/>
          <p14:tracePt t="43515" x="2867025" y="5607050"/>
          <p14:tracePt t="43530" x="2867025" y="5624513"/>
          <p14:tracePt t="43551" x="2876550" y="5634038"/>
          <p14:tracePt t="43558" x="2876550" y="5643563"/>
          <p14:tracePt t="43564" x="2886075" y="5643563"/>
          <p14:tracePt t="43579" x="2886075" y="5653088"/>
          <p14:tracePt t="43585" x="2886075" y="5661025"/>
          <p14:tracePt t="43613" x="2886075" y="5670550"/>
          <p14:tracePt t="43620" x="2895600" y="5670550"/>
          <p14:tracePt t="43628" x="2895600" y="5680075"/>
          <p14:tracePt t="43635" x="2903538" y="5680075"/>
          <p14:tracePt t="43657" x="2913063" y="5697538"/>
          <p14:tracePt t="43670" x="2922588" y="5697538"/>
          <p14:tracePt t="43676" x="2922588" y="5707063"/>
          <p14:tracePt t="43683" x="2932113" y="5716588"/>
          <p14:tracePt t="43697" x="2932113" y="5726113"/>
          <p14:tracePt t="43713" x="2940050" y="5734050"/>
          <p14:tracePt t="43718" x="2949575" y="5734050"/>
          <p14:tracePt t="43732" x="2949575" y="5743575"/>
          <p14:tracePt t="43740" x="2959100" y="5753100"/>
          <p14:tracePt t="43747" x="2976563" y="5753100"/>
          <p14:tracePt t="43761" x="2986088" y="5753100"/>
          <p14:tracePt t="43768" x="3005138" y="5753100"/>
          <p14:tracePt t="43775" x="3022600" y="5753100"/>
          <p14:tracePt t="43781" x="3032125" y="5753100"/>
          <p14:tracePt t="43789" x="3059113" y="5753100"/>
          <p14:tracePt t="43797" x="3068638" y="5753100"/>
          <p14:tracePt t="43803" x="3078163" y="5753100"/>
          <p14:tracePt t="43810" x="3095625" y="5753100"/>
          <p14:tracePt t="43816" x="3114675" y="5753100"/>
          <p14:tracePt t="43824" x="3132138" y="5753100"/>
          <p14:tracePt t="43830" x="3151188" y="5734050"/>
          <p14:tracePt t="43837" x="3178175" y="5734050"/>
          <p14:tracePt t="43846" x="3195638" y="5716588"/>
          <p14:tracePt t="43851" x="3205163" y="5716588"/>
          <p14:tracePt t="43859" x="3214688" y="5716588"/>
          <p14:tracePt t="43865" x="3224213" y="5707063"/>
          <p14:tracePt t="43880" x="3232150" y="5707063"/>
          <p14:tracePt t="43886" x="3241675" y="5707063"/>
          <p14:tracePt t="43901" x="3251200" y="5697538"/>
          <p14:tracePt t="43907" x="3260725" y="5697538"/>
          <p14:tracePt t="43921" x="3260725" y="5689600"/>
          <p14:tracePt t="43935" x="3270250" y="5689600"/>
          <p14:tracePt t="43942" x="3278188" y="5689600"/>
          <p14:tracePt t="43956" x="3278188" y="5680075"/>
          <p14:tracePt t="43963" x="3278188" y="5670550"/>
          <p14:tracePt t="43977" x="3278188" y="5661025"/>
          <p14:tracePt t="43984" x="3278188" y="5653088"/>
          <p14:tracePt t="43991" x="3287713" y="5634038"/>
          <p14:tracePt t="43998" x="3287713" y="5616575"/>
          <p14:tracePt t="44012" x="3287713" y="5597525"/>
          <p14:tracePt t="44026" x="3287713" y="5580063"/>
          <p14:tracePt t="44033" x="3287713" y="5570538"/>
          <p14:tracePt t="44040" x="3287713" y="5551488"/>
          <p14:tracePt t="44047" x="3287713" y="5543550"/>
          <p14:tracePt t="44054" x="3278188" y="5543550"/>
          <p14:tracePt t="44061" x="3270250" y="5524500"/>
          <p14:tracePt t="44068" x="3270250" y="5514975"/>
          <p14:tracePt t="44075" x="3270250" y="5507038"/>
          <p14:tracePt t="44082" x="3270250" y="5487988"/>
          <p14:tracePt t="44089" x="3251200" y="5487988"/>
          <p14:tracePt t="44096" x="3251200" y="5470525"/>
          <p14:tracePt t="44103" x="3241675" y="5461000"/>
          <p14:tracePt t="44117" x="3232150" y="5441950"/>
          <p14:tracePt t="44124" x="3224213" y="5434013"/>
          <p14:tracePt t="44131" x="3214688" y="5434013"/>
          <p14:tracePt t="44138" x="3205163" y="5414963"/>
          <p14:tracePt t="44146" x="3195638" y="5414963"/>
          <p14:tracePt t="44160" x="3187700" y="5405438"/>
          <p14:tracePt t="44166" x="3187700" y="5397500"/>
          <p14:tracePt t="44173" x="3168650" y="5387975"/>
          <p14:tracePt t="44187" x="3159125" y="5387975"/>
          <p14:tracePt t="44194" x="3151188" y="5378450"/>
          <p14:tracePt t="44215" x="3141663" y="5378450"/>
          <p14:tracePt t="44222" x="3132138" y="5368925"/>
          <p14:tracePt t="44229" x="3122613" y="5368925"/>
          <p14:tracePt t="44249" x="3114675" y="5368925"/>
          <p14:tracePt t="44257" x="3105150" y="5368925"/>
          <p14:tracePt t="44263" x="3105150" y="5360988"/>
          <p14:tracePt t="44306" x="3095625" y="5360988"/>
          <p14:tracePt t="44333" x="3095625" y="5351463"/>
          <p14:tracePt t="44376" x="3095625" y="5341938"/>
          <p14:tracePt t="44649" x="3086100" y="5259388"/>
          <p14:tracePt t="44655" x="3078163" y="5132388"/>
          <p14:tracePt t="44662" x="3049588" y="4967288"/>
          <p14:tracePt t="44669" x="3049588" y="4848225"/>
          <p14:tracePt t="44678" x="3041650" y="4748213"/>
          <p14:tracePt t="44683" x="3041650" y="4702175"/>
          <p14:tracePt t="44690" x="3041650" y="4638675"/>
          <p14:tracePt t="44697" x="3032125" y="4565650"/>
          <p14:tracePt t="44705" x="3032125" y="4492625"/>
          <p14:tracePt t="44711" x="3005138" y="4410075"/>
          <p14:tracePt t="44719" x="3005138" y="4356100"/>
          <p14:tracePt t="44725" x="2986088" y="4300538"/>
          <p14:tracePt t="44733" x="2986088" y="4283075"/>
          <p14:tracePt t="44739" x="2976563" y="4264025"/>
          <p14:tracePt t="44746" x="2968625" y="4256088"/>
          <p14:tracePt t="44753" x="2968625" y="4237038"/>
          <p14:tracePt t="44761" x="2959100" y="4210050"/>
          <p14:tracePt t="44774" x="2940050" y="4183063"/>
          <p14:tracePt t="44788" x="2932113" y="4164013"/>
          <p14:tracePt t="44796" x="2922588" y="4154488"/>
          <p14:tracePt t="44802" x="2913063" y="4146550"/>
          <p14:tracePt t="44810" x="2903538" y="4127500"/>
          <p14:tracePt t="44815" x="2895600" y="4117975"/>
          <p14:tracePt t="44824" x="2886075" y="4110038"/>
          <p14:tracePt t="44831" x="2886075" y="4090988"/>
          <p14:tracePt t="44837" x="2876550" y="4081463"/>
          <p14:tracePt t="44845" x="2859088" y="4073525"/>
          <p14:tracePt t="44851" x="2859088" y="4054475"/>
          <p14:tracePt t="44857" x="2849563" y="4044950"/>
          <p14:tracePt t="44865" x="2830513" y="4037013"/>
          <p14:tracePt t="44872" x="2830513" y="4017963"/>
          <p14:tracePt t="44886" x="2803525" y="4000500"/>
          <p14:tracePt t="44893" x="2794000" y="3990975"/>
          <p14:tracePt t="44901" x="2786063" y="3990975"/>
          <p14:tracePt t="44907" x="2776538" y="3971925"/>
          <p14:tracePt t="44913" x="2757488" y="3954463"/>
          <p14:tracePt t="44921" x="2757488" y="3944938"/>
          <p14:tracePt t="44929" x="2740025" y="3935413"/>
          <p14:tracePt t="44934" x="2720975" y="3917950"/>
          <p14:tracePt t="44942" x="2713038" y="3898900"/>
          <p14:tracePt t="44949" x="2703513" y="3881438"/>
          <p14:tracePt t="44956" x="2684463" y="3852863"/>
          <p14:tracePt t="44963" x="2657475" y="3825875"/>
          <p14:tracePt t="44970" x="2647950" y="3808413"/>
          <p14:tracePt t="44978" x="2630488" y="3779838"/>
          <p14:tracePt t="44984" x="2620963" y="3752850"/>
          <p14:tracePt t="44991" x="2611438" y="3735388"/>
          <p14:tracePt t="44998" x="2593975" y="3689350"/>
          <p14:tracePt t="45005" x="2574925" y="3662363"/>
          <p14:tracePt t="45012" x="2557463" y="3616325"/>
          <p14:tracePt t="45019" x="2547938" y="3589338"/>
          <p14:tracePt t="45026" x="2538413" y="3560763"/>
          <p14:tracePt t="45032" x="2538413" y="3543300"/>
          <p14:tracePt t="45040" x="2520950" y="3516313"/>
          <p14:tracePt t="45048" x="2511425" y="3497263"/>
          <p14:tracePt t="45053" x="2511425" y="3460750"/>
          <p14:tracePt t="45061" x="2511425" y="3433763"/>
          <p14:tracePt t="45068" x="2511425" y="3406775"/>
          <p14:tracePt t="45075" x="2501900" y="3378200"/>
          <p14:tracePt t="45081" x="2501900" y="3360738"/>
          <p14:tracePt t="45089" x="2501900" y="3341688"/>
          <p14:tracePt t="45096" x="2501900" y="3324225"/>
          <p14:tracePt t="45103" x="2501900" y="3314700"/>
          <p14:tracePt t="45110" x="2501900" y="3297238"/>
          <p14:tracePt t="45124" x="2501900" y="3287713"/>
          <p14:tracePt t="45130" x="2501900" y="3278188"/>
          <p14:tracePt t="45146" x="2501900" y="3260725"/>
          <p14:tracePt t="45152" x="2493963" y="3260725"/>
          <p14:tracePt t="45159" x="2493963" y="3251200"/>
          <p14:tracePt t="45165" x="2493963" y="3241675"/>
          <p14:tracePt t="45174" x="2493963" y="3232150"/>
          <p14:tracePt t="45187" x="2493963" y="3224213"/>
          <p14:tracePt t="45194" x="2493963" y="3205163"/>
          <p14:tracePt t="45208" x="2493963" y="3187700"/>
          <p14:tracePt t="45222" x="2493963" y="3178175"/>
          <p14:tracePt t="45230" x="2493963" y="3168650"/>
          <p14:tracePt t="45236" x="2493963" y="3151188"/>
          <p14:tracePt t="45243" x="2493963" y="3141663"/>
          <p14:tracePt t="45249" x="2484438" y="3141663"/>
          <p14:tracePt t="45257" x="2484438" y="3132138"/>
          <p14:tracePt t="45264" x="2484438" y="3114675"/>
          <p14:tracePt t="45285" x="2484438" y="3095625"/>
          <p14:tracePt t="45298" x="2484438" y="3078163"/>
          <p14:tracePt t="45305" x="2484438" y="3068638"/>
          <p14:tracePt t="45320" x="2484438" y="3059113"/>
          <p14:tracePt t="45327" x="2484438" y="3049588"/>
          <p14:tracePt t="45341" x="2484438" y="3041650"/>
          <p14:tracePt t="45347" x="2474913" y="3032125"/>
          <p14:tracePt t="45362" x="2474913" y="3022600"/>
          <p14:tracePt t="45369" x="2465388" y="3013075"/>
          <p14:tracePt t="45390" x="2465388" y="3005138"/>
          <p14:tracePt t="45396" x="2457450" y="3005138"/>
          <p14:tracePt t="45404" x="2457450" y="2995613"/>
          <p14:tracePt t="45425" x="2447925" y="2986088"/>
          <p14:tracePt t="45431" x="2447925" y="2976563"/>
          <p14:tracePt t="45446" x="2438400" y="2976563"/>
          <p14:tracePt t="45453" x="2428875" y="2968625"/>
          <p14:tracePt t="45467" x="2428875" y="2959100"/>
          <p14:tracePt t="45474" x="2419350" y="2959100"/>
          <p14:tracePt t="45481" x="2411413" y="2959100"/>
          <p14:tracePt t="45487" x="2401888" y="2959100"/>
          <p14:tracePt t="45509" x="2382838" y="2959100"/>
          <p14:tracePt t="45515" x="2382838" y="2949575"/>
          <p14:tracePt t="45530" x="2374900" y="2949575"/>
          <p14:tracePt t="45537" x="2374900" y="2940050"/>
          <p14:tracePt t="45544" x="2365375" y="2940050"/>
          <p14:tracePt t="45565" x="2355850" y="2930525"/>
          <p14:tracePt t="45580" x="2346325" y="2930525"/>
          <p14:tracePt t="45599" x="2338388" y="2930525"/>
          <p14:tracePt t="45614" x="2328863" y="2930525"/>
          <p14:tracePt t="45634" x="2319338" y="2930525"/>
          <p14:tracePt t="45647" x="2309813" y="2930525"/>
          <p14:tracePt t="45655" x="2301875" y="2930525"/>
          <p14:tracePt t="45676" x="2292350" y="2930525"/>
          <p14:tracePt t="45683" x="2282825" y="2930525"/>
          <p14:tracePt t="45712" x="2273300" y="2930525"/>
          <p14:tracePt t="45718" x="2265363" y="2930525"/>
          <p14:tracePt t="45731" x="2265363" y="2940050"/>
          <p14:tracePt t="45740" x="2255838" y="2949575"/>
          <p14:tracePt t="45746" x="2246313" y="2949575"/>
          <p14:tracePt t="45753" x="2246313" y="2959100"/>
          <p14:tracePt t="45760" x="2236788" y="2959100"/>
          <p14:tracePt t="45767" x="2228850" y="2968625"/>
          <p14:tracePt t="45781" x="2219325" y="2968625"/>
          <p14:tracePt t="45796" x="2209800" y="2976563"/>
          <p14:tracePt t="45802" x="2209800" y="2986088"/>
          <p14:tracePt t="45823" x="2200275" y="2986088"/>
          <p14:tracePt t="45830" x="2200275" y="2995613"/>
          <p14:tracePt t="45837" x="2192338" y="3005138"/>
          <p14:tracePt t="45859" x="2192338" y="3013075"/>
          <p14:tracePt t="45865" x="2192338" y="3022600"/>
          <p14:tracePt t="45879" x="2182813" y="3022600"/>
          <p14:tracePt t="45897" x="2182813" y="3032125"/>
          <p14:tracePt t="45900" x="2182813" y="3041650"/>
          <p14:tracePt t="45907" x="2173288" y="3041650"/>
          <p14:tracePt t="45927" x="2173288" y="3049588"/>
          <p14:tracePt t="45934" x="2173288" y="3059113"/>
          <p14:tracePt t="45962" x="2173288" y="3068638"/>
          <p14:tracePt t="45977" x="2173288" y="3078163"/>
          <p14:tracePt t="45984" x="2173288" y="3086100"/>
          <p14:tracePt t="45998" x="2173288" y="3105150"/>
          <p14:tracePt t="46013" x="2173288" y="3114675"/>
          <p14:tracePt t="46026" x="2173288" y="3122613"/>
          <p14:tracePt t="46040" x="2173288" y="3132138"/>
          <p14:tracePt t="46055" x="2182813" y="3132138"/>
          <p14:tracePt t="46061" x="2182813" y="3141663"/>
          <p14:tracePt t="46082" x="2182813" y="3151188"/>
          <p14:tracePt t="46095" x="2200275" y="3151188"/>
          <p14:tracePt t="46116" x="2209800" y="3151188"/>
          <p14:tracePt t="46124" x="2219325" y="3151188"/>
          <p14:tracePt t="46130" x="2228850" y="3151188"/>
          <p14:tracePt t="46138" x="2246313" y="3151188"/>
          <p14:tracePt t="46145" x="2273300" y="3132138"/>
          <p14:tracePt t="46159" x="2282825" y="3132138"/>
          <p14:tracePt t="46165" x="2301875" y="3114675"/>
          <p14:tracePt t="46174" x="2309813" y="3105150"/>
          <p14:tracePt t="46179" x="2328863" y="3086100"/>
          <p14:tracePt t="46186" x="2355850" y="3068638"/>
          <p14:tracePt t="46193" x="2365375" y="3068638"/>
          <p14:tracePt t="46201" x="2374900" y="3059113"/>
          <p14:tracePt t="46207" x="2374900" y="3049588"/>
          <p14:tracePt t="46214" x="2392363" y="3049588"/>
          <p14:tracePt t="46229" x="2401888" y="3049588"/>
          <p14:tracePt t="46235" x="2411413" y="3041650"/>
          <p14:tracePt t="46249" x="2419350" y="3032125"/>
          <p14:tracePt t="46256" x="2428875" y="3032125"/>
          <p14:tracePt t="46285" x="2438400" y="3032125"/>
          <p14:tracePt t="46291" x="2447925" y="3032125"/>
          <p14:tracePt t="46320" x="2447925" y="3022600"/>
          <p14:tracePt t="46326" x="2457450" y="3013075"/>
          <p14:tracePt t="46348" x="2465388" y="3013075"/>
          <p14:tracePt t="46375" x="2465388" y="3005138"/>
          <p14:tracePt t="46410" x="2465388" y="2995613"/>
          <p14:tracePt t="46431" x="2465388" y="2986088"/>
          <p14:tracePt t="46467" x="2465388" y="2976563"/>
          <p14:tracePt t="46473" x="2457450" y="2976563"/>
          <p14:tracePt t="46480" x="2457450" y="2968625"/>
          <p14:tracePt t="46501" x="2457450" y="2959100"/>
          <p14:tracePt t="46508" x="2447925" y="2959100"/>
          <p14:tracePt t="46515" x="2438400" y="2949575"/>
          <p14:tracePt t="46544" x="2428875" y="2940050"/>
          <p14:tracePt t="46550" x="2419350" y="2940050"/>
          <p14:tracePt t="46571" x="2419350" y="2930525"/>
          <p14:tracePt t="46579" x="2411413" y="2930525"/>
          <p14:tracePt t="46585" x="2401888" y="2930525"/>
          <p14:tracePt t="46614" x="2382838" y="2930525"/>
          <p14:tracePt t="46619" x="2374900" y="2922588"/>
          <p14:tracePt t="46641" x="2365375" y="2922588"/>
          <p14:tracePt t="46648" x="2355850" y="2922588"/>
          <p14:tracePt t="46655" x="2346325" y="2922588"/>
          <p14:tracePt t="46663" x="2338388" y="2922588"/>
          <p14:tracePt t="46669" x="2328863" y="2922588"/>
          <p14:tracePt t="46675" x="2309813" y="2922588"/>
          <p14:tracePt t="46691" x="2292350" y="2922588"/>
          <p14:tracePt t="46697" x="2292350" y="2930525"/>
          <p14:tracePt t="46704" x="2282825" y="2930525"/>
          <p14:tracePt t="46713" x="2273300" y="2940050"/>
          <p14:tracePt t="46718" x="2265363" y="2949575"/>
          <p14:tracePt t="46731" x="2255838" y="2949575"/>
          <p14:tracePt t="46740" x="2246313" y="2949575"/>
          <p14:tracePt t="46746" x="2236788" y="2949575"/>
          <p14:tracePt t="46753" x="2236788" y="2959100"/>
          <p14:tracePt t="46774" x="2228850" y="2959100"/>
          <p14:tracePt t="46781" x="2219325" y="2968625"/>
          <p14:tracePt t="46789" x="2219325" y="2976563"/>
          <p14:tracePt t="46802" x="2200275" y="2995613"/>
          <p14:tracePt t="46810" x="2192338" y="3005138"/>
          <p14:tracePt t="46815" x="2192338" y="3013075"/>
          <p14:tracePt t="46823" x="2182813" y="3022600"/>
          <p14:tracePt t="46830" x="2163763" y="3041650"/>
          <p14:tracePt t="46838" x="2163763" y="3049588"/>
          <p14:tracePt t="46851" x="2155825" y="3059113"/>
          <p14:tracePt t="46858" x="2155825" y="3068638"/>
          <p14:tracePt t="46864" x="2146300" y="3078163"/>
          <p14:tracePt t="46879" x="2146300" y="3086100"/>
          <p14:tracePt t="46886" x="2136775" y="3086100"/>
          <p14:tracePt t="46897" x="2136775" y="3095625"/>
          <p14:tracePt t="46906" x="2136775" y="3105150"/>
          <p14:tracePt t="46913" x="2136775" y="3114675"/>
          <p14:tracePt t="46928" x="2136775" y="3122613"/>
          <p14:tracePt t="46934" x="2127250" y="3132138"/>
          <p14:tracePt t="46956" x="2127250" y="3151188"/>
          <p14:tracePt t="46963" x="2127250" y="3159125"/>
          <p14:tracePt t="46977" x="2127250" y="3168650"/>
          <p14:tracePt t="46984" x="2127250" y="3178175"/>
          <p14:tracePt t="46997" x="2127250" y="3187700"/>
          <p14:tracePt t="47005" x="2127250" y="3195638"/>
          <p14:tracePt t="47033" x="2127250" y="3205163"/>
          <p14:tracePt t="47046" x="2127250" y="3214688"/>
          <p14:tracePt t="47067" x="2127250" y="3224213"/>
          <p14:tracePt t="47082" x="2127250" y="3232150"/>
          <p14:tracePt t="47088" x="2136775" y="3232150"/>
          <p14:tracePt t="47103" x="2146300" y="3241675"/>
          <p14:tracePt t="47110" x="2155825" y="3251200"/>
          <p14:tracePt t="47123" x="2163763" y="3251200"/>
          <p14:tracePt t="47130" x="2163763" y="3260725"/>
          <p14:tracePt t="47138" x="2173288" y="3260725"/>
          <p14:tracePt t="47151" x="2182813" y="3260725"/>
          <p14:tracePt t="47159" x="2192338" y="3260725"/>
          <p14:tracePt t="47172" x="2200275" y="3260725"/>
          <p14:tracePt t="47180" x="2209800" y="3268663"/>
          <p14:tracePt t="47200" x="2219325" y="3268663"/>
          <p14:tracePt t="47207" x="2228850" y="3268663"/>
          <p14:tracePt t="47222" x="2246313" y="3268663"/>
          <p14:tracePt t="47235" x="2255838" y="3260725"/>
          <p14:tracePt t="47242" x="2265363" y="3260725"/>
          <p14:tracePt t="47249" x="2282825" y="3251200"/>
          <p14:tracePt t="47263" x="2309813" y="3232150"/>
          <p14:tracePt t="47270" x="2319338" y="3214688"/>
          <p14:tracePt t="47278" x="2338388" y="3205163"/>
          <p14:tracePt t="47284" x="2355850" y="3205163"/>
          <p14:tracePt t="47291" x="2374900" y="3187700"/>
          <p14:tracePt t="47298" x="2392363" y="3178175"/>
          <p14:tracePt t="47305" x="2401888" y="3168650"/>
          <p14:tracePt t="47319" x="2419350" y="3168650"/>
          <p14:tracePt t="47327" x="2419350" y="3159125"/>
          <p14:tracePt t="47333" x="2428875" y="3159125"/>
          <p14:tracePt t="47340" x="2428875" y="3151188"/>
          <p14:tracePt t="47347" x="2438400" y="3151188"/>
          <p14:tracePt t="47362" x="2447925" y="3141663"/>
          <p14:tracePt t="47376" x="2447925" y="3132138"/>
          <p14:tracePt t="47382" x="2457450" y="3132138"/>
          <p14:tracePt t="47389" x="2465388" y="3132138"/>
          <p14:tracePt t="47404" x="2465388" y="3122613"/>
          <p14:tracePt t="47424" x="2474913" y="3114675"/>
          <p14:tracePt t="47446" x="2474913" y="3105150"/>
          <p14:tracePt t="47460" x="2474913" y="3095625"/>
          <p14:tracePt t="47480" x="2474913" y="3086100"/>
          <p14:tracePt t="47494" x="2474913" y="3078163"/>
          <p14:tracePt t="47523" x="2474913" y="3068638"/>
          <p14:tracePt t="47544" x="2474913" y="3059113"/>
          <p14:tracePt t="47571" x="2474913" y="3049588"/>
          <p14:tracePt t="47621" x="2484438" y="3041650"/>
          <p14:tracePt t="47648" x="2501900" y="3032125"/>
          <p14:tracePt t="47655" x="2520950" y="3032125"/>
          <p14:tracePt t="47662" x="2547938" y="3022600"/>
          <p14:tracePt t="47669" x="2574925" y="3022600"/>
          <p14:tracePt t="47675" x="2593975" y="3022600"/>
          <p14:tracePt t="47682" x="2640013" y="3022600"/>
          <p14:tracePt t="47690" x="2713038" y="3022600"/>
          <p14:tracePt t="47696" x="2786063" y="3041650"/>
          <p14:tracePt t="47704" x="2903538" y="3059113"/>
          <p14:tracePt t="47711" x="3049588" y="3078163"/>
          <p14:tracePt t="47719" x="3159125" y="3086100"/>
          <p14:tracePt t="47725" x="3260725" y="3095625"/>
          <p14:tracePt t="47731" x="3397250" y="3105150"/>
          <p14:tracePt t="47740" x="3506788" y="3122613"/>
          <p14:tracePt t="47746" x="3616325" y="3132138"/>
          <p14:tracePt t="47753" x="3744913" y="3141663"/>
          <p14:tracePt t="47760" x="3881438" y="3159125"/>
          <p14:tracePt t="47767" x="3963988" y="3168650"/>
          <p14:tracePt t="47774" x="4054475" y="3187700"/>
          <p14:tracePt t="47781" x="4164013" y="3214688"/>
          <p14:tracePt t="47788" x="4283075" y="3260725"/>
          <p14:tracePt t="47795" x="4375150" y="3268663"/>
          <p14:tracePt t="47802" x="4438650" y="3297238"/>
          <p14:tracePt t="47809" x="4456113" y="3305175"/>
          <p14:tracePt t="47816" x="4475163" y="3305175"/>
          <p14:tracePt t="47822" x="4502150" y="3305175"/>
          <p14:tracePt t="47830" x="4511675" y="3305175"/>
          <p14:tracePt t="47836" x="4538663" y="3314700"/>
          <p14:tracePt t="47843" x="4548188" y="3314700"/>
          <p14:tracePt t="47850" x="4565650" y="3324225"/>
          <p14:tracePt t="47858" x="4575175" y="3324225"/>
          <p14:tracePt t="47865" x="4584700" y="3333750"/>
          <p14:tracePt t="47872" x="4594225" y="3333750"/>
          <p14:tracePt t="47880" x="4602163" y="3333750"/>
          <p14:tracePt t="47914" x="4611688" y="3341688"/>
          <p14:tracePt t="47941" x="4621213" y="3351213"/>
          <p14:tracePt t="48053" x="4630738" y="3351213"/>
          <p14:tracePt t="48061" x="4638675" y="3351213"/>
          <p14:tracePt t="48068" x="4667250" y="3341688"/>
          <p14:tracePt t="48075" x="4711700" y="3305175"/>
          <p14:tracePt t="48081" x="4794250" y="3260725"/>
          <p14:tracePt t="48089" x="4903788" y="3195638"/>
          <p14:tracePt t="48096" x="4986338" y="3159125"/>
          <p14:tracePt t="48103" x="5032375" y="3122613"/>
          <p14:tracePt t="48110" x="5049838" y="3114675"/>
          <p14:tracePt t="48116" x="5068888" y="3105150"/>
          <p14:tracePt t="48123" x="5078413" y="3105150"/>
          <p14:tracePt t="48131" x="5105400" y="3095625"/>
          <p14:tracePt t="48137" x="5105400" y="3086100"/>
          <p14:tracePt t="48146" x="5122863" y="3086100"/>
          <p14:tracePt t="48159" x="5132388" y="3086100"/>
          <p14:tracePt t="48165" x="5141913" y="3086100"/>
          <p14:tracePt t="48179" x="5159375" y="3086100"/>
          <p14:tracePt t="48186" x="5168900" y="3086100"/>
          <p14:tracePt t="48200" x="5187950" y="3086100"/>
          <p14:tracePt t="48221" x="5195888" y="3086100"/>
          <p14:tracePt t="48230" x="5205413" y="3086100"/>
          <p14:tracePt t="48256" x="5214938" y="3086100"/>
          <p14:tracePt t="48263" x="5224463" y="3086100"/>
          <p14:tracePt t="48305" x="5232400" y="3086100"/>
          <p14:tracePt t="48326" x="5241925" y="3086100"/>
          <p14:tracePt t="48591" x="5232400" y="3086100"/>
          <p14:tracePt t="48599" x="5232400" y="3078163"/>
          <p14:tracePt t="48605" x="5224463" y="3078163"/>
          <p14:tracePt t="48613" x="5214938" y="3078163"/>
          <p14:tracePt t="48620" x="5205413" y="3078163"/>
          <p14:tracePt t="48626" x="5187950" y="3068638"/>
          <p14:tracePt t="48633" x="5178425" y="3068638"/>
          <p14:tracePt t="48640" x="5168900" y="3068638"/>
          <p14:tracePt t="48648" x="5159375" y="3068638"/>
          <p14:tracePt t="48663" x="5151438" y="3068638"/>
          <p14:tracePt t="48669" x="5141913" y="3068638"/>
          <p14:tracePt t="48675" x="5132388" y="3068638"/>
          <p14:tracePt t="48682" x="5122863" y="3068638"/>
          <p14:tracePt t="48697" x="5114925" y="3068638"/>
          <p14:tracePt t="48704" x="5105400" y="3068638"/>
          <p14:tracePt t="48711" x="5095875" y="3068638"/>
          <p14:tracePt t="48718" x="5095875" y="3078163"/>
          <p14:tracePt t="48724" x="5078413" y="3078163"/>
          <p14:tracePt t="48731" x="5078413" y="3086100"/>
          <p14:tracePt t="48738" x="5068888" y="3086100"/>
          <p14:tracePt t="48746" x="5068888" y="3095625"/>
          <p14:tracePt t="48752" x="5059363" y="3095625"/>
          <p14:tracePt t="48767" x="5049838" y="3105150"/>
          <p14:tracePt t="48774" x="5041900" y="3114675"/>
          <p14:tracePt t="48788" x="5041900" y="3122613"/>
          <p14:tracePt t="48796" x="5032375" y="3132138"/>
          <p14:tracePt t="48815" x="5032375" y="3151188"/>
          <p14:tracePt t="48830" x="5032375" y="3168650"/>
          <p14:tracePt t="48836" x="5032375" y="3178175"/>
          <p14:tracePt t="48850" x="5032375" y="3187700"/>
          <p14:tracePt t="48858" x="5032375" y="3195638"/>
          <p14:tracePt t="48871" x="5032375" y="3214688"/>
          <p14:tracePt t="48886" x="5032375" y="3224213"/>
          <p14:tracePt t="48897" x="5032375" y="3232150"/>
          <p14:tracePt t="48907" x="5032375" y="3241675"/>
          <p14:tracePt t="48913" x="5032375" y="3251200"/>
          <p14:tracePt t="48920" x="5032375" y="3260725"/>
          <p14:tracePt t="48935" x="5032375" y="3268663"/>
          <p14:tracePt t="48941" x="5032375" y="3278188"/>
          <p14:tracePt t="48962" x="5032375" y="3287713"/>
          <p14:tracePt t="48970" x="5032375" y="3297238"/>
          <p14:tracePt t="48977" x="5041900" y="3297238"/>
          <p14:tracePt t="48983" x="5049838" y="3305175"/>
          <p14:tracePt t="48997" x="5049838" y="3314700"/>
          <p14:tracePt t="49004" x="5059363" y="3314700"/>
          <p14:tracePt t="49013" x="5068888" y="3324225"/>
          <p14:tracePt t="49025" x="5068888" y="3333750"/>
          <p14:tracePt t="49032" x="5086350" y="3333750"/>
          <p14:tracePt t="49054" x="5095875" y="3333750"/>
          <p14:tracePt t="49061" x="5105400" y="3333750"/>
          <p14:tracePt t="49073" x="5114925" y="3333750"/>
          <p14:tracePt t="49081" x="5122863" y="3333750"/>
          <p14:tracePt t="49096" x="5132388" y="3333750"/>
          <p14:tracePt t="49110" x="5141913" y="3333750"/>
          <p14:tracePt t="49116" x="5151438" y="3333750"/>
          <p14:tracePt t="49130" x="5159375" y="3333750"/>
          <p14:tracePt t="49144" x="5168900" y="3333750"/>
          <p14:tracePt t="49165" x="5178425" y="3333750"/>
          <p14:tracePt t="49179" x="5187950" y="3333750"/>
          <p14:tracePt t="49186" x="5195888" y="3333750"/>
          <p14:tracePt t="49200" x="5205413" y="3333750"/>
          <p14:tracePt t="49213" x="5214938" y="3333750"/>
          <p14:tracePt t="49221" x="5224463" y="3324225"/>
          <p14:tracePt t="49236" x="5232400" y="3324225"/>
          <p14:tracePt t="49242" x="5241925" y="3314700"/>
          <p14:tracePt t="49248" x="5251450" y="3305175"/>
          <p14:tracePt t="49270" x="5251450" y="3297238"/>
          <p14:tracePt t="49278" x="5260975" y="3297238"/>
          <p14:tracePt t="49291" x="5268913" y="3287713"/>
          <p14:tracePt t="49312" x="5278438" y="3278188"/>
          <p14:tracePt t="49319" x="5278438" y="3268663"/>
          <p14:tracePt t="49326" x="5287963" y="3268663"/>
          <p14:tracePt t="49333" x="5287963" y="3260725"/>
          <p14:tracePt t="49340" x="5287963" y="3251200"/>
          <p14:tracePt t="49347" x="5297488" y="3241675"/>
          <p14:tracePt t="49363" x="5305425" y="3232150"/>
          <p14:tracePt t="49375" x="5305425" y="3224213"/>
          <p14:tracePt t="49389" x="5314950" y="3214688"/>
          <p14:tracePt t="49396" x="5324475" y="3205163"/>
          <p14:tracePt t="49403" x="5324475" y="3195638"/>
          <p14:tracePt t="49417" x="5334000" y="3178175"/>
          <p14:tracePt t="49431" x="5334000" y="3168650"/>
          <p14:tracePt t="49437" x="5334000" y="3159125"/>
          <p14:tracePt t="49452" x="5341938" y="3141663"/>
          <p14:tracePt t="49459" x="5351463" y="3132138"/>
          <p14:tracePt t="49466" x="5351463" y="3122613"/>
          <p14:tracePt t="49472" x="5351463" y="3114675"/>
          <p14:tracePt t="49488" x="5351463" y="3105150"/>
          <p14:tracePt t="49493" x="5351463" y="3086100"/>
          <p14:tracePt t="49508" x="5351463" y="3078163"/>
          <p14:tracePt t="49522" x="5351463" y="3059113"/>
          <p14:tracePt t="49543" x="5351463" y="3049588"/>
          <p14:tracePt t="49550" x="5351463" y="3041650"/>
          <p14:tracePt t="49570" x="5351463" y="3022600"/>
          <p14:tracePt t="49580" x="5341938" y="3013075"/>
          <p14:tracePt t="49598" x="5341938" y="3005138"/>
          <p14:tracePt t="49606" x="5341938" y="2995613"/>
          <p14:tracePt t="49613" x="5334000" y="2995613"/>
          <p14:tracePt t="49620" x="5324475" y="2986088"/>
          <p14:tracePt t="49634" x="5324475" y="2976563"/>
          <p14:tracePt t="49648" x="5314950" y="2976563"/>
          <p14:tracePt t="49655" x="5305425" y="2968625"/>
          <p14:tracePt t="49661" x="5297488" y="2959100"/>
          <p14:tracePt t="49668" x="5287963" y="2959100"/>
          <p14:tracePt t="49682" x="5278438" y="2959100"/>
          <p14:tracePt t="49697" x="5268913" y="2949575"/>
          <p14:tracePt t="49704" x="5260975" y="2949575"/>
          <p14:tracePt t="49718" x="5251450" y="2949575"/>
          <p14:tracePt t="49725" x="5251450" y="2940050"/>
          <p14:tracePt t="49731" x="5241925" y="2940050"/>
          <p14:tracePt t="49738" x="5232400" y="2940050"/>
          <p14:tracePt t="49746" x="5224463" y="2940050"/>
          <p14:tracePt t="49753" x="5214938" y="2940050"/>
          <p14:tracePt t="49767" x="5205413" y="2940050"/>
          <p14:tracePt t="49774" x="5195888" y="2940050"/>
          <p14:tracePt t="49788" x="5187950" y="2940050"/>
          <p14:tracePt t="49796" x="5178425" y="2940050"/>
          <p14:tracePt t="49801" x="5168900" y="2940050"/>
          <p14:tracePt t="49815" x="5159375" y="2940050"/>
          <p14:tracePt t="49830" x="5151438" y="2940050"/>
          <p14:tracePt t="49844" x="5141913" y="2940050"/>
          <p14:tracePt t="49850" x="5132388" y="2940050"/>
          <p14:tracePt t="49872" x="5122863" y="2949575"/>
          <p14:tracePt t="49879" x="5114925" y="2949575"/>
          <p14:tracePt t="49907" x="5105400" y="2949575"/>
          <p14:tracePt t="49913" x="5095875" y="2949575"/>
          <p14:tracePt t="49921" x="5095875" y="2959100"/>
          <p14:tracePt t="49935" x="5086350" y="2959100"/>
          <p14:tracePt t="49941" x="5086350" y="2968625"/>
          <p14:tracePt t="49948" x="5078413" y="2968625"/>
          <p14:tracePt t="49955" x="5078413" y="2976563"/>
          <p14:tracePt t="49963" x="5068888" y="2976563"/>
          <p14:tracePt t="49970" x="5068888" y="2986088"/>
          <p14:tracePt t="49983" x="5059363" y="2986088"/>
          <p14:tracePt t="49990" x="5049838" y="2995613"/>
          <p14:tracePt t="49997" x="5049838" y="3005138"/>
          <p14:tracePt t="50012" x="5041900" y="3022600"/>
          <p14:tracePt t="50025" x="5041900" y="3032125"/>
          <p14:tracePt t="50032" x="5032375" y="3032125"/>
          <p14:tracePt t="50039" x="5032375" y="3041650"/>
          <p14:tracePt t="50053" x="5032375" y="3049588"/>
          <p14:tracePt t="50068" x="5022850" y="3049588"/>
          <p14:tracePt t="50074" x="5022850" y="3059113"/>
          <p14:tracePt t="50081" x="5022850" y="3068638"/>
          <p14:tracePt t="50096" x="5013325" y="3068638"/>
          <p14:tracePt t="50103" x="5013325" y="3078163"/>
          <p14:tracePt t="50116" x="5013325" y="3086100"/>
          <p14:tracePt t="50137" x="5013325" y="3095625"/>
          <p14:tracePt t="50144" x="5005388" y="3095625"/>
          <p14:tracePt t="50151" x="5005388" y="3105150"/>
          <p14:tracePt t="50158" x="5005388" y="3114675"/>
          <p14:tracePt t="50188" x="5005388" y="3122613"/>
          <p14:tracePt t="50193" x="5005388" y="3132138"/>
          <p14:tracePt t="50207" x="5005388" y="3141663"/>
          <p14:tracePt t="50221" x="5005388" y="3151188"/>
          <p14:tracePt t="50235" x="5005388" y="3159125"/>
          <p14:tracePt t="50242" x="5005388" y="3168650"/>
          <p14:tracePt t="50256" x="5005388" y="3178175"/>
          <p14:tracePt t="50270" x="5005388" y="3187700"/>
          <p14:tracePt t="50284" x="5005388" y="3195638"/>
          <p14:tracePt t="50291" x="5005388" y="3205163"/>
          <p14:tracePt t="50298" x="5005388" y="3214688"/>
          <p14:tracePt t="50312" x="5005388" y="3224213"/>
          <p14:tracePt t="50319" x="5005388" y="3232150"/>
          <p14:tracePt t="50340" x="5013325" y="3251200"/>
          <p14:tracePt t="50354" x="5013325" y="3260725"/>
          <p14:tracePt t="50361" x="5022850" y="3260725"/>
          <p14:tracePt t="50367" x="5022850" y="3268663"/>
          <p14:tracePt t="50375" x="5022850" y="3278188"/>
          <p14:tracePt t="50381" x="5032375" y="3278188"/>
          <p14:tracePt t="50395" x="5041900" y="3287713"/>
          <p14:tracePt t="50410" x="5041900" y="3297238"/>
          <p14:tracePt t="50417" x="5049838" y="3297238"/>
          <p14:tracePt t="50431" x="5059363" y="3305175"/>
          <p14:tracePt t="50438" x="5059363" y="3314700"/>
          <p14:tracePt t="50452" x="5078413" y="3314700"/>
          <p14:tracePt t="50459" x="5078413" y="3324225"/>
          <p14:tracePt t="50465" x="5086350" y="3324225"/>
          <p14:tracePt t="50480" x="5095875" y="3324225"/>
          <p14:tracePt t="50487" x="5105400" y="3324225"/>
          <p14:tracePt t="50514" x="5114925" y="3324225"/>
          <p14:tracePt t="50522" x="5122863" y="3324225"/>
          <p14:tracePt t="50543" x="5132388" y="3324225"/>
          <p14:tracePt t="50557" x="5141913" y="3324225"/>
          <p14:tracePt t="50578" x="5151438" y="3324225"/>
          <p14:tracePt t="50584" x="5159375" y="3324225"/>
          <p14:tracePt t="50598" x="5168900" y="3324225"/>
          <p14:tracePt t="50614" x="5178425" y="3324225"/>
          <p14:tracePt t="50627" x="5187950" y="3324225"/>
          <p14:tracePt t="50634" x="5195888" y="3324225"/>
          <p14:tracePt t="50647" x="5214938" y="3324225"/>
          <p14:tracePt t="50669" x="5232400" y="3324225"/>
          <p14:tracePt t="50675" x="5232400" y="3314700"/>
          <p14:tracePt t="50682" x="5251450" y="3314700"/>
          <p14:tracePt t="50689" x="5251450" y="3305175"/>
          <p14:tracePt t="50697" x="5260975" y="3305175"/>
          <p14:tracePt t="50711" x="5268913" y="3305175"/>
          <p14:tracePt t="50718" x="5278438" y="3305175"/>
          <p14:tracePt t="50725" x="5278438" y="3297238"/>
          <p14:tracePt t="50731" x="5278438" y="3287713"/>
          <p14:tracePt t="50739" x="5287963" y="3287713"/>
          <p14:tracePt t="50753" x="5297488" y="3287713"/>
          <p14:tracePt t="50780" x="5305425" y="3278188"/>
          <p14:tracePt t="50802" x="5314950" y="3278188"/>
          <p14:tracePt t="50823" x="5314950" y="3268663"/>
          <p14:tracePt t="50851" x="5324475" y="3260725"/>
          <p14:tracePt t="50864" x="5334000" y="3260725"/>
          <p14:tracePt t="50879" x="5334000" y="3251200"/>
          <p14:tracePt t="50927" x="5334000" y="3241675"/>
          <p14:tracePt t="50948" x="5341938" y="3232150"/>
          <p14:tracePt t="50969" x="5341938" y="3224213"/>
          <p14:tracePt t="50976" x="5341938" y="3214688"/>
          <p14:tracePt t="50998" x="5341938" y="3205163"/>
          <p14:tracePt t="51046" x="5341938" y="3195638"/>
          <p14:tracePt t="51067" x="5341938" y="3187700"/>
          <p14:tracePt t="51124" x="5341938" y="3178175"/>
          <p14:tracePt t="51158" x="5341938" y="3168650"/>
          <p14:tracePt t="52249" x="5341938" y="3159125"/>
          <p14:tracePt t="52256" x="5305425" y="3122613"/>
          <p14:tracePt t="52263" x="5251450" y="3078163"/>
          <p14:tracePt t="52271" x="5224463" y="3041650"/>
          <p14:tracePt t="52277" x="5178425" y="3005138"/>
          <p14:tracePt t="52284" x="5141913" y="2976563"/>
          <p14:tracePt t="52291" x="5114925" y="2930525"/>
          <p14:tracePt t="52297" x="5068888" y="2903538"/>
          <p14:tracePt t="52304" x="5022850" y="2867025"/>
          <p14:tracePt t="52312" x="4986338" y="2849563"/>
          <p14:tracePt t="52320" x="4968875" y="2830513"/>
          <p14:tracePt t="52326" x="4949825" y="2813050"/>
          <p14:tracePt t="52333" x="4932363" y="2813050"/>
          <p14:tracePt t="52340" x="4913313" y="2794000"/>
          <p14:tracePt t="52346" x="4895850" y="2784475"/>
          <p14:tracePt t="52353" x="4867275" y="2767013"/>
          <p14:tracePt t="52360" x="4857750" y="2757488"/>
          <p14:tracePt t="52368" x="4840288" y="2747963"/>
          <p14:tracePt t="52374" x="4821238" y="2740025"/>
          <p14:tracePt t="52389" x="4813300" y="2740025"/>
          <p14:tracePt t="52396" x="4794250" y="2720975"/>
          <p14:tracePt t="52402" x="4784725" y="2711450"/>
          <p14:tracePt t="52410" x="4767263" y="2711450"/>
          <p14:tracePt t="52417" x="4757738" y="2711450"/>
          <p14:tracePt t="52423" x="4748213" y="2693988"/>
          <p14:tracePt t="52430" x="4740275" y="2693988"/>
          <p14:tracePt t="52438" x="4721225" y="2684463"/>
          <p14:tracePt t="52444" x="4711700" y="2674938"/>
          <p14:tracePt t="52451" x="4703763" y="2674938"/>
          <p14:tracePt t="52465" x="4684713" y="2657475"/>
          <p14:tracePt t="52480" x="4667250" y="2647950"/>
          <p14:tracePt t="52493" x="4657725" y="2638425"/>
          <p14:tracePt t="52500" x="4648200" y="2638425"/>
          <p14:tracePt t="52508" x="4648200" y="2630488"/>
          <p14:tracePt t="52522" x="4630738" y="2630488"/>
          <p14:tracePt t="52536" x="4630738" y="2620963"/>
          <p14:tracePt t="52542" x="4621213" y="2620963"/>
          <p14:tracePt t="52549" x="4611688" y="2620963"/>
          <p14:tracePt t="52556" x="4611688" y="2611438"/>
          <p14:tracePt t="52585" x="4602163" y="2611438"/>
          <p14:tracePt t="52605" x="4594225" y="2611438"/>
          <p14:tracePt t="52654" x="4602163" y="2601913"/>
          <p14:tracePt t="52668" x="4621213" y="2593975"/>
          <p14:tracePt t="52675" x="4638675" y="2593975"/>
          <p14:tracePt t="52682" x="4667250" y="2574925"/>
          <p14:tracePt t="52688" x="4721225" y="2565400"/>
          <p14:tracePt t="52696" x="4803775" y="2547938"/>
          <p14:tracePt t="52702" x="4895850" y="2511425"/>
          <p14:tracePt t="52710" x="4968875" y="2492375"/>
          <p14:tracePt t="52716" x="5059363" y="2455863"/>
          <p14:tracePt t="52724" x="5214938" y="2401888"/>
          <p14:tracePt t="52731" x="5378450" y="2338388"/>
          <p14:tracePt t="52738" x="5534025" y="2273300"/>
          <p14:tracePt t="52744" x="5670550" y="2219325"/>
          <p14:tracePt t="52752" x="5826125" y="2173288"/>
          <p14:tracePt t="52759" x="5918200" y="2127250"/>
          <p14:tracePt t="52766" x="6008688" y="2100263"/>
          <p14:tracePt t="52773" x="6127750" y="2082800"/>
          <p14:tracePt t="52781" x="6256338" y="2054225"/>
          <p14:tracePt t="52787" x="6365875" y="2027238"/>
          <p14:tracePt t="52794" x="6483350" y="2027238"/>
          <p14:tracePt t="52801" x="6594475" y="2017713"/>
          <p14:tracePt t="52809" x="6704013" y="2017713"/>
          <p14:tracePt t="52815" x="6777038" y="2017713"/>
          <p14:tracePt t="52822" x="6858000" y="2017713"/>
          <p14:tracePt t="52830" x="6977063" y="2017713"/>
          <p14:tracePt t="52837" x="7050088" y="2017713"/>
          <p14:tracePt t="52843" x="7142163" y="2017713"/>
          <p14:tracePt t="52850" x="7242175" y="2046288"/>
          <p14:tracePt t="52858" x="7305675" y="2046288"/>
          <p14:tracePt t="52864" x="7378700" y="2063750"/>
          <p14:tracePt t="52870" x="7470775" y="2082800"/>
          <p14:tracePt t="52879" x="7607300" y="2127250"/>
          <p14:tracePt t="52897" x="7935913" y="2209800"/>
          <p14:tracePt t="52899" x="8128000" y="2236788"/>
          <p14:tracePt t="52907" x="8264525" y="2246313"/>
          <p14:tracePt t="52913" x="8393113" y="2273300"/>
          <p14:tracePt t="52920" x="8621713" y="2309813"/>
          <p14:tracePt t="52927" x="8775700" y="2346325"/>
          <p14:tracePt t="52934" x="9004300" y="2392363"/>
          <p14:tracePt t="52941" x="9150350" y="2428875"/>
          <p14:tracePt t="52948" x="9324975" y="2474913"/>
          <p14:tracePt t="52955" x="9515475" y="2501900"/>
          <p14:tracePt t="52963" x="9625013" y="2520950"/>
          <p14:tracePt t="52968" x="9717088" y="2547938"/>
          <p14:tracePt t="52977" x="9845675" y="2547938"/>
          <p14:tracePt t="52983" x="9963150" y="2547938"/>
          <p14:tracePt t="52991" x="10064750" y="2547938"/>
          <p14:tracePt t="52997" x="10118725" y="2547938"/>
          <p14:tracePt t="53004" x="10182225" y="2547938"/>
          <p14:tracePt t="53012" x="10247313" y="2557463"/>
          <p14:tracePt t="53018" x="10347325" y="2557463"/>
          <p14:tracePt t="53025" x="10420350" y="2538413"/>
          <p14:tracePt t="53031" x="10493375" y="2538413"/>
          <p14:tracePt t="53039" x="10556875" y="2520950"/>
          <p14:tracePt t="53046" x="10621963" y="2520950"/>
          <p14:tracePt t="53054" x="10648950" y="2520950"/>
          <p14:tracePt t="53060" x="10685463" y="2520950"/>
          <p14:tracePt t="53067" x="10702925" y="2520950"/>
          <p14:tracePt t="53074" x="10721975" y="2520950"/>
          <p14:tracePt t="53080" x="10739438" y="2520950"/>
          <p14:tracePt t="53976" x="10731500" y="2520950"/>
          <p14:tracePt t="53984" x="10721975" y="2520950"/>
          <p14:tracePt t="53996" x="10712450" y="2520950"/>
          <p14:tracePt t="54004" x="10702925" y="2520950"/>
          <p14:tracePt t="54017" x="10694988" y="2520950"/>
          <p14:tracePt t="54025" x="10685463" y="2520950"/>
          <p14:tracePt t="54038" x="10675938" y="2520950"/>
          <p14:tracePt t="54054" x="10658475" y="2520950"/>
          <p14:tracePt t="54074" x="10639425" y="2520950"/>
          <p14:tracePt t="54095" x="10629900" y="2520950"/>
          <p14:tracePt t="54102" x="10621963" y="2520950"/>
          <p14:tracePt t="54115" x="10612438" y="2520950"/>
          <p14:tracePt t="54123" x="10602913" y="2511425"/>
          <p14:tracePt t="54144" x="10593388" y="2511425"/>
          <p14:tracePt t="54151" x="10585450" y="2511425"/>
          <p14:tracePt t="54158" x="10575925" y="2511425"/>
          <p14:tracePt t="54172" x="10566400" y="2511425"/>
          <p14:tracePt t="54179" x="10556875" y="2511425"/>
          <p14:tracePt t="54200" x="10547350" y="2511425"/>
          <p14:tracePt t="54207" x="10539413" y="2511425"/>
          <p14:tracePt t="54221" x="10520363" y="2511425"/>
          <p14:tracePt t="54243" x="10510838" y="2511425"/>
          <p14:tracePt t="54256" x="10502900" y="2511425"/>
          <p14:tracePt t="54278" x="10493375" y="2511425"/>
          <p14:tracePt t="54291" x="10483850" y="2511425"/>
          <p14:tracePt t="54298" x="10474325" y="2511425"/>
          <p14:tracePt t="54339" x="10466388" y="2511425"/>
          <p14:tracePt t="54353" x="10456863" y="2511425"/>
          <p14:tracePt t="54620" x="10466388" y="2511425"/>
          <p14:tracePt t="54668" x="10474325" y="2511425"/>
          <p14:tracePt t="54690" x="10483850" y="2511425"/>
          <p14:tracePt t="54696" x="10493375" y="2511425"/>
          <p14:tracePt t="54745" x="10502900" y="2511425"/>
          <p14:tracePt t="54780" x="10510838" y="2511425"/>
          <p14:tracePt t="54913" x="10510838" y="2520950"/>
          <p14:tracePt t="55612" x="10502900" y="2520950"/>
          <p14:tracePt t="55620" x="10456863" y="2511425"/>
          <p14:tracePt t="55626" x="10410825" y="2501900"/>
          <p14:tracePt t="55633" x="10356850" y="2484438"/>
          <p14:tracePt t="55641" x="10283825" y="2455863"/>
          <p14:tracePt t="55647" x="10201275" y="2438400"/>
          <p14:tracePt t="55654" x="10128250" y="2411413"/>
          <p14:tracePt t="55662" x="10018713" y="2392363"/>
          <p14:tracePt t="55669" x="9899650" y="2355850"/>
          <p14:tracePt t="55675" x="9799638" y="2328863"/>
          <p14:tracePt t="55682" x="9690100" y="2282825"/>
          <p14:tracePt t="55689" x="9598025" y="2246313"/>
          <p14:tracePt t="55696" x="9551988" y="2228850"/>
          <p14:tracePt t="55703" x="9498013" y="2200275"/>
          <p14:tracePt t="55711" x="9461500" y="2192338"/>
          <p14:tracePt t="55718" x="9398000" y="2146300"/>
          <p14:tracePt t="55724" x="9332913" y="2100263"/>
          <p14:tracePt t="55731" x="9296400" y="2073275"/>
          <p14:tracePt t="55738" x="9259888" y="2046288"/>
          <p14:tracePt t="55746" x="9242425" y="2036763"/>
          <p14:tracePt t="55753" x="9223375" y="2017713"/>
          <p14:tracePt t="55760" x="9205913" y="2000250"/>
          <p14:tracePt t="55766" x="9196388" y="1973263"/>
          <p14:tracePt t="55774" x="9178925" y="1963738"/>
          <p14:tracePt t="55780" x="9159875" y="1944688"/>
          <p14:tracePt t="55787" x="9150350" y="1927225"/>
          <p14:tracePt t="55796" x="9142413" y="1908175"/>
          <p14:tracePt t="55801" x="9123363" y="1890713"/>
          <p14:tracePt t="55808" x="9113838" y="1881188"/>
          <p14:tracePt t="55815" x="9096375" y="1854200"/>
          <p14:tracePt t="55822" x="9096375" y="1844675"/>
          <p14:tracePt t="55829" x="9086850" y="1825625"/>
          <p14:tracePt t="55837" x="9069388" y="1798638"/>
          <p14:tracePt t="55844" x="9069388" y="1789113"/>
          <p14:tracePt t="55850" x="9059863" y="1771650"/>
          <p14:tracePt t="55857" x="9059863" y="1762125"/>
          <p14:tracePt t="55865" x="9050338" y="1744663"/>
          <p14:tracePt t="55871" x="9050338" y="1735138"/>
          <p14:tracePt t="55885" x="9050338" y="1716088"/>
          <p14:tracePt t="55897" x="9040813" y="1716088"/>
          <p14:tracePt t="55899" x="9040813" y="1708150"/>
          <p14:tracePt t="55914" x="9032875" y="1698625"/>
          <p14:tracePt t="55920" x="9032875" y="1689100"/>
          <p14:tracePt t="55948" x="9032875" y="1679575"/>
          <p14:tracePt t="55955" x="9032875" y="1671638"/>
          <p14:tracePt t="55963" x="9023350" y="1671638"/>
          <p14:tracePt t="55969" x="9013825" y="1671638"/>
          <p14:tracePt t="55991" x="9004300" y="1662113"/>
          <p14:tracePt t="56130" x="9013825" y="1662113"/>
          <p14:tracePt t="56179" x="9023350" y="1662113"/>
          <p14:tracePt t="56571" x="9023350" y="1671638"/>
          <p14:tracePt t="56579" x="9032875" y="1671638"/>
          <p14:tracePt t="56599" x="9040813" y="1679575"/>
          <p14:tracePt t="56648" x="9050338" y="1679575"/>
          <p14:tracePt t="56655" x="9059863" y="1679575"/>
          <p14:tracePt t="56768" x="9059863" y="1689100"/>
          <p14:tracePt t="56774" x="9069388" y="1689100"/>
          <p14:tracePt t="56795" x="9077325" y="1689100"/>
          <p14:tracePt t="56823" x="9077325" y="1698625"/>
          <p14:tracePt t="56836" x="9086850" y="1698625"/>
          <p14:tracePt t="56850" x="9096375" y="1698625"/>
          <p14:tracePt t="56906" x="9105900" y="1698625"/>
          <p14:tracePt t="56997" x="9113838" y="1698625"/>
          <p14:tracePt t="57046" x="9123363" y="1698625"/>
          <p14:tracePt t="57074" x="9132888" y="1698625"/>
          <p14:tracePt t="57081" x="9142413" y="1698625"/>
          <p14:tracePt t="57095" x="9150350" y="1698625"/>
          <p14:tracePt t="57109" x="9159875" y="1698625"/>
          <p14:tracePt t="57123" x="9169400" y="1698625"/>
          <p14:tracePt t="57131" x="9178925" y="1698625"/>
          <p14:tracePt t="57144" x="9186863" y="1698625"/>
          <p14:tracePt t="57151" x="9196388" y="1698625"/>
          <p14:tracePt t="57165" x="9205913" y="1698625"/>
          <p14:tracePt t="57171" x="9215438" y="1698625"/>
          <p14:tracePt t="57193" x="9232900" y="1698625"/>
          <p14:tracePt t="57208" x="9242425" y="1698625"/>
          <p14:tracePt t="57221" x="9251950" y="1698625"/>
          <p14:tracePt t="57235" x="9269413" y="1698625"/>
          <p14:tracePt t="57256" x="9278938" y="1698625"/>
          <p14:tracePt t="57270" x="9288463" y="1698625"/>
          <p14:tracePt t="57291" x="9296400" y="1698625"/>
          <p14:tracePt t="57298" x="9305925" y="1698625"/>
          <p14:tracePt t="57326" x="9315450" y="1698625"/>
          <p14:tracePt t="57333" x="9324975" y="1698625"/>
          <p14:tracePt t="57362" x="9332913" y="1698625"/>
          <p14:tracePt t="57389" x="9342438" y="1698625"/>
          <p14:tracePt t="57438" x="9351963" y="1698625"/>
          <p14:tracePt t="57479" x="9361488" y="1698625"/>
          <p14:tracePt t="58096" x="9351963" y="1698625"/>
          <p14:tracePt t="58138" x="9351963" y="1708150"/>
          <p14:tracePt t="58145" x="9342438" y="1708150"/>
          <p14:tracePt t="58165" x="9332913" y="1708150"/>
          <p14:tracePt t="58200" x="9324975" y="1716088"/>
          <p14:tracePt t="58207" x="9315450" y="1716088"/>
          <p14:tracePt t="58214" x="9305925" y="1725613"/>
          <p14:tracePt t="58221" x="9296400" y="1744663"/>
          <p14:tracePt t="58228" x="9259888" y="1762125"/>
          <p14:tracePt t="58235" x="9251950" y="1762125"/>
          <p14:tracePt t="58243" x="9223375" y="1789113"/>
          <p14:tracePt t="58248" x="9196388" y="1817688"/>
          <p14:tracePt t="58256" x="9159875" y="1844675"/>
          <p14:tracePt t="58262" x="9105900" y="1898650"/>
          <p14:tracePt t="58269" x="9023350" y="1973263"/>
          <p14:tracePt t="58277" x="8950325" y="2063750"/>
          <p14:tracePt t="58284" x="8885238" y="2146300"/>
          <p14:tracePt t="58291" x="8804275" y="2228850"/>
          <p14:tracePt t="58297" x="8702675" y="2355850"/>
          <p14:tracePt t="58305" x="8466138" y="2611438"/>
          <p14:tracePt t="58313" x="8237538" y="2813050"/>
          <p14:tracePt t="58318" x="8054975" y="3032125"/>
          <p14:tracePt t="58326" x="7862888" y="3278188"/>
          <p14:tracePt t="58333" x="7753350" y="3414713"/>
          <p14:tracePt t="58340" x="7662863" y="3524250"/>
          <p14:tracePt t="58347" x="7589838" y="3606800"/>
          <p14:tracePt t="58353" x="7488238" y="3698875"/>
          <p14:tracePt t="58362" x="7424738" y="3779838"/>
          <p14:tracePt t="58368" x="7378700" y="3871913"/>
          <p14:tracePt t="58375" x="7334250" y="3935413"/>
          <p14:tracePt t="58382" x="7288213" y="4008438"/>
          <p14:tracePt t="58389" x="7269163" y="4017963"/>
          <p14:tracePt t="58396" x="7259638" y="4044950"/>
          <p14:tracePt t="58402" x="7259638" y="4054475"/>
          <p14:tracePt t="58410" x="7251700" y="4054475"/>
          <p14:tracePt t="58430" x="7251700" y="4064000"/>
          <p14:tracePt t="58439" x="7242175" y="4064000"/>
          <p14:tracePt t="59061" x="7232650" y="4064000"/>
          <p14:tracePt t="59068" x="7215188" y="4054475"/>
          <p14:tracePt t="59075" x="7178675" y="4037013"/>
          <p14:tracePt t="59081" x="7150100" y="4008438"/>
          <p14:tracePt t="59088" x="7113588" y="3990975"/>
          <p14:tracePt t="59097" x="7077075" y="3963988"/>
          <p14:tracePt t="59102" x="7040563" y="3935413"/>
          <p14:tracePt t="59109" x="7004050" y="3927475"/>
          <p14:tracePt t="59116" x="6986588" y="3908425"/>
          <p14:tracePt t="59124" x="6940550" y="3881438"/>
          <p14:tracePt t="59131" x="6867525" y="3844925"/>
          <p14:tracePt t="59136" x="6767513" y="3798888"/>
          <p14:tracePt t="59145" x="6675438" y="3762375"/>
          <p14:tracePt t="59151" x="6584950" y="3725863"/>
          <p14:tracePt t="59158" x="6492875" y="3706813"/>
          <p14:tracePt t="59165" x="6429375" y="3698875"/>
          <p14:tracePt t="59173" x="6402388" y="3689350"/>
          <p14:tracePt t="59180" x="6383338" y="3679825"/>
          <p14:tracePt t="59186" x="6356350" y="3670300"/>
          <p14:tracePt t="59195" x="6337300" y="3670300"/>
          <p14:tracePt t="59200" x="6319838" y="3670300"/>
          <p14:tracePt t="59207" x="6310313" y="3662363"/>
          <p14:tracePt t="59214" x="6300788" y="3662363"/>
          <p14:tracePt t="59222" x="6292850" y="3662363"/>
          <p14:tracePt t="59230" x="6283325" y="3662363"/>
          <p14:tracePt t="59234" x="6283325" y="3652838"/>
          <p14:tracePt t="59242" x="6273800" y="3652838"/>
          <p14:tracePt t="59249" x="6264275" y="3643313"/>
          <p14:tracePt t="59263" x="6256338" y="3643313"/>
          <p14:tracePt t="59277" x="6246813" y="3643313"/>
          <p14:tracePt t="59297" x="6237288" y="3643313"/>
          <p14:tracePt t="59320" x="6227763" y="3643313"/>
          <p14:tracePt t="59346" x="6219825" y="3643313"/>
          <p14:tracePt t="59956" x="6227763" y="3652838"/>
          <p14:tracePt t="59998" x="6237288" y="3662363"/>
          <p14:tracePt t="60026" x="6237288" y="3670300"/>
          <p14:tracePt t="60075" x="6246813" y="3679825"/>
          <p14:tracePt t="60095" x="6256338" y="3689350"/>
          <p14:tracePt t="60130" x="6256338" y="3698875"/>
          <p14:tracePt t="60145" x="6264275" y="3698875"/>
          <p14:tracePt t="60158" x="6264275" y="3706813"/>
          <p14:tracePt t="60173" x="6273800" y="3706813"/>
          <p14:tracePt t="60179" x="6273800" y="3716338"/>
          <p14:tracePt t="60221" x="6283325" y="3716338"/>
          <p14:tracePt t="60228" x="6292850" y="3725863"/>
          <p14:tracePt t="60250" x="6292850" y="3735388"/>
          <p14:tracePt t="60277" x="6300788" y="3743325"/>
          <p14:tracePt t="60291" x="6300788" y="3752850"/>
          <p14:tracePt t="60298" x="6310313" y="3752850"/>
          <p14:tracePt t="60340" x="6310313" y="3762375"/>
          <p14:tracePt t="60369" x="6310313" y="3771900"/>
          <p14:tracePt t="60417" x="6310313" y="3779838"/>
          <p14:tracePt t="60438" x="6310313" y="3789363"/>
          <p14:tracePt t="63171" x="6300788" y="3789363"/>
          <p14:tracePt t="63178" x="6292850" y="3798888"/>
          <p14:tracePt t="63185" x="6273800" y="3798888"/>
          <p14:tracePt t="63192" x="6246813" y="3798888"/>
          <p14:tracePt t="63200" x="6237288" y="3798888"/>
          <p14:tracePt t="63207" x="6219825" y="3808413"/>
          <p14:tracePt t="63213" x="6210300" y="3808413"/>
          <p14:tracePt t="63220" x="6200775" y="3808413"/>
          <p14:tracePt t="63227" x="6191250" y="3816350"/>
          <p14:tracePt t="63235" x="6173788" y="3825875"/>
          <p14:tracePt t="63241" x="6164263" y="3825875"/>
          <p14:tracePt t="63256" x="6146800" y="3825875"/>
          <p14:tracePt t="63263" x="6137275" y="3825875"/>
          <p14:tracePt t="63269" x="6127750" y="3825875"/>
          <p14:tracePt t="63277" x="6110288" y="3825875"/>
          <p14:tracePt t="63283" x="6100763" y="3835400"/>
          <p14:tracePt t="63290" x="6081713" y="3835400"/>
          <p14:tracePt t="63298" x="6073775" y="3835400"/>
          <p14:tracePt t="63311" x="6054725" y="3844925"/>
          <p14:tracePt t="63332" x="6037263" y="3852863"/>
          <p14:tracePt t="63346" x="6027738" y="3852863"/>
          <p14:tracePt t="63354" x="6018213" y="3852863"/>
          <p14:tracePt t="63367" x="6008688" y="3852863"/>
          <p14:tracePt t="63375" x="6008688" y="3862388"/>
          <p14:tracePt t="63388" x="6000750" y="3862388"/>
          <p14:tracePt t="63403" x="5991225" y="3871913"/>
          <p14:tracePt t="63430" x="5972175" y="3871913"/>
          <p14:tracePt t="63452" x="5964238" y="3871913"/>
          <p14:tracePt t="63731" x="5972175" y="3871913"/>
          <p14:tracePt t="63752" x="5981700" y="3871913"/>
          <p14:tracePt t="63758" x="5981700" y="3881438"/>
          <p14:tracePt t="63773" x="6000750" y="3889375"/>
          <p14:tracePt t="63787" x="6008688" y="3889375"/>
          <p14:tracePt t="63801" x="6018213" y="3889375"/>
          <p14:tracePt t="63815" x="6027738" y="3898900"/>
          <p14:tracePt t="63829" x="6037263" y="3898900"/>
          <p14:tracePt t="63836" x="6045200" y="3898900"/>
          <p14:tracePt t="63849" x="6045200" y="3908425"/>
          <p14:tracePt t="63864" x="6054725" y="3908425"/>
          <p14:tracePt t="63870" x="6064250" y="3917950"/>
          <p14:tracePt t="63885" x="6073775" y="3917950"/>
          <p14:tracePt t="63898" x="6081713" y="3917950"/>
          <p14:tracePt t="63913" x="6091238" y="3927475"/>
          <p14:tracePt t="63920" x="6110288" y="3927475"/>
          <p14:tracePt t="63942" x="6118225" y="3927475"/>
          <p14:tracePt t="63947" x="6127750" y="3935413"/>
          <p14:tracePt t="63962" x="6137275" y="3935413"/>
          <p14:tracePt t="63976" x="6146800" y="3935413"/>
          <p14:tracePt t="63996" x="6146800" y="3944938"/>
          <p14:tracePt t="64004" x="6154738" y="3944938"/>
          <p14:tracePt t="64010" x="6164263" y="3954463"/>
          <p14:tracePt t="64032" x="6173788" y="3963988"/>
          <p14:tracePt t="64045" x="6183313" y="3963988"/>
          <p14:tracePt t="64066" x="6191250" y="3971925"/>
          <p14:tracePt t="64074" x="6200775" y="3971925"/>
          <p14:tracePt t="64080" x="6200775" y="3981450"/>
          <p14:tracePt t="64095" x="6210300" y="3981450"/>
          <p14:tracePt t="64115" x="6219825" y="3981450"/>
          <p14:tracePt t="64122" x="6227763" y="3981450"/>
          <p14:tracePt t="64137" x="6227763" y="3990975"/>
          <p14:tracePt t="64158" x="6237288" y="4000500"/>
          <p14:tracePt t="64186" x="6246813" y="4000500"/>
          <p14:tracePt t="64207" x="6246813" y="4008438"/>
          <p14:tracePt t="64228" x="6256338" y="4008438"/>
          <p14:tracePt t="64599" x="6256338" y="4000500"/>
          <p14:tracePt t="64612" x="6256338" y="3990975"/>
          <p14:tracePt t="64633" x="6256338" y="3981450"/>
          <p14:tracePt t="64640" x="6246813" y="3971925"/>
          <p14:tracePt t="64647" x="6237288" y="3971925"/>
          <p14:tracePt t="64654" x="6237288" y="3963988"/>
          <p14:tracePt t="64661" x="6237288" y="3954463"/>
          <p14:tracePt t="64667" x="6237288" y="3944938"/>
          <p14:tracePt t="64682" x="6227763" y="3944938"/>
          <p14:tracePt t="64689" x="6227763" y="3935413"/>
          <p14:tracePt t="64697" x="6227763" y="3927475"/>
          <p14:tracePt t="64703" x="6219825" y="3927475"/>
          <p14:tracePt t="64717" x="6219825" y="3917950"/>
          <p14:tracePt t="64738" x="6219825" y="3908425"/>
          <p14:tracePt t="64752" x="6210300" y="3908425"/>
          <p14:tracePt t="64759" x="6210300" y="3898900"/>
          <p14:tracePt t="64774" x="6210300" y="3889375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607DA-91BC-491D-936F-94A41CA18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10067"/>
            <a:ext cx="10914888" cy="1320801"/>
          </a:xfrm>
        </p:spPr>
        <p:txBody>
          <a:bodyPr/>
          <a:lstStyle/>
          <a:p>
            <a:r>
              <a:rPr lang="en-GB" b="0" dirty="0"/>
              <a:t>Focus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F50C2F81-9656-41E6-9170-C777E6900415}"/>
              </a:ext>
            </a:extLst>
          </p:cNvPr>
          <p:cNvSpPr/>
          <p:nvPr/>
        </p:nvSpPr>
        <p:spPr>
          <a:xfrm>
            <a:off x="5307406" y="1335988"/>
            <a:ext cx="389467" cy="29210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BA7F6D70-A4D5-4CC8-8444-5A98A51848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60" y="1970285"/>
            <a:ext cx="1503438" cy="1320801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BF86231-C9E7-4A4C-932E-F0DBA266DFC9}"/>
              </a:ext>
            </a:extLst>
          </p:cNvPr>
          <p:cNvSpPr/>
          <p:nvPr/>
        </p:nvSpPr>
        <p:spPr>
          <a:xfrm>
            <a:off x="1225674" y="4195456"/>
            <a:ext cx="3870960" cy="11953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/>
              <a:t>Shallow groundwater system (0-2 m below ground level)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EA4A4BE-A5EF-4F00-B9CA-016785BECDCF}"/>
              </a:ext>
            </a:extLst>
          </p:cNvPr>
          <p:cNvSpPr/>
          <p:nvPr/>
        </p:nvSpPr>
        <p:spPr>
          <a:xfrm>
            <a:off x="8006432" y="498974"/>
            <a:ext cx="1603909" cy="89001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Geology</a:t>
            </a:r>
            <a:endParaRPr lang="en-GB" sz="240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7F20E75-4BDE-461F-8FB0-0199AFC3AB7A}"/>
              </a:ext>
            </a:extLst>
          </p:cNvPr>
          <p:cNvSpPr/>
          <p:nvPr/>
        </p:nvSpPr>
        <p:spPr>
          <a:xfrm>
            <a:off x="8006432" y="2167703"/>
            <a:ext cx="2051966" cy="89001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Topography</a:t>
            </a:r>
            <a:endParaRPr lang="en-GB" sz="2400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8D43F44-607E-4215-8C12-9F5F9F1930E9}"/>
              </a:ext>
            </a:extLst>
          </p:cNvPr>
          <p:cNvSpPr/>
          <p:nvPr/>
        </p:nvSpPr>
        <p:spPr>
          <a:xfrm>
            <a:off x="7965197" y="3750451"/>
            <a:ext cx="2705849" cy="89001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/>
              <a:t>Tile-drain network</a:t>
            </a:r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9242" y="373385"/>
            <a:ext cx="1526955" cy="13477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3347" y="5610669"/>
            <a:ext cx="108404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7"/>
            <a:r>
              <a:rPr lang="en-US" sz="2400" dirty="0"/>
              <a:t>Drain flow fraction is a function of geology, topography and tile drain network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2760" y="3583818"/>
            <a:ext cx="1503437" cy="1433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A2F6EA-F0EA-466E-9BD9-6F45ABD240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085" y="1378770"/>
            <a:ext cx="3574311" cy="257932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92C5F34-819F-4FD6-B484-B443BC89B0C1}"/>
              </a:ext>
            </a:extLst>
          </p:cNvPr>
          <p:cNvCxnSpPr/>
          <p:nvPr/>
        </p:nvCxnSpPr>
        <p:spPr>
          <a:xfrm>
            <a:off x="4457566" y="2263470"/>
            <a:ext cx="0" cy="12896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45E7EEC-F525-44E2-B4ED-DCE1E37A6710}"/>
              </a:ext>
            </a:extLst>
          </p:cNvPr>
          <p:cNvSpPr txBox="1"/>
          <p:nvPr/>
        </p:nvSpPr>
        <p:spPr>
          <a:xfrm>
            <a:off x="4394200" y="288290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1FEB5-5AF9-4980-9039-DF45DC8ADB9A}"/>
              </a:ext>
            </a:extLst>
          </p:cNvPr>
          <p:cNvSpPr txBox="1"/>
          <p:nvPr/>
        </p:nvSpPr>
        <p:spPr>
          <a:xfrm>
            <a:off x="135031" y="2427156"/>
            <a:ext cx="19135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Subsurface drain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727F801-F5E3-4BB4-B152-FECDF15DA36C}"/>
              </a:ext>
            </a:extLst>
          </p:cNvPr>
          <p:cNvCxnSpPr>
            <a:cxnSpLocks/>
          </p:cNvCxnSpPr>
          <p:nvPr/>
        </p:nvCxnSpPr>
        <p:spPr>
          <a:xfrm>
            <a:off x="3555866" y="11987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E7B4EB3-211D-4D03-8E7A-DE2F526D913E}"/>
              </a:ext>
            </a:extLst>
          </p:cNvPr>
          <p:cNvCxnSpPr>
            <a:cxnSpLocks/>
          </p:cNvCxnSpPr>
          <p:nvPr/>
        </p:nvCxnSpPr>
        <p:spPr>
          <a:xfrm>
            <a:off x="3708266" y="13384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7185E75-48F8-4853-8714-BF5D9E4DE985}"/>
              </a:ext>
            </a:extLst>
          </p:cNvPr>
          <p:cNvCxnSpPr>
            <a:cxnSpLocks/>
          </p:cNvCxnSpPr>
          <p:nvPr/>
        </p:nvCxnSpPr>
        <p:spPr>
          <a:xfrm>
            <a:off x="3860666" y="14781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80BFBE9-E308-4EC4-AB44-D0FC05897FCE}"/>
              </a:ext>
            </a:extLst>
          </p:cNvPr>
          <p:cNvCxnSpPr>
            <a:cxnSpLocks/>
          </p:cNvCxnSpPr>
          <p:nvPr/>
        </p:nvCxnSpPr>
        <p:spPr>
          <a:xfrm>
            <a:off x="3708266" y="13511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189BEB7-63B4-4E4D-A2C2-1B48241B6972}"/>
              </a:ext>
            </a:extLst>
          </p:cNvPr>
          <p:cNvCxnSpPr>
            <a:cxnSpLocks/>
          </p:cNvCxnSpPr>
          <p:nvPr/>
        </p:nvCxnSpPr>
        <p:spPr>
          <a:xfrm>
            <a:off x="3860666" y="1503570"/>
            <a:ext cx="0" cy="360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1F6875B-B6F0-4896-A986-88563C20F02F}"/>
              </a:ext>
            </a:extLst>
          </p:cNvPr>
          <p:cNvSpPr txBox="1"/>
          <p:nvPr/>
        </p:nvSpPr>
        <p:spPr>
          <a:xfrm>
            <a:off x="3418500" y="889570"/>
            <a:ext cx="12789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Recharge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FFD6C4-29EB-49C8-B142-C06B2D19680E}"/>
              </a:ext>
            </a:extLst>
          </p:cNvPr>
          <p:cNvSpPr txBox="1"/>
          <p:nvPr/>
        </p:nvSpPr>
        <p:spPr>
          <a:xfrm>
            <a:off x="614255" y="3602294"/>
            <a:ext cx="11911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Drainage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05C832E-9236-4F09-B0F9-DDE3CEAF55A4}"/>
              </a:ext>
            </a:extLst>
          </p:cNvPr>
          <p:cNvSpPr/>
          <p:nvPr/>
        </p:nvSpPr>
        <p:spPr>
          <a:xfrm>
            <a:off x="5930900" y="1777892"/>
            <a:ext cx="3810000" cy="16511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CCB354-FF4E-4EF5-8807-81A2D6F7914B}"/>
              </a:ext>
            </a:extLst>
          </p:cNvPr>
          <p:cNvSpPr txBox="1"/>
          <p:nvPr/>
        </p:nvSpPr>
        <p:spPr>
          <a:xfrm>
            <a:off x="5464502" y="2341930"/>
            <a:ext cx="569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1F7D910-ED5A-4685-BF48-B0A81871DE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0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78"/>
    </mc:Choice>
    <mc:Fallback xmlns="">
      <p:transition spd="slow" advTm="85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8B4FA-81F1-4FD3-A51C-DE648A228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Topographical Smoothing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BE7F4-CB47-4331-8B99-726B34A906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998" y="1008000"/>
            <a:ext cx="6707763" cy="5508000"/>
          </a:xfrm>
        </p:spPr>
        <p:txBody>
          <a:bodyPr/>
          <a:lstStyle/>
          <a:p>
            <a:endParaRPr lang="en-GB" dirty="0"/>
          </a:p>
          <a:p>
            <a:r>
              <a:rPr lang="en-GB" b="0" dirty="0"/>
              <a:t>Purpose: To understand the effect of local peaks and depressions on drain flow fraction</a:t>
            </a:r>
          </a:p>
          <a:p>
            <a:endParaRPr lang="en-GB" b="0" dirty="0"/>
          </a:p>
          <a:p>
            <a:r>
              <a:rPr lang="en-GB" b="0" dirty="0"/>
              <a:t>Smoothing –removing the local peaks and depressions</a:t>
            </a:r>
          </a:p>
          <a:p>
            <a:endParaRPr lang="en-GB" b="0" dirty="0"/>
          </a:p>
          <a:p>
            <a:r>
              <a:rPr lang="en-GB" b="0" dirty="0"/>
              <a:t>Method: Python gaussian filter (Move extreme values towards mean)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280239-1DEB-4561-8C86-B2C3EEADF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3093" y="1389359"/>
            <a:ext cx="3116909" cy="26191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8D8434-BD28-4897-9CE4-D4E7C2D019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9761" y="2424287"/>
            <a:ext cx="1495425" cy="1584213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102C472-9A07-4E94-A79E-D5F03587E09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192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73"/>
    </mc:Choice>
    <mc:Fallback xmlns="">
      <p:transition spd="slow" advTm="34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2993" x="6191250" y="3889375"/>
          <p14:tracePt t="23000" x="6137275" y="3889375"/>
          <p14:tracePt t="23008" x="6073775" y="3898900"/>
          <p14:tracePt t="23014" x="6000750" y="3935413"/>
          <p14:tracePt t="23021" x="5935663" y="3954463"/>
          <p14:tracePt t="23029" x="5845175" y="3981450"/>
          <p14:tracePt t="23035" x="5753100" y="4017963"/>
          <p14:tracePt t="23041" x="5643563" y="4054475"/>
          <p14:tracePt t="23049" x="5553075" y="4081463"/>
          <p14:tracePt t="23056" x="5487988" y="4117975"/>
          <p14:tracePt t="23063" x="5424488" y="4146550"/>
          <p14:tracePt t="23069" x="5360988" y="4183063"/>
          <p14:tracePt t="23076" x="5305425" y="4227513"/>
          <p14:tracePt t="23083" x="5214938" y="4283075"/>
          <p14:tracePt t="23090" x="5132388" y="4329113"/>
          <p14:tracePt t="23098" x="5068888" y="4373563"/>
          <p14:tracePt t="23105" x="5032375" y="4392613"/>
          <p14:tracePt t="23112" x="4995863" y="4419600"/>
          <p14:tracePt t="23119" x="4940300" y="4438650"/>
          <p14:tracePt t="23126" x="4895850" y="4456113"/>
          <p14:tracePt t="23132" x="4840288" y="4502150"/>
          <p14:tracePt t="23140" x="4794250" y="4529138"/>
          <p14:tracePt t="23146" x="4748213" y="4556125"/>
          <p14:tracePt t="23154" x="4748213" y="4575175"/>
          <p14:tracePt t="23161" x="4721225" y="4592638"/>
          <p14:tracePt t="23168" x="4711700" y="4592638"/>
          <p14:tracePt t="23175" x="4711700" y="4602163"/>
          <p14:tracePt t="23182" x="4703763" y="4611688"/>
          <p14:tracePt t="23189" x="4694238" y="4621213"/>
          <p14:tracePt t="23203" x="4694238" y="4629150"/>
          <p14:tracePt t="23217" x="4684713" y="4629150"/>
          <p14:tracePt t="23226" x="4675188" y="4629150"/>
          <p14:tracePt t="23230" x="4675188" y="4638675"/>
          <p14:tracePt t="23273" x="4667250" y="4638675"/>
          <p14:tracePt t="23293" x="4657725" y="4638675"/>
          <p14:tracePt t="23302" x="4657725" y="4648200"/>
          <p14:tracePt t="23329" x="4657725" y="4657725"/>
          <p14:tracePt t="23363" x="4657725" y="4665663"/>
          <p14:tracePt t="23371" x="4657725" y="4675188"/>
          <p14:tracePt t="23385" x="4657725" y="4694238"/>
          <p14:tracePt t="23399" x="4667250" y="4702175"/>
          <p14:tracePt t="23405" x="4667250" y="4711700"/>
          <p14:tracePt t="23413" x="4667250" y="4721225"/>
          <p14:tracePt t="23426" x="4667250" y="4730750"/>
          <p14:tracePt t="23433" x="4667250" y="4738688"/>
          <p14:tracePt t="23441" x="4675188" y="4738688"/>
          <p14:tracePt t="23447" x="4675188" y="4748213"/>
          <p14:tracePt t="23454" x="4684713" y="4748213"/>
          <p14:tracePt t="23463" x="4684713" y="4757738"/>
          <p14:tracePt t="23469" x="4684713" y="4767263"/>
          <p14:tracePt t="23475" x="4694238" y="4784725"/>
          <p14:tracePt t="23489" x="4711700" y="4803775"/>
          <p14:tracePt t="23497" x="4711700" y="4811713"/>
          <p14:tracePt t="23503" x="4711700" y="4821238"/>
          <p14:tracePt t="23510" x="4711700" y="4840288"/>
          <p14:tracePt t="23518" x="4721225" y="4848225"/>
          <p14:tracePt t="23524" x="4740275" y="4867275"/>
          <p14:tracePt t="23531" x="4748213" y="4903788"/>
          <p14:tracePt t="23538" x="4767263" y="4940300"/>
          <p14:tracePt t="23547" x="4784725" y="4959350"/>
          <p14:tracePt t="23552" x="4784725" y="4986338"/>
          <p14:tracePt t="23560" x="4803775" y="5022850"/>
          <p14:tracePt t="23567" x="4813300" y="5040313"/>
          <p14:tracePt t="23574" x="4840288" y="5095875"/>
          <p14:tracePt t="23580" x="4867275" y="5132388"/>
          <p14:tracePt t="23587" x="4886325" y="5168900"/>
          <p14:tracePt t="23596" x="4895850" y="5186363"/>
          <p14:tracePt t="23601" x="4913313" y="5205413"/>
          <p14:tracePt t="23608" x="4932363" y="5241925"/>
          <p14:tracePt t="23615" x="4959350" y="5259388"/>
          <p14:tracePt t="23622" x="4968875" y="5278438"/>
          <p14:tracePt t="23629" x="5005388" y="5305425"/>
          <p14:tracePt t="23636" x="5032375" y="5324475"/>
          <p14:tracePt t="23643" x="5049838" y="5341938"/>
          <p14:tracePt t="23650" x="5068888" y="5351463"/>
          <p14:tracePt t="23657" x="5095875" y="5360988"/>
          <p14:tracePt t="23664" x="5132388" y="5360988"/>
          <p14:tracePt t="23671" x="5151438" y="5368925"/>
          <p14:tracePt t="23679" x="5195888" y="5378450"/>
          <p14:tracePt t="23685" x="5232400" y="5378450"/>
          <p14:tracePt t="23692" x="5251450" y="5387975"/>
          <p14:tracePt t="23699" x="5278438" y="5387975"/>
          <p14:tracePt t="23706" x="5314950" y="5397500"/>
          <p14:tracePt t="23713" x="5334000" y="5397500"/>
          <p14:tracePt t="23720" x="5370513" y="5397500"/>
          <p14:tracePt t="23727" x="5387975" y="5397500"/>
          <p14:tracePt t="23734" x="5434013" y="5397500"/>
          <p14:tracePt t="23742" x="5470525" y="5397500"/>
          <p14:tracePt t="23748" x="5497513" y="5397500"/>
          <p14:tracePt t="23755" x="5534025" y="5397500"/>
          <p14:tracePt t="23763" x="5589588" y="5397500"/>
          <p14:tracePt t="23769" x="5662613" y="5387975"/>
          <p14:tracePt t="23776" x="5745163" y="5387975"/>
          <p14:tracePt t="23783" x="5799138" y="5387975"/>
          <p14:tracePt t="23791" x="5835650" y="5387975"/>
          <p14:tracePt t="23797" x="5854700" y="5387975"/>
          <p14:tracePt t="23804" x="5872163" y="5387975"/>
          <p14:tracePt t="23813" x="5899150" y="5387975"/>
          <p14:tracePt t="23818" x="5927725" y="5387975"/>
          <p14:tracePt t="23825" x="5945188" y="5387975"/>
          <p14:tracePt t="23832" x="5972175" y="5387975"/>
          <p14:tracePt t="23840" x="6008688" y="5378450"/>
          <p14:tracePt t="23846" x="6045200" y="5378450"/>
          <p14:tracePt t="23853" x="6118225" y="5378450"/>
          <p14:tracePt t="23861" x="6183313" y="5378450"/>
          <p14:tracePt t="23867" x="6237288" y="5368925"/>
          <p14:tracePt t="23874" x="6283325" y="5368925"/>
          <p14:tracePt t="23881" x="6319838" y="5368925"/>
          <p14:tracePt t="23889" x="6329363" y="5360988"/>
          <p14:tracePt t="23896" x="6356350" y="5360988"/>
          <p14:tracePt t="23902" x="6392863" y="5360988"/>
          <p14:tracePt t="23909" x="6419850" y="5360988"/>
          <p14:tracePt t="23916" x="6438900" y="5360988"/>
          <p14:tracePt t="23924" x="6465888" y="5360988"/>
          <p14:tracePt t="23929" x="6492875" y="5360988"/>
          <p14:tracePt t="23937" x="6502400" y="5360988"/>
          <p14:tracePt t="23944" x="6529388" y="5360988"/>
          <p14:tracePt t="23951" x="6548438" y="5360988"/>
          <p14:tracePt t="23958" x="6557963" y="5360988"/>
          <p14:tracePt t="23964" x="6594475" y="5360988"/>
          <p14:tracePt t="23971" x="6611938" y="5360988"/>
          <p14:tracePt t="23979" x="6648450" y="5360988"/>
          <p14:tracePt t="23986" x="6667500" y="5360988"/>
          <p14:tracePt t="23993" x="6694488" y="5360988"/>
          <p14:tracePt t="24000" x="6731000" y="5360988"/>
          <p14:tracePt t="24007" x="6748463" y="5360988"/>
          <p14:tracePt t="24013" x="6777038" y="5360988"/>
          <p14:tracePt t="24020" x="6794500" y="5360988"/>
          <p14:tracePt t="24029" x="6813550" y="5360988"/>
          <p14:tracePt t="24042" x="6821488" y="5360988"/>
          <p14:tracePt t="24048" x="6840538" y="5360988"/>
          <p14:tracePt t="24062" x="6858000" y="5360988"/>
          <p14:tracePt t="24070" x="6867525" y="5360988"/>
          <p14:tracePt t="24078" x="6886575" y="5360988"/>
          <p14:tracePt t="24084" x="6886575" y="5351463"/>
          <p14:tracePt t="24091" x="6894513" y="5351463"/>
          <p14:tracePt t="24097" x="6904038" y="5351463"/>
          <p14:tracePt t="24105" x="6913563" y="5341938"/>
          <p14:tracePt t="24112" x="6923088" y="5341938"/>
          <p14:tracePt t="24119" x="6940550" y="5341938"/>
          <p14:tracePt t="24133" x="6950075" y="5341938"/>
          <p14:tracePt t="24146" x="6959600" y="5341938"/>
          <p14:tracePt t="24154" x="6967538" y="5332413"/>
          <p14:tracePt t="24162" x="6977063" y="5332413"/>
          <p14:tracePt t="24168" x="6986588" y="5324475"/>
          <p14:tracePt t="24179" x="6996113" y="5324475"/>
          <p14:tracePt t="24182" x="7004050" y="5324475"/>
          <p14:tracePt t="24188" x="7013575" y="5314950"/>
          <p14:tracePt t="24196" x="7023100" y="5314950"/>
          <p14:tracePt t="24203" x="7032625" y="5305425"/>
          <p14:tracePt t="24210" x="7040563" y="5295900"/>
          <p14:tracePt t="24216" x="7050088" y="5295900"/>
          <p14:tracePt t="24223" x="7069138" y="5278438"/>
          <p14:tracePt t="24231" x="7086600" y="5278438"/>
          <p14:tracePt t="24237" x="7086600" y="5268913"/>
          <p14:tracePt t="24245" x="7096125" y="5268913"/>
          <p14:tracePt t="24251" x="7113588" y="5268913"/>
          <p14:tracePt t="24259" x="7123113" y="5259388"/>
          <p14:tracePt t="24265" x="7132638" y="5251450"/>
          <p14:tracePt t="24273" x="7142163" y="5241925"/>
          <p14:tracePt t="24286" x="7150100" y="5241925"/>
          <p14:tracePt t="24293" x="7159625" y="5241925"/>
          <p14:tracePt t="24301" x="7159625" y="5232400"/>
          <p14:tracePt t="24308" x="7169150" y="5222875"/>
          <p14:tracePt t="24314" x="7178675" y="5222875"/>
          <p14:tracePt t="24322" x="7186613" y="5222875"/>
          <p14:tracePt t="24335" x="7186613" y="5214938"/>
          <p14:tracePt t="24343" x="7196138" y="5214938"/>
          <p14:tracePt t="24350" x="7205663" y="5205413"/>
          <p14:tracePt t="24363" x="7215188" y="5195888"/>
          <p14:tracePt t="24370" x="7223125" y="5195888"/>
          <p14:tracePt t="24379" x="7223125" y="5186363"/>
          <p14:tracePt t="24391" x="7242175" y="5178425"/>
          <p14:tracePt t="24398" x="7251700" y="5178425"/>
          <p14:tracePt t="24405" x="7251700" y="5168900"/>
          <p14:tracePt t="24413" x="7259638" y="5159375"/>
          <p14:tracePt t="24419" x="7269163" y="5159375"/>
          <p14:tracePt t="24433" x="7269163" y="5141913"/>
          <p14:tracePt t="24440" x="7278688" y="5141913"/>
          <p14:tracePt t="24447" x="7288213" y="5141913"/>
          <p14:tracePt t="24454" x="7288213" y="5132388"/>
          <p14:tracePt t="24462" x="7288213" y="5122863"/>
          <p14:tracePt t="24469" x="7296150" y="5122863"/>
          <p14:tracePt t="24489" x="7296150" y="5113338"/>
          <p14:tracePt t="24496" x="7305675" y="5113338"/>
          <p14:tracePt t="24503" x="7305675" y="5105400"/>
          <p14:tracePt t="24510" x="7305675" y="5095875"/>
          <p14:tracePt t="24525" x="7305675" y="5086350"/>
          <p14:tracePt t="24531" x="7305675" y="5076825"/>
          <p14:tracePt t="24546" x="7305675" y="5068888"/>
          <p14:tracePt t="24552" x="7305675" y="5059363"/>
          <p14:tracePt t="24559" x="7305675" y="5040313"/>
          <p14:tracePt t="24566" x="7305675" y="5022850"/>
          <p14:tracePt t="24579" x="7296150" y="5003800"/>
          <p14:tracePt t="24587" x="7296150" y="4995863"/>
          <p14:tracePt t="24594" x="7296150" y="4986338"/>
          <p14:tracePt t="24600" x="7288213" y="4976813"/>
          <p14:tracePt t="24608" x="7288213" y="4967288"/>
          <p14:tracePt t="24615" x="7278688" y="4959350"/>
          <p14:tracePt t="24622" x="7278688" y="4949825"/>
          <p14:tracePt t="24636" x="7278688" y="4930775"/>
          <p14:tracePt t="24643" x="7269163" y="4922838"/>
          <p14:tracePt t="24650" x="7259638" y="4913313"/>
          <p14:tracePt t="24657" x="7251700" y="4894263"/>
          <p14:tracePt t="24672" x="7251700" y="4884738"/>
          <p14:tracePt t="24679" x="7251700" y="4876800"/>
          <p14:tracePt t="24685" x="7242175" y="4876800"/>
          <p14:tracePt t="24692" x="7232650" y="4867275"/>
          <p14:tracePt t="24699" x="7232650" y="4857750"/>
          <p14:tracePt t="24713" x="7232650" y="4840288"/>
          <p14:tracePt t="24720" x="7223125" y="4840288"/>
          <p14:tracePt t="24727" x="7215188" y="4840288"/>
          <p14:tracePt t="24741" x="7205663" y="4830763"/>
          <p14:tracePt t="24747" x="7205663" y="4811713"/>
          <p14:tracePt t="24762" x="7196138" y="4811713"/>
          <p14:tracePt t="24769" x="7196138" y="4803775"/>
          <p14:tracePt t="24776" x="7186613" y="4794250"/>
          <p14:tracePt t="24796" x="7178675" y="4784725"/>
          <p14:tracePt t="24812" x="7178675" y="4775200"/>
          <p14:tracePt t="24818" x="7169150" y="4775200"/>
          <p14:tracePt t="24846" x="7159625" y="4767263"/>
          <p14:tracePt t="24867" x="7150100" y="4757738"/>
          <p14:tracePt t="24917" x="7142163" y="4748213"/>
          <p14:tracePt t="24937" x="7132638" y="4738688"/>
          <p14:tracePt t="25504" x="7142163" y="4738688"/>
          <p14:tracePt t="25511" x="7142163" y="4748213"/>
          <p14:tracePt t="25539" x="7142163" y="4757738"/>
          <p14:tracePt t="25553" x="7142163" y="4767263"/>
          <p14:tracePt t="25573" x="7142163" y="4775200"/>
          <p14:tracePt t="25579" x="7142163" y="4784725"/>
          <p14:tracePt t="25586" x="7142163" y="4794250"/>
          <p14:tracePt t="25594" x="7142163" y="4811713"/>
          <p14:tracePt t="25608" x="7142163" y="4830763"/>
          <p14:tracePt t="25614" x="7142163" y="4840288"/>
          <p14:tracePt t="25622" x="7142163" y="4848225"/>
          <p14:tracePt t="25629" x="7142163" y="4867275"/>
          <p14:tracePt t="25635" x="7142163" y="4903788"/>
          <p14:tracePt t="25643" x="7142163" y="4922838"/>
          <p14:tracePt t="25650" x="7132638" y="4940300"/>
          <p14:tracePt t="25657" x="7123113" y="4959350"/>
          <p14:tracePt t="25664" x="7105650" y="5003800"/>
          <p14:tracePt t="25672" x="7086600" y="5032375"/>
          <p14:tracePt t="25679" x="7069138" y="5076825"/>
          <p14:tracePt t="25685" x="7023100" y="5122863"/>
          <p14:tracePt t="25692" x="6967538" y="5222875"/>
          <p14:tracePt t="25699" x="6913563" y="5287963"/>
          <p14:tracePt t="25706" x="6867525" y="5351463"/>
          <p14:tracePt t="25712" x="6821488" y="5424488"/>
          <p14:tracePt t="25720" x="6784975" y="5470525"/>
          <p14:tracePt t="25726" x="6740525" y="5514975"/>
          <p14:tracePt t="25733" x="6704013" y="5551488"/>
          <p14:tracePt t="25741" x="6675438" y="5570538"/>
          <p14:tracePt t="25747" x="6657975" y="5588000"/>
          <p14:tracePt t="25755" x="6630988" y="5597525"/>
          <p14:tracePt t="25763" x="6621463" y="5616575"/>
          <p14:tracePt t="25769" x="6594475" y="5634038"/>
          <p14:tracePt t="25776" x="6584950" y="5643563"/>
          <p14:tracePt t="25783" x="6565900" y="5643563"/>
          <p14:tracePt t="25789" x="6538913" y="5653088"/>
          <p14:tracePt t="25797" x="6529388" y="5661025"/>
          <p14:tracePt t="25804" x="6511925" y="5670550"/>
          <p14:tracePt t="25811" x="6492875" y="5670550"/>
          <p14:tracePt t="25818" x="6475413" y="5680075"/>
          <p14:tracePt t="25824" x="6446838" y="5689600"/>
          <p14:tracePt t="25831" x="6419850" y="5689600"/>
          <p14:tracePt t="25839" x="6392863" y="5697538"/>
          <p14:tracePt t="25846" x="6365875" y="5697538"/>
          <p14:tracePt t="25852" x="6329363" y="5697538"/>
          <p14:tracePt t="25859" x="6210300" y="5689600"/>
          <p14:tracePt t="25867" x="6064250" y="5680075"/>
          <p14:tracePt t="25874" x="5881688" y="5661025"/>
          <p14:tracePt t="25880" x="5735638" y="5643563"/>
          <p14:tracePt t="25888" x="5626100" y="5634038"/>
          <p14:tracePt t="25896" x="5553075" y="5607050"/>
          <p14:tracePt t="25901" x="5480050" y="5588000"/>
          <p14:tracePt t="25908" x="5387975" y="5580063"/>
          <p14:tracePt t="25915" x="5324475" y="5561013"/>
          <p14:tracePt t="25923" x="5251450" y="5543550"/>
          <p14:tracePt t="25929" x="5195888" y="5534025"/>
          <p14:tracePt t="25936" x="5168900" y="5534025"/>
          <p14:tracePt t="25943" x="5141913" y="5524500"/>
          <p14:tracePt t="25950" x="5122863" y="5524500"/>
          <p14:tracePt t="25957" x="5095875" y="5514975"/>
          <p14:tracePt t="25964" x="5068888" y="5507038"/>
          <p14:tracePt t="25971" x="5049838" y="5497513"/>
          <p14:tracePt t="25978" x="5032375" y="5497513"/>
          <p14:tracePt t="25992" x="5022850" y="5497513"/>
          <p14:tracePt t="25999" x="5005388" y="5497513"/>
          <p14:tracePt t="26013" x="4995863" y="5497513"/>
          <p14:tracePt t="26020" x="4986338" y="5497513"/>
          <p14:tracePt t="26027" x="4986338" y="5487988"/>
          <p14:tracePt t="26034" x="4976813" y="5487988"/>
          <p14:tracePt t="26048" x="4968875" y="5487988"/>
          <p14:tracePt t="26068" x="4959350" y="5487988"/>
          <p14:tracePt t="26083" x="4949825" y="5487988"/>
          <p14:tracePt t="26104" x="4949825" y="5478463"/>
          <p14:tracePt t="26118" x="4940300" y="5478463"/>
          <p14:tracePt t="26133" x="4932363" y="5478463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5468" y="91425"/>
            <a:ext cx="11304000" cy="684000"/>
          </a:xfrm>
        </p:spPr>
        <p:txBody>
          <a:bodyPr/>
          <a:lstStyle/>
          <a:p>
            <a:r>
              <a:rPr lang="en-GB" b="0" dirty="0"/>
              <a:t>Topographical Smoothing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844551" y="91425"/>
            <a:ext cx="2334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Smoothing factor 0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7795018" y="2066683"/>
            <a:ext cx="2334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Smoothing factor 6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7701884" y="4133893"/>
            <a:ext cx="24769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Smoothing factor 18</a:t>
            </a:r>
            <a:endParaRPr lang="en-US" sz="20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D67392-66CB-438F-AD1F-CD82AC67C9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48" y="1246845"/>
            <a:ext cx="3704035" cy="311250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8C52CCC-AF69-4EA1-8A48-3AA8191700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0117" y="2775135"/>
            <a:ext cx="1495425" cy="15842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13BA45-7383-4AF0-8AF4-9288FD7DC9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6528" y="4534003"/>
            <a:ext cx="3970338" cy="152163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F91CFCE-B075-4E36-89F2-40F5441C55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329" y="2443084"/>
            <a:ext cx="3970338" cy="152163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2C803A3-A21A-403D-9BAB-1D7770F328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7428" y="455401"/>
            <a:ext cx="3948537" cy="1548213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AD9849F-302E-47AE-9DFC-5BF4FD101D38}"/>
              </a:ext>
            </a:extLst>
          </p:cNvPr>
          <p:cNvCxnSpPr>
            <a:cxnSpLocks/>
          </p:cNvCxnSpPr>
          <p:nvPr/>
        </p:nvCxnSpPr>
        <p:spPr>
          <a:xfrm>
            <a:off x="1117599" y="2960017"/>
            <a:ext cx="2616201" cy="0"/>
          </a:xfrm>
          <a:prstGeom prst="line">
            <a:avLst/>
          </a:prstGeom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C8026D65-0DFB-4F2B-BAB8-405B1A3027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85309" y="1498601"/>
            <a:ext cx="516020" cy="3471862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FC4B64D-2E58-4433-B02D-C2B65EB5F78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528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28"/>
    </mc:Choice>
    <mc:Fallback xmlns="">
      <p:transition spd="slow" advTm="22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/>
      <p:bldP spid="19" grpId="0"/>
      <p:bldP spid="23" grpId="0"/>
    </p:bldLst>
  </p:timing>
  <p:extLst>
    <p:ext uri="{3A86A75C-4F4B-4683-9AE1-C65F6400EC91}">
      <p14:laserTraceLst xmlns:p14="http://schemas.microsoft.com/office/powerpoint/2010/main">
        <p14:tracePtLst>
          <p14:tracePt t="4770" x="5005388" y="5360988"/>
          <p14:tracePt t="4777" x="5078413" y="5278438"/>
          <p14:tracePt t="4784" x="5178425" y="5149850"/>
          <p14:tracePt t="4791" x="5314950" y="4995863"/>
          <p14:tracePt t="4798" x="5461000" y="4830763"/>
          <p14:tracePt t="4805" x="5626100" y="4657725"/>
          <p14:tracePt t="4812" x="5826125" y="4483100"/>
          <p14:tracePt t="4818" x="6100763" y="4283075"/>
          <p14:tracePt t="4826" x="6264275" y="4127500"/>
          <p14:tracePt t="4834" x="6521450" y="3889375"/>
          <p14:tracePt t="4840" x="6777038" y="3633788"/>
          <p14:tracePt t="4846" x="7040563" y="3351213"/>
          <p14:tracePt t="4854" x="7278688" y="3068638"/>
          <p14:tracePt t="4861" x="7543800" y="2813050"/>
          <p14:tracePt t="4868" x="7881938" y="2492375"/>
          <p14:tracePt t="4874" x="8101013" y="2301875"/>
          <p14:tracePt t="4882" x="8301038" y="2109788"/>
          <p14:tracePt t="4889" x="8694738" y="1817688"/>
          <p14:tracePt t="4895" x="8977313" y="1552575"/>
          <p14:tracePt t="4902" x="9223375" y="1343025"/>
          <p14:tracePt t="4910" x="9471025" y="1141413"/>
          <p14:tracePt t="4917" x="9726613" y="912813"/>
          <p14:tracePt t="4923" x="9955213" y="703263"/>
          <p14:tracePt t="4931" x="10164763" y="538163"/>
          <p14:tracePt t="4938" x="10274300" y="438150"/>
          <p14:tracePt t="4945" x="10374313" y="355600"/>
          <p14:tracePt t="4951" x="10483850" y="255588"/>
          <p14:tracePt t="4959" x="10585450" y="165100"/>
          <p14:tracePt t="4966" x="10675938" y="63500"/>
          <p14:tracePt t="4973" x="10758488" y="9525"/>
          <p14:tracePt t="5406" x="9232900" y="19050"/>
          <p14:tracePt t="5413" x="9205913" y="36513"/>
          <p14:tracePt t="5420" x="9196388" y="46038"/>
          <p14:tracePt t="5777" x="9169400" y="46038"/>
          <p14:tracePt t="5783" x="9159875" y="46038"/>
          <p14:tracePt t="5790" x="9132888" y="46038"/>
          <p14:tracePt t="5797" x="9096375" y="46038"/>
          <p14:tracePt t="5804" x="9077325" y="46038"/>
          <p14:tracePt t="5811" x="9040813" y="36513"/>
          <p14:tracePt t="5819" x="9013825" y="36513"/>
          <p14:tracePt t="5825" x="8977313" y="26988"/>
          <p14:tracePt t="5834" x="8913813" y="26988"/>
          <p14:tracePt t="5839" x="8858250" y="19050"/>
          <p14:tracePt t="5846" x="8794750" y="19050"/>
          <p14:tracePt t="5853" x="8739188" y="19050"/>
          <p14:tracePt t="5860" x="8702675" y="19050"/>
          <p14:tracePt t="5868" x="8685213" y="19050"/>
          <p14:tracePt t="5874" x="8658225" y="19050"/>
          <p14:tracePt t="5881" x="8612188" y="26988"/>
          <p14:tracePt t="5889" x="8566150" y="26988"/>
          <p14:tracePt t="5895" x="8502650" y="36513"/>
          <p14:tracePt t="5902" x="8447088" y="36513"/>
          <p14:tracePt t="5909" x="8410575" y="46038"/>
          <p14:tracePt t="5917" x="8383588" y="55563"/>
          <p14:tracePt t="5923" x="8366125" y="55563"/>
          <p14:tracePt t="5930" x="8329613" y="55563"/>
          <p14:tracePt t="5937" x="8293100" y="63500"/>
          <p14:tracePt t="5944" x="8274050" y="73025"/>
          <p14:tracePt t="5951" x="8237538" y="73025"/>
          <p14:tracePt t="5958" x="8220075" y="73025"/>
          <p14:tracePt t="5968" x="8201025" y="82550"/>
          <p14:tracePt t="5972" x="8183563" y="82550"/>
          <p14:tracePt t="5979" x="8137525" y="92075"/>
          <p14:tracePt t="5986" x="8118475" y="92075"/>
          <p14:tracePt t="5993" x="8064500" y="100013"/>
          <p14:tracePt t="6000" x="8035925" y="109538"/>
          <p14:tracePt t="6007" x="7999413" y="119063"/>
          <p14:tracePt t="6015" x="7991475" y="128588"/>
          <p14:tracePt t="6021" x="7962900" y="136525"/>
          <p14:tracePt t="6028" x="7935913" y="146050"/>
          <p14:tracePt t="6035" x="7918450" y="155575"/>
          <p14:tracePt t="6042" x="7881938" y="165100"/>
          <p14:tracePt t="6049" x="7845425" y="192088"/>
          <p14:tracePt t="6056" x="7808913" y="209550"/>
          <p14:tracePt t="6063" x="7780338" y="246063"/>
          <p14:tracePt t="6070" x="7726363" y="274638"/>
          <p14:tracePt t="6077" x="7689850" y="311150"/>
          <p14:tracePt t="6084" x="7653338" y="338138"/>
          <p14:tracePt t="6091" x="7616825" y="374650"/>
          <p14:tracePt t="6101" x="7570788" y="411163"/>
          <p14:tracePt t="6105" x="7534275" y="447675"/>
          <p14:tracePt t="6112" x="7497763" y="484188"/>
          <p14:tracePt t="6119" x="7424738" y="530225"/>
          <p14:tracePt t="6125" x="7378700" y="584200"/>
          <p14:tracePt t="6134" x="7324725" y="639763"/>
          <p14:tracePt t="6141" x="7251700" y="703263"/>
          <p14:tracePt t="6147" x="7205663" y="785813"/>
          <p14:tracePt t="6154" x="7169150" y="839788"/>
          <p14:tracePt t="6161" x="7159625" y="858838"/>
          <p14:tracePt t="6168" x="7132638" y="876300"/>
          <p14:tracePt t="6174" x="7113588" y="903288"/>
          <p14:tracePt t="6183" x="7086600" y="939800"/>
          <p14:tracePt t="6188" x="7077075" y="958850"/>
          <p14:tracePt t="6196" x="7059613" y="976313"/>
          <p14:tracePt t="6203" x="7050088" y="1004888"/>
          <p14:tracePt t="6210" x="7040563" y="1022350"/>
          <p14:tracePt t="6217" x="7032625" y="1041400"/>
          <p14:tracePt t="6223" x="7013575" y="1068388"/>
          <p14:tracePt t="6231" x="7004050" y="1114425"/>
          <p14:tracePt t="6237" x="6977063" y="1160463"/>
          <p14:tracePt t="6244" x="6959600" y="1250950"/>
          <p14:tracePt t="6252" x="6931025" y="1314450"/>
          <p14:tracePt t="6260" x="6923088" y="1370013"/>
          <p14:tracePt t="6266" x="6913563" y="1416050"/>
          <p14:tracePt t="6273" x="6913563" y="1470025"/>
          <p14:tracePt t="6280" x="6913563" y="1533525"/>
          <p14:tracePt t="6287" x="6913563" y="1606550"/>
          <p14:tracePt t="6294" x="6931025" y="1698625"/>
          <p14:tracePt t="6300" x="6950075" y="1771650"/>
          <p14:tracePt t="6308" x="6986588" y="1854200"/>
          <p14:tracePt t="6315" x="7032625" y="1927225"/>
          <p14:tracePt t="6321" x="7123113" y="2046288"/>
          <p14:tracePt t="6329" x="7223125" y="2109788"/>
          <p14:tracePt t="6335" x="7334250" y="2182813"/>
          <p14:tracePt t="6343" x="7451725" y="2255838"/>
          <p14:tracePt t="6351" x="7543800" y="2319338"/>
          <p14:tracePt t="6357" x="7643813" y="2355850"/>
          <p14:tracePt t="6364" x="7743825" y="2382838"/>
          <p14:tracePt t="6370" x="7935913" y="2411413"/>
          <p14:tracePt t="6378" x="8091488" y="2428875"/>
          <p14:tracePt t="6385" x="8293100" y="2428875"/>
          <p14:tracePt t="6391" x="8512175" y="2438400"/>
          <p14:tracePt t="6399" x="8658225" y="2438400"/>
          <p14:tracePt t="6406" x="8848725" y="2438400"/>
          <p14:tracePt t="6413" x="9013825" y="2455863"/>
          <p14:tracePt t="6419" x="9142413" y="2455863"/>
          <p14:tracePt t="6427" x="9305925" y="2465388"/>
          <p14:tracePt t="6434" x="9488488" y="2474913"/>
          <p14:tracePt t="6440" x="9617075" y="2474913"/>
          <p14:tracePt t="6448" x="9734550" y="2474913"/>
          <p14:tracePt t="6455" x="9790113" y="2474913"/>
          <p14:tracePt t="6462" x="9863138" y="2474913"/>
          <p14:tracePt t="6469" x="9982200" y="2474913"/>
          <p14:tracePt t="6476" x="10101263" y="2447925"/>
          <p14:tracePt t="6484" x="10247313" y="2438400"/>
          <p14:tracePt t="6489" x="10374313" y="2438400"/>
          <p14:tracePt t="6497" x="10483850" y="2428875"/>
          <p14:tracePt t="6504" x="10556875" y="2419350"/>
          <p14:tracePt t="6510" x="10621963" y="2419350"/>
          <p14:tracePt t="6518" x="10702925" y="2392363"/>
          <p14:tracePt t="6524" x="10768013" y="2374900"/>
          <p14:tracePt t="6531" x="10848975" y="2346325"/>
          <p14:tracePt t="6538" x="10922000" y="2338388"/>
          <p14:tracePt t="6546" x="10995025" y="2319338"/>
          <p14:tracePt t="6553" x="11060113" y="2301875"/>
          <p14:tracePt t="6560" x="11096625" y="2292350"/>
          <p14:tracePt t="6567" x="11133138" y="2265363"/>
          <p14:tracePt t="6573" x="11196638" y="2228850"/>
          <p14:tracePt t="6580" x="11269663" y="2182813"/>
          <p14:tracePt t="6587" x="11315700" y="2127250"/>
          <p14:tracePt t="6594" x="11406188" y="2046288"/>
          <p14:tracePt t="6603" x="11442700" y="1981200"/>
          <p14:tracePt t="6608" x="11488738" y="1927225"/>
          <p14:tracePt t="6616" x="11534775" y="1854200"/>
          <p14:tracePt t="6623" x="11580813" y="1781175"/>
          <p14:tracePt t="6629" x="11617325" y="1735138"/>
          <p14:tracePt t="6636" x="11653838" y="1679575"/>
          <p14:tracePt t="6643" x="11680825" y="1643063"/>
          <p14:tracePt t="6651" x="11698288" y="1606550"/>
          <p14:tracePt t="6657" x="11726863" y="1570038"/>
          <p14:tracePt t="6664" x="11771313" y="1516063"/>
          <p14:tracePt t="6671" x="11799888" y="1460500"/>
          <p14:tracePt t="6678" x="11836400" y="1423988"/>
          <p14:tracePt t="6685" x="11872913" y="1370013"/>
          <p14:tracePt t="6693" x="11909425" y="1323975"/>
          <p14:tracePt t="6700" x="11926888" y="1296988"/>
          <p14:tracePt t="6706" x="11945938" y="1270000"/>
          <p14:tracePt t="6714" x="11963400" y="1250950"/>
          <p14:tracePt t="6721" x="11982450" y="1223963"/>
          <p14:tracePt t="6727" x="11999913" y="1196975"/>
          <p14:tracePt t="6735" x="12018963" y="1168400"/>
          <p14:tracePt t="6741" x="12026900" y="1150938"/>
          <p14:tracePt t="6748" x="12036425" y="1131888"/>
          <p14:tracePt t="6755" x="12036425" y="1123950"/>
          <p14:tracePt t="6762" x="12036425" y="1104900"/>
          <p14:tracePt t="6769" x="12055475" y="1087438"/>
          <p14:tracePt t="6776" x="12063413" y="1077913"/>
          <p14:tracePt t="6785" x="12063413" y="1058863"/>
          <p14:tracePt t="6790" x="12072938" y="1031875"/>
          <p14:tracePt t="6798" x="12072938" y="1014413"/>
          <p14:tracePt t="6804" x="12072938" y="985838"/>
          <p14:tracePt t="6811" x="12063413" y="968375"/>
          <p14:tracePt t="6818" x="12055475" y="922338"/>
          <p14:tracePt t="6825" x="12009438" y="849313"/>
          <p14:tracePt t="6833" x="11945938" y="757238"/>
          <p14:tracePt t="6839" x="11844338" y="657225"/>
          <p14:tracePt t="6846" x="11734800" y="566738"/>
          <p14:tracePt t="6853" x="11607800" y="493713"/>
          <p14:tracePt t="6860" x="11388725" y="365125"/>
          <p14:tracePt t="6867" x="11187113" y="282575"/>
          <p14:tracePt t="6874" x="11004550" y="219075"/>
          <p14:tracePt t="6881" x="10841038" y="201613"/>
          <p14:tracePt t="6900" x="10575925" y="165100"/>
          <p14:tracePt t="6902" x="10456863" y="146050"/>
          <p14:tracePt t="6909" x="10274300" y="119063"/>
          <p14:tracePt t="6917" x="10137775" y="100013"/>
          <p14:tracePt t="6923" x="9982200" y="100013"/>
          <p14:tracePt t="6930" x="9817100" y="82550"/>
          <p14:tracePt t="6937" x="9671050" y="92075"/>
          <p14:tracePt t="6944" x="9571038" y="92075"/>
          <p14:tracePt t="6951" x="9478963" y="100013"/>
          <p14:tracePt t="6958" x="9332913" y="109538"/>
          <p14:tracePt t="6966" x="9215438" y="128588"/>
          <p14:tracePt t="6972" x="9050338" y="146050"/>
          <p14:tracePt t="6979" x="8885238" y="173038"/>
          <p14:tracePt t="6986" x="8775700" y="219075"/>
          <p14:tracePt t="6994" x="8685213" y="255588"/>
          <p14:tracePt t="7000" x="8593138" y="282575"/>
          <p14:tracePt t="7007" x="8493125" y="319088"/>
          <p14:tracePt t="7014" x="8356600" y="338138"/>
          <p14:tracePt t="7021" x="8210550" y="365125"/>
          <p14:tracePt t="7028" x="8081963" y="392113"/>
          <p14:tracePt t="7035" x="7991475" y="411163"/>
          <p14:tracePt t="7042" x="7908925" y="428625"/>
          <p14:tracePt t="7050" x="7845425" y="457200"/>
          <p14:tracePt t="7056" x="7780338" y="484188"/>
          <p14:tracePt t="7063" x="7707313" y="530225"/>
          <p14:tracePt t="7070" x="7607300" y="593725"/>
          <p14:tracePt t="7077" x="7524750" y="647700"/>
          <p14:tracePt t="7084" x="7434263" y="730250"/>
          <p14:tracePt t="7092" x="7351713" y="793750"/>
          <p14:tracePt t="7098" x="7259638" y="849313"/>
          <p14:tracePt t="7104" x="7150100" y="912813"/>
          <p14:tracePt t="7112" x="7069138" y="995363"/>
          <p14:tracePt t="7118" x="6977063" y="1050925"/>
          <p14:tracePt t="7125" x="6904038" y="1114425"/>
          <p14:tracePt t="7133" x="6850063" y="1168400"/>
          <p14:tracePt t="7140" x="6813550" y="1196975"/>
          <p14:tracePt t="7147" x="6784975" y="1214438"/>
          <p14:tracePt t="7154" x="6767513" y="1241425"/>
          <p14:tracePt t="7161" x="6740525" y="1270000"/>
          <p14:tracePt t="7167" x="6694488" y="1323975"/>
          <p14:tracePt t="7174" x="6667500" y="1360488"/>
          <p14:tracePt t="7183" x="6630988" y="1416050"/>
          <p14:tracePt t="7189" x="6611938" y="1443038"/>
          <p14:tracePt t="7196" x="6594475" y="1470025"/>
          <p14:tracePt t="7202" x="6565900" y="1497013"/>
          <p14:tracePt t="7210" x="6557963" y="1525588"/>
          <p14:tracePt t="7218" x="6538913" y="1543050"/>
          <p14:tracePt t="7223" x="6529388" y="1562100"/>
          <p14:tracePt t="7231" x="6529388" y="1579563"/>
          <p14:tracePt t="7238" x="6521450" y="1579563"/>
          <p14:tracePt t="7244" x="6511925" y="1598613"/>
          <p14:tracePt t="7259" x="6502400" y="1616075"/>
          <p14:tracePt t="7265" x="6502400" y="1625600"/>
          <p14:tracePt t="7273" x="6492875" y="1635125"/>
          <p14:tracePt t="7280" x="6483350" y="1643063"/>
          <p14:tracePt t="7287" x="6483350" y="1652588"/>
          <p14:tracePt t="7294" x="6483350" y="1671638"/>
          <p14:tracePt t="7300" x="6475413" y="1671638"/>
          <p14:tracePt t="7308" x="6465888" y="1689100"/>
          <p14:tracePt t="7314" x="6465888" y="1716088"/>
          <p14:tracePt t="7321" x="6456363" y="1744663"/>
          <p14:tracePt t="7329" x="6456363" y="1771650"/>
          <p14:tracePt t="7336" x="6446838" y="1789113"/>
          <p14:tracePt t="7343" x="6446838" y="1808163"/>
          <p14:tracePt t="7351" x="6446838" y="1835150"/>
          <p14:tracePt t="7357" x="6438900" y="1854200"/>
          <p14:tracePt t="7364" x="6438900" y="1881188"/>
          <p14:tracePt t="7370" x="6438900" y="1898650"/>
          <p14:tracePt t="7378" x="6438900" y="1908175"/>
          <p14:tracePt t="7385" x="6438900" y="1927225"/>
          <p14:tracePt t="7391" x="6438900" y="1935163"/>
          <p14:tracePt t="7398" x="6438900" y="1954213"/>
          <p14:tracePt t="7406" x="6438900" y="1963738"/>
          <p14:tracePt t="7413" x="6438900" y="1981200"/>
          <p14:tracePt t="7427" x="6438900" y="2009775"/>
          <p14:tracePt t="7440" x="6438900" y="2017713"/>
          <p14:tracePt t="7447" x="6438900" y="2027238"/>
          <p14:tracePt t="7455" x="6438900" y="2036763"/>
          <p14:tracePt t="7461" x="6438900" y="2054225"/>
          <p14:tracePt t="7468" x="6438900" y="2063750"/>
          <p14:tracePt t="7476" x="6438900" y="2073275"/>
          <p14:tracePt t="7483" x="6438900" y="2082800"/>
          <p14:tracePt t="7496" x="6446838" y="2100263"/>
          <p14:tracePt t="7503" x="6446838" y="2109788"/>
          <p14:tracePt t="7510" x="6465888" y="2119313"/>
          <p14:tracePt t="7517" x="6465888" y="2136775"/>
          <p14:tracePt t="7534" x="6465888" y="2146300"/>
          <p14:tracePt t="7538" x="6465888" y="2155825"/>
          <p14:tracePt t="7545" x="6465888" y="2163763"/>
          <p14:tracePt t="7552" x="6475413" y="2173288"/>
          <p14:tracePt t="7559" x="6483350" y="2182813"/>
          <p14:tracePt t="7574" x="6483350" y="2200275"/>
          <p14:tracePt t="7601" x="6483350" y="2209800"/>
          <p14:tracePt t="7608" x="6492875" y="2219325"/>
          <p14:tracePt t="7623" x="6492875" y="2228850"/>
          <p14:tracePt t="7630" x="6502400" y="2228850"/>
          <p14:tracePt t="7650" x="6502400" y="2236788"/>
          <p14:tracePt t="7678" x="6502400" y="2246313"/>
          <p14:tracePt t="8462" x="6511925" y="2246313"/>
          <p14:tracePt t="8468" x="6521450" y="2246313"/>
          <p14:tracePt t="8475" x="6548438" y="2246313"/>
          <p14:tracePt t="8482" x="6584950" y="2246313"/>
          <p14:tracePt t="8489" x="6675438" y="2228850"/>
          <p14:tracePt t="8496" x="6804025" y="2209800"/>
          <p14:tracePt t="8503" x="6923088" y="2192338"/>
          <p14:tracePt t="8511" x="6996113" y="2182813"/>
          <p14:tracePt t="8517" x="7077075" y="2173288"/>
          <p14:tracePt t="8524" x="7132638" y="2163763"/>
          <p14:tracePt t="8531" x="7215188" y="2155825"/>
          <p14:tracePt t="8538" x="7269163" y="2146300"/>
          <p14:tracePt t="8545" x="7351713" y="2127250"/>
          <p14:tracePt t="8552" x="7424738" y="2127250"/>
          <p14:tracePt t="8560" x="7480300" y="2119313"/>
          <p14:tracePt t="8567" x="7561263" y="2119313"/>
          <p14:tracePt t="8573" x="7597775" y="2119313"/>
          <p14:tracePt t="8580" x="7662863" y="2100263"/>
          <p14:tracePt t="8587" x="7726363" y="2090738"/>
          <p14:tracePt t="8594" x="7799388" y="2082800"/>
          <p14:tracePt t="8601" x="7889875" y="2063750"/>
          <p14:tracePt t="8609" x="7954963" y="2054225"/>
          <p14:tracePt t="8615" x="8008938" y="2054225"/>
          <p14:tracePt t="8622" x="8072438" y="2054225"/>
          <p14:tracePt t="8629" x="8108950" y="2046288"/>
          <p14:tracePt t="8635" x="8191500" y="2036763"/>
          <p14:tracePt t="8643" x="8283575" y="2027238"/>
          <p14:tracePt t="8650" x="8420100" y="2017713"/>
          <p14:tracePt t="8658" x="8520113" y="2000250"/>
          <p14:tracePt t="8664" x="8612188" y="2000250"/>
          <p14:tracePt t="8671" x="8694738" y="1990725"/>
          <p14:tracePt t="8678" x="8785225" y="1981200"/>
          <p14:tracePt t="8684" x="8894763" y="1954213"/>
          <p14:tracePt t="8692" x="8996363" y="1935163"/>
          <p14:tracePt t="8700" x="9105900" y="1917700"/>
          <p14:tracePt t="8706" x="9159875" y="1927225"/>
          <p14:tracePt t="8713" x="9251950" y="1927225"/>
          <p14:tracePt t="8720" x="9305925" y="1927225"/>
          <p14:tracePt t="8727" x="9378950" y="1927225"/>
          <p14:tracePt t="8734" x="9461500" y="1927225"/>
          <p14:tracePt t="8741" x="9544050" y="1917700"/>
          <p14:tracePt t="8750" x="9634538" y="1908175"/>
          <p14:tracePt t="8755" x="9680575" y="1898650"/>
          <p14:tracePt t="8762" x="9734550" y="1890713"/>
          <p14:tracePt t="8769" x="9790113" y="1881188"/>
          <p14:tracePt t="8776" x="9853613" y="1881188"/>
          <p14:tracePt t="8784" x="9899650" y="1881188"/>
          <p14:tracePt t="8790" x="9945688" y="1881188"/>
          <p14:tracePt t="8797" x="9972675" y="1881188"/>
          <p14:tracePt t="8804" x="9999663" y="1881188"/>
          <p14:tracePt t="8811" x="10028238" y="1871663"/>
          <p14:tracePt t="8818" x="10091738" y="1862138"/>
          <p14:tracePt t="8825" x="10155238" y="1854200"/>
          <p14:tracePt t="8832" x="10228263" y="1844675"/>
          <p14:tracePt t="8839" x="10320338" y="1825625"/>
          <p14:tracePt t="8847" x="10393363" y="1817688"/>
          <p14:tracePt t="8853" x="10456863" y="1808163"/>
          <p14:tracePt t="8860" x="10502900" y="1798638"/>
          <p14:tracePt t="8867" x="10566400" y="1798638"/>
          <p14:tracePt t="8874" x="10612438" y="1789113"/>
          <p14:tracePt t="8881" x="10658475" y="1781175"/>
          <p14:tracePt t="8887" x="10702925" y="1771650"/>
          <p14:tracePt t="8894" x="10739438" y="1771650"/>
          <p14:tracePt t="8902" x="10758488" y="1762125"/>
          <p14:tracePt t="8909" x="10768013" y="1762125"/>
          <p14:tracePt t="8917" x="10785475" y="1762125"/>
          <p14:tracePt t="8923" x="10795000" y="1752600"/>
          <p14:tracePt t="8929" x="10821988" y="1752600"/>
          <p14:tracePt t="8936" x="10841038" y="1752600"/>
          <p14:tracePt t="8944" x="10858500" y="1752600"/>
          <p14:tracePt t="8951" x="10868025" y="1752600"/>
          <p14:tracePt t="8957" x="10885488" y="1752600"/>
          <p14:tracePt t="8965" x="10904538" y="1752600"/>
          <p14:tracePt t="8972" x="10922000" y="1752600"/>
          <p14:tracePt t="8979" x="10941050" y="1752600"/>
          <p14:tracePt t="8986" x="10958513" y="1752600"/>
          <p14:tracePt t="8993" x="10977563" y="1752600"/>
          <p14:tracePt t="9006" x="10987088" y="1752600"/>
          <p14:tracePt t="9013" x="11004550" y="1752600"/>
          <p14:tracePt t="9034" x="11023600" y="1752600"/>
          <p14:tracePt t="9049" x="11031538" y="1752600"/>
          <p14:tracePt t="9055" x="11041063" y="1752600"/>
          <p14:tracePt t="9070" x="11050588" y="1752600"/>
          <p14:tracePt t="9077" x="11060113" y="1752600"/>
          <p14:tracePt t="9091" x="11068050" y="1752600"/>
          <p14:tracePt t="9101" x="11077575" y="1752600"/>
          <p14:tracePt t="9104" x="11087100" y="1752600"/>
          <p14:tracePt t="9125" x="11096625" y="1752600"/>
          <p14:tracePt t="9134" x="11104563" y="1752600"/>
          <p14:tracePt t="9174" x="11114088" y="1752600"/>
          <p14:tracePt t="9196" x="11123613" y="1752600"/>
          <p14:tracePt t="9307" x="11114088" y="1752600"/>
          <p14:tracePt t="9343" x="11104563" y="1752600"/>
          <p14:tracePt t="9364" x="11096625" y="1752600"/>
          <p14:tracePt t="9391" x="11087100" y="1752600"/>
          <p14:tracePt t="9397" x="11077575" y="1752600"/>
          <p14:tracePt t="9412" x="11068050" y="1752600"/>
          <p14:tracePt t="9433" x="11060113" y="1752600"/>
          <p14:tracePt t="9454" x="11050588" y="1752600"/>
          <p14:tracePt t="9490" x="11041063" y="1752600"/>
          <p14:tracePt t="9510" x="11031538" y="1752600"/>
          <p14:tracePt t="9524" x="11023600" y="1752600"/>
          <p14:tracePt t="9531" x="11014075" y="1752600"/>
          <p14:tracePt t="9538" x="11014075" y="1762125"/>
          <p14:tracePt t="9551" x="10995025" y="1762125"/>
          <p14:tracePt t="9559" x="10987088" y="1762125"/>
          <p14:tracePt t="9567" x="10968038" y="1762125"/>
          <p14:tracePt t="9573" x="10958513" y="1771650"/>
          <p14:tracePt t="9580" x="10941050" y="1781175"/>
          <p14:tracePt t="9587" x="10922000" y="1781175"/>
          <p14:tracePt t="9594" x="10914063" y="1781175"/>
          <p14:tracePt t="9601" x="10904538" y="1789113"/>
          <p14:tracePt t="9608" x="10895013" y="1789113"/>
          <p14:tracePt t="9615" x="10868025" y="1798638"/>
          <p14:tracePt t="9621" x="10848975" y="1798638"/>
          <p14:tracePt t="9629" x="10831513" y="1798638"/>
          <p14:tracePt t="9637" x="10812463" y="1808163"/>
          <p14:tracePt t="9643" x="10795000" y="1808163"/>
          <p14:tracePt t="9650" x="10768013" y="1817688"/>
          <p14:tracePt t="9657" x="10702925" y="1817688"/>
          <p14:tracePt t="9664" x="10566400" y="1825625"/>
          <p14:tracePt t="9670" x="10383838" y="1844675"/>
          <p14:tracePt t="9678" x="10174288" y="1854200"/>
          <p14:tracePt t="9686" x="10009188" y="1871663"/>
          <p14:tracePt t="9691" x="9863138" y="1871663"/>
          <p14:tracePt t="9699" x="9707563" y="1871663"/>
          <p14:tracePt t="9706" x="9561513" y="1871663"/>
          <p14:tracePt t="9713" x="9398000" y="1862138"/>
          <p14:tracePt t="9719" x="9269413" y="1862138"/>
          <p14:tracePt t="9727" x="9150350" y="1854200"/>
          <p14:tracePt t="9734" x="9050338" y="1835150"/>
          <p14:tracePt t="9741" x="8959850" y="1817688"/>
          <p14:tracePt t="9748" x="8821738" y="1798638"/>
          <p14:tracePt t="9755" x="8702675" y="1771650"/>
          <p14:tracePt t="9762" x="8585200" y="1744663"/>
          <p14:tracePt t="9768" x="8456613" y="1725613"/>
          <p14:tracePt t="9776" x="8374063" y="1716088"/>
          <p14:tracePt t="9785" x="8320088" y="1708150"/>
          <p14:tracePt t="9789" x="8228013" y="1679575"/>
          <p14:tracePt t="9796" x="8108950" y="1671638"/>
          <p14:tracePt t="9804" x="8027988" y="1643063"/>
          <p14:tracePt t="9810" x="7972425" y="1643063"/>
          <p14:tracePt t="9818" x="7908925" y="1643063"/>
          <p14:tracePt t="9825" x="7881938" y="1643063"/>
          <p14:tracePt t="9833" x="7845425" y="1643063"/>
          <p14:tracePt t="9838" x="7826375" y="1643063"/>
          <p14:tracePt t="9846" x="7799388" y="1635125"/>
          <p14:tracePt t="9852" x="7772400" y="1635125"/>
          <p14:tracePt t="9860" x="7762875" y="1635125"/>
          <p14:tracePt t="9867" x="7743825" y="1635125"/>
          <p14:tracePt t="9881" x="7716838" y="1635125"/>
          <p14:tracePt t="9894" x="7707313" y="1635125"/>
          <p14:tracePt t="9901" x="7689850" y="1635125"/>
          <p14:tracePt t="9917" x="7670800" y="1635125"/>
          <p14:tracePt t="9923" x="7662863" y="1635125"/>
          <p14:tracePt t="9936" x="7653338" y="1635125"/>
          <p14:tracePt t="9951" x="7643813" y="1635125"/>
          <p14:tracePt t="9964" x="7634288" y="1635125"/>
          <p14:tracePt t="9985" x="7626350" y="1635125"/>
          <p14:tracePt t="10000" x="7616825" y="1635125"/>
          <p14:tracePt t="10014" x="7607300" y="1635125"/>
          <p14:tracePt t="10049" x="7597775" y="1635125"/>
          <p14:tracePt t="10084" x="7589838" y="1635125"/>
          <p14:tracePt t="10216" x="7580313" y="1635125"/>
          <p14:tracePt t="11419" x="7543800" y="1562100"/>
          <p14:tracePt t="11426" x="7507288" y="1497013"/>
          <p14:tracePt t="11433" x="7507288" y="1479550"/>
          <p14:tracePt t="11439" x="7507288" y="1452563"/>
          <p14:tracePt t="11447" x="7497763" y="1433513"/>
          <p14:tracePt t="11453" x="7488238" y="1416050"/>
          <p14:tracePt t="11461" x="7480300" y="1397000"/>
          <p14:tracePt t="11469" x="7461250" y="1370013"/>
          <p14:tracePt t="11474" x="7451725" y="1333500"/>
          <p14:tracePt t="11481" x="7443788" y="1314450"/>
          <p14:tracePt t="11489" x="7443788" y="1287463"/>
          <p14:tracePt t="11496" x="7443788" y="1260475"/>
          <p14:tracePt t="11502" x="7443788" y="1250950"/>
          <p14:tracePt t="11510" x="7434263" y="1233488"/>
          <p14:tracePt t="11517" x="7424738" y="1223963"/>
          <p14:tracePt t="11524" x="7424738" y="1214438"/>
          <p14:tracePt t="11531" x="7424738" y="1204913"/>
          <p14:tracePt t="11546" x="7415213" y="1204913"/>
          <p14:tracePt t="11551" x="7415213" y="1196975"/>
          <p14:tracePt t="11568" x="7415213" y="1187450"/>
          <p14:tracePt t="11579" x="7415213" y="1168400"/>
          <p14:tracePt t="11586" x="7424738" y="1160463"/>
          <p14:tracePt t="11594" x="7434263" y="1160463"/>
          <p14:tracePt t="11602" x="7434263" y="1150938"/>
          <p14:tracePt t="11607" x="7434263" y="1131888"/>
          <p14:tracePt t="11614" x="7443788" y="1131888"/>
          <p14:tracePt t="11621" x="7461250" y="1114425"/>
          <p14:tracePt t="11628" x="7470775" y="1104900"/>
          <p14:tracePt t="11635" x="7480300" y="1087438"/>
          <p14:tracePt t="11643" x="7497763" y="1077913"/>
          <p14:tracePt t="11650" x="7507288" y="1058863"/>
          <p14:tracePt t="11664" x="7534275" y="1041400"/>
          <p14:tracePt t="11684" x="7543800" y="1022350"/>
          <p14:tracePt t="11692" x="7543800" y="1014413"/>
          <p14:tracePt t="11698" x="7553325" y="1014413"/>
          <p14:tracePt t="11705" x="7561263" y="1014413"/>
          <p14:tracePt t="11713" x="7580313" y="1004888"/>
          <p14:tracePt t="11719" x="7597775" y="995363"/>
          <p14:tracePt t="11726" x="7616825" y="985838"/>
          <p14:tracePt t="11734" x="7643813" y="976313"/>
          <p14:tracePt t="11741" x="7662863" y="976313"/>
          <p14:tracePt t="11748" x="7699375" y="976313"/>
          <p14:tracePt t="11754" x="7762875" y="968375"/>
          <p14:tracePt t="11762" x="7826375" y="968375"/>
          <p14:tracePt t="11768" x="7918450" y="968375"/>
          <p14:tracePt t="11775" x="8018463" y="985838"/>
          <p14:tracePt t="11785" x="8137525" y="1004888"/>
          <p14:tracePt t="11789" x="8201025" y="1031875"/>
          <p14:tracePt t="11796" x="8264525" y="1058863"/>
          <p14:tracePt t="11803" x="8329613" y="1077913"/>
          <p14:tracePt t="11811" x="8366125" y="1114425"/>
          <p14:tracePt t="11817" x="8402638" y="1123950"/>
          <p14:tracePt t="11824" x="8439150" y="1150938"/>
          <p14:tracePt t="11831" x="8502650" y="1177925"/>
          <p14:tracePt t="11839" x="8539163" y="1196975"/>
          <p14:tracePt t="11846" x="8566150" y="1204913"/>
          <p14:tracePt t="11852" x="8575675" y="1214438"/>
          <p14:tracePt t="11859" x="8612188" y="1223963"/>
          <p14:tracePt t="11867" x="8629650" y="1223963"/>
          <p14:tracePt t="11873" x="8639175" y="1223963"/>
          <p14:tracePt t="11881" x="8648700" y="1223963"/>
          <p14:tracePt t="11893" x="8658225" y="1223963"/>
          <p14:tracePt t="11901" x="8666163" y="1223963"/>
          <p14:tracePt t="11908" x="8675688" y="1223963"/>
          <p14:tracePt t="11937" x="8685213" y="1214438"/>
          <p14:tracePt t="11943" x="8685213" y="1204913"/>
          <p14:tracePt t="11951" x="8694738" y="1187450"/>
          <p14:tracePt t="11957" x="8702675" y="1168400"/>
          <p14:tracePt t="11964" x="8712200" y="1123950"/>
          <p14:tracePt t="11971" x="8712200" y="1087438"/>
          <p14:tracePt t="11978" x="8721725" y="1041400"/>
          <p14:tracePt t="11985" x="8721725" y="1022350"/>
          <p14:tracePt t="11993" x="8721725" y="985838"/>
          <p14:tracePt t="12000" x="8721725" y="931863"/>
          <p14:tracePt t="12006" x="8721725" y="885825"/>
          <p14:tracePt t="12014" x="8721725" y="858838"/>
          <p14:tracePt t="12020" x="8721725" y="830263"/>
          <p14:tracePt t="12027" x="8721725" y="822325"/>
          <p14:tracePt t="12034" x="8721725" y="812800"/>
          <p14:tracePt t="12041" x="8721725" y="803275"/>
          <p14:tracePt t="12048" x="8721725" y="793750"/>
          <p14:tracePt t="12062" x="8721725" y="785813"/>
          <p14:tracePt t="12084" x="8731250" y="785813"/>
          <p14:tracePt t="12090" x="8731250" y="776288"/>
          <p14:tracePt t="12101" x="8748713" y="776288"/>
          <p14:tracePt t="12111" x="8775700" y="793750"/>
          <p14:tracePt t="12118" x="8785225" y="803275"/>
          <p14:tracePt t="12125" x="8812213" y="822325"/>
          <p14:tracePt t="12133" x="8831263" y="839788"/>
          <p14:tracePt t="12139" x="8848725" y="858838"/>
          <p14:tracePt t="12145" x="8885238" y="895350"/>
          <p14:tracePt t="12153" x="8940800" y="922338"/>
          <p14:tracePt t="12160" x="8996363" y="968375"/>
          <p14:tracePt t="12167" x="9050338" y="1004888"/>
          <p14:tracePt t="12174" x="9069388" y="1031875"/>
          <p14:tracePt t="12181" x="9096375" y="1050925"/>
          <p14:tracePt t="12188" x="9113838" y="1068388"/>
          <p14:tracePt t="12195" x="9132888" y="1077913"/>
          <p14:tracePt t="12202" x="9159875" y="1087438"/>
          <p14:tracePt t="12209" x="9178925" y="1095375"/>
          <p14:tracePt t="12217" x="9186863" y="1095375"/>
          <p14:tracePt t="12223" x="9205913" y="1104900"/>
          <p14:tracePt t="12230" x="9215438" y="1104900"/>
          <p14:tracePt t="12244" x="9223375" y="1114425"/>
          <p14:tracePt t="12257" x="9232900" y="1114425"/>
          <p14:tracePt t="12272" x="9251950" y="1114425"/>
          <p14:tracePt t="12279" x="9259888" y="1104900"/>
          <p14:tracePt t="12293" x="9278938" y="1095375"/>
          <p14:tracePt t="12300" x="9288463" y="1077913"/>
          <p14:tracePt t="12307" x="9296400" y="1058863"/>
          <p14:tracePt t="12314" x="9315450" y="1050925"/>
          <p14:tracePt t="12320" x="9324975" y="1031875"/>
          <p14:tracePt t="12328" x="9324975" y="1022350"/>
          <p14:tracePt t="12335" x="9332913" y="1022350"/>
          <p14:tracePt t="12350" x="9332913" y="1004888"/>
          <p14:tracePt t="12355" x="9342438" y="1004888"/>
          <p14:tracePt t="12369" x="9351963" y="995363"/>
          <p14:tracePt t="12384" x="9361488" y="995363"/>
          <p14:tracePt t="12390" x="9378950" y="995363"/>
          <p14:tracePt t="12398" x="9388475" y="1004888"/>
          <p14:tracePt t="12404" x="9405938" y="1004888"/>
          <p14:tracePt t="12411" x="9424988" y="1041400"/>
          <p14:tracePt t="12418" x="9451975" y="1058863"/>
          <p14:tracePt t="12426" x="9461500" y="1087438"/>
          <p14:tracePt t="12433" x="9488488" y="1104900"/>
          <p14:tracePt t="12440" x="9507538" y="1131888"/>
          <p14:tracePt t="12447" x="9525000" y="1168400"/>
          <p14:tracePt t="12453" x="9551988" y="1204913"/>
          <p14:tracePt t="12460" x="9580563" y="1233488"/>
          <p14:tracePt t="12468" x="9598025" y="1250950"/>
          <p14:tracePt t="12475" x="9625013" y="1270000"/>
          <p14:tracePt t="12482" x="9717088" y="1306513"/>
          <p14:tracePt t="12488" x="9836150" y="1343025"/>
          <p14:tracePt t="12496" x="9972675" y="1360488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0" dirty="0"/>
              <a:t>Drain flow fraction at basin scale 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7854616" y="1610780"/>
            <a:ext cx="4129504" cy="187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DEM smoothing reduces the lowest drain fraction proportion and significantly increase the average drain fraction cluster (0.5)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B1801ADC-2B26-41CD-BB63-AFB6AB61CD29}"/>
              </a:ext>
            </a:extLst>
          </p:cNvPr>
          <p:cNvSpPr/>
          <p:nvPr/>
        </p:nvSpPr>
        <p:spPr>
          <a:xfrm>
            <a:off x="8095916" y="3738562"/>
            <a:ext cx="3384884" cy="1392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After a certain level of smoothing factor 8, there are quite small difference in drain fraction clusters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326AB-B593-4FDE-8083-22B80A26A9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065" y="1282700"/>
            <a:ext cx="7668167" cy="42545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869E2C4-2EB2-4585-9915-97038DDC570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199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87"/>
    </mc:Choice>
    <mc:Fallback xmlns="">
      <p:transition spd="slow" advTm="46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7" grpId="0" animBg="1"/>
    </p:bldLst>
  </p:timing>
  <p:extLst mod="1">
    <p:ext uri="{3A86A75C-4F4B-4683-9AE1-C65F6400EC91}">
      <p14:laserTraceLst xmlns:p14="http://schemas.microsoft.com/office/powerpoint/2010/main">
        <p14:tracePtLst>
          <p14:tracePt t="5921" x="9872663" y="1350963"/>
          <p14:tracePt t="5928" x="9461500" y="1350963"/>
          <p14:tracePt t="5935" x="8804275" y="1370013"/>
          <p14:tracePt t="5942" x="8356600" y="1370013"/>
          <p14:tracePt t="5948" x="7926388" y="1423988"/>
          <p14:tracePt t="5955" x="7434263" y="1506538"/>
          <p14:tracePt t="5963" x="6996113" y="1606550"/>
          <p14:tracePt t="5969" x="6611938" y="1708150"/>
          <p14:tracePt t="5977" x="6310313" y="1789113"/>
          <p14:tracePt t="5983" x="6073775" y="1854200"/>
          <p14:tracePt t="5990" x="5680075" y="1990725"/>
          <p14:tracePt t="5998" x="5341938" y="2119313"/>
          <p14:tracePt t="6005" x="4976813" y="2273300"/>
          <p14:tracePt t="6011" x="4630738" y="2447925"/>
          <p14:tracePt t="6018" x="4375150" y="2584450"/>
          <p14:tracePt t="6026" x="4183063" y="2674938"/>
          <p14:tracePt t="6033" x="4000500" y="2776538"/>
          <p14:tracePt t="6039" x="3789363" y="2922588"/>
          <p14:tracePt t="6047" x="3616325" y="3041650"/>
          <p14:tracePt t="6055" x="3433763" y="3168650"/>
          <p14:tracePt t="6061" x="3306763" y="3268663"/>
          <p14:tracePt t="6068" x="3178175" y="3370263"/>
          <p14:tracePt t="6075" x="3078163" y="3443288"/>
          <p14:tracePt t="6082" x="2986088" y="3506788"/>
          <p14:tracePt t="6089" x="2876550" y="3589338"/>
          <p14:tracePt t="6095" x="2767013" y="3643313"/>
          <p14:tracePt t="6102" x="2684463" y="3725863"/>
          <p14:tracePt t="6109" x="2630488" y="3825875"/>
          <p14:tracePt t="6117" x="2584450" y="3898900"/>
          <p14:tracePt t="6124" x="2547938" y="3954463"/>
          <p14:tracePt t="6131" x="2530475" y="4000500"/>
          <p14:tracePt t="6138" x="2493963" y="4054475"/>
          <p14:tracePt t="6145" x="2457450" y="4117975"/>
          <p14:tracePt t="6152" x="2419350" y="4200525"/>
          <p14:tracePt t="6158" x="2374900" y="4292600"/>
          <p14:tracePt t="6165" x="2319338" y="4383088"/>
          <p14:tracePt t="6172" x="2301875" y="4446588"/>
          <p14:tracePt t="6179" x="2265363" y="4502150"/>
          <p14:tracePt t="6186" x="2228850" y="4575175"/>
          <p14:tracePt t="6194" x="2209800" y="4638675"/>
          <p14:tracePt t="6200" x="2192338" y="4694238"/>
          <p14:tracePt t="6206" x="2192338" y="4738688"/>
          <p14:tracePt t="6215" x="2182813" y="4767263"/>
          <p14:tracePt t="6221" x="2182813" y="4784725"/>
          <p14:tracePt t="6228" x="2200275" y="4803775"/>
          <p14:tracePt t="6235" x="2219325" y="4821238"/>
          <p14:tracePt t="6242" x="2228850" y="4821238"/>
          <p14:tracePt t="6508" x="2228850" y="4830763"/>
          <p14:tracePt t="6521" x="2228850" y="4848225"/>
          <p14:tracePt t="6528" x="2228850" y="4857750"/>
          <p14:tracePt t="6536" x="2228850" y="4876800"/>
          <p14:tracePt t="6545" x="2228850" y="4884738"/>
          <p14:tracePt t="6549" x="2228850" y="4903788"/>
          <p14:tracePt t="6565" x="2236788" y="4922838"/>
          <p14:tracePt t="6571" x="2236788" y="4940300"/>
          <p14:tracePt t="6577" x="2236788" y="4949825"/>
          <p14:tracePt t="6585" x="2246313" y="4976813"/>
          <p14:tracePt t="6592" x="2246313" y="4986338"/>
          <p14:tracePt t="6598" x="2246313" y="5003800"/>
          <p14:tracePt t="6606" x="2255838" y="5032375"/>
          <p14:tracePt t="6614" x="2265363" y="5032375"/>
          <p14:tracePt t="6621" x="2265363" y="5049838"/>
          <p14:tracePt t="6627" x="2265363" y="5068888"/>
          <p14:tracePt t="6634" x="2282825" y="5095875"/>
          <p14:tracePt t="6641" x="2292350" y="5113338"/>
          <p14:tracePt t="6648" x="2292350" y="5132388"/>
          <p14:tracePt t="6655" x="2301875" y="5159375"/>
          <p14:tracePt t="6662" x="2309813" y="5178425"/>
          <p14:tracePt t="6668" x="2328863" y="5178425"/>
          <p14:tracePt t="6676" x="2338388" y="5195888"/>
          <p14:tracePt t="6683" x="2346325" y="5222875"/>
          <p14:tracePt t="6689" x="2365375" y="5232400"/>
          <p14:tracePt t="6697" x="2382838" y="5251450"/>
          <p14:tracePt t="6705" x="2401888" y="5268913"/>
          <p14:tracePt t="6711" x="2411413" y="5287963"/>
          <p14:tracePt t="6717" x="2428875" y="5295900"/>
          <p14:tracePt t="6725" x="2447925" y="5305425"/>
          <p14:tracePt t="6732" x="2457450" y="5324475"/>
          <p14:tracePt t="6739" x="2484438" y="5341938"/>
          <p14:tracePt t="6746" x="2511425" y="5341938"/>
          <p14:tracePt t="6754" x="2520950" y="5351463"/>
          <p14:tracePt t="6760" x="2547938" y="5360988"/>
          <p14:tracePt t="6767" x="2557463" y="5378450"/>
          <p14:tracePt t="6773" x="2574925" y="5387975"/>
          <p14:tracePt t="6781" x="2593975" y="5397500"/>
          <p14:tracePt t="6788" x="2620963" y="5405438"/>
          <p14:tracePt t="6794" x="2647950" y="5405438"/>
          <p14:tracePt t="6802" x="2667000" y="5414963"/>
          <p14:tracePt t="6809" x="2684463" y="5424488"/>
          <p14:tracePt t="6815" x="2703513" y="5434013"/>
          <p14:tracePt t="6822" x="2730500" y="5434013"/>
          <p14:tracePt t="6830" x="2749550" y="5451475"/>
          <p14:tracePt t="6838" x="2786063" y="5461000"/>
          <p14:tracePt t="6843" x="2803525" y="5461000"/>
          <p14:tracePt t="6851" x="2822575" y="5461000"/>
          <p14:tracePt t="6858" x="2830513" y="5470525"/>
          <p14:tracePt t="6865" x="2849563" y="5470525"/>
          <p14:tracePt t="6872" x="2867025" y="5478463"/>
          <p14:tracePt t="6878" x="2895600" y="5487988"/>
          <p14:tracePt t="6885" x="2903538" y="5487988"/>
          <p14:tracePt t="6892" x="2932113" y="5497513"/>
          <p14:tracePt t="6906" x="2949575" y="5497513"/>
          <p14:tracePt t="6914" x="2968625" y="5507038"/>
          <p14:tracePt t="6921" x="2976563" y="5507038"/>
          <p14:tracePt t="6928" x="3005138" y="5514975"/>
          <p14:tracePt t="6934" x="3013075" y="5514975"/>
          <p14:tracePt t="6941" x="3032125" y="5524500"/>
          <p14:tracePt t="6948" x="3049588" y="5534025"/>
          <p14:tracePt t="6955" x="3059113" y="5534025"/>
          <p14:tracePt t="6962" x="3078163" y="5534025"/>
          <p14:tracePt t="6969" x="3086100" y="5543550"/>
          <p14:tracePt t="6976" x="3105150" y="5543550"/>
          <p14:tracePt t="6983" x="3122613" y="5551488"/>
          <p14:tracePt t="6989" x="3132138" y="5551488"/>
          <p14:tracePt t="6997" x="3159125" y="5561013"/>
          <p14:tracePt t="7011" x="3178175" y="5570538"/>
          <p14:tracePt t="7018" x="3187700" y="5580063"/>
          <p14:tracePt t="7025" x="3195638" y="5580063"/>
          <p14:tracePt t="7032" x="3214688" y="5580063"/>
          <p14:tracePt t="7039" x="3232150" y="5588000"/>
          <p14:tracePt t="7047" x="3241675" y="5597525"/>
          <p14:tracePt t="7054" x="3260725" y="5607050"/>
          <p14:tracePt t="7060" x="3270250" y="5616575"/>
          <p14:tracePt t="7067" x="3287713" y="5616575"/>
          <p14:tracePt t="7074" x="3306763" y="5616575"/>
          <p14:tracePt t="7081" x="3324225" y="5616575"/>
          <p14:tracePt t="7088" x="3343275" y="5624513"/>
          <p14:tracePt t="7095" x="3351213" y="5634038"/>
          <p14:tracePt t="7103" x="3370263" y="5634038"/>
          <p14:tracePt t="7116" x="3379788" y="5643563"/>
          <p14:tracePt t="7123" x="3397250" y="5643563"/>
          <p14:tracePt t="7130" x="3397250" y="5653088"/>
          <p14:tracePt t="7137" x="3416300" y="5653088"/>
          <p14:tracePt t="7155" x="3424238" y="5661025"/>
          <p14:tracePt t="7158" x="3433763" y="5661025"/>
          <p14:tracePt t="7178" x="3452813" y="5661025"/>
          <p14:tracePt t="7186" x="3460750" y="5661025"/>
          <p14:tracePt t="7200" x="3460750" y="5670550"/>
          <p14:tracePt t="7214" x="3470275" y="5670550"/>
          <p14:tracePt t="7221" x="3479800" y="5680075"/>
          <p14:tracePt t="7270" x="3489325" y="5680075"/>
          <p14:tracePt t="7368" x="3489325" y="5689600"/>
          <p14:tracePt t="7417" x="3489325" y="5697538"/>
          <p14:tracePt t="7466" x="3489325" y="5707063"/>
          <p14:tracePt t="7557" x="3489325" y="5716588"/>
          <p14:tracePt t="7585" x="3489325" y="5726113"/>
          <p14:tracePt t="7613" x="3497263" y="5726113"/>
          <p14:tracePt t="7634" x="3497263" y="5734050"/>
          <p14:tracePt t="7662" x="3506788" y="5743575"/>
          <p14:tracePt t="7668" x="3516313" y="5743575"/>
          <p14:tracePt t="7710" x="3516313" y="5753100"/>
          <p14:tracePt t="7717" x="3525838" y="5753100"/>
          <p14:tracePt t="7732" x="3525838" y="5762625"/>
          <p14:tracePt t="7745" x="3533775" y="5762625"/>
          <p14:tracePt t="7766" x="3533775" y="5770563"/>
          <p14:tracePt t="7781" x="3543300" y="5770563"/>
          <p14:tracePt t="7794" x="3552825" y="5770563"/>
          <p14:tracePt t="7808" x="3562350" y="5780088"/>
          <p14:tracePt t="7815" x="3570288" y="5780088"/>
          <p14:tracePt t="7829" x="3589338" y="5789613"/>
          <p14:tracePt t="7849" x="3598863" y="5789613"/>
          <p14:tracePt t="7856" x="3606800" y="5789613"/>
          <p14:tracePt t="7864" x="3606800" y="5799138"/>
          <p14:tracePt t="7871" x="3625850" y="5799138"/>
          <p14:tracePt t="7878" x="3635375" y="5799138"/>
          <p14:tracePt t="7885" x="3652838" y="5807075"/>
          <p14:tracePt t="7891" x="3671888" y="5807075"/>
          <p14:tracePt t="7898" x="3689350" y="5807075"/>
          <p14:tracePt t="7906" x="3708400" y="5807075"/>
          <p14:tracePt t="7913" x="3725863" y="5807075"/>
          <p14:tracePt t="7922" x="3762375" y="5807075"/>
          <p14:tracePt t="7926" x="3789363" y="5816600"/>
          <p14:tracePt t="7934" x="3808413" y="5816600"/>
          <p14:tracePt t="7941" x="3825875" y="5816600"/>
          <p14:tracePt t="7948" x="3844925" y="5816600"/>
          <p14:tracePt t="7955" x="3862388" y="5816600"/>
          <p14:tracePt t="7962" x="3881438" y="5816600"/>
          <p14:tracePt t="7969" x="3927475" y="5816600"/>
          <p14:tracePt t="7976" x="3954463" y="5816600"/>
          <p14:tracePt t="9514" x="3927475" y="5799138"/>
          <p14:tracePt t="9521" x="3890963" y="5780088"/>
          <p14:tracePt t="9528" x="3798888" y="5716588"/>
          <p14:tracePt t="9535" x="3689350" y="5643563"/>
          <p14:tracePt t="9542" x="3525838" y="5551488"/>
          <p14:tracePt t="9550" x="3168650" y="5314950"/>
          <p14:tracePt t="9555" x="2903538" y="5141913"/>
          <p14:tracePt t="9563" x="2630488" y="4940300"/>
          <p14:tracePt t="9571" x="2382838" y="4767263"/>
          <p14:tracePt t="9576" x="2119313" y="4565650"/>
          <p14:tracePt t="9585" x="1890713" y="4373563"/>
          <p14:tracePt t="9590" x="1762125" y="4273550"/>
          <p14:tracePt t="9598" x="1671638" y="4191000"/>
          <p14:tracePt t="9606" x="1570038" y="4117975"/>
          <p14:tracePt t="9611" x="1460500" y="4017963"/>
          <p14:tracePt t="9619" x="1370013" y="3935413"/>
          <p14:tracePt t="9626" x="1270000" y="3862388"/>
          <p14:tracePt t="9633" x="1196975" y="3808413"/>
          <p14:tracePt t="9639" x="1141413" y="3779838"/>
          <p14:tracePt t="9648" x="1123950" y="3771900"/>
          <p14:tracePt t="9654" x="1104900" y="3752850"/>
          <p14:tracePt t="9660" x="1087438" y="3735388"/>
          <p14:tracePt t="9668" x="1068388" y="3735388"/>
          <p14:tracePt t="9675" x="1058863" y="3725863"/>
          <p14:tracePt t="9682" x="1050925" y="3706813"/>
          <p14:tracePt t="9688" x="1041400" y="3698875"/>
          <p14:tracePt t="9710" x="1031875" y="3698875"/>
          <p14:tracePt t="9717" x="1022350" y="3689350"/>
          <p14:tracePt t="10024" x="1014413" y="3698875"/>
          <p14:tracePt t="10031" x="1014413" y="3735388"/>
          <p14:tracePt t="10038" x="995363" y="3771900"/>
          <p14:tracePt t="10046" x="977900" y="3798888"/>
          <p14:tracePt t="10053" x="968375" y="3816350"/>
          <p14:tracePt t="10060" x="949325" y="3852863"/>
          <p14:tracePt t="10066" x="931863" y="3908425"/>
          <p14:tracePt t="10073" x="912813" y="3935413"/>
          <p14:tracePt t="10081" x="904875" y="3963988"/>
          <p14:tracePt t="10087" x="895350" y="4008438"/>
          <p14:tracePt t="10094" x="885825" y="4044950"/>
          <p14:tracePt t="10101" x="868363" y="4064000"/>
          <p14:tracePt t="10108" x="858838" y="4100513"/>
          <p14:tracePt t="10115" x="849313" y="4127500"/>
          <p14:tracePt t="10122" x="849313" y="4146550"/>
          <p14:tracePt t="10130" x="839788" y="4173538"/>
          <p14:tracePt t="10138" x="839788" y="4183063"/>
          <p14:tracePt t="10143" x="831850" y="4191000"/>
          <p14:tracePt t="10156" x="822325" y="4210050"/>
          <p14:tracePt t="10164" x="812800" y="4227513"/>
          <p14:tracePt t="10186" x="812800" y="4237038"/>
          <p14:tracePt t="10192" x="812800" y="4246563"/>
          <p14:tracePt t="10206" x="803275" y="4246563"/>
          <p14:tracePt t="10213" x="803275" y="4256088"/>
          <p14:tracePt t="10222" x="803275" y="4264025"/>
          <p14:tracePt t="10227" x="793750" y="4264025"/>
          <p14:tracePt t="10248" x="793750" y="4273550"/>
          <p14:tracePt t="10255" x="793750" y="4283075"/>
          <p14:tracePt t="10305" x="793750" y="4292600"/>
          <p14:tracePt t="10333" x="793750" y="4300538"/>
          <p14:tracePt t="10360" x="793750" y="4310063"/>
          <p14:tracePt t="10366" x="793750" y="4329113"/>
          <p14:tracePt t="10373" x="803275" y="4329113"/>
          <p14:tracePt t="10382" x="803275" y="4337050"/>
          <p14:tracePt t="10388" x="803275" y="4346575"/>
          <p14:tracePt t="10402" x="803275" y="4356100"/>
          <p14:tracePt t="10409" x="812800" y="4365625"/>
          <p14:tracePt t="10415" x="812800" y="4373563"/>
          <p14:tracePt t="10422" x="822325" y="4392613"/>
          <p14:tracePt t="10430" x="822325" y="4402138"/>
          <p14:tracePt t="10438" x="822325" y="4410075"/>
          <p14:tracePt t="10444" x="822325" y="4419600"/>
          <p14:tracePt t="10451" x="831850" y="4438650"/>
          <p14:tracePt t="10457" x="839788" y="4456113"/>
          <p14:tracePt t="10465" x="849313" y="4465638"/>
          <p14:tracePt t="10472" x="849313" y="4492625"/>
          <p14:tracePt t="10480" x="849313" y="4502150"/>
          <p14:tracePt t="10486" x="858838" y="4519613"/>
          <p14:tracePt t="10493" x="858838" y="4529138"/>
          <p14:tracePt t="10500" x="868363" y="4548188"/>
          <p14:tracePt t="10506" x="868363" y="4565650"/>
          <p14:tracePt t="10514" x="868363" y="4575175"/>
          <p14:tracePt t="10521" x="868363" y="4584700"/>
          <p14:tracePt t="10528" x="868363" y="4592638"/>
          <p14:tracePt t="10542" x="868363" y="4611688"/>
          <p14:tracePt t="10555" x="868363" y="4629150"/>
          <p14:tracePt t="10563" x="868363" y="4638675"/>
          <p14:tracePt t="10571" x="868363" y="4648200"/>
          <p14:tracePt t="10577" x="868363" y="4657725"/>
          <p14:tracePt t="10590" x="868363" y="4665663"/>
          <p14:tracePt t="10598" x="868363" y="4675188"/>
          <p14:tracePt t="10611" x="868363" y="4684713"/>
          <p14:tracePt t="10619" x="868363" y="4702175"/>
          <p14:tracePt t="10639" x="868363" y="4711700"/>
          <p14:tracePt t="10647" x="868363" y="4721225"/>
          <p14:tracePt t="10655" x="876300" y="4721225"/>
          <p14:tracePt t="10675" x="885825" y="4730750"/>
          <p14:tracePt t="10682" x="885825" y="4738688"/>
          <p14:tracePt t="10717" x="885825" y="4730750"/>
          <p14:tracePt t="10724" x="885825" y="4721225"/>
          <p14:tracePt t="10731" x="885825" y="4711700"/>
          <p14:tracePt t="10737" x="876300" y="4684713"/>
          <p14:tracePt t="10744" x="876300" y="4638675"/>
          <p14:tracePt t="10751" x="868363" y="4592638"/>
          <p14:tracePt t="10758" x="868363" y="4519613"/>
          <p14:tracePt t="10766" x="858838" y="4483100"/>
          <p14:tracePt t="10773" x="858838" y="4438650"/>
          <p14:tracePt t="10779" x="858838" y="4402138"/>
          <p14:tracePt t="10788" x="868363" y="4365625"/>
          <p14:tracePt t="10794" x="868363" y="4337050"/>
          <p14:tracePt t="10800" x="868363" y="4319588"/>
          <p14:tracePt t="10807" x="868363" y="4300538"/>
          <p14:tracePt t="10814" x="868363" y="4283075"/>
          <p14:tracePt t="10828" x="868363" y="4273550"/>
          <p14:tracePt t="10836" x="868363" y="4264025"/>
          <p14:tracePt t="10849" x="868363" y="4256088"/>
          <p14:tracePt t="10856" x="868363" y="4246563"/>
          <p14:tracePt t="10891" x="868363" y="4237038"/>
          <p14:tracePt t="10941" x="876300" y="4237038"/>
          <p14:tracePt t="10947" x="876300" y="4246563"/>
          <p14:tracePt t="10954" x="876300" y="4264025"/>
          <p14:tracePt t="10961" x="885825" y="4273550"/>
          <p14:tracePt t="10968" x="885825" y="4292600"/>
          <p14:tracePt t="10975" x="885825" y="4300538"/>
          <p14:tracePt t="10982" x="895350" y="4319588"/>
          <p14:tracePt t="10989" x="895350" y="4346575"/>
          <p14:tracePt t="10996" x="904875" y="4373563"/>
          <p14:tracePt t="11004" x="922338" y="4402138"/>
          <p14:tracePt t="11010" x="931863" y="4438650"/>
          <p14:tracePt t="11018" x="931863" y="4456113"/>
          <p14:tracePt t="11024" x="949325" y="4483100"/>
          <p14:tracePt t="11031" x="958850" y="4519613"/>
          <p14:tracePt t="11038" x="968375" y="4538663"/>
          <p14:tracePt t="11045" x="985838" y="4575175"/>
          <p14:tracePt t="11052" x="985838" y="4602163"/>
          <p14:tracePt t="11059" x="985838" y="4621213"/>
          <p14:tracePt t="11067" x="985838" y="4638675"/>
          <p14:tracePt t="11072" x="995363" y="4648200"/>
          <p14:tracePt t="11079" x="995363" y="4665663"/>
          <p14:tracePt t="11094" x="995363" y="4675188"/>
          <p14:tracePt t="11108" x="995363" y="4684713"/>
          <p14:tracePt t="11116" x="995363" y="4694238"/>
          <p14:tracePt t="11136" x="995363" y="4702175"/>
          <p14:tracePt t="11143" x="995363" y="4711700"/>
          <p14:tracePt t="11150" x="995363" y="4721225"/>
          <p14:tracePt t="11248" x="995363" y="4702175"/>
          <p14:tracePt t="11254" x="995363" y="4694238"/>
          <p14:tracePt t="11262" x="995363" y="4684713"/>
          <p14:tracePt t="11269" x="995363" y="4675188"/>
          <p14:tracePt t="11276" x="985838" y="4648200"/>
          <p14:tracePt t="11283" x="977900" y="4629150"/>
          <p14:tracePt t="11290" x="968375" y="4621213"/>
          <p14:tracePt t="11297" x="968375" y="4584700"/>
          <p14:tracePt t="11304" x="958850" y="4556125"/>
          <p14:tracePt t="11312" x="949325" y="4548188"/>
          <p14:tracePt t="11318" x="949325" y="4519613"/>
          <p14:tracePt t="11324" x="949325" y="4502150"/>
          <p14:tracePt t="11332" x="949325" y="4465638"/>
          <p14:tracePt t="11339" x="949325" y="4429125"/>
          <p14:tracePt t="11346" x="949325" y="4402138"/>
          <p14:tracePt t="11355" x="949325" y="4383088"/>
          <p14:tracePt t="11359" x="949325" y="4373563"/>
          <p14:tracePt t="11367" x="949325" y="4346575"/>
          <p14:tracePt t="11373" x="949325" y="4337050"/>
          <p14:tracePt t="11381" x="949325" y="4329113"/>
          <p14:tracePt t="11388" x="949325" y="4310063"/>
          <p14:tracePt t="11395" x="949325" y="4300538"/>
          <p14:tracePt t="11402" x="949325" y="4292600"/>
          <p14:tracePt t="11416" x="949325" y="4283075"/>
          <p14:tracePt t="11422" x="949325" y="4273550"/>
          <p14:tracePt t="11430" x="949325" y="4264025"/>
          <p14:tracePt t="11444" x="949325" y="4256088"/>
          <p14:tracePt t="11451" x="949325" y="4246563"/>
          <p14:tracePt t="11471" x="949325" y="4237038"/>
          <p14:tracePt t="11485" x="949325" y="4227513"/>
          <p14:tracePt t="11528" x="949325" y="4219575"/>
          <p14:tracePt t="11535" x="949325" y="4210050"/>
          <p14:tracePt t="11647" x="949325" y="4219575"/>
          <p14:tracePt t="11695" x="949325" y="4227513"/>
          <p14:tracePt t="11724" x="949325" y="4237038"/>
          <p14:tracePt t="13394" x="958850" y="4237038"/>
          <p14:tracePt t="13408" x="977900" y="4237038"/>
          <p14:tracePt t="13416" x="995363" y="4237038"/>
          <p14:tracePt t="13421" x="995363" y="4246563"/>
          <p14:tracePt t="13429" x="1014413" y="4246563"/>
          <p14:tracePt t="13436" x="1022350" y="4246563"/>
          <p14:tracePt t="13443" x="1041400" y="4256088"/>
          <p14:tracePt t="13450" x="1050925" y="4256088"/>
          <p14:tracePt t="13457" x="1068388" y="4256088"/>
          <p14:tracePt t="13465" x="1077913" y="4264025"/>
          <p14:tracePt t="13471" x="1087438" y="4264025"/>
          <p14:tracePt t="13478" x="1104900" y="4264025"/>
          <p14:tracePt t="13485" x="1114425" y="4264025"/>
          <p14:tracePt t="13492" x="1123950" y="4264025"/>
          <p14:tracePt t="13499" x="1150938" y="4264025"/>
          <p14:tracePt t="13506" x="1160463" y="4264025"/>
          <p14:tracePt t="13513" x="1196975" y="4264025"/>
          <p14:tracePt t="13521" x="1214438" y="4264025"/>
          <p14:tracePt t="13527" x="1250950" y="4264025"/>
          <p14:tracePt t="13534" x="1296988" y="4264025"/>
          <p14:tracePt t="13541" x="1370013" y="4264025"/>
          <p14:tracePt t="13548" x="1443038" y="4264025"/>
          <p14:tracePt t="13555" x="1506538" y="4273550"/>
          <p14:tracePt t="13563" x="1543050" y="4273550"/>
          <p14:tracePt t="13569" x="1598613" y="4283075"/>
          <p14:tracePt t="13575" x="1652588" y="4283075"/>
          <p14:tracePt t="13583" x="1717675" y="4283075"/>
          <p14:tracePt t="13589" x="1790700" y="4292600"/>
          <p14:tracePt t="13597" x="1863725" y="4300538"/>
          <p14:tracePt t="13605" x="1954213" y="4300538"/>
          <p14:tracePt t="13611" x="2073275" y="4319588"/>
          <p14:tracePt t="13618" x="2127250" y="4319588"/>
          <p14:tracePt t="13624" x="2209800" y="4329113"/>
          <p14:tracePt t="13632" x="2292350" y="4337050"/>
          <p14:tracePt t="13639" x="2374900" y="4346575"/>
          <p14:tracePt t="13646" x="2401888" y="4356100"/>
          <p14:tracePt t="13652" x="2438400" y="4356100"/>
          <p14:tracePt t="13660" x="2474913" y="4365625"/>
          <p14:tracePt t="13667" x="2493963" y="4383088"/>
          <p14:tracePt t="13673" x="2538413" y="4383088"/>
          <p14:tracePt t="13681" x="2584450" y="4402138"/>
          <p14:tracePt t="13688" x="2667000" y="4410075"/>
          <p14:tracePt t="13694" x="2740025" y="4438650"/>
          <p14:tracePt t="13701" x="2803525" y="4446588"/>
          <p14:tracePt t="13709" x="2876550" y="4456113"/>
          <p14:tracePt t="13716" x="2949575" y="4456113"/>
          <p14:tracePt t="13722" x="3059113" y="4465638"/>
          <p14:tracePt t="13729" x="3141663" y="4475163"/>
          <p14:tracePt t="13738" x="3251200" y="4492625"/>
          <p14:tracePt t="13744" x="3324225" y="4502150"/>
          <p14:tracePt t="13751" x="3397250" y="4511675"/>
          <p14:tracePt t="13758" x="3452813" y="4529138"/>
          <p14:tracePt t="13765" x="3497263" y="4529138"/>
          <p14:tracePt t="13771" x="3570288" y="4556125"/>
          <p14:tracePt t="13779" x="3635375" y="4565650"/>
          <p14:tracePt t="13785" x="3698875" y="4584700"/>
          <p14:tracePt t="13792" x="3752850" y="4584700"/>
          <p14:tracePt t="13800" x="3825875" y="4592638"/>
          <p14:tracePt t="13806" x="3862388" y="4592638"/>
          <p14:tracePt t="13814" x="3908425" y="4602163"/>
          <p14:tracePt t="13821" x="3971925" y="4611688"/>
          <p14:tracePt t="13827" x="4027488" y="4621213"/>
          <p14:tracePt t="13835" x="4090988" y="4648200"/>
          <p14:tracePt t="13841" x="4173538" y="4657725"/>
          <p14:tracePt t="13848" x="4246563" y="4665663"/>
          <p14:tracePt t="13855" x="4273550" y="4665663"/>
          <p14:tracePt t="13863" x="4319588" y="4665663"/>
          <p14:tracePt t="13871" x="4383088" y="4665663"/>
          <p14:tracePt t="13877" x="4438650" y="4665663"/>
          <p14:tracePt t="13884" x="4502150" y="4665663"/>
          <p14:tracePt t="13890" x="4557713" y="4665663"/>
          <p14:tracePt t="13898" x="4602163" y="4665663"/>
          <p14:tracePt t="13905" x="4648200" y="4665663"/>
          <p14:tracePt t="13912" x="4711700" y="4665663"/>
          <p14:tracePt t="13918" x="4794250" y="4675188"/>
          <p14:tracePt t="13926" x="4886325" y="4675188"/>
          <p14:tracePt t="13932" x="4986338" y="4675188"/>
          <p14:tracePt t="13939" x="5078413" y="4675188"/>
          <p14:tracePt t="13946" x="5151438" y="4675188"/>
          <p14:tracePt t="13955" x="5205413" y="4675188"/>
          <p14:tracePt t="13961" x="5268913" y="4684713"/>
          <p14:tracePt t="13967" x="5341938" y="4702175"/>
          <p14:tracePt t="13974" x="5424488" y="4702175"/>
          <p14:tracePt t="13982" x="5480050" y="4711700"/>
          <p14:tracePt t="13988" x="5553075" y="4711700"/>
          <p14:tracePt t="13996" x="5626100" y="4711700"/>
          <p14:tracePt t="14004" x="5680075" y="4721225"/>
          <p14:tracePt t="14009" x="5735638" y="4730750"/>
          <p14:tracePt t="14016" x="5818188" y="4738688"/>
          <p14:tracePt t="14023" x="5872163" y="4748213"/>
          <p14:tracePt t="14030" x="5935663" y="4767263"/>
          <p14:tracePt t="14038" x="6000750" y="4784725"/>
          <p14:tracePt t="14044" x="6045200" y="4784725"/>
          <p14:tracePt t="14052" x="6073775" y="4784725"/>
          <p14:tracePt t="14058" x="6091238" y="4784725"/>
          <p14:tracePt t="14065" x="6100763" y="4784725"/>
          <p14:tracePt t="14072" x="6110288" y="4794250"/>
          <p14:tracePt t="14079" x="6118225" y="4794250"/>
          <p14:tracePt t="14086" x="6127750" y="4794250"/>
          <p14:tracePt t="14093" x="6137275" y="4794250"/>
          <p14:tracePt t="14101" x="6137275" y="4803775"/>
          <p14:tracePt t="14106" x="6146800" y="4803775"/>
          <p14:tracePt t="14121" x="6154738" y="4803775"/>
          <p14:tracePt t="14143" x="6164263" y="4803775"/>
          <p14:tracePt t="14156" x="6173788" y="4811713"/>
          <p14:tracePt t="14172" x="6173788" y="4821238"/>
          <p14:tracePt t="14176" x="6183313" y="4821238"/>
          <p14:tracePt t="14220" x="6191250" y="4821238"/>
          <p14:tracePt t="14240" x="6191250" y="4830763"/>
          <p14:tracePt t="14268" x="6200775" y="4830763"/>
          <p14:tracePt t="14925" x="6200775" y="4840288"/>
          <p14:tracePt t="14960" x="6200775" y="4848225"/>
          <p14:tracePt t="14989" x="6200775" y="4857750"/>
          <p14:tracePt t="15009" x="6200775" y="4867275"/>
          <p14:tracePt t="15053" x="6191250" y="4867275"/>
          <p14:tracePt t="15080" x="6183313" y="4867275"/>
          <p14:tracePt t="15107" x="6173788" y="4867275"/>
          <p14:tracePt t="15121" x="6164263" y="4867275"/>
          <p14:tracePt t="15135" x="6154738" y="4867275"/>
          <p14:tracePt t="15142" x="6146800" y="4857750"/>
          <p14:tracePt t="15155" x="6137275" y="4848225"/>
          <p14:tracePt t="15156" x="6127750" y="4848225"/>
          <p14:tracePt t="15163" x="6118225" y="4840288"/>
          <p14:tracePt t="15171" x="6091238" y="4830763"/>
          <p14:tracePt t="15177" x="6073775" y="4811713"/>
          <p14:tracePt t="15184" x="6037263" y="4794250"/>
          <p14:tracePt t="15191" x="5964238" y="4767263"/>
          <p14:tracePt t="15197" x="5854700" y="4721225"/>
          <p14:tracePt t="15204" x="5735638" y="4665663"/>
          <p14:tracePt t="15211" x="5626100" y="4629150"/>
          <p14:tracePt t="15219" x="5553075" y="4611688"/>
          <p14:tracePt t="15226" x="5497513" y="4592638"/>
          <p14:tracePt t="15233" x="5434013" y="4575175"/>
          <p14:tracePt t="15240" x="5334000" y="4538663"/>
          <p14:tracePt t="15247" x="5241925" y="4511675"/>
          <p14:tracePt t="15254" x="5122863" y="4475163"/>
          <p14:tracePt t="15261" x="4968875" y="4429125"/>
          <p14:tracePt t="15268" x="4830763" y="4373563"/>
          <p14:tracePt t="15275" x="4703763" y="4337050"/>
          <p14:tracePt t="15282" x="4565650" y="4283075"/>
          <p14:tracePt t="15289" x="4429125" y="4219575"/>
          <p14:tracePt t="15296" x="4292600" y="4146550"/>
          <p14:tracePt t="15302" x="4100513" y="4054475"/>
          <p14:tracePt t="15310" x="3898900" y="3944938"/>
          <p14:tracePt t="15317" x="3698875" y="3852863"/>
          <p14:tracePt t="15324" x="3570288" y="3808413"/>
          <p14:tracePt t="15331" x="3433763" y="3771900"/>
          <p14:tracePt t="15338" x="3260725" y="3716338"/>
          <p14:tracePt t="15345" x="2995613" y="3652838"/>
          <p14:tracePt t="15352" x="2676525" y="3579813"/>
          <p14:tracePt t="15358" x="2411413" y="3524250"/>
          <p14:tracePt t="15366" x="2192338" y="3497263"/>
          <p14:tracePt t="15373" x="2073275" y="3479800"/>
          <p14:tracePt t="15380" x="1981200" y="3460750"/>
          <p14:tracePt t="15388" x="1871663" y="3443288"/>
          <p14:tracePt t="15394" x="1798638" y="3414713"/>
          <p14:tracePt t="15401" x="1754188" y="3406775"/>
          <p14:tracePt t="15407" x="1735138" y="3397250"/>
          <p14:tracePt t="15414" x="1717675" y="3397250"/>
          <p14:tracePt t="15436" x="1717675" y="3406775"/>
          <p14:tracePt t="15722" x="1689100" y="3397250"/>
          <p14:tracePt t="15730" x="1635125" y="3360738"/>
          <p14:tracePt t="15737" x="1562100" y="3314700"/>
          <p14:tracePt t="15743" x="1506538" y="3251200"/>
          <p14:tracePt t="15750" x="1460500" y="3205163"/>
          <p14:tracePt t="15757" x="1406525" y="3187700"/>
          <p14:tracePt t="15765" x="1379538" y="3159125"/>
          <p14:tracePt t="15772" x="1360488" y="3141663"/>
          <p14:tracePt t="15777" x="1323975" y="3114675"/>
          <p14:tracePt t="15785" x="1277938" y="3086100"/>
          <p14:tracePt t="15792" x="1241425" y="3059113"/>
          <p14:tracePt t="15799" x="1204913" y="3022600"/>
          <p14:tracePt t="15806" x="1177925" y="3013075"/>
          <p14:tracePt t="15814" x="1168400" y="3005138"/>
          <p14:tracePt t="15821" x="1150938" y="2995613"/>
          <p14:tracePt t="15826" x="1131888" y="2986088"/>
          <p14:tracePt t="15834" x="1114425" y="2968625"/>
          <p14:tracePt t="15841" x="1095375" y="2959100"/>
          <p14:tracePt t="15848" x="1068388" y="2949575"/>
          <p14:tracePt t="15856" x="1068388" y="2940050"/>
          <p14:tracePt t="15869" x="1050925" y="2940050"/>
          <p14:tracePt t="15884" x="1050925" y="2930525"/>
          <p14:tracePt t="15890" x="1041400" y="2930525"/>
          <p14:tracePt t="15905" x="1031875" y="2930525"/>
          <p14:tracePt t="15918" x="1022350" y="2922588"/>
          <p14:tracePt t="15938" x="1014413" y="2922588"/>
          <p14:tracePt t="15945" x="1004888" y="2922588"/>
          <p14:tracePt t="15961" x="1004888" y="2913063"/>
          <p14:tracePt t="15981" x="1004888" y="2903538"/>
          <p14:tracePt t="15988" x="995363" y="2903538"/>
          <p14:tracePt t="16010" x="985838" y="2903538"/>
          <p14:tracePt t="16177" x="995363" y="2903538"/>
          <p14:tracePt t="16184" x="995363" y="2913063"/>
          <p14:tracePt t="16218" x="1004888" y="2913063"/>
          <p14:tracePt t="16226" x="1014413" y="2913063"/>
          <p14:tracePt t="16233" x="1014413" y="2922588"/>
          <p14:tracePt t="16247" x="1014413" y="2930525"/>
          <p14:tracePt t="16254" x="1022350" y="2930525"/>
          <p14:tracePt t="16268" x="1031875" y="2940050"/>
          <p14:tracePt t="16274" x="1041400" y="2949575"/>
          <p14:tracePt t="16296" x="1050925" y="2949575"/>
          <p14:tracePt t="16304" x="1050925" y="2959100"/>
          <p14:tracePt t="16309" x="1058863" y="2959100"/>
          <p14:tracePt t="16316" x="1058863" y="2968625"/>
          <p14:tracePt t="16331" x="1068388" y="2976563"/>
          <p14:tracePt t="16338" x="1077913" y="2976563"/>
          <p14:tracePt t="16358" x="1095375" y="2986088"/>
          <p14:tracePt t="16372" x="1095375" y="2995613"/>
          <p14:tracePt t="16380" x="1114425" y="2995613"/>
          <p14:tracePt t="16388" x="1131888" y="3005138"/>
          <p14:tracePt t="16401" x="1150938" y="3013075"/>
          <p14:tracePt t="16415" x="1160463" y="3013075"/>
          <p14:tracePt t="16422" x="1177925" y="3013075"/>
          <p14:tracePt t="16435" x="1187450" y="3013075"/>
          <p14:tracePt t="16442" x="1196975" y="3022600"/>
          <p14:tracePt t="16456" x="1214438" y="3022600"/>
          <p14:tracePt t="16471" x="1223963" y="3032125"/>
          <p14:tracePt t="16477" x="1233488" y="3032125"/>
          <p14:tracePt t="16484" x="1241425" y="3032125"/>
          <p14:tracePt t="16491" x="1250950" y="3041650"/>
          <p14:tracePt t="16499" x="1260475" y="3041650"/>
          <p14:tracePt t="16513" x="1270000" y="3041650"/>
          <p14:tracePt t="16519" x="1287463" y="3041650"/>
          <p14:tracePt t="16526" x="1296988" y="3049588"/>
          <p14:tracePt t="16533" x="1314450" y="3049588"/>
          <p14:tracePt t="16540" x="1323975" y="3049588"/>
          <p14:tracePt t="16548" x="1323975" y="3059113"/>
          <p14:tracePt t="16554" x="1343025" y="3059113"/>
          <p14:tracePt t="16560" x="1350963" y="3068638"/>
          <p14:tracePt t="16575" x="1360488" y="3068638"/>
          <p14:tracePt t="16582" x="1370013" y="3068638"/>
          <p14:tracePt t="16589" x="1379538" y="3068638"/>
          <p14:tracePt t="16596" x="1387475" y="3068638"/>
          <p14:tracePt t="16610" x="1397000" y="3078163"/>
          <p14:tracePt t="16617" x="1416050" y="3078163"/>
          <p14:tracePt t="16624" x="1416050" y="3086100"/>
          <p14:tracePt t="16631" x="1423988" y="3086100"/>
          <p14:tracePt t="16638" x="1433513" y="3086100"/>
          <p14:tracePt t="16652" x="1452563" y="3086100"/>
          <p14:tracePt t="16666" x="1460500" y="3095625"/>
          <p14:tracePt t="16673" x="1470025" y="3105150"/>
          <p14:tracePt t="16689" x="1479550" y="3105150"/>
          <p14:tracePt t="16701" x="1497013" y="3105150"/>
          <p14:tracePt t="16722" x="1506538" y="3114675"/>
          <p14:tracePt t="16729" x="1516063" y="3114675"/>
          <p14:tracePt t="16750" x="1525588" y="3114675"/>
          <p14:tracePt t="16764" x="1533525" y="3122613"/>
          <p14:tracePt t="16772" x="1543050" y="3132138"/>
          <p14:tracePt t="16785" x="1552575" y="3132138"/>
          <p14:tracePt t="16793" x="1562100" y="3132138"/>
          <p14:tracePt t="16813" x="1570038" y="3132138"/>
          <p14:tracePt t="16821" x="1579563" y="3132138"/>
          <p14:tracePt t="16848" x="1589088" y="3141663"/>
          <p14:tracePt t="16856" x="1598613" y="3141663"/>
          <p14:tracePt t="16861" x="1598613" y="3151188"/>
          <p14:tracePt t="16876" x="1606550" y="3151188"/>
          <p14:tracePt t="16890" x="1616075" y="3151188"/>
          <p14:tracePt t="16918" x="1625600" y="3151188"/>
          <p14:tracePt t="16946" x="1635125" y="3151188"/>
          <p14:tracePt t="16967" x="1644650" y="3151188"/>
          <p14:tracePt t="17015" x="1652588" y="3151188"/>
          <p14:tracePt t="17050" x="1662113" y="3151188"/>
          <p14:tracePt t="17400" x="1671638" y="3151188"/>
          <p14:tracePt t="17421" x="1681163" y="3151188"/>
          <p14:tracePt t="17470" x="1689100" y="3151188"/>
          <p14:tracePt t="17589" x="1698625" y="3151188"/>
          <p14:tracePt t="17597" x="1698625" y="3159125"/>
          <p14:tracePt t="17714" x="1698625" y="3168650"/>
          <p14:tracePt t="17883" x="1698625" y="3178175"/>
          <p14:tracePt t="17967" x="1698625" y="3187700"/>
          <p14:tracePt t="18498" x="1689100" y="3187700"/>
          <p14:tracePt t="18512" x="1681163" y="3187700"/>
          <p14:tracePt t="18533" x="1671638" y="3187700"/>
          <p14:tracePt t="18575" x="1662113" y="3187700"/>
          <p14:tracePt t="18588" x="1662113" y="3178175"/>
          <p14:tracePt t="18624" x="1652588" y="3178175"/>
          <p14:tracePt t="18666" x="1644650" y="3178175"/>
          <p14:tracePt t="18695" x="1635125" y="3178175"/>
          <p14:tracePt t="18700" x="1625600" y="3168650"/>
          <p14:tracePt t="18728" x="1616075" y="3168650"/>
          <p14:tracePt t="18735" x="1606550" y="3168650"/>
          <p14:tracePt t="18756" x="1598613" y="3168650"/>
          <p14:tracePt t="18770" x="1589088" y="3168650"/>
          <p14:tracePt t="18791" x="1579563" y="3168650"/>
          <p14:tracePt t="18805" x="1570038" y="3168650"/>
          <p14:tracePt t="18826" x="1562100" y="3168650"/>
          <p14:tracePt t="18840" x="1552575" y="3168650"/>
          <p14:tracePt t="18847" x="1543050" y="3159125"/>
          <p14:tracePt t="18854" x="1525588" y="3159125"/>
          <p14:tracePt t="18862" x="1516063" y="3159125"/>
          <p14:tracePt t="18869" x="1497013" y="3159125"/>
          <p14:tracePt t="18875" x="1489075" y="3159125"/>
          <p14:tracePt t="18882" x="1460500" y="3159125"/>
          <p14:tracePt t="18889" x="1423988" y="3151188"/>
          <p14:tracePt t="18896" x="1397000" y="3151188"/>
          <p14:tracePt t="18903" x="1360488" y="3141663"/>
          <p14:tracePt t="18910" x="1323975" y="3132138"/>
          <p14:tracePt t="18918" x="1296988" y="3132138"/>
          <p14:tracePt t="18924" x="1277938" y="3114675"/>
          <p14:tracePt t="18930" x="1233488" y="3114675"/>
          <p14:tracePt t="18938" x="1204913" y="3105150"/>
          <p14:tracePt t="18946" x="1168400" y="3086100"/>
          <p14:tracePt t="18952" x="1131888" y="3078163"/>
          <p14:tracePt t="18959" x="1104900" y="3068638"/>
          <p14:tracePt t="18966" x="1087438" y="3059113"/>
          <p14:tracePt t="18973" x="1068388" y="3059113"/>
          <p14:tracePt t="18980" x="1031875" y="3041650"/>
          <p14:tracePt t="18988" x="1004888" y="3022600"/>
          <p14:tracePt t="18993" x="977900" y="3005138"/>
          <p14:tracePt t="19001" x="949325" y="2986088"/>
          <p14:tracePt t="19008" x="922338" y="2968625"/>
          <p14:tracePt t="19015" x="912813" y="2959100"/>
          <p14:tracePt t="19022" x="904875" y="2949575"/>
          <p14:tracePt t="19029" x="885825" y="2940050"/>
          <p14:tracePt t="19036" x="876300" y="2930525"/>
          <p14:tracePt t="19043" x="858838" y="2913063"/>
          <p14:tracePt t="19050" x="839788" y="2903538"/>
          <p14:tracePt t="19057" x="839788" y="2894013"/>
          <p14:tracePt t="19065" x="831850" y="2876550"/>
          <p14:tracePt t="19071" x="822325" y="2857500"/>
          <p14:tracePt t="19085" x="803275" y="2840038"/>
          <p14:tracePt t="19092" x="803275" y="2830513"/>
          <p14:tracePt t="19099" x="793750" y="2813050"/>
          <p14:tracePt t="19106" x="793750" y="2803525"/>
          <p14:tracePt t="19114" x="785813" y="2794000"/>
          <p14:tracePt t="19121" x="785813" y="2784475"/>
          <p14:tracePt t="19126" x="785813" y="2776538"/>
          <p14:tracePt t="19134" x="785813" y="2767013"/>
          <p14:tracePt t="19140" x="785813" y="2757488"/>
          <p14:tracePt t="19148" x="785813" y="2747963"/>
          <p14:tracePt t="19155" x="785813" y="2730500"/>
          <p14:tracePt t="19169" x="785813" y="2711450"/>
          <p14:tracePt t="19176" x="785813" y="2703513"/>
          <p14:tracePt t="19183" x="785813" y="2693988"/>
          <p14:tracePt t="19190" x="785813" y="2684463"/>
          <p14:tracePt t="19196" x="793750" y="2667000"/>
          <p14:tracePt t="19205" x="793750" y="2647950"/>
          <p14:tracePt t="19211" x="812800" y="2638425"/>
          <p14:tracePt t="19218" x="822325" y="2620963"/>
          <p14:tracePt t="19224" x="839788" y="2593975"/>
          <p14:tracePt t="19232" x="858838" y="2565400"/>
          <p14:tracePt t="19238" x="885825" y="2557463"/>
          <p14:tracePt t="19246" x="922338" y="2528888"/>
          <p14:tracePt t="19254" x="949325" y="2501900"/>
          <p14:tracePt t="19260" x="958850" y="2484438"/>
          <p14:tracePt t="19267" x="977900" y="2474913"/>
          <p14:tracePt t="19273" x="1004888" y="2455863"/>
          <p14:tracePt t="19281" x="1022350" y="2438400"/>
          <p14:tracePt t="19288" x="1058863" y="2419350"/>
          <p14:tracePt t="19295" x="1095375" y="2401888"/>
          <p14:tracePt t="19301" x="1114425" y="2382838"/>
          <p14:tracePt t="19309" x="1141413" y="2374900"/>
          <p14:tracePt t="19316" x="1177925" y="2374900"/>
          <p14:tracePt t="19322" x="1204913" y="2365375"/>
          <p14:tracePt t="19330" x="1241425" y="2346325"/>
          <p14:tracePt t="19338" x="1287463" y="2338388"/>
          <p14:tracePt t="19344" x="1350963" y="2319338"/>
          <p14:tracePt t="19350" x="1387475" y="2301875"/>
          <p14:tracePt t="19358" x="1423988" y="2301875"/>
          <p14:tracePt t="19364" x="1433513" y="2301875"/>
          <p14:tracePt t="19373" x="1460500" y="2282825"/>
          <p14:tracePt t="19378" x="1497013" y="2273300"/>
          <p14:tracePt t="19386" x="1525588" y="2265363"/>
          <p14:tracePt t="19393" x="1579563" y="2255838"/>
          <p14:tracePt t="19400" x="1625600" y="2246313"/>
          <p14:tracePt t="19406" x="1671638" y="2236788"/>
          <p14:tracePt t="19414" x="1735138" y="2228850"/>
          <p14:tracePt t="19422" x="1854200" y="2200275"/>
          <p14:tracePt t="19427" x="1944688" y="2163763"/>
          <p14:tracePt t="19435" x="2036763" y="2155825"/>
          <p14:tracePt t="19441" x="2127250" y="2136775"/>
          <p14:tracePt t="19448" x="2182813" y="2127250"/>
          <p14:tracePt t="19456" x="2219325" y="2119313"/>
          <p14:tracePt t="19463" x="2246313" y="2109788"/>
          <p14:tracePt t="19470" x="2282825" y="2109788"/>
          <p14:tracePt t="19477" x="2319338" y="2100263"/>
          <p14:tracePt t="19483" x="2365375" y="2090738"/>
          <p14:tracePt t="19490" x="2419350" y="2082800"/>
          <p14:tracePt t="19498" x="2474913" y="2073275"/>
          <p14:tracePt t="19504" x="2501900" y="2063750"/>
          <p14:tracePt t="19511" x="2530475" y="2054225"/>
          <p14:tracePt t="19518" x="2566988" y="2054225"/>
          <p14:tracePt t="19526" x="2593975" y="2046288"/>
          <p14:tracePt t="19533" x="2611438" y="2036763"/>
          <p14:tracePt t="19539" x="2630488" y="2036763"/>
          <p14:tracePt t="19547" x="2657475" y="2036763"/>
          <p14:tracePt t="19555" x="2676525" y="2036763"/>
          <p14:tracePt t="19560" x="2703513" y="2036763"/>
          <p14:tracePt t="19567" x="2720975" y="2036763"/>
          <p14:tracePt t="19574" x="2740025" y="2046288"/>
          <p14:tracePt t="19581" x="2767013" y="2046288"/>
          <p14:tracePt t="19588" x="2794000" y="2054225"/>
          <p14:tracePt t="19595" x="2803525" y="2063750"/>
          <p14:tracePt t="19604" x="2822575" y="2063750"/>
          <p14:tracePt t="19616" x="2840038" y="2073275"/>
          <p14:tracePt t="19623" x="2849563" y="2073275"/>
          <p14:tracePt t="19630" x="2867025" y="2073275"/>
          <p14:tracePt t="19638" x="2895600" y="2082800"/>
          <p14:tracePt t="19644" x="2903538" y="2090738"/>
          <p14:tracePt t="19652" x="2922588" y="2090738"/>
          <p14:tracePt t="19665" x="2949575" y="2100263"/>
          <p14:tracePt t="19673" x="2959100" y="2109788"/>
          <p14:tracePt t="19679" x="2976563" y="2119313"/>
          <p14:tracePt t="19690" x="2995613" y="2119313"/>
          <p14:tracePt t="19693" x="3005138" y="2136775"/>
          <p14:tracePt t="19700" x="3013075" y="2136775"/>
          <p14:tracePt t="19707" x="3032125" y="2136775"/>
          <p14:tracePt t="19714" x="3049588" y="2136775"/>
          <p14:tracePt t="19722" x="3078163" y="2155825"/>
          <p14:tracePt t="19727" x="3105150" y="2163763"/>
          <p14:tracePt t="19735" x="3141663" y="2173288"/>
          <p14:tracePt t="19742" x="3178175" y="2182813"/>
          <p14:tracePt t="19750" x="3214688" y="2192338"/>
          <p14:tracePt t="19755" x="3241675" y="2200275"/>
          <p14:tracePt t="19763" x="3278188" y="2209800"/>
          <p14:tracePt t="19771" x="3351213" y="2219325"/>
          <p14:tracePt t="19777" x="3397250" y="2228850"/>
          <p14:tracePt t="19784" x="3479800" y="2246313"/>
          <p14:tracePt t="19791" x="3579813" y="2255838"/>
          <p14:tracePt t="19798" x="3689350" y="2282825"/>
          <p14:tracePt t="19804" x="3817938" y="2292350"/>
          <p14:tracePt t="19812" x="3963988" y="2309813"/>
          <p14:tracePt t="19819" x="4229100" y="2319338"/>
          <p14:tracePt t="19826" x="4475163" y="2319338"/>
          <p14:tracePt t="19833" x="4648200" y="2319338"/>
          <p14:tracePt t="19840" x="4895850" y="2319338"/>
          <p14:tracePt t="19848" x="5005388" y="2319338"/>
          <p14:tracePt t="19854" x="5114925" y="2309813"/>
          <p14:tracePt t="19860" x="5260975" y="2282825"/>
          <p14:tracePt t="19868" x="5424488" y="2255838"/>
          <p14:tracePt t="19874" x="5561013" y="2246313"/>
          <p14:tracePt t="19881" x="5716588" y="2246313"/>
          <p14:tracePt t="19890" x="5854700" y="2273300"/>
          <p14:tracePt t="19904" x="6000750" y="2265363"/>
          <p14:tracePt t="19910" x="6081713" y="2236788"/>
          <p14:tracePt t="19917" x="6110288" y="2219325"/>
          <p14:tracePt t="19924" x="6146800" y="2219325"/>
          <p14:tracePt t="19931" x="6164263" y="2219325"/>
          <p14:tracePt t="19938" x="6164263" y="2228850"/>
          <p14:tracePt t="19945" x="6173788" y="2228850"/>
          <p14:tracePt t="19972" x="6173788" y="2236788"/>
          <p14:tracePt t="20280" x="6173788" y="2246313"/>
          <p14:tracePt t="20288" x="6164263" y="2255838"/>
          <p14:tracePt t="20295" x="6146800" y="2255838"/>
          <p14:tracePt t="20302" x="6127750" y="2273300"/>
          <p14:tracePt t="20309" x="6110288" y="2282825"/>
          <p14:tracePt t="20315" x="6091238" y="2292350"/>
          <p14:tracePt t="20323" x="6081713" y="2309813"/>
          <p14:tracePt t="20329" x="6064250" y="2309813"/>
          <p14:tracePt t="20338" x="6054725" y="2319338"/>
          <p14:tracePt t="20343" x="6045200" y="2328863"/>
          <p14:tracePt t="20350" x="6037263" y="2328863"/>
          <p14:tracePt t="20358" x="6027738" y="2338388"/>
          <p14:tracePt t="20364" x="6018213" y="2355850"/>
          <p14:tracePt t="20372" x="5991225" y="2365375"/>
          <p14:tracePt t="20377" x="5972175" y="2382838"/>
          <p14:tracePt t="20386" x="5964238" y="2401888"/>
          <p14:tracePt t="20392" x="5945188" y="2419350"/>
          <p14:tracePt t="20399" x="5927725" y="2428875"/>
          <p14:tracePt t="20406" x="5918200" y="2455863"/>
          <p14:tracePt t="20413" x="5899150" y="2474913"/>
          <p14:tracePt t="20421" x="5872163" y="2492375"/>
          <p14:tracePt t="20427" x="5854700" y="2501900"/>
          <p14:tracePt t="20435" x="5845175" y="2528888"/>
          <p14:tracePt t="20441" x="5826125" y="2547938"/>
          <p14:tracePt t="20448" x="5799138" y="2565400"/>
          <p14:tracePt t="20455" x="5772150" y="2611438"/>
          <p14:tracePt t="20462" x="5745163" y="2630488"/>
          <p14:tracePt t="20468" x="5708650" y="2657475"/>
          <p14:tracePt t="20476" x="5689600" y="2674938"/>
          <p14:tracePt t="20483" x="5680075" y="2684463"/>
          <p14:tracePt t="20490" x="5662613" y="2703513"/>
          <p14:tracePt t="20497" x="5643563" y="2711450"/>
          <p14:tracePt t="20504" x="5634038" y="2730500"/>
          <p14:tracePt t="20511" x="5626100" y="2740025"/>
          <p14:tracePt t="20517" x="5607050" y="2747963"/>
          <p14:tracePt t="20533" x="5589588" y="2767013"/>
          <p14:tracePt t="20540" x="5589588" y="2776538"/>
          <p14:tracePt t="20546" x="5561013" y="2784475"/>
          <p14:tracePt t="20554" x="5543550" y="2803525"/>
          <p14:tracePt t="20559" x="5497513" y="2820988"/>
          <p14:tracePt t="20567" x="5480050" y="2840038"/>
          <p14:tracePt t="20574" x="5414963" y="2867025"/>
          <p14:tracePt t="20582" x="5370513" y="2894013"/>
          <p14:tracePt t="20588" x="5341938" y="2913063"/>
          <p14:tracePt t="20595" x="5297488" y="2930525"/>
          <p14:tracePt t="20602" x="5241925" y="2949575"/>
          <p14:tracePt t="20608" x="5195888" y="2968625"/>
          <p14:tracePt t="20616" x="5141913" y="3013075"/>
          <p14:tracePt t="20623" x="5105400" y="3032125"/>
          <p14:tracePt t="20630" x="5095875" y="3041650"/>
          <p14:tracePt t="20638" x="5068888" y="3049588"/>
          <p14:tracePt t="20643" x="5049838" y="3049588"/>
          <p14:tracePt t="20651" x="5032375" y="3059113"/>
          <p14:tracePt t="20658" x="5005388" y="3068638"/>
          <p14:tracePt t="20665" x="4976813" y="3078163"/>
          <p14:tracePt t="20673" x="4959350" y="3086100"/>
          <p14:tracePt t="20679" x="4940300" y="3086100"/>
          <p14:tracePt t="20686" x="4932363" y="3095625"/>
          <p14:tracePt t="20692" x="4913313" y="3105150"/>
          <p14:tracePt t="20700" x="4895850" y="3105150"/>
          <p14:tracePt t="20707" x="4886325" y="3105150"/>
          <p14:tracePt t="20713" x="4867275" y="3114675"/>
          <p14:tracePt t="20721" x="4857750" y="3114675"/>
          <p14:tracePt t="20728" x="4849813" y="3122613"/>
          <p14:tracePt t="20735" x="4840288" y="3122613"/>
          <p14:tracePt t="20742" x="4821238" y="3132138"/>
          <p14:tracePt t="20750" x="4803775" y="3141663"/>
          <p14:tracePt t="20755" x="4794250" y="3141663"/>
          <p14:tracePt t="20762" x="4767263" y="3141663"/>
          <p14:tracePt t="20771" x="4711700" y="3159125"/>
          <p14:tracePt t="20777" x="4675188" y="3178175"/>
          <p14:tracePt t="20784" x="4630738" y="3187700"/>
          <p14:tracePt t="20790" x="4594225" y="3187700"/>
          <p14:tracePt t="20797" x="4529138" y="3214688"/>
          <p14:tracePt t="20804" x="4484688" y="3224213"/>
          <p14:tracePt t="20812" x="4419600" y="3232150"/>
          <p14:tracePt t="20819" x="4383088" y="3241675"/>
          <p14:tracePt t="20826" x="4365625" y="3251200"/>
          <p14:tracePt t="20833" x="4346575" y="3251200"/>
          <p14:tracePt t="20839" x="4319588" y="3251200"/>
          <p14:tracePt t="20847" x="4292600" y="3251200"/>
          <p14:tracePt t="20855" x="4246563" y="3251200"/>
          <p14:tracePt t="20860" x="4192588" y="3251200"/>
          <p14:tracePt t="20868" x="4100513" y="3251200"/>
          <p14:tracePt t="20875" x="4027488" y="3251200"/>
          <p14:tracePt t="20882" x="3935413" y="3251200"/>
          <p14:tracePt t="20888" x="3817938" y="3232150"/>
          <p14:tracePt t="20896" x="3698875" y="3232150"/>
          <p14:tracePt t="20903" x="3589338" y="3232150"/>
          <p14:tracePt t="20910" x="3470275" y="3232150"/>
          <p14:tracePt t="20917" x="3406775" y="3232150"/>
          <p14:tracePt t="20923" x="3333750" y="3224213"/>
          <p14:tracePt t="20930" x="3287713" y="3224213"/>
          <p14:tracePt t="20938" x="3195638" y="3224213"/>
          <p14:tracePt t="20945" x="3095625" y="3214688"/>
          <p14:tracePt t="20952" x="2976563" y="3195638"/>
          <p14:tracePt t="20958" x="2859088" y="3195638"/>
          <p14:tracePt t="20966" x="2757488" y="3195638"/>
          <p14:tracePt t="20973" x="2657475" y="3195638"/>
          <p14:tracePt t="20979" x="2557463" y="3195638"/>
          <p14:tracePt t="20987" x="2419350" y="3205163"/>
          <p14:tracePt t="20994" x="2319338" y="3214688"/>
          <p14:tracePt t="21001" x="2200275" y="3224213"/>
          <p14:tracePt t="21008" x="2127250" y="3224213"/>
          <p14:tracePt t="21014" x="2063750" y="3224213"/>
          <p14:tracePt t="21022" x="2009775" y="3224213"/>
          <p14:tracePt t="21028" x="1963738" y="3224213"/>
          <p14:tracePt t="21035" x="1917700" y="3214688"/>
          <p14:tracePt t="21043" x="1827213" y="3205163"/>
          <p14:tracePt t="21050" x="1717675" y="3178175"/>
          <p14:tracePt t="21056" x="1644650" y="3178175"/>
          <p14:tracePt t="21064" x="1570038" y="3168650"/>
          <p14:tracePt t="21072" x="1525588" y="3168650"/>
          <p14:tracePt t="21077" x="1479550" y="3168650"/>
          <p14:tracePt t="21084" x="1416050" y="3159125"/>
          <p14:tracePt t="21092" x="1370013" y="3151188"/>
          <p14:tracePt t="21098" x="1306513" y="3132138"/>
          <p14:tracePt t="21106" x="1233488" y="3122613"/>
          <p14:tracePt t="21113" x="1204913" y="3105150"/>
          <p14:tracePt t="21121" x="1177925" y="3095625"/>
          <p14:tracePt t="21126" x="1150938" y="3086100"/>
          <p14:tracePt t="21133" x="1114425" y="3059113"/>
          <p14:tracePt t="21140" x="1095375" y="3041650"/>
          <p14:tracePt t="21147" x="1077913" y="3032125"/>
          <p14:tracePt t="21154" x="1068388" y="3022600"/>
          <p14:tracePt t="21162" x="1041400" y="3005138"/>
          <p14:tracePt t="21169" x="1031875" y="2995613"/>
          <p14:tracePt t="21189" x="1014413" y="2968625"/>
          <p14:tracePt t="21190" x="995363" y="2959100"/>
          <p14:tracePt t="21196" x="985838" y="2940050"/>
          <p14:tracePt t="21204" x="977900" y="2930525"/>
          <p14:tracePt t="21211" x="968375" y="2922588"/>
          <p14:tracePt t="21224" x="958850" y="2903538"/>
          <p14:tracePt t="21231" x="949325" y="2894013"/>
          <p14:tracePt t="21238" x="941388" y="2894013"/>
          <p14:tracePt t="21245" x="941388" y="2886075"/>
          <p14:tracePt t="21252" x="931863" y="2876550"/>
          <p14:tracePt t="21259" x="931863" y="2857500"/>
          <p14:tracePt t="21267" x="922338" y="2840038"/>
          <p14:tracePt t="21280" x="912813" y="2830513"/>
          <p14:tracePt t="21288" x="912813" y="2813050"/>
          <p14:tracePt t="21294" x="912813" y="2803525"/>
          <p14:tracePt t="21301" x="912813" y="2794000"/>
          <p14:tracePt t="21307" x="904875" y="2784475"/>
          <p14:tracePt t="21315" x="904875" y="2776538"/>
          <p14:tracePt t="21322" x="904875" y="2767013"/>
          <p14:tracePt t="21329" x="904875" y="2757488"/>
          <p14:tracePt t="21337" x="904875" y="2740025"/>
          <p14:tracePt t="21343" x="904875" y="2730500"/>
          <p14:tracePt t="21350" x="904875" y="2711450"/>
          <p14:tracePt t="21357" x="904875" y="2703513"/>
          <p14:tracePt t="21364" x="904875" y="2693988"/>
          <p14:tracePt t="21373" x="904875" y="2684463"/>
          <p14:tracePt t="21378" x="912813" y="2667000"/>
          <p14:tracePt t="21385" x="922338" y="2638425"/>
          <p14:tracePt t="21392" x="941388" y="2620963"/>
          <p14:tracePt t="21399" x="949325" y="2601913"/>
          <p14:tracePt t="21406" x="958850" y="2574925"/>
          <p14:tracePt t="21413" x="968375" y="2565400"/>
          <p14:tracePt t="21421" x="977900" y="2547938"/>
          <p14:tracePt t="21426" x="995363" y="2520950"/>
          <p14:tracePt t="21434" x="1022350" y="2501900"/>
          <p14:tracePt t="21440" x="1041400" y="2484438"/>
          <p14:tracePt t="21448" x="1087438" y="2455863"/>
          <p14:tracePt t="21456" x="1131888" y="2411413"/>
          <p14:tracePt t="21462" x="1160463" y="2382838"/>
          <p14:tracePt t="21469" x="1187450" y="2355850"/>
          <p14:tracePt t="21476" x="1233488" y="2338388"/>
          <p14:tracePt t="21483" x="1270000" y="2309813"/>
          <p14:tracePt t="21489" x="1306513" y="2292350"/>
          <p14:tracePt t="21497" x="1343025" y="2273300"/>
          <p14:tracePt t="21505" x="1379538" y="2265363"/>
          <p14:tracePt t="21511" x="1416050" y="2246313"/>
          <p14:tracePt t="21518" x="1452563" y="2236788"/>
          <p14:tracePt t="21525" x="1489075" y="2219325"/>
          <p14:tracePt t="21532" x="1533525" y="2200275"/>
          <p14:tracePt t="21538" x="1598613" y="2192338"/>
          <p14:tracePt t="21546" x="1662113" y="2173288"/>
          <p14:tracePt t="21554" x="1735138" y="2136775"/>
          <p14:tracePt t="21560" x="1798638" y="2127250"/>
          <p14:tracePt t="21567" x="1881188" y="2109788"/>
          <p14:tracePt t="21573" x="1936750" y="2090738"/>
          <p14:tracePt t="21581" x="2027238" y="2073275"/>
          <p14:tracePt t="21588" x="2100263" y="2063750"/>
          <p14:tracePt t="21595" x="2163763" y="2054225"/>
          <p14:tracePt t="21602" x="2209800" y="2046288"/>
          <p14:tracePt t="21609" x="2236788" y="2046288"/>
          <p14:tracePt t="21616" x="2265363" y="2046288"/>
          <p14:tracePt t="21623" x="2292350" y="2046288"/>
          <p14:tracePt t="21630" x="2338388" y="2046288"/>
          <p14:tracePt t="21637" x="2374900" y="2046288"/>
          <p14:tracePt t="21644" x="2438400" y="2036763"/>
          <p14:tracePt t="21651" x="2501900" y="2017713"/>
          <p14:tracePt t="21658" x="2557463" y="2017713"/>
          <p14:tracePt t="21665" x="2620963" y="2009775"/>
          <p14:tracePt t="21671" x="2713038" y="2000250"/>
          <p14:tracePt t="21679" x="2813050" y="2000250"/>
          <p14:tracePt t="21685" x="2903538" y="2000250"/>
          <p14:tracePt t="21693" x="2976563" y="2000250"/>
          <p14:tracePt t="21699" x="3049588" y="2000250"/>
          <p14:tracePt t="21707" x="3095625" y="1990725"/>
          <p14:tracePt t="21713" x="3141663" y="1990725"/>
          <p14:tracePt t="21720" x="3195638" y="1990725"/>
          <p14:tracePt t="21728" x="3270250" y="1990725"/>
          <p14:tracePt t="21735" x="3324225" y="1981200"/>
          <p14:tracePt t="21741" x="3397250" y="1981200"/>
          <p14:tracePt t="21748" x="3470275" y="1973263"/>
          <p14:tracePt t="21756" x="3525838" y="1973263"/>
          <p14:tracePt t="21763" x="3579813" y="1963738"/>
          <p14:tracePt t="21770" x="3635375" y="1954213"/>
          <p14:tracePt t="21776" x="3689350" y="1944688"/>
          <p14:tracePt t="21784" x="3744913" y="1944688"/>
          <p14:tracePt t="21790" x="3789363" y="1944688"/>
          <p14:tracePt t="21798" x="3835400" y="1944688"/>
          <p14:tracePt t="21805" x="3871913" y="1944688"/>
          <p14:tracePt t="21811" x="3898900" y="1944688"/>
          <p14:tracePt t="21818" x="3944938" y="1944688"/>
          <p14:tracePt t="21825" x="3990975" y="1944688"/>
          <p14:tracePt t="21832" x="4037013" y="1954213"/>
          <p14:tracePt t="21839" x="4073525" y="1954213"/>
          <p14:tracePt t="21847" x="4119563" y="1954213"/>
          <p14:tracePt t="21855" x="4146550" y="1954213"/>
          <p14:tracePt t="21861" x="4183063" y="1963738"/>
          <p14:tracePt t="21867" x="4210050" y="1963738"/>
          <p14:tracePt t="21875" x="4265613" y="1973263"/>
          <p14:tracePt t="21881" x="4302125" y="1981200"/>
          <p14:tracePt t="21888" x="4329113" y="2000250"/>
          <p14:tracePt t="21895" x="4383088" y="2009775"/>
          <p14:tracePt t="21903" x="4402138" y="2017713"/>
          <p14:tracePt t="21909" x="4429125" y="2027238"/>
          <p14:tracePt t="21916" x="4465638" y="2046288"/>
          <p14:tracePt t="21923" x="4492625" y="2054225"/>
          <p14:tracePt t="21930" x="4521200" y="2063750"/>
          <p14:tracePt t="21938" x="4548188" y="2073275"/>
          <p14:tracePt t="21944" x="4575175" y="2082800"/>
          <p14:tracePt t="21951" x="4594225" y="2082800"/>
          <p14:tracePt t="21958" x="4621213" y="2082800"/>
          <p14:tracePt t="21965" x="4630738" y="2090738"/>
          <p14:tracePt t="21972" x="4657725" y="2100263"/>
          <p14:tracePt t="21979" x="4675188" y="2109788"/>
          <p14:tracePt t="21986" x="4684713" y="2109788"/>
          <p14:tracePt t="21994" x="4694238" y="2127250"/>
          <p14:tracePt t="22000" x="4703763" y="2127250"/>
          <p14:tracePt t="22007" x="4711700" y="2127250"/>
          <p14:tracePt t="22014" x="4721225" y="2127250"/>
          <p14:tracePt t="22021" x="4730750" y="2136775"/>
          <p14:tracePt t="22028" x="4740275" y="2146300"/>
          <p14:tracePt t="22035" x="4748213" y="2146300"/>
          <p14:tracePt t="22043" x="4757738" y="2155825"/>
          <p14:tracePt t="22050" x="4767263" y="2163763"/>
          <p14:tracePt t="22057" x="4776788" y="2173288"/>
          <p14:tracePt t="22062" x="4776788" y="2182813"/>
          <p14:tracePt t="22071" x="4784725" y="2182813"/>
          <p14:tracePt t="22077" x="4803775" y="2200275"/>
          <p14:tracePt t="22091" x="4821238" y="2219325"/>
          <p14:tracePt t="22105" x="4840288" y="2236788"/>
          <p14:tracePt t="22119" x="4857750" y="2255838"/>
          <p14:tracePt t="22126" x="4857750" y="2265363"/>
          <p14:tracePt t="22133" x="4876800" y="2282825"/>
          <p14:tracePt t="22140" x="4886325" y="2292350"/>
          <p14:tracePt t="22147" x="4895850" y="2292350"/>
          <p14:tracePt t="22155" x="4895850" y="2301875"/>
          <p14:tracePt t="22161" x="4903788" y="2319338"/>
          <p14:tracePt t="22168" x="4913313" y="2328863"/>
          <p14:tracePt t="22175" x="4922838" y="2346325"/>
          <p14:tracePt t="22183" x="4922838" y="2355850"/>
          <p14:tracePt t="22189" x="4922838" y="2365375"/>
          <p14:tracePt t="22197" x="4922838" y="2374900"/>
          <p14:tracePt t="22204" x="4932363" y="2382838"/>
          <p14:tracePt t="22210" x="4940300" y="2392363"/>
          <p14:tracePt t="22217" x="4940300" y="2401888"/>
          <p14:tracePt t="22224" x="4949825" y="2411413"/>
          <p14:tracePt t="22231" x="4949825" y="2428875"/>
          <p14:tracePt t="22238" x="4949825" y="2438400"/>
          <p14:tracePt t="22245" x="4949825" y="2447925"/>
          <p14:tracePt t="22252" x="4949825" y="2455863"/>
          <p14:tracePt t="22266" x="4949825" y="2474913"/>
          <p14:tracePt t="22280" x="4949825" y="2492375"/>
          <p14:tracePt t="22288" x="4949825" y="2501900"/>
          <p14:tracePt t="22295" x="4949825" y="2511425"/>
          <p14:tracePt t="22301" x="4949825" y="2520950"/>
          <p14:tracePt t="22307" x="4949825" y="2528888"/>
          <p14:tracePt t="22315" x="4949825" y="2547938"/>
          <p14:tracePt t="22328" x="4949825" y="2565400"/>
          <p14:tracePt t="22344" x="4949825" y="2574925"/>
          <p14:tracePt t="22350" x="4949825" y="2584450"/>
          <p14:tracePt t="22356" x="4949825" y="2593975"/>
          <p14:tracePt t="22371" x="4949825" y="2601913"/>
          <p14:tracePt t="22378" x="4949825" y="2611438"/>
          <p14:tracePt t="22385" x="4940300" y="2620963"/>
          <p14:tracePt t="22398" x="4932363" y="2630488"/>
          <p14:tracePt t="22420" x="4932363" y="2647950"/>
          <p14:tracePt t="22427" x="4922838" y="2647950"/>
          <p14:tracePt t="22433" x="4913313" y="2657475"/>
          <p14:tracePt t="22449" x="4913313" y="2667000"/>
          <p14:tracePt t="22454" x="4913313" y="2674938"/>
          <p14:tracePt t="22461" x="4903788" y="2674938"/>
          <p14:tracePt t="22468" x="4895850" y="2674938"/>
          <p14:tracePt t="22476" x="4895850" y="2684463"/>
          <p14:tracePt t="22483" x="4895850" y="2693988"/>
          <p14:tracePt t="22490" x="4886325" y="2693988"/>
          <p14:tracePt t="22497" x="4886325" y="2703513"/>
          <p14:tracePt t="22511" x="4876800" y="2703513"/>
          <p14:tracePt t="22518" x="4876800" y="2711450"/>
          <p14:tracePt t="22539" x="4876800" y="2720975"/>
          <p14:tracePt t="22560" x="4867275" y="2720975"/>
          <p14:tracePt t="22588" x="4857750" y="2730500"/>
          <p14:tracePt t="22608" x="4857750" y="2740025"/>
          <p14:tracePt t="22622" x="4849813" y="2740025"/>
          <p14:tracePt t="22637" x="4840288" y="2740025"/>
          <p14:tracePt t="22643" x="4840288" y="2747963"/>
          <p14:tracePt t="22650" x="4830763" y="2747963"/>
          <p14:tracePt t="22657" x="4830763" y="2757488"/>
          <p14:tracePt t="22678" x="4821238" y="2767013"/>
          <p14:tracePt t="22693" x="4821238" y="2776538"/>
          <p14:tracePt t="22706" x="4813300" y="2776538"/>
          <p14:tracePt t="22712" x="4813300" y="2784475"/>
          <p14:tracePt t="22721" x="4813300" y="2794000"/>
          <p14:tracePt t="22748" x="4813300" y="2803525"/>
          <p14:tracePt t="22762" x="4803775" y="2813050"/>
          <p14:tracePt t="22769" x="4794250" y="2813050"/>
          <p14:tracePt t="22784" x="4794250" y="2820988"/>
          <p14:tracePt t="22790" x="4794250" y="2830513"/>
          <p14:tracePt t="22797" x="4784725" y="2830513"/>
          <p14:tracePt t="22804" x="4776788" y="2840038"/>
          <p14:tracePt t="22825" x="4776788" y="2849563"/>
          <p14:tracePt t="22833" x="4767263" y="2857500"/>
          <p14:tracePt t="22839" x="4757738" y="2857500"/>
          <p14:tracePt t="22853" x="4757738" y="2867025"/>
          <p14:tracePt t="22868" x="4748213" y="2876550"/>
          <p14:tracePt t="22874" x="4740275" y="2876550"/>
          <p14:tracePt t="22888" x="4740275" y="2886075"/>
          <p14:tracePt t="22903" x="4730750" y="2894013"/>
          <p14:tracePt t="22909" x="4711700" y="2894013"/>
          <p14:tracePt t="22923" x="4703763" y="2903538"/>
          <p14:tracePt t="22939" x="4694238" y="2913063"/>
          <p14:tracePt t="22951" x="4684713" y="2913063"/>
          <p14:tracePt t="22958" x="4675188" y="2922588"/>
          <p14:tracePt t="22965" x="4667250" y="2930525"/>
          <p14:tracePt t="22986" x="4667250" y="2940050"/>
          <p14:tracePt t="22993" x="4657725" y="2940050"/>
          <p14:tracePt t="23000" x="4648200" y="2940050"/>
          <p14:tracePt t="23006" x="4648200" y="2949575"/>
          <p14:tracePt t="23028" x="4638675" y="2959100"/>
          <p14:tracePt t="23035" x="4630738" y="2959100"/>
          <p14:tracePt t="23055" x="4621213" y="2959100"/>
          <p14:tracePt t="23077" x="4611688" y="2968625"/>
          <p14:tracePt t="23098" x="4611688" y="2976563"/>
          <p14:tracePt t="23127" x="4602163" y="2976563"/>
          <p14:tracePt t="23147" x="4594225" y="2976563"/>
          <p14:tracePt t="23490" x="4594225" y="2986088"/>
          <p14:tracePt t="23580" x="4594225" y="2995613"/>
          <p14:tracePt t="24371" x="4584700" y="2995613"/>
          <p14:tracePt t="24377" x="4584700" y="3005138"/>
          <p14:tracePt t="24391" x="4575175" y="3005138"/>
          <p14:tracePt t="24398" x="4575175" y="3013075"/>
          <p14:tracePt t="24405" x="4565650" y="3013075"/>
          <p14:tracePt t="24426" x="4548188" y="3013075"/>
          <p14:tracePt t="24440" x="4538663" y="3022600"/>
          <p14:tracePt t="24448" x="4529138" y="3022600"/>
          <p14:tracePt t="24454" x="4521200" y="3032125"/>
          <p14:tracePt t="24461" x="4502150" y="3041650"/>
          <p14:tracePt t="24468" x="4492625" y="3041650"/>
          <p14:tracePt t="24475" x="4465638" y="3059113"/>
          <p14:tracePt t="24482" x="4438650" y="3068638"/>
          <p14:tracePt t="24489" x="4429125" y="3078163"/>
          <p14:tracePt t="24496" x="4402138" y="3095625"/>
          <p14:tracePt t="24504" x="4383088" y="3095625"/>
          <p14:tracePt t="24510" x="4356100" y="3114675"/>
          <p14:tracePt t="24517" x="4302125" y="3141663"/>
          <p14:tracePt t="24523" x="4229100" y="3168650"/>
          <p14:tracePt t="24531" x="4100513" y="3214688"/>
          <p14:tracePt t="24538" x="3971925" y="3268663"/>
          <p14:tracePt t="24546" x="3890963" y="3305175"/>
          <p14:tracePt t="24552" x="3798888" y="3333750"/>
          <p14:tracePt t="24559" x="3708400" y="3360738"/>
          <p14:tracePt t="24567" x="3616325" y="3378200"/>
          <p14:tracePt t="24572" x="3525838" y="3406775"/>
          <p14:tracePt t="24579" x="3433763" y="3414713"/>
          <p14:tracePt t="24588" x="3351213" y="3414713"/>
          <p14:tracePt t="24594" x="3287713" y="3424238"/>
          <p14:tracePt t="24601" x="3224213" y="3424238"/>
          <p14:tracePt t="24607" x="3168650" y="3433763"/>
          <p14:tracePt t="24615" x="3078163" y="3433763"/>
          <p14:tracePt t="24623" x="2986088" y="3433763"/>
          <p14:tracePt t="24628" x="2876550" y="3451225"/>
          <p14:tracePt t="24636" x="2757488" y="3470275"/>
          <p14:tracePt t="24644" x="2676525" y="3479800"/>
          <p14:tracePt t="24650" x="2603500" y="3487738"/>
          <p14:tracePt t="24656" x="2511425" y="3487738"/>
          <p14:tracePt t="24664" x="2401888" y="3487738"/>
          <p14:tracePt t="24671" x="2265363" y="3506788"/>
          <p14:tracePt t="24677" x="2163763" y="3506788"/>
          <p14:tracePt t="24686" x="2063750" y="3524250"/>
          <p14:tracePt t="24692" x="2000250" y="3524250"/>
          <p14:tracePt t="24699" x="1944688" y="3524250"/>
          <p14:tracePt t="24705" x="1863725" y="3524250"/>
          <p14:tracePt t="24713" x="1781175" y="3524250"/>
          <p14:tracePt t="24719" x="1689100" y="3524250"/>
          <p14:tracePt t="24727" x="1606550" y="3524250"/>
          <p14:tracePt t="24734" x="1533525" y="3524250"/>
          <p14:tracePt t="24741" x="1479550" y="3533775"/>
          <p14:tracePt t="24749" x="1433513" y="3533775"/>
          <p14:tracePt t="24754" x="1387475" y="3524250"/>
          <p14:tracePt t="24761" x="1323975" y="3524250"/>
          <p14:tracePt t="24769" x="1277938" y="3524250"/>
          <p14:tracePt t="24776" x="1233488" y="3524250"/>
          <p14:tracePt t="24783" x="1177925" y="3533775"/>
          <p14:tracePt t="24790" x="1150938" y="3543300"/>
          <p14:tracePt t="24797" x="1114425" y="3543300"/>
          <p14:tracePt t="24805" x="1087438" y="3543300"/>
          <p14:tracePt t="24810" x="1050925" y="3543300"/>
          <p14:tracePt t="24817" x="1041400" y="3543300"/>
          <p14:tracePt t="24824" x="1004888" y="3543300"/>
          <p14:tracePt t="24832" x="985838" y="3543300"/>
          <p14:tracePt t="24839" x="977900" y="3543300"/>
          <p14:tracePt t="24846" x="958850" y="3543300"/>
          <p14:tracePt t="24853" x="949325" y="3543300"/>
          <p14:tracePt t="24860" x="931863" y="3543300"/>
          <p14:tracePt t="24867" x="912813" y="3543300"/>
          <p14:tracePt t="24873" x="904875" y="3543300"/>
          <p14:tracePt t="24880" x="895350" y="3533775"/>
          <p14:tracePt t="24888" x="885825" y="3533775"/>
          <p14:tracePt t="24894" x="876300" y="3533775"/>
          <p14:tracePt t="24902" x="868363" y="3524250"/>
          <p14:tracePt t="24909" x="858838" y="3524250"/>
          <p14:tracePt t="24916" x="839788" y="3516313"/>
          <p14:tracePt t="24922" x="831850" y="3516313"/>
          <p14:tracePt t="24930" x="812800" y="3497263"/>
          <p14:tracePt t="24938" x="803275" y="3497263"/>
          <p14:tracePt t="24943" x="793750" y="3479800"/>
          <p14:tracePt t="24950" x="785813" y="3479800"/>
          <p14:tracePt t="24957" x="766763" y="3470275"/>
          <p14:tracePt t="24965" x="757238" y="3451225"/>
          <p14:tracePt t="24971" x="739775" y="3443288"/>
          <p14:tracePt t="24986" x="730250" y="3433763"/>
          <p14:tracePt t="24993" x="720725" y="3424238"/>
          <p14:tracePt t="25000" x="712788" y="3414713"/>
          <p14:tracePt t="25006" x="693738" y="3406775"/>
          <p14:tracePt t="25013" x="684213" y="3387725"/>
          <p14:tracePt t="25021" x="666750" y="3378200"/>
          <p14:tracePt t="25027" x="666750" y="3370263"/>
          <p14:tracePt t="25035" x="666750" y="3360738"/>
          <p14:tracePt t="25041" x="647700" y="3360738"/>
          <p14:tracePt t="25048" x="647700" y="3351213"/>
          <p14:tracePt t="25055" x="647700" y="3341688"/>
          <p14:tracePt t="25062" x="639763" y="3333750"/>
          <p14:tracePt t="25069" x="630238" y="3324225"/>
          <p14:tracePt t="25077" x="630238" y="3314700"/>
          <p14:tracePt t="25084" x="630238" y="3305175"/>
          <p14:tracePt t="25090" x="620713" y="3297238"/>
          <p14:tracePt t="25104" x="611188" y="3278188"/>
          <p14:tracePt t="25112" x="611188" y="3260725"/>
          <p14:tracePt t="25118" x="611188" y="3241675"/>
          <p14:tracePt t="25126" x="611188" y="3224213"/>
          <p14:tracePt t="25133" x="611188" y="3214688"/>
          <p14:tracePt t="25139" x="611188" y="3195638"/>
          <p14:tracePt t="25155" x="611188" y="3168650"/>
          <p14:tracePt t="25160" x="611188" y="3159125"/>
          <p14:tracePt t="25166" x="611188" y="3132138"/>
          <p14:tracePt t="25174" x="611188" y="3122613"/>
          <p14:tracePt t="25182" x="611188" y="3105150"/>
          <p14:tracePt t="25188" x="611188" y="3095625"/>
          <p14:tracePt t="25195" x="611188" y="3086100"/>
          <p14:tracePt t="25203" x="611188" y="3068638"/>
          <p14:tracePt t="25216" x="611188" y="3049588"/>
          <p14:tracePt t="25231" x="611188" y="3041650"/>
          <p14:tracePt t="25238" x="611188" y="3032125"/>
          <p14:tracePt t="25252" x="611188" y="3022600"/>
          <p14:tracePt t="25258" x="611188" y="3005138"/>
          <p14:tracePt t="25271" x="611188" y="2986088"/>
          <p14:tracePt t="25293" x="611188" y="2976563"/>
          <p14:tracePt t="25300" x="611188" y="2968625"/>
          <p14:tracePt t="25307" x="611188" y="2959100"/>
          <p14:tracePt t="25321" x="611188" y="2949575"/>
          <p14:tracePt t="25328" x="611188" y="2940050"/>
          <p14:tracePt t="25349" x="611188" y="2930525"/>
          <p14:tracePt t="25363" x="611188" y="2922588"/>
          <p14:tracePt t="25377" x="620713" y="2922588"/>
          <p14:tracePt t="25390" x="620713" y="2913063"/>
          <p14:tracePt t="25398" x="620713" y="2903538"/>
          <p14:tracePt t="25404" x="630238" y="2903538"/>
          <p14:tracePt t="25447" x="630238" y="2894013"/>
          <p14:tracePt t="25475" x="630238" y="2886075"/>
          <p14:tracePt t="26272" x="639763" y="2886075"/>
          <p14:tracePt t="26279" x="647700" y="2886075"/>
          <p14:tracePt t="26286" x="657225" y="2886075"/>
          <p14:tracePt t="26293" x="666750" y="2894013"/>
          <p14:tracePt t="26300" x="684213" y="2903538"/>
          <p14:tracePt t="26307" x="693738" y="2903538"/>
          <p14:tracePt t="26314" x="703263" y="2913063"/>
          <p14:tracePt t="26321" x="712788" y="2922588"/>
          <p14:tracePt t="26327" x="720725" y="2922588"/>
          <p14:tracePt t="26335" x="730250" y="2940050"/>
          <p14:tracePt t="26342" x="749300" y="2949575"/>
          <p14:tracePt t="26356" x="757238" y="2949575"/>
          <p14:tracePt t="26363" x="766763" y="2959100"/>
          <p14:tracePt t="26377" x="785813" y="2959100"/>
          <p14:tracePt t="26384" x="793750" y="2968625"/>
          <p14:tracePt t="26390" x="793750" y="2976563"/>
          <p14:tracePt t="26397" x="803275" y="2976563"/>
          <p14:tracePt t="26404" x="812800" y="2976563"/>
          <p14:tracePt t="26412" x="822325" y="2976563"/>
          <p14:tracePt t="26418" x="839788" y="2986088"/>
          <p14:tracePt t="26426" x="839788" y="2995613"/>
          <p14:tracePt t="26433" x="868363" y="3005138"/>
          <p14:tracePt t="26439" x="876300" y="3005138"/>
          <p14:tracePt t="26446" x="885825" y="3013075"/>
          <p14:tracePt t="26455" x="895350" y="3022600"/>
          <p14:tracePt t="26460" x="912813" y="3032125"/>
          <p14:tracePt t="26467" x="922338" y="3032125"/>
          <p14:tracePt t="26475" x="941388" y="3032125"/>
          <p14:tracePt t="26482" x="968375" y="3049588"/>
          <p14:tracePt t="26488" x="977900" y="3059113"/>
          <p14:tracePt t="26496" x="985838" y="3068638"/>
          <p14:tracePt t="26503" x="995363" y="3068638"/>
          <p14:tracePt t="26510" x="1004888" y="3068638"/>
          <p14:tracePt t="26517" x="1022350" y="3078163"/>
          <p14:tracePt t="26523" x="1031875" y="3086100"/>
          <p14:tracePt t="26531" x="1050925" y="3095625"/>
          <p14:tracePt t="26538" x="1068388" y="3095625"/>
          <p14:tracePt t="26544" x="1077913" y="3105150"/>
          <p14:tracePt t="26552" x="1095375" y="3114675"/>
          <p14:tracePt t="26558" x="1104900" y="3122613"/>
          <p14:tracePt t="26566" x="1131888" y="3122613"/>
          <p14:tracePt t="26572" x="1150938" y="3132138"/>
          <p14:tracePt t="26580" x="1168400" y="3151188"/>
          <p14:tracePt t="26587" x="1196975" y="3151188"/>
          <p14:tracePt t="26593" x="1204913" y="3151188"/>
          <p14:tracePt t="26601" x="1223963" y="3151188"/>
          <p14:tracePt t="26607" x="1233488" y="3159125"/>
          <p14:tracePt t="26614" x="1241425" y="3168650"/>
          <p14:tracePt t="26622" x="1260475" y="3178175"/>
          <p14:tracePt t="26628" x="1270000" y="3178175"/>
          <p14:tracePt t="26635" x="1277938" y="3178175"/>
          <p14:tracePt t="26643" x="1287463" y="3178175"/>
          <p14:tracePt t="26650" x="1296988" y="3178175"/>
          <p14:tracePt t="26656" x="1306513" y="3178175"/>
          <p14:tracePt t="26664" x="1323975" y="3178175"/>
          <p14:tracePt t="26671" x="1343025" y="3178175"/>
          <p14:tracePt t="26677" x="1360488" y="3187700"/>
          <p14:tracePt t="26684" x="1387475" y="3187700"/>
          <p14:tracePt t="26691" x="1397000" y="3195638"/>
          <p14:tracePt t="26698" x="1416050" y="3195638"/>
          <p14:tracePt t="26705" x="1423988" y="3195638"/>
          <p14:tracePt t="26712" x="1433513" y="3205163"/>
          <p14:tracePt t="26720" x="1452563" y="3214688"/>
          <p14:tracePt t="26733" x="1470025" y="3214688"/>
          <p14:tracePt t="26740" x="1489075" y="3214688"/>
          <p14:tracePt t="26748" x="1489075" y="3224213"/>
          <p14:tracePt t="26754" x="1497013" y="3224213"/>
          <p14:tracePt t="26761" x="1506538" y="3232150"/>
          <p14:tracePt t="26768" x="1516063" y="3232150"/>
          <p14:tracePt t="26774" x="1533525" y="3241675"/>
          <p14:tracePt t="26781" x="1543050" y="3241675"/>
          <p14:tracePt t="26789" x="1562100" y="3241675"/>
          <p14:tracePt t="26797" x="1570038" y="3241675"/>
          <p14:tracePt t="26804" x="1579563" y="3241675"/>
          <p14:tracePt t="26810" x="1589088" y="3241675"/>
          <p14:tracePt t="26817" x="1598613" y="3251200"/>
          <p14:tracePt t="26823" x="1616075" y="3260725"/>
          <p14:tracePt t="26831" x="1635125" y="3268663"/>
          <p14:tracePt t="26838" x="1644650" y="3268663"/>
          <p14:tracePt t="26846" x="1652588" y="3268663"/>
          <p14:tracePt t="26859" x="1662113" y="3278188"/>
          <p14:tracePt t="26866" x="1671638" y="3287713"/>
          <p14:tracePt t="26873" x="1681163" y="3287713"/>
          <p14:tracePt t="26888" x="1698625" y="3287713"/>
          <p14:tracePt t="26894" x="1717675" y="3297238"/>
          <p14:tracePt t="26901" x="1725613" y="3305175"/>
          <p14:tracePt t="26907" x="1744663" y="3305175"/>
          <p14:tracePt t="26915" x="1762125" y="3305175"/>
          <p14:tracePt t="26922" x="1790700" y="3314700"/>
          <p14:tracePt t="26929" x="1808163" y="3324225"/>
          <p14:tracePt t="26936" x="1817688" y="3333750"/>
          <p14:tracePt t="26943" x="1844675" y="3333750"/>
          <p14:tracePt t="26950" x="1854200" y="3333750"/>
          <p14:tracePt t="26957" x="1871663" y="3333750"/>
          <p14:tracePt t="26964" x="1890713" y="3341688"/>
          <p14:tracePt t="26971" x="1917700" y="3341688"/>
          <p14:tracePt t="26978" x="1944688" y="3351213"/>
          <p14:tracePt t="26985" x="1954213" y="3360738"/>
          <p14:tracePt t="26993" x="1981200" y="3370263"/>
          <p14:tracePt t="26999" x="2000250" y="3370263"/>
          <p14:tracePt t="27005" x="2027238" y="3370263"/>
          <p14:tracePt t="27012" x="2063750" y="3378200"/>
          <p14:tracePt t="27019" x="2082800" y="3378200"/>
          <p14:tracePt t="27027" x="2119313" y="3378200"/>
          <p14:tracePt t="27034" x="2146300" y="3378200"/>
          <p14:tracePt t="27041" x="2155825" y="3378200"/>
          <p14:tracePt t="27048" x="2173288" y="3378200"/>
          <p14:tracePt t="27055" x="2182813" y="3378200"/>
          <p14:tracePt t="27062" x="2200275" y="3378200"/>
          <p14:tracePt t="27068" x="2209800" y="3378200"/>
          <p14:tracePt t="27076" x="2236788" y="3378200"/>
          <p14:tracePt t="27083" x="2255838" y="3378200"/>
          <p14:tracePt t="27090" x="2282825" y="3378200"/>
          <p14:tracePt t="27097" x="2309813" y="3378200"/>
          <p14:tracePt t="27105" x="2338388" y="3378200"/>
          <p14:tracePt t="27110" x="2374900" y="3370263"/>
          <p14:tracePt t="27118" x="2419350" y="3360738"/>
          <p14:tracePt t="27124" x="2457450" y="3351213"/>
          <p14:tracePt t="27132" x="2484438" y="3351213"/>
          <p14:tracePt t="27139" x="2511425" y="3351213"/>
          <p14:tracePt t="27146" x="2530475" y="3341688"/>
          <p14:tracePt t="27153" x="2547938" y="3333750"/>
          <p14:tracePt t="27160" x="2574925" y="3333750"/>
          <p14:tracePt t="27172" x="2603500" y="3324225"/>
          <p14:tracePt t="27173" x="2630488" y="3324225"/>
          <p14:tracePt t="27180" x="2647950" y="3324225"/>
          <p14:tracePt t="27188" x="2657475" y="3324225"/>
          <p14:tracePt t="27195" x="2667000" y="3324225"/>
          <p14:tracePt t="27201" x="2676525" y="3324225"/>
          <p14:tracePt t="27208" x="2684463" y="3324225"/>
          <p14:tracePt t="27216" x="2693988" y="3324225"/>
          <p14:tracePt t="27222" x="2713038" y="3324225"/>
          <p14:tracePt t="27230" x="2730500" y="3314700"/>
          <p14:tracePt t="27237" x="2740025" y="3314700"/>
          <p14:tracePt t="27243" x="2757488" y="3314700"/>
          <p14:tracePt t="27251" x="2776538" y="3314700"/>
          <p14:tracePt t="27257" x="2794000" y="3314700"/>
          <p14:tracePt t="27264" x="2822575" y="3314700"/>
          <p14:tracePt t="27272" x="2840038" y="3314700"/>
          <p14:tracePt t="27278" x="2849563" y="3314700"/>
          <p14:tracePt t="27286" x="2859088" y="3314700"/>
          <p14:tracePt t="27292" x="2876550" y="3314700"/>
          <p14:tracePt t="27299" x="2886075" y="3314700"/>
          <p14:tracePt t="27306" x="2903538" y="3314700"/>
          <p14:tracePt t="27314" x="2922588" y="3314700"/>
          <p14:tracePt t="27321" x="2949575" y="3314700"/>
          <p14:tracePt t="27327" x="2976563" y="3314700"/>
          <p14:tracePt t="27341" x="2995613" y="3314700"/>
          <p14:tracePt t="27348" x="3013075" y="3314700"/>
          <p14:tracePt t="27355" x="3041650" y="3314700"/>
          <p14:tracePt t="27362" x="3059113" y="3314700"/>
          <p14:tracePt t="27371" x="3078163" y="3314700"/>
          <p14:tracePt t="27376" x="3086100" y="3314700"/>
          <p14:tracePt t="27384" x="3105150" y="3314700"/>
          <p14:tracePt t="27397" x="3114675" y="3314700"/>
          <p14:tracePt t="27405" x="3122613" y="3314700"/>
          <p14:tracePt t="27411" x="3132138" y="3314700"/>
          <p14:tracePt t="27418" x="3141663" y="3314700"/>
          <p14:tracePt t="27425" x="3151188" y="3314700"/>
          <p14:tracePt t="27439" x="3159125" y="3314700"/>
          <p14:tracePt t="27446" x="3168650" y="3314700"/>
          <p14:tracePt t="27455" x="3178175" y="3314700"/>
          <p14:tracePt t="27459" x="3187700" y="3314700"/>
          <p14:tracePt t="27474" x="3205163" y="3314700"/>
          <p14:tracePt t="27495" x="3214688" y="3314700"/>
          <p14:tracePt t="27502" x="3224213" y="3314700"/>
          <p14:tracePt t="27531" x="3232150" y="3314700"/>
          <p14:tracePt t="27544" x="3241675" y="3314700"/>
          <p14:tracePt t="27579" x="3251200" y="3314700"/>
          <p14:tracePt t="30850" x="3251200" y="3305175"/>
          <p14:tracePt t="30864" x="3241675" y="3305175"/>
          <p14:tracePt t="30871" x="3241675" y="3297238"/>
          <p14:tracePt t="30877" x="3232150" y="3297238"/>
          <p14:tracePt t="30899" x="3224213" y="3297238"/>
          <p14:tracePt t="30905" x="3224213" y="3278188"/>
          <p14:tracePt t="30912" x="3214688" y="3278188"/>
          <p14:tracePt t="30934" x="3205163" y="3278188"/>
          <p14:tracePt t="30948" x="3195638" y="3268663"/>
          <p14:tracePt t="30955" x="3195638" y="3260725"/>
          <p14:tracePt t="30968" x="3187700" y="3260725"/>
          <p14:tracePt t="30983" x="3178175" y="3241675"/>
          <p14:tracePt t="30989" x="3178175" y="3232150"/>
          <p14:tracePt t="30997" x="3168650" y="3232150"/>
          <p14:tracePt t="31005" x="3168650" y="3214688"/>
          <p14:tracePt t="31011" x="3159125" y="3195638"/>
          <p14:tracePt t="31018" x="3159125" y="3178175"/>
          <p14:tracePt t="31025" x="3159125" y="3159125"/>
          <p14:tracePt t="31032" x="3151188" y="3151188"/>
          <p14:tracePt t="31039" x="3141663" y="3122613"/>
          <p14:tracePt t="31046" x="3141663" y="3114675"/>
          <p14:tracePt t="31052" x="3141663" y="3086100"/>
          <p14:tracePt t="31060" x="3141663" y="3068638"/>
          <p14:tracePt t="31067" x="3141663" y="3059113"/>
          <p14:tracePt t="31073" x="3141663" y="3041650"/>
          <p14:tracePt t="31081" x="3141663" y="3032125"/>
          <p14:tracePt t="31088" x="3141663" y="3013075"/>
          <p14:tracePt t="31095" x="3141663" y="3005138"/>
          <p14:tracePt t="31102" x="3141663" y="2986088"/>
          <p14:tracePt t="31108" x="3141663" y="2976563"/>
          <p14:tracePt t="31115" x="3151188" y="2968625"/>
          <p14:tracePt t="31123" x="3151188" y="2949575"/>
          <p14:tracePt t="31130" x="3151188" y="2930525"/>
          <p14:tracePt t="31137" x="3151188" y="2903538"/>
          <p14:tracePt t="31144" x="3159125" y="2876550"/>
          <p14:tracePt t="31155" x="3168650" y="2840038"/>
          <p14:tracePt t="31157" x="3195638" y="2794000"/>
          <p14:tracePt t="31164" x="3214688" y="2740025"/>
          <p14:tracePt t="31171" x="3224213" y="2720975"/>
          <p14:tracePt t="31177" x="3224213" y="2703513"/>
          <p14:tracePt t="31185" x="3232150" y="2674938"/>
          <p14:tracePt t="31192" x="3241675" y="2657475"/>
          <p14:tracePt t="31199" x="3251200" y="2638425"/>
          <p14:tracePt t="31206" x="3260725" y="2611438"/>
          <p14:tracePt t="31214" x="3260725" y="2601913"/>
          <p14:tracePt t="31221" x="3270250" y="2584450"/>
          <p14:tracePt t="31234" x="3270250" y="2565400"/>
          <p14:tracePt t="31241" x="3270250" y="2557463"/>
          <p14:tracePt t="31248" x="3270250" y="2538413"/>
          <p14:tracePt t="31254" x="3270250" y="2520950"/>
          <p14:tracePt t="31262" x="3270250" y="2511425"/>
          <p14:tracePt t="31271" x="3270250" y="2501900"/>
          <p14:tracePt t="31276" x="3270250" y="2492375"/>
          <p14:tracePt t="31283" x="3270250" y="2484438"/>
          <p14:tracePt t="31290" x="3270250" y="2474913"/>
          <p14:tracePt t="31297" x="3270250" y="2455863"/>
          <p14:tracePt t="31305" x="3270250" y="2447925"/>
          <p14:tracePt t="31311" x="3270250" y="2419350"/>
          <p14:tracePt t="31318" x="3270250" y="2411413"/>
          <p14:tracePt t="31332" x="3270250" y="2401888"/>
          <p14:tracePt t="31339" x="3260725" y="2382838"/>
          <p14:tracePt t="31346" x="3260725" y="2374900"/>
          <p14:tracePt t="31354" x="3251200" y="2355850"/>
          <p14:tracePt t="31367" x="3251200" y="2346325"/>
          <p14:tracePt t="31373" x="3251200" y="2338388"/>
          <p14:tracePt t="31381" x="3251200" y="2328863"/>
          <p14:tracePt t="31388" x="3241675" y="2309813"/>
          <p14:tracePt t="31395" x="3232150" y="2309813"/>
          <p14:tracePt t="31402" x="3232150" y="2292350"/>
          <p14:tracePt t="31409" x="3232150" y="2282825"/>
          <p14:tracePt t="31422" x="3232150" y="2273300"/>
          <p14:tracePt t="31430" x="3232150" y="2265363"/>
          <p14:tracePt t="31438" x="3232150" y="2255838"/>
          <p14:tracePt t="31443" x="3232150" y="2246313"/>
          <p14:tracePt t="31450" x="3232150" y="2236788"/>
          <p14:tracePt t="31458" x="3224213" y="2228850"/>
          <p14:tracePt t="31466" x="3224213" y="2219325"/>
          <p14:tracePt t="31479" x="3224213" y="2209800"/>
          <p14:tracePt t="31486" x="3224213" y="2200275"/>
          <p14:tracePt t="31500" x="3224213" y="2182813"/>
          <p14:tracePt t="31507" x="3224213" y="2173288"/>
          <p14:tracePt t="31521" x="3224213" y="2163763"/>
          <p14:tracePt t="31528" x="3224213" y="2155825"/>
          <p14:tracePt t="31549" x="3224213" y="2146300"/>
          <p14:tracePt t="31555" x="3224213" y="2136775"/>
          <p14:tracePt t="31590" x="3224213" y="2127250"/>
          <p14:tracePt t="31647" x="3232150" y="2136775"/>
          <p14:tracePt t="31654" x="3241675" y="2146300"/>
          <p14:tracePt t="31661" x="3241675" y="2155825"/>
          <p14:tracePt t="31668" x="3241675" y="2173288"/>
          <p14:tracePt t="31675" x="3251200" y="2192338"/>
          <p14:tracePt t="31683" x="3260725" y="2209800"/>
          <p14:tracePt t="31688" x="3270250" y="2255838"/>
          <p14:tracePt t="31695" x="3278188" y="2301875"/>
          <p14:tracePt t="31703" x="3287713" y="2338388"/>
          <p14:tracePt t="31710" x="3287713" y="2374900"/>
          <p14:tracePt t="31717" x="3297238" y="2392363"/>
          <p14:tracePt t="31723" x="3297238" y="2428875"/>
          <p14:tracePt t="31731" x="3306763" y="2474913"/>
          <p14:tracePt t="31738" x="3314700" y="2528888"/>
          <p14:tracePt t="31744" x="3314700" y="2593975"/>
          <p14:tracePt t="31751" x="3314700" y="2657475"/>
          <p14:tracePt t="31759" x="3314700" y="2703513"/>
          <p14:tracePt t="31766" x="3314700" y="2757488"/>
          <p14:tracePt t="31772" x="3314700" y="2830513"/>
          <p14:tracePt t="31780" x="3314700" y="2913063"/>
          <p14:tracePt t="31788" x="3314700" y="2986088"/>
          <p14:tracePt t="31794" x="3314700" y="3013075"/>
          <p14:tracePt t="31801" x="3324225" y="3049588"/>
          <p14:tracePt t="31807" x="3324225" y="3105150"/>
          <p14:tracePt t="31814" x="3324225" y="3151188"/>
          <p14:tracePt t="31822" x="3324225" y="3195638"/>
          <p14:tracePt t="31829" x="3324225" y="3260725"/>
          <p14:tracePt t="31835" x="3314700" y="3360738"/>
          <p14:tracePt t="31841" x="3314700" y="3443288"/>
          <p14:tracePt t="31849" x="3314700" y="3516313"/>
          <p14:tracePt t="31856" x="3314700" y="3560763"/>
          <p14:tracePt t="31864" x="3314700" y="3606800"/>
          <p14:tracePt t="31872" x="3314700" y="3625850"/>
          <p14:tracePt t="31877" x="3314700" y="3662363"/>
          <p14:tracePt t="31884" x="3314700" y="3679825"/>
          <p14:tracePt t="31891" x="3314700" y="3716338"/>
          <p14:tracePt t="31898" x="3314700" y="3762375"/>
          <p14:tracePt t="31905" x="3314700" y="3808413"/>
          <p14:tracePt t="31912" x="3314700" y="3852863"/>
          <p14:tracePt t="31920" x="3314700" y="3908425"/>
          <p14:tracePt t="31927" x="3314700" y="3963988"/>
          <p14:tracePt t="31933" x="3314700" y="4008438"/>
          <p14:tracePt t="31940" x="3314700" y="4054475"/>
          <p14:tracePt t="31947" x="3324225" y="4090988"/>
          <p14:tracePt t="31954" x="3324225" y="4117975"/>
          <p14:tracePt t="31960" x="3324225" y="4137025"/>
          <p14:tracePt t="31968" x="3333750" y="4173538"/>
          <p14:tracePt t="31976" x="3343275" y="4200525"/>
          <p14:tracePt t="31982" x="3351213" y="4210050"/>
          <p14:tracePt t="31989" x="3351213" y="4227513"/>
          <p14:tracePt t="31997" x="3360738" y="4227513"/>
          <p14:tracePt t="32005" x="3360738" y="4237038"/>
          <p14:tracePt t="32010" x="3370263" y="4256088"/>
          <p14:tracePt t="32017" x="3370263" y="4264025"/>
          <p14:tracePt t="32024" x="3370263" y="4273550"/>
          <p14:tracePt t="32031" x="3379788" y="4283075"/>
          <p14:tracePt t="33352" x="3397250" y="4264025"/>
          <p14:tracePt t="33359" x="3416300" y="4154488"/>
          <p14:tracePt t="33367" x="3433763" y="3981450"/>
          <p14:tracePt t="33373" x="3452813" y="3825875"/>
          <p14:tracePt t="33381" x="3470275" y="3606800"/>
          <p14:tracePt t="33388" x="3470275" y="3333750"/>
          <p14:tracePt t="33395" x="3470275" y="3224213"/>
          <p14:tracePt t="33402" x="3452813" y="3059113"/>
          <p14:tracePt t="33408" x="3443288" y="2922588"/>
          <p14:tracePt t="33415" x="3416300" y="2803525"/>
          <p14:tracePt t="33422" x="3416300" y="2720975"/>
          <p14:tracePt t="33429" x="3406775" y="2630488"/>
          <p14:tracePt t="33437" x="3406775" y="2538413"/>
          <p14:tracePt t="33444" x="3397250" y="2438400"/>
          <p14:tracePt t="33450" x="3379788" y="2319338"/>
          <p14:tracePt t="33457" x="3379788" y="2200275"/>
          <p14:tracePt t="33465" x="3379788" y="2100263"/>
          <p14:tracePt t="33472" x="3379788" y="2027238"/>
          <p14:tracePt t="33478" x="3397250" y="1944688"/>
          <p14:tracePt t="33485" x="3416300" y="1862138"/>
          <p14:tracePt t="33492" x="3443288" y="1781175"/>
          <p14:tracePt t="33499" x="3460750" y="1689100"/>
          <p14:tracePt t="33506" x="3470275" y="1616075"/>
          <p14:tracePt t="33513" x="3479800" y="1579563"/>
          <p14:tracePt t="33522" x="3489325" y="1543050"/>
          <p14:tracePt t="33527" x="3489325" y="1533525"/>
          <p14:tracePt t="33534" x="3489325" y="1516063"/>
          <p14:tracePt t="33541" x="3497263" y="1516063"/>
          <p14:tracePt t="33548" x="3497263" y="1506538"/>
          <p14:tracePt t="33563" x="3497263" y="1497013"/>
          <p14:tracePt t="33597" x="3497263" y="1489075"/>
          <p14:tracePt t="33619" x="3497263" y="1479550"/>
          <p14:tracePt t="33709" x="3489325" y="1479550"/>
          <p14:tracePt t="33722" x="3479800" y="1489075"/>
          <p14:tracePt t="33738" x="3470275" y="1497013"/>
          <p14:tracePt t="33744" x="3452813" y="1506538"/>
          <p14:tracePt t="33751" x="3443288" y="1516063"/>
          <p14:tracePt t="33758" x="3424238" y="1516063"/>
          <p14:tracePt t="33766" x="3416300" y="1533525"/>
          <p14:tracePt t="33772" x="3416300" y="1543050"/>
          <p14:tracePt t="33779" x="3397250" y="1543050"/>
          <p14:tracePt t="33786" x="3379788" y="1562100"/>
          <p14:tracePt t="33793" x="3370263" y="1579563"/>
          <p14:tracePt t="33800" x="3351213" y="1589088"/>
          <p14:tracePt t="33807" x="3333750" y="1598613"/>
          <p14:tracePt t="33815" x="3324225" y="1616075"/>
          <p14:tracePt t="33821" x="3314700" y="1635125"/>
          <p14:tracePt t="33827" x="3306763" y="1635125"/>
          <p14:tracePt t="33835" x="3297238" y="1652588"/>
          <p14:tracePt t="33841" x="3287713" y="1671638"/>
          <p14:tracePt t="33849" x="3278188" y="1679575"/>
          <p14:tracePt t="33855" x="3260725" y="1689100"/>
          <p14:tracePt t="33863" x="3260725" y="1698625"/>
          <p14:tracePt t="33877" x="3251200" y="1698625"/>
          <p14:tracePt t="33884" x="3251200" y="1708150"/>
          <p14:tracePt t="33890" x="3241675" y="1725613"/>
          <p14:tracePt t="33898" x="3232150" y="1725613"/>
          <p14:tracePt t="33918" x="3224213" y="1735138"/>
          <p14:tracePt t="33926" x="3224213" y="1744663"/>
          <p14:tracePt t="33933" x="3214688" y="1744663"/>
          <p14:tracePt t="33961" x="3205163" y="1752600"/>
          <p14:tracePt t="33967" x="3195638" y="1752600"/>
          <p14:tracePt t="33995" x="3187700" y="1752600"/>
          <p14:tracePt t="34002" x="3178175" y="1752600"/>
          <p14:tracePt t="34030" x="3168650" y="1752600"/>
          <p14:tracePt t="34037" x="3159125" y="1752600"/>
          <p14:tracePt t="34051" x="3159125" y="1744663"/>
          <p14:tracePt t="34065" x="3159125" y="1735138"/>
          <p14:tracePt t="34079" x="3151188" y="1735138"/>
          <p14:tracePt t="34086" x="3141663" y="1725613"/>
          <p14:tracePt t="34129" x="3141663" y="1716088"/>
          <p14:tracePt t="34136" x="3132138" y="1716088"/>
          <p14:tracePt t="34150" x="3122613" y="1716088"/>
          <p14:tracePt t="34171" x="3114675" y="1716088"/>
          <p14:tracePt t="34178" x="3105150" y="1716088"/>
          <p14:tracePt t="34184" x="3086100" y="1725613"/>
          <p14:tracePt t="34191" x="3078163" y="1735138"/>
          <p14:tracePt t="34198" x="3068638" y="1735138"/>
          <p14:tracePt t="34206" x="3059113" y="1752600"/>
          <p14:tracePt t="34212" x="3049588" y="1762125"/>
          <p14:tracePt t="34220" x="3032125" y="1771650"/>
          <p14:tracePt t="34227" x="3022600" y="1789113"/>
          <p14:tracePt t="34234" x="3005138" y="1798638"/>
          <p14:tracePt t="34240" x="2986088" y="1817688"/>
          <p14:tracePt t="34248" x="2976563" y="1835150"/>
          <p14:tracePt t="34255" x="2968625" y="1854200"/>
          <p14:tracePt t="34260" x="2959100" y="1854200"/>
          <p14:tracePt t="34268" x="2959100" y="1871663"/>
          <p14:tracePt t="34276" x="2949575" y="1871663"/>
          <p14:tracePt t="34639" x="2949575" y="1890713"/>
          <p14:tracePt t="34647" x="2949575" y="1908175"/>
          <p14:tracePt t="34654" x="2949575" y="1927225"/>
          <p14:tracePt t="34659" x="2949575" y="1944688"/>
          <p14:tracePt t="34667" x="2949575" y="1990725"/>
          <p14:tracePt t="34674" x="2949575" y="2027238"/>
          <p14:tracePt t="34681" x="2949575" y="2063750"/>
          <p14:tracePt t="34688" x="2959100" y="2100263"/>
          <p14:tracePt t="34695" x="2959100" y="2136775"/>
          <p14:tracePt t="34702" x="2968625" y="2182813"/>
          <p14:tracePt t="34709" x="2976563" y="2228850"/>
          <p14:tracePt t="34715" x="2986088" y="2273300"/>
          <p14:tracePt t="34722" x="2986088" y="2319338"/>
          <p14:tracePt t="34730" x="2995613" y="2374900"/>
          <p14:tracePt t="34737" x="2995613" y="2428875"/>
          <p14:tracePt t="34745" x="2995613" y="2474913"/>
          <p14:tracePt t="34751" x="2995613" y="2511425"/>
          <p14:tracePt t="34757" x="2995613" y="2538413"/>
          <p14:tracePt t="34765" x="2995613" y="2611438"/>
          <p14:tracePt t="34771" x="2995613" y="2657475"/>
          <p14:tracePt t="34780" x="2995613" y="2693988"/>
          <p14:tracePt t="34786" x="2995613" y="2757488"/>
          <p14:tracePt t="34794" x="2995613" y="2784475"/>
          <p14:tracePt t="34799" x="2995613" y="2813050"/>
          <p14:tracePt t="34806" x="2995613" y="2849563"/>
          <p14:tracePt t="34814" x="2995613" y="2894013"/>
          <p14:tracePt t="34822" x="2995613" y="2968625"/>
          <p14:tracePt t="34828" x="2995613" y="3032125"/>
          <p14:tracePt t="34835" x="3005138" y="3114675"/>
          <p14:tracePt t="34842" x="3013075" y="3151188"/>
          <p14:tracePt t="34848" x="3022600" y="3195638"/>
          <p14:tracePt t="34856" x="3022600" y="3232150"/>
          <p14:tracePt t="34862" x="3032125" y="3268663"/>
          <p14:tracePt t="34869" x="3041650" y="3314700"/>
          <p14:tracePt t="34877" x="3049588" y="3341688"/>
          <p14:tracePt t="34884" x="3059113" y="3378200"/>
          <p14:tracePt t="34891" x="3078163" y="3433763"/>
          <p14:tracePt t="34898" x="3086100" y="3479800"/>
          <p14:tracePt t="34905" x="3095625" y="3524250"/>
          <p14:tracePt t="34911" x="3105150" y="3589338"/>
          <p14:tracePt t="34918" x="3122613" y="3662363"/>
          <p14:tracePt t="34925" x="3132138" y="3725863"/>
          <p14:tracePt t="34933" x="3159125" y="3789363"/>
          <p14:tracePt t="34940" x="3159125" y="3816350"/>
          <p14:tracePt t="34947" x="3168650" y="3844925"/>
          <p14:tracePt t="34953" x="3168650" y="3881438"/>
          <p14:tracePt t="34961" x="3178175" y="3908425"/>
          <p14:tracePt t="34969" x="3178175" y="3944938"/>
          <p14:tracePt t="34974" x="3205163" y="3990975"/>
          <p14:tracePt t="34982" x="3214688" y="4027488"/>
          <p14:tracePt t="34989" x="3214688" y="4064000"/>
          <p14:tracePt t="34995" x="3224213" y="4100513"/>
          <p14:tracePt t="35003" x="3224213" y="4127500"/>
          <p14:tracePt t="35010" x="3232150" y="4183063"/>
          <p14:tracePt t="35016" x="3232150" y="4246563"/>
          <p14:tracePt t="35023" x="3241675" y="4292600"/>
          <p14:tracePt t="35032" x="3241675" y="4329113"/>
          <p14:tracePt t="35038" x="3241675" y="4346575"/>
          <p14:tracePt t="35044" x="3241675" y="4365625"/>
          <p14:tracePt t="35052" x="3241675" y="4373563"/>
          <p14:tracePt t="35059" x="3241675" y="4402138"/>
          <p14:tracePt t="35066" x="3241675" y="4410075"/>
          <p14:tracePt t="35072" x="3251200" y="4429125"/>
          <p14:tracePt t="35079" x="3251200" y="4446588"/>
          <p14:tracePt t="35088" x="3251200" y="4456113"/>
          <p14:tracePt t="35100" x="3251200" y="4475163"/>
          <p14:tracePt t="35114" x="3251200" y="4483100"/>
          <p14:tracePt t="35121" x="3251200" y="4492625"/>
          <p14:tracePt t="35569" x="3251200" y="4483100"/>
          <p14:tracePt t="35577" x="3251200" y="4475163"/>
          <p14:tracePt t="35583" x="3251200" y="4465638"/>
          <p14:tracePt t="35597" x="3251200" y="4456113"/>
          <p14:tracePt t="35605" x="3241675" y="4438650"/>
          <p14:tracePt t="35618" x="3241675" y="4429125"/>
          <p14:tracePt t="35625" x="3232150" y="4419600"/>
          <p14:tracePt t="35639" x="3232150" y="4410075"/>
          <p14:tracePt t="35645" x="3232150" y="4402138"/>
          <p14:tracePt t="35653" x="3232150" y="4392613"/>
          <p14:tracePt t="35659" x="3232150" y="4383088"/>
          <p14:tracePt t="35667" x="3232150" y="4373563"/>
          <p14:tracePt t="35674" x="3224213" y="4373563"/>
          <p14:tracePt t="35681" x="3224213" y="4365625"/>
          <p14:tracePt t="35689" x="3224213" y="4356100"/>
          <p14:tracePt t="35694" x="3214688" y="4356100"/>
          <p14:tracePt t="35702" x="3214688" y="4346575"/>
          <p14:tracePt t="35708" x="3214688" y="4337050"/>
          <p14:tracePt t="35716" x="3214688" y="4329113"/>
          <p14:tracePt t="35723" x="3214688" y="4319588"/>
          <p14:tracePt t="35737" x="3214688" y="4310063"/>
          <p14:tracePt t="35744" x="3205163" y="4300538"/>
          <p14:tracePt t="35751" x="3205163" y="4292600"/>
          <p14:tracePt t="35757" x="3205163" y="4283075"/>
          <p14:tracePt t="35765" x="3205163" y="4273550"/>
          <p14:tracePt t="35772" x="3205163" y="4264025"/>
          <p14:tracePt t="35785" x="3205163" y="4256088"/>
          <p14:tracePt t="35792" x="3205163" y="4246563"/>
          <p14:tracePt t="35799" x="3195638" y="4246563"/>
          <p14:tracePt t="35806" x="3195638" y="4227513"/>
          <p14:tracePt t="35821" x="3195638" y="4219575"/>
          <p14:tracePt t="35827" x="3195638" y="4210050"/>
          <p14:tracePt t="35841" x="3195638" y="4200525"/>
          <p14:tracePt t="35848" x="3195638" y="4191000"/>
          <p14:tracePt t="35855" x="3195638" y="4183063"/>
          <p14:tracePt t="35877" x="3195638" y="4173538"/>
          <p14:tracePt t="35883" x="3195638" y="4164013"/>
          <p14:tracePt t="35905" x="3195638" y="4154488"/>
          <p14:tracePt t="35919" x="3195638" y="4146550"/>
          <p14:tracePt t="35968" x="3187700" y="4146550"/>
          <p14:tracePt t="35988" x="3178175" y="4154488"/>
          <p14:tracePt t="36003" x="3178175" y="4173538"/>
          <p14:tracePt t="36010" x="3168650" y="4200525"/>
          <p14:tracePt t="36017" x="3159125" y="4210050"/>
          <p14:tracePt t="36023" x="3159125" y="4237038"/>
          <p14:tracePt t="36031" x="3151188" y="4246563"/>
          <p14:tracePt t="36038" x="3141663" y="4264025"/>
          <p14:tracePt t="36044" x="3132138" y="4292600"/>
          <p14:tracePt t="36051" x="3122613" y="4310063"/>
          <p14:tracePt t="36058" x="3122613" y="4329113"/>
          <p14:tracePt t="36066" x="3122613" y="4337050"/>
          <p14:tracePt t="36072" x="3114675" y="4356100"/>
          <p14:tracePt t="36079" x="3114675" y="4373563"/>
          <p14:tracePt t="36088" x="3105150" y="4392613"/>
          <p14:tracePt t="36093" x="3095625" y="4429125"/>
          <p14:tracePt t="36100" x="3086100" y="4475163"/>
          <p14:tracePt t="36107" x="3086100" y="4502150"/>
          <p14:tracePt t="36114" x="3078163" y="4519613"/>
          <p14:tracePt t="36121" x="3068638" y="4538663"/>
          <p14:tracePt t="36128" x="3068638" y="4565650"/>
          <p14:tracePt t="36135" x="3059113" y="4575175"/>
          <p14:tracePt t="36156" x="3049588" y="4648200"/>
          <p14:tracePt t="36163" x="3041650" y="4665663"/>
          <p14:tracePt t="36171" x="3032125" y="4684713"/>
          <p14:tracePt t="36176" x="3032125" y="4721225"/>
          <p14:tracePt t="36185" x="3022600" y="4757738"/>
          <p14:tracePt t="36191" x="3022600" y="4767263"/>
          <p14:tracePt t="36198" x="3013075" y="4803775"/>
          <p14:tracePt t="36206" x="3005138" y="4840288"/>
          <p14:tracePt t="36211" x="3005138" y="4857750"/>
          <p14:tracePt t="36218" x="3005138" y="4884738"/>
          <p14:tracePt t="36226" x="2995613" y="4913313"/>
          <p14:tracePt t="36233" x="2995613" y="4949825"/>
          <p14:tracePt t="36239" x="2995613" y="4959350"/>
          <p14:tracePt t="36247" x="2995613" y="4976813"/>
          <p14:tracePt t="36255" x="2995613" y="5003800"/>
          <p14:tracePt t="36260" x="2995613" y="5013325"/>
          <p14:tracePt t="36268" x="2995613" y="5032375"/>
          <p14:tracePt t="36274" x="2995613" y="5040313"/>
          <p14:tracePt t="36283" x="2995613" y="5049838"/>
          <p14:tracePt t="36289" x="2995613" y="5059363"/>
          <p14:tracePt t="36297" x="2995613" y="5086350"/>
          <p14:tracePt t="36304" x="2995613" y="5095875"/>
          <p14:tracePt t="36310" x="2995613" y="5105400"/>
          <p14:tracePt t="36317" x="2995613" y="5113338"/>
          <p14:tracePt t="36331" x="2995613" y="5132388"/>
          <p14:tracePt t="36344" x="2995613" y="5141913"/>
          <p14:tracePt t="36352" x="2995613" y="5159375"/>
          <p14:tracePt t="36366" x="2995613" y="5168900"/>
          <p14:tracePt t="36372" x="2995613" y="5178425"/>
          <p14:tracePt t="36388" x="2995613" y="5186363"/>
          <p14:tracePt t="36393" x="2995613" y="5195888"/>
          <p14:tracePt t="36401" x="2995613" y="5205413"/>
          <p14:tracePt t="36407" x="2995613" y="5222875"/>
          <p14:tracePt t="36415" x="2995613" y="5232400"/>
          <p14:tracePt t="36421" x="2995613" y="5251450"/>
          <p14:tracePt t="36436" x="2995613" y="5259388"/>
          <p14:tracePt t="36442" x="2995613" y="5268913"/>
          <p14:tracePt t="36456" x="2995613" y="5287963"/>
          <p14:tracePt t="36472" x="2995613" y="5295900"/>
          <p14:tracePt t="36484" x="2995613" y="5305425"/>
          <p14:tracePt t="36491" x="2995613" y="5314950"/>
          <p14:tracePt t="36513" x="2995613" y="5324475"/>
          <p14:tracePt t="36527" x="2995613" y="5332413"/>
          <p14:tracePt t="36562" x="2995613" y="5324475"/>
          <p14:tracePt t="36569" x="2995613" y="5314950"/>
          <p14:tracePt t="36576" x="2995613" y="5305425"/>
          <p14:tracePt t="36583" x="2995613" y="5287963"/>
          <p14:tracePt t="36589" x="2995613" y="5268913"/>
          <p14:tracePt t="36597" x="2995613" y="5222875"/>
          <p14:tracePt t="36605" x="3005138" y="5168900"/>
          <p14:tracePt t="36610" x="3005138" y="5105400"/>
          <p14:tracePt t="36618" x="3005138" y="5076825"/>
          <p14:tracePt t="36624" x="3005138" y="5049838"/>
          <p14:tracePt t="36632" x="3013075" y="5022850"/>
          <p14:tracePt t="36638" x="3013075" y="5003800"/>
          <p14:tracePt t="36646" x="3013075" y="4976813"/>
          <p14:tracePt t="36653" x="3013075" y="4959350"/>
          <p14:tracePt t="36660" x="3013075" y="4930775"/>
          <p14:tracePt t="36667" x="3013075" y="4922838"/>
          <p14:tracePt t="36674" x="3013075" y="4913313"/>
          <p14:tracePt t="36681" x="3013075" y="4903788"/>
          <p14:tracePt t="36688" x="3013075" y="4876800"/>
          <p14:tracePt t="36695" x="3013075" y="4857750"/>
          <p14:tracePt t="36701" x="3013075" y="4848225"/>
          <p14:tracePt t="36708" x="3013075" y="4830763"/>
          <p14:tracePt t="36715" x="3013075" y="4811713"/>
          <p14:tracePt t="36722" x="3022600" y="4803775"/>
          <p14:tracePt t="36730" x="3022600" y="4794250"/>
          <p14:tracePt t="36737" x="3022600" y="4784725"/>
          <p14:tracePt t="36744" x="3022600" y="4775200"/>
          <p14:tracePt t="36751" x="3022600" y="4767263"/>
          <p14:tracePt t="36764" x="3022600" y="4748213"/>
          <p14:tracePt t="36778" x="3022600" y="4738688"/>
          <p14:tracePt t="36793" x="3022600" y="4730750"/>
          <p14:tracePt t="36806" x="3022600" y="4721225"/>
          <p14:tracePt t="36841" x="3022600" y="4711700"/>
          <p14:tracePt t="36911" x="3032125" y="4711700"/>
          <p14:tracePt t="36925" x="3032125" y="4721225"/>
          <p14:tracePt t="36932" x="3032125" y="4730750"/>
          <p14:tracePt t="36953" x="3032125" y="4738688"/>
          <p14:tracePt t="36960" x="3032125" y="4748213"/>
          <p14:tracePt t="36981" x="3032125" y="4767263"/>
          <p14:tracePt t="36988" x="3041650" y="4775200"/>
          <p14:tracePt t="36995" x="3041650" y="4784725"/>
          <p14:tracePt t="37002" x="3041650" y="4803775"/>
          <p14:tracePt t="37017" x="3041650" y="4811713"/>
          <p14:tracePt t="37023" x="3041650" y="4821238"/>
          <p14:tracePt t="37043" x="3041650" y="4840288"/>
          <p14:tracePt t="37058" x="3041650" y="4848225"/>
          <p14:tracePt t="37066" x="3041650" y="4857750"/>
          <p14:tracePt t="37079" x="3041650" y="4867275"/>
          <p14:tracePt t="37086" x="3041650" y="4876800"/>
          <p14:tracePt t="37093" x="3041650" y="4884738"/>
          <p14:tracePt t="37100" x="3041650" y="4894263"/>
          <p14:tracePt t="37107" x="3041650" y="4903788"/>
          <p14:tracePt t="37121" x="3041650" y="4913313"/>
          <p14:tracePt t="37135" x="3041650" y="4930775"/>
          <p14:tracePt t="37156" x="3041650" y="4940300"/>
          <p14:tracePt t="37170" x="3041650" y="4949825"/>
          <p14:tracePt t="37191" x="3041650" y="4959350"/>
          <p14:tracePt t="37213" x="3041650" y="4967288"/>
          <p14:tracePt t="38827" x="3049588" y="4967288"/>
          <p14:tracePt t="38840" x="3059113" y="4967288"/>
          <p14:tracePt t="38854" x="3068638" y="4967288"/>
          <p14:tracePt t="38862" x="3078163" y="4967288"/>
          <p14:tracePt t="38877" x="3086100" y="4967288"/>
          <p14:tracePt t="38883" x="3095625" y="4967288"/>
          <p14:tracePt t="38889" x="3114675" y="4967288"/>
          <p14:tracePt t="38897" x="3132138" y="4967288"/>
          <p14:tracePt t="38905" x="3141663" y="4949825"/>
          <p14:tracePt t="38911" x="3168650" y="4940300"/>
          <p14:tracePt t="38918" x="3195638" y="4930775"/>
          <p14:tracePt t="38925" x="3205163" y="4930775"/>
          <p14:tracePt t="38931" x="3214688" y="4922838"/>
          <p14:tracePt t="38939" x="3224213" y="4922838"/>
          <p14:tracePt t="38946" x="3241675" y="4913313"/>
          <p14:tracePt t="38952" x="3260725" y="4903788"/>
          <p14:tracePt t="38960" x="3270250" y="4903788"/>
          <p14:tracePt t="38967" x="3287713" y="4903788"/>
          <p14:tracePt t="38974" x="3297238" y="4903788"/>
          <p14:tracePt t="38980" x="3314700" y="4894263"/>
          <p14:tracePt t="38988" x="3333750" y="4884738"/>
          <p14:tracePt t="38995" x="3343275" y="4884738"/>
          <p14:tracePt t="39002" x="3379788" y="4867275"/>
          <p14:tracePt t="39008" x="3397250" y="4867275"/>
          <p14:tracePt t="39015" x="3452813" y="4848225"/>
          <p14:tracePt t="39023" x="3479800" y="4848225"/>
          <p14:tracePt t="39030" x="3516313" y="4840288"/>
          <p14:tracePt t="39038" x="3589338" y="4830763"/>
          <p14:tracePt t="39043" x="3652838" y="4830763"/>
          <p14:tracePt t="39050" x="3708400" y="4830763"/>
          <p14:tracePt t="39057" x="3798888" y="4830763"/>
          <p14:tracePt t="39065" x="3898900" y="4830763"/>
          <p14:tracePt t="39072" x="3990975" y="4821238"/>
          <p14:tracePt t="39078" x="4090988" y="4803775"/>
          <p14:tracePt t="39086" x="4210050" y="4794250"/>
          <p14:tracePt t="39092" x="4365625" y="4794250"/>
          <p14:tracePt t="39100" x="4565650" y="4794250"/>
          <p14:tracePt t="39106" x="4803775" y="4794250"/>
          <p14:tracePt t="39114" x="4968875" y="4784725"/>
          <p14:tracePt t="39121" x="5068888" y="4784725"/>
          <p14:tracePt t="39128" x="5168900" y="4784725"/>
          <p14:tracePt t="39134" x="5278438" y="4784725"/>
          <p14:tracePt t="39141" x="5360988" y="4794250"/>
          <p14:tracePt t="39148" x="5451475" y="4821238"/>
          <p14:tracePt t="39156" x="5524500" y="4821238"/>
          <p14:tracePt t="39163" x="5570538" y="4821238"/>
          <p14:tracePt t="39171" x="5607050" y="4821238"/>
          <p14:tracePt t="39177" x="5634038" y="4821238"/>
          <p14:tracePt t="39183" x="5653088" y="4821238"/>
          <p14:tracePt t="39191" x="5670550" y="4821238"/>
          <p14:tracePt t="39204" x="5689600" y="4821238"/>
          <p14:tracePt t="39211" x="5708650" y="4821238"/>
          <p14:tracePt t="39219" x="5735638" y="4821238"/>
          <p14:tracePt t="39225" x="5762625" y="4821238"/>
          <p14:tracePt t="39233" x="5772150" y="4821238"/>
          <p14:tracePt t="40253" x="5735638" y="4803775"/>
          <p14:tracePt t="40260" x="5643563" y="4767263"/>
          <p14:tracePt t="40267" x="5497513" y="4738688"/>
          <p14:tracePt t="40274" x="5297488" y="4730750"/>
          <p14:tracePt t="40281" x="5132388" y="4730750"/>
          <p14:tracePt t="40288" x="4913313" y="4730750"/>
          <p14:tracePt t="40295" x="4784725" y="4730750"/>
          <p14:tracePt t="40302" x="4667250" y="4738688"/>
          <p14:tracePt t="40309" x="4557713" y="4767263"/>
          <p14:tracePt t="40317" x="4438650" y="4794250"/>
          <p14:tracePt t="40322" x="4292600" y="4811713"/>
          <p14:tracePt t="40329" x="4173538" y="4876800"/>
          <p14:tracePt t="40339" x="4037013" y="4903788"/>
          <p14:tracePt t="40345" x="3971925" y="4930775"/>
          <p14:tracePt t="40351" x="3908425" y="4967288"/>
          <p14:tracePt t="40358" x="3844925" y="4976813"/>
          <p14:tracePt t="40365" x="3771900" y="4995863"/>
          <p14:tracePt t="40372" x="3698875" y="5022850"/>
          <p14:tracePt t="40379" x="3606800" y="5040313"/>
          <p14:tracePt t="40386" x="3525838" y="5068888"/>
          <p14:tracePt t="40394" x="3479800" y="5076825"/>
          <p14:tracePt t="40400" x="3433763" y="5086350"/>
          <p14:tracePt t="40406" x="3379788" y="5105400"/>
          <p14:tracePt t="40414" x="3333750" y="5113338"/>
          <p14:tracePt t="40422" x="3287713" y="5141913"/>
          <p14:tracePt t="40427" x="3251200" y="5159375"/>
          <p14:tracePt t="40435" x="3224213" y="5186363"/>
          <p14:tracePt t="40443" x="3187700" y="5195888"/>
          <p14:tracePt t="40449" x="3159125" y="5214938"/>
          <p14:tracePt t="40457" x="3114675" y="5222875"/>
          <p14:tracePt t="40463" x="3068638" y="5241925"/>
          <p14:tracePt t="40470" x="3005138" y="5259388"/>
          <p14:tracePt t="40477" x="2940050" y="5268913"/>
          <p14:tracePt t="40484" x="2886075" y="5278438"/>
          <p14:tracePt t="40491" x="2867025" y="5287963"/>
          <p14:tracePt t="40498" x="2849563" y="5295900"/>
          <p14:tracePt t="40504" x="2849563" y="5305425"/>
          <p14:tracePt t="40512" x="2822575" y="5305425"/>
          <p14:tracePt t="40526" x="2803525" y="5314950"/>
          <p14:tracePt t="40533" x="2794000" y="5314950"/>
          <p14:tracePt t="40540" x="2786063" y="5324475"/>
          <p14:tracePt t="40547" x="2776538" y="5324475"/>
          <p14:tracePt t="40561" x="2757488" y="5332413"/>
          <p14:tracePt t="40568" x="2749550" y="5332413"/>
          <p14:tracePt t="40582" x="2740025" y="5332413"/>
          <p14:tracePt t="40589" x="2730500" y="5341938"/>
          <p14:tracePt t="40609" x="2720975" y="5341938"/>
          <p14:tracePt t="40623" x="2713038" y="5341938"/>
          <p14:tracePt t="40645" x="2703513" y="5341938"/>
          <p14:tracePt t="40658" x="2693988" y="5341938"/>
          <p14:tracePt t="40666" x="2684463" y="5341938"/>
          <p14:tracePt t="40700" x="2676525" y="5341938"/>
          <p14:tracePt t="40714" x="2667000" y="5341938"/>
          <p14:tracePt t="41246" x="2676525" y="5341938"/>
          <p14:tracePt t="41253" x="2693988" y="5324475"/>
          <p14:tracePt t="41260" x="2713038" y="5324475"/>
          <p14:tracePt t="41267" x="2730500" y="5314950"/>
          <p14:tracePt t="41275" x="2767013" y="5305425"/>
          <p14:tracePt t="41280" x="2813050" y="5287963"/>
          <p14:tracePt t="41288" x="2932113" y="5232400"/>
          <p14:tracePt t="41295" x="3068638" y="5195888"/>
          <p14:tracePt t="41302" x="3324225" y="5149850"/>
          <p14:tracePt t="41308" x="3643313" y="5086350"/>
          <p14:tracePt t="41316" x="3927475" y="5032375"/>
          <p14:tracePt t="41323" x="4073525" y="5003800"/>
          <p14:tracePt t="41330" x="4192588" y="4995863"/>
          <p14:tracePt t="41338" x="4346575" y="4959350"/>
          <p14:tracePt t="41344" x="4475163" y="4930775"/>
          <p14:tracePt t="41351" x="4621213" y="4913313"/>
          <p14:tracePt t="41357" x="4740275" y="4876800"/>
          <p14:tracePt t="41365" x="4857750" y="4867275"/>
          <p14:tracePt t="41373" x="4932363" y="4848225"/>
          <p14:tracePt t="41379" x="4995863" y="4848225"/>
          <p14:tracePt t="41386" x="5068888" y="4848225"/>
          <p14:tracePt t="41393" x="5132388" y="4848225"/>
          <p14:tracePt t="41401" x="5187950" y="4848225"/>
          <p14:tracePt t="41406" x="5251450" y="4848225"/>
          <p14:tracePt t="41414" x="5314950" y="4848225"/>
          <p14:tracePt t="41422" x="5334000" y="4848225"/>
          <p14:tracePt t="41428" x="5378450" y="4848225"/>
          <p14:tracePt t="41435" x="5414963" y="4848225"/>
          <p14:tracePt t="41442" x="5443538" y="4848225"/>
          <p14:tracePt t="41448" x="5480050" y="4848225"/>
          <p14:tracePt t="41455" x="5507038" y="4848225"/>
          <p14:tracePt t="41464" x="5543550" y="4848225"/>
          <p14:tracePt t="41470" x="5570538" y="4848225"/>
          <p14:tracePt t="41477" x="5597525" y="4848225"/>
          <p14:tracePt t="41483" x="5626100" y="4848225"/>
          <p14:tracePt t="41490" x="5653088" y="4848225"/>
          <p14:tracePt t="41497" x="5689600" y="4848225"/>
          <p14:tracePt t="41505" x="5716588" y="4848225"/>
          <p14:tracePt t="41512" x="5735638" y="4848225"/>
          <p14:tracePt t="41519" x="5753100" y="4848225"/>
          <p14:tracePt t="41526" x="5772150" y="4848225"/>
          <p14:tracePt t="41533" x="5789613" y="4848225"/>
          <p14:tracePt t="41540" x="5808663" y="4857750"/>
          <p14:tracePt t="41546" x="5826125" y="4857750"/>
          <p14:tracePt t="41553" x="5854700" y="4857750"/>
          <p14:tracePt t="41568" x="5862638" y="4867275"/>
          <p14:tracePt t="41574" x="5881688" y="4867275"/>
          <p14:tracePt t="41582" x="5891213" y="4867275"/>
          <p14:tracePt t="41590" x="5908675" y="4867275"/>
          <p14:tracePt t="41596" x="5918200" y="4867275"/>
          <p14:tracePt t="41610" x="5927725" y="4867275"/>
          <p14:tracePt t="41617" x="5935663" y="4867275"/>
          <p14:tracePt t="41631" x="5945188" y="4876800"/>
          <p14:tracePt t="41638" x="5954713" y="4876800"/>
          <p14:tracePt t="41658" x="5964238" y="4876800"/>
          <p14:tracePt t="41672" x="5972175" y="4876800"/>
          <p14:tracePt t="41687" x="5972175" y="4884738"/>
          <p14:tracePt t="41715" x="5981700" y="4894263"/>
          <p14:tracePt t="41736" x="5991225" y="4894263"/>
          <p14:tracePt t="41770" x="5991225" y="4903788"/>
          <p14:tracePt t="41777" x="6000750" y="4903788"/>
          <p14:tracePt t="41784" x="6000750" y="4913313"/>
          <p14:tracePt t="41932" x="6000750" y="4922838"/>
          <p14:tracePt t="42050" x="6000750" y="4930775"/>
          <p14:tracePt t="42120" x="6000750" y="4940300"/>
          <p14:tracePt t="42568" x="5991225" y="4940300"/>
          <p14:tracePt t="42610" x="5981700" y="4940300"/>
          <p14:tracePt t="42687" x="5981700" y="4949825"/>
          <p14:tracePt t="42994" x="5972175" y="4949825"/>
          <p14:tracePt t="43014" x="5964238" y="4949825"/>
          <p14:tracePt t="43030" x="5945188" y="4959350"/>
          <p14:tracePt t="43037" x="5927725" y="4959350"/>
          <p14:tracePt t="43043" x="5918200" y="4959350"/>
          <p14:tracePt t="43050" x="5881688" y="4967288"/>
          <p14:tracePt t="43057" x="5835650" y="4976813"/>
          <p14:tracePt t="43064" x="5799138" y="4986338"/>
          <p14:tracePt t="43072" x="5772150" y="4986338"/>
          <p14:tracePt t="43077" x="5745163" y="4995863"/>
          <p14:tracePt t="43085" x="5726113" y="4995863"/>
          <p14:tracePt t="43091" x="5716588" y="4995863"/>
          <p14:tracePt t="43098" x="5699125" y="4995863"/>
          <p14:tracePt t="43105" x="5699125" y="5003800"/>
          <p14:tracePt t="43113" x="5689600" y="5003800"/>
          <p14:tracePt t="43127" x="5670550" y="5003800"/>
          <p14:tracePt t="43147" x="5662613" y="5003800"/>
          <p14:tracePt t="43156" x="5653088" y="5003800"/>
          <p14:tracePt t="43183" x="5643563" y="5003800"/>
          <p14:tracePt t="43197" x="5634038" y="5003800"/>
          <p14:tracePt t="43232" x="5626100" y="5003800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848" y="216000"/>
            <a:ext cx="12085468" cy="684000"/>
          </a:xfrm>
        </p:spPr>
        <p:txBody>
          <a:bodyPr>
            <a:normAutofit/>
          </a:bodyPr>
          <a:lstStyle/>
          <a:p>
            <a:r>
              <a:rPr lang="en-GB" sz="3600" b="0" dirty="0"/>
              <a:t>Spatial distribution of basin drain flow fraction</a:t>
            </a: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C98E4E-639B-4963-A790-AF397FB1779C}"/>
              </a:ext>
            </a:extLst>
          </p:cNvPr>
          <p:cNvSpPr txBox="1"/>
          <p:nvPr/>
        </p:nvSpPr>
        <p:spPr>
          <a:xfrm>
            <a:off x="923697" y="1032554"/>
            <a:ext cx="237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 smoothing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4F246F-3E8C-4357-B0EE-D21C9CAF93FA}"/>
              </a:ext>
            </a:extLst>
          </p:cNvPr>
          <p:cNvSpPr txBox="1"/>
          <p:nvPr/>
        </p:nvSpPr>
        <p:spPr>
          <a:xfrm>
            <a:off x="4133385" y="1014454"/>
            <a:ext cx="238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Smoothing factor 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C60E9C-7BE5-4695-95F5-9A749A0105C8}"/>
              </a:ext>
            </a:extLst>
          </p:cNvPr>
          <p:cNvSpPr txBox="1"/>
          <p:nvPr/>
        </p:nvSpPr>
        <p:spPr>
          <a:xfrm>
            <a:off x="7849012" y="1023018"/>
            <a:ext cx="229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Smoothing factor 10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72237" y="4110860"/>
            <a:ext cx="4705939" cy="12287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Variability in the low K unit is decreased and drain fraction has become more intermediate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F34912-4A94-4D56-A326-FAC40F2D9F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977" y="1490605"/>
            <a:ext cx="3071286" cy="184023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75" y="4296474"/>
            <a:ext cx="2942891" cy="18303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1D9005D-FE50-45DC-8A47-950DDC0C01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4175" y="1571480"/>
            <a:ext cx="3115531" cy="1873181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468120" y="2171700"/>
            <a:ext cx="1280160" cy="8867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0AF2A64-707E-49AD-A60F-FD2E684B6B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7400" y="1461336"/>
            <a:ext cx="3159918" cy="1907752"/>
          </a:xfrm>
          <a:prstGeom prst="rect">
            <a:avLst/>
          </a:prstGeom>
        </p:spPr>
      </p:pic>
      <p:sp>
        <p:nvSpPr>
          <p:cNvPr id="38" name="Oval 37"/>
          <p:cNvSpPr/>
          <p:nvPr/>
        </p:nvSpPr>
        <p:spPr>
          <a:xfrm>
            <a:off x="4916104" y="2305328"/>
            <a:ext cx="1219200" cy="87977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8428873" y="2205122"/>
            <a:ext cx="1227647" cy="9231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1608456" y="5006411"/>
            <a:ext cx="1219200" cy="8303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2C98E4E-639B-4963-A790-AF397FB1779C}"/>
              </a:ext>
            </a:extLst>
          </p:cNvPr>
          <p:cNvSpPr txBox="1"/>
          <p:nvPr/>
        </p:nvSpPr>
        <p:spPr>
          <a:xfrm>
            <a:off x="773370" y="3927142"/>
            <a:ext cx="237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High K and low K unit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74263" y="4357105"/>
            <a:ext cx="1218633" cy="80917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9B658FE-E039-4A5B-8CB7-1E7862D848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11719" y="1035208"/>
            <a:ext cx="1082983" cy="350465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82D9860-5B10-45F6-ACE8-ECE901512CD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090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60"/>
    </mc:Choice>
    <mc:Fallback xmlns="">
      <p:transition spd="slow" advTm="38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0" grpId="0" animBg="1"/>
      <p:bldP spid="10" grpId="0" animBg="1"/>
      <p:bldP spid="10" grpId="1" animBg="1"/>
      <p:bldP spid="38" grpId="0" animBg="1"/>
      <p:bldP spid="38" grpId="1" animBg="1"/>
      <p:bldP spid="42" grpId="0" animBg="1"/>
      <p:bldP spid="42" grpId="1" animBg="1"/>
      <p:bldP spid="44" grpId="0" animBg="1"/>
      <p:bldP spid="44" grpId="1" animBg="1"/>
    </p:bldLst>
  </p:timing>
  <p:extLst mod="1">
    <p:ext uri="{3A86A75C-4F4B-4683-9AE1-C65F6400EC91}">
      <p14:laserTraceLst xmlns:p14="http://schemas.microsoft.com/office/powerpoint/2010/main">
        <p14:tracePtLst>
          <p14:tracePt t="1311" x="5616575" y="4930775"/>
          <p14:tracePt t="1317" x="5580063" y="4794250"/>
          <p14:tracePt t="1325" x="5480050" y="4592638"/>
          <p14:tracePt t="1334" x="5305425" y="4346575"/>
          <p14:tracePt t="1338" x="5195888" y="4191000"/>
          <p14:tracePt t="1346" x="5105400" y="4081463"/>
          <p14:tracePt t="1353" x="4922838" y="3889375"/>
          <p14:tracePt t="1360" x="4703763" y="3706813"/>
          <p14:tracePt t="1367" x="4538663" y="3552825"/>
          <p14:tracePt t="1374" x="4383088" y="3424238"/>
          <p14:tracePt t="1381" x="4219575" y="3297238"/>
          <p14:tracePt t="1388" x="4137025" y="3224213"/>
          <p14:tracePt t="1395" x="4044950" y="3151188"/>
          <p14:tracePt t="1402" x="3917950" y="3049588"/>
          <p14:tracePt t="1409" x="3825875" y="2949575"/>
          <p14:tracePt t="1417" x="3752850" y="2857500"/>
          <p14:tracePt t="1423" x="3689350" y="2767013"/>
          <p14:tracePt t="1430" x="3643313" y="2657475"/>
          <p14:tracePt t="1436" x="3598863" y="2574925"/>
          <p14:tracePt t="1444" x="3570288" y="2528888"/>
          <p14:tracePt t="1452" x="3562350" y="2501900"/>
          <p14:tracePt t="1457" x="3552825" y="2474913"/>
          <p14:tracePt t="1464" x="3552825" y="2447925"/>
          <p14:tracePt t="1472" x="3543300" y="2428875"/>
          <p14:tracePt t="1478" x="3543300" y="2419350"/>
          <p14:tracePt t="1485" x="3543300" y="2411413"/>
          <p14:tracePt t="1493" x="3543300" y="2401888"/>
          <p14:tracePt t="1500" x="3543300" y="2392363"/>
          <p14:tracePt t="2486" x="3543300" y="2382838"/>
          <p14:tracePt t="2493" x="3543300" y="2374900"/>
          <p14:tracePt t="2499" x="3543300" y="2355850"/>
          <p14:tracePt t="2507" x="3543300" y="2346325"/>
          <p14:tracePt t="2513" x="3543300" y="2338388"/>
          <p14:tracePt t="2521" x="3543300" y="2319338"/>
          <p14:tracePt t="2528" x="3552825" y="2319338"/>
          <p14:tracePt t="2534" x="3552825" y="2301875"/>
          <p14:tracePt t="2542" x="3552825" y="2292350"/>
          <p14:tracePt t="2550" x="3552825" y="2282825"/>
          <p14:tracePt t="2555" x="3552825" y="2273300"/>
          <p14:tracePt t="2562" x="3552825" y="2265363"/>
          <p14:tracePt t="2569" x="3552825" y="2255838"/>
          <p14:tracePt t="2577" x="3562350" y="2246313"/>
          <p14:tracePt t="2585" x="3562350" y="2228850"/>
          <p14:tracePt t="2590" x="3570288" y="2219325"/>
          <p14:tracePt t="2598" x="3570288" y="2209800"/>
          <p14:tracePt t="2604" x="3579813" y="2192338"/>
          <p14:tracePt t="2611" x="3579813" y="2182813"/>
          <p14:tracePt t="2618" x="3579813" y="2173288"/>
          <p14:tracePt t="2626" x="3579813" y="2155825"/>
          <p14:tracePt t="2639" x="3589338" y="2146300"/>
          <p14:tracePt t="2648" x="3589338" y="2127250"/>
          <p14:tracePt t="2660" x="3589338" y="2109788"/>
          <p14:tracePt t="2675" x="3598863" y="2100263"/>
          <p14:tracePt t="2681" x="3598863" y="2090738"/>
          <p14:tracePt t="2695" x="3606800" y="2073275"/>
          <p14:tracePt t="2701" x="3606800" y="2063750"/>
          <p14:tracePt t="2717" x="3606800" y="2054225"/>
          <p14:tracePt t="2724" x="3606800" y="2046288"/>
          <p14:tracePt t="2737" x="3616325" y="2046288"/>
          <p14:tracePt t="2745" x="3616325" y="2036763"/>
          <p14:tracePt t="2750" x="3616325" y="2027238"/>
          <p14:tracePt t="2766" x="3616325" y="2017713"/>
          <p14:tracePt t="2773" x="3616325" y="2009775"/>
          <p14:tracePt t="2779" x="3616325" y="2000250"/>
          <p14:tracePt t="2800" x="3616325" y="1981200"/>
          <p14:tracePt t="2814" x="3616325" y="1973263"/>
          <p14:tracePt t="2828" x="3616325" y="1963738"/>
          <p14:tracePt t="2835" x="3616325" y="1954213"/>
          <p14:tracePt t="2850" x="3616325" y="1935163"/>
          <p14:tracePt t="2864" x="3616325" y="1927225"/>
          <p14:tracePt t="2877" x="3616325" y="1917700"/>
          <p14:tracePt t="2891" x="3606800" y="1908175"/>
          <p14:tracePt t="2901" x="3606800" y="1898650"/>
          <p14:tracePt t="2912" x="3598863" y="1881188"/>
          <p14:tracePt t="2933" x="3598863" y="1871663"/>
          <p14:tracePt t="2940" x="3589338" y="1862138"/>
          <p14:tracePt t="2954" x="3589338" y="1854200"/>
          <p14:tracePt t="2975" x="3589338" y="1844675"/>
          <p14:tracePt t="2996" x="3589338" y="1835150"/>
          <p14:tracePt t="3017" x="3589338" y="1825625"/>
          <p14:tracePt t="3038" x="3589338" y="1817688"/>
          <p14:tracePt t="3079" x="3579813" y="1817688"/>
          <p14:tracePt t="3087" x="3579813" y="1808163"/>
          <p14:tracePt t="3093" x="3579813" y="1798638"/>
          <p14:tracePt t="3115" x="3570288" y="1798638"/>
          <p14:tracePt t="3143" x="3570288" y="1789113"/>
          <p14:tracePt t="3164" x="3570288" y="1781175"/>
          <p14:tracePt t="3171" x="3562350" y="1781175"/>
          <p14:tracePt t="3177" x="3552825" y="1781175"/>
          <p14:tracePt t="3219" x="3552825" y="1771650"/>
          <p14:tracePt t="3233" x="3543300" y="1771650"/>
          <p14:tracePt t="3241" x="3533775" y="1762125"/>
          <p14:tracePt t="3284" x="3525838" y="1752600"/>
          <p14:tracePt t="3304" x="3516313" y="1752600"/>
          <p14:tracePt t="3332" x="3506788" y="1752600"/>
          <p14:tracePt t="3339" x="3489325" y="1752600"/>
          <p14:tracePt t="3345" x="3479800" y="1752600"/>
          <p14:tracePt t="3352" x="3452813" y="1762125"/>
          <p14:tracePt t="3360" x="3443288" y="1771650"/>
          <p14:tracePt t="3367" x="3416300" y="1781175"/>
          <p14:tracePt t="3372" x="3370263" y="1808163"/>
          <p14:tracePt t="3381" x="3314700" y="1844675"/>
          <p14:tracePt t="3388" x="3260725" y="1881188"/>
          <p14:tracePt t="3395" x="3168650" y="1954213"/>
          <p14:tracePt t="3401" x="3086100" y="2017713"/>
          <p14:tracePt t="3409" x="3059113" y="2036763"/>
          <p14:tracePt t="3417" x="3013075" y="2073275"/>
          <p14:tracePt t="3422" x="2976563" y="2100263"/>
          <p14:tracePt t="3429" x="2932113" y="2127250"/>
          <p14:tracePt t="3436" x="2895600" y="2163763"/>
          <p14:tracePt t="3443" x="2867025" y="2192338"/>
          <p14:tracePt t="3450" x="2830513" y="2209800"/>
          <p14:tracePt t="3458" x="2822575" y="2219325"/>
          <p14:tracePt t="3464" x="2803525" y="2228850"/>
          <p14:tracePt t="3471" x="2786063" y="2236788"/>
          <p14:tracePt t="3479" x="2776538" y="2236788"/>
          <p14:tracePt t="3484" x="2767013" y="2255838"/>
          <p14:tracePt t="3492" x="2757488" y="2255838"/>
          <p14:tracePt t="3500" x="2749550" y="2255838"/>
          <p14:tracePt t="3506" x="2749550" y="2265363"/>
          <p14:tracePt t="3513" x="2740025" y="2265363"/>
          <p14:tracePt t="3528" x="2730500" y="2265363"/>
          <p14:tracePt t="3549" x="2720975" y="2273300"/>
          <p14:tracePt t="3556" x="2713038" y="2273300"/>
          <p14:tracePt t="3611" x="2703513" y="2273300"/>
          <p14:tracePt t="3625" x="2693988" y="2273300"/>
          <p14:tracePt t="3919" x="2693988" y="2265363"/>
          <p14:tracePt t="3947" x="2693988" y="2255838"/>
          <p14:tracePt t="3967" x="2703513" y="2255838"/>
          <p14:tracePt t="3982" x="2703513" y="2246313"/>
          <p14:tracePt t="3996" x="2713038" y="2236788"/>
          <p14:tracePt t="4002" x="2720975" y="2236788"/>
          <p14:tracePt t="4016" x="2720975" y="2228850"/>
          <p14:tracePt t="4023" x="2730500" y="2219325"/>
          <p14:tracePt t="4030" x="2740025" y="2219325"/>
          <p14:tracePt t="4051" x="2749550" y="2209800"/>
          <p14:tracePt t="4059" x="2749550" y="2200275"/>
          <p14:tracePt t="4067" x="2757488" y="2200275"/>
          <p14:tracePt t="4072" x="2767013" y="2200275"/>
          <p14:tracePt t="4079" x="2767013" y="2192338"/>
          <p14:tracePt t="4094" x="2767013" y="2182813"/>
          <p14:tracePt t="4108" x="2776538" y="2173288"/>
          <p14:tracePt t="4122" x="2786063" y="2163763"/>
          <p14:tracePt t="4135" x="2786063" y="2155825"/>
          <p14:tracePt t="4151" x="2786063" y="2146300"/>
          <p14:tracePt t="4164" x="2794000" y="2136775"/>
          <p14:tracePt t="4170" x="2794000" y="2127250"/>
          <p14:tracePt t="4178" x="2794000" y="2119313"/>
          <p14:tracePt t="4192" x="2794000" y="2109788"/>
          <p14:tracePt t="4219" x="2794000" y="2100263"/>
          <p14:tracePt t="4227" x="2794000" y="2090738"/>
          <p14:tracePt t="4248" x="2794000" y="2082800"/>
          <p14:tracePt t="4262" x="2794000" y="2073275"/>
          <p14:tracePt t="4311" x="2794000" y="2063750"/>
          <p14:tracePt t="5066" x="2794000" y="2054225"/>
          <p14:tracePt t="5086" x="2786063" y="2054225"/>
          <p14:tracePt t="5100" x="2776538" y="2054225"/>
          <p14:tracePt t="5115" x="2776538" y="2046288"/>
          <p14:tracePt t="5122" x="2767013" y="2046288"/>
          <p14:tracePt t="5128" x="2757488" y="2046288"/>
          <p14:tracePt t="5135" x="2757488" y="2036763"/>
          <p14:tracePt t="5156" x="2749550" y="2036763"/>
          <p14:tracePt t="5163" x="2749550" y="2027238"/>
          <p14:tracePt t="5170" x="2730500" y="2027238"/>
          <p14:tracePt t="5177" x="2730500" y="2017713"/>
          <p14:tracePt t="5184" x="2720975" y="2009775"/>
          <p14:tracePt t="5198" x="2713038" y="2009775"/>
          <p14:tracePt t="5212" x="2703513" y="2000250"/>
          <p14:tracePt t="5219" x="2693988" y="2000250"/>
          <p14:tracePt t="5226" x="2693988" y="1990725"/>
          <p14:tracePt t="5233" x="2684463" y="1990725"/>
          <p14:tracePt t="5241" x="2676525" y="1990725"/>
          <p14:tracePt t="5248" x="2667000" y="1981200"/>
          <p14:tracePt t="5254" x="2667000" y="1973263"/>
          <p14:tracePt t="5268" x="2647950" y="1963738"/>
          <p14:tracePt t="5283" x="2640013" y="1944688"/>
          <p14:tracePt t="5296" x="2630488" y="1935163"/>
          <p14:tracePt t="5310" x="2611438" y="1935163"/>
          <p14:tracePt t="5317" x="2611438" y="1927225"/>
          <p14:tracePt t="5324" x="2611438" y="1917700"/>
          <p14:tracePt t="5331" x="2603500" y="1917700"/>
          <p14:tracePt t="5344" x="2593975" y="1917700"/>
          <p14:tracePt t="5351" x="2593975" y="1908175"/>
          <p14:tracePt t="5366" x="2584450" y="1898650"/>
          <p14:tracePt t="5372" x="2574925" y="1898650"/>
          <p14:tracePt t="5387" x="2574925" y="1890713"/>
          <p14:tracePt t="5415" x="2566988" y="1881188"/>
          <p14:tracePt t="5436" x="2557463" y="1881188"/>
          <p14:tracePt t="5457" x="2557463" y="1871663"/>
          <p14:tracePt t="5485" x="2547938" y="1871663"/>
          <p14:tracePt t="5492" x="2538413" y="1862138"/>
          <p14:tracePt t="5499" x="2538413" y="1854200"/>
          <p14:tracePt t="5506" x="2530475" y="1854200"/>
          <p14:tracePt t="5520" x="2530475" y="1844675"/>
          <p14:tracePt t="5527" x="2511425" y="1835150"/>
          <p14:tracePt t="5548" x="2493963" y="1825625"/>
          <p14:tracePt t="5555" x="2484438" y="1817688"/>
          <p14:tracePt t="5562" x="2465388" y="1808163"/>
          <p14:tracePt t="5569" x="2447925" y="1808163"/>
          <p14:tracePt t="5576" x="2447925" y="1798638"/>
          <p14:tracePt t="5584" x="2428875" y="1781175"/>
          <p14:tracePt t="5589" x="2411413" y="1781175"/>
          <p14:tracePt t="5597" x="2392363" y="1771650"/>
          <p14:tracePt t="5604" x="2365375" y="1762125"/>
          <p14:tracePt t="5611" x="2328863" y="1735138"/>
          <p14:tracePt t="5618" x="2265363" y="1698625"/>
          <p14:tracePt t="5625" x="2219325" y="1679575"/>
          <p14:tracePt t="5633" x="2163763" y="1662113"/>
          <p14:tracePt t="5639" x="2119313" y="1643063"/>
          <p14:tracePt t="5646" x="2036763" y="1606550"/>
          <p14:tracePt t="5652" x="1981200" y="1589088"/>
          <p14:tracePt t="5659" x="1900238" y="1579563"/>
          <p14:tracePt t="5666" x="1854200" y="1570038"/>
          <p14:tracePt t="5674" x="1808163" y="1543050"/>
          <p14:tracePt t="5681" x="1781175" y="1543050"/>
          <p14:tracePt t="5688" x="1744663" y="1543050"/>
          <p14:tracePt t="5695" x="1689100" y="1525588"/>
          <p14:tracePt t="5702" x="1652588" y="1516063"/>
          <p14:tracePt t="5709" x="1606550" y="1506538"/>
          <p14:tracePt t="5717" x="1570038" y="1506538"/>
          <p14:tracePt t="5722" x="1543050" y="1506538"/>
          <p14:tracePt t="5730" x="1525588" y="1506538"/>
          <p14:tracePt t="5736" x="1506538" y="1506538"/>
          <p14:tracePt t="5743" x="1497013" y="1497013"/>
          <p14:tracePt t="5750" x="1470025" y="1497013"/>
          <p14:tracePt t="5758" x="1460500" y="1489075"/>
          <p14:tracePt t="5765" x="1433513" y="1489075"/>
          <p14:tracePt t="5772" x="1423988" y="1489075"/>
          <p14:tracePt t="5779" x="1406525" y="1489075"/>
          <p14:tracePt t="5785" x="1406525" y="1479550"/>
          <p14:tracePt t="5792" x="1387475" y="1479550"/>
          <p14:tracePt t="5800" x="1379538" y="1479550"/>
          <p14:tracePt t="5806" x="1360488" y="1479550"/>
          <p14:tracePt t="5813" x="1350963" y="1479550"/>
          <p14:tracePt t="5828" x="1343025" y="1470025"/>
          <p14:tracePt t="5834" x="1333500" y="1470025"/>
          <p14:tracePt t="5850" x="1323975" y="1470025"/>
          <p14:tracePt t="5855" x="1314450" y="1470025"/>
          <p14:tracePt t="5869" x="1306513" y="1470025"/>
          <p14:tracePt t="5876" x="1296988" y="1470025"/>
          <p14:tracePt t="5900" x="1287463" y="1470025"/>
          <p14:tracePt t="5912" x="1277938" y="1470025"/>
          <p14:tracePt t="5947" x="1270000" y="1460500"/>
          <p14:tracePt t="5953" x="1260475" y="1460500"/>
          <p14:tracePt t="6002" x="1250950" y="1460500"/>
          <p14:tracePt t="6582" x="1287463" y="1460500"/>
          <p14:tracePt t="6589" x="1379538" y="1452563"/>
          <p14:tracePt t="6597" x="1479550" y="1443038"/>
          <p14:tracePt t="6603" x="1570038" y="1443038"/>
          <p14:tracePt t="6611" x="1616075" y="1433513"/>
          <p14:tracePt t="6617" x="1652588" y="1433513"/>
          <p14:tracePt t="6624" x="1681163" y="1433513"/>
          <p14:tracePt t="6633" x="1717675" y="1423988"/>
          <p14:tracePt t="6639" x="1735138" y="1423988"/>
          <p14:tracePt t="6646" x="1754188" y="1423988"/>
          <p14:tracePt t="6652" x="1762125" y="1416050"/>
          <p14:tracePt t="6667" x="1771650" y="1416050"/>
          <p14:tracePt t="6681" x="1781175" y="1416050"/>
          <p14:tracePt t="6701" x="1790700" y="1416050"/>
          <p14:tracePt t="6709" x="1798638" y="1416050"/>
          <p14:tracePt t="6729" x="1808163" y="1416050"/>
          <p14:tracePt t="6849" x="1808163" y="1423988"/>
          <p14:tracePt t="6856" x="1798638" y="1423988"/>
          <p14:tracePt t="6861" x="1790700" y="1423988"/>
          <p14:tracePt t="6869" x="1781175" y="1423988"/>
          <p14:tracePt t="6877" x="1754188" y="1423988"/>
          <p14:tracePt t="6883" x="1744663" y="1433513"/>
          <p14:tracePt t="6901" x="1708150" y="1443038"/>
          <p14:tracePt t="6904" x="1689100" y="1443038"/>
          <p14:tracePt t="6911" x="1671638" y="1452563"/>
          <p14:tracePt t="6918" x="1644650" y="1460500"/>
          <p14:tracePt t="6926" x="1616075" y="1460500"/>
          <p14:tracePt t="6933" x="1579563" y="1470025"/>
          <p14:tracePt t="6939" x="1562100" y="1470025"/>
          <p14:tracePt t="6946" x="1533525" y="1479550"/>
          <p14:tracePt t="6953" x="1525588" y="1479550"/>
          <p14:tracePt t="6960" x="1506538" y="1479550"/>
          <p14:tracePt t="6975" x="1489075" y="1479550"/>
          <p14:tracePt t="6981" x="1479550" y="1479550"/>
          <p14:tracePt t="6995" x="1470025" y="1479550"/>
          <p14:tracePt t="7002" x="1460500" y="1479550"/>
          <p14:tracePt t="7023" x="1452563" y="1479550"/>
          <p14:tracePt t="7030" x="1443038" y="1479550"/>
          <p14:tracePt t="7079" x="1479550" y="1470025"/>
          <p14:tracePt t="7085" x="1625600" y="1433513"/>
          <p14:tracePt t="7093" x="1900238" y="1370013"/>
          <p14:tracePt t="7100" x="2100263" y="1323975"/>
          <p14:tracePt t="7107" x="2255838" y="1287463"/>
          <p14:tracePt t="7114" x="2365375" y="1277938"/>
          <p14:tracePt t="7121" x="2457450" y="1260475"/>
          <p14:tracePt t="7128" x="2530475" y="1260475"/>
          <p14:tracePt t="7135" x="2566988" y="1260475"/>
          <p14:tracePt t="7142" x="2584450" y="1250950"/>
          <p14:tracePt t="7155" x="2593975" y="1250950"/>
          <p14:tracePt t="7317" x="2584450" y="1250950"/>
          <p14:tracePt t="7345" x="2574925" y="1250950"/>
          <p14:tracePt t="7373" x="2566988" y="1250950"/>
          <p14:tracePt t="7387" x="2557463" y="1250950"/>
          <p14:tracePt t="7422" x="2547938" y="1250950"/>
          <p14:tracePt t="7457" x="2538413" y="1250950"/>
          <p14:tracePt t="7492" x="2530475" y="1250950"/>
          <p14:tracePt t="7506" x="2530475" y="1260475"/>
          <p14:tracePt t="7512" x="2520950" y="1260475"/>
          <p14:tracePt t="7771" x="2603500" y="1260475"/>
          <p14:tracePt t="7779" x="2830513" y="1260475"/>
          <p14:tracePt t="7785" x="3068638" y="1260475"/>
          <p14:tracePt t="7791" x="3278188" y="1260475"/>
          <p14:tracePt t="7800" x="3424238" y="1260475"/>
          <p14:tracePt t="7806" x="3570288" y="1260475"/>
          <p14:tracePt t="7812" x="3752850" y="1270000"/>
          <p14:tracePt t="7820" x="3854450" y="1287463"/>
          <p14:tracePt t="7827" x="3990975" y="1323975"/>
          <p14:tracePt t="7835" x="4100513" y="1333500"/>
          <p14:tracePt t="7841" x="4237038" y="1343025"/>
          <p14:tracePt t="7848" x="4329113" y="1350963"/>
          <p14:tracePt t="7855" x="4383088" y="1370013"/>
          <p14:tracePt t="7862" x="4438650" y="1387475"/>
          <p14:tracePt t="7868" x="4465638" y="1397000"/>
          <p14:tracePt t="7876" x="4484688" y="1397000"/>
          <p14:tracePt t="7884" x="4502150" y="1397000"/>
          <p14:tracePt t="7898" x="4502150" y="1406525"/>
          <p14:tracePt t="7903" x="4502150" y="1416050"/>
          <p14:tracePt t="7911" x="4521200" y="1416050"/>
          <p14:tracePt t="8107" x="4529138" y="1416050"/>
          <p14:tracePt t="8120" x="4529138" y="1423988"/>
          <p14:tracePt t="8393" x="4538663" y="1423988"/>
          <p14:tracePt t="8408" x="4548188" y="1423988"/>
          <p14:tracePt t="8422" x="4548188" y="1433513"/>
          <p14:tracePt t="8429" x="4557713" y="1433513"/>
          <p14:tracePt t="8443" x="4565650" y="1433513"/>
          <p14:tracePt t="8456" x="4575175" y="1433513"/>
          <p14:tracePt t="8464" x="4584700" y="1433513"/>
          <p14:tracePt t="8471" x="4594225" y="1433513"/>
          <p14:tracePt t="8477" x="4611688" y="1433513"/>
          <p14:tracePt t="8492" x="4630738" y="1433513"/>
          <p14:tracePt t="8498" x="4638675" y="1433513"/>
          <p14:tracePt t="8505" x="4657725" y="1433513"/>
          <p14:tracePt t="8519" x="4675188" y="1433513"/>
          <p14:tracePt t="8525" x="4694238" y="1433513"/>
          <p14:tracePt t="8533" x="4721225" y="1433513"/>
          <p14:tracePt t="8540" x="4757738" y="1433513"/>
          <p14:tracePt t="8547" x="4794250" y="1433513"/>
          <p14:tracePt t="8554" x="4867275" y="1433513"/>
          <p14:tracePt t="8561" x="4959350" y="1433513"/>
          <p14:tracePt t="8568" x="5032375" y="1433513"/>
          <p14:tracePt t="8575" x="5122863" y="1433513"/>
          <p14:tracePt t="8584" x="5241925" y="1433513"/>
          <p14:tracePt t="8589" x="5341938" y="1433513"/>
          <p14:tracePt t="8596" x="5443538" y="1433513"/>
          <p14:tracePt t="8603" x="5534025" y="1433513"/>
          <p14:tracePt t="8610" x="5607050" y="1443038"/>
          <p14:tracePt t="8618" x="5653088" y="1443038"/>
          <p14:tracePt t="8624" x="5689600" y="1452563"/>
          <p14:tracePt t="8631" x="5735638" y="1452563"/>
          <p14:tracePt t="8639" x="5753100" y="1460500"/>
          <p14:tracePt t="8645" x="5781675" y="1460500"/>
          <p14:tracePt t="8652" x="5799138" y="1460500"/>
          <p14:tracePt t="8660" x="5818188" y="1470025"/>
          <p14:tracePt t="8667" x="5826125" y="1470025"/>
          <p14:tracePt t="8673" x="5835650" y="1470025"/>
          <p14:tracePt t="8680" x="5845175" y="1470025"/>
          <p14:tracePt t="8694" x="5854700" y="1479550"/>
          <p14:tracePt t="8700" x="5862638" y="1479550"/>
          <p14:tracePt t="8717" x="5872163" y="1479550"/>
          <p14:tracePt t="8736" x="5881688" y="1479550"/>
          <p14:tracePt t="8765" x="5891213" y="1479550"/>
          <p14:tracePt t="9435" x="5908675" y="1479550"/>
          <p14:tracePt t="9443" x="5964238" y="1479550"/>
          <p14:tracePt t="9449" x="6064250" y="1470025"/>
          <p14:tracePt t="9455" x="6227763" y="1443038"/>
          <p14:tracePt t="9463" x="6565900" y="1423988"/>
          <p14:tracePt t="9470" x="6904038" y="1406525"/>
          <p14:tracePt t="9476" x="7178675" y="1370013"/>
          <p14:tracePt t="9484" x="7370763" y="1360488"/>
          <p14:tracePt t="9491" x="7507288" y="1350963"/>
          <p14:tracePt t="9500" x="7607300" y="1350963"/>
          <p14:tracePt t="9506" x="7689850" y="1350963"/>
          <p14:tracePt t="9512" x="7808913" y="1350963"/>
          <p14:tracePt t="9519" x="7908925" y="1350963"/>
          <p14:tracePt t="9526" x="7991475" y="1350963"/>
          <p14:tracePt t="9534" x="8064500" y="1360488"/>
          <p14:tracePt t="9540" x="8128000" y="1370013"/>
          <p14:tracePt t="9548" x="8154988" y="1379538"/>
          <p14:tracePt t="9554" x="8183563" y="1387475"/>
          <p14:tracePt t="9561" x="8228013" y="1397000"/>
          <p14:tracePt t="9569" x="8256588" y="1406525"/>
          <p14:tracePt t="9575" x="8274050" y="1406525"/>
          <p14:tracePt t="9583" x="8310563" y="1416050"/>
          <p14:tracePt t="9589" x="8337550" y="1416050"/>
          <p14:tracePt t="9597" x="8374063" y="1423988"/>
          <p14:tracePt t="9602" x="8410575" y="1423988"/>
          <p14:tracePt t="9609" x="8447088" y="1423988"/>
          <p14:tracePt t="9617" x="8493125" y="1423988"/>
          <p14:tracePt t="9624" x="8539163" y="1423988"/>
          <p14:tracePt t="9631" x="8575675" y="1423988"/>
          <p14:tracePt t="9638" x="8585200" y="1423988"/>
          <p14:tracePt t="9646" x="8602663" y="1423988"/>
          <p14:tracePt t="9651" x="8621713" y="1423988"/>
          <p14:tracePt t="9667" x="8629650" y="1423988"/>
          <p14:tracePt t="9673" x="8648700" y="1423988"/>
          <p14:tracePt t="9687" x="8658225" y="1423988"/>
          <p14:tracePt t="9694" x="8666163" y="1433513"/>
          <p14:tracePt t="9701" x="8675688" y="1433513"/>
          <p14:tracePt t="9708" x="8685213" y="1433513"/>
          <p14:tracePt t="9715" x="8694738" y="1433513"/>
          <p14:tracePt t="9729" x="8712200" y="1433513"/>
          <p14:tracePt t="9743" x="8721725" y="1433513"/>
          <p14:tracePt t="9756" x="8731250" y="1433513"/>
          <p14:tracePt t="9778" x="8739188" y="1433513"/>
          <p14:tracePt t="9792" x="8748713" y="1433513"/>
          <p14:tracePt t="9800" x="8758238" y="1433513"/>
          <p14:tracePt t="9848" x="8767763" y="1433513"/>
          <p14:tracePt t="9862" x="8775700" y="1433513"/>
          <p14:tracePt t="9917" x="8785225" y="1433513"/>
          <p14:tracePt t="9932" x="8794750" y="1433513"/>
          <p14:tracePt t="9945" x="8804275" y="1433513"/>
          <p14:tracePt t="9952" x="8812213" y="1433513"/>
          <p14:tracePt t="9960" x="8831263" y="1433513"/>
          <p14:tracePt t="9966" x="8858250" y="1433513"/>
          <p14:tracePt t="9973" x="8885238" y="1433513"/>
          <p14:tracePt t="9980" x="8921750" y="1433513"/>
          <p14:tracePt t="9988" x="8967788" y="1433513"/>
          <p14:tracePt t="9994" x="9013825" y="1433513"/>
          <p14:tracePt t="10001" x="9086850" y="1433513"/>
          <p14:tracePt t="10008" x="9215438" y="1433513"/>
          <p14:tracePt t="10017" x="9442450" y="1423988"/>
          <p14:tracePt t="10022" x="9734550" y="1423988"/>
          <p14:tracePt t="10029" x="10101263" y="1406525"/>
          <p14:tracePt t="10036" x="10247313" y="1379538"/>
          <p14:tracePt t="10043" x="10364788" y="1370013"/>
          <p14:tracePt t="10050" x="10456863" y="1333500"/>
          <p14:tracePt t="10057" x="10529888" y="1323975"/>
          <p14:tracePt t="10064" x="10612438" y="1306513"/>
          <p14:tracePt t="10071" x="10658475" y="1306513"/>
          <p14:tracePt t="10079" x="10675938" y="1306513"/>
          <p14:tracePt t="10085" x="10702925" y="1306513"/>
          <p14:tracePt t="10106" x="10712450" y="1314450"/>
          <p14:tracePt t="10114" x="10721975" y="1314450"/>
          <p14:tracePt t="10134" x="10721975" y="1323975"/>
          <p14:tracePt t="10183" x="10721975" y="1333500"/>
          <p14:tracePt t="10225" x="10721975" y="1343025"/>
          <p14:tracePt t="10624" x="10712450" y="1343025"/>
          <p14:tracePt t="10693" x="10712450" y="1350963"/>
          <p14:tracePt t="10715" x="10712450" y="1360488"/>
          <p14:tracePt t="10792" x="10702925" y="1360488"/>
          <p14:tracePt t="10875" x="10694988" y="1360488"/>
          <p14:tracePt t="10917" x="10685463" y="1360488"/>
          <p14:tracePt t="10938" x="10675938" y="1360488"/>
          <p14:tracePt t="10952" x="10666413" y="1360488"/>
          <p14:tracePt t="10959" x="10648950" y="1370013"/>
          <p14:tracePt t="10967" x="10639425" y="1370013"/>
          <p14:tracePt t="10972" x="10621963" y="1370013"/>
          <p14:tracePt t="10980" x="10593388" y="1370013"/>
          <p14:tracePt t="10987" x="10547350" y="1379538"/>
          <p14:tracePt t="10994" x="10456863" y="1379538"/>
          <p14:tracePt t="11001" x="10328275" y="1379538"/>
          <p14:tracePt t="11009" x="10182225" y="1370013"/>
          <p14:tracePt t="11017" x="10045700" y="1360488"/>
          <p14:tracePt t="11022" x="9890125" y="1360488"/>
          <p14:tracePt t="11029" x="9617075" y="1314450"/>
          <p14:tracePt t="11036" x="9332913" y="1277938"/>
          <p14:tracePt t="11043" x="9059863" y="1260475"/>
          <p14:tracePt t="11050" x="8721725" y="1233488"/>
          <p14:tracePt t="11057" x="8366125" y="1233488"/>
          <p14:tracePt t="11064" x="8081963" y="1214438"/>
          <p14:tracePt t="11070" x="7780338" y="1196975"/>
          <p14:tracePt t="11078" x="7242175" y="1204913"/>
          <p14:tracePt t="11085" x="6731000" y="1223963"/>
          <p14:tracePt t="11092" x="6183313" y="1287463"/>
          <p14:tracePt t="11101" x="5607050" y="1379538"/>
          <p14:tracePt t="11105" x="5168900" y="1452563"/>
          <p14:tracePt t="11113" x="4876800" y="1543050"/>
          <p14:tracePt t="11119" x="4611688" y="1589088"/>
          <p14:tracePt t="11127" x="4283075" y="1698625"/>
          <p14:tracePt t="11134" x="3954463" y="1789113"/>
          <p14:tracePt t="11141" x="3689350" y="1862138"/>
          <p14:tracePt t="11148" x="3443288" y="1944688"/>
          <p14:tracePt t="11154" x="3287713" y="2009775"/>
          <p14:tracePt t="11163" x="3205163" y="2046288"/>
          <p14:tracePt t="11168" x="3151188" y="2073275"/>
          <p14:tracePt t="11175" x="3086100" y="2090738"/>
          <p14:tracePt t="11183" x="3068638" y="2100263"/>
          <p14:tracePt t="11189" x="3041650" y="2100263"/>
          <p14:tracePt t="12742" x="2867025" y="2119313"/>
          <p14:tracePt t="12749" x="2574925" y="2173288"/>
          <p14:tracePt t="12756" x="2200275" y="2246313"/>
          <p14:tracePt t="12763" x="1900238" y="2338388"/>
          <p14:tracePt t="12770" x="1689100" y="2401888"/>
          <p14:tracePt t="12778" x="1525588" y="2465388"/>
          <p14:tracePt t="12785" x="1360488" y="2547938"/>
          <p14:tracePt t="12791" x="1095375" y="2703513"/>
          <p14:tracePt t="12798" x="885825" y="2849563"/>
          <p14:tracePt t="12805" x="611188" y="3078163"/>
          <p14:tracePt t="12812" x="374650" y="3224213"/>
          <p14:tracePt t="12819" x="165100" y="3351213"/>
          <p14:tracePt t="12827" x="55563" y="3424238"/>
          <p14:tracePt t="13197" x="136525" y="4811713"/>
          <p14:tracePt t="13204" x="246063" y="4848225"/>
          <p14:tracePt t="13211" x="338138" y="4894263"/>
          <p14:tracePt t="13218" x="420688" y="4930775"/>
          <p14:tracePt t="13224" x="484188" y="4949825"/>
          <p14:tracePt t="13233" x="557213" y="4976813"/>
          <p14:tracePt t="13239" x="620713" y="4995863"/>
          <p14:tracePt t="13246" x="684213" y="5003800"/>
          <p14:tracePt t="13252" x="712788" y="5013325"/>
          <p14:tracePt t="13260" x="749300" y="5022850"/>
          <p14:tracePt t="13266" x="785813" y="5040313"/>
          <p14:tracePt t="13274" x="812800" y="5059363"/>
          <p14:tracePt t="13281" x="858838" y="5068888"/>
          <p14:tracePt t="13288" x="895350" y="5095875"/>
          <p14:tracePt t="13295" x="912813" y="5105400"/>
          <p14:tracePt t="13301" x="941388" y="5113338"/>
          <p14:tracePt t="13309" x="958850" y="5113338"/>
          <p14:tracePt t="13317" x="968375" y="5122863"/>
          <p14:tracePt t="13322" x="977900" y="5122863"/>
          <p14:tracePt t="13329" x="985838" y="5122863"/>
          <p14:tracePt t="13337" x="1014413" y="5122863"/>
          <p14:tracePt t="13343" x="1022350" y="5122863"/>
          <p14:tracePt t="13351" x="1058863" y="5122863"/>
          <p14:tracePt t="13357" x="1087438" y="5122863"/>
          <p14:tracePt t="13729" x="1095375" y="5122863"/>
          <p14:tracePt t="13735" x="1104900" y="5122863"/>
          <p14:tracePt t="13742" x="1123950" y="5122863"/>
          <p14:tracePt t="13750" x="1131888" y="5122863"/>
          <p14:tracePt t="13757" x="1150938" y="5122863"/>
          <p14:tracePt t="13764" x="1168400" y="5122863"/>
          <p14:tracePt t="13770" x="1177925" y="5122863"/>
          <p14:tracePt t="13778" x="1204913" y="5122863"/>
          <p14:tracePt t="13784" x="1214438" y="5122863"/>
          <p14:tracePt t="13790" x="1233488" y="5122863"/>
          <p14:tracePt t="13798" x="1241425" y="5122863"/>
          <p14:tracePt t="13806" x="1260475" y="5122863"/>
          <p14:tracePt t="13819" x="1270000" y="5122863"/>
          <p14:tracePt t="13827" x="1277938" y="5122863"/>
          <p14:tracePt t="13833" x="1287463" y="5122863"/>
          <p14:tracePt t="13840" x="1296988" y="5122863"/>
          <p14:tracePt t="13847" x="1306513" y="5122863"/>
          <p14:tracePt t="13855" x="1314450" y="5132388"/>
          <p14:tracePt t="13875" x="1333500" y="5132388"/>
          <p14:tracePt t="13900" x="1343025" y="5132388"/>
          <p14:tracePt t="13910" x="1350963" y="5132388"/>
          <p14:tracePt t="13931" x="1360488" y="5132388"/>
          <p14:tracePt t="13953" x="1370013" y="5132388"/>
          <p14:tracePt t="13973" x="1379538" y="5132388"/>
          <p14:tracePt t="14274" x="1379538" y="5141913"/>
          <p14:tracePt t="14288" x="1379538" y="5149850"/>
          <p14:tracePt t="14301" x="1379538" y="5159375"/>
          <p14:tracePt t="14323" x="1379538" y="5178425"/>
          <p14:tracePt t="14337" x="1379538" y="5186363"/>
          <p14:tracePt t="14351" x="1379538" y="5195888"/>
          <p14:tracePt t="14358" x="1379538" y="5205413"/>
          <p14:tracePt t="14364" x="1370013" y="5205413"/>
          <p14:tracePt t="14372" x="1370013" y="5214938"/>
          <p14:tracePt t="14379" x="1370013" y="5222875"/>
          <p14:tracePt t="14393" x="1370013" y="5232400"/>
          <p14:tracePt t="14401" x="1360488" y="5241925"/>
          <p14:tracePt t="14407" x="1360488" y="5251450"/>
          <p14:tracePt t="14414" x="1360488" y="5259388"/>
          <p14:tracePt t="14420" x="1360488" y="5278438"/>
          <p14:tracePt t="14428" x="1360488" y="5287963"/>
          <p14:tracePt t="14434" x="1350963" y="5295900"/>
          <p14:tracePt t="14442" x="1350963" y="5305425"/>
          <p14:tracePt t="14448" x="1343025" y="5314950"/>
          <p14:tracePt t="14456" x="1343025" y="5324475"/>
          <p14:tracePt t="14463" x="1343025" y="5351463"/>
          <p14:tracePt t="14469" x="1343025" y="5360988"/>
          <p14:tracePt t="14477" x="1343025" y="5378450"/>
          <p14:tracePt t="14483" x="1333500" y="5397500"/>
          <p14:tracePt t="14491" x="1333500" y="5405438"/>
          <p14:tracePt t="14497" x="1333500" y="5424488"/>
          <p14:tracePt t="14505" x="1333500" y="5434013"/>
          <p14:tracePt t="14512" x="1333500" y="5451475"/>
          <p14:tracePt t="14518" x="1333500" y="5461000"/>
          <p14:tracePt t="14526" x="1333500" y="5478463"/>
          <p14:tracePt t="14533" x="1333500" y="5497513"/>
          <p14:tracePt t="14540" x="1333500" y="5507038"/>
          <p14:tracePt t="14546" x="1343025" y="5524500"/>
          <p14:tracePt t="14561" x="1360488" y="5543550"/>
          <p14:tracePt t="14567" x="1370013" y="5561013"/>
          <p14:tracePt t="14574" x="1397000" y="5597525"/>
          <p14:tracePt t="14582" x="1423988" y="5597525"/>
          <p14:tracePt t="14589" x="1443038" y="5616575"/>
          <p14:tracePt t="14595" x="1460500" y="5634038"/>
          <p14:tracePt t="14602" x="1489075" y="5653088"/>
          <p14:tracePt t="14609" x="1516063" y="5670550"/>
          <p14:tracePt t="14616" x="1543050" y="5680075"/>
          <p14:tracePt t="14623" x="1570038" y="5680075"/>
          <p14:tracePt t="14631" x="1589088" y="5697538"/>
          <p14:tracePt t="14637" x="1598613" y="5697538"/>
          <p14:tracePt t="14645" x="1616075" y="5707063"/>
          <p14:tracePt t="14651" x="1644650" y="5716588"/>
          <p14:tracePt t="14658" x="1662113" y="5726113"/>
          <p14:tracePt t="14667" x="1681163" y="5726113"/>
          <p14:tracePt t="14672" x="1698625" y="5734050"/>
          <p14:tracePt t="14679" x="1735138" y="5734050"/>
          <p14:tracePt t="14686" x="1754188" y="5734050"/>
          <p14:tracePt t="14693" x="1781175" y="5734050"/>
          <p14:tracePt t="14700" x="1817688" y="5734050"/>
          <p14:tracePt t="14707" x="1844675" y="5734050"/>
          <p14:tracePt t="14714" x="1871663" y="5734050"/>
          <p14:tracePt t="14721" x="1890713" y="5734050"/>
          <p14:tracePt t="14729" x="1900238" y="5734050"/>
          <p14:tracePt t="14735" x="1917700" y="5734050"/>
          <p14:tracePt t="14750" x="1927225" y="5734050"/>
          <p14:tracePt t="14756" x="1936750" y="5734050"/>
          <p14:tracePt t="14770" x="1944688" y="5734050"/>
          <p14:tracePt t="14778" x="1954213" y="5734050"/>
          <p14:tracePt t="14784" x="1963738" y="5726113"/>
          <p14:tracePt t="14791" x="1981200" y="5726113"/>
          <p14:tracePt t="14798" x="1990725" y="5707063"/>
          <p14:tracePt t="14806" x="2009775" y="5707063"/>
          <p14:tracePt t="14812" x="2027238" y="5697538"/>
          <p14:tracePt t="14819" x="2027238" y="5680075"/>
          <p14:tracePt t="14826" x="2036763" y="5670550"/>
          <p14:tracePt t="14834" x="2046288" y="5661025"/>
          <p14:tracePt t="14839" x="2054225" y="5643563"/>
          <p14:tracePt t="14847" x="2063750" y="5624513"/>
          <p14:tracePt t="14855" x="2063750" y="5607050"/>
          <p14:tracePt t="14861" x="2063750" y="5588000"/>
          <p14:tracePt t="14868" x="2063750" y="5551488"/>
          <p14:tracePt t="14875" x="2063750" y="5514975"/>
          <p14:tracePt t="14884" x="2063750" y="5507038"/>
          <p14:tracePt t="14889" x="2063750" y="5470525"/>
          <p14:tracePt t="14896" x="2063750" y="5451475"/>
          <p14:tracePt t="14918" x="2063750" y="5360988"/>
          <p14:tracePt t="14924" x="2046288" y="5324475"/>
          <p14:tracePt t="14932" x="2046288" y="5305425"/>
          <p14:tracePt t="14937" x="2036763" y="5295900"/>
          <p14:tracePt t="14944" x="2027238" y="5268913"/>
          <p14:tracePt t="14952" x="2027238" y="5259388"/>
          <p14:tracePt t="14959" x="2017713" y="5251450"/>
          <p14:tracePt t="14965" x="2017713" y="5241925"/>
          <p14:tracePt t="14972" x="2017713" y="5232400"/>
          <p14:tracePt t="14981" x="2017713" y="5222875"/>
          <p14:tracePt t="14986" x="2009775" y="5222875"/>
          <p14:tracePt t="14994" x="2000250" y="5214938"/>
          <p14:tracePt t="15000" x="1990725" y="5205413"/>
          <p14:tracePt t="15008" x="1990725" y="5195888"/>
          <p14:tracePt t="15015" x="1990725" y="5186363"/>
          <p14:tracePt t="15022" x="1990725" y="5178425"/>
          <p14:tracePt t="15029" x="1981200" y="5168900"/>
          <p14:tracePt t="15036" x="1973263" y="5168900"/>
          <p14:tracePt t="15042" x="1973263" y="5159375"/>
          <p14:tracePt t="15050" x="1963738" y="5149850"/>
          <p14:tracePt t="15057" x="1954213" y="5141913"/>
          <p14:tracePt t="15064" x="1944688" y="5122863"/>
          <p14:tracePt t="15071" x="1936750" y="5122863"/>
          <p14:tracePt t="15079" x="1927225" y="5113338"/>
          <p14:tracePt t="15084" x="1927225" y="5105400"/>
          <p14:tracePt t="15092" x="1917700" y="5095875"/>
          <p14:tracePt t="15100" x="1900238" y="5095875"/>
          <p14:tracePt t="15105" x="1890713" y="5076825"/>
          <p14:tracePt t="15112" x="1881188" y="5076825"/>
          <p14:tracePt t="15120" x="1863725" y="5059363"/>
          <p14:tracePt t="15133" x="1844675" y="5059363"/>
          <p14:tracePt t="15141" x="1827213" y="5059363"/>
          <p14:tracePt t="15149" x="1817688" y="5059363"/>
          <p14:tracePt t="15154" x="1798638" y="5059363"/>
          <p14:tracePt t="15162" x="1771650" y="5059363"/>
          <p14:tracePt t="15168" x="1744663" y="5059363"/>
          <p14:tracePt t="15176" x="1735138" y="5059363"/>
          <p14:tracePt t="15183" x="1708150" y="5059363"/>
          <p14:tracePt t="15189" x="1698625" y="5059363"/>
          <p14:tracePt t="15196" x="1671638" y="5059363"/>
          <p14:tracePt t="15203" x="1652588" y="5076825"/>
          <p14:tracePt t="15210" x="1616075" y="5105400"/>
          <p14:tracePt t="15217" x="1570038" y="5122863"/>
          <p14:tracePt t="15226" x="1533525" y="5141913"/>
          <p14:tracePt t="15231" x="1506538" y="5168900"/>
          <p14:tracePt t="15239" x="1479550" y="5186363"/>
          <p14:tracePt t="15246" x="1460500" y="5195888"/>
          <p14:tracePt t="15252" x="1433513" y="5214938"/>
          <p14:tracePt t="15260" x="1406525" y="5251450"/>
          <p14:tracePt t="15267" x="1387475" y="5268913"/>
          <p14:tracePt t="15274" x="1379538" y="5295900"/>
          <p14:tracePt t="15288" x="1370013" y="5314950"/>
          <p14:tracePt t="15295" x="1360488" y="5324475"/>
          <p14:tracePt t="15302" x="1350963" y="5341938"/>
          <p14:tracePt t="15309" x="1350963" y="5351463"/>
          <p14:tracePt t="15317" x="1350963" y="5360988"/>
          <p14:tracePt t="15322" x="1343025" y="5368925"/>
          <p14:tracePt t="15329" x="1343025" y="5378450"/>
          <p14:tracePt t="15344" x="1333500" y="5397500"/>
          <p14:tracePt t="15351" x="1333500" y="5405438"/>
          <p14:tracePt t="15357" x="1333500" y="5424488"/>
          <p14:tracePt t="15365" x="1333500" y="5441950"/>
          <p14:tracePt t="15372" x="1333500" y="5451475"/>
          <p14:tracePt t="15379" x="1333500" y="5470525"/>
          <p14:tracePt t="15385" x="1333500" y="5478463"/>
          <p14:tracePt t="15393" x="1333500" y="5497513"/>
          <p14:tracePt t="15401" x="1343025" y="5514975"/>
          <p14:tracePt t="15407" x="1343025" y="5524500"/>
          <p14:tracePt t="15414" x="1350963" y="5543550"/>
          <p14:tracePt t="15421" x="1350963" y="5551488"/>
          <p14:tracePt t="15428" x="1360488" y="5561013"/>
          <p14:tracePt t="15442" x="1370013" y="5580063"/>
          <p14:tracePt t="15448" x="1370013" y="5588000"/>
          <p14:tracePt t="15455" x="1379538" y="5597525"/>
          <p14:tracePt t="15463" x="1397000" y="5616575"/>
          <p14:tracePt t="15469" x="1406525" y="5634038"/>
          <p14:tracePt t="15476" x="1416050" y="5643563"/>
          <p14:tracePt t="15483" x="1423988" y="5653088"/>
          <p14:tracePt t="15491" x="1443038" y="5661025"/>
          <p14:tracePt t="15498" x="1452563" y="5680075"/>
          <p14:tracePt t="15505" x="1470025" y="5689600"/>
          <p14:tracePt t="15512" x="1489075" y="5707063"/>
          <p14:tracePt t="15525" x="1506538" y="5716588"/>
          <p14:tracePt t="15534" x="1525588" y="5734050"/>
          <p14:tracePt t="15539" x="1543050" y="5734050"/>
          <p14:tracePt t="15546" x="1552575" y="5743575"/>
          <p14:tracePt t="15553" x="1570038" y="5743575"/>
          <p14:tracePt t="15560" x="1579563" y="5762625"/>
          <p14:tracePt t="15568" x="1589088" y="5762625"/>
          <p14:tracePt t="15575" x="1598613" y="5770563"/>
          <p14:tracePt t="15582" x="1598613" y="5780088"/>
          <p14:tracePt t="15589" x="1616075" y="5780088"/>
          <p14:tracePt t="15595" x="1625600" y="5780088"/>
          <p14:tracePt t="15602" x="1644650" y="5789613"/>
          <p14:tracePt t="15610" x="1662113" y="5789613"/>
          <p14:tracePt t="15617" x="1671638" y="5799138"/>
          <p14:tracePt t="15623" x="1689100" y="5807075"/>
          <p14:tracePt t="15631" x="1708150" y="5807075"/>
          <p14:tracePt t="15638" x="1735138" y="5816600"/>
          <p14:tracePt t="15644" x="1771650" y="5816600"/>
          <p14:tracePt t="15651" x="1790700" y="5816600"/>
          <p14:tracePt t="15658" x="1817688" y="5816600"/>
          <p14:tracePt t="15667" x="1827213" y="5816600"/>
          <p14:tracePt t="15672" x="1854200" y="5816600"/>
          <p14:tracePt t="15680" x="1881188" y="5816600"/>
          <p14:tracePt t="15686" x="1917700" y="5816600"/>
          <p14:tracePt t="15693" x="1954213" y="5807075"/>
          <p14:tracePt t="15700" x="2027238" y="5799138"/>
          <p14:tracePt t="15707" x="2082800" y="5780088"/>
          <p14:tracePt t="15715" x="2109788" y="5780088"/>
          <p14:tracePt t="15721" x="2136775" y="5770563"/>
          <p14:tracePt t="15728" x="2173288" y="5770563"/>
          <p14:tracePt t="15735" x="2209800" y="5762625"/>
          <p14:tracePt t="15742" x="2246313" y="5753100"/>
          <p14:tracePt t="15750" x="2273300" y="5743575"/>
          <p14:tracePt t="15756" x="2301875" y="5743575"/>
          <p14:tracePt t="15763" x="2309813" y="5734050"/>
          <p14:tracePt t="15770" x="2328863" y="5726113"/>
          <p14:tracePt t="15777" x="2346325" y="5726113"/>
          <p14:tracePt t="15785" x="2374900" y="5726113"/>
          <p14:tracePt t="15791" x="2382838" y="5716588"/>
          <p14:tracePt t="15797" x="2411413" y="5707063"/>
          <p14:tracePt t="15805" x="2428875" y="5697538"/>
          <p14:tracePt t="15813" x="2438400" y="5689600"/>
          <p14:tracePt t="15819" x="2447925" y="5689600"/>
          <p14:tracePt t="15826" x="2457450" y="5680075"/>
          <p14:tracePt t="15833" x="2465388" y="5670550"/>
          <p14:tracePt t="15840" x="2484438" y="5661025"/>
          <p14:tracePt t="15847" x="2484438" y="5653088"/>
          <p14:tracePt t="15854" x="2493963" y="5634038"/>
          <p14:tracePt t="15862" x="2511425" y="5624513"/>
          <p14:tracePt t="15869" x="2520950" y="5607050"/>
          <p14:tracePt t="15875" x="2530475" y="5580063"/>
          <p14:tracePt t="15882" x="2547938" y="5543550"/>
          <p14:tracePt t="15889" x="2557463" y="5497513"/>
          <p14:tracePt t="15896" x="2566988" y="5434013"/>
          <p14:tracePt t="15902" x="2566988" y="5405438"/>
          <p14:tracePt t="15911" x="2566988" y="5378450"/>
          <p14:tracePt t="15917" x="2566988" y="5360988"/>
          <p14:tracePt t="15924" x="2566988" y="5341938"/>
          <p14:tracePt t="15932" x="2566988" y="5314950"/>
          <p14:tracePt t="15938" x="2566988" y="5295900"/>
          <p14:tracePt t="15945" x="2557463" y="5268913"/>
          <p14:tracePt t="15952" x="2547938" y="5251450"/>
          <p14:tracePt t="15967" x="2538413" y="5241925"/>
          <p14:tracePt t="15972" x="2538413" y="5232400"/>
          <p14:tracePt t="15979" x="2530475" y="5222875"/>
          <p14:tracePt t="15986" x="2520950" y="5205413"/>
          <p14:tracePt t="16001" x="2501900" y="5186363"/>
          <p14:tracePt t="16008" x="2493963" y="5178425"/>
          <p14:tracePt t="16015" x="2493963" y="5168900"/>
          <p14:tracePt t="16022" x="2484438" y="5159375"/>
          <p14:tracePt t="16029" x="2474913" y="5141913"/>
          <p14:tracePt t="16035" x="2447925" y="5132388"/>
          <p14:tracePt t="16042" x="2438400" y="5113338"/>
          <p14:tracePt t="16050" x="2411413" y="5095875"/>
          <p14:tracePt t="16057" x="2392363" y="5086350"/>
          <p14:tracePt t="16064" x="2374900" y="5076825"/>
          <p14:tracePt t="16070" x="2355850" y="5076825"/>
          <p14:tracePt t="16078" x="2338388" y="5068888"/>
          <p14:tracePt t="16084" x="2319338" y="5068888"/>
          <p14:tracePt t="16092" x="2292350" y="5059363"/>
          <p14:tracePt t="16100" x="2282825" y="5059363"/>
          <p14:tracePt t="16106" x="2265363" y="5049838"/>
          <p14:tracePt t="16113" x="2246313" y="5049838"/>
          <p14:tracePt t="16127" x="2228850" y="5049838"/>
          <p14:tracePt t="16134" x="2219325" y="5049838"/>
          <p14:tracePt t="16141" x="2192338" y="5049838"/>
          <p14:tracePt t="16148" x="2173288" y="5049838"/>
          <p14:tracePt t="16156" x="2163763" y="5049838"/>
          <p14:tracePt t="16163" x="2155825" y="5049838"/>
          <p14:tracePt t="16169" x="2146300" y="5049838"/>
          <p14:tracePt t="16176" x="2136775" y="5059363"/>
          <p14:tracePt t="16183" x="2119313" y="5059363"/>
          <p14:tracePt t="16189" x="2109788" y="5068888"/>
          <p14:tracePt t="16204" x="2090738" y="5068888"/>
          <p14:tracePt t="16210" x="2082800" y="5068888"/>
          <p14:tracePt t="16226" x="2082800" y="5076825"/>
          <p14:tracePt t="16232" x="2073275" y="5076825"/>
          <p14:tracePt t="16239" x="2063750" y="5076825"/>
          <p14:tracePt t="16253" x="2063750" y="5086350"/>
          <p14:tracePt t="16260" x="2054225" y="5086350"/>
          <p14:tracePt t="16267" x="2046288" y="5086350"/>
          <p14:tracePt t="16287" x="2036763" y="5095875"/>
          <p14:tracePt t="16295" x="2036763" y="5105400"/>
          <p14:tracePt t="16308" x="2027238" y="5105400"/>
          <p14:tracePt t="16322" x="2017713" y="5113338"/>
          <p14:tracePt t="16329" x="2017713" y="5122863"/>
          <p14:tracePt t="16336" x="2009775" y="5122863"/>
          <p14:tracePt t="16351" x="2009775" y="5132388"/>
          <p14:tracePt t="16372" x="2000250" y="5132388"/>
          <p14:tracePt t="16378" x="2000250" y="5141913"/>
          <p14:tracePt t="16385" x="1990725" y="5141913"/>
          <p14:tracePt t="16407" x="1990725" y="5149850"/>
          <p14:tracePt t="16427" x="1981200" y="5159375"/>
          <p14:tracePt t="16442" x="1981200" y="5168900"/>
          <p14:tracePt t="16456" x="1973263" y="5168900"/>
          <p14:tracePt t="16483" x="1973263" y="5178425"/>
          <p14:tracePt t="16498" x="1973263" y="5186363"/>
          <p14:tracePt t="16505" x="1963738" y="5186363"/>
          <p14:tracePt t="16518" x="1954213" y="5195888"/>
          <p14:tracePt t="16533" x="1954213" y="5205413"/>
          <p14:tracePt t="16539" x="1944688" y="5205413"/>
          <p14:tracePt t="16560" x="1944688" y="5214938"/>
          <p14:tracePt t="16567" x="1944688" y="5222875"/>
          <p14:tracePt t="16589" x="1936750" y="5232400"/>
          <p14:tracePt t="16602" x="1936750" y="5241925"/>
          <p14:tracePt t="16617" x="1936750" y="5251450"/>
          <p14:tracePt t="16666" x="1936750" y="5259388"/>
          <p14:tracePt t="16693" x="1936750" y="5268913"/>
          <p14:tracePt t="17939" x="1944688" y="5268913"/>
          <p14:tracePt t="17944" x="1944688" y="5251450"/>
          <p14:tracePt t="17951" x="1954213" y="5241925"/>
          <p14:tracePt t="17959" x="1963738" y="5214938"/>
          <p14:tracePt t="17967" x="1963738" y="5168900"/>
          <p14:tracePt t="17973" x="1973263" y="5086350"/>
          <p14:tracePt t="17979" x="1990725" y="4876800"/>
          <p14:tracePt t="17986" x="1981200" y="4483100"/>
          <p14:tracePt t="17993" x="1963738" y="4127500"/>
          <p14:tracePt t="18001" x="1944688" y="3816350"/>
          <p14:tracePt t="18007" x="1927225" y="3662363"/>
          <p14:tracePt t="18014" x="1917700" y="3543300"/>
          <p14:tracePt t="18022" x="1917700" y="3443288"/>
          <p14:tracePt t="18029" x="1917700" y="3305175"/>
          <p14:tracePt t="18036" x="1917700" y="3187700"/>
          <p14:tracePt t="18043" x="1936750" y="3059113"/>
          <p14:tracePt t="18049" x="1936750" y="2959100"/>
          <p14:tracePt t="18057" x="1936750" y="2894013"/>
          <p14:tracePt t="18065" x="1936750" y="2867025"/>
          <p14:tracePt t="18071" x="1944688" y="2840038"/>
          <p14:tracePt t="18078" x="1944688" y="2803525"/>
          <p14:tracePt t="18084" x="1944688" y="2776538"/>
          <p14:tracePt t="18092" x="1944688" y="2747963"/>
          <p14:tracePt t="18099" x="1944688" y="2740025"/>
          <p14:tracePt t="18106" x="1944688" y="2730500"/>
          <p14:tracePt t="18119" x="1944688" y="2720975"/>
          <p14:tracePt t="18155" x="1944688" y="2711450"/>
          <p14:tracePt t="18260" x="1944688" y="2703513"/>
          <p14:tracePt t="18994" x="1963738" y="2703513"/>
          <p14:tracePt t="19000" x="1990725" y="2684463"/>
          <p14:tracePt t="19007" x="2000250" y="2674938"/>
          <p14:tracePt t="19015" x="2017713" y="2674938"/>
          <p14:tracePt t="19021" x="2036763" y="2657475"/>
          <p14:tracePt t="19035" x="2046288" y="2657475"/>
          <p14:tracePt t="19043" x="2054225" y="2647950"/>
          <p14:tracePt t="19050" x="2054225" y="2638425"/>
          <p14:tracePt t="19057" x="2063750" y="2638425"/>
          <p14:tracePt t="19064" x="2063750" y="2630488"/>
          <p14:tracePt t="19070" x="2073275" y="2630488"/>
          <p14:tracePt t="19077" x="2073275" y="2611438"/>
          <p14:tracePt t="19092" x="2073275" y="2601913"/>
          <p14:tracePt t="19099" x="2073275" y="2593975"/>
          <p14:tracePt t="19112" x="2073275" y="2574925"/>
          <p14:tracePt t="19119" x="2073275" y="2565400"/>
          <p14:tracePt t="19133" x="2063750" y="2547938"/>
          <p14:tracePt t="19147" x="2054225" y="2538413"/>
          <p14:tracePt t="19154" x="2046288" y="2520950"/>
          <p14:tracePt t="19162" x="2027238" y="2511425"/>
          <p14:tracePt t="19168" x="2017713" y="2492375"/>
          <p14:tracePt t="19175" x="1990725" y="2474913"/>
          <p14:tracePt t="19184" x="1963738" y="2455863"/>
          <p14:tracePt t="19190" x="1944688" y="2447925"/>
          <p14:tracePt t="19196" x="1927225" y="2438400"/>
          <p14:tracePt t="19203" x="1908175" y="2428875"/>
          <p14:tracePt t="19210" x="1890713" y="2419350"/>
          <p14:tracePt t="19217" x="1871663" y="2411413"/>
          <p14:tracePt t="19224" x="1844675" y="2401888"/>
          <p14:tracePt t="19239" x="1827213" y="2401888"/>
          <p14:tracePt t="19245" x="1817688" y="2392363"/>
          <p14:tracePt t="19252" x="1798638" y="2392363"/>
          <p14:tracePt t="19260" x="1771650" y="2382838"/>
          <p14:tracePt t="19273" x="1744663" y="2382838"/>
          <p14:tracePt t="19280" x="1735138" y="2382838"/>
          <p14:tracePt t="19289" x="1717675" y="2382838"/>
          <p14:tracePt t="19294" x="1708150" y="2382838"/>
          <p14:tracePt t="19300" x="1681163" y="2382838"/>
          <p14:tracePt t="19309" x="1652588" y="2392363"/>
          <p14:tracePt t="19316" x="1644650" y="2401888"/>
          <p14:tracePt t="19322" x="1616075" y="2419350"/>
          <p14:tracePt t="19329" x="1589088" y="2438400"/>
          <p14:tracePt t="19336" x="1579563" y="2455863"/>
          <p14:tracePt t="19343" x="1562100" y="2474913"/>
          <p14:tracePt t="19352" x="1533525" y="2501900"/>
          <p14:tracePt t="19357" x="1516063" y="2528888"/>
          <p14:tracePt t="19363" x="1497013" y="2557463"/>
          <p14:tracePt t="19371" x="1497013" y="2584450"/>
          <p14:tracePt t="19378" x="1489075" y="2620963"/>
          <p14:tracePt t="19385" x="1479550" y="2638425"/>
          <p14:tracePt t="19392" x="1479550" y="2647950"/>
          <p14:tracePt t="19400" x="1479550" y="2684463"/>
          <p14:tracePt t="19406" x="1479550" y="2711450"/>
          <p14:tracePt t="19413" x="1489075" y="2747963"/>
          <p14:tracePt t="19420" x="1497013" y="2767013"/>
          <p14:tracePt t="19427" x="1506538" y="2803525"/>
          <p14:tracePt t="19435" x="1533525" y="2820988"/>
          <p14:tracePt t="19440" x="1552575" y="2849563"/>
          <p14:tracePt t="19447" x="1589088" y="2886075"/>
          <p14:tracePt t="19455" x="1625600" y="2913063"/>
          <p14:tracePt t="19462" x="1662113" y="2940050"/>
          <p14:tracePt t="19468" x="1689100" y="2968625"/>
          <p14:tracePt t="19476" x="1725613" y="2986088"/>
          <p14:tracePt t="19483" x="1762125" y="3005138"/>
          <p14:tracePt t="19490" x="1808163" y="3022600"/>
          <p14:tracePt t="19497" x="1844675" y="3041650"/>
          <p14:tracePt t="19504" x="1881188" y="3059113"/>
          <p14:tracePt t="19511" x="1936750" y="3078163"/>
          <p14:tracePt t="19518" x="1954213" y="3095625"/>
          <p14:tracePt t="19525" x="1981200" y="3105150"/>
          <p14:tracePt t="19533" x="2000250" y="3114675"/>
          <p14:tracePt t="19539" x="2017713" y="3122613"/>
          <p14:tracePt t="19545" x="2036763" y="3132138"/>
          <p14:tracePt t="19553" x="2046288" y="3132138"/>
          <p14:tracePt t="19560" x="2073275" y="3132138"/>
          <p14:tracePt t="19567" x="2100263" y="3141663"/>
          <p14:tracePt t="19574" x="2109788" y="3141663"/>
          <p14:tracePt t="19581" x="2127250" y="3151188"/>
          <p14:tracePt t="19588" x="2136775" y="3151188"/>
          <p14:tracePt t="19594" x="2155825" y="3151188"/>
          <p14:tracePt t="19602" x="2163763" y="3151188"/>
          <p14:tracePt t="19608" x="2182813" y="3151188"/>
          <p14:tracePt t="19617" x="2209800" y="3151188"/>
          <p14:tracePt t="19630" x="2236788" y="3151188"/>
          <p14:tracePt t="19644" x="2255838" y="3151188"/>
          <p14:tracePt t="19651" x="2265363" y="3151188"/>
          <p14:tracePt t="19657" x="2282825" y="3151188"/>
          <p14:tracePt t="19665" x="2309813" y="3141663"/>
          <p14:tracePt t="19672" x="2319338" y="3132138"/>
          <p14:tracePt t="19680" x="2338388" y="3122613"/>
          <p14:tracePt t="19685" x="2346325" y="3114675"/>
          <p14:tracePt t="19692" x="2365375" y="3105150"/>
          <p14:tracePt t="19700" x="2392363" y="3095625"/>
          <p14:tracePt t="19707" x="2401888" y="3086100"/>
          <p14:tracePt t="19713" x="2419350" y="3068638"/>
          <p14:tracePt t="19720" x="2438400" y="3059113"/>
          <p14:tracePt t="19735" x="2447925" y="3049588"/>
          <p14:tracePt t="19742" x="2457450" y="3041650"/>
          <p14:tracePt t="19750" x="2465388" y="3032125"/>
          <p14:tracePt t="19755" x="2474913" y="3022600"/>
          <p14:tracePt t="19763" x="2484438" y="3013075"/>
          <p14:tracePt t="19769" x="2493963" y="3005138"/>
          <p14:tracePt t="19777" x="2493963" y="2995613"/>
          <p14:tracePt t="19783" x="2501900" y="2986088"/>
          <p14:tracePt t="19791" x="2520950" y="2968625"/>
          <p14:tracePt t="19798" x="2520950" y="2959100"/>
          <p14:tracePt t="19804" x="2530475" y="2940050"/>
          <p14:tracePt t="19812" x="2547938" y="2903538"/>
          <p14:tracePt t="19818" x="2557463" y="2886075"/>
          <p14:tracePt t="19826" x="2557463" y="2867025"/>
          <p14:tracePt t="19834" x="2574925" y="2849563"/>
          <p14:tracePt t="19839" x="2584450" y="2820988"/>
          <p14:tracePt t="19847" x="2584450" y="2803525"/>
          <p14:tracePt t="19853" x="2584450" y="2776538"/>
          <p14:tracePt t="19861" x="2593975" y="2757488"/>
          <p14:tracePt t="19868" x="2593975" y="2740025"/>
          <p14:tracePt t="19875" x="2593975" y="2730500"/>
          <p14:tracePt t="19882" x="2593975" y="2711450"/>
          <p14:tracePt t="19889" x="2593975" y="2693988"/>
          <p14:tracePt t="19902" x="2603500" y="2657475"/>
          <p14:tracePt t="19909" x="2603500" y="2638425"/>
          <p14:tracePt t="19917" x="2603500" y="2611438"/>
          <p14:tracePt t="19924" x="2603500" y="2601913"/>
          <p14:tracePt t="19930" x="2603500" y="2584450"/>
          <p14:tracePt t="19938" x="2603500" y="2565400"/>
          <p14:tracePt t="19945" x="2603500" y="2547938"/>
          <p14:tracePt t="19951" x="2603500" y="2528888"/>
          <p14:tracePt t="19958" x="2603500" y="2501900"/>
          <p14:tracePt t="19967" x="2603500" y="2465388"/>
          <p14:tracePt t="19973" x="2593975" y="2438400"/>
          <p14:tracePt t="19979" x="2593975" y="2419350"/>
          <p14:tracePt t="19986" x="2584450" y="2392363"/>
          <p14:tracePt t="19993" x="2574925" y="2374900"/>
          <p14:tracePt t="20000" x="2566988" y="2346325"/>
          <p14:tracePt t="20007" x="2557463" y="2309813"/>
          <p14:tracePt t="20014" x="2538413" y="2292350"/>
          <p14:tracePt t="20022" x="2538413" y="2282825"/>
          <p14:tracePt t="20028" x="2538413" y="2273300"/>
          <p14:tracePt t="20035" x="2530475" y="2255838"/>
          <p14:tracePt t="20042" x="2511425" y="2236788"/>
          <p14:tracePt t="20049" x="2501900" y="2219325"/>
          <p14:tracePt t="20056" x="2474913" y="2209800"/>
          <p14:tracePt t="20063" x="2465388" y="2200275"/>
          <p14:tracePt t="20070" x="2447925" y="2192338"/>
          <p14:tracePt t="20078" x="2428875" y="2182813"/>
          <p14:tracePt t="20084" x="2401888" y="2182813"/>
          <p14:tracePt t="20091" x="2365375" y="2173288"/>
          <p14:tracePt t="20099" x="2338388" y="2173288"/>
          <p14:tracePt t="20105" x="2301875" y="2173288"/>
          <p14:tracePt t="20112" x="2265363" y="2173288"/>
          <p14:tracePt t="20120" x="2255838" y="2173288"/>
          <p14:tracePt t="20126" x="2228850" y="2182813"/>
          <p14:tracePt t="20133" x="2219325" y="2182813"/>
          <p14:tracePt t="20140" x="2192338" y="2192338"/>
          <p14:tracePt t="20147" x="2173288" y="2192338"/>
          <p14:tracePt t="20154" x="2146300" y="2200275"/>
          <p14:tracePt t="20161" x="2136775" y="2200275"/>
          <p14:tracePt t="20168" x="2127250" y="2200275"/>
          <p14:tracePt t="20175" x="2109788" y="2209800"/>
          <p14:tracePt t="20183" x="2100263" y="2219325"/>
          <p14:tracePt t="20189" x="2073275" y="2219325"/>
          <p14:tracePt t="20196" x="2054225" y="2228850"/>
          <p14:tracePt t="20203" x="2036763" y="2236788"/>
          <p14:tracePt t="20210" x="2027238" y="2236788"/>
          <p14:tracePt t="20217" x="2017713" y="2236788"/>
          <p14:tracePt t="20224" x="2009775" y="2236788"/>
          <p14:tracePt t="20231" x="2000250" y="2236788"/>
          <p14:tracePt t="20239" x="1990725" y="2236788"/>
          <p14:tracePt t="20252" x="1981200" y="2236788"/>
          <p14:tracePt t="20260" x="1973263" y="2246313"/>
          <p14:tracePt t="20273" x="1963738" y="2246313"/>
          <p14:tracePt t="20288" x="1954213" y="2246313"/>
          <p14:tracePt t="20308" x="1944688" y="2246313"/>
          <p14:tracePt t="20317" x="1936750" y="2255838"/>
          <p14:tracePt t="20336" x="1927225" y="2265363"/>
          <p14:tracePt t="20343" x="1908175" y="2265363"/>
          <p14:tracePt t="20351" x="1900238" y="2282825"/>
          <p14:tracePt t="20356" x="1890713" y="2292350"/>
          <p14:tracePt t="20365" x="1881188" y="2292350"/>
          <p14:tracePt t="20371" x="1881188" y="2301875"/>
          <p14:tracePt t="20378" x="1863725" y="2309813"/>
          <p14:tracePt t="20385" x="1844675" y="2338388"/>
          <p14:tracePt t="20400" x="1827213" y="2346325"/>
          <p14:tracePt t="20405" x="1817688" y="2355850"/>
          <p14:tracePt t="20413" x="1817688" y="2365375"/>
          <p14:tracePt t="20419" x="1808163" y="2374900"/>
          <p14:tracePt t="20427" x="1798638" y="2382838"/>
          <p14:tracePt t="20433" x="1781175" y="2401888"/>
          <p14:tracePt t="20441" x="1781175" y="2411413"/>
          <p14:tracePt t="20447" x="1771650" y="2419350"/>
          <p14:tracePt t="20455" x="1762125" y="2438400"/>
          <p14:tracePt t="20462" x="1762125" y="2447925"/>
          <p14:tracePt t="20468" x="1762125" y="2455863"/>
          <p14:tracePt t="20476" x="1754188" y="2474913"/>
          <p14:tracePt t="20484" x="1744663" y="2484438"/>
          <p14:tracePt t="20490" x="1735138" y="2501900"/>
          <p14:tracePt t="20497" x="1735138" y="2520950"/>
          <p14:tracePt t="20504" x="1725613" y="2528888"/>
          <p14:tracePt t="20512" x="1725613" y="2547938"/>
          <p14:tracePt t="20525" x="1725613" y="2574925"/>
          <p14:tracePt t="20532" x="1725613" y="2584450"/>
          <p14:tracePt t="20539" x="1725613" y="2611438"/>
          <p14:tracePt t="20546" x="1725613" y="2647950"/>
          <p14:tracePt t="20552" x="1744663" y="2657475"/>
          <p14:tracePt t="20559" x="1744663" y="2674938"/>
          <p14:tracePt t="20567" x="1754188" y="2684463"/>
          <p14:tracePt t="20573" x="1762125" y="2711450"/>
          <p14:tracePt t="20581" x="1762125" y="2730500"/>
          <p14:tracePt t="20588" x="1771650" y="2747963"/>
          <p14:tracePt t="20595" x="1781175" y="2767013"/>
          <p14:tracePt t="20602" x="1798638" y="2784475"/>
          <p14:tracePt t="20617" x="1798638" y="2794000"/>
          <p14:tracePt t="20622" x="1808163" y="2813050"/>
          <p14:tracePt t="20629" x="1817688" y="2813050"/>
          <p14:tracePt t="20636" x="1827213" y="2820988"/>
          <p14:tracePt t="20643" x="1827213" y="2830513"/>
          <p14:tracePt t="20651" x="1835150" y="2830513"/>
          <p14:tracePt t="20657" x="1844675" y="2840038"/>
          <p14:tracePt t="20672" x="1854200" y="2849563"/>
          <p14:tracePt t="20679" x="1871663" y="2857500"/>
          <p14:tracePt t="20692" x="1890713" y="2857500"/>
          <p14:tracePt t="20701" x="1890713" y="2867025"/>
          <p14:tracePt t="20707" x="1900238" y="2867025"/>
          <p14:tracePt t="20713" x="1917700" y="2876550"/>
          <p14:tracePt t="20721" x="1927225" y="2876550"/>
          <p14:tracePt t="20728" x="1944688" y="2876550"/>
          <p14:tracePt t="20735" x="1954213" y="2886075"/>
          <p14:tracePt t="20741" x="1981200" y="2886075"/>
          <p14:tracePt t="20748" x="1990725" y="2886075"/>
          <p14:tracePt t="20756" x="2009775" y="2894013"/>
          <p14:tracePt t="20763" x="2017713" y="2894013"/>
          <p14:tracePt t="20769" x="2027238" y="2894013"/>
          <p14:tracePt t="20776" x="2054225" y="2903538"/>
          <p14:tracePt t="20784" x="2063750" y="2903538"/>
          <p14:tracePt t="20790" x="2090738" y="2913063"/>
          <p14:tracePt t="20797" x="2100263" y="2913063"/>
          <p14:tracePt t="20804" x="2109788" y="2913063"/>
          <p14:tracePt t="20811" x="2127250" y="2913063"/>
          <p14:tracePt t="20818" x="2136775" y="2913063"/>
          <p14:tracePt t="20825" x="2155825" y="2922588"/>
          <p14:tracePt t="20833" x="2182813" y="2922588"/>
          <p14:tracePt t="20839" x="2200275" y="2922588"/>
          <p14:tracePt t="20846" x="2219325" y="2922588"/>
          <p14:tracePt t="20854" x="2228850" y="2922588"/>
          <p14:tracePt t="20860" x="2236788" y="2922588"/>
          <p14:tracePt t="20867" x="2246313" y="2922588"/>
          <p14:tracePt t="20881" x="2265363" y="2922588"/>
          <p14:tracePt t="20896" x="2273300" y="2922588"/>
          <p14:tracePt t="20919" x="2292350" y="2922588"/>
          <p14:tracePt t="20937" x="2301875" y="2922588"/>
          <p14:tracePt t="20958" x="2309813" y="2922588"/>
          <p14:tracePt t="20980" x="2319338" y="2922588"/>
          <p14:tracePt t="20993" x="2319338" y="2913063"/>
          <p14:tracePt t="21007" x="2328863" y="2913063"/>
          <p14:tracePt t="21022" x="2328863" y="2903538"/>
          <p14:tracePt t="21063" x="2328863" y="2894013"/>
          <p14:tracePt t="21070" x="2338388" y="2894013"/>
          <p14:tracePt t="21385" x="2593975" y="2803525"/>
          <p14:tracePt t="21392" x="2876550" y="2703513"/>
          <p14:tracePt t="21399" x="3141663" y="2638425"/>
          <p14:tracePt t="21406" x="3525838" y="2538413"/>
          <p14:tracePt t="21413" x="3817938" y="2474913"/>
          <p14:tracePt t="21419" x="4064000" y="2438400"/>
          <p14:tracePt t="21427" x="4310063" y="2419350"/>
          <p14:tracePt t="21434" x="4456113" y="2411413"/>
          <p14:tracePt t="21441" x="4565650" y="2411413"/>
          <p14:tracePt t="21448" x="4648200" y="2411413"/>
          <p14:tracePt t="21455" x="4767263" y="2411413"/>
          <p14:tracePt t="21462" x="4876800" y="2428875"/>
          <p14:tracePt t="21468" x="4995863" y="2447925"/>
          <p14:tracePt t="21476" x="5068888" y="2474913"/>
          <p14:tracePt t="21483" x="5141913" y="2492375"/>
          <p14:tracePt t="21490" x="5195888" y="2511425"/>
          <p14:tracePt t="21497" x="5205413" y="2511425"/>
          <p14:tracePt t="21503" x="5241925" y="2511425"/>
          <p14:tracePt t="21511" x="5260975" y="2520950"/>
          <p14:tracePt t="21525" x="5278438" y="2520950"/>
          <p14:tracePt t="21545" x="5287963" y="2520950"/>
          <p14:tracePt t="21552" x="5297488" y="2520950"/>
          <p14:tracePt t="21573" x="5305425" y="2520950"/>
          <p14:tracePt t="21581" x="5314950" y="2520950"/>
          <p14:tracePt t="21594" x="5324475" y="2520950"/>
          <p14:tracePt t="21602" x="5341938" y="2520950"/>
          <p14:tracePt t="21609" x="5360988" y="2528888"/>
          <p14:tracePt t="21616" x="5397500" y="2528888"/>
          <p14:tracePt t="21622" x="5414963" y="2538413"/>
          <p14:tracePt t="21629" x="5434013" y="2538413"/>
          <p14:tracePt t="21636" x="5461000" y="2538413"/>
          <p14:tracePt t="21643" x="5470525" y="2547938"/>
          <p14:tracePt t="21650" x="5480050" y="2547938"/>
          <p14:tracePt t="21658" x="5487988" y="2547938"/>
          <p14:tracePt t="21664" x="5507038" y="2547938"/>
          <p14:tracePt t="21671" x="5516563" y="2557463"/>
          <p14:tracePt t="21686" x="5524500" y="2565400"/>
          <p14:tracePt t="21692" x="5534025" y="2565400"/>
          <p14:tracePt t="21706" x="5543550" y="2574925"/>
          <p14:tracePt t="21713" x="5553075" y="2574925"/>
          <p14:tracePt t="21720" x="5553075" y="2584450"/>
          <p14:tracePt t="21734" x="5561013" y="2593975"/>
          <p14:tracePt t="21748" x="5570538" y="2593975"/>
          <p14:tracePt t="21756" x="5570538" y="2601913"/>
          <p14:tracePt t="21762" x="5580063" y="2611438"/>
          <p14:tracePt t="21783" x="5589588" y="2611438"/>
          <p14:tracePt t="22399" x="5589588" y="2601913"/>
          <p14:tracePt t="22588" x="5589588" y="2593975"/>
          <p14:tracePt t="22629" x="5597525" y="2593975"/>
          <p14:tracePt t="22650" x="5597525" y="2574925"/>
          <p14:tracePt t="22658" x="5607050" y="2574925"/>
          <p14:tracePt t="22664" x="5626100" y="2557463"/>
          <p14:tracePt t="22671" x="5653088" y="2538413"/>
          <p14:tracePt t="22678" x="5670550" y="2528888"/>
          <p14:tracePt t="22685" x="5699125" y="2511425"/>
          <p14:tracePt t="22692" x="5708650" y="2511425"/>
          <p14:tracePt t="22700" x="5745163" y="2492375"/>
          <p14:tracePt t="22705" x="5781675" y="2465388"/>
          <p14:tracePt t="22713" x="5862638" y="2428875"/>
          <p14:tracePt t="22719" x="5935663" y="2392363"/>
          <p14:tracePt t="22727" x="6000750" y="2365375"/>
          <p14:tracePt t="22734" x="6064250" y="2355850"/>
          <p14:tracePt t="22741" x="6146800" y="2328863"/>
          <p14:tracePt t="22748" x="6237288" y="2309813"/>
          <p14:tracePt t="22755" x="6319838" y="2301875"/>
          <p14:tracePt t="22762" x="6456363" y="2273300"/>
          <p14:tracePt t="22768" x="6602413" y="2273300"/>
          <p14:tracePt t="22776" x="6721475" y="2273300"/>
          <p14:tracePt t="22783" x="6804025" y="2273300"/>
          <p14:tracePt t="22789" x="6877050" y="2273300"/>
          <p14:tracePt t="22797" x="6977063" y="2273300"/>
          <p14:tracePt t="22804" x="7069138" y="2273300"/>
          <p14:tracePt t="22811" x="7142163" y="2273300"/>
          <p14:tracePt t="22817" x="7205663" y="2282825"/>
          <p14:tracePt t="22825" x="7278688" y="2282825"/>
          <p14:tracePt t="22834" x="7324725" y="2282825"/>
          <p14:tracePt t="22838" x="7397750" y="2292350"/>
          <p14:tracePt t="22846" x="7534275" y="2309813"/>
          <p14:tracePt t="22852" x="7653338" y="2309813"/>
          <p14:tracePt t="22860" x="7780338" y="2309813"/>
          <p14:tracePt t="22867" x="7899400" y="2319338"/>
          <p14:tracePt t="22874" x="7981950" y="2319338"/>
          <p14:tracePt t="22883" x="8045450" y="2328863"/>
          <p14:tracePt t="22888" x="8091488" y="2328863"/>
          <p14:tracePt t="22895" x="8154988" y="2346325"/>
          <p14:tracePt t="22902" x="8191500" y="2355850"/>
          <p14:tracePt t="22908" x="8220075" y="2365375"/>
          <p14:tracePt t="22917" x="8247063" y="2365375"/>
          <p14:tracePt t="22922" x="8264525" y="2374900"/>
          <p14:tracePt t="22930" x="8274050" y="2374900"/>
          <p14:tracePt t="22936" x="8293100" y="2374900"/>
          <p14:tracePt t="22943" x="8301038" y="2382838"/>
          <p14:tracePt t="22950" x="8329613" y="2382838"/>
          <p14:tracePt t="22957" x="8366125" y="2392363"/>
          <p14:tracePt t="22965" x="8410575" y="2401888"/>
          <p14:tracePt t="22972" x="8439150" y="2401888"/>
          <p14:tracePt t="22979" x="8466138" y="2411413"/>
          <p14:tracePt t="22985" x="8512175" y="2419350"/>
          <p14:tracePt t="22993" x="8529638" y="2419350"/>
          <p14:tracePt t="23000" x="8556625" y="2428875"/>
          <p14:tracePt t="23007" x="8575675" y="2428875"/>
          <p14:tracePt t="23013" x="8593138" y="2428875"/>
          <p14:tracePt t="23020" x="8602663" y="2428875"/>
          <p14:tracePt t="23028" x="8612188" y="2428875"/>
          <p14:tracePt t="23049" x="8621713" y="2438400"/>
          <p14:tracePt t="23056" x="8629650" y="2438400"/>
          <p14:tracePt t="23071" x="8629650" y="2447925"/>
          <p14:tracePt t="23076" x="8639175" y="2447925"/>
          <p14:tracePt t="23098" x="8648700" y="2447925"/>
          <p14:tracePt t="23147" x="8658225" y="2447925"/>
          <p14:tracePt t="23153" x="8666163" y="2447925"/>
          <p14:tracePt t="23224" x="8666163" y="2455863"/>
          <p14:tracePt t="23335" x="8666163" y="2465388"/>
          <p14:tracePt t="23398" x="8666163" y="2474913"/>
          <p14:tracePt t="23440" x="8666163" y="2484438"/>
          <p14:tracePt t="23454" x="8658225" y="2492375"/>
          <p14:tracePt t="23461" x="8612188" y="2511425"/>
          <p14:tracePt t="23468" x="8502650" y="2584450"/>
          <p14:tracePt t="23475" x="8301038" y="2674938"/>
          <p14:tracePt t="23483" x="7889875" y="2922588"/>
          <p14:tracePt t="23490" x="7543800" y="3114675"/>
          <p14:tracePt t="23496" x="7251700" y="3278188"/>
          <p14:tracePt t="23503" x="7013575" y="3424238"/>
          <p14:tracePt t="23510" x="6894513" y="3487738"/>
          <p14:tracePt t="23518" x="6804025" y="3560763"/>
          <p14:tracePt t="23523" x="6704013" y="3616325"/>
          <p14:tracePt t="23531" x="6584950" y="3679825"/>
          <p14:tracePt t="23538" x="6502400" y="3752850"/>
          <p14:tracePt t="23545" x="6410325" y="3808413"/>
          <p14:tracePt t="23552" x="6329363" y="3881438"/>
          <p14:tracePt t="23559" x="6292850" y="3908425"/>
          <p14:tracePt t="23567" x="6273800" y="3927475"/>
          <p14:tracePt t="23573" x="6246813" y="3927475"/>
          <p14:tracePt t="23579" x="6227763" y="3944938"/>
          <p14:tracePt t="23587" x="6210300" y="3963988"/>
          <p14:tracePt t="23594" x="6191250" y="3981450"/>
          <p14:tracePt t="23608" x="6173788" y="3990975"/>
          <p14:tracePt t="23616" x="6164263" y="4000500"/>
          <p14:tracePt t="23657" x="6154738" y="4008438"/>
          <p14:tracePt t="23705" x="6146800" y="4008438"/>
          <p14:tracePt t="23860" x="6137275" y="4008438"/>
          <p14:tracePt t="23979" x="6127750" y="4008438"/>
          <p14:tracePt t="23985" x="6127750" y="4000500"/>
          <p14:tracePt t="24013" x="6127750" y="3990975"/>
          <p14:tracePt t="24034" x="6118225" y="3981450"/>
          <p14:tracePt t="24042" x="6118225" y="3971925"/>
          <p14:tracePt t="30227" x="6118225" y="3963988"/>
          <p14:tracePt t="30235" x="6137275" y="3935413"/>
          <p14:tracePt t="30242" x="6164263" y="3908425"/>
          <p14:tracePt t="30249" x="6191250" y="3898900"/>
          <p14:tracePt t="30256" x="6200775" y="3871913"/>
          <p14:tracePt t="30262" x="6237288" y="3844925"/>
          <p14:tracePt t="30269" x="6283325" y="3816350"/>
          <p14:tracePt t="30277" x="6356350" y="3762375"/>
          <p14:tracePt t="30284" x="6456363" y="3689350"/>
          <p14:tracePt t="30291" x="6594475" y="3597275"/>
          <p14:tracePt t="30298" x="6777038" y="3479800"/>
          <p14:tracePt t="30305" x="6950075" y="3378200"/>
          <p14:tracePt t="30312" x="7123113" y="3287713"/>
          <p14:tracePt t="30319" x="7196138" y="3241675"/>
          <p14:tracePt t="30326" x="7288213" y="3214688"/>
          <p14:tracePt t="30334" x="7397750" y="3159125"/>
          <p14:tracePt t="30339" x="7488238" y="3114675"/>
          <p14:tracePt t="30347" x="7570788" y="3086100"/>
          <p14:tracePt t="30354" x="7662863" y="3059113"/>
          <p14:tracePt t="30361" x="7762875" y="3022600"/>
          <p14:tracePt t="30368" x="7889875" y="2986088"/>
          <p14:tracePt t="30375" x="8035925" y="2968625"/>
          <p14:tracePt t="30383" x="8108950" y="2930525"/>
          <p14:tracePt t="30388" x="8174038" y="2922588"/>
          <p14:tracePt t="30395" x="8283575" y="2857500"/>
          <p14:tracePt t="30402" x="8347075" y="2830513"/>
          <p14:tracePt t="30410" x="8439150" y="2794000"/>
          <p14:tracePt t="30417" x="8529638" y="2767013"/>
          <p14:tracePt t="30424" x="8648700" y="2747963"/>
          <p14:tracePt t="30431" x="8694738" y="2740025"/>
          <p14:tracePt t="30438" x="8739188" y="2720975"/>
          <p14:tracePt t="30444" x="8794750" y="2693988"/>
          <p14:tracePt t="30451" x="8831263" y="2674938"/>
          <p14:tracePt t="30458" x="8858250" y="2667000"/>
          <p14:tracePt t="30466" x="8885238" y="2657475"/>
          <p14:tracePt t="30473" x="8904288" y="2657475"/>
          <p14:tracePt t="30480" x="8913813" y="2657475"/>
          <p14:tracePt t="30486" x="8921750" y="2647950"/>
          <p14:tracePt t="30493" x="8931275" y="2647950"/>
          <p14:tracePt t="30500" x="8940800" y="2647950"/>
          <p14:tracePt t="30508" x="8959850" y="2647950"/>
          <p14:tracePt t="30529" x="8967788" y="2647950"/>
          <p14:tracePt t="30535" x="8977313" y="2647950"/>
          <p14:tracePt t="30578" x="8986838" y="2647950"/>
          <p14:tracePt t="30654" x="8986838" y="2638425"/>
          <p14:tracePt t="30682" x="8996363" y="2638425"/>
          <p14:tracePt t="30697" x="9004300" y="2638425"/>
          <p14:tracePt t="30710" x="9023350" y="2638425"/>
          <p14:tracePt t="30717" x="9032875" y="2630488"/>
          <p14:tracePt t="30725" x="9050338" y="2630488"/>
          <p14:tracePt t="30731" x="9059863" y="2630488"/>
          <p14:tracePt t="30739" x="9096375" y="2630488"/>
          <p14:tracePt t="30746" x="9132888" y="2630488"/>
          <p14:tracePt t="30752" x="9150350" y="2630488"/>
          <p14:tracePt t="30759" x="9186863" y="2630488"/>
          <p14:tracePt t="30767" x="9205913" y="2630488"/>
          <p14:tracePt t="30773" x="9223375" y="2630488"/>
          <p14:tracePt t="30780" x="9232900" y="2630488"/>
          <p14:tracePt t="30787" x="9242425" y="2630488"/>
          <p14:tracePt t="30795" x="9259888" y="2630488"/>
          <p14:tracePt t="30801" x="9269413" y="2630488"/>
          <p14:tracePt t="30816" x="9278938" y="2630488"/>
          <p14:tracePt t="30829" x="9288463" y="2630488"/>
          <p14:tracePt t="30836" x="9296400" y="2630488"/>
          <p14:tracePt t="30857" x="9305925" y="2630488"/>
          <p14:tracePt t="30872" x="9315450" y="2630488"/>
          <p14:tracePt t="30892" x="9324975" y="2630488"/>
          <p14:tracePt t="30901" x="9324975" y="2620963"/>
          <p14:tracePt t="30906" x="9332913" y="2620963"/>
          <p14:tracePt t="30913" x="9342438" y="2620963"/>
          <p14:tracePt t="30920" x="9342438" y="2611438"/>
          <p14:tracePt t="30933" x="9342438" y="2601913"/>
          <p14:tracePt t="30942" x="9361488" y="2584450"/>
          <p14:tracePt t="30948" x="9369425" y="2565400"/>
          <p14:tracePt t="30954" x="9369425" y="2557463"/>
          <p14:tracePt t="30962" x="9369425" y="2528888"/>
          <p14:tracePt t="30969" x="9369425" y="2511425"/>
          <p14:tracePt t="30976" x="9369425" y="2501900"/>
          <p14:tracePt t="30984" x="9369425" y="2484438"/>
          <p14:tracePt t="30990" x="9369425" y="2465388"/>
          <p14:tracePt t="30997" x="9369425" y="2447925"/>
          <p14:tracePt t="31004" x="9369425" y="2411413"/>
          <p14:tracePt t="31018" x="9369425" y="2392363"/>
          <p14:tracePt t="31025" x="9361488" y="2382838"/>
          <p14:tracePt t="31032" x="9351963" y="2374900"/>
          <p14:tracePt t="31039" x="9342438" y="2365375"/>
          <p14:tracePt t="31046" x="9332913" y="2346325"/>
          <p14:tracePt t="31052" x="9315450" y="2328863"/>
          <p14:tracePt t="31060" x="9305925" y="2328863"/>
          <p14:tracePt t="31067" x="9269413" y="2309813"/>
          <p14:tracePt t="31074" x="9232900" y="2309813"/>
          <p14:tracePt t="31081" x="9196388" y="2309813"/>
          <p14:tracePt t="31088" x="9105900" y="2309813"/>
          <p14:tracePt t="31095" x="9032875" y="2309813"/>
          <p14:tracePt t="31101" x="8950325" y="2346325"/>
          <p14:tracePt t="31109" x="8913813" y="2374900"/>
          <p14:tracePt t="31118" x="8885238" y="2382838"/>
          <p14:tracePt t="31122" x="8877300" y="2392363"/>
          <p14:tracePt t="31130" x="8858250" y="2401888"/>
          <p14:tracePt t="31137" x="8840788" y="2411413"/>
          <p14:tracePt t="31144" x="8831263" y="2419350"/>
          <p14:tracePt t="31150" x="8821738" y="2419350"/>
          <p14:tracePt t="31158" x="8804275" y="2438400"/>
          <p14:tracePt t="31172" x="8804275" y="2447925"/>
          <p14:tracePt t="31179" x="8794750" y="2455863"/>
          <p14:tracePt t="31185" x="8785225" y="2465388"/>
          <p14:tracePt t="31200" x="8785225" y="2474913"/>
          <p14:tracePt t="31206" x="8785225" y="2484438"/>
          <p14:tracePt t="31214" x="8785225" y="2492375"/>
          <p14:tracePt t="31220" x="8785225" y="2501900"/>
          <p14:tracePt t="31235" x="8785225" y="2520950"/>
          <p14:tracePt t="31242" x="8785225" y="2528888"/>
          <p14:tracePt t="31248" x="8785225" y="2547938"/>
          <p14:tracePt t="31256" x="8785225" y="2557463"/>
          <p14:tracePt t="31269" x="8785225" y="2574925"/>
          <p14:tracePt t="31277" x="8785225" y="2584450"/>
          <p14:tracePt t="31284" x="8794750" y="2601913"/>
          <p14:tracePt t="31291" x="8804275" y="2611438"/>
          <p14:tracePt t="31305" x="8812213" y="2630488"/>
          <p14:tracePt t="31312" x="8821738" y="2638425"/>
          <p14:tracePt t="31326" x="8831263" y="2647950"/>
          <p14:tracePt t="31334" x="8831263" y="2657475"/>
          <p14:tracePt t="31339" x="8848725" y="2667000"/>
          <p14:tracePt t="31347" x="8867775" y="2674938"/>
          <p14:tracePt t="31353" x="8894763" y="2703513"/>
          <p14:tracePt t="31361" x="8921750" y="2711450"/>
          <p14:tracePt t="31367" x="8950325" y="2730500"/>
          <p14:tracePt t="31375" x="8967788" y="2730500"/>
          <p14:tracePt t="31381" x="9004300" y="2740025"/>
          <p14:tracePt t="31389" x="9040813" y="2757488"/>
          <p14:tracePt t="31396" x="9077325" y="2767013"/>
          <p14:tracePt t="31402" x="9105900" y="2776538"/>
          <p14:tracePt t="31410" x="9123363" y="2776538"/>
          <p14:tracePt t="31417" x="9142413" y="2784475"/>
          <p14:tracePt t="31423" x="9159875" y="2784475"/>
          <p14:tracePt t="31431" x="9178925" y="2794000"/>
          <p14:tracePt t="31438" x="9196388" y="2794000"/>
          <p14:tracePt t="31444" x="9223375" y="2794000"/>
          <p14:tracePt t="31451" x="9232900" y="2803525"/>
          <p14:tracePt t="31459" x="9251950" y="2803525"/>
          <p14:tracePt t="31472" x="9259888" y="2803525"/>
          <p14:tracePt t="31479" x="9278938" y="2803525"/>
          <p14:tracePt t="31486" x="9296400" y="2803525"/>
          <p14:tracePt t="31508" x="9305925" y="2803525"/>
          <p14:tracePt t="31514" x="9315450" y="2803525"/>
          <p14:tracePt t="31529" x="9324975" y="2803525"/>
          <p14:tracePt t="31535" x="9332913" y="2803525"/>
          <p14:tracePt t="31570" x="9332913" y="2794000"/>
          <p14:tracePt t="31592" x="9332913" y="2784475"/>
          <p14:tracePt t="31599" x="9332913" y="2776538"/>
          <p14:tracePt t="31612" x="9324975" y="2767013"/>
          <p14:tracePt t="31619" x="9324975" y="2757488"/>
          <p14:tracePt t="31627" x="9315450" y="2747963"/>
          <p14:tracePt t="31634" x="9315450" y="2740025"/>
          <p14:tracePt t="31640" x="9296400" y="2730500"/>
          <p14:tracePt t="31647" x="9288463" y="2720975"/>
          <p14:tracePt t="31655" x="9288463" y="2711450"/>
          <p14:tracePt t="31661" x="9278938" y="2711450"/>
          <p14:tracePt t="31669" x="9269413" y="2693988"/>
          <p14:tracePt t="31677" x="9259888" y="2693988"/>
          <p14:tracePt t="31682" x="9259888" y="2684463"/>
          <p14:tracePt t="31689" x="9242425" y="2667000"/>
          <p14:tracePt t="31696" x="9232900" y="2667000"/>
          <p14:tracePt t="31703" x="9232900" y="2657475"/>
          <p14:tracePt t="31709" x="9223375" y="2647950"/>
          <p14:tracePt t="31717" x="9215438" y="2647950"/>
          <p14:tracePt t="31724" x="9215438" y="2638425"/>
          <p14:tracePt t="31731" x="9205913" y="2638425"/>
          <p14:tracePt t="31738" x="9196388" y="2630488"/>
          <p14:tracePt t="31758" x="9178925" y="2620963"/>
          <p14:tracePt t="31767" x="9169400" y="2620963"/>
          <p14:tracePt t="31773" x="9169400" y="2611438"/>
          <p14:tracePt t="31787" x="9159875" y="2601913"/>
          <p14:tracePt t="31802" x="9150350" y="2593975"/>
          <p14:tracePt t="31822" x="9142413" y="2593975"/>
          <p14:tracePt t="31829" x="9132888" y="2584450"/>
          <p14:tracePt t="31871" x="9123363" y="2584450"/>
          <p14:tracePt t="31899" x="9113838" y="2584450"/>
          <p14:tracePt t="31948" x="9105900" y="2584450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848" y="216000"/>
            <a:ext cx="12085468" cy="684000"/>
          </a:xfrm>
        </p:spPr>
        <p:txBody>
          <a:bodyPr>
            <a:normAutofit/>
          </a:bodyPr>
          <a:lstStyle/>
          <a:p>
            <a:r>
              <a:rPr lang="en-GB" sz="3600" b="0" dirty="0"/>
              <a:t>Spatial distribution of basin drain flow fraction</a:t>
            </a: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C98E4E-639B-4963-A790-AF397FB1779C}"/>
              </a:ext>
            </a:extLst>
          </p:cNvPr>
          <p:cNvSpPr txBox="1"/>
          <p:nvPr/>
        </p:nvSpPr>
        <p:spPr>
          <a:xfrm>
            <a:off x="923697" y="1032554"/>
            <a:ext cx="237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 smoothing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4F246F-3E8C-4357-B0EE-D21C9CAF93FA}"/>
              </a:ext>
            </a:extLst>
          </p:cNvPr>
          <p:cNvSpPr txBox="1"/>
          <p:nvPr/>
        </p:nvSpPr>
        <p:spPr>
          <a:xfrm>
            <a:off x="4133385" y="1014454"/>
            <a:ext cx="238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Smoothing factor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C60E9C-7BE5-4695-95F5-9A749A0105C8}"/>
              </a:ext>
            </a:extLst>
          </p:cNvPr>
          <p:cNvSpPr txBox="1"/>
          <p:nvPr/>
        </p:nvSpPr>
        <p:spPr>
          <a:xfrm>
            <a:off x="7849012" y="1023018"/>
            <a:ext cx="229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Smoothing factor 10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180990" y="4102213"/>
            <a:ext cx="4067998" cy="11244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Smoothing the DEM, increased the pooling of high drain fraction in region where water is flowing from high K to low K 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AF1804E-2920-4748-9872-C953F6823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889" y="1495211"/>
            <a:ext cx="3071286" cy="184023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709C2D7-68A6-4D9D-B72D-417E17D992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3690" y="1606156"/>
            <a:ext cx="3115531" cy="187318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A3419F0-AE2B-46D4-9FDF-D9D9D0B1CE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7381" y="1464313"/>
            <a:ext cx="3159918" cy="190775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875" y="3720278"/>
            <a:ext cx="2942891" cy="1830335"/>
          </a:xfrm>
          <a:prstGeom prst="rect">
            <a:avLst/>
          </a:prstGeom>
        </p:spPr>
      </p:pic>
      <p:sp>
        <p:nvSpPr>
          <p:cNvPr id="47" name="Oval 46"/>
          <p:cNvSpPr/>
          <p:nvPr/>
        </p:nvSpPr>
        <p:spPr>
          <a:xfrm>
            <a:off x="2086757" y="1948648"/>
            <a:ext cx="633345" cy="48975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074060" y="4134039"/>
            <a:ext cx="276245" cy="1477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2057954" y="1914014"/>
            <a:ext cx="276245" cy="1477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5627196" y="2016916"/>
            <a:ext cx="276245" cy="1477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8975425" y="1966433"/>
            <a:ext cx="276245" cy="1477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2C98E4E-639B-4963-A790-AF397FB1779C}"/>
              </a:ext>
            </a:extLst>
          </p:cNvPr>
          <p:cNvSpPr txBox="1"/>
          <p:nvPr/>
        </p:nvSpPr>
        <p:spPr>
          <a:xfrm>
            <a:off x="773370" y="3350946"/>
            <a:ext cx="237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High K and low K unit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5173" y="3792905"/>
            <a:ext cx="1218633" cy="809172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E57B9A36-60B0-4F64-AF2C-8FD16173759B}"/>
              </a:ext>
            </a:extLst>
          </p:cNvPr>
          <p:cNvSpPr/>
          <p:nvPr/>
        </p:nvSpPr>
        <p:spPr>
          <a:xfrm>
            <a:off x="9018840" y="1995832"/>
            <a:ext cx="633345" cy="48975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9BDEF94-6E52-443E-B6E5-1BDA74566472}"/>
              </a:ext>
            </a:extLst>
          </p:cNvPr>
          <p:cNvSpPr/>
          <p:nvPr/>
        </p:nvSpPr>
        <p:spPr>
          <a:xfrm>
            <a:off x="5655216" y="2052995"/>
            <a:ext cx="633345" cy="48975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D69CEBC-232A-4DB8-92E2-9D9CC99A6375}"/>
              </a:ext>
            </a:extLst>
          </p:cNvPr>
          <p:cNvSpPr/>
          <p:nvPr/>
        </p:nvSpPr>
        <p:spPr>
          <a:xfrm>
            <a:off x="2161383" y="4145693"/>
            <a:ext cx="633345" cy="48975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16EEA51-67AE-4306-8C05-D2FEB4ACF9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11719" y="1035208"/>
            <a:ext cx="1082983" cy="350465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7D23237-2099-44F1-BC70-766236944A6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648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76"/>
    </mc:Choice>
    <mc:Fallback xmlns="">
      <p:transition spd="slow" advTm="32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47" grpId="0" animBg="1"/>
      <p:bldP spid="47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  <p:extLst mod="1">
    <p:ext uri="{3A86A75C-4F4B-4683-9AE1-C65F6400EC91}">
      <p14:laserTraceLst xmlns:p14="http://schemas.microsoft.com/office/powerpoint/2010/main">
        <p14:tracePtLst>
          <p14:tracePt t="1000" x="9096375" y="2584450"/>
          <p14:tracePt t="1007" x="9086850" y="2584450"/>
          <p14:tracePt t="1013" x="9069388" y="2584450"/>
          <p14:tracePt t="1020" x="9004300" y="2584450"/>
          <p14:tracePt t="1027" x="8913813" y="2574925"/>
          <p14:tracePt t="1034" x="8702675" y="2528888"/>
          <p14:tracePt t="1042" x="8256588" y="2411413"/>
          <p14:tracePt t="1048" x="7899400" y="2319338"/>
          <p14:tracePt t="1055" x="7653338" y="2282825"/>
          <p14:tracePt t="1062" x="7424738" y="2255838"/>
          <p14:tracePt t="1070" x="7169150" y="2219325"/>
          <p14:tracePt t="1077" x="6923088" y="2209800"/>
          <p14:tracePt t="1083" x="6740525" y="2192338"/>
          <p14:tracePt t="1092" x="6575425" y="2200275"/>
          <p14:tracePt t="1098" x="6429375" y="2236788"/>
          <p14:tracePt t="1103" x="6200775" y="2265363"/>
          <p14:tracePt t="1111" x="5964238" y="2328863"/>
          <p14:tracePt t="1118" x="5726113" y="2392363"/>
          <p14:tracePt t="1125" x="5497513" y="2438400"/>
          <p14:tracePt t="1132" x="5334000" y="2501900"/>
          <p14:tracePt t="1140" x="5224463" y="2528888"/>
          <p14:tracePt t="1146" x="5122863" y="2557463"/>
          <p14:tracePt t="1153" x="5032375" y="2593975"/>
          <p14:tracePt t="1160" x="4949825" y="2601913"/>
          <p14:tracePt t="1166" x="4876800" y="2620963"/>
          <p14:tracePt t="1175" x="4813300" y="2630488"/>
          <p14:tracePt t="1181" x="4794250" y="2630488"/>
          <p14:tracePt t="1189" x="4757738" y="2630488"/>
          <p14:tracePt t="1195" x="4748213" y="2630488"/>
          <p14:tracePt t="1202" x="4730750" y="2630488"/>
          <p14:tracePt t="1209" x="4721225" y="2630488"/>
          <p14:tracePt t="1216" x="4694238" y="2630488"/>
          <p14:tracePt t="1223" x="4684713" y="2630488"/>
          <p14:tracePt t="1237" x="4675188" y="2630488"/>
          <p14:tracePt t="1244" x="4667250" y="2638425"/>
          <p14:tracePt t="1251" x="4657725" y="2647950"/>
          <p14:tracePt t="1258" x="4638675" y="2657475"/>
          <p14:tracePt t="1265" x="4630738" y="2657475"/>
          <p14:tracePt t="1272" x="4611688" y="2674938"/>
          <p14:tracePt t="1279" x="4594225" y="2674938"/>
          <p14:tracePt t="1286" x="4594225" y="2693988"/>
          <p14:tracePt t="1293" x="4575175" y="2703513"/>
          <p14:tracePt t="1299" x="4557713" y="2711450"/>
          <p14:tracePt t="1308" x="4548188" y="2730500"/>
          <p14:tracePt t="1313" x="4529138" y="2747963"/>
          <p14:tracePt t="1321" x="4511675" y="2757488"/>
          <p14:tracePt t="1328" x="4492625" y="2767013"/>
          <p14:tracePt t="1336" x="4475163" y="2794000"/>
          <p14:tracePt t="1341" x="4448175" y="2813050"/>
          <p14:tracePt t="1348" x="4411663" y="2857500"/>
          <p14:tracePt t="1356" x="4375150" y="2886075"/>
          <p14:tracePt t="1363" x="4302125" y="2940050"/>
          <p14:tracePt t="1370" x="4246563" y="2995613"/>
          <p14:tracePt t="1376" x="4183063" y="3068638"/>
          <p14:tracePt t="1384" x="4127500" y="3105150"/>
          <p14:tracePt t="1391" x="4073525" y="3159125"/>
          <p14:tracePt t="1397" x="3990975" y="3232150"/>
          <p14:tracePt t="1405" x="3908425" y="3324225"/>
          <p14:tracePt t="1411" x="3854450" y="3370263"/>
          <p14:tracePt t="1419" x="3835400" y="3397250"/>
          <p14:tracePt t="1852" x="3771900" y="3378200"/>
          <p14:tracePt t="1859" x="3716338" y="3351213"/>
          <p14:tracePt t="1866" x="3652838" y="3305175"/>
          <p14:tracePt t="1874" x="3598863" y="3251200"/>
          <p14:tracePt t="1880" x="3543300" y="3214688"/>
          <p14:tracePt t="1892" x="3460750" y="3132138"/>
          <p14:tracePt t="1894" x="3406775" y="3059113"/>
          <p14:tracePt t="1901" x="3351213" y="2986088"/>
          <p14:tracePt t="1908" x="3297238" y="2913063"/>
          <p14:tracePt t="1915" x="3260725" y="2867025"/>
          <p14:tracePt t="1923" x="3251200" y="2840038"/>
          <p14:tracePt t="1929" x="3224213" y="2813050"/>
          <p14:tracePt t="1936" x="3205163" y="2794000"/>
          <p14:tracePt t="1943" x="3195638" y="2776538"/>
          <p14:tracePt t="1950" x="3187700" y="2767013"/>
          <p14:tracePt t="1958" x="3178175" y="2757488"/>
          <p14:tracePt t="1964" x="3168650" y="2747963"/>
          <p14:tracePt t="1971" x="3168650" y="2740025"/>
          <p14:tracePt t="1977" x="3159125" y="2730500"/>
          <p14:tracePt t="1992" x="3151188" y="2720975"/>
          <p14:tracePt t="2006" x="3141663" y="2711450"/>
          <p14:tracePt t="2027" x="3132138" y="2711450"/>
          <p14:tracePt t="2034" x="3122613" y="2684463"/>
          <p14:tracePt t="2831" x="3114675" y="2667000"/>
          <p14:tracePt t="2839" x="3105150" y="2647950"/>
          <p14:tracePt t="2845" x="3086100" y="2630488"/>
          <p14:tracePt t="2852" x="3086100" y="2611438"/>
          <p14:tracePt t="2859" x="3086100" y="2601913"/>
          <p14:tracePt t="2866" x="3068638" y="2584450"/>
          <p14:tracePt t="2875" x="3049588" y="2547938"/>
          <p14:tracePt t="2892" x="3013075" y="2492375"/>
          <p14:tracePt t="2894" x="2995613" y="2455863"/>
          <p14:tracePt t="2901" x="2986088" y="2428875"/>
          <p14:tracePt t="2910" x="2976563" y="2401888"/>
          <p14:tracePt t="2914" x="2968625" y="2382838"/>
          <p14:tracePt t="2922" x="2949575" y="2355850"/>
          <p14:tracePt t="2929" x="2932113" y="2319338"/>
          <p14:tracePt t="2936" x="2903538" y="2292350"/>
          <p14:tracePt t="2943" x="2895600" y="2265363"/>
          <p14:tracePt t="2950" x="2886075" y="2255838"/>
          <p14:tracePt t="2957" x="2867025" y="2228850"/>
          <p14:tracePt t="2964" x="2867025" y="2219325"/>
          <p14:tracePt t="2972" x="2849563" y="2200275"/>
          <p14:tracePt t="2978" x="2830513" y="2182813"/>
          <p14:tracePt t="2984" x="2822575" y="2173288"/>
          <p14:tracePt t="2992" x="2803525" y="2155825"/>
          <p14:tracePt t="2999" x="2786063" y="2146300"/>
          <p14:tracePt t="3006" x="2786063" y="2127250"/>
          <p14:tracePt t="3013" x="2757488" y="2119313"/>
          <p14:tracePt t="3019" x="2740025" y="2109788"/>
          <p14:tracePt t="3026" x="2730500" y="2100263"/>
          <p14:tracePt t="3036" x="2713038" y="2090738"/>
          <p14:tracePt t="3042" x="2693988" y="2073275"/>
          <p14:tracePt t="3048" x="2684463" y="2073275"/>
          <p14:tracePt t="3054" x="2667000" y="2073275"/>
          <p14:tracePt t="3061" x="2647950" y="2063750"/>
          <p14:tracePt t="3076" x="2640013" y="2054225"/>
          <p14:tracePt t="3083" x="2630488" y="2046288"/>
          <p14:tracePt t="3090" x="2620963" y="2046288"/>
          <p14:tracePt t="3097" x="2611438" y="2046288"/>
          <p14:tracePt t="3104" x="2603500" y="2036763"/>
          <p14:tracePt t="3111" x="2603500" y="2027238"/>
          <p14:tracePt t="3118" x="2593975" y="2027238"/>
          <p14:tracePt t="3125" x="2584450" y="2027238"/>
          <p14:tracePt t="3131" x="2574925" y="2027238"/>
          <p14:tracePt t="3139" x="2566988" y="2017713"/>
          <p14:tracePt t="3152" x="2557463" y="2009775"/>
          <p14:tracePt t="3160" x="2547938" y="2009775"/>
          <p14:tracePt t="3167" x="2538413" y="2009775"/>
          <p14:tracePt t="3174" x="2520950" y="1990725"/>
          <p14:tracePt t="3181" x="2501900" y="1981200"/>
          <p14:tracePt t="3194" x="2484438" y="1973263"/>
          <p14:tracePt t="3201" x="2474913" y="1963738"/>
          <p14:tracePt t="3208" x="2457450" y="1963738"/>
          <p14:tracePt t="3215" x="2447925" y="1963738"/>
          <p14:tracePt t="3223" x="2438400" y="1954213"/>
          <p14:tracePt t="3230" x="2419350" y="1954213"/>
          <p14:tracePt t="3237" x="2411413" y="1954213"/>
          <p14:tracePt t="3244" x="2392363" y="1944688"/>
          <p14:tracePt t="3259" x="2365375" y="1944688"/>
          <p14:tracePt t="3271" x="2346325" y="1944688"/>
          <p14:tracePt t="3278" x="2338388" y="1944688"/>
          <p14:tracePt t="3285" x="2328863" y="1944688"/>
          <p14:tracePt t="3293" x="2309813" y="1944688"/>
          <p14:tracePt t="3306" x="2301875" y="1944688"/>
          <p14:tracePt t="3313" x="2292350" y="1944688"/>
          <p14:tracePt t="3320" x="2282825" y="1944688"/>
          <p14:tracePt t="3327" x="2273300" y="1944688"/>
          <p14:tracePt t="3335" x="2265363" y="1944688"/>
          <p14:tracePt t="3348" x="2255838" y="1944688"/>
          <p14:tracePt t="3356" x="2246313" y="1944688"/>
          <p14:tracePt t="3370" x="2236788" y="1944688"/>
          <p14:tracePt t="3376" x="2228850" y="1944688"/>
          <p14:tracePt t="3391" x="2219325" y="1944688"/>
          <p14:tracePt t="3397" x="2209800" y="1944688"/>
          <p14:tracePt t="3411" x="2192338" y="1954213"/>
          <p14:tracePt t="3419" x="2182813" y="1954213"/>
          <p14:tracePt t="3433" x="2173288" y="1954213"/>
          <p14:tracePt t="3440" x="2163763" y="1963738"/>
          <p14:tracePt t="3447" x="2163763" y="1973263"/>
          <p14:tracePt t="3460" x="2155825" y="1973263"/>
          <p14:tracePt t="3467" x="2136775" y="1981200"/>
          <p14:tracePt t="3481" x="2136775" y="2000250"/>
          <p14:tracePt t="3495" x="2127250" y="2000250"/>
          <p14:tracePt t="3502" x="2119313" y="2009775"/>
          <p14:tracePt t="3509" x="2119313" y="2017713"/>
          <p14:tracePt t="3516" x="2119313" y="2027238"/>
          <p14:tracePt t="3525" x="2109788" y="2027238"/>
          <p14:tracePt t="3530" x="2109788" y="2046288"/>
          <p14:tracePt t="3544" x="2100263" y="2046288"/>
          <p14:tracePt t="3551" x="2090738" y="2063750"/>
          <p14:tracePt t="3558" x="2090738" y="2073275"/>
          <p14:tracePt t="3565" x="2082800" y="2082800"/>
          <p14:tracePt t="3572" x="2082800" y="2100263"/>
          <p14:tracePt t="3587" x="2082800" y="2109788"/>
          <p14:tracePt t="3593" x="2082800" y="2119313"/>
          <p14:tracePt t="3600" x="2073275" y="2119313"/>
          <p14:tracePt t="3609" x="2073275" y="2136775"/>
          <p14:tracePt t="3621" x="2073275" y="2146300"/>
          <p14:tracePt t="3628" x="2073275" y="2155825"/>
          <p14:tracePt t="3635" x="2073275" y="2163763"/>
          <p14:tracePt t="3649" x="2073275" y="2173288"/>
          <p14:tracePt t="3657" x="2073275" y="2192338"/>
          <p14:tracePt t="3671" x="2073275" y="2200275"/>
          <p14:tracePt t="3677" x="2073275" y="2209800"/>
          <p14:tracePt t="3692" x="2073275" y="2219325"/>
          <p14:tracePt t="3705" x="2073275" y="2228850"/>
          <p14:tracePt t="3712" x="2073275" y="2236788"/>
          <p14:tracePt t="3726" x="2082800" y="2255838"/>
          <p14:tracePt t="3741" x="2090738" y="2255838"/>
          <p14:tracePt t="3754" x="2090738" y="2273300"/>
          <p14:tracePt t="3761" x="2100263" y="2282825"/>
          <p14:tracePt t="3767" x="2109788" y="2282825"/>
          <p14:tracePt t="3775" x="2109788" y="2292350"/>
          <p14:tracePt t="3782" x="2119313" y="2301875"/>
          <p14:tracePt t="3789" x="2127250" y="2301875"/>
          <p14:tracePt t="3803" x="2127250" y="2309813"/>
          <p14:tracePt t="3810" x="2136775" y="2319338"/>
          <p14:tracePt t="3817" x="2146300" y="2328863"/>
          <p14:tracePt t="3845" x="2155825" y="2338388"/>
          <p14:tracePt t="3852" x="2163763" y="2346325"/>
          <p14:tracePt t="3865" x="2173288" y="2346325"/>
          <p14:tracePt t="3891" x="2173288" y="2355850"/>
          <p14:tracePt t="3907" x="2182813" y="2365375"/>
          <p14:tracePt t="3930" x="2192338" y="2365375"/>
          <p14:tracePt t="3950" x="2192338" y="2374900"/>
          <p14:tracePt t="3978" x="2200275" y="2382838"/>
          <p14:tracePt t="4006" x="2209800" y="2382838"/>
          <p14:tracePt t="5649" x="2209800" y="2392363"/>
          <p14:tracePt t="5663" x="2219325" y="2401888"/>
          <p14:tracePt t="5670" x="2228850" y="2401888"/>
          <p14:tracePt t="5676" x="2228850" y="2411413"/>
          <p14:tracePt t="5684" x="2236788" y="2411413"/>
          <p14:tracePt t="5692" x="2246313" y="2419350"/>
          <p14:tracePt t="5711" x="2255838" y="2419350"/>
          <p14:tracePt t="5719" x="2265363" y="2419350"/>
          <p14:tracePt t="5726" x="2273300" y="2419350"/>
          <p14:tracePt t="5733" x="2282825" y="2428875"/>
          <p14:tracePt t="5742" x="2292350" y="2428875"/>
          <p14:tracePt t="5746" x="2301875" y="2428875"/>
          <p14:tracePt t="5754" x="2309813" y="2428875"/>
          <p14:tracePt t="5760" x="2319338" y="2438400"/>
          <p14:tracePt t="5768" x="2346325" y="2438400"/>
          <p14:tracePt t="5782" x="2355850" y="2438400"/>
          <p14:tracePt t="5790" x="2365375" y="2447925"/>
          <p14:tracePt t="5796" x="2374900" y="2447925"/>
          <p14:tracePt t="5802" x="2382838" y="2447925"/>
          <p14:tracePt t="5809" x="2392363" y="2447925"/>
          <p14:tracePt t="5817" x="2401888" y="2447925"/>
          <p14:tracePt t="5825" x="2419350" y="2447925"/>
          <p14:tracePt t="5830" x="2428875" y="2447925"/>
          <p14:tracePt t="5838" x="2447925" y="2447925"/>
          <p14:tracePt t="5844" x="2457450" y="2447925"/>
          <p14:tracePt t="5852" x="2474913" y="2447925"/>
          <p14:tracePt t="5859" x="2484438" y="2447925"/>
          <p14:tracePt t="5865" x="2501900" y="2447925"/>
          <p14:tracePt t="5872" x="2511425" y="2447925"/>
          <p14:tracePt t="5879" x="2520950" y="2447925"/>
          <p14:tracePt t="5887" x="2538413" y="2447925"/>
          <p14:tracePt t="5901" x="2547938" y="2447925"/>
          <p14:tracePt t="5908" x="2557463" y="2447925"/>
          <p14:tracePt t="5915" x="2566988" y="2447925"/>
          <p14:tracePt t="5922" x="2574925" y="2447925"/>
          <p14:tracePt t="5929" x="2584450" y="2447925"/>
          <p14:tracePt t="5936" x="2593975" y="2447925"/>
          <p14:tracePt t="5942" x="2603500" y="2447925"/>
          <p14:tracePt t="5958" x="2611438" y="2447925"/>
          <p14:tracePt t="5963" x="2620963" y="2447925"/>
          <p14:tracePt t="5970" x="2630488" y="2447925"/>
          <p14:tracePt t="5977" x="2640013" y="2447925"/>
          <p14:tracePt t="5992" x="2647950" y="2447925"/>
          <p14:tracePt t="6005" x="2657475" y="2447925"/>
          <p14:tracePt t="6020" x="2667000" y="2447925"/>
          <p14:tracePt t="6054" x="2676525" y="2438400"/>
          <p14:tracePt t="6104" x="2676525" y="2428875"/>
          <p14:tracePt t="6110" x="2676525" y="2419350"/>
          <p14:tracePt t="6145" x="2676525" y="2411413"/>
          <p14:tracePt t="6195" x="2676525" y="2401888"/>
          <p14:tracePt t="6208" x="2676525" y="2392363"/>
          <p14:tracePt t="6321" x="2676525" y="2382838"/>
          <p14:tracePt t="6740" x="2676525" y="2374900"/>
          <p14:tracePt t="6782" x="2667000" y="2374900"/>
          <p14:tracePt t="6789" x="2667000" y="2365375"/>
          <p14:tracePt t="6838" x="2657475" y="2355850"/>
          <p14:tracePt t="6858" x="2647950" y="2355850"/>
          <p14:tracePt t="7075" x="2647950" y="2346325"/>
          <p14:tracePt t="7083" x="2630488" y="2346325"/>
          <p14:tracePt t="7090" x="2611438" y="2328863"/>
          <p14:tracePt t="7096" x="2547938" y="2319338"/>
          <p14:tracePt t="7103" x="2484438" y="2301875"/>
          <p14:tracePt t="7110" x="2428875" y="2282825"/>
          <p14:tracePt t="7117" x="2365375" y="2255838"/>
          <p14:tracePt t="7126" x="2282825" y="2236788"/>
          <p14:tracePt t="7131" x="2209800" y="2200275"/>
          <p14:tracePt t="7138" x="2146300" y="2182813"/>
          <p14:tracePt t="7145" x="2082800" y="2163763"/>
          <p14:tracePt t="7152" x="2027238" y="2127250"/>
          <p14:tracePt t="7161" x="2000250" y="2109788"/>
          <p14:tracePt t="7166" x="1973263" y="2082800"/>
          <p14:tracePt t="7174" x="1936750" y="2063750"/>
          <p14:tracePt t="7180" x="1900238" y="2046288"/>
          <p14:tracePt t="7187" x="1863725" y="2027238"/>
          <p14:tracePt t="7194" x="1835150" y="2017713"/>
          <p14:tracePt t="7201" x="1798638" y="2000250"/>
          <p14:tracePt t="7209" x="1771650" y="1981200"/>
          <p14:tracePt t="7215" x="1754188" y="1963738"/>
          <p14:tracePt t="7222" x="1744663" y="1954213"/>
          <p14:tracePt t="7229" x="1725613" y="1944688"/>
          <p14:tracePt t="7236" x="1708150" y="1935163"/>
          <p14:tracePt t="7243" x="1698625" y="1917700"/>
          <p14:tracePt t="7249" x="1681163" y="1908175"/>
          <p14:tracePt t="7258" x="1671638" y="1898650"/>
          <p14:tracePt t="7264" x="1662113" y="1890713"/>
          <p14:tracePt t="7271" x="1652588" y="1890713"/>
          <p14:tracePt t="7278" x="1644650" y="1871663"/>
          <p14:tracePt t="7285" x="1635125" y="1862138"/>
          <p14:tracePt t="7291" x="1625600" y="1862138"/>
          <p14:tracePt t="7299" x="1625600" y="1854200"/>
          <p14:tracePt t="7307" x="1606550" y="1844675"/>
          <p14:tracePt t="7320" x="1606550" y="1835150"/>
          <p14:tracePt t="7327" x="1598613" y="1825625"/>
          <p14:tracePt t="7334" x="1589088" y="1817688"/>
          <p14:tracePt t="7348" x="1579563" y="1817688"/>
          <p14:tracePt t="7362" x="1570038" y="1808163"/>
          <p14:tracePt t="7370" x="1562100" y="1798638"/>
          <p14:tracePt t="7391" x="1562100" y="1789113"/>
          <p14:tracePt t="7398" x="1552575" y="1789113"/>
          <p14:tracePt t="7405" x="1543050" y="1781175"/>
          <p14:tracePt t="7439" x="1543050" y="1771650"/>
          <p14:tracePt t="7453" x="1533525" y="1762125"/>
          <p14:tracePt t="7537" x="1543050" y="1762125"/>
          <p14:tracePt t="7544" x="1552575" y="1762125"/>
          <p14:tracePt t="7557" x="1562100" y="1762125"/>
          <p14:tracePt t="7565" x="1570038" y="1762125"/>
          <p14:tracePt t="7572" x="1579563" y="1771650"/>
          <p14:tracePt t="7579" x="1598613" y="1771650"/>
          <p14:tracePt t="7587" x="1606550" y="1771650"/>
          <p14:tracePt t="7592" x="1616075" y="1771650"/>
          <p14:tracePt t="7600" x="1625600" y="1771650"/>
          <p14:tracePt t="7614" x="1644650" y="1771650"/>
          <p14:tracePt t="7621" x="1652588" y="1781175"/>
          <p14:tracePt t="7627" x="1662113" y="1789113"/>
          <p14:tracePt t="7634" x="1681163" y="1789113"/>
          <p14:tracePt t="7649" x="1689100" y="1798638"/>
          <p14:tracePt t="7656" x="1698625" y="1798638"/>
          <p14:tracePt t="7670" x="1708150" y="1798638"/>
          <p14:tracePt t="7676" x="1717675" y="1808163"/>
          <p14:tracePt t="7684" x="1725613" y="1808163"/>
          <p14:tracePt t="7692" x="1735138" y="1808163"/>
          <p14:tracePt t="7698" x="1744663" y="1808163"/>
          <p14:tracePt t="7704" x="1762125" y="1817688"/>
          <p14:tracePt t="7711" x="1781175" y="1825625"/>
          <p14:tracePt t="7725" x="1798638" y="1825625"/>
          <p14:tracePt t="7733" x="1808163" y="1835150"/>
          <p14:tracePt t="7740" x="1827213" y="1854200"/>
          <p14:tracePt t="7747" x="1844675" y="1854200"/>
          <p14:tracePt t="7754" x="1844675" y="1862138"/>
          <p14:tracePt t="7760" x="1863725" y="1862138"/>
          <p14:tracePt t="7767" x="1881188" y="1862138"/>
          <p14:tracePt t="7775" x="1900238" y="1881188"/>
          <p14:tracePt t="7781" x="1917700" y="1890713"/>
          <p14:tracePt t="7789" x="1917700" y="1898650"/>
          <p14:tracePt t="7796" x="1936750" y="1898650"/>
          <p14:tracePt t="7802" x="1954213" y="1908175"/>
          <p14:tracePt t="7810" x="1963738" y="1927225"/>
          <p14:tracePt t="7817" x="1963738" y="1935163"/>
          <p14:tracePt t="7824" x="1981200" y="1944688"/>
          <p14:tracePt t="7830" x="2000250" y="1963738"/>
          <p14:tracePt t="7837" x="2009775" y="1973263"/>
          <p14:tracePt t="7845" x="2027238" y="1973263"/>
          <p14:tracePt t="7851" x="2036763" y="1990725"/>
          <p14:tracePt t="7859" x="2046288" y="2000250"/>
          <p14:tracePt t="7866" x="2054225" y="2009775"/>
          <p14:tracePt t="7872" x="2063750" y="2017713"/>
          <p14:tracePt t="7879" x="2082800" y="2036763"/>
          <p14:tracePt t="7892" x="2090738" y="2036763"/>
          <p14:tracePt t="7895" x="2100263" y="2046288"/>
          <p14:tracePt t="7900" x="2109788" y="2054225"/>
          <p14:tracePt t="7908" x="2119313" y="2063750"/>
          <p14:tracePt t="7921" x="2136775" y="2073275"/>
          <p14:tracePt t="7928" x="2146300" y="2082800"/>
          <p14:tracePt t="7936" x="2155825" y="2082800"/>
          <p14:tracePt t="7950" x="2163763" y="2090738"/>
          <p14:tracePt t="7957" x="2173288" y="2100263"/>
          <p14:tracePt t="7971" x="2173288" y="2109788"/>
          <p14:tracePt t="7977" x="2182813" y="2109788"/>
          <p14:tracePt t="7992" x="2192338" y="2119313"/>
          <p14:tracePt t="8020" x="2192338" y="2109788"/>
          <p14:tracePt t="8026" x="2192338" y="2100263"/>
          <p14:tracePt t="8033" x="2182813" y="2073275"/>
          <p14:tracePt t="8041" x="2155825" y="2054225"/>
          <p14:tracePt t="8047" x="2127250" y="2009775"/>
          <p14:tracePt t="8054" x="2100263" y="1944688"/>
          <p14:tracePt t="8061" x="2036763" y="1881188"/>
          <p14:tracePt t="8068" x="2009775" y="1844675"/>
          <p14:tracePt t="8075" x="1981200" y="1798638"/>
          <p14:tracePt t="8082" x="1963738" y="1781175"/>
          <p14:tracePt t="8090" x="1963738" y="1771650"/>
          <p14:tracePt t="8096" x="1954213" y="1762125"/>
          <p14:tracePt t="8103" x="1944688" y="1752600"/>
          <p14:tracePt t="8110" x="1944688" y="1744663"/>
          <p14:tracePt t="8117" x="1944688" y="1735138"/>
          <p14:tracePt t="8125" x="1936750" y="1735138"/>
          <p14:tracePt t="8131" x="1927225" y="1735138"/>
          <p14:tracePt t="8139" x="1927225" y="1725613"/>
          <p14:tracePt t="8166" x="1927225" y="1716088"/>
          <p14:tracePt t="8173" x="1917700" y="1716088"/>
          <p14:tracePt t="8215" x="1917700" y="1725613"/>
          <p14:tracePt t="8222" x="1917700" y="1744663"/>
          <p14:tracePt t="8230" x="1917700" y="1762125"/>
          <p14:tracePt t="8237" x="1917700" y="1771650"/>
          <p14:tracePt t="8242" x="1927225" y="1808163"/>
          <p14:tracePt t="8250" x="1954213" y="1881188"/>
          <p14:tracePt t="8256" x="1990725" y="1990725"/>
          <p14:tracePt t="8264" x="2027238" y="2082800"/>
          <p14:tracePt t="8271" x="2054225" y="2146300"/>
          <p14:tracePt t="8278" x="2073275" y="2173288"/>
          <p14:tracePt t="8285" x="2090738" y="2200275"/>
          <p14:tracePt t="8292" x="2100263" y="2209800"/>
          <p14:tracePt t="8300" x="2109788" y="2228850"/>
          <p14:tracePt t="8306" x="2127250" y="2246313"/>
          <p14:tracePt t="8312" x="2136775" y="2246313"/>
          <p14:tracePt t="8320" x="2146300" y="2255838"/>
          <p14:tracePt t="8326" x="2155825" y="2273300"/>
          <p14:tracePt t="8347" x="2163763" y="2282825"/>
          <p14:tracePt t="8361" x="2173288" y="2282825"/>
          <p14:tracePt t="8376" x="2173288" y="2292350"/>
          <p14:tracePt t="8404" x="2173288" y="2273300"/>
          <p14:tracePt t="8411" x="2163763" y="2255838"/>
          <p14:tracePt t="8418" x="2163763" y="2219325"/>
          <p14:tracePt t="8425" x="2136775" y="2173288"/>
          <p14:tracePt t="8432" x="2127250" y="2136775"/>
          <p14:tracePt t="8439" x="2109788" y="2119313"/>
          <p14:tracePt t="8446" x="2100263" y="2082800"/>
          <p14:tracePt t="8453" x="2082800" y="2046288"/>
          <p14:tracePt t="8461" x="2063750" y="2017713"/>
          <p14:tracePt t="8467" x="2054225" y="1990725"/>
          <p14:tracePt t="8475" x="2046288" y="1963738"/>
          <p14:tracePt t="8481" x="2046288" y="1954213"/>
          <p14:tracePt t="8487" x="2036763" y="1944688"/>
          <p14:tracePt t="8495" x="2027238" y="1935163"/>
          <p14:tracePt t="8502" x="2027238" y="1927225"/>
          <p14:tracePt t="8516" x="2027238" y="1917700"/>
          <p14:tracePt t="8530" x="2027238" y="1908175"/>
          <p14:tracePt t="8586" x="2036763" y="1908175"/>
          <p14:tracePt t="8592" x="2046288" y="1917700"/>
          <p14:tracePt t="8599" x="2063750" y="1935163"/>
          <p14:tracePt t="8606" x="2082800" y="1944688"/>
          <p14:tracePt t="8613" x="2119313" y="1973263"/>
          <p14:tracePt t="8621" x="2146300" y="1990725"/>
          <p14:tracePt t="8628" x="2163763" y="2000250"/>
          <p14:tracePt t="8635" x="2173288" y="2017713"/>
          <p14:tracePt t="8642" x="2192338" y="2036763"/>
          <p14:tracePt t="8648" x="2209800" y="2046288"/>
          <p14:tracePt t="8656" x="2219325" y="2046288"/>
          <p14:tracePt t="8662" x="2219325" y="2054225"/>
          <p14:tracePt t="8670" x="2228850" y="2063750"/>
          <p14:tracePt t="8677" x="2236788" y="2063750"/>
          <p14:tracePt t="8683" x="2236788" y="2073275"/>
          <p14:tracePt t="8692" x="2255838" y="2082800"/>
          <p14:tracePt t="8698" x="2265363" y="2090738"/>
          <p14:tracePt t="8711" x="2282825" y="2100263"/>
          <p14:tracePt t="8719" x="2292350" y="2109788"/>
          <p14:tracePt t="8727" x="2309813" y="2127250"/>
          <p14:tracePt t="8732" x="2319338" y="2127250"/>
          <p14:tracePt t="8740" x="2328863" y="2146300"/>
          <p14:tracePt t="8747" x="2355850" y="2163763"/>
          <p14:tracePt t="8753" x="2382838" y="2173288"/>
          <p14:tracePt t="8760" x="2401888" y="2209800"/>
          <p14:tracePt t="8768" x="2438400" y="2228850"/>
          <p14:tracePt t="8775" x="2457450" y="2255838"/>
          <p14:tracePt t="8781" x="2501900" y="2282825"/>
          <p14:tracePt t="8788" x="2547938" y="2338388"/>
          <p14:tracePt t="8796" x="2611438" y="2401888"/>
          <p14:tracePt t="8802" x="2693988" y="2484438"/>
          <p14:tracePt t="8809" x="2757488" y="2584450"/>
          <p14:tracePt t="8816" x="2822575" y="2647950"/>
          <p14:tracePt t="8825" x="2867025" y="2684463"/>
          <p14:tracePt t="8831" x="2886075" y="2720975"/>
          <p14:tracePt t="8837" x="2913063" y="2740025"/>
          <p14:tracePt t="8844" x="2922588" y="2757488"/>
          <p14:tracePt t="8851" x="2932113" y="2776538"/>
          <p14:tracePt t="8859" x="2940050" y="2776538"/>
          <p14:tracePt t="8865" x="2949575" y="2784475"/>
          <p14:tracePt t="8873" x="2949575" y="2794000"/>
          <p14:tracePt t="8893" x="2959100" y="2813050"/>
          <p14:tracePt t="8900" x="2968625" y="2813050"/>
          <p14:tracePt t="8914" x="2968625" y="2820988"/>
          <p14:tracePt t="8922" x="2976563" y="2820988"/>
          <p14:tracePt t="8928" x="2976563" y="2830513"/>
          <p14:tracePt t="8956" x="2976563" y="2840038"/>
          <p14:tracePt t="8963" x="2976563" y="2849563"/>
          <p14:tracePt t="8971" x="2976563" y="2857500"/>
          <p14:tracePt t="9027" x="2976563" y="2867025"/>
          <p14:tracePt t="9041" x="2976563" y="2876550"/>
          <p14:tracePt t="9090" x="2976563" y="2886075"/>
          <p14:tracePt t="9131" x="2976563" y="2894013"/>
          <p14:tracePt t="9608" x="2968625" y="2894013"/>
          <p14:tracePt t="9852" x="2940050" y="3022600"/>
          <p14:tracePt t="9858" x="2859088" y="3297238"/>
          <p14:tracePt t="9866" x="2830513" y="3497263"/>
          <p14:tracePt t="9873" x="2794000" y="3643313"/>
          <p14:tracePt t="9880" x="2776538" y="3789363"/>
          <p14:tracePt t="9886" x="2767013" y="3871913"/>
          <p14:tracePt t="9895" x="2757488" y="3954463"/>
          <p14:tracePt t="9900" x="2749550" y="4044950"/>
          <p14:tracePt t="9908" x="2749550" y="4100513"/>
          <p14:tracePt t="9914" x="2749550" y="4164013"/>
          <p14:tracePt t="9921" x="2749550" y="4210050"/>
          <p14:tracePt t="9928" x="2749550" y="4237038"/>
          <p14:tracePt t="9935" x="2749550" y="4273550"/>
          <p14:tracePt t="9942" x="2749550" y="4283075"/>
          <p14:tracePt t="9950" x="2749550" y="4310063"/>
          <p14:tracePt t="9956" x="2749550" y="4329113"/>
          <p14:tracePt t="9963" x="2749550" y="4356100"/>
          <p14:tracePt t="9970" x="2749550" y="4392613"/>
          <p14:tracePt t="9977" x="2749550" y="4419600"/>
          <p14:tracePt t="9984" x="2749550" y="4446588"/>
          <p14:tracePt t="9992" x="2749550" y="4475163"/>
          <p14:tracePt t="9999" x="2749550" y="4502150"/>
          <p14:tracePt t="10005" x="2749550" y="4511675"/>
          <p14:tracePt t="10012" x="2749550" y="4529138"/>
          <p14:tracePt t="10019" x="2749550" y="4538663"/>
          <p14:tracePt t="10026" x="2749550" y="4565650"/>
          <p14:tracePt t="10033" x="2749550" y="4584700"/>
          <p14:tracePt t="10041" x="2749550" y="4602163"/>
          <p14:tracePt t="10047" x="2749550" y="4621213"/>
          <p14:tracePt t="10054" x="2749550" y="4638675"/>
          <p14:tracePt t="10060" x="2749550" y="4657725"/>
          <p14:tracePt t="10068" x="2749550" y="4675188"/>
          <p14:tracePt t="10075" x="2749550" y="4694238"/>
          <p14:tracePt t="10082" x="2749550" y="4711700"/>
          <p14:tracePt t="10089" x="2749550" y="4721225"/>
          <p14:tracePt t="10096" x="2740025" y="4730750"/>
          <p14:tracePt t="10103" x="2740025" y="4738688"/>
          <p14:tracePt t="10110" x="2740025" y="4748213"/>
          <p14:tracePt t="10123" x="2730500" y="4767263"/>
          <p14:tracePt t="10138" x="2730500" y="4775200"/>
          <p14:tracePt t="10146" x="2720975" y="4775200"/>
          <p14:tracePt t="10152" x="2720975" y="4784725"/>
          <p14:tracePt t="10159" x="2713038" y="4784725"/>
          <p14:tracePt t="10173" x="2703513" y="4784725"/>
          <p14:tracePt t="10180" x="2676525" y="4784725"/>
          <p14:tracePt t="10187" x="2667000" y="4775200"/>
          <p14:tracePt t="10194" x="2657475" y="4775200"/>
          <p14:tracePt t="10201" x="2640013" y="4767263"/>
          <p14:tracePt t="10210" x="2611438" y="4738688"/>
          <p14:tracePt t="10215" x="2584450" y="4711700"/>
          <p14:tracePt t="10221" x="2547938" y="4675188"/>
          <p14:tracePt t="10229" x="2520950" y="4638675"/>
          <p14:tracePt t="10236" x="2474913" y="4584700"/>
          <p14:tracePt t="10243" x="2447925" y="4548188"/>
          <p14:tracePt t="10250" x="2428875" y="4483100"/>
          <p14:tracePt t="10259" x="2401888" y="4429125"/>
          <p14:tracePt t="10263" x="2355850" y="4365625"/>
          <p14:tracePt t="10272" x="2338388" y="4329113"/>
          <p14:tracePt t="10277" x="2319338" y="4300538"/>
          <p14:tracePt t="10284" x="2301875" y="4283075"/>
          <p14:tracePt t="10292" x="2292350" y="4264025"/>
          <p14:tracePt t="10298" x="2292350" y="4256088"/>
          <p14:tracePt t="10305" x="2282825" y="4256088"/>
          <p14:tracePt t="10313" x="2273300" y="4237038"/>
          <p14:tracePt t="10320" x="2273300" y="4227513"/>
          <p14:tracePt t="10326" x="2265363" y="4227513"/>
          <p14:tracePt t="10334" x="2255838" y="4210050"/>
          <p14:tracePt t="10342" x="2246313" y="4210050"/>
          <p14:tracePt t="10355" x="2246313" y="4200525"/>
          <p14:tracePt t="10362" x="2236788" y="4191000"/>
          <p14:tracePt t="10376" x="2228850" y="4191000"/>
          <p14:tracePt t="10390" x="2228850" y="4183063"/>
          <p14:tracePt t="10405" x="2219325" y="4173538"/>
          <p14:tracePt t="10411" x="2209800" y="4173538"/>
          <p14:tracePt t="10425" x="2209800" y="4164013"/>
          <p14:tracePt t="10432" x="2200275" y="4164013"/>
          <p14:tracePt t="10440" x="2200275" y="4154488"/>
          <p14:tracePt t="10446" x="2192338" y="4154488"/>
          <p14:tracePt t="10452" x="2192338" y="4146550"/>
          <p14:tracePt t="10466" x="2182813" y="4146550"/>
          <p14:tracePt t="10475" x="2173288" y="4137025"/>
          <p14:tracePt t="10480" x="2173288" y="4127500"/>
          <p14:tracePt t="10501" x="2173288" y="4117975"/>
          <p14:tracePt t="10509" x="2163763" y="4117975"/>
          <p14:tracePt t="10530" x="2155825" y="4117975"/>
          <p14:tracePt t="10571" x="2163763" y="4117975"/>
          <p14:tracePt t="10579" x="2163763" y="4127500"/>
          <p14:tracePt t="10586" x="2163763" y="4137025"/>
          <p14:tracePt t="10592" x="2182813" y="4146550"/>
          <p14:tracePt t="10600" x="2192338" y="4154488"/>
          <p14:tracePt t="10608" x="2209800" y="4173538"/>
          <p14:tracePt t="10614" x="2228850" y="4191000"/>
          <p14:tracePt t="10621" x="2255838" y="4200525"/>
          <p14:tracePt t="10627" x="2255838" y="4219575"/>
          <p14:tracePt t="10635" x="2265363" y="4219575"/>
          <p14:tracePt t="10642" x="2282825" y="4237038"/>
          <p14:tracePt t="10656" x="2282825" y="4246563"/>
          <p14:tracePt t="10662" x="2301875" y="4256088"/>
          <p14:tracePt t="10676" x="2309813" y="4264025"/>
          <p14:tracePt t="10684" x="2319338" y="4273550"/>
          <p14:tracePt t="10705" x="2328863" y="4283075"/>
          <p14:tracePt t="10711" x="2328863" y="4292600"/>
          <p14:tracePt t="10718" x="2338388" y="4292600"/>
          <p14:tracePt t="10725" x="2346325" y="4300538"/>
          <p14:tracePt t="10746" x="2346325" y="4310063"/>
          <p14:tracePt t="10754" x="2355850" y="4310063"/>
          <p14:tracePt t="10760" x="2355850" y="4319588"/>
          <p14:tracePt t="10788" x="2365375" y="4319588"/>
          <p14:tracePt t="10802" x="2365375" y="4329113"/>
          <p14:tracePt t="10823" x="2374900" y="4329113"/>
          <p14:tracePt t="10837" x="2374900" y="4337050"/>
          <p14:tracePt t="10851" x="2382838" y="4337050"/>
          <p14:tracePt t="10875" x="2382838" y="4346575"/>
          <p14:tracePt t="10880" x="2382838" y="4356100"/>
          <p14:tracePt t="10886" x="2401888" y="4356100"/>
          <p14:tracePt t="10893" x="2401888" y="4365625"/>
          <p14:tracePt t="10901" x="2428875" y="4383088"/>
          <p14:tracePt t="10908" x="2438400" y="4392613"/>
          <p14:tracePt t="10914" x="2457450" y="4410075"/>
          <p14:tracePt t="10921" x="2484438" y="4429125"/>
          <p14:tracePt t="10928" x="2501900" y="4446588"/>
          <p14:tracePt t="10935" x="2511425" y="4456113"/>
          <p14:tracePt t="10942" x="2530475" y="4475163"/>
          <p14:tracePt t="10949" x="2547938" y="4492625"/>
          <p14:tracePt t="10956" x="2566988" y="4502150"/>
          <p14:tracePt t="10963" x="2574925" y="4529138"/>
          <p14:tracePt t="10970" x="2593975" y="4548188"/>
          <p14:tracePt t="10977" x="2603500" y="4565650"/>
          <p14:tracePt t="10984" x="2620963" y="4575175"/>
          <p14:tracePt t="10992" x="2620963" y="4592638"/>
          <p14:tracePt t="10998" x="2630488" y="4611688"/>
          <p14:tracePt t="11005" x="2640013" y="4611688"/>
          <p14:tracePt t="11011" x="2640013" y="4621213"/>
          <p14:tracePt t="11019" x="2647950" y="4629150"/>
          <p14:tracePt t="11041" x="2657475" y="4638675"/>
          <p14:tracePt t="11047" x="2667000" y="4648200"/>
          <p14:tracePt t="11061" x="2667000" y="4657725"/>
          <p14:tracePt t="11068" x="2667000" y="4665663"/>
          <p14:tracePt t="11089" x="2676525" y="4675188"/>
          <p14:tracePt t="11117" x="2684463" y="4675188"/>
          <p14:tracePt t="11418" x="2684463" y="4665663"/>
          <p14:tracePt t="11439" x="2684463" y="4657725"/>
          <p14:tracePt t="11725" x="2684463" y="4648200"/>
          <p14:tracePt t="11732" x="2684463" y="4638675"/>
          <p14:tracePt t="11754" x="2684463" y="4629150"/>
          <p14:tracePt t="11761" x="2684463" y="4621213"/>
          <p14:tracePt t="11781" x="2684463" y="4611688"/>
          <p14:tracePt t="11788" x="2684463" y="4592638"/>
          <p14:tracePt t="11802" x="2684463" y="4575175"/>
          <p14:tracePt t="11810" x="2684463" y="4565650"/>
          <p14:tracePt t="11816" x="2684463" y="4548188"/>
          <p14:tracePt t="11824" x="2693988" y="4519613"/>
          <p14:tracePt t="11831" x="2703513" y="4465638"/>
          <p14:tracePt t="11837" x="2720975" y="4410075"/>
          <p14:tracePt t="11844" x="2740025" y="4329113"/>
          <p14:tracePt t="11852" x="2749550" y="4264025"/>
          <p14:tracePt t="11859" x="2757488" y="4191000"/>
          <p14:tracePt t="11866" x="2767013" y="4100513"/>
          <p14:tracePt t="11872" x="2786063" y="3981450"/>
          <p14:tracePt t="11879" x="2794000" y="3881438"/>
          <p14:tracePt t="11894" x="2803525" y="3652838"/>
          <p14:tracePt t="11900" x="2803525" y="3543300"/>
          <p14:tracePt t="11908" x="2803525" y="3460750"/>
          <p14:tracePt t="11914" x="2803525" y="3370263"/>
          <p14:tracePt t="11921" x="2803525" y="3297238"/>
          <p14:tracePt t="11928" x="2794000" y="3205163"/>
          <p14:tracePt t="11935" x="2786063" y="3141663"/>
          <p14:tracePt t="11941" x="2776538" y="3068638"/>
          <p14:tracePt t="11949" x="2776538" y="3005138"/>
          <p14:tracePt t="11959" x="2767013" y="2976563"/>
          <p14:tracePt t="11962" x="2767013" y="2959100"/>
          <p14:tracePt t="11977" x="2767013" y="2940050"/>
          <p14:tracePt t="11984" x="2767013" y="2930525"/>
          <p14:tracePt t="11991" x="2767013" y="2922588"/>
          <p14:tracePt t="11998" x="2767013" y="2903538"/>
          <p14:tracePt t="12424" x="2767013" y="2894013"/>
          <p14:tracePt t="12432" x="2767013" y="2886075"/>
          <p14:tracePt t="12439" x="2767013" y="2876550"/>
          <p14:tracePt t="12446" x="2767013" y="2867025"/>
          <p14:tracePt t="12466" x="2767013" y="2857500"/>
          <p14:tracePt t="12474" x="2767013" y="2840038"/>
          <p14:tracePt t="12487" x="2767013" y="2830513"/>
          <p14:tracePt t="12501" x="2767013" y="2820988"/>
          <p14:tracePt t="12515" x="2767013" y="2813050"/>
          <p14:tracePt t="12522" x="2767013" y="2803525"/>
          <p14:tracePt t="12529" x="2767013" y="2794000"/>
          <p14:tracePt t="12544" x="2767013" y="2776538"/>
          <p14:tracePt t="12550" x="2767013" y="2767013"/>
          <p14:tracePt t="12557" x="2767013" y="2757488"/>
          <p14:tracePt t="12564" x="2767013" y="2747963"/>
          <p14:tracePt t="12571" x="2767013" y="2740025"/>
          <p14:tracePt t="12578" x="2767013" y="2730500"/>
          <p14:tracePt t="12586" x="2767013" y="2720975"/>
          <p14:tracePt t="12600" x="2767013" y="2711450"/>
          <p14:tracePt t="12614" x="2767013" y="2703513"/>
          <p14:tracePt t="12620" x="2767013" y="2693988"/>
          <p14:tracePt t="12635" x="2767013" y="2674938"/>
          <p14:tracePt t="12642" x="2757488" y="2674938"/>
          <p14:tracePt t="12655" x="2757488" y="2667000"/>
          <p14:tracePt t="12662" x="2749550" y="2657475"/>
          <p14:tracePt t="12683" x="2749550" y="2647950"/>
          <p14:tracePt t="12704" x="2749550" y="2638425"/>
          <p14:tracePt t="12712" x="2740025" y="2638425"/>
          <p14:tracePt t="12732" x="2730500" y="2638425"/>
          <p14:tracePt t="12740" x="2730500" y="2630488"/>
          <p14:tracePt t="12760" x="2730500" y="2620963"/>
          <p14:tracePt t="12802" x="2730500" y="2611438"/>
          <p14:tracePt t="13501" x="2859088" y="2557463"/>
          <p14:tracePt t="13508" x="2995613" y="2538413"/>
          <p14:tracePt t="13516" x="3105150" y="2538413"/>
          <p14:tracePt t="13525" x="3168650" y="2538413"/>
          <p14:tracePt t="13529" x="3232150" y="2557463"/>
          <p14:tracePt t="13537" x="3297238" y="2593975"/>
          <p14:tracePt t="13543" x="3360738" y="2611438"/>
          <p14:tracePt t="13550" x="3452813" y="2647950"/>
          <p14:tracePt t="13557" x="3516313" y="2667000"/>
          <p14:tracePt t="13564" x="3589338" y="2703513"/>
          <p14:tracePt t="13572" x="3652838" y="2720975"/>
          <p14:tracePt t="13578" x="3708400" y="2740025"/>
          <p14:tracePt t="13586" x="3789363" y="2784475"/>
          <p14:tracePt t="13593" x="3854450" y="2820988"/>
          <p14:tracePt t="13600" x="3927475" y="2867025"/>
          <p14:tracePt t="13606" x="4017963" y="2894013"/>
          <p14:tracePt t="13614" x="4090988" y="2940050"/>
          <p14:tracePt t="13621" x="4127500" y="2959100"/>
          <p14:tracePt t="13627" x="4164013" y="2976563"/>
          <p14:tracePt t="13634" x="4183063" y="3005138"/>
          <p14:tracePt t="13642" x="4210050" y="3022600"/>
          <p14:tracePt t="13648" x="4237038" y="3032125"/>
          <p14:tracePt t="13655" x="4273550" y="3059113"/>
          <p14:tracePt t="13663" x="4292600" y="3078163"/>
          <p14:tracePt t="13670" x="4302125" y="3086100"/>
          <p14:tracePt t="13676" x="4319588" y="3095625"/>
          <p14:tracePt t="13683" x="4319588" y="3105150"/>
          <p14:tracePt t="13691" x="4329113" y="3122613"/>
          <p14:tracePt t="13697" x="4346575" y="3141663"/>
          <p14:tracePt t="13704" x="4365625" y="3151188"/>
          <p14:tracePt t="13711" x="4375150" y="3168650"/>
          <p14:tracePt t="13719" x="4375150" y="3178175"/>
          <p14:tracePt t="13725" x="4383088" y="3178175"/>
          <p14:tracePt t="13732" x="4392613" y="3187700"/>
          <p14:tracePt t="13740" x="4392613" y="3195638"/>
          <p14:tracePt t="13746" x="4402138" y="3195638"/>
          <p14:tracePt t="13753" x="4402138" y="3205163"/>
          <p14:tracePt t="13760" x="4411663" y="3205163"/>
          <p14:tracePt t="13767" x="4419600" y="3205163"/>
          <p14:tracePt t="14026" x="4548188" y="3122613"/>
          <p14:tracePt t="14033" x="4721225" y="2995613"/>
          <p14:tracePt t="14041" x="4922838" y="2913063"/>
          <p14:tracePt t="14047" x="4995863" y="2867025"/>
          <p14:tracePt t="14053" x="5078413" y="2830513"/>
          <p14:tracePt t="14061" x="5168900" y="2794000"/>
          <p14:tracePt t="14068" x="5260975" y="2747963"/>
          <p14:tracePt t="14075" x="5360988" y="2703513"/>
          <p14:tracePt t="14084" x="5461000" y="2667000"/>
          <p14:tracePt t="14088" x="5597525" y="2630488"/>
          <p14:tracePt t="14096" x="5789613" y="2593975"/>
          <p14:tracePt t="14102" x="5964238" y="2547938"/>
          <p14:tracePt t="14110" x="6081713" y="2538413"/>
          <p14:tracePt t="14117" x="6200775" y="2528888"/>
          <p14:tracePt t="14126" x="6365875" y="2501900"/>
          <p14:tracePt t="14131" x="6529388" y="2474913"/>
          <p14:tracePt t="14138" x="6721475" y="2465388"/>
          <p14:tracePt t="14144" x="6877050" y="2447925"/>
          <p14:tracePt t="14152" x="7023100" y="2438400"/>
          <p14:tracePt t="14160" x="7096125" y="2438400"/>
          <p14:tracePt t="14165" x="7159625" y="2438400"/>
          <p14:tracePt t="14173" x="7215188" y="2438400"/>
          <p14:tracePt t="14180" x="7305675" y="2438400"/>
          <p14:tracePt t="14187" x="7407275" y="2447925"/>
          <p14:tracePt t="14193" x="7524750" y="2465388"/>
          <p14:tracePt t="14201" x="7689850" y="2492375"/>
          <p14:tracePt t="14210" x="7762875" y="2492375"/>
          <p14:tracePt t="14214" x="7808913" y="2492375"/>
          <p14:tracePt t="14222" x="7845425" y="2492375"/>
          <p14:tracePt t="14229" x="7881938" y="2501900"/>
          <p14:tracePt t="14236" x="7926388" y="2528888"/>
          <p14:tracePt t="14243" x="7991475" y="2557463"/>
          <p14:tracePt t="14250" x="8054975" y="2574925"/>
          <p14:tracePt t="14258" x="8101013" y="2601913"/>
          <p14:tracePt t="14264" x="8137525" y="2620963"/>
          <p14:tracePt t="14270" x="8164513" y="2620963"/>
          <p14:tracePt t="14278" x="8183563" y="2638425"/>
          <p14:tracePt t="14285" x="8210550" y="2647950"/>
          <p14:tracePt t="14292" x="8264525" y="2674938"/>
          <p14:tracePt t="14299" x="8337550" y="2703513"/>
          <p14:tracePt t="14306" x="8393113" y="2730500"/>
          <p14:tracePt t="14312" x="8456613" y="2740025"/>
          <p14:tracePt t="14320" x="8520113" y="2747963"/>
          <p14:tracePt t="14327" x="8612188" y="2784475"/>
          <p14:tracePt t="14333" x="8731250" y="2794000"/>
          <p14:tracePt t="14341" x="8812213" y="2813050"/>
          <p14:tracePt t="14347" x="8894763" y="2820988"/>
          <p14:tracePt t="14355" x="8940800" y="2820988"/>
          <p14:tracePt t="14361" x="8950325" y="2830513"/>
          <p14:tracePt t="14368" x="8977313" y="2840038"/>
          <p14:tracePt t="14376" x="8986838" y="2840038"/>
          <p14:tracePt t="14382" x="8996363" y="2840038"/>
          <p14:tracePt t="14390" x="9004300" y="2840038"/>
          <p14:tracePt t="14396" x="9013825" y="2840038"/>
          <p14:tracePt t="14404" x="9023350" y="2849563"/>
          <p14:tracePt t="14410" x="9032875" y="2849563"/>
          <p14:tracePt t="14425" x="9032875" y="2857500"/>
          <p14:tracePt t="14438" x="9040813" y="2857500"/>
          <p14:tracePt t="14446" x="9050338" y="2857500"/>
          <p14:tracePt t="14474" x="9059863" y="2867025"/>
          <p14:tracePt t="14480" x="9059863" y="2876550"/>
          <p14:tracePt t="14502" x="9069388" y="2876550"/>
          <p14:tracePt t="16467" x="9032875" y="2876550"/>
          <p14:tracePt t="16473" x="8794750" y="2794000"/>
          <p14:tracePt t="16480" x="8502650" y="2747963"/>
          <p14:tracePt t="16487" x="8220075" y="2693988"/>
          <p14:tracePt t="16494" x="8064500" y="2657475"/>
          <p14:tracePt t="16501" x="7991475" y="2657475"/>
          <p14:tracePt t="16509" x="7945438" y="2657475"/>
          <p14:tracePt t="16515" x="7889875" y="2647950"/>
          <p14:tracePt t="16522" x="7826375" y="2638425"/>
          <p14:tracePt t="16529" x="7789863" y="2620963"/>
          <p14:tracePt t="16536" x="7735888" y="2601913"/>
          <p14:tracePt t="16543" x="7726363" y="2593975"/>
          <p14:tracePt t="16550" x="7716838" y="2593975"/>
          <p14:tracePt t="16564" x="7707313" y="2584450"/>
          <p14:tracePt t="16585" x="7699375" y="2584450"/>
          <p14:tracePt t="16683" x="7699375" y="2593975"/>
          <p14:tracePt t="16697" x="7707313" y="2593975"/>
          <p14:tracePt t="16725" x="7716838" y="2593975"/>
          <p14:tracePt t="16731" x="7716838" y="2601913"/>
          <p14:tracePt t="16865" x="7716838" y="2611438"/>
          <p14:tracePt t="16921" x="7716838" y="2620963"/>
          <p14:tracePt t="17138" x="7716838" y="2630488"/>
          <p14:tracePt t="17172" x="7707313" y="2630488"/>
          <p14:tracePt t="17221" x="7699375" y="2638425"/>
          <p14:tracePt t="17250" x="7689850" y="2638425"/>
          <p14:tracePt t="17276" x="7680325" y="2638425"/>
          <p14:tracePt t="17291" x="7670800" y="2638425"/>
          <p14:tracePt t="17312" x="7662863" y="2638425"/>
          <p14:tracePt t="17319" x="7643813" y="2638425"/>
          <p14:tracePt t="17334" x="7626350" y="2638425"/>
          <p14:tracePt t="17348" x="7616825" y="2638425"/>
          <p14:tracePt t="17353" x="7597775" y="2638425"/>
          <p14:tracePt t="17361" x="7589838" y="2630488"/>
          <p14:tracePt t="17367" x="7570788" y="2630488"/>
          <p14:tracePt t="17375" x="7553325" y="2630488"/>
          <p14:tracePt t="17382" x="7534275" y="2620963"/>
          <p14:tracePt t="17390" x="7524750" y="2620963"/>
          <p14:tracePt t="17396" x="7507288" y="2620963"/>
          <p14:tracePt t="17403" x="7480300" y="2620963"/>
          <p14:tracePt t="17410" x="7461250" y="2611438"/>
          <p14:tracePt t="17417" x="7434263" y="2601913"/>
          <p14:tracePt t="17426" x="7415213" y="2601913"/>
          <p14:tracePt t="17431" x="7397750" y="2601913"/>
          <p14:tracePt t="17438" x="7378700" y="2601913"/>
          <p14:tracePt t="17452" x="7361238" y="2601913"/>
          <p14:tracePt t="17459" x="7342188" y="2593975"/>
          <p14:tracePt t="17473" x="7334250" y="2593975"/>
          <p14:tracePt t="17480" x="7324725" y="2584450"/>
          <p14:tracePt t="17501" x="7315200" y="2584450"/>
          <p14:tracePt t="17508" x="7305675" y="2584450"/>
          <p14:tracePt t="17529" x="7296150" y="2584450"/>
          <p14:tracePt t="17542" x="7288213" y="2584450"/>
          <p14:tracePt t="18124" x="7580313" y="2511425"/>
          <p14:tracePt t="18131" x="8035925" y="2455863"/>
          <p14:tracePt t="18137" x="8420100" y="2374900"/>
          <p14:tracePt t="18144" x="8758238" y="2338388"/>
          <p14:tracePt t="18151" x="9178925" y="2338388"/>
          <p14:tracePt t="18158" x="9398000" y="2328863"/>
          <p14:tracePt t="18165" x="9634538" y="2328863"/>
          <p14:tracePt t="18173" x="9853613" y="2328863"/>
          <p14:tracePt t="18179" x="10091738" y="2328863"/>
          <p14:tracePt t="18186" x="10218738" y="2346325"/>
          <p14:tracePt t="18193" x="10356850" y="2346325"/>
          <p14:tracePt t="18200" x="10483850" y="2346325"/>
          <p14:tracePt t="18209" x="10602913" y="2346325"/>
          <p14:tracePt t="18214" x="10721975" y="2382838"/>
          <p14:tracePt t="18222" x="10795000" y="2392363"/>
          <p14:tracePt t="18228" x="10868025" y="2392363"/>
          <p14:tracePt t="18235" x="10941050" y="2392363"/>
          <p14:tracePt t="18243" x="10995025" y="2355850"/>
          <p14:tracePt t="18249" x="11041063" y="2338388"/>
          <p14:tracePt t="18256" x="11104563" y="2338388"/>
          <p14:tracePt t="18263" x="11177588" y="2328863"/>
          <p14:tracePt t="18270" x="11242675" y="2309813"/>
          <p14:tracePt t="18276" x="11296650" y="2292350"/>
          <p14:tracePt t="18284" x="11369675" y="2255838"/>
          <p14:tracePt t="18291" x="11434763" y="2219325"/>
          <p14:tracePt t="18298" x="11498263" y="2200275"/>
          <p14:tracePt t="18305" x="11552238" y="2182813"/>
          <p14:tracePt t="18312" x="11598275" y="2173288"/>
          <p14:tracePt t="18320" x="11607800" y="2163763"/>
          <p14:tracePt t="18326" x="11634788" y="2146300"/>
          <p14:tracePt t="18333" x="11653838" y="2136775"/>
          <p14:tracePt t="18342" x="11661775" y="2119313"/>
          <p14:tracePt t="18347" x="11671300" y="2100263"/>
          <p14:tracePt t="18353" x="11671300" y="2090738"/>
          <p14:tracePt t="18361" x="11680825" y="2090738"/>
          <p14:tracePt t="18368" x="11690350" y="2082800"/>
          <p14:tracePt t="18375" x="11690350" y="2063750"/>
          <p14:tracePt t="18382" x="11690350" y="2054225"/>
          <p14:tracePt t="18389" x="11707813" y="2036763"/>
          <p14:tracePt t="18396" x="11717338" y="2027238"/>
          <p14:tracePt t="18403" x="11726863" y="2000250"/>
          <p14:tracePt t="18410" x="11734800" y="1973263"/>
          <p14:tracePt t="18417" x="11744325" y="1963738"/>
          <p14:tracePt t="18426" x="11753850" y="1935163"/>
          <p14:tracePt t="18431" x="11763375" y="1908175"/>
          <p14:tracePt t="18438" x="11780838" y="1862138"/>
          <p14:tracePt t="18444" x="11799888" y="1817688"/>
          <p14:tracePt t="18452" x="11799888" y="1781175"/>
          <p14:tracePt t="18458" x="11807825" y="1752600"/>
          <p14:tracePt t="18466" x="11817350" y="1725613"/>
          <p14:tracePt t="18475" x="11826875" y="1689100"/>
          <p14:tracePt t="18479" x="11836400" y="1662113"/>
          <p14:tracePt t="18486" x="11853863" y="1625600"/>
          <p14:tracePt t="18493" x="11863388" y="1598613"/>
          <p14:tracePt t="18500" x="11880850" y="1552575"/>
          <p14:tracePt t="18509" x="11909425" y="1516063"/>
          <p14:tracePt t="18515" x="11909425" y="1497013"/>
          <p14:tracePt t="18521" x="11917363" y="1489075"/>
          <p14:tracePt t="18529" x="11926888" y="1452563"/>
          <p14:tracePt t="18536" x="11945938" y="1423988"/>
          <p14:tracePt t="18543" x="11945938" y="1416050"/>
          <p14:tracePt t="18550" x="11945938" y="1387475"/>
          <p14:tracePt t="18557" x="11945938" y="1370013"/>
          <p14:tracePt t="18564" x="11945938" y="1360488"/>
          <p14:tracePt t="18571" x="11945938" y="1333500"/>
          <p14:tracePt t="18578" x="11945938" y="1314450"/>
          <p14:tracePt t="18584" x="11936413" y="1270000"/>
          <p14:tracePt t="18592" x="11917363" y="1241425"/>
          <p14:tracePt t="18598" x="11899900" y="1214438"/>
          <p14:tracePt t="18606" x="11890375" y="1204913"/>
          <p14:tracePt t="18613" x="11863388" y="1187450"/>
          <p14:tracePt t="18620" x="11853863" y="1177925"/>
          <p14:tracePt t="18626" x="11817350" y="1160463"/>
          <p14:tracePt t="18634" x="11790363" y="1141413"/>
          <p14:tracePt t="18642" x="11771313" y="1123950"/>
          <p14:tracePt t="18648" x="11734800" y="1114425"/>
          <p14:tracePt t="18655" x="11707813" y="1104900"/>
          <p14:tracePt t="18662" x="11671300" y="1095375"/>
          <p14:tracePt t="18669" x="11644313" y="1077913"/>
          <p14:tracePt t="18675" x="11588750" y="1058863"/>
          <p14:tracePt t="18683" x="11552238" y="1041400"/>
          <p14:tracePt t="18690" x="11507788" y="1014413"/>
          <p14:tracePt t="18697" x="11442700" y="1004888"/>
          <p14:tracePt t="18704" x="11369675" y="985838"/>
          <p14:tracePt t="18711" x="11333163" y="985838"/>
          <p14:tracePt t="18717" x="11296650" y="976313"/>
          <p14:tracePt t="18725" x="11250613" y="976313"/>
          <p14:tracePt t="18732" x="11223625" y="976313"/>
          <p14:tracePt t="18739" x="11187113" y="976313"/>
          <p14:tracePt t="18746" x="11160125" y="976313"/>
          <p14:tracePt t="18753" x="11123613" y="976313"/>
          <p14:tracePt t="18760" x="11096625" y="976313"/>
          <p14:tracePt t="18767" x="11068050" y="976313"/>
          <p14:tracePt t="18774" x="11014075" y="985838"/>
          <p14:tracePt t="18780" x="10968038" y="985838"/>
          <p14:tracePt t="18787" x="10895013" y="995363"/>
          <p14:tracePt t="18794" x="10821988" y="1022350"/>
          <p14:tracePt t="18801" x="10758488" y="1050925"/>
          <p14:tracePt t="18809" x="10721975" y="1058863"/>
          <p14:tracePt t="18815" x="10694988" y="1077913"/>
          <p14:tracePt t="18822" x="10675938" y="1087438"/>
          <p14:tracePt t="18830" x="10639425" y="1104900"/>
          <p14:tracePt t="18837" x="10612438" y="1123950"/>
          <p14:tracePt t="18843" x="10585450" y="1123950"/>
          <p14:tracePt t="18850" x="10575925" y="1141413"/>
          <p14:tracePt t="18859" x="10566400" y="1150938"/>
          <p14:tracePt t="18864" x="10556875" y="1160463"/>
          <p14:tracePt t="18879" x="10547350" y="1168400"/>
          <p14:tracePt t="18885" x="10529888" y="1177925"/>
          <p14:tracePt t="18900" x="10529888" y="1196975"/>
          <p14:tracePt t="18909" x="10520363" y="1196975"/>
          <p14:tracePt t="18913" x="10520363" y="1204913"/>
          <p14:tracePt t="18920" x="10510838" y="1204913"/>
          <p14:tracePt t="18927" x="10510838" y="1214438"/>
          <p14:tracePt t="18934" x="10510838" y="1223963"/>
          <p14:tracePt t="18942" x="10510838" y="1233488"/>
          <p14:tracePt t="18948" x="10529888" y="1250950"/>
          <p14:tracePt t="18956" x="10529888" y="1260475"/>
          <p14:tracePt t="18962" x="10547350" y="1277938"/>
          <p14:tracePt t="18970" x="10585450" y="1306513"/>
          <p14:tracePt t="18976" x="10639425" y="1333500"/>
          <p14:tracePt t="18983" x="10702925" y="1379538"/>
          <p14:tracePt t="18991" x="10785475" y="1416050"/>
          <p14:tracePt t="18998" x="10877550" y="1489075"/>
          <p14:tracePt t="19009" x="10941050" y="1506538"/>
          <p14:tracePt t="19011" x="10995025" y="1533525"/>
          <p14:tracePt t="19018" x="11060113" y="1570038"/>
          <p14:tracePt t="19025" x="11123613" y="1579563"/>
          <p14:tracePt t="19032" x="11160125" y="1598613"/>
          <p14:tracePt t="19039" x="11206163" y="1616075"/>
          <p14:tracePt t="19046" x="11279188" y="1625600"/>
          <p14:tracePt t="19053" x="11323638" y="1625600"/>
          <p14:tracePt t="19060" x="11360150" y="1635125"/>
          <p14:tracePt t="19066" x="11388725" y="1635125"/>
          <p14:tracePt t="19076" x="11434763" y="1635125"/>
          <p14:tracePt t="19081" x="11498263" y="1635125"/>
          <p14:tracePt t="19088" x="11561763" y="1635125"/>
          <p14:tracePt t="19095" x="11588750" y="1635125"/>
          <p14:tracePt t="19102" x="11617325" y="1635125"/>
          <p14:tracePt t="19109" x="11644313" y="1635125"/>
          <p14:tracePt t="19116" x="11671300" y="1625600"/>
          <p14:tracePt t="19124" x="11726863" y="1589088"/>
          <p14:tracePt t="19130" x="11771313" y="1579563"/>
          <p14:tracePt t="19137" x="11853863" y="1533525"/>
          <p14:tracePt t="19144" x="11926888" y="1516063"/>
          <p14:tracePt t="19151" x="11972925" y="1506538"/>
          <p14:tracePt t="19159" x="12009438" y="1489075"/>
          <p14:tracePt t="19165" x="12045950" y="1479550"/>
          <p14:tracePt t="19172" x="12082463" y="1460500"/>
          <p14:tracePt t="19179" x="12109450" y="1452563"/>
          <p14:tracePt t="19186" x="12118975" y="1443038"/>
          <p14:tracePt t="19193" x="12136438" y="1433513"/>
          <p14:tracePt t="19201" x="12145963" y="1433513"/>
          <p14:tracePt t="19208" x="12145963" y="1423988"/>
          <p14:tracePt t="19214" x="12155488" y="1416050"/>
          <p14:tracePt t="19222" x="12165013" y="1416050"/>
          <p14:tracePt t="19228" x="12165013" y="1406525"/>
          <p14:tracePt t="19242" x="12172950" y="1406525"/>
          <p14:tracePt t="19256" x="12182475" y="1397000"/>
          <p14:tracePt t="19369" x="12182475" y="1177925"/>
          <p14:tracePt t="19375" x="12182475" y="1168400"/>
          <p14:tracePt t="19381" x="12172950" y="1160463"/>
          <p14:tracePt t="19389" x="12165013" y="1150938"/>
          <p14:tracePt t="19403" x="12165013" y="1141413"/>
          <p14:tracePt t="19410" x="12155488" y="1131888"/>
          <p14:tracePt t="19417" x="12145963" y="1123950"/>
          <p14:tracePt t="19425" x="12128500" y="1123950"/>
          <p14:tracePt t="19430" x="12109450" y="1104900"/>
          <p14:tracePt t="19439" x="12091988" y="1095375"/>
          <p14:tracePt t="19445" x="12072938" y="1087438"/>
          <p14:tracePt t="19452" x="12055475" y="1087438"/>
          <p14:tracePt t="19459" x="12026900" y="1077913"/>
          <p14:tracePt t="19466" x="11990388" y="1077913"/>
          <p14:tracePt t="19473" x="11936413" y="1068388"/>
          <p14:tracePt t="19479" x="11863388" y="1050925"/>
          <p14:tracePt t="19487" x="11799888" y="1050925"/>
          <p14:tracePt t="19494" x="11744325" y="1050925"/>
          <p14:tracePt t="19501" x="11707813" y="1050925"/>
          <p14:tracePt t="19509" x="11661775" y="1041400"/>
          <p14:tracePt t="19515" x="11625263" y="1041400"/>
          <p14:tracePt t="19522" x="11607800" y="1031875"/>
          <p14:tracePt t="19529" x="11580813" y="1031875"/>
          <p14:tracePt t="19536" x="11561763" y="1031875"/>
          <p14:tracePt t="19543" x="11544300" y="1031875"/>
          <p14:tracePt t="19549" x="11525250" y="1031875"/>
          <p14:tracePt t="19557" x="11488738" y="1031875"/>
          <p14:tracePt t="19563" x="11479213" y="1031875"/>
          <p14:tracePt t="19570" x="11452225" y="1031875"/>
          <p14:tracePt t="19577" x="11425238" y="1031875"/>
          <p14:tracePt t="19585" x="11369675" y="1031875"/>
          <p14:tracePt t="19592" x="11323638" y="1031875"/>
          <p14:tracePt t="19599" x="11260138" y="1031875"/>
          <p14:tracePt t="19605" x="11160125" y="1031875"/>
          <p14:tracePt t="19613" x="11087100" y="1022350"/>
          <p14:tracePt t="19620" x="11014075" y="1022350"/>
          <p14:tracePt t="19626" x="10968038" y="1022350"/>
          <p14:tracePt t="19634" x="10931525" y="1031875"/>
          <p14:tracePt t="19642" x="10914063" y="1031875"/>
          <p14:tracePt t="19648" x="10904538" y="1031875"/>
          <p14:tracePt t="19654" x="10885488" y="1041400"/>
          <p14:tracePt t="19661" x="10877550" y="1041400"/>
          <p14:tracePt t="19675" x="10858500" y="1041400"/>
          <p14:tracePt t="19683" x="10858500" y="1050925"/>
          <p14:tracePt t="19691" x="10848975" y="1050925"/>
          <p14:tracePt t="19697" x="10841038" y="1058863"/>
          <p14:tracePt t="19703" x="10831513" y="1058863"/>
          <p14:tracePt t="19710" x="10821988" y="1058863"/>
          <p14:tracePt t="19718" x="10812463" y="1068388"/>
          <p14:tracePt t="19725" x="10804525" y="1077913"/>
          <p14:tracePt t="19732" x="10785475" y="1087438"/>
          <p14:tracePt t="19740" x="10775950" y="1087438"/>
          <p14:tracePt t="19746" x="10768013" y="1095375"/>
          <p14:tracePt t="19752" x="10748963" y="1104900"/>
          <p14:tracePt t="19759" x="10739438" y="1114425"/>
          <p14:tracePt t="19766" x="10731500" y="1114425"/>
          <p14:tracePt t="19774" x="10721975" y="1123950"/>
          <p14:tracePt t="19781" x="10712450" y="1123950"/>
          <p14:tracePt t="19788" x="10712450" y="1131888"/>
          <p14:tracePt t="19794" x="10702925" y="1131888"/>
          <p14:tracePt t="19801" x="10694988" y="1131888"/>
          <p14:tracePt t="19822" x="10685463" y="1131888"/>
          <p14:tracePt t="19830" x="10675938" y="1131888"/>
          <p14:tracePt t="19837" x="10675938" y="1141413"/>
          <p14:tracePt t="19859" x="10666413" y="1150938"/>
          <p14:tracePt t="19864" x="10658475" y="1150938"/>
          <p14:tracePt t="19913" x="10648950" y="1150938"/>
          <p14:tracePt t="19927" x="10639425" y="1150938"/>
          <p14:tracePt t="23472" x="10529888" y="1150938"/>
          <p14:tracePt t="23479" x="10356850" y="1150938"/>
          <p14:tracePt t="23486" x="10082213" y="1150938"/>
          <p14:tracePt t="23492" x="9836150" y="1150938"/>
          <p14:tracePt t="23500" x="9617075" y="1187450"/>
          <p14:tracePt t="23508" x="9498013" y="1204913"/>
          <p14:tracePt t="23514" x="9351963" y="1241425"/>
          <p14:tracePt t="23520" x="9186863" y="1270000"/>
          <p14:tracePt t="23528" x="8986838" y="1296988"/>
          <p14:tracePt t="23534" x="8785225" y="1343025"/>
          <p14:tracePt t="23542" x="8612188" y="1370013"/>
          <p14:tracePt t="23549" x="8466138" y="1387475"/>
          <p14:tracePt t="23556" x="8366125" y="1406525"/>
          <p14:tracePt t="23563" x="8274050" y="1423988"/>
          <p14:tracePt t="23570" x="8147050" y="1443038"/>
          <p14:tracePt t="23576" x="8027988" y="1460500"/>
          <p14:tracePt t="23584" x="7862888" y="1460500"/>
          <p14:tracePt t="23591" x="7680325" y="1479550"/>
          <p14:tracePt t="23598" x="7516813" y="1497013"/>
          <p14:tracePt t="23605" x="7397750" y="1516063"/>
          <p14:tracePt t="23611" x="7259638" y="1533525"/>
          <p14:tracePt t="23618" x="7113588" y="1552575"/>
          <p14:tracePt t="23626" x="6950075" y="1589088"/>
          <p14:tracePt t="23633" x="6740525" y="1643063"/>
          <p14:tracePt t="23639" x="6492875" y="1744663"/>
          <p14:tracePt t="23647" x="6246813" y="1825625"/>
          <p14:tracePt t="23654" x="6127750" y="1862138"/>
          <p14:tracePt t="23660" x="5981700" y="1890713"/>
          <p14:tracePt t="23667" x="5862638" y="1927225"/>
          <p14:tracePt t="23675" x="5689600" y="1963738"/>
          <p14:tracePt t="23681" x="5516563" y="2009775"/>
          <p14:tracePt t="23689" x="5370513" y="2046288"/>
          <p14:tracePt t="23696" x="5224463" y="2063750"/>
          <p14:tracePt t="23703" x="5132388" y="2063750"/>
          <p14:tracePt t="23710" x="5049838" y="2063750"/>
          <p14:tracePt t="23716" x="4932363" y="2082800"/>
          <p14:tracePt t="23726" x="4821238" y="2090738"/>
          <p14:tracePt t="23731" x="4694238" y="2109788"/>
          <p14:tracePt t="23737" x="4557713" y="2136775"/>
          <p14:tracePt t="23744" x="4429125" y="2163763"/>
          <p14:tracePt t="23752" x="4356100" y="2173288"/>
          <p14:tracePt t="23759" x="4273550" y="2182813"/>
          <p14:tracePt t="23766" x="4200525" y="2182813"/>
          <p14:tracePt t="23773" x="4127500" y="2182813"/>
          <p14:tracePt t="23779" x="4064000" y="2192338"/>
          <p14:tracePt t="23787" x="4008438" y="2192338"/>
          <p14:tracePt t="23793" x="3963988" y="2192338"/>
          <p14:tracePt t="23801" x="3917950" y="2192338"/>
          <p14:tracePt t="23808" x="3871913" y="2192338"/>
          <p14:tracePt t="23814" x="3808413" y="2192338"/>
          <p14:tracePt t="23822" x="3762375" y="2192338"/>
          <p14:tracePt t="23828" x="3735388" y="2192338"/>
          <p14:tracePt t="23836" x="3689350" y="2192338"/>
          <p14:tracePt t="23842" x="3643313" y="2192338"/>
          <p14:tracePt t="23850" x="3616325" y="2182813"/>
          <p14:tracePt t="23856" x="3598863" y="2182813"/>
          <p14:tracePt t="23864" x="3570288" y="2182813"/>
          <p14:tracePt t="23870" x="3552825" y="2173288"/>
          <p14:tracePt t="23878" x="3525838" y="2173288"/>
          <p14:tracePt t="23885" x="3506788" y="2173288"/>
          <p14:tracePt t="23893" x="3489325" y="2163763"/>
          <p14:tracePt t="23899" x="3470275" y="2163763"/>
          <p14:tracePt t="23906" x="3443288" y="2163763"/>
          <p14:tracePt t="23919" x="3416300" y="2155825"/>
          <p14:tracePt t="23926" x="3406775" y="2155825"/>
          <p14:tracePt t="23933" x="3379788" y="2155825"/>
          <p14:tracePt t="23942" x="3370263" y="2155825"/>
          <p14:tracePt t="23948" x="3351213" y="2155825"/>
          <p14:tracePt t="23954" x="3343275" y="2155825"/>
          <p14:tracePt t="23961" x="3324225" y="2155825"/>
          <p14:tracePt t="23969" x="3314700" y="2155825"/>
          <p14:tracePt t="23976" x="3297238" y="2155825"/>
          <p14:tracePt t="23982" x="3287713" y="2155825"/>
          <p14:tracePt t="23996" x="3270250" y="2155825"/>
          <p14:tracePt t="24003" x="3260725" y="2155825"/>
          <p14:tracePt t="24010" x="3251200" y="2155825"/>
          <p14:tracePt t="24017" x="3224213" y="2163763"/>
          <p14:tracePt t="24024" x="3214688" y="2163763"/>
          <p14:tracePt t="24031" x="3187700" y="2163763"/>
          <p14:tracePt t="24038" x="3168650" y="2173288"/>
          <p14:tracePt t="24045" x="3151188" y="2182813"/>
          <p14:tracePt t="24052" x="3122613" y="2182813"/>
          <p14:tracePt t="24059" x="3105150" y="2192338"/>
          <p14:tracePt t="24066" x="3078163" y="2200275"/>
          <p14:tracePt t="24072" x="3041650" y="2219325"/>
          <p14:tracePt t="24080" x="3022600" y="2236788"/>
          <p14:tracePt t="24087" x="2986088" y="2236788"/>
          <p14:tracePt t="24095" x="2968625" y="2236788"/>
          <p14:tracePt t="24101" x="2959100" y="2255838"/>
          <p14:tracePt t="24109" x="2940050" y="2255838"/>
          <p14:tracePt t="24115" x="2932113" y="2265363"/>
          <p14:tracePt t="24122" x="2903538" y="2273300"/>
          <p14:tracePt t="24129" x="2895600" y="2273300"/>
          <p14:tracePt t="24136" x="2886075" y="2273300"/>
          <p14:tracePt t="24143" x="2886075" y="2282825"/>
          <p14:tracePt t="24149" x="2876550" y="2282825"/>
          <p14:tracePt t="24159" x="2867025" y="2282825"/>
          <p14:tracePt t="24164" x="2867025" y="2292350"/>
          <p14:tracePt t="24171" x="2849563" y="2292350"/>
          <p14:tracePt t="24192" x="2840038" y="2292350"/>
          <p14:tracePt t="24199" x="2830513" y="2292350"/>
          <p14:tracePt t="24585" x="2822575" y="2292350"/>
          <p14:tracePt t="24605" x="2813050" y="2292350"/>
          <p14:tracePt t="24611" x="2803525" y="2282825"/>
          <p14:tracePt t="24625" x="2794000" y="2282825"/>
          <p14:tracePt t="24640" x="2786063" y="2273300"/>
          <p14:tracePt t="24646" x="2786063" y="2265363"/>
          <p14:tracePt t="24660" x="2767013" y="2265363"/>
          <p14:tracePt t="24667" x="2757488" y="2255838"/>
          <p14:tracePt t="24682" x="2749550" y="2246313"/>
          <p14:tracePt t="24688" x="2740025" y="2246313"/>
          <p14:tracePt t="24703" x="2720975" y="2236788"/>
          <p14:tracePt t="24709" x="2713038" y="2236788"/>
          <p14:tracePt t="24716" x="2693988" y="2228850"/>
          <p14:tracePt t="24724" x="2684463" y="2219325"/>
          <p14:tracePt t="24737" x="2676525" y="2209800"/>
          <p14:tracePt t="24744" x="2667000" y="2209800"/>
          <p14:tracePt t="24752" x="2657475" y="2200275"/>
          <p14:tracePt t="24758" x="2647950" y="2200275"/>
          <p14:tracePt t="24765" x="2640013" y="2200275"/>
          <p14:tracePt t="24772" x="2640013" y="2192338"/>
          <p14:tracePt t="24780" x="2630488" y="2192338"/>
          <p14:tracePt t="24786" x="2611438" y="2192338"/>
          <p14:tracePt t="24801" x="2593975" y="2192338"/>
          <p14:tracePt t="24821" x="2574925" y="2192338"/>
          <p14:tracePt t="24829" x="2574925" y="2182813"/>
          <p14:tracePt t="24836" x="2566988" y="2182813"/>
          <p14:tracePt t="24850" x="2566988" y="2173288"/>
          <p14:tracePt t="24857" x="2557463" y="2173288"/>
          <p14:tracePt t="25458" x="2794000" y="2036763"/>
          <p14:tracePt t="25465" x="3005138" y="1890713"/>
          <p14:tracePt t="25472" x="3205163" y="1781175"/>
          <p14:tracePt t="25478" x="3387725" y="1679575"/>
          <p14:tracePt t="25486" x="3606800" y="1589088"/>
          <p14:tracePt t="25492" x="3744913" y="1543050"/>
          <p14:tracePt t="25500" x="3890963" y="1497013"/>
          <p14:tracePt t="25508" x="4017963" y="1479550"/>
          <p14:tracePt t="25515" x="4110038" y="1452563"/>
          <p14:tracePt t="25520" x="4200525" y="1433513"/>
          <p14:tracePt t="25527" x="4319588" y="1406525"/>
          <p14:tracePt t="25535" x="4456113" y="1397000"/>
          <p14:tracePt t="25542" x="4565650" y="1387475"/>
          <p14:tracePt t="25548" x="4703763" y="1387475"/>
          <p14:tracePt t="25556" x="4803775" y="1387475"/>
          <p14:tracePt t="25562" x="4867275" y="1387475"/>
          <p14:tracePt t="25569" x="4913313" y="1387475"/>
          <p14:tracePt t="25576" x="4959350" y="1406525"/>
          <p14:tracePt t="25584" x="5022850" y="1423988"/>
          <p14:tracePt t="25591" x="5068888" y="1433513"/>
          <p14:tracePt t="25598" x="5105400" y="1452563"/>
          <p14:tracePt t="25604" x="5132388" y="1460500"/>
          <p14:tracePt t="25612" x="5151438" y="1470025"/>
          <p14:tracePt t="25619" x="5168900" y="1489075"/>
          <p14:tracePt t="25625" x="5178425" y="1489075"/>
          <p14:tracePt t="25633" x="5187950" y="1506538"/>
          <p14:tracePt t="25640" x="5205413" y="1525588"/>
          <p14:tracePt t="25646" x="5224463" y="1525588"/>
          <p14:tracePt t="25653" x="5241925" y="1552575"/>
          <p14:tracePt t="25660" x="5241925" y="1562100"/>
          <p14:tracePt t="25667" x="5251450" y="1570038"/>
          <p14:tracePt t="25675" x="5260975" y="1589088"/>
          <p14:tracePt t="25681" x="5268913" y="1606550"/>
          <p14:tracePt t="25688" x="5278438" y="1625600"/>
          <p14:tracePt t="25695" x="5278438" y="1643063"/>
          <p14:tracePt t="25702" x="5287963" y="1662113"/>
          <p14:tracePt t="25710" x="5297488" y="1671638"/>
          <p14:tracePt t="25716" x="5305425" y="1689100"/>
          <p14:tracePt t="25724" x="5305425" y="1698625"/>
          <p14:tracePt t="25730" x="5314950" y="1716088"/>
          <p14:tracePt t="25737" x="5324475" y="1744663"/>
          <p14:tracePt t="25744" x="5324475" y="1752600"/>
          <p14:tracePt t="25751" x="5324475" y="1762125"/>
          <p14:tracePt t="25759" x="5324475" y="1771650"/>
          <p14:tracePt t="25765" x="5334000" y="1789113"/>
          <p14:tracePt t="25772" x="5334000" y="1798638"/>
          <p14:tracePt t="25780" x="5341938" y="1808163"/>
          <p14:tracePt t="25786" x="5360988" y="1825625"/>
          <p14:tracePt t="25793" x="5370513" y="1862138"/>
          <p14:tracePt t="25800" x="5397500" y="1871663"/>
          <p14:tracePt t="25809" x="5434013" y="1898650"/>
          <p14:tracePt t="25815" x="5461000" y="1917700"/>
          <p14:tracePt t="25821" x="5516563" y="1963738"/>
          <p14:tracePt t="25828" x="5589588" y="2000250"/>
          <p14:tracePt t="25835" x="5662613" y="2046288"/>
          <p14:tracePt t="25842" x="5726113" y="2090738"/>
          <p14:tracePt t="25849" x="5772150" y="2119313"/>
          <p14:tracePt t="25857" x="5789613" y="2136775"/>
          <p14:tracePt t="25863" x="5808663" y="2155825"/>
          <p14:tracePt t="25870" x="5826125" y="2155825"/>
          <p14:tracePt t="25877" x="5835650" y="2182813"/>
          <p14:tracePt t="25884" x="5845175" y="2182813"/>
          <p14:tracePt t="25893" x="5854700" y="2192338"/>
          <p14:tracePt t="25912" x="5854700" y="2200275"/>
          <p14:tracePt t="25919" x="5862638" y="2200275"/>
          <p14:tracePt t="25926" x="5872163" y="2209800"/>
          <p14:tracePt t="25941" x="5872163" y="2219325"/>
          <p14:tracePt t="25955" x="5881688" y="2219325"/>
          <p14:tracePt t="25968" x="5891213" y="2219325"/>
          <p14:tracePt t="25977" x="5891213" y="2228850"/>
          <p14:tracePt t="26004" x="5899150" y="2236788"/>
          <p14:tracePt t="26052" x="5908675" y="2236788"/>
          <p14:tracePt t="26695" x="5899150" y="2246313"/>
          <p14:tracePt t="26709" x="5872163" y="2255838"/>
          <p14:tracePt t="26716" x="5862638" y="2273300"/>
          <p14:tracePt t="26730" x="5854700" y="2273300"/>
          <p14:tracePt t="26738" x="5845175" y="2273300"/>
          <p14:tracePt t="26744" x="5835650" y="2282825"/>
          <p14:tracePt t="26751" x="5835650" y="2292350"/>
          <p14:tracePt t="26758" x="5826125" y="2292350"/>
          <p14:tracePt t="26765" x="5818188" y="2292350"/>
          <p14:tracePt t="26779" x="5808663" y="2309813"/>
          <p14:tracePt t="26788" x="5799138" y="2309813"/>
          <p14:tracePt t="26792" x="5799138" y="2319338"/>
          <p14:tracePt t="26800" x="5789613" y="2328863"/>
          <p14:tracePt t="26807" x="5789613" y="2338388"/>
          <p14:tracePt t="26814" x="5772150" y="2338388"/>
          <p14:tracePt t="26821" x="5772150" y="2355850"/>
          <p14:tracePt t="26828" x="5772150" y="2365375"/>
          <p14:tracePt t="26835" x="5762625" y="2365375"/>
          <p14:tracePt t="26842" x="5753100" y="2374900"/>
          <p14:tracePt t="26849" x="5753100" y="2382838"/>
          <p14:tracePt t="26856" x="5753100" y="2392363"/>
          <p14:tracePt t="26863" x="5753100" y="2401888"/>
          <p14:tracePt t="26877" x="5745163" y="2411413"/>
          <p14:tracePt t="26893" x="5745163" y="2428875"/>
          <p14:tracePt t="26898" x="5745163" y="2438400"/>
          <p14:tracePt t="26906" x="5745163" y="2447925"/>
          <p14:tracePt t="26911" x="5745163" y="2455863"/>
          <p14:tracePt t="26926" x="5745163" y="2465388"/>
          <p14:tracePt t="26933" x="5745163" y="2474913"/>
          <p14:tracePt t="26940" x="5745163" y="2484438"/>
          <p14:tracePt t="26954" x="5753100" y="2484438"/>
          <p14:tracePt t="26961" x="5753100" y="2501900"/>
          <p14:tracePt t="26968" x="5762625" y="2501900"/>
          <p14:tracePt t="26982" x="5762625" y="2511425"/>
          <p14:tracePt t="26989" x="5772150" y="2520950"/>
          <p14:tracePt t="26996" x="5781675" y="2520950"/>
          <p14:tracePt t="27009" x="5799138" y="2528888"/>
          <p14:tracePt t="27017" x="5799138" y="2538413"/>
          <p14:tracePt t="27025" x="5818188" y="2538413"/>
          <p14:tracePt t="27031" x="5835650" y="2547938"/>
          <p14:tracePt t="27044" x="5854700" y="2547938"/>
          <p14:tracePt t="27052" x="5862638" y="2547938"/>
          <p14:tracePt t="27059" x="5881688" y="2547938"/>
          <p14:tracePt t="27073" x="5908675" y="2547938"/>
          <p14:tracePt t="27087" x="5918200" y="2547938"/>
          <p14:tracePt t="27093" x="5927725" y="2547938"/>
          <p14:tracePt t="27101" x="5935663" y="2547938"/>
          <p14:tracePt t="27108" x="5945188" y="2547938"/>
          <p14:tracePt t="27115" x="5964238" y="2547938"/>
          <p14:tracePt t="27129" x="5972175" y="2547938"/>
          <p14:tracePt t="27136" x="5981700" y="2547938"/>
          <p14:tracePt t="27150" x="5991225" y="2547938"/>
          <p14:tracePt t="27156" x="6000750" y="2547938"/>
          <p14:tracePt t="27163" x="6008688" y="2538413"/>
          <p14:tracePt t="27171" x="6018213" y="2538413"/>
          <p14:tracePt t="27178" x="6027738" y="2538413"/>
          <p14:tracePt t="27192" x="6045200" y="2528888"/>
          <p14:tracePt t="27199" x="6045200" y="2520950"/>
          <p14:tracePt t="27206" x="6054725" y="2511425"/>
          <p14:tracePt t="27212" x="6064250" y="2492375"/>
          <p14:tracePt t="27220" x="6073775" y="2474913"/>
          <p14:tracePt t="27227" x="6081713" y="2455863"/>
          <p14:tracePt t="27233" x="6081713" y="2438400"/>
          <p14:tracePt t="27241" x="6091238" y="2419350"/>
          <p14:tracePt t="27247" x="6091238" y="2392363"/>
          <p14:tracePt t="27254" x="6091238" y="2374900"/>
          <p14:tracePt t="27261" x="6091238" y="2346325"/>
          <p14:tracePt t="27269" x="6100763" y="2319338"/>
          <p14:tracePt t="27277" x="6100763" y="2309813"/>
          <p14:tracePt t="27282" x="6100763" y="2292350"/>
          <p14:tracePt t="27289" x="6100763" y="2273300"/>
          <p14:tracePt t="27297" x="6100763" y="2265363"/>
          <p14:tracePt t="27303" x="6100763" y="2246313"/>
          <p14:tracePt t="27310" x="6091238" y="2219325"/>
          <p14:tracePt t="27326" x="6081713" y="2209800"/>
          <p14:tracePt t="27331" x="6073775" y="2200275"/>
          <p14:tracePt t="27347" x="6073775" y="2182813"/>
          <p14:tracePt t="27352" x="6064250" y="2173288"/>
          <p14:tracePt t="27360" x="6054725" y="2155825"/>
          <p14:tracePt t="27376" x="6045200" y="2146300"/>
          <p14:tracePt t="27380" x="6037263" y="2136775"/>
          <p14:tracePt t="27387" x="6037263" y="2127250"/>
          <p14:tracePt t="27394" x="6037263" y="2119313"/>
          <p14:tracePt t="27401" x="6018213" y="2109788"/>
          <p14:tracePt t="27416" x="6000750" y="2100263"/>
          <p14:tracePt t="27423" x="6000750" y="2090738"/>
          <p14:tracePt t="27436" x="5991225" y="2082800"/>
          <p14:tracePt t="27443" x="5981700" y="2073275"/>
          <p14:tracePt t="27457" x="5972175" y="2073275"/>
          <p14:tracePt t="27464" x="5972175" y="2063750"/>
          <p14:tracePt t="27472" x="5964238" y="2063750"/>
          <p14:tracePt t="27478" x="5964238" y="2054225"/>
          <p14:tracePt t="27492" x="5954713" y="2054225"/>
          <p14:tracePt t="27499" x="5945188" y="2054225"/>
          <p14:tracePt t="27520" x="5945188" y="2046288"/>
          <p14:tracePt t="27541" x="5935663" y="2046288"/>
          <p14:tracePt t="27570" x="5927725" y="2046288"/>
          <p14:tracePt t="27611" x="5918200" y="2046288"/>
          <p14:tracePt t="27716" x="5908675" y="2046288"/>
          <p14:tracePt t="27737" x="5908675" y="2054225"/>
          <p14:tracePt t="27758" x="5899150" y="2054225"/>
          <p14:tracePt t="27836" x="5899150" y="2063750"/>
          <p14:tracePt t="28283" x="5964238" y="2017713"/>
          <p14:tracePt t="28290" x="6110288" y="1917700"/>
          <p14:tracePt t="28296" x="6264275" y="1798638"/>
          <p14:tracePt t="28304" x="6356350" y="1744663"/>
          <p14:tracePt t="28310" x="6465888" y="1671638"/>
          <p14:tracePt t="28317" x="6575425" y="1606550"/>
          <p14:tracePt t="28326" x="6667500" y="1579563"/>
          <p14:tracePt t="28331" x="6784975" y="1552575"/>
          <p14:tracePt t="28339" x="6877050" y="1533525"/>
          <p14:tracePt t="28346" x="6967538" y="1506538"/>
          <p14:tracePt t="28353" x="7032625" y="1489075"/>
          <p14:tracePt t="28359" x="7086600" y="1489075"/>
          <p14:tracePt t="28366" x="7150100" y="1460500"/>
          <p14:tracePt t="28373" x="7196138" y="1460500"/>
          <p14:tracePt t="28380" x="7251700" y="1460500"/>
          <p14:tracePt t="28388" x="7324725" y="1460500"/>
          <p14:tracePt t="28394" x="7361238" y="1460500"/>
          <p14:tracePt t="28402" x="7397750" y="1460500"/>
          <p14:tracePt t="28409" x="7443788" y="1460500"/>
          <p14:tracePt t="28415" x="7488238" y="1470025"/>
          <p14:tracePt t="28422" x="7534275" y="1470025"/>
          <p14:tracePt t="28429" x="7580313" y="1479550"/>
          <p14:tracePt t="28436" x="7626350" y="1497013"/>
          <p14:tracePt t="28443" x="7662863" y="1497013"/>
          <p14:tracePt t="28451" x="7689850" y="1506538"/>
          <p14:tracePt t="28457" x="7735888" y="1516063"/>
          <p14:tracePt t="28464" x="7789863" y="1543050"/>
          <p14:tracePt t="28471" x="7872413" y="1562100"/>
          <p14:tracePt t="28478" x="7935913" y="1579563"/>
          <p14:tracePt t="28486" x="7999413" y="1606550"/>
          <p14:tracePt t="28492" x="8027988" y="1616075"/>
          <p14:tracePt t="28499" x="8064500" y="1625600"/>
          <p14:tracePt t="28506" x="8101013" y="1625600"/>
          <p14:tracePt t="28513" x="8137525" y="1635125"/>
          <p14:tracePt t="28520" x="8164513" y="1643063"/>
          <p14:tracePt t="28526" x="8201025" y="1652588"/>
          <p14:tracePt t="28534" x="8237538" y="1671638"/>
          <p14:tracePt t="28542" x="8274050" y="1689100"/>
          <p14:tracePt t="28548" x="8293100" y="1698625"/>
          <p14:tracePt t="28554" x="8301038" y="1708150"/>
          <p14:tracePt t="28562" x="8320088" y="1716088"/>
          <p14:tracePt t="28576" x="8329613" y="1725613"/>
          <p14:tracePt t="28583" x="8329613" y="1735138"/>
          <p14:tracePt t="28590" x="8347075" y="1744663"/>
          <p14:tracePt t="28598" x="8356600" y="1744663"/>
          <p14:tracePt t="28604" x="8356600" y="1752600"/>
          <p14:tracePt t="28610" x="8374063" y="1762125"/>
          <p14:tracePt t="28625" x="8393113" y="1781175"/>
          <p14:tracePt t="28632" x="8402638" y="1781175"/>
          <p14:tracePt t="28639" x="8420100" y="1798638"/>
          <p14:tracePt t="28646" x="8429625" y="1798638"/>
          <p14:tracePt t="28653" x="8439150" y="1817688"/>
          <p14:tracePt t="28660" x="8447088" y="1817688"/>
          <p14:tracePt t="28667" x="8456613" y="1825625"/>
          <p14:tracePt t="28675" x="8466138" y="1844675"/>
          <p14:tracePt t="28680" x="8493125" y="1854200"/>
          <p14:tracePt t="28688" x="8512175" y="1862138"/>
          <p14:tracePt t="28695" x="8520113" y="1871663"/>
          <p14:tracePt t="28702" x="8529638" y="1881188"/>
          <p14:tracePt t="28709" x="8539163" y="1881188"/>
          <p14:tracePt t="28716" x="8556625" y="1890713"/>
          <p14:tracePt t="28723" x="8575675" y="1890713"/>
          <p14:tracePt t="28730" x="8593138" y="1898650"/>
          <p14:tracePt t="28737" x="8621713" y="1908175"/>
          <p14:tracePt t="28744" x="8639175" y="1917700"/>
          <p14:tracePt t="28751" x="8648700" y="1927225"/>
          <p14:tracePt t="28758" x="8666163" y="1935163"/>
          <p14:tracePt t="28764" x="8675688" y="1935163"/>
          <p14:tracePt t="28772" x="8694738" y="1935163"/>
          <p14:tracePt t="28778" x="8712200" y="1944688"/>
          <p14:tracePt t="28786" x="8721725" y="1944688"/>
          <p14:tracePt t="28793" x="8731250" y="1954213"/>
          <p14:tracePt t="28799" x="8739188" y="1954213"/>
          <p14:tracePt t="28807" x="8739188" y="1963738"/>
          <p14:tracePt t="28814" x="8758238" y="1963738"/>
          <p14:tracePt t="28827" x="8775700" y="1973263"/>
          <p14:tracePt t="28842" x="8785225" y="1981200"/>
          <p14:tracePt t="28849" x="8794750" y="1981200"/>
          <p14:tracePt t="28855" x="8804275" y="1981200"/>
          <p14:tracePt t="28863" x="8804275" y="1990725"/>
          <p14:tracePt t="28870" x="8812213" y="1990725"/>
          <p14:tracePt t="28877" x="8831263" y="2000250"/>
          <p14:tracePt t="28884" x="8831263" y="2009775"/>
          <p14:tracePt t="28892" x="8840788" y="2009775"/>
          <p14:tracePt t="28897" x="8848725" y="2009775"/>
          <p14:tracePt t="28904" x="8858250" y="2009775"/>
          <p14:tracePt t="28911" x="8867775" y="2017713"/>
          <p14:tracePt t="28918" x="8867775" y="2027238"/>
          <p14:tracePt t="28925" x="8877300" y="2027238"/>
          <p14:tracePt t="28932" x="8885238" y="2027238"/>
          <p14:tracePt t="28940" x="8894763" y="2027238"/>
          <p14:tracePt t="28953" x="8913813" y="2046288"/>
          <p14:tracePt t="28967" x="8921750" y="2046288"/>
          <p14:tracePt t="28982" x="8940800" y="2046288"/>
          <p14:tracePt t="28989" x="8940800" y="2054225"/>
          <p14:tracePt t="28995" x="8950325" y="2054225"/>
          <p14:tracePt t="29009" x="8959850" y="2054225"/>
          <p14:tracePt t="29016" x="8967788" y="2054225"/>
          <p14:tracePt t="29051" x="8977313" y="2054225"/>
          <p14:tracePt t="29065" x="8986838" y="2046288"/>
          <p14:tracePt t="29073" x="8996363" y="2027238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966" y="125260"/>
            <a:ext cx="11304000" cy="684000"/>
          </a:xfrm>
        </p:spPr>
        <p:txBody>
          <a:bodyPr/>
          <a:lstStyle/>
          <a:p>
            <a:r>
              <a:rPr lang="en-GB" b="0" dirty="0"/>
              <a:t>Summary</a:t>
            </a:r>
            <a:endParaRPr lang="en-US" b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80540" y="675000"/>
            <a:ext cx="11304000" cy="5508000"/>
          </a:xfrm>
        </p:spPr>
        <p:txBody>
          <a:bodyPr/>
          <a:lstStyle/>
          <a:p>
            <a:pPr marL="72007" indent="0">
              <a:buNone/>
            </a:pPr>
            <a:endParaRPr lang="en-GB" b="0" dirty="0"/>
          </a:p>
          <a:p>
            <a:pPr marL="72007" indent="0">
              <a:buNone/>
            </a:pPr>
            <a:r>
              <a:rPr lang="en-GB" b="0" dirty="0"/>
              <a:t>We have collected data related to drain discharge and piezometer water table </a:t>
            </a:r>
          </a:p>
          <a:p>
            <a:pPr marL="72007" indent="0">
              <a:buNone/>
            </a:pPr>
            <a:endParaRPr lang="en-GB" b="0" dirty="0"/>
          </a:p>
          <a:p>
            <a:pPr marL="72007" indent="0">
              <a:buNone/>
            </a:pPr>
            <a:r>
              <a:rPr lang="en-GB" b="0" dirty="0"/>
              <a:t>For spatial distribution of high and low K scenario:</a:t>
            </a:r>
          </a:p>
          <a:p>
            <a:pPr marL="529207" indent="-457200">
              <a:buAutoNum type="arabicPeriod"/>
            </a:pPr>
            <a:r>
              <a:rPr lang="en-GB" sz="2000" dirty="0"/>
              <a:t>In high K dominant regions, extreme drain fraction values are observed compared to low K dominant regions.</a:t>
            </a:r>
          </a:p>
          <a:p>
            <a:pPr marL="72007" indent="0">
              <a:buNone/>
            </a:pPr>
            <a:r>
              <a:rPr lang="en-GB" b="0" dirty="0"/>
              <a:t>For the topographical smoothing scenario:</a:t>
            </a:r>
          </a:p>
          <a:p>
            <a:pPr marL="529207" indent="-457200">
              <a:buAutoNum type="arabicPeriod"/>
            </a:pPr>
            <a:r>
              <a:rPr lang="en-GB" sz="2000" dirty="0"/>
              <a:t>Topographical smoothing, increase the pooling of high drain fraction in region where water is flowing from high K to low K</a:t>
            </a:r>
          </a:p>
          <a:p>
            <a:pPr marL="529207" indent="-457200">
              <a:buAutoNum type="arabicPeriod"/>
            </a:pPr>
            <a:r>
              <a:rPr lang="en-GB" sz="2000" dirty="0"/>
              <a:t> Topographical smoothing decrease the drain fraction local differences with in the high and low K units</a:t>
            </a:r>
          </a:p>
          <a:p>
            <a:pPr marL="72007" indent="0">
              <a:buNone/>
            </a:pPr>
            <a:endParaRPr lang="en-GB" sz="2000" b="0" dirty="0"/>
          </a:p>
          <a:p>
            <a:pPr marL="72007" indent="0">
              <a:buNone/>
            </a:pPr>
            <a:endParaRPr lang="en-GB" b="0" dirty="0"/>
          </a:p>
          <a:p>
            <a:pPr marL="529207" indent="-457200">
              <a:buAutoNum type="arabicPeriod"/>
            </a:pPr>
            <a:endParaRPr lang="en-GB" dirty="0"/>
          </a:p>
          <a:p>
            <a:endParaRPr lang="en-GB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7E12E05-E7FF-4CEA-895F-D08D4AD237F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508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561"/>
    </mc:Choice>
    <mc:Fallback xmlns="">
      <p:transition spd="slow" advTm="665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Next steps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400" y="939032"/>
            <a:ext cx="11304000" cy="5702968"/>
          </a:xfrm>
        </p:spPr>
        <p:txBody>
          <a:bodyPr/>
          <a:lstStyle/>
          <a:p>
            <a:pPr marL="72007" indent="0">
              <a:buNone/>
            </a:pPr>
            <a:endParaRPr lang="en-GB" b="0" dirty="0"/>
          </a:p>
          <a:p>
            <a:r>
              <a:rPr lang="en-GB" b="0" dirty="0"/>
              <a:t>Categorizing basin into different cluster based on geology, topography and drain network to observe how they correlate with each other or vice versa</a:t>
            </a:r>
          </a:p>
          <a:p>
            <a:endParaRPr lang="en-GB" b="0" dirty="0"/>
          </a:p>
          <a:p>
            <a:r>
              <a:rPr lang="en-GB" b="0" dirty="0"/>
              <a:t>Increasing DEM differences of peaks and depression</a:t>
            </a:r>
          </a:p>
          <a:p>
            <a:endParaRPr lang="en-GB" b="0" dirty="0"/>
          </a:p>
          <a:p>
            <a:r>
              <a:rPr lang="en-GB" b="0" dirty="0"/>
              <a:t>New recharge timeseries from national model </a:t>
            </a:r>
          </a:p>
          <a:p>
            <a:endParaRPr lang="en-GB" b="0" dirty="0"/>
          </a:p>
          <a:p>
            <a:r>
              <a:rPr lang="en-GB" b="0" dirty="0"/>
              <a:t>Calibrating using piezometers data  </a:t>
            </a:r>
          </a:p>
          <a:p>
            <a:pPr marL="72007" indent="0">
              <a:buNone/>
            </a:pPr>
            <a:endParaRPr lang="en-GB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D23426E-BB7D-4B10-9EA4-9E60095CD4C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228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028"/>
    </mc:Choice>
    <mc:Fallback xmlns="">
      <p:transition spd="slow" advTm="81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b="0" dirty="0">
                <a:latin typeface="+mj-lt"/>
              </a:rPr>
              <a:t>European Union. 2018, ‘</a:t>
            </a:r>
            <a:r>
              <a:rPr lang="en-US" sz="2400" b="0" i="1" dirty="0">
                <a:latin typeface="+mj-lt"/>
              </a:rPr>
              <a:t>Report from the commission to the council and the European Parliament on the implementation of Council Directive 91/676/EEC concerning the protection of waters against pollution caused by nitrates from agricultural sources based on Member State reports for the period 2012–2015</a:t>
            </a:r>
            <a:r>
              <a:rPr lang="en-US" sz="2400" b="0" dirty="0">
                <a:latin typeface="+mj-lt"/>
              </a:rPr>
              <a:t>’, Brussels</a:t>
            </a:r>
          </a:p>
          <a:p>
            <a:endParaRPr lang="en-US" sz="2400" b="0" dirty="0">
              <a:latin typeface="+mj-lt"/>
            </a:endParaRPr>
          </a:p>
          <a:p>
            <a:r>
              <a:rPr lang="en-GB" sz="2400" b="0" dirty="0" err="1">
                <a:latin typeface="+mj-lt"/>
              </a:rPr>
              <a:t>Ghane</a:t>
            </a:r>
            <a:r>
              <a:rPr lang="en-GB" sz="2400" b="0" dirty="0">
                <a:latin typeface="+mj-lt"/>
              </a:rPr>
              <a:t>, E. 2018, ‘Agricultural Drainage’, Michigan State University, USA</a:t>
            </a:r>
          </a:p>
          <a:p>
            <a:endParaRPr lang="en-GB" sz="2400" b="0" dirty="0">
              <a:latin typeface="+mj-lt"/>
            </a:endParaRPr>
          </a:p>
          <a:p>
            <a:r>
              <a:rPr lang="en-GB" sz="2400" b="0" dirty="0">
                <a:latin typeface="+mj-lt"/>
              </a:rPr>
              <a:t>https://www.flaticon.com/</a:t>
            </a:r>
          </a:p>
          <a:p>
            <a:endParaRPr lang="en-GB" sz="1400" b="0" dirty="0"/>
          </a:p>
          <a:p>
            <a:endParaRPr lang="en-US" sz="1800" b="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03A6A2A-C892-4921-8FAB-00723D4100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85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9"/>
    </mc:Choice>
    <mc:Fallback xmlns="">
      <p:transition spd="slow" advTm="8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03667" y="2399514"/>
            <a:ext cx="10363200" cy="2197886"/>
          </a:xfrm>
        </p:spPr>
        <p:txBody>
          <a:bodyPr/>
          <a:lstStyle/>
          <a:p>
            <a:r>
              <a:rPr lang="en-GB" dirty="0"/>
              <a:t>Any Questions?</a:t>
            </a: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84E81C7-2408-48A0-A90F-91B5F2CEA9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9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10"/>
    </mc:Choice>
    <mc:Fallback xmlns="">
      <p:transition spd="slow" advTm="8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548" x="0" y="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7.3|1.1|1.4|16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4.7|1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5.9|8.9|9|3.9|5.3|5.6|3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13.5|15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1.3|2.2|1.1|0.7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|5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9.9|3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|23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|24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20.4|5.1|10.6|3.9|9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9|15.2|23.3"/>
</p:tagLst>
</file>

<file path=ppt/theme/theme1.xml><?xml version="1.0" encoding="utf-8"?>
<a:theme xmlns:a="http://schemas.openxmlformats.org/drawingml/2006/main" name="HGG_2011">
  <a:themeElements>
    <a:clrScheme name="AU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6836BC33D1E5846BD77C269C61838DB" ma:contentTypeVersion="13" ma:contentTypeDescription="Opret et nyt dokument." ma:contentTypeScope="" ma:versionID="681ef4e38040811187d1b4e0762dd59e">
  <xsd:schema xmlns:xsd="http://www.w3.org/2001/XMLSchema" xmlns:xs="http://www.w3.org/2001/XMLSchema" xmlns:p="http://schemas.microsoft.com/office/2006/metadata/properties" xmlns:ns3="f659a008-7c21-4ee3-a745-e38581e13101" xmlns:ns4="e064323b-8959-406a-a3e9-bb6e93638192" targetNamespace="http://schemas.microsoft.com/office/2006/metadata/properties" ma:root="true" ma:fieldsID="96fafc411b8d79d7ba3cedfb3be3ef17" ns3:_="" ns4:_="">
    <xsd:import namespace="f659a008-7c21-4ee3-a745-e38581e13101"/>
    <xsd:import namespace="e064323b-8959-406a-a3e9-bb6e9363819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59a008-7c21-4ee3-a745-e38581e131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64323b-8959-406a-a3e9-bb6e9363819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E9B0F7E-D99D-4D58-85C0-B75F22AEF9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A746B6-6C0C-4932-A132-5735E138FD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59a008-7c21-4ee3-a745-e38581e13101"/>
    <ds:schemaRef ds:uri="e064323b-8959-406a-a3e9-bb6e936381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D4C062-7103-4A3A-ABFE-0007B3021884}">
  <ds:schemaRefs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f659a008-7c21-4ee3-a745-e38581e13101"/>
    <ds:schemaRef ds:uri="http://schemas.microsoft.com/office/2006/documentManagement/types"/>
    <ds:schemaRef ds:uri="http://schemas.microsoft.com/office/infopath/2007/PartnerControls"/>
    <ds:schemaRef ds:uri="e064323b-8959-406a-a3e9-bb6e93638192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HGGtemplate_Wide_White_April2019</Template>
  <TotalTime>17818</TotalTime>
  <Words>988</Words>
  <Application>Microsoft Office PowerPoint</Application>
  <PresentationFormat>Widescreen</PresentationFormat>
  <Paragraphs>206</Paragraphs>
  <Slides>26</Slides>
  <Notes>15</Notes>
  <HiddenSlides>0</HiddenSlides>
  <MMClips>26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HGG_2011</vt:lpstr>
      <vt:lpstr>Hydrogeological, topographical and drain factors controlling water table depth variation and potential nitrate reduction in subsurface drained clayey till area  </vt:lpstr>
      <vt:lpstr>Motivation</vt:lpstr>
      <vt:lpstr>Background</vt:lpstr>
      <vt:lpstr>Focus</vt:lpstr>
      <vt:lpstr>Study site</vt:lpstr>
      <vt:lpstr>Sensitivity analysis based on numerical modelling      </vt:lpstr>
      <vt:lpstr>Model Setup</vt:lpstr>
      <vt:lpstr>Drain flow calibration</vt:lpstr>
      <vt:lpstr>Focus</vt:lpstr>
      <vt:lpstr>Focus</vt:lpstr>
      <vt:lpstr>Using Geophysics to obtain Geology Resistivity distribution and K-field generation </vt:lpstr>
      <vt:lpstr>Geology scenario: Varying Distribution of low and high K </vt:lpstr>
      <vt:lpstr>Drain flow fraction at basin scale </vt:lpstr>
      <vt:lpstr>Spatial distribution of basin drain flow fraction</vt:lpstr>
      <vt:lpstr>Spatial distribution of basin drain flow fraction </vt:lpstr>
      <vt:lpstr>Spatial distribution of basin drain flow fraction </vt:lpstr>
      <vt:lpstr>Focus</vt:lpstr>
      <vt:lpstr>Topographical Smoothing</vt:lpstr>
      <vt:lpstr>Topographical Smoothing</vt:lpstr>
      <vt:lpstr>Drain flow fraction at basin scale </vt:lpstr>
      <vt:lpstr>Spatial distribution of basin drain flow fraction</vt:lpstr>
      <vt:lpstr>Spatial distribution of basin drain flow fraction</vt:lpstr>
      <vt:lpstr>Summary</vt:lpstr>
      <vt:lpstr>Next steps</vt:lpstr>
      <vt:lpstr>References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Hafsa Mahmood</dc:creator>
  <cp:lastModifiedBy>Hafsa Mahmood</cp:lastModifiedBy>
  <cp:revision>303</cp:revision>
  <dcterms:created xsi:type="dcterms:W3CDTF">2021-02-10T07:17:58Z</dcterms:created>
  <dcterms:modified xsi:type="dcterms:W3CDTF">2021-04-22T08:35:04Z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0x01010056836BC33D1E5846BD77C269C61838DB</vt:lpwstr>
  </property>
</Properties>
</file>