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1680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2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7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76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57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1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7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03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50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93B5-3234-47F5-943E-B44AB208C32C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A0A7-E23D-4DA4-A83E-C3F427BFB6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5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tatiana.fyodorova@gmail.com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74" y="4189131"/>
            <a:ext cx="3066941" cy="215594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259" y="4202679"/>
            <a:ext cx="2951476" cy="207477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18" y="4202679"/>
            <a:ext cx="3028397" cy="21288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5442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Simulation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meander cut-off by 2D hydrodynamic model for erodible bed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88349" y="461665"/>
            <a:ext cx="1184850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numCol="2">
            <a:spAutoFit/>
          </a:bodyPr>
          <a:lstStyle/>
          <a:p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Fedorova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2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tatiana.fyodorova@gmail.com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Alabyan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Belikov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2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1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200" i="1" dirty="0"/>
              <a:t>Water Problems Institute of RAS, Moscow, Russia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GB" sz="1200" i="1" baseline="30000" dirty="0" smtClean="0"/>
              <a:t>2</a:t>
            </a:r>
            <a:r>
              <a:rPr lang="en-GB" sz="1200" i="1" dirty="0" smtClean="0"/>
              <a:t>Lomonosov Moscow State University, Moscow, Russia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04590" y="1167839"/>
            <a:ext cx="2932263" cy="177949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523" y="1179848"/>
            <a:ext cx="2662817" cy="1871862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500633" y="4305247"/>
            <a:ext cx="59503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1998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1720" y="4305247"/>
            <a:ext cx="60144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2004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5273" y="4305247"/>
            <a:ext cx="60144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22" y="1179848"/>
            <a:ext cx="1457082" cy="11793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88204" y="2941540"/>
            <a:ext cx="2948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Computational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domain of the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Pyoza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river section of 13 km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long consists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of 37 329 cells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9728" y="2187488"/>
            <a:ext cx="3821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STREAM_2D 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CUDA 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new method for the numerical solution 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Saint-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Venant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equations [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1] and the deformation equation for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3-layers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non-uniform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soil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[2]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2" b="32937"/>
          <a:stretch/>
        </p:blipFill>
        <p:spPr>
          <a:xfrm>
            <a:off x="5085377" y="1168042"/>
            <a:ext cx="2443278" cy="85419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49" y="1179848"/>
            <a:ext cx="1956650" cy="187186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188349" y="3568187"/>
            <a:ext cx="101633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simulation started at the year 1997 when where was no any rill across the meander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neck, and finished at 2008.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time step of calculation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was taken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to be one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day [3]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51736" y="3568188"/>
            <a:ext cx="16851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Aleksyuk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A.I.,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Belikov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V.V. (2017): Simulation of shallow water flows with shoaling areas and bottom discontinuities. Computational Mathematics and Mathematical Physics, Volume 57, issue 2, pp. 318–339. https://doi.org/10.1134/S0965542517020026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Aleksyuk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А. I.,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Belikov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V. V.,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Borisova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N. M., </a:t>
            </a:r>
            <a:r>
              <a:rPr lang="en-US" sz="800" dirty="0" err="1">
                <a:latin typeface="Times New Roman" pitchFamily="18" charset="0"/>
                <a:cs typeface="Times New Roman" pitchFamily="18" charset="0"/>
              </a:rPr>
              <a:t>Fedorova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T. A. (2018): Numerical modeling of non-uniform sediment transport in river channels. Water Resources, Volume 45, Special Issue S1, pp. 11–17. http://dx.doi.org/10.1134/S0097807818050275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Fedorova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T.A.,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Alabyan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A.M.,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Belikov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V.V. (2021):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of the bend cutoff on the meandering river.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GeoRisk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World, Vol. XV, No. 1, pp. 28–42, https;//doi.org/10.25296/1997-8669-2021-15-1-28-42.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349" y="6277458"/>
            <a:ext cx="10163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Modeling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results for representative years: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a - hydrograph, red dots correspond to the situation of the peak flood and low water, for which the fields of depths and currents are given (b and c);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- deformation layer for a year (blue - erosion, red - accumulation)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303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Tanya</cp:lastModifiedBy>
  <cp:revision>30</cp:revision>
  <dcterms:created xsi:type="dcterms:W3CDTF">2021-04-21T09:43:33Z</dcterms:created>
  <dcterms:modified xsi:type="dcterms:W3CDTF">2021-04-25T12:06:59Z</dcterms:modified>
</cp:coreProperties>
</file>