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6" r:id="rId2"/>
    <p:sldId id="297" r:id="rId3"/>
    <p:sldId id="281" r:id="rId4"/>
    <p:sldId id="326" r:id="rId5"/>
    <p:sldId id="327" r:id="rId6"/>
    <p:sldId id="332" r:id="rId7"/>
    <p:sldId id="282" r:id="rId8"/>
    <p:sldId id="333" r:id="rId9"/>
    <p:sldId id="336" r:id="rId10"/>
    <p:sldId id="337" r:id="rId11"/>
    <p:sldId id="338" r:id="rId12"/>
    <p:sldId id="322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  <a:srgbClr val="6600CC"/>
    <a:srgbClr val="66FFFF"/>
    <a:srgbClr val="2E75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6433" autoAdjust="0"/>
  </p:normalViewPr>
  <p:slideViewPr>
    <p:cSldViewPr snapToGrid="0">
      <p:cViewPr varScale="1">
        <p:scale>
          <a:sx n="116" d="100"/>
          <a:sy n="116" d="100"/>
        </p:scale>
        <p:origin x="1500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A9A60A-9ACC-4AE9-93C5-729E0DE0212F}" type="datetimeFigureOut">
              <a:rPr lang="en-GB" smtClean="0"/>
              <a:t>22/04/2021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3F7690-1414-4C6D-903D-2C02C5D0F47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45336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3F7690-1414-4C6D-903D-2C02C5D0F475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99424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3F7690-1414-4C6D-903D-2C02C5D0F475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6768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Y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3F7690-1414-4C6D-903D-2C02C5D0F475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24098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3F7690-1414-4C6D-903D-2C02C5D0F475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4255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88F15-5EB6-4C89-8E58-E69CEF9BFFC9}" type="datetimeFigureOut">
              <a:rPr lang="en-GB" smtClean="0"/>
              <a:t>22/04/2021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85E49-BAE1-431F-BBAB-0A5D32B8B8A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2217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88F15-5EB6-4C89-8E58-E69CEF9BFFC9}" type="datetimeFigureOut">
              <a:rPr lang="en-GB" smtClean="0"/>
              <a:t>22/04/2021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85E49-BAE1-431F-BBAB-0A5D32B8B8A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06560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88F15-5EB6-4C89-8E58-E69CEF9BFFC9}" type="datetimeFigureOut">
              <a:rPr lang="en-GB" smtClean="0"/>
              <a:t>22/04/2021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85E49-BAE1-431F-BBAB-0A5D32B8B8A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5394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88F15-5EB6-4C89-8E58-E69CEF9BFFC9}" type="datetimeFigureOut">
              <a:rPr lang="en-GB" smtClean="0"/>
              <a:t>22/04/2021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85E49-BAE1-431F-BBAB-0A5D32B8B8A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3005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88F15-5EB6-4C89-8E58-E69CEF9BFFC9}" type="datetimeFigureOut">
              <a:rPr lang="en-GB" smtClean="0"/>
              <a:t>22/04/2021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85E49-BAE1-431F-BBAB-0A5D32B8B8A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4422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88F15-5EB6-4C89-8E58-E69CEF9BFFC9}" type="datetimeFigureOut">
              <a:rPr lang="en-GB" smtClean="0"/>
              <a:t>22/04/2021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85E49-BAE1-431F-BBAB-0A5D32B8B8A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5844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88F15-5EB6-4C89-8E58-E69CEF9BFFC9}" type="datetimeFigureOut">
              <a:rPr lang="en-GB" smtClean="0"/>
              <a:t>22/04/2021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85E49-BAE1-431F-BBAB-0A5D32B8B8A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1708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88F15-5EB6-4C89-8E58-E69CEF9BFFC9}" type="datetimeFigureOut">
              <a:rPr lang="en-GB" smtClean="0"/>
              <a:t>22/04/2021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85E49-BAE1-431F-BBAB-0A5D32B8B8A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828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88F15-5EB6-4C89-8E58-E69CEF9BFFC9}" type="datetimeFigureOut">
              <a:rPr lang="en-GB" smtClean="0"/>
              <a:t>22/04/2021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85E49-BAE1-431F-BBAB-0A5D32B8B8A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34295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88F15-5EB6-4C89-8E58-E69CEF9BFFC9}" type="datetimeFigureOut">
              <a:rPr lang="en-GB" smtClean="0"/>
              <a:t>22/04/2021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85E49-BAE1-431F-BBAB-0A5D32B8B8A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28462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88F15-5EB6-4C89-8E58-E69CEF9BFFC9}" type="datetimeFigureOut">
              <a:rPr lang="en-GB" smtClean="0"/>
              <a:t>22/04/2021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85E49-BAE1-431F-BBAB-0A5D32B8B8A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44527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18000"/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888F15-5EB6-4C89-8E58-E69CEF9BFFC9}" type="datetimeFigureOut">
              <a:rPr lang="en-GB" smtClean="0"/>
              <a:t>22/04/2021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B85E49-BAE1-431F-BBAB-0A5D32B8B8A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131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" Target="slide3.xml"/><Relationship Id="rId7" Type="http://schemas.openxmlformats.org/officeDocument/2006/relationships/slide" Target="slide1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slide" Target="slide7.xml"/><Relationship Id="rId4" Type="http://schemas.openxmlformats.org/officeDocument/2006/relationships/slide" Target="slide5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slide" Target="slide1.xml"/><Relationship Id="rId7" Type="http://schemas.openxmlformats.org/officeDocument/2006/relationships/image" Target="../media/image2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6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25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slide" Target="slide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16.png"/><Relationship Id="rId7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15.png"/><Relationship Id="rId4" Type="http://schemas.openxmlformats.org/officeDocument/2006/relationships/image" Target="../media/image17.png"/><Relationship Id="rId9" Type="http://schemas.openxmlformats.org/officeDocument/2006/relationships/slide" Target="slid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slide" Target="slide1.xml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8431" y="838619"/>
            <a:ext cx="8166883" cy="786828"/>
          </a:xfrm>
        </p:spPr>
        <p:txBody>
          <a:bodyPr>
            <a:noAutofit/>
          </a:bodyPr>
          <a:lstStyle/>
          <a:p>
            <a:r>
              <a:rPr lang="en-US" sz="3600" b="1" dirty="0"/>
              <a:t>Coupling meteorological forecasts with hydrologic and hydraulic models</a:t>
            </a:r>
            <a:endParaRPr lang="en-GB" sz="3600" b="1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833034" y="1606197"/>
            <a:ext cx="7963367" cy="1049917"/>
          </a:xfrm>
        </p:spPr>
        <p:txBody>
          <a:bodyPr>
            <a:normAutofit fontScale="85000" lnSpcReduction="20000"/>
          </a:bodyPr>
          <a:lstStyle/>
          <a:p>
            <a:r>
              <a:rPr lang="en-US" sz="2000" b="1" dirty="0"/>
              <a:t>The </a:t>
            </a:r>
            <a:r>
              <a:rPr lang="en-US" sz="2000" b="1" dirty="0" err="1"/>
              <a:t>Itaipu</a:t>
            </a:r>
            <a:r>
              <a:rPr lang="en-US" sz="2000" b="1" dirty="0"/>
              <a:t> Dam ensemble inflow forecasting </a:t>
            </a:r>
            <a:r>
              <a:rPr lang="en-US" sz="2000" b="1" dirty="0" smtClean="0"/>
              <a:t>system</a:t>
            </a:r>
          </a:p>
          <a:p>
            <a:r>
              <a:rPr lang="pt-BR" sz="1800" i="1" dirty="0"/>
              <a:t>  José Quevedo, Daniel Firmo Kazay, Mariana Maria Werlang, Giovanni Gomes, Roberto Takahashi, Marcelo </a:t>
            </a:r>
            <a:r>
              <a:rPr lang="pt-BR" sz="1800" i="1" dirty="0" err="1"/>
              <a:t>Zaicovski</a:t>
            </a:r>
            <a:r>
              <a:rPr lang="pt-BR" sz="1800" i="1" dirty="0"/>
              <a:t>, </a:t>
            </a:r>
            <a:r>
              <a:rPr lang="pt-BR" sz="1800" i="1" dirty="0" err="1"/>
              <a:t>Tannia</a:t>
            </a:r>
            <a:r>
              <a:rPr lang="pt-BR" sz="1800" i="1" dirty="0"/>
              <a:t> </a:t>
            </a:r>
            <a:r>
              <a:rPr lang="pt-BR" sz="1800" i="1" dirty="0" err="1"/>
              <a:t>Villanueva</a:t>
            </a:r>
            <a:r>
              <a:rPr lang="pt-BR" sz="1800" i="1" dirty="0"/>
              <a:t> </a:t>
            </a:r>
            <a:r>
              <a:rPr lang="pt-BR" sz="1800" i="1" dirty="0" err="1"/>
              <a:t>Aguero</a:t>
            </a:r>
            <a:r>
              <a:rPr lang="pt-BR" sz="1800" i="1" dirty="0"/>
              <a:t>, </a:t>
            </a:r>
            <a:r>
              <a:rPr lang="pt-BR" sz="1800" i="1" dirty="0" err="1"/>
              <a:t>and</a:t>
            </a:r>
            <a:r>
              <a:rPr lang="pt-BR" sz="1800" i="1" dirty="0"/>
              <a:t> José Maria </a:t>
            </a:r>
            <a:r>
              <a:rPr lang="pt-BR" sz="1800" i="1" dirty="0" err="1"/>
              <a:t>Fariña</a:t>
            </a:r>
            <a:r>
              <a:rPr lang="pt-BR" sz="1800" i="1" dirty="0"/>
              <a:t> </a:t>
            </a:r>
            <a:r>
              <a:rPr lang="pt-BR" sz="1800" i="1" dirty="0" err="1"/>
              <a:t>Jara</a:t>
            </a:r>
            <a:r>
              <a:rPr lang="pt-BR" sz="1800" i="1" dirty="0"/>
              <a:t> </a:t>
            </a:r>
          </a:p>
          <a:p>
            <a:r>
              <a:rPr lang="en-US" sz="1800" dirty="0" err="1"/>
              <a:t>Itaipu</a:t>
            </a:r>
            <a:r>
              <a:rPr lang="en-US" sz="1800" dirty="0"/>
              <a:t> Hydropower Plant, Division of Hydrology, Paraguay</a:t>
            </a:r>
            <a:endParaRPr lang="en-GB" sz="1800" dirty="0"/>
          </a:p>
        </p:txBody>
      </p:sp>
      <p:sp>
        <p:nvSpPr>
          <p:cNvPr id="11" name="Rectangle 10">
            <a:hlinkClick r:id="rId3" action="ppaction://hlinksldjump"/>
          </p:cNvPr>
          <p:cNvSpPr/>
          <p:nvPr/>
        </p:nvSpPr>
        <p:spPr>
          <a:xfrm>
            <a:off x="1022831" y="2978290"/>
            <a:ext cx="2981692" cy="732532"/>
          </a:xfrm>
          <a:prstGeom prst="rect">
            <a:avLst/>
          </a:prstGeom>
          <a:solidFill>
            <a:srgbClr val="0070C0">
              <a:alpha val="60000"/>
            </a:srgbClr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FFFF00"/>
                </a:solidFill>
              </a:rPr>
              <a:t> Case Study</a:t>
            </a:r>
            <a:endParaRPr lang="en-GB" b="1" dirty="0">
              <a:solidFill>
                <a:srgbClr val="FFFF00"/>
              </a:solidFill>
            </a:endParaRPr>
          </a:p>
        </p:txBody>
      </p:sp>
      <p:sp>
        <p:nvSpPr>
          <p:cNvPr id="12" name="Rectangle 11">
            <a:hlinkClick r:id="rId4" action="ppaction://hlinksldjump"/>
          </p:cNvPr>
          <p:cNvSpPr/>
          <p:nvPr/>
        </p:nvSpPr>
        <p:spPr>
          <a:xfrm>
            <a:off x="1022831" y="3902601"/>
            <a:ext cx="2981692" cy="732532"/>
          </a:xfrm>
          <a:prstGeom prst="rect">
            <a:avLst/>
          </a:prstGeom>
          <a:solidFill>
            <a:srgbClr val="0070C0">
              <a:alpha val="60000"/>
            </a:srgbClr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FFFF00"/>
                </a:solidFill>
              </a:rPr>
              <a:t>Operational Routine</a:t>
            </a:r>
            <a:endParaRPr lang="en-GB" b="1" dirty="0">
              <a:solidFill>
                <a:srgbClr val="FFFF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 rot="16200000">
            <a:off x="-3095943" y="3095942"/>
            <a:ext cx="6858001" cy="666115"/>
          </a:xfrm>
          <a:prstGeom prst="rect">
            <a:avLst/>
          </a:prstGeom>
          <a:solidFill>
            <a:srgbClr val="2E75B6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cap="small" dirty="0" smtClean="0">
                <a:solidFill>
                  <a:srgbClr val="FFFF00"/>
                </a:solidFill>
              </a:rPr>
              <a:t>Overview</a:t>
            </a:r>
            <a:endParaRPr lang="en-GB" sz="3200" cap="small" dirty="0">
              <a:solidFill>
                <a:srgbClr val="FFFF00"/>
              </a:solidFill>
            </a:endParaRPr>
          </a:p>
        </p:txBody>
      </p:sp>
      <p:sp>
        <p:nvSpPr>
          <p:cNvPr id="15" name="Rectangle 14">
            <a:hlinkClick r:id="rId5" action="ppaction://hlinksldjump"/>
          </p:cNvPr>
          <p:cNvSpPr/>
          <p:nvPr/>
        </p:nvSpPr>
        <p:spPr>
          <a:xfrm>
            <a:off x="1022831" y="4826912"/>
            <a:ext cx="2981692" cy="732532"/>
          </a:xfrm>
          <a:prstGeom prst="rect">
            <a:avLst/>
          </a:prstGeom>
          <a:solidFill>
            <a:srgbClr val="0070C0">
              <a:alpha val="60000"/>
            </a:srgbClr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FFFF00"/>
                </a:solidFill>
              </a:rPr>
              <a:t>Decision Making</a:t>
            </a:r>
            <a:endParaRPr lang="en-GB" b="1" dirty="0">
              <a:solidFill>
                <a:srgbClr val="FFFF00"/>
              </a:solidFill>
            </a:endParaRPr>
          </a:p>
        </p:txBody>
      </p:sp>
      <p:sp>
        <p:nvSpPr>
          <p:cNvPr id="13" name="Right Arrow 12"/>
          <p:cNvSpPr/>
          <p:nvPr/>
        </p:nvSpPr>
        <p:spPr>
          <a:xfrm rot="16200000">
            <a:off x="5365819" y="5751600"/>
            <a:ext cx="464235" cy="538292"/>
          </a:xfrm>
          <a:prstGeom prst="rightArrow">
            <a:avLst>
              <a:gd name="adj1" fmla="val 80037"/>
              <a:gd name="adj2" fmla="val 50000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ight Arrow 15"/>
          <p:cNvSpPr/>
          <p:nvPr/>
        </p:nvSpPr>
        <p:spPr>
          <a:xfrm>
            <a:off x="7191350" y="5788630"/>
            <a:ext cx="675249" cy="490697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ight Arrow 16"/>
          <p:cNvSpPr/>
          <p:nvPr/>
        </p:nvSpPr>
        <p:spPr>
          <a:xfrm rot="10800000">
            <a:off x="6377823" y="5788629"/>
            <a:ext cx="675249" cy="490697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4906842" y="5106694"/>
            <a:ext cx="14709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b="1" dirty="0" smtClean="0"/>
              <a:t>The orange ‘Home’ </a:t>
            </a:r>
          </a:p>
          <a:p>
            <a:pPr algn="ctr"/>
            <a:r>
              <a:rPr lang="en-GB" sz="1200" b="1" dirty="0" smtClean="0"/>
              <a:t>Button takes you to </a:t>
            </a:r>
          </a:p>
          <a:p>
            <a:pPr algn="ctr"/>
            <a:r>
              <a:rPr lang="en-GB" sz="1200" b="1" dirty="0" smtClean="0"/>
              <a:t>the section menu</a:t>
            </a:r>
            <a:endParaRPr lang="en-GB" sz="12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6433418" y="5106694"/>
            <a:ext cx="15158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b="1" dirty="0" smtClean="0"/>
              <a:t>The left/right arrows</a:t>
            </a:r>
          </a:p>
          <a:p>
            <a:pPr algn="ctr"/>
            <a:r>
              <a:rPr lang="en-GB" sz="1200" b="1" dirty="0" smtClean="0"/>
              <a:t>take you to the</a:t>
            </a:r>
          </a:p>
          <a:p>
            <a:pPr algn="ctr"/>
            <a:r>
              <a:rPr lang="en-GB" sz="1200" b="1" dirty="0"/>
              <a:t>n</a:t>
            </a:r>
            <a:r>
              <a:rPr lang="en-GB" sz="1200" b="1" dirty="0" smtClean="0"/>
              <a:t>ext page</a:t>
            </a:r>
            <a:endParaRPr lang="en-GB" sz="12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5570746" y="4714871"/>
            <a:ext cx="17253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PICO Navigation</a:t>
            </a:r>
            <a:endParaRPr lang="en-GB" b="1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418306" y="580584"/>
            <a:ext cx="1502725" cy="525954"/>
          </a:xfrm>
          <a:prstGeom prst="rect">
            <a:avLst/>
          </a:prstGeom>
        </p:spPr>
      </p:pic>
      <p:sp>
        <p:nvSpPr>
          <p:cNvPr id="20" name="Rectangle 9">
            <a:hlinkClick r:id="rId7" action="ppaction://hlinksldjump"/>
          </p:cNvPr>
          <p:cNvSpPr/>
          <p:nvPr/>
        </p:nvSpPr>
        <p:spPr>
          <a:xfrm>
            <a:off x="4963719" y="2964717"/>
            <a:ext cx="2981692" cy="732532"/>
          </a:xfrm>
          <a:prstGeom prst="rect">
            <a:avLst/>
          </a:prstGeom>
          <a:solidFill>
            <a:srgbClr val="0070C0">
              <a:alpha val="60000"/>
            </a:srgbClr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FFFF00"/>
                </a:solidFill>
              </a:rPr>
              <a:t>Conclusions</a:t>
            </a:r>
            <a:endParaRPr lang="en-GB" b="1" dirty="0">
              <a:solidFill>
                <a:srgbClr val="FFFF00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831" y="5753025"/>
            <a:ext cx="1424064" cy="998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706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 rot="16200000">
            <a:off x="-3095943" y="3095942"/>
            <a:ext cx="6858001" cy="666115"/>
          </a:xfrm>
          <a:prstGeom prst="rect">
            <a:avLst/>
          </a:prstGeom>
          <a:solidFill>
            <a:srgbClr val="2E75B6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cap="small" dirty="0">
                <a:solidFill>
                  <a:srgbClr val="FFFF00"/>
                </a:solidFill>
              </a:rPr>
              <a:t>Overview</a:t>
            </a:r>
          </a:p>
        </p:txBody>
      </p:sp>
      <p:sp>
        <p:nvSpPr>
          <p:cNvPr id="23" name="Rectangle 22"/>
          <p:cNvSpPr/>
          <p:nvPr/>
        </p:nvSpPr>
        <p:spPr>
          <a:xfrm>
            <a:off x="933410" y="2933700"/>
            <a:ext cx="3533851" cy="2461761"/>
          </a:xfrm>
          <a:prstGeom prst="rect">
            <a:avLst/>
          </a:prstGeom>
          <a:solidFill>
            <a:srgbClr val="0070C0">
              <a:alpha val="87000"/>
            </a:srgbClr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400" b="1" cap="small" dirty="0" smtClean="0">
                <a:solidFill>
                  <a:srgbClr val="FFFF00"/>
                </a:solidFill>
              </a:rPr>
              <a:t>Overview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i="1" u="sng" dirty="0" smtClean="0">
                <a:solidFill>
                  <a:srgbClr val="FFFF00"/>
                </a:solidFill>
              </a:rPr>
              <a:t>Challenge: </a:t>
            </a:r>
            <a:r>
              <a:rPr lang="en-US" sz="2000" b="1" i="1" u="sng" dirty="0">
                <a:solidFill>
                  <a:srgbClr val="FFFF00"/>
                </a:solidFill>
              </a:rPr>
              <a:t>C</a:t>
            </a:r>
            <a:r>
              <a:rPr lang="en-US" sz="2000" b="1" i="1" u="sng" dirty="0" smtClean="0">
                <a:solidFill>
                  <a:srgbClr val="FFFF00"/>
                </a:solidFill>
              </a:rPr>
              <a:t>onsistent scenarios </a:t>
            </a:r>
            <a:r>
              <a:rPr lang="en-US" sz="2000" b="1" i="1" u="sng" dirty="0">
                <a:solidFill>
                  <a:srgbClr val="FFFF00"/>
                </a:solidFill>
              </a:rPr>
              <a:t>for </a:t>
            </a:r>
            <a:r>
              <a:rPr lang="en-US" sz="2000" b="1" i="1" u="sng" dirty="0" smtClean="0">
                <a:solidFill>
                  <a:srgbClr val="FFFF00"/>
                </a:solidFill>
              </a:rPr>
              <a:t>decision-making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i="1" dirty="0" smtClean="0">
                <a:solidFill>
                  <a:srgbClr val="FFFF00"/>
                </a:solidFill>
              </a:rPr>
              <a:t>Dealing with uncertainty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i="1" dirty="0" smtClean="0">
                <a:solidFill>
                  <a:srgbClr val="FFFF00"/>
                </a:solidFill>
              </a:rPr>
              <a:t>Operational forecast</a:t>
            </a:r>
            <a:endParaRPr lang="en-GB" sz="2000" b="1" i="1" dirty="0" smtClean="0">
              <a:solidFill>
                <a:srgbClr val="FFFF00"/>
              </a:solidFill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5054600" y="2933700"/>
            <a:ext cx="3741801" cy="347881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/>
              <a:t>Quantitative Precipitation Forecasts</a:t>
            </a:r>
          </a:p>
          <a:p>
            <a:endParaRPr lang="en-US" b="1" dirty="0" smtClean="0"/>
          </a:p>
          <a:p>
            <a:endParaRPr lang="en-US" b="1" dirty="0"/>
          </a:p>
          <a:p>
            <a:endParaRPr lang="en-US" b="1" dirty="0"/>
          </a:p>
          <a:p>
            <a:endParaRPr lang="en-US" b="1" dirty="0" smtClean="0"/>
          </a:p>
          <a:p>
            <a:r>
              <a:rPr lang="en-US" b="1" dirty="0" smtClean="0"/>
              <a:t>Hydrological Models</a:t>
            </a:r>
          </a:p>
          <a:p>
            <a:endParaRPr lang="en-US" b="1" dirty="0" smtClean="0"/>
          </a:p>
          <a:p>
            <a:endParaRPr lang="en-US" b="1" dirty="0"/>
          </a:p>
          <a:p>
            <a:endParaRPr lang="en-US" b="1" dirty="0"/>
          </a:p>
          <a:p>
            <a:r>
              <a:rPr lang="en-US" b="1" dirty="0" smtClean="0"/>
              <a:t>Hydrodynamic Model</a:t>
            </a:r>
          </a:p>
          <a:p>
            <a:r>
              <a:rPr lang="en-US" b="1" dirty="0" smtClean="0"/>
              <a:t>15 scenarios</a:t>
            </a:r>
          </a:p>
          <a:p>
            <a:endParaRPr lang="en-US" b="1" dirty="0"/>
          </a:p>
        </p:txBody>
      </p:sp>
      <p:pic>
        <p:nvPicPr>
          <p:cNvPr id="26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418306" y="580584"/>
            <a:ext cx="1502725" cy="525954"/>
          </a:xfrm>
          <a:prstGeom prst="rect">
            <a:avLst/>
          </a:prstGeom>
        </p:spPr>
      </p:pic>
      <p:sp>
        <p:nvSpPr>
          <p:cNvPr id="2" name="CaixaDeTexto 1"/>
          <p:cNvSpPr txBox="1"/>
          <p:nvPr/>
        </p:nvSpPr>
        <p:spPr>
          <a:xfrm>
            <a:off x="6082917" y="6553200"/>
            <a:ext cx="3061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Photo: </a:t>
            </a:r>
            <a:r>
              <a:rPr lang="en-US" dirty="0" err="1" smtClean="0"/>
              <a:t>Itaipu</a:t>
            </a:r>
            <a:r>
              <a:rPr lang="en-US" dirty="0" smtClean="0"/>
              <a:t> </a:t>
            </a:r>
            <a:r>
              <a:rPr lang="en-US" dirty="0" err="1" smtClean="0"/>
              <a:t>Binacional</a:t>
            </a:r>
            <a:endParaRPr lang="en-US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831" y="5753025"/>
            <a:ext cx="1424064" cy="998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itle 1"/>
          <p:cNvSpPr>
            <a:spLocks noGrp="1"/>
          </p:cNvSpPr>
          <p:nvPr>
            <p:ph type="ctrTitle"/>
          </p:nvPr>
        </p:nvSpPr>
        <p:spPr>
          <a:xfrm>
            <a:off x="788431" y="838619"/>
            <a:ext cx="8166883" cy="786828"/>
          </a:xfrm>
        </p:spPr>
        <p:txBody>
          <a:bodyPr>
            <a:noAutofit/>
          </a:bodyPr>
          <a:lstStyle/>
          <a:p>
            <a:r>
              <a:rPr lang="en-US" sz="3600" b="1" dirty="0"/>
              <a:t>Coupling meteorological forecasts with hydrologic and hydraulic models</a:t>
            </a:r>
            <a:endParaRPr lang="en-GB" sz="3600" b="1" dirty="0"/>
          </a:p>
        </p:txBody>
      </p:sp>
      <p:sp>
        <p:nvSpPr>
          <p:cNvPr id="20" name="Subtitle 4"/>
          <p:cNvSpPr>
            <a:spLocks noGrp="1"/>
          </p:cNvSpPr>
          <p:nvPr>
            <p:ph type="subTitle" idx="1"/>
          </p:nvPr>
        </p:nvSpPr>
        <p:spPr>
          <a:xfrm>
            <a:off x="833034" y="1606197"/>
            <a:ext cx="7963367" cy="1049917"/>
          </a:xfrm>
        </p:spPr>
        <p:txBody>
          <a:bodyPr>
            <a:normAutofit fontScale="85000" lnSpcReduction="20000"/>
          </a:bodyPr>
          <a:lstStyle/>
          <a:p>
            <a:r>
              <a:rPr lang="en-US" sz="2000" b="1" dirty="0"/>
              <a:t>The </a:t>
            </a:r>
            <a:r>
              <a:rPr lang="en-US" sz="2000" b="1" dirty="0" err="1"/>
              <a:t>Itaipu</a:t>
            </a:r>
            <a:r>
              <a:rPr lang="en-US" sz="2000" b="1" dirty="0"/>
              <a:t> Dam ensemble inflow forecasting </a:t>
            </a:r>
            <a:r>
              <a:rPr lang="en-US" sz="2000" b="1" dirty="0" smtClean="0"/>
              <a:t>system</a:t>
            </a:r>
          </a:p>
          <a:p>
            <a:r>
              <a:rPr lang="pt-BR" sz="1800" i="1" dirty="0"/>
              <a:t>  José Quevedo, Daniel Firmo Kazay, Mariana Maria Werlang, Giovanni Gomes, Roberto Takahashi, Marcelo </a:t>
            </a:r>
            <a:r>
              <a:rPr lang="pt-BR" sz="1800" i="1" dirty="0" err="1"/>
              <a:t>Zaicovski</a:t>
            </a:r>
            <a:r>
              <a:rPr lang="pt-BR" sz="1800" i="1" dirty="0"/>
              <a:t>, </a:t>
            </a:r>
            <a:r>
              <a:rPr lang="pt-BR" sz="1800" i="1" dirty="0" err="1"/>
              <a:t>Tannia</a:t>
            </a:r>
            <a:r>
              <a:rPr lang="pt-BR" sz="1800" i="1" dirty="0"/>
              <a:t> </a:t>
            </a:r>
            <a:r>
              <a:rPr lang="pt-BR" sz="1800" i="1" dirty="0" err="1"/>
              <a:t>Villanueva</a:t>
            </a:r>
            <a:r>
              <a:rPr lang="pt-BR" sz="1800" i="1" dirty="0"/>
              <a:t> </a:t>
            </a:r>
            <a:r>
              <a:rPr lang="pt-BR" sz="1800" i="1" dirty="0" err="1"/>
              <a:t>Aguero</a:t>
            </a:r>
            <a:r>
              <a:rPr lang="pt-BR" sz="1800" i="1" dirty="0"/>
              <a:t>, </a:t>
            </a:r>
            <a:r>
              <a:rPr lang="pt-BR" sz="1800" i="1" dirty="0" err="1"/>
              <a:t>and</a:t>
            </a:r>
            <a:r>
              <a:rPr lang="pt-BR" sz="1800" i="1" dirty="0"/>
              <a:t> José Maria </a:t>
            </a:r>
            <a:r>
              <a:rPr lang="pt-BR" sz="1800" i="1" dirty="0" err="1"/>
              <a:t>Fariña</a:t>
            </a:r>
            <a:r>
              <a:rPr lang="pt-BR" sz="1800" i="1" dirty="0"/>
              <a:t> </a:t>
            </a:r>
            <a:r>
              <a:rPr lang="pt-BR" sz="1800" i="1" dirty="0" err="1"/>
              <a:t>Jara</a:t>
            </a:r>
            <a:r>
              <a:rPr lang="pt-BR" sz="1800" i="1" dirty="0"/>
              <a:t> </a:t>
            </a:r>
          </a:p>
          <a:p>
            <a:r>
              <a:rPr lang="en-US" sz="1800" dirty="0" err="1"/>
              <a:t>Itaipu</a:t>
            </a:r>
            <a:r>
              <a:rPr lang="en-US" sz="1800" dirty="0"/>
              <a:t> Hydropower Plant, Division of Hydrology, Paraguay</a:t>
            </a:r>
            <a:endParaRPr lang="en-GB" sz="1800" dirty="0"/>
          </a:p>
        </p:txBody>
      </p:sp>
      <p:grpSp>
        <p:nvGrpSpPr>
          <p:cNvPr id="44" name="Grupo 43"/>
          <p:cNvGrpSpPr/>
          <p:nvPr/>
        </p:nvGrpSpPr>
        <p:grpSpPr>
          <a:xfrm>
            <a:off x="5281777" y="3428999"/>
            <a:ext cx="865276" cy="747175"/>
            <a:chOff x="3902572" y="1999943"/>
            <a:chExt cx="1542422" cy="1345878"/>
          </a:xfrm>
        </p:grpSpPr>
        <p:pic>
          <p:nvPicPr>
            <p:cNvPr id="45" name="Picture 12" descr="http://wxmaps.org/pix/sa3.96hr.png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919" t="41034" r="27581" b="36385"/>
            <a:stretch/>
          </p:blipFill>
          <p:spPr bwMode="auto">
            <a:xfrm>
              <a:off x="3902572" y="1999943"/>
              <a:ext cx="1542422" cy="13167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6" name="Imagen 60"/>
            <p:cNvPicPr>
              <a:picLocks noChangeAspect="1"/>
            </p:cNvPicPr>
            <p:nvPr/>
          </p:nvPicPr>
          <p:blipFill rotWithShape="1">
            <a:blip r:embed="rId6"/>
            <a:srcRect l="10714" t="10714" r="10714" b="10714"/>
            <a:stretch/>
          </p:blipFill>
          <p:spPr>
            <a:xfrm>
              <a:off x="4967552" y="2934547"/>
              <a:ext cx="411274" cy="411274"/>
            </a:xfrm>
            <a:prstGeom prst="rect">
              <a:avLst/>
            </a:prstGeom>
          </p:spPr>
        </p:pic>
        <p:pic>
          <p:nvPicPr>
            <p:cNvPr id="47" name="Imagen 61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902572" y="2982117"/>
              <a:ext cx="485775" cy="282543"/>
            </a:xfrm>
            <a:prstGeom prst="rect">
              <a:avLst/>
            </a:prstGeom>
          </p:spPr>
        </p:pic>
      </p:grpSp>
      <p:grpSp>
        <p:nvGrpSpPr>
          <p:cNvPr id="48" name="Grupo 47"/>
          <p:cNvGrpSpPr/>
          <p:nvPr/>
        </p:nvGrpSpPr>
        <p:grpSpPr>
          <a:xfrm>
            <a:off x="5814876" y="3600874"/>
            <a:ext cx="788304" cy="715755"/>
            <a:chOff x="4473309" y="3599676"/>
            <a:chExt cx="1791210" cy="1235317"/>
          </a:xfrm>
        </p:grpSpPr>
        <p:pic>
          <p:nvPicPr>
            <p:cNvPr id="49" name="Picture 24" descr="http://www.inmet.gov.br/projetos/cga/capre/cosmo7/S/prec24h/web_S_prec24h_201509300000_+24.png"/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13" t="9523" r="15574" b="37143"/>
            <a:stretch/>
          </p:blipFill>
          <p:spPr bwMode="auto">
            <a:xfrm>
              <a:off x="4473309" y="3599676"/>
              <a:ext cx="1791210" cy="12353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0" name="Imagen 67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631180" y="4475845"/>
              <a:ext cx="604551" cy="344332"/>
            </a:xfrm>
            <a:prstGeom prst="rect">
              <a:avLst/>
            </a:prstGeom>
          </p:spPr>
        </p:pic>
      </p:grpSp>
      <p:grpSp>
        <p:nvGrpSpPr>
          <p:cNvPr id="51" name="Grupo 50"/>
          <p:cNvGrpSpPr/>
          <p:nvPr/>
        </p:nvGrpSpPr>
        <p:grpSpPr>
          <a:xfrm>
            <a:off x="6700924" y="3401364"/>
            <a:ext cx="825860" cy="729753"/>
            <a:chOff x="3532056" y="3827431"/>
            <a:chExt cx="1870635" cy="1459506"/>
          </a:xfrm>
        </p:grpSpPr>
        <p:pic>
          <p:nvPicPr>
            <p:cNvPr id="52" name="Imagen 69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532056" y="3827431"/>
              <a:ext cx="1870635" cy="1459506"/>
            </a:xfrm>
            <a:prstGeom prst="rect">
              <a:avLst/>
            </a:prstGeom>
          </p:spPr>
        </p:pic>
        <p:pic>
          <p:nvPicPr>
            <p:cNvPr id="53" name="Imagen 70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3994080" y="5003498"/>
              <a:ext cx="1362075" cy="233714"/>
            </a:xfrm>
            <a:prstGeom prst="rect">
              <a:avLst/>
            </a:prstGeom>
          </p:spPr>
        </p:pic>
      </p:grpSp>
      <p:grpSp>
        <p:nvGrpSpPr>
          <p:cNvPr id="54" name="Grupo 53"/>
          <p:cNvGrpSpPr/>
          <p:nvPr/>
        </p:nvGrpSpPr>
        <p:grpSpPr>
          <a:xfrm>
            <a:off x="6904901" y="3632046"/>
            <a:ext cx="810012" cy="747175"/>
            <a:chOff x="3418042" y="4986860"/>
            <a:chExt cx="2121201" cy="1767667"/>
          </a:xfrm>
        </p:grpSpPr>
        <p:pic>
          <p:nvPicPr>
            <p:cNvPr id="55" name="Imagen 72"/>
            <p:cNvPicPr>
              <a:picLocks noChangeAspect="1"/>
            </p:cNvPicPr>
            <p:nvPr/>
          </p:nvPicPr>
          <p:blipFill rotWithShape="1">
            <a:blip r:embed="rId12"/>
            <a:srcRect l="10000"/>
            <a:stretch/>
          </p:blipFill>
          <p:spPr>
            <a:xfrm>
              <a:off x="3418042" y="4986860"/>
              <a:ext cx="2121201" cy="1767667"/>
            </a:xfrm>
            <a:prstGeom prst="rect">
              <a:avLst/>
            </a:prstGeom>
          </p:spPr>
        </p:pic>
        <p:pic>
          <p:nvPicPr>
            <p:cNvPr id="56" name="Imagen 73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228087" y="6249400"/>
              <a:ext cx="826583" cy="316515"/>
            </a:xfrm>
            <a:prstGeom prst="rect">
              <a:avLst/>
            </a:prstGeom>
          </p:spPr>
        </p:pic>
      </p:grpSp>
      <p:grpSp>
        <p:nvGrpSpPr>
          <p:cNvPr id="57" name="Grupo 56"/>
          <p:cNvGrpSpPr/>
          <p:nvPr/>
        </p:nvGrpSpPr>
        <p:grpSpPr>
          <a:xfrm>
            <a:off x="7812756" y="3518097"/>
            <a:ext cx="924755" cy="881307"/>
            <a:chOff x="4642990" y="1676400"/>
            <a:chExt cx="2292748" cy="1860758"/>
          </a:xfrm>
        </p:grpSpPr>
        <p:pic>
          <p:nvPicPr>
            <p:cNvPr id="58" name="Picture 2"/>
            <p:cNvPicPr>
              <a:picLocks noChangeAspect="1" noChangeArrowheads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216" t="19662" r="3157" b="17668"/>
            <a:stretch/>
          </p:blipFill>
          <p:spPr bwMode="auto">
            <a:xfrm>
              <a:off x="4642990" y="1676400"/>
              <a:ext cx="1530748" cy="1098758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9" name="Picture 2"/>
            <p:cNvPicPr>
              <a:picLocks noChangeAspect="1" noChangeArrowheads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216" t="19662" r="3157" b="17668"/>
            <a:stretch/>
          </p:blipFill>
          <p:spPr bwMode="auto">
            <a:xfrm>
              <a:off x="4795390" y="1828800"/>
              <a:ext cx="1530748" cy="1098758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0" name="Picture 2"/>
            <p:cNvPicPr>
              <a:picLocks noChangeAspect="1" noChangeArrowheads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216" t="19662" r="3157" b="17668"/>
            <a:stretch/>
          </p:blipFill>
          <p:spPr bwMode="auto">
            <a:xfrm>
              <a:off x="4947790" y="1981200"/>
              <a:ext cx="1530748" cy="1098758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1" name="Picture 2"/>
            <p:cNvPicPr>
              <a:picLocks noChangeAspect="1" noChangeArrowheads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216" t="19662" r="3157" b="17668"/>
            <a:stretch/>
          </p:blipFill>
          <p:spPr bwMode="auto">
            <a:xfrm>
              <a:off x="5100190" y="2133600"/>
              <a:ext cx="1530748" cy="1098758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2" name="Picture 2"/>
            <p:cNvPicPr>
              <a:picLocks noChangeAspect="1" noChangeArrowheads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216" t="19662" r="3157" b="17668"/>
            <a:stretch/>
          </p:blipFill>
          <p:spPr bwMode="auto">
            <a:xfrm>
              <a:off x="5252590" y="2286000"/>
              <a:ext cx="1530748" cy="1098758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3" name="Picture 2"/>
            <p:cNvPicPr>
              <a:picLocks noChangeAspect="1" noChangeArrowheads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216" t="19662" r="3157" b="17668"/>
            <a:stretch/>
          </p:blipFill>
          <p:spPr bwMode="auto">
            <a:xfrm>
              <a:off x="5404990" y="2438400"/>
              <a:ext cx="1530748" cy="1098758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64" name="Picture 2"/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515"/>
          <a:stretch/>
        </p:blipFill>
        <p:spPr bwMode="auto">
          <a:xfrm>
            <a:off x="5185896" y="4739640"/>
            <a:ext cx="1309155" cy="713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" name="Picture 2"/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292"/>
          <a:stretch/>
        </p:blipFill>
        <p:spPr bwMode="auto">
          <a:xfrm>
            <a:off x="6540253" y="4739640"/>
            <a:ext cx="1073205" cy="703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Picture 3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2170" y="4643601"/>
            <a:ext cx="901520" cy="8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" name="Imagen 6"/>
          <p:cNvPicPr>
            <a:picLocks noChangeAspect="1"/>
          </p:cNvPicPr>
          <p:nvPr/>
        </p:nvPicPr>
        <p:blipFill rotWithShape="1">
          <a:blip r:embed="rId17"/>
          <a:srcRect l="15362" t="8007" r="20817" b="4599"/>
          <a:stretch/>
        </p:blipFill>
        <p:spPr>
          <a:xfrm>
            <a:off x="7588902" y="5518297"/>
            <a:ext cx="1103818" cy="850234"/>
          </a:xfrm>
          <a:prstGeom prst="rect">
            <a:avLst/>
          </a:prstGeom>
        </p:spPr>
      </p:pic>
      <p:pic>
        <p:nvPicPr>
          <p:cNvPr id="68" name="Imagen 82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353127" y="6109368"/>
            <a:ext cx="339821" cy="259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180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 rot="16200000">
            <a:off x="-3095943" y="3095942"/>
            <a:ext cx="6858001" cy="666115"/>
          </a:xfrm>
          <a:prstGeom prst="rect">
            <a:avLst/>
          </a:prstGeom>
          <a:solidFill>
            <a:srgbClr val="2E75B6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cap="small" dirty="0" smtClean="0">
                <a:solidFill>
                  <a:srgbClr val="FFFF00"/>
                </a:solidFill>
              </a:rPr>
              <a:t>Case Study</a:t>
            </a:r>
            <a:endParaRPr lang="en-GB" sz="3200" cap="small" dirty="0">
              <a:solidFill>
                <a:srgbClr val="FFFF00"/>
              </a:solidFill>
            </a:endParaRPr>
          </a:p>
        </p:txBody>
      </p:sp>
      <p:sp>
        <p:nvSpPr>
          <p:cNvPr id="16" name="Right Arrow 15">
            <a:hlinkClick r:id="rId3" action="ppaction://hlinksldjump"/>
          </p:cNvPr>
          <p:cNvSpPr/>
          <p:nvPr/>
        </p:nvSpPr>
        <p:spPr>
          <a:xfrm rot="16200000">
            <a:off x="4708679" y="15168"/>
            <a:ext cx="464235" cy="538292"/>
          </a:xfrm>
          <a:prstGeom prst="rightArrow">
            <a:avLst>
              <a:gd name="adj1" fmla="val 80037"/>
              <a:gd name="adj2" fmla="val 50000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CaixaDeTexto 7"/>
          <p:cNvSpPr txBox="1"/>
          <p:nvPr/>
        </p:nvSpPr>
        <p:spPr>
          <a:xfrm>
            <a:off x="6082917" y="6553200"/>
            <a:ext cx="3061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Photo: </a:t>
            </a:r>
            <a:r>
              <a:rPr lang="en-US" dirty="0" err="1" smtClean="0"/>
              <a:t>Itaipu</a:t>
            </a:r>
            <a:r>
              <a:rPr lang="en-US" dirty="0" smtClean="0"/>
              <a:t> </a:t>
            </a:r>
            <a:r>
              <a:rPr lang="en-US" dirty="0" err="1" smtClean="0"/>
              <a:t>Binacional</a:t>
            </a:r>
            <a:endParaRPr lang="en-US" dirty="0"/>
          </a:p>
        </p:txBody>
      </p:sp>
      <p:grpSp>
        <p:nvGrpSpPr>
          <p:cNvPr id="9" name="Grupo 8"/>
          <p:cNvGrpSpPr/>
          <p:nvPr/>
        </p:nvGrpSpPr>
        <p:grpSpPr>
          <a:xfrm>
            <a:off x="1597128" y="990600"/>
            <a:ext cx="7239000" cy="5689298"/>
            <a:chOff x="533400" y="152400"/>
            <a:chExt cx="7772400" cy="6527498"/>
          </a:xfrm>
        </p:grpSpPr>
        <p:pic>
          <p:nvPicPr>
            <p:cNvPr id="10" name="Picture 2" descr="Paraná LOCALIZACAO BACIA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400" y="152400"/>
              <a:ext cx="7772400" cy="6527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Triángulo isósceles 1"/>
            <p:cNvSpPr/>
            <p:nvPr/>
          </p:nvSpPr>
          <p:spPr bwMode="auto">
            <a:xfrm rot="10800000">
              <a:off x="3599597" y="4962098"/>
              <a:ext cx="108000" cy="108000"/>
            </a:xfrm>
            <a:prstGeom prst="triangle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44926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buNone/>
                <a:tabLst/>
              </a:pPr>
              <a:endParaRPr kumimoji="0" lang="es-PY" sz="24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Lucida Sans Unicode" pitchFamily="34" charset="0"/>
              </a:endParaRPr>
            </a:p>
          </p:txBody>
        </p:sp>
      </p:grpSp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1603813" y="992445"/>
            <a:ext cx="1842171" cy="1384995"/>
          </a:xfrm>
          <a:prstGeom prst="rect">
            <a:avLst/>
          </a:prstGeom>
          <a:solidFill>
            <a:srgbClr val="FFFFFF"/>
          </a:solidFill>
          <a:ln w="1270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s-ES_tradnl" altLang="es-ES" sz="1400" b="1" i="0" u="sng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SURFACE AREAS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s-ES_tradnl" altLang="es-ES" sz="1400" b="1" i="0" u="sng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Upstream</a:t>
            </a:r>
            <a:r>
              <a:rPr kumimoji="1" lang="es-ES_tradnl" altLang="es-ES" sz="1400" b="1" i="0" u="sng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s-ES_tradnl" altLang="es-ES" sz="1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Itaipu</a:t>
            </a:r>
            <a:r>
              <a:rPr kumimoji="1" lang="es-ES_tradnl" altLang="es-E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: 820.000 km</a:t>
            </a:r>
            <a:r>
              <a:rPr kumimoji="1" lang="es-ES_tradnl" altLang="es-ES" sz="1400" b="1" i="0" u="none" strike="noStrike" kern="0" cap="none" spc="0" normalizeH="0" baseline="30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s-ES_tradnl" altLang="es-ES" sz="14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s-ES_tradnl" altLang="es-ES" sz="1400" b="1" i="0" u="sng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Downstream</a:t>
            </a:r>
            <a:endParaRPr kumimoji="1" lang="es-ES_tradnl" altLang="es-ES" sz="1400" b="1" i="0" u="sng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s-ES_tradnl" altLang="es-E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R11: 908.203 km</a:t>
            </a:r>
            <a:r>
              <a:rPr kumimoji="1" lang="es-ES_tradnl" altLang="es-ES" sz="1400" b="1" i="0" u="none" strike="noStrike" kern="0" cap="none" spc="0" normalizeH="0" baseline="30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107589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6667" t="14445" r="5778" b="14444"/>
          <a:stretch/>
        </p:blipFill>
        <p:spPr>
          <a:xfrm>
            <a:off x="1308459" y="358012"/>
            <a:ext cx="7629525" cy="6424863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 rot="16200000">
            <a:off x="-3095943" y="3095942"/>
            <a:ext cx="6858001" cy="666115"/>
          </a:xfrm>
          <a:prstGeom prst="rect">
            <a:avLst/>
          </a:prstGeom>
          <a:solidFill>
            <a:srgbClr val="2E75B6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cap="small" dirty="0" smtClean="0">
                <a:solidFill>
                  <a:srgbClr val="FFFF00"/>
                </a:solidFill>
              </a:rPr>
              <a:t>Case Study</a:t>
            </a:r>
            <a:endParaRPr lang="en-GB" sz="3200" cap="small" dirty="0">
              <a:solidFill>
                <a:srgbClr val="FFFF00"/>
              </a:solidFill>
            </a:endParaRPr>
          </a:p>
        </p:txBody>
      </p:sp>
      <p:sp>
        <p:nvSpPr>
          <p:cNvPr id="16" name="Right Arrow 15">
            <a:hlinkClick r:id="rId3" action="ppaction://hlinksldjump"/>
          </p:cNvPr>
          <p:cNvSpPr/>
          <p:nvPr/>
        </p:nvSpPr>
        <p:spPr>
          <a:xfrm rot="16200000">
            <a:off x="8411081" y="379201"/>
            <a:ext cx="464235" cy="538292"/>
          </a:xfrm>
          <a:prstGeom prst="rightArrow">
            <a:avLst>
              <a:gd name="adj1" fmla="val 80037"/>
              <a:gd name="adj2" fmla="val 50000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Forma libre 14"/>
          <p:cNvSpPr/>
          <p:nvPr/>
        </p:nvSpPr>
        <p:spPr bwMode="auto">
          <a:xfrm>
            <a:off x="2930884" y="3042532"/>
            <a:ext cx="2403475" cy="2171893"/>
          </a:xfrm>
          <a:custGeom>
            <a:avLst/>
            <a:gdLst>
              <a:gd name="connsiteX0" fmla="*/ 1143000 w 2403475"/>
              <a:gd name="connsiteY0" fmla="*/ 149225 h 1955800"/>
              <a:gd name="connsiteX1" fmla="*/ 1168400 w 2403475"/>
              <a:gd name="connsiteY1" fmla="*/ 152400 h 1955800"/>
              <a:gd name="connsiteX2" fmla="*/ 1187450 w 2403475"/>
              <a:gd name="connsiteY2" fmla="*/ 161925 h 1955800"/>
              <a:gd name="connsiteX3" fmla="*/ 1206500 w 2403475"/>
              <a:gd name="connsiteY3" fmla="*/ 171450 h 1955800"/>
              <a:gd name="connsiteX4" fmla="*/ 1222375 w 2403475"/>
              <a:gd name="connsiteY4" fmla="*/ 196850 h 1955800"/>
              <a:gd name="connsiteX5" fmla="*/ 1244600 w 2403475"/>
              <a:gd name="connsiteY5" fmla="*/ 215900 h 1955800"/>
              <a:gd name="connsiteX6" fmla="*/ 1270000 w 2403475"/>
              <a:gd name="connsiteY6" fmla="*/ 219075 h 1955800"/>
              <a:gd name="connsiteX7" fmla="*/ 1279525 w 2403475"/>
              <a:gd name="connsiteY7" fmla="*/ 238125 h 1955800"/>
              <a:gd name="connsiteX8" fmla="*/ 1285875 w 2403475"/>
              <a:gd name="connsiteY8" fmla="*/ 247650 h 1955800"/>
              <a:gd name="connsiteX9" fmla="*/ 1289050 w 2403475"/>
              <a:gd name="connsiteY9" fmla="*/ 260350 h 1955800"/>
              <a:gd name="connsiteX10" fmla="*/ 1295400 w 2403475"/>
              <a:gd name="connsiteY10" fmla="*/ 273050 h 1955800"/>
              <a:gd name="connsiteX11" fmla="*/ 1298575 w 2403475"/>
              <a:gd name="connsiteY11" fmla="*/ 288925 h 1955800"/>
              <a:gd name="connsiteX12" fmla="*/ 1304925 w 2403475"/>
              <a:gd name="connsiteY12" fmla="*/ 307975 h 1955800"/>
              <a:gd name="connsiteX13" fmla="*/ 1311275 w 2403475"/>
              <a:gd name="connsiteY13" fmla="*/ 333375 h 1955800"/>
              <a:gd name="connsiteX14" fmla="*/ 1314450 w 2403475"/>
              <a:gd name="connsiteY14" fmla="*/ 342900 h 1955800"/>
              <a:gd name="connsiteX15" fmla="*/ 1317625 w 2403475"/>
              <a:gd name="connsiteY15" fmla="*/ 355600 h 1955800"/>
              <a:gd name="connsiteX16" fmla="*/ 1327150 w 2403475"/>
              <a:gd name="connsiteY16" fmla="*/ 371475 h 1955800"/>
              <a:gd name="connsiteX17" fmla="*/ 1330325 w 2403475"/>
              <a:gd name="connsiteY17" fmla="*/ 384175 h 1955800"/>
              <a:gd name="connsiteX18" fmla="*/ 1336675 w 2403475"/>
              <a:gd name="connsiteY18" fmla="*/ 393700 h 1955800"/>
              <a:gd name="connsiteX19" fmla="*/ 1339850 w 2403475"/>
              <a:gd name="connsiteY19" fmla="*/ 409575 h 1955800"/>
              <a:gd name="connsiteX20" fmla="*/ 1343025 w 2403475"/>
              <a:gd name="connsiteY20" fmla="*/ 419100 h 1955800"/>
              <a:gd name="connsiteX21" fmla="*/ 1346200 w 2403475"/>
              <a:gd name="connsiteY21" fmla="*/ 431800 h 1955800"/>
              <a:gd name="connsiteX22" fmla="*/ 1352550 w 2403475"/>
              <a:gd name="connsiteY22" fmla="*/ 450850 h 1955800"/>
              <a:gd name="connsiteX23" fmla="*/ 1365250 w 2403475"/>
              <a:gd name="connsiteY23" fmla="*/ 469900 h 1955800"/>
              <a:gd name="connsiteX24" fmla="*/ 1371600 w 2403475"/>
              <a:gd name="connsiteY24" fmla="*/ 479425 h 1955800"/>
              <a:gd name="connsiteX25" fmla="*/ 1390650 w 2403475"/>
              <a:gd name="connsiteY25" fmla="*/ 514350 h 1955800"/>
              <a:gd name="connsiteX26" fmla="*/ 1400175 w 2403475"/>
              <a:gd name="connsiteY26" fmla="*/ 523875 h 1955800"/>
              <a:gd name="connsiteX27" fmla="*/ 1441450 w 2403475"/>
              <a:gd name="connsiteY27" fmla="*/ 527050 h 1955800"/>
              <a:gd name="connsiteX28" fmla="*/ 1454150 w 2403475"/>
              <a:gd name="connsiteY28" fmla="*/ 533400 h 1955800"/>
              <a:gd name="connsiteX29" fmla="*/ 1457325 w 2403475"/>
              <a:gd name="connsiteY29" fmla="*/ 542925 h 1955800"/>
              <a:gd name="connsiteX30" fmla="*/ 1466850 w 2403475"/>
              <a:gd name="connsiteY30" fmla="*/ 558800 h 1955800"/>
              <a:gd name="connsiteX31" fmla="*/ 1444625 w 2403475"/>
              <a:gd name="connsiteY31" fmla="*/ 574675 h 1955800"/>
              <a:gd name="connsiteX32" fmla="*/ 1403350 w 2403475"/>
              <a:gd name="connsiteY32" fmla="*/ 596900 h 1955800"/>
              <a:gd name="connsiteX33" fmla="*/ 1393825 w 2403475"/>
              <a:gd name="connsiteY33" fmla="*/ 628650 h 1955800"/>
              <a:gd name="connsiteX34" fmla="*/ 1390650 w 2403475"/>
              <a:gd name="connsiteY34" fmla="*/ 666750 h 1955800"/>
              <a:gd name="connsiteX35" fmla="*/ 1393825 w 2403475"/>
              <a:gd name="connsiteY35" fmla="*/ 698500 h 1955800"/>
              <a:gd name="connsiteX36" fmla="*/ 1397000 w 2403475"/>
              <a:gd name="connsiteY36" fmla="*/ 708025 h 1955800"/>
              <a:gd name="connsiteX37" fmla="*/ 1406525 w 2403475"/>
              <a:gd name="connsiteY37" fmla="*/ 711200 h 1955800"/>
              <a:gd name="connsiteX38" fmla="*/ 1431925 w 2403475"/>
              <a:gd name="connsiteY38" fmla="*/ 717550 h 1955800"/>
              <a:gd name="connsiteX39" fmla="*/ 1466850 w 2403475"/>
              <a:gd name="connsiteY39" fmla="*/ 727075 h 1955800"/>
              <a:gd name="connsiteX40" fmla="*/ 1466850 w 2403475"/>
              <a:gd name="connsiteY40" fmla="*/ 727075 h 1955800"/>
              <a:gd name="connsiteX41" fmla="*/ 1489075 w 2403475"/>
              <a:gd name="connsiteY41" fmla="*/ 733425 h 1955800"/>
              <a:gd name="connsiteX42" fmla="*/ 1501775 w 2403475"/>
              <a:gd name="connsiteY42" fmla="*/ 746125 h 1955800"/>
              <a:gd name="connsiteX43" fmla="*/ 1546225 w 2403475"/>
              <a:gd name="connsiteY43" fmla="*/ 752475 h 1955800"/>
              <a:gd name="connsiteX44" fmla="*/ 1558925 w 2403475"/>
              <a:gd name="connsiteY44" fmla="*/ 758825 h 1955800"/>
              <a:gd name="connsiteX45" fmla="*/ 1565275 w 2403475"/>
              <a:gd name="connsiteY45" fmla="*/ 771525 h 1955800"/>
              <a:gd name="connsiteX46" fmla="*/ 1574800 w 2403475"/>
              <a:gd name="connsiteY46" fmla="*/ 774700 h 1955800"/>
              <a:gd name="connsiteX47" fmla="*/ 1603375 w 2403475"/>
              <a:gd name="connsiteY47" fmla="*/ 784225 h 1955800"/>
              <a:gd name="connsiteX48" fmla="*/ 1616075 w 2403475"/>
              <a:gd name="connsiteY48" fmla="*/ 796925 h 1955800"/>
              <a:gd name="connsiteX49" fmla="*/ 1635125 w 2403475"/>
              <a:gd name="connsiteY49" fmla="*/ 809625 h 1955800"/>
              <a:gd name="connsiteX50" fmla="*/ 1676400 w 2403475"/>
              <a:gd name="connsiteY50" fmla="*/ 831850 h 1955800"/>
              <a:gd name="connsiteX51" fmla="*/ 1685925 w 2403475"/>
              <a:gd name="connsiteY51" fmla="*/ 835025 h 1955800"/>
              <a:gd name="connsiteX52" fmla="*/ 1704975 w 2403475"/>
              <a:gd name="connsiteY52" fmla="*/ 844550 h 1955800"/>
              <a:gd name="connsiteX53" fmla="*/ 1720850 w 2403475"/>
              <a:gd name="connsiteY53" fmla="*/ 857250 h 1955800"/>
              <a:gd name="connsiteX54" fmla="*/ 1730375 w 2403475"/>
              <a:gd name="connsiteY54" fmla="*/ 860425 h 1955800"/>
              <a:gd name="connsiteX55" fmla="*/ 1739900 w 2403475"/>
              <a:gd name="connsiteY55" fmla="*/ 866775 h 1955800"/>
              <a:gd name="connsiteX56" fmla="*/ 1746250 w 2403475"/>
              <a:gd name="connsiteY56" fmla="*/ 892175 h 1955800"/>
              <a:gd name="connsiteX57" fmla="*/ 1752600 w 2403475"/>
              <a:gd name="connsiteY57" fmla="*/ 901700 h 1955800"/>
              <a:gd name="connsiteX58" fmla="*/ 1781175 w 2403475"/>
              <a:gd name="connsiteY58" fmla="*/ 927100 h 1955800"/>
              <a:gd name="connsiteX59" fmla="*/ 1793875 w 2403475"/>
              <a:gd name="connsiteY59" fmla="*/ 933450 h 1955800"/>
              <a:gd name="connsiteX60" fmla="*/ 1819275 w 2403475"/>
              <a:gd name="connsiteY60" fmla="*/ 949325 h 1955800"/>
              <a:gd name="connsiteX61" fmla="*/ 1841500 w 2403475"/>
              <a:gd name="connsiteY61" fmla="*/ 962025 h 1955800"/>
              <a:gd name="connsiteX62" fmla="*/ 1854200 w 2403475"/>
              <a:gd name="connsiteY62" fmla="*/ 971550 h 1955800"/>
              <a:gd name="connsiteX63" fmla="*/ 1873250 w 2403475"/>
              <a:gd name="connsiteY63" fmla="*/ 977900 h 1955800"/>
              <a:gd name="connsiteX64" fmla="*/ 1879600 w 2403475"/>
              <a:gd name="connsiteY64" fmla="*/ 987425 h 1955800"/>
              <a:gd name="connsiteX65" fmla="*/ 1905000 w 2403475"/>
              <a:gd name="connsiteY65" fmla="*/ 993775 h 1955800"/>
              <a:gd name="connsiteX66" fmla="*/ 1914525 w 2403475"/>
              <a:gd name="connsiteY66" fmla="*/ 996950 h 1955800"/>
              <a:gd name="connsiteX67" fmla="*/ 1930400 w 2403475"/>
              <a:gd name="connsiteY67" fmla="*/ 1006475 h 1955800"/>
              <a:gd name="connsiteX68" fmla="*/ 1946275 w 2403475"/>
              <a:gd name="connsiteY68" fmla="*/ 1009650 h 1955800"/>
              <a:gd name="connsiteX69" fmla="*/ 1974850 w 2403475"/>
              <a:gd name="connsiteY69" fmla="*/ 1028700 h 1955800"/>
              <a:gd name="connsiteX70" fmla="*/ 1984375 w 2403475"/>
              <a:gd name="connsiteY70" fmla="*/ 1035050 h 1955800"/>
              <a:gd name="connsiteX71" fmla="*/ 1993900 w 2403475"/>
              <a:gd name="connsiteY71" fmla="*/ 1038225 h 1955800"/>
              <a:gd name="connsiteX72" fmla="*/ 2051050 w 2403475"/>
              <a:gd name="connsiteY72" fmla="*/ 1038225 h 1955800"/>
              <a:gd name="connsiteX73" fmla="*/ 2057400 w 2403475"/>
              <a:gd name="connsiteY73" fmla="*/ 1047750 h 1955800"/>
              <a:gd name="connsiteX74" fmla="*/ 2101850 w 2403475"/>
              <a:gd name="connsiteY74" fmla="*/ 1050925 h 1955800"/>
              <a:gd name="connsiteX75" fmla="*/ 2114550 w 2403475"/>
              <a:gd name="connsiteY75" fmla="*/ 1082675 h 1955800"/>
              <a:gd name="connsiteX76" fmla="*/ 2117725 w 2403475"/>
              <a:gd name="connsiteY76" fmla="*/ 1092200 h 1955800"/>
              <a:gd name="connsiteX77" fmla="*/ 2127250 w 2403475"/>
              <a:gd name="connsiteY77" fmla="*/ 1098550 h 1955800"/>
              <a:gd name="connsiteX78" fmla="*/ 2136775 w 2403475"/>
              <a:gd name="connsiteY78" fmla="*/ 1108075 h 1955800"/>
              <a:gd name="connsiteX79" fmla="*/ 2155825 w 2403475"/>
              <a:gd name="connsiteY79" fmla="*/ 1117600 h 1955800"/>
              <a:gd name="connsiteX80" fmla="*/ 2174875 w 2403475"/>
              <a:gd name="connsiteY80" fmla="*/ 1133475 h 1955800"/>
              <a:gd name="connsiteX81" fmla="*/ 2184400 w 2403475"/>
              <a:gd name="connsiteY81" fmla="*/ 1181100 h 1955800"/>
              <a:gd name="connsiteX82" fmla="*/ 2190750 w 2403475"/>
              <a:gd name="connsiteY82" fmla="*/ 1196975 h 1955800"/>
              <a:gd name="connsiteX83" fmla="*/ 2200275 w 2403475"/>
              <a:gd name="connsiteY83" fmla="*/ 1203325 h 1955800"/>
              <a:gd name="connsiteX84" fmla="*/ 2232025 w 2403475"/>
              <a:gd name="connsiteY84" fmla="*/ 1222375 h 1955800"/>
              <a:gd name="connsiteX85" fmla="*/ 2254250 w 2403475"/>
              <a:gd name="connsiteY85" fmla="*/ 1238250 h 1955800"/>
              <a:gd name="connsiteX86" fmla="*/ 2263775 w 2403475"/>
              <a:gd name="connsiteY86" fmla="*/ 1273175 h 1955800"/>
              <a:gd name="connsiteX87" fmla="*/ 2266950 w 2403475"/>
              <a:gd name="connsiteY87" fmla="*/ 1292225 h 1955800"/>
              <a:gd name="connsiteX88" fmla="*/ 2273300 w 2403475"/>
              <a:gd name="connsiteY88" fmla="*/ 1327150 h 1955800"/>
              <a:gd name="connsiteX89" fmla="*/ 2276475 w 2403475"/>
              <a:gd name="connsiteY89" fmla="*/ 1336675 h 1955800"/>
              <a:gd name="connsiteX90" fmla="*/ 2301875 w 2403475"/>
              <a:gd name="connsiteY90" fmla="*/ 1346200 h 1955800"/>
              <a:gd name="connsiteX91" fmla="*/ 2311400 w 2403475"/>
              <a:gd name="connsiteY91" fmla="*/ 1352550 h 1955800"/>
              <a:gd name="connsiteX92" fmla="*/ 2317750 w 2403475"/>
              <a:gd name="connsiteY92" fmla="*/ 1362075 h 1955800"/>
              <a:gd name="connsiteX93" fmla="*/ 2327275 w 2403475"/>
              <a:gd name="connsiteY93" fmla="*/ 1371600 h 1955800"/>
              <a:gd name="connsiteX94" fmla="*/ 2336800 w 2403475"/>
              <a:gd name="connsiteY94" fmla="*/ 1431925 h 1955800"/>
              <a:gd name="connsiteX95" fmla="*/ 2333625 w 2403475"/>
              <a:gd name="connsiteY95" fmla="*/ 1460500 h 1955800"/>
              <a:gd name="connsiteX96" fmla="*/ 2324100 w 2403475"/>
              <a:gd name="connsiteY96" fmla="*/ 1470025 h 1955800"/>
              <a:gd name="connsiteX97" fmla="*/ 2317750 w 2403475"/>
              <a:gd name="connsiteY97" fmla="*/ 1479550 h 1955800"/>
              <a:gd name="connsiteX98" fmla="*/ 2305050 w 2403475"/>
              <a:gd name="connsiteY98" fmla="*/ 1517650 h 1955800"/>
              <a:gd name="connsiteX99" fmla="*/ 2317750 w 2403475"/>
              <a:gd name="connsiteY99" fmla="*/ 1536700 h 1955800"/>
              <a:gd name="connsiteX100" fmla="*/ 2320925 w 2403475"/>
              <a:gd name="connsiteY100" fmla="*/ 1546225 h 1955800"/>
              <a:gd name="connsiteX101" fmla="*/ 2324100 w 2403475"/>
              <a:gd name="connsiteY101" fmla="*/ 1600200 h 1955800"/>
              <a:gd name="connsiteX102" fmla="*/ 2336800 w 2403475"/>
              <a:gd name="connsiteY102" fmla="*/ 1619250 h 1955800"/>
              <a:gd name="connsiteX103" fmla="*/ 2346325 w 2403475"/>
              <a:gd name="connsiteY103" fmla="*/ 1654175 h 1955800"/>
              <a:gd name="connsiteX104" fmla="*/ 2352675 w 2403475"/>
              <a:gd name="connsiteY104" fmla="*/ 1673225 h 1955800"/>
              <a:gd name="connsiteX105" fmla="*/ 2355850 w 2403475"/>
              <a:gd name="connsiteY105" fmla="*/ 1720850 h 1955800"/>
              <a:gd name="connsiteX106" fmla="*/ 2384425 w 2403475"/>
              <a:gd name="connsiteY106" fmla="*/ 1739900 h 1955800"/>
              <a:gd name="connsiteX107" fmla="*/ 2393950 w 2403475"/>
              <a:gd name="connsiteY107" fmla="*/ 1746250 h 1955800"/>
              <a:gd name="connsiteX108" fmla="*/ 2400300 w 2403475"/>
              <a:gd name="connsiteY108" fmla="*/ 1765300 h 1955800"/>
              <a:gd name="connsiteX109" fmla="*/ 2403475 w 2403475"/>
              <a:gd name="connsiteY109" fmla="*/ 1774825 h 1955800"/>
              <a:gd name="connsiteX110" fmla="*/ 2400300 w 2403475"/>
              <a:gd name="connsiteY110" fmla="*/ 1787525 h 1955800"/>
              <a:gd name="connsiteX111" fmla="*/ 2390775 w 2403475"/>
              <a:gd name="connsiteY111" fmla="*/ 1790700 h 1955800"/>
              <a:gd name="connsiteX112" fmla="*/ 2378075 w 2403475"/>
              <a:gd name="connsiteY112" fmla="*/ 1793875 h 1955800"/>
              <a:gd name="connsiteX113" fmla="*/ 2368550 w 2403475"/>
              <a:gd name="connsiteY113" fmla="*/ 1800225 h 1955800"/>
              <a:gd name="connsiteX114" fmla="*/ 2365375 w 2403475"/>
              <a:gd name="connsiteY114" fmla="*/ 1847850 h 1955800"/>
              <a:gd name="connsiteX115" fmla="*/ 2371725 w 2403475"/>
              <a:gd name="connsiteY115" fmla="*/ 1857375 h 1955800"/>
              <a:gd name="connsiteX116" fmla="*/ 2374900 w 2403475"/>
              <a:gd name="connsiteY116" fmla="*/ 1866900 h 1955800"/>
              <a:gd name="connsiteX117" fmla="*/ 2387600 w 2403475"/>
              <a:gd name="connsiteY117" fmla="*/ 1879600 h 1955800"/>
              <a:gd name="connsiteX118" fmla="*/ 2381250 w 2403475"/>
              <a:gd name="connsiteY118" fmla="*/ 1917700 h 1955800"/>
              <a:gd name="connsiteX119" fmla="*/ 2371725 w 2403475"/>
              <a:gd name="connsiteY119" fmla="*/ 1920875 h 1955800"/>
              <a:gd name="connsiteX120" fmla="*/ 2362200 w 2403475"/>
              <a:gd name="connsiteY120" fmla="*/ 1927225 h 1955800"/>
              <a:gd name="connsiteX121" fmla="*/ 2349500 w 2403475"/>
              <a:gd name="connsiteY121" fmla="*/ 1930400 h 1955800"/>
              <a:gd name="connsiteX122" fmla="*/ 2308225 w 2403475"/>
              <a:gd name="connsiteY122" fmla="*/ 1936750 h 1955800"/>
              <a:gd name="connsiteX123" fmla="*/ 2270125 w 2403475"/>
              <a:gd name="connsiteY123" fmla="*/ 1943100 h 1955800"/>
              <a:gd name="connsiteX124" fmla="*/ 2251075 w 2403475"/>
              <a:gd name="connsiteY124" fmla="*/ 1933575 h 1955800"/>
              <a:gd name="connsiteX125" fmla="*/ 2238375 w 2403475"/>
              <a:gd name="connsiteY125" fmla="*/ 1905000 h 1955800"/>
              <a:gd name="connsiteX126" fmla="*/ 2232025 w 2403475"/>
              <a:gd name="connsiteY126" fmla="*/ 1895475 h 1955800"/>
              <a:gd name="connsiteX127" fmla="*/ 2228850 w 2403475"/>
              <a:gd name="connsiteY127" fmla="*/ 1885950 h 1955800"/>
              <a:gd name="connsiteX128" fmla="*/ 2219325 w 2403475"/>
              <a:gd name="connsiteY128" fmla="*/ 1879600 h 1955800"/>
              <a:gd name="connsiteX129" fmla="*/ 2206625 w 2403475"/>
              <a:gd name="connsiteY129" fmla="*/ 1860550 h 1955800"/>
              <a:gd name="connsiteX130" fmla="*/ 2193925 w 2403475"/>
              <a:gd name="connsiteY130" fmla="*/ 1851025 h 1955800"/>
              <a:gd name="connsiteX131" fmla="*/ 2149475 w 2403475"/>
              <a:gd name="connsiteY131" fmla="*/ 1835150 h 1955800"/>
              <a:gd name="connsiteX132" fmla="*/ 2130425 w 2403475"/>
              <a:gd name="connsiteY132" fmla="*/ 1822450 h 1955800"/>
              <a:gd name="connsiteX133" fmla="*/ 2120900 w 2403475"/>
              <a:gd name="connsiteY133" fmla="*/ 1812925 h 1955800"/>
              <a:gd name="connsiteX134" fmla="*/ 2089150 w 2403475"/>
              <a:gd name="connsiteY134" fmla="*/ 1809750 h 1955800"/>
              <a:gd name="connsiteX135" fmla="*/ 2032000 w 2403475"/>
              <a:gd name="connsiteY135" fmla="*/ 1800225 h 1955800"/>
              <a:gd name="connsiteX136" fmla="*/ 2016125 w 2403475"/>
              <a:gd name="connsiteY136" fmla="*/ 1793875 h 1955800"/>
              <a:gd name="connsiteX137" fmla="*/ 2006600 w 2403475"/>
              <a:gd name="connsiteY137" fmla="*/ 1784350 h 1955800"/>
              <a:gd name="connsiteX138" fmla="*/ 1952625 w 2403475"/>
              <a:gd name="connsiteY138" fmla="*/ 1774825 h 1955800"/>
              <a:gd name="connsiteX139" fmla="*/ 1930400 w 2403475"/>
              <a:gd name="connsiteY139" fmla="*/ 1762125 h 1955800"/>
              <a:gd name="connsiteX140" fmla="*/ 1908175 w 2403475"/>
              <a:gd name="connsiteY140" fmla="*/ 1752600 h 1955800"/>
              <a:gd name="connsiteX141" fmla="*/ 1851025 w 2403475"/>
              <a:gd name="connsiteY141" fmla="*/ 1755775 h 1955800"/>
              <a:gd name="connsiteX142" fmla="*/ 1831975 w 2403475"/>
              <a:gd name="connsiteY142" fmla="*/ 1762125 h 1955800"/>
              <a:gd name="connsiteX143" fmla="*/ 1803400 w 2403475"/>
              <a:gd name="connsiteY143" fmla="*/ 1768475 h 1955800"/>
              <a:gd name="connsiteX144" fmla="*/ 1778000 w 2403475"/>
              <a:gd name="connsiteY144" fmla="*/ 1778000 h 1955800"/>
              <a:gd name="connsiteX145" fmla="*/ 1768475 w 2403475"/>
              <a:gd name="connsiteY145" fmla="*/ 1787525 h 1955800"/>
              <a:gd name="connsiteX146" fmla="*/ 1758950 w 2403475"/>
              <a:gd name="connsiteY146" fmla="*/ 1800225 h 1955800"/>
              <a:gd name="connsiteX147" fmla="*/ 1739900 w 2403475"/>
              <a:gd name="connsiteY147" fmla="*/ 1803400 h 1955800"/>
              <a:gd name="connsiteX148" fmla="*/ 1733550 w 2403475"/>
              <a:gd name="connsiteY148" fmla="*/ 1790700 h 1955800"/>
              <a:gd name="connsiteX149" fmla="*/ 1704975 w 2403475"/>
              <a:gd name="connsiteY149" fmla="*/ 1803400 h 1955800"/>
              <a:gd name="connsiteX150" fmla="*/ 1695450 w 2403475"/>
              <a:gd name="connsiteY150" fmla="*/ 1809750 h 1955800"/>
              <a:gd name="connsiteX151" fmla="*/ 1606550 w 2403475"/>
              <a:gd name="connsiteY151" fmla="*/ 1816100 h 1955800"/>
              <a:gd name="connsiteX152" fmla="*/ 1577975 w 2403475"/>
              <a:gd name="connsiteY152" fmla="*/ 1806575 h 1955800"/>
              <a:gd name="connsiteX153" fmla="*/ 1562100 w 2403475"/>
              <a:gd name="connsiteY153" fmla="*/ 1793875 h 1955800"/>
              <a:gd name="connsiteX154" fmla="*/ 1555750 w 2403475"/>
              <a:gd name="connsiteY154" fmla="*/ 1784350 h 1955800"/>
              <a:gd name="connsiteX155" fmla="*/ 1489075 w 2403475"/>
              <a:gd name="connsiteY155" fmla="*/ 1781175 h 1955800"/>
              <a:gd name="connsiteX156" fmla="*/ 1435100 w 2403475"/>
              <a:gd name="connsiteY156" fmla="*/ 1771650 h 1955800"/>
              <a:gd name="connsiteX157" fmla="*/ 1412875 w 2403475"/>
              <a:gd name="connsiteY157" fmla="*/ 1762125 h 1955800"/>
              <a:gd name="connsiteX158" fmla="*/ 1406525 w 2403475"/>
              <a:gd name="connsiteY158" fmla="*/ 1752600 h 1955800"/>
              <a:gd name="connsiteX159" fmla="*/ 1390650 w 2403475"/>
              <a:gd name="connsiteY159" fmla="*/ 1746250 h 1955800"/>
              <a:gd name="connsiteX160" fmla="*/ 1368425 w 2403475"/>
              <a:gd name="connsiteY160" fmla="*/ 1739900 h 1955800"/>
              <a:gd name="connsiteX161" fmla="*/ 1358900 w 2403475"/>
              <a:gd name="connsiteY161" fmla="*/ 1736725 h 1955800"/>
              <a:gd name="connsiteX162" fmla="*/ 1320800 w 2403475"/>
              <a:gd name="connsiteY162" fmla="*/ 1730375 h 1955800"/>
              <a:gd name="connsiteX163" fmla="*/ 1301750 w 2403475"/>
              <a:gd name="connsiteY163" fmla="*/ 1733550 h 1955800"/>
              <a:gd name="connsiteX164" fmla="*/ 1282700 w 2403475"/>
              <a:gd name="connsiteY164" fmla="*/ 1727200 h 1955800"/>
              <a:gd name="connsiteX165" fmla="*/ 1257300 w 2403475"/>
              <a:gd name="connsiteY165" fmla="*/ 1714500 h 1955800"/>
              <a:gd name="connsiteX166" fmla="*/ 1244600 w 2403475"/>
              <a:gd name="connsiteY166" fmla="*/ 1704975 h 1955800"/>
              <a:gd name="connsiteX167" fmla="*/ 1235075 w 2403475"/>
              <a:gd name="connsiteY167" fmla="*/ 1698625 h 1955800"/>
              <a:gd name="connsiteX168" fmla="*/ 1222375 w 2403475"/>
              <a:gd name="connsiteY168" fmla="*/ 1701800 h 1955800"/>
              <a:gd name="connsiteX169" fmla="*/ 1174750 w 2403475"/>
              <a:gd name="connsiteY169" fmla="*/ 1689100 h 1955800"/>
              <a:gd name="connsiteX170" fmla="*/ 1152525 w 2403475"/>
              <a:gd name="connsiteY170" fmla="*/ 1676400 h 1955800"/>
              <a:gd name="connsiteX171" fmla="*/ 1101725 w 2403475"/>
              <a:gd name="connsiteY171" fmla="*/ 1682750 h 1955800"/>
              <a:gd name="connsiteX172" fmla="*/ 1082675 w 2403475"/>
              <a:gd name="connsiteY172" fmla="*/ 1689100 h 1955800"/>
              <a:gd name="connsiteX173" fmla="*/ 1054100 w 2403475"/>
              <a:gd name="connsiteY173" fmla="*/ 1714500 h 1955800"/>
              <a:gd name="connsiteX174" fmla="*/ 1041400 w 2403475"/>
              <a:gd name="connsiteY174" fmla="*/ 1720850 h 1955800"/>
              <a:gd name="connsiteX175" fmla="*/ 1019175 w 2403475"/>
              <a:gd name="connsiteY175" fmla="*/ 1739900 h 1955800"/>
              <a:gd name="connsiteX176" fmla="*/ 1006475 w 2403475"/>
              <a:gd name="connsiteY176" fmla="*/ 1743075 h 1955800"/>
              <a:gd name="connsiteX177" fmla="*/ 996950 w 2403475"/>
              <a:gd name="connsiteY177" fmla="*/ 1746250 h 1955800"/>
              <a:gd name="connsiteX178" fmla="*/ 968375 w 2403475"/>
              <a:gd name="connsiteY178" fmla="*/ 1762125 h 1955800"/>
              <a:gd name="connsiteX179" fmla="*/ 949325 w 2403475"/>
              <a:gd name="connsiteY179" fmla="*/ 1768475 h 1955800"/>
              <a:gd name="connsiteX180" fmla="*/ 939800 w 2403475"/>
              <a:gd name="connsiteY180" fmla="*/ 1781175 h 1955800"/>
              <a:gd name="connsiteX181" fmla="*/ 927100 w 2403475"/>
              <a:gd name="connsiteY181" fmla="*/ 1784350 h 1955800"/>
              <a:gd name="connsiteX182" fmla="*/ 917575 w 2403475"/>
              <a:gd name="connsiteY182" fmla="*/ 1790700 h 1955800"/>
              <a:gd name="connsiteX183" fmla="*/ 895350 w 2403475"/>
              <a:gd name="connsiteY183" fmla="*/ 1797050 h 1955800"/>
              <a:gd name="connsiteX184" fmla="*/ 885825 w 2403475"/>
              <a:gd name="connsiteY184" fmla="*/ 1803400 h 1955800"/>
              <a:gd name="connsiteX185" fmla="*/ 876300 w 2403475"/>
              <a:gd name="connsiteY185" fmla="*/ 1812925 h 1955800"/>
              <a:gd name="connsiteX186" fmla="*/ 844550 w 2403475"/>
              <a:gd name="connsiteY186" fmla="*/ 1828800 h 1955800"/>
              <a:gd name="connsiteX187" fmla="*/ 838200 w 2403475"/>
              <a:gd name="connsiteY187" fmla="*/ 1847850 h 1955800"/>
              <a:gd name="connsiteX188" fmla="*/ 828675 w 2403475"/>
              <a:gd name="connsiteY188" fmla="*/ 1857375 h 1955800"/>
              <a:gd name="connsiteX189" fmla="*/ 790575 w 2403475"/>
              <a:gd name="connsiteY189" fmla="*/ 1870075 h 1955800"/>
              <a:gd name="connsiteX190" fmla="*/ 784225 w 2403475"/>
              <a:gd name="connsiteY190" fmla="*/ 1882775 h 1955800"/>
              <a:gd name="connsiteX191" fmla="*/ 765175 w 2403475"/>
              <a:gd name="connsiteY191" fmla="*/ 1895475 h 1955800"/>
              <a:gd name="connsiteX192" fmla="*/ 752475 w 2403475"/>
              <a:gd name="connsiteY192" fmla="*/ 1905000 h 1955800"/>
              <a:gd name="connsiteX193" fmla="*/ 727075 w 2403475"/>
              <a:gd name="connsiteY193" fmla="*/ 1920875 h 1955800"/>
              <a:gd name="connsiteX194" fmla="*/ 708025 w 2403475"/>
              <a:gd name="connsiteY194" fmla="*/ 1933575 h 1955800"/>
              <a:gd name="connsiteX195" fmla="*/ 698500 w 2403475"/>
              <a:gd name="connsiteY195" fmla="*/ 1939925 h 1955800"/>
              <a:gd name="connsiteX196" fmla="*/ 660400 w 2403475"/>
              <a:gd name="connsiteY196" fmla="*/ 1955800 h 1955800"/>
              <a:gd name="connsiteX197" fmla="*/ 638175 w 2403475"/>
              <a:gd name="connsiteY197" fmla="*/ 1949450 h 1955800"/>
              <a:gd name="connsiteX198" fmla="*/ 606425 w 2403475"/>
              <a:gd name="connsiteY198" fmla="*/ 1939925 h 1955800"/>
              <a:gd name="connsiteX199" fmla="*/ 596900 w 2403475"/>
              <a:gd name="connsiteY199" fmla="*/ 1946275 h 1955800"/>
              <a:gd name="connsiteX200" fmla="*/ 574675 w 2403475"/>
              <a:gd name="connsiteY200" fmla="*/ 1939925 h 1955800"/>
              <a:gd name="connsiteX201" fmla="*/ 565150 w 2403475"/>
              <a:gd name="connsiteY201" fmla="*/ 1930400 h 1955800"/>
              <a:gd name="connsiteX202" fmla="*/ 552450 w 2403475"/>
              <a:gd name="connsiteY202" fmla="*/ 1908175 h 1955800"/>
              <a:gd name="connsiteX203" fmla="*/ 546100 w 2403475"/>
              <a:gd name="connsiteY203" fmla="*/ 1889125 h 1955800"/>
              <a:gd name="connsiteX204" fmla="*/ 539750 w 2403475"/>
              <a:gd name="connsiteY204" fmla="*/ 1873250 h 1955800"/>
              <a:gd name="connsiteX205" fmla="*/ 536575 w 2403475"/>
              <a:gd name="connsiteY205" fmla="*/ 1854200 h 1955800"/>
              <a:gd name="connsiteX206" fmla="*/ 530225 w 2403475"/>
              <a:gd name="connsiteY206" fmla="*/ 1841500 h 1955800"/>
              <a:gd name="connsiteX207" fmla="*/ 523875 w 2403475"/>
              <a:gd name="connsiteY207" fmla="*/ 1803400 h 1955800"/>
              <a:gd name="connsiteX208" fmla="*/ 520700 w 2403475"/>
              <a:gd name="connsiteY208" fmla="*/ 1774825 h 1955800"/>
              <a:gd name="connsiteX209" fmla="*/ 508000 w 2403475"/>
              <a:gd name="connsiteY209" fmla="*/ 1755775 h 1955800"/>
              <a:gd name="connsiteX210" fmla="*/ 504825 w 2403475"/>
              <a:gd name="connsiteY210" fmla="*/ 1746250 h 1955800"/>
              <a:gd name="connsiteX211" fmla="*/ 482600 w 2403475"/>
              <a:gd name="connsiteY211" fmla="*/ 1714500 h 1955800"/>
              <a:gd name="connsiteX212" fmla="*/ 473075 w 2403475"/>
              <a:gd name="connsiteY212" fmla="*/ 1704975 h 1955800"/>
              <a:gd name="connsiteX213" fmla="*/ 463550 w 2403475"/>
              <a:gd name="connsiteY213" fmla="*/ 1685925 h 1955800"/>
              <a:gd name="connsiteX214" fmla="*/ 444500 w 2403475"/>
              <a:gd name="connsiteY214" fmla="*/ 1638300 h 1955800"/>
              <a:gd name="connsiteX215" fmla="*/ 438150 w 2403475"/>
              <a:gd name="connsiteY215" fmla="*/ 1628775 h 1955800"/>
              <a:gd name="connsiteX216" fmla="*/ 434975 w 2403475"/>
              <a:gd name="connsiteY216" fmla="*/ 1619250 h 1955800"/>
              <a:gd name="connsiteX217" fmla="*/ 419100 w 2403475"/>
              <a:gd name="connsiteY217" fmla="*/ 1600200 h 1955800"/>
              <a:gd name="connsiteX218" fmla="*/ 412750 w 2403475"/>
              <a:gd name="connsiteY218" fmla="*/ 1587500 h 1955800"/>
              <a:gd name="connsiteX219" fmla="*/ 406400 w 2403475"/>
              <a:gd name="connsiteY219" fmla="*/ 1577975 h 1955800"/>
              <a:gd name="connsiteX220" fmla="*/ 403225 w 2403475"/>
              <a:gd name="connsiteY220" fmla="*/ 1562100 h 1955800"/>
              <a:gd name="connsiteX221" fmla="*/ 393700 w 2403475"/>
              <a:gd name="connsiteY221" fmla="*/ 1533525 h 1955800"/>
              <a:gd name="connsiteX222" fmla="*/ 390525 w 2403475"/>
              <a:gd name="connsiteY222" fmla="*/ 1524000 h 1955800"/>
              <a:gd name="connsiteX223" fmla="*/ 387350 w 2403475"/>
              <a:gd name="connsiteY223" fmla="*/ 1514475 h 1955800"/>
              <a:gd name="connsiteX224" fmla="*/ 377825 w 2403475"/>
              <a:gd name="connsiteY224" fmla="*/ 1485900 h 1955800"/>
              <a:gd name="connsiteX225" fmla="*/ 374650 w 2403475"/>
              <a:gd name="connsiteY225" fmla="*/ 1470025 h 1955800"/>
              <a:gd name="connsiteX226" fmla="*/ 368300 w 2403475"/>
              <a:gd name="connsiteY226" fmla="*/ 1457325 h 1955800"/>
              <a:gd name="connsiteX227" fmla="*/ 371475 w 2403475"/>
              <a:gd name="connsiteY227" fmla="*/ 1441450 h 1955800"/>
              <a:gd name="connsiteX228" fmla="*/ 384175 w 2403475"/>
              <a:gd name="connsiteY228" fmla="*/ 1435100 h 1955800"/>
              <a:gd name="connsiteX229" fmla="*/ 434975 w 2403475"/>
              <a:gd name="connsiteY229" fmla="*/ 1428750 h 1955800"/>
              <a:gd name="connsiteX230" fmla="*/ 434975 w 2403475"/>
              <a:gd name="connsiteY230" fmla="*/ 1390650 h 1955800"/>
              <a:gd name="connsiteX231" fmla="*/ 431800 w 2403475"/>
              <a:gd name="connsiteY231" fmla="*/ 1304925 h 1955800"/>
              <a:gd name="connsiteX232" fmla="*/ 425450 w 2403475"/>
              <a:gd name="connsiteY232" fmla="*/ 1295400 h 1955800"/>
              <a:gd name="connsiteX233" fmla="*/ 422275 w 2403475"/>
              <a:gd name="connsiteY233" fmla="*/ 1285875 h 1955800"/>
              <a:gd name="connsiteX234" fmla="*/ 390525 w 2403475"/>
              <a:gd name="connsiteY234" fmla="*/ 1273175 h 1955800"/>
              <a:gd name="connsiteX235" fmla="*/ 365125 w 2403475"/>
              <a:gd name="connsiteY235" fmla="*/ 1266825 h 1955800"/>
              <a:gd name="connsiteX236" fmla="*/ 323850 w 2403475"/>
              <a:gd name="connsiteY236" fmla="*/ 1260475 h 1955800"/>
              <a:gd name="connsiteX237" fmla="*/ 311150 w 2403475"/>
              <a:gd name="connsiteY237" fmla="*/ 1254125 h 1955800"/>
              <a:gd name="connsiteX238" fmla="*/ 282575 w 2403475"/>
              <a:gd name="connsiteY238" fmla="*/ 1241425 h 1955800"/>
              <a:gd name="connsiteX239" fmla="*/ 273050 w 2403475"/>
              <a:gd name="connsiteY239" fmla="*/ 1228725 h 1955800"/>
              <a:gd name="connsiteX240" fmla="*/ 263525 w 2403475"/>
              <a:gd name="connsiteY240" fmla="*/ 1209675 h 1955800"/>
              <a:gd name="connsiteX241" fmla="*/ 238125 w 2403475"/>
              <a:gd name="connsiteY241" fmla="*/ 1190625 h 1955800"/>
              <a:gd name="connsiteX242" fmla="*/ 228600 w 2403475"/>
              <a:gd name="connsiteY242" fmla="*/ 1174750 h 1955800"/>
              <a:gd name="connsiteX243" fmla="*/ 206375 w 2403475"/>
              <a:gd name="connsiteY243" fmla="*/ 1127125 h 1955800"/>
              <a:gd name="connsiteX244" fmla="*/ 203200 w 2403475"/>
              <a:gd name="connsiteY244" fmla="*/ 1057275 h 1955800"/>
              <a:gd name="connsiteX245" fmla="*/ 196850 w 2403475"/>
              <a:gd name="connsiteY245" fmla="*/ 1044575 h 1955800"/>
              <a:gd name="connsiteX246" fmla="*/ 190500 w 2403475"/>
              <a:gd name="connsiteY246" fmla="*/ 1035050 h 1955800"/>
              <a:gd name="connsiteX247" fmla="*/ 184150 w 2403475"/>
              <a:gd name="connsiteY247" fmla="*/ 1022350 h 1955800"/>
              <a:gd name="connsiteX248" fmla="*/ 171450 w 2403475"/>
              <a:gd name="connsiteY248" fmla="*/ 1012825 h 1955800"/>
              <a:gd name="connsiteX249" fmla="*/ 158750 w 2403475"/>
              <a:gd name="connsiteY249" fmla="*/ 977900 h 1955800"/>
              <a:gd name="connsiteX250" fmla="*/ 165100 w 2403475"/>
              <a:gd name="connsiteY250" fmla="*/ 952500 h 1955800"/>
              <a:gd name="connsiteX251" fmla="*/ 184150 w 2403475"/>
              <a:gd name="connsiteY251" fmla="*/ 933450 h 1955800"/>
              <a:gd name="connsiteX252" fmla="*/ 190500 w 2403475"/>
              <a:gd name="connsiteY252" fmla="*/ 914400 h 1955800"/>
              <a:gd name="connsiteX253" fmla="*/ 187325 w 2403475"/>
              <a:gd name="connsiteY253" fmla="*/ 901700 h 1955800"/>
              <a:gd name="connsiteX254" fmla="*/ 155575 w 2403475"/>
              <a:gd name="connsiteY254" fmla="*/ 860425 h 1955800"/>
              <a:gd name="connsiteX255" fmla="*/ 149225 w 2403475"/>
              <a:gd name="connsiteY255" fmla="*/ 841375 h 1955800"/>
              <a:gd name="connsiteX256" fmla="*/ 133350 w 2403475"/>
              <a:gd name="connsiteY256" fmla="*/ 809625 h 1955800"/>
              <a:gd name="connsiteX257" fmla="*/ 130175 w 2403475"/>
              <a:gd name="connsiteY257" fmla="*/ 781050 h 1955800"/>
              <a:gd name="connsiteX258" fmla="*/ 127000 w 2403475"/>
              <a:gd name="connsiteY258" fmla="*/ 771525 h 1955800"/>
              <a:gd name="connsiteX259" fmla="*/ 114300 w 2403475"/>
              <a:gd name="connsiteY259" fmla="*/ 676275 h 1955800"/>
              <a:gd name="connsiteX260" fmla="*/ 120650 w 2403475"/>
              <a:gd name="connsiteY260" fmla="*/ 619125 h 1955800"/>
              <a:gd name="connsiteX261" fmla="*/ 127000 w 2403475"/>
              <a:gd name="connsiteY261" fmla="*/ 609600 h 1955800"/>
              <a:gd name="connsiteX262" fmla="*/ 130175 w 2403475"/>
              <a:gd name="connsiteY262" fmla="*/ 600075 h 1955800"/>
              <a:gd name="connsiteX263" fmla="*/ 127000 w 2403475"/>
              <a:gd name="connsiteY263" fmla="*/ 558800 h 1955800"/>
              <a:gd name="connsiteX264" fmla="*/ 107950 w 2403475"/>
              <a:gd name="connsiteY264" fmla="*/ 555625 h 1955800"/>
              <a:gd name="connsiteX265" fmla="*/ 73025 w 2403475"/>
              <a:gd name="connsiteY265" fmla="*/ 546100 h 1955800"/>
              <a:gd name="connsiteX266" fmla="*/ 76200 w 2403475"/>
              <a:gd name="connsiteY266" fmla="*/ 511175 h 1955800"/>
              <a:gd name="connsiteX267" fmla="*/ 82550 w 2403475"/>
              <a:gd name="connsiteY267" fmla="*/ 488950 h 1955800"/>
              <a:gd name="connsiteX268" fmla="*/ 79375 w 2403475"/>
              <a:gd name="connsiteY268" fmla="*/ 479425 h 1955800"/>
              <a:gd name="connsiteX269" fmla="*/ 57150 w 2403475"/>
              <a:gd name="connsiteY269" fmla="*/ 469900 h 1955800"/>
              <a:gd name="connsiteX270" fmla="*/ 31750 w 2403475"/>
              <a:gd name="connsiteY270" fmla="*/ 454025 h 1955800"/>
              <a:gd name="connsiteX271" fmla="*/ 25400 w 2403475"/>
              <a:gd name="connsiteY271" fmla="*/ 444500 h 1955800"/>
              <a:gd name="connsiteX272" fmla="*/ 12700 w 2403475"/>
              <a:gd name="connsiteY272" fmla="*/ 422275 h 1955800"/>
              <a:gd name="connsiteX273" fmla="*/ 9525 w 2403475"/>
              <a:gd name="connsiteY273" fmla="*/ 381000 h 1955800"/>
              <a:gd name="connsiteX274" fmla="*/ 0 w 2403475"/>
              <a:gd name="connsiteY274" fmla="*/ 349250 h 1955800"/>
              <a:gd name="connsiteX275" fmla="*/ 9525 w 2403475"/>
              <a:gd name="connsiteY275" fmla="*/ 323850 h 1955800"/>
              <a:gd name="connsiteX276" fmla="*/ 28575 w 2403475"/>
              <a:gd name="connsiteY276" fmla="*/ 314325 h 1955800"/>
              <a:gd name="connsiteX277" fmla="*/ 60325 w 2403475"/>
              <a:gd name="connsiteY277" fmla="*/ 276225 h 1955800"/>
              <a:gd name="connsiteX278" fmla="*/ 63500 w 2403475"/>
              <a:gd name="connsiteY278" fmla="*/ 250825 h 1955800"/>
              <a:gd name="connsiteX279" fmla="*/ 79375 w 2403475"/>
              <a:gd name="connsiteY279" fmla="*/ 215900 h 1955800"/>
              <a:gd name="connsiteX280" fmla="*/ 88900 w 2403475"/>
              <a:gd name="connsiteY280" fmla="*/ 212725 h 1955800"/>
              <a:gd name="connsiteX281" fmla="*/ 114300 w 2403475"/>
              <a:gd name="connsiteY281" fmla="*/ 180975 h 1955800"/>
              <a:gd name="connsiteX282" fmla="*/ 133350 w 2403475"/>
              <a:gd name="connsiteY282" fmla="*/ 155575 h 1955800"/>
              <a:gd name="connsiteX283" fmla="*/ 146050 w 2403475"/>
              <a:gd name="connsiteY283" fmla="*/ 114300 h 1955800"/>
              <a:gd name="connsiteX284" fmla="*/ 149225 w 2403475"/>
              <a:gd name="connsiteY284" fmla="*/ 101600 h 1955800"/>
              <a:gd name="connsiteX285" fmla="*/ 158750 w 2403475"/>
              <a:gd name="connsiteY285" fmla="*/ 31750 h 1955800"/>
              <a:gd name="connsiteX286" fmla="*/ 171450 w 2403475"/>
              <a:gd name="connsiteY286" fmla="*/ 0 h 1955800"/>
              <a:gd name="connsiteX0" fmla="*/ 1143000 w 2403475"/>
              <a:gd name="connsiteY0" fmla="*/ 120846 h 1927421"/>
              <a:gd name="connsiteX1" fmla="*/ 1168400 w 2403475"/>
              <a:gd name="connsiteY1" fmla="*/ 124021 h 1927421"/>
              <a:gd name="connsiteX2" fmla="*/ 1187450 w 2403475"/>
              <a:gd name="connsiteY2" fmla="*/ 133546 h 1927421"/>
              <a:gd name="connsiteX3" fmla="*/ 1206500 w 2403475"/>
              <a:gd name="connsiteY3" fmla="*/ 143071 h 1927421"/>
              <a:gd name="connsiteX4" fmla="*/ 1222375 w 2403475"/>
              <a:gd name="connsiteY4" fmla="*/ 168471 h 1927421"/>
              <a:gd name="connsiteX5" fmla="*/ 1244600 w 2403475"/>
              <a:gd name="connsiteY5" fmla="*/ 187521 h 1927421"/>
              <a:gd name="connsiteX6" fmla="*/ 1270000 w 2403475"/>
              <a:gd name="connsiteY6" fmla="*/ 190696 h 1927421"/>
              <a:gd name="connsiteX7" fmla="*/ 1279525 w 2403475"/>
              <a:gd name="connsiteY7" fmla="*/ 209746 h 1927421"/>
              <a:gd name="connsiteX8" fmla="*/ 1285875 w 2403475"/>
              <a:gd name="connsiteY8" fmla="*/ 219271 h 1927421"/>
              <a:gd name="connsiteX9" fmla="*/ 1289050 w 2403475"/>
              <a:gd name="connsiteY9" fmla="*/ 231971 h 1927421"/>
              <a:gd name="connsiteX10" fmla="*/ 1295400 w 2403475"/>
              <a:gd name="connsiteY10" fmla="*/ 244671 h 1927421"/>
              <a:gd name="connsiteX11" fmla="*/ 1298575 w 2403475"/>
              <a:gd name="connsiteY11" fmla="*/ 260546 h 1927421"/>
              <a:gd name="connsiteX12" fmla="*/ 1304925 w 2403475"/>
              <a:gd name="connsiteY12" fmla="*/ 279596 h 1927421"/>
              <a:gd name="connsiteX13" fmla="*/ 1311275 w 2403475"/>
              <a:gd name="connsiteY13" fmla="*/ 304996 h 1927421"/>
              <a:gd name="connsiteX14" fmla="*/ 1314450 w 2403475"/>
              <a:gd name="connsiteY14" fmla="*/ 314521 h 1927421"/>
              <a:gd name="connsiteX15" fmla="*/ 1317625 w 2403475"/>
              <a:gd name="connsiteY15" fmla="*/ 327221 h 1927421"/>
              <a:gd name="connsiteX16" fmla="*/ 1327150 w 2403475"/>
              <a:gd name="connsiteY16" fmla="*/ 343096 h 1927421"/>
              <a:gd name="connsiteX17" fmla="*/ 1330325 w 2403475"/>
              <a:gd name="connsiteY17" fmla="*/ 355796 h 1927421"/>
              <a:gd name="connsiteX18" fmla="*/ 1336675 w 2403475"/>
              <a:gd name="connsiteY18" fmla="*/ 365321 h 1927421"/>
              <a:gd name="connsiteX19" fmla="*/ 1339850 w 2403475"/>
              <a:gd name="connsiteY19" fmla="*/ 381196 h 1927421"/>
              <a:gd name="connsiteX20" fmla="*/ 1343025 w 2403475"/>
              <a:gd name="connsiteY20" fmla="*/ 390721 h 1927421"/>
              <a:gd name="connsiteX21" fmla="*/ 1346200 w 2403475"/>
              <a:gd name="connsiteY21" fmla="*/ 403421 h 1927421"/>
              <a:gd name="connsiteX22" fmla="*/ 1352550 w 2403475"/>
              <a:gd name="connsiteY22" fmla="*/ 422471 h 1927421"/>
              <a:gd name="connsiteX23" fmla="*/ 1365250 w 2403475"/>
              <a:gd name="connsiteY23" fmla="*/ 441521 h 1927421"/>
              <a:gd name="connsiteX24" fmla="*/ 1371600 w 2403475"/>
              <a:gd name="connsiteY24" fmla="*/ 451046 h 1927421"/>
              <a:gd name="connsiteX25" fmla="*/ 1390650 w 2403475"/>
              <a:gd name="connsiteY25" fmla="*/ 485971 h 1927421"/>
              <a:gd name="connsiteX26" fmla="*/ 1400175 w 2403475"/>
              <a:gd name="connsiteY26" fmla="*/ 495496 h 1927421"/>
              <a:gd name="connsiteX27" fmla="*/ 1441450 w 2403475"/>
              <a:gd name="connsiteY27" fmla="*/ 498671 h 1927421"/>
              <a:gd name="connsiteX28" fmla="*/ 1454150 w 2403475"/>
              <a:gd name="connsiteY28" fmla="*/ 505021 h 1927421"/>
              <a:gd name="connsiteX29" fmla="*/ 1457325 w 2403475"/>
              <a:gd name="connsiteY29" fmla="*/ 514546 h 1927421"/>
              <a:gd name="connsiteX30" fmla="*/ 1466850 w 2403475"/>
              <a:gd name="connsiteY30" fmla="*/ 530421 h 1927421"/>
              <a:gd name="connsiteX31" fmla="*/ 1444625 w 2403475"/>
              <a:gd name="connsiteY31" fmla="*/ 546296 h 1927421"/>
              <a:gd name="connsiteX32" fmla="*/ 1403350 w 2403475"/>
              <a:gd name="connsiteY32" fmla="*/ 568521 h 1927421"/>
              <a:gd name="connsiteX33" fmla="*/ 1393825 w 2403475"/>
              <a:gd name="connsiteY33" fmla="*/ 600271 h 1927421"/>
              <a:gd name="connsiteX34" fmla="*/ 1390650 w 2403475"/>
              <a:gd name="connsiteY34" fmla="*/ 638371 h 1927421"/>
              <a:gd name="connsiteX35" fmla="*/ 1393825 w 2403475"/>
              <a:gd name="connsiteY35" fmla="*/ 670121 h 1927421"/>
              <a:gd name="connsiteX36" fmla="*/ 1397000 w 2403475"/>
              <a:gd name="connsiteY36" fmla="*/ 679646 h 1927421"/>
              <a:gd name="connsiteX37" fmla="*/ 1406525 w 2403475"/>
              <a:gd name="connsiteY37" fmla="*/ 682821 h 1927421"/>
              <a:gd name="connsiteX38" fmla="*/ 1431925 w 2403475"/>
              <a:gd name="connsiteY38" fmla="*/ 689171 h 1927421"/>
              <a:gd name="connsiteX39" fmla="*/ 1466850 w 2403475"/>
              <a:gd name="connsiteY39" fmla="*/ 698696 h 1927421"/>
              <a:gd name="connsiteX40" fmla="*/ 1466850 w 2403475"/>
              <a:gd name="connsiteY40" fmla="*/ 698696 h 1927421"/>
              <a:gd name="connsiteX41" fmla="*/ 1489075 w 2403475"/>
              <a:gd name="connsiteY41" fmla="*/ 705046 h 1927421"/>
              <a:gd name="connsiteX42" fmla="*/ 1501775 w 2403475"/>
              <a:gd name="connsiteY42" fmla="*/ 717746 h 1927421"/>
              <a:gd name="connsiteX43" fmla="*/ 1546225 w 2403475"/>
              <a:gd name="connsiteY43" fmla="*/ 724096 h 1927421"/>
              <a:gd name="connsiteX44" fmla="*/ 1558925 w 2403475"/>
              <a:gd name="connsiteY44" fmla="*/ 730446 h 1927421"/>
              <a:gd name="connsiteX45" fmla="*/ 1565275 w 2403475"/>
              <a:gd name="connsiteY45" fmla="*/ 743146 h 1927421"/>
              <a:gd name="connsiteX46" fmla="*/ 1574800 w 2403475"/>
              <a:gd name="connsiteY46" fmla="*/ 746321 h 1927421"/>
              <a:gd name="connsiteX47" fmla="*/ 1603375 w 2403475"/>
              <a:gd name="connsiteY47" fmla="*/ 755846 h 1927421"/>
              <a:gd name="connsiteX48" fmla="*/ 1616075 w 2403475"/>
              <a:gd name="connsiteY48" fmla="*/ 768546 h 1927421"/>
              <a:gd name="connsiteX49" fmla="*/ 1635125 w 2403475"/>
              <a:gd name="connsiteY49" fmla="*/ 781246 h 1927421"/>
              <a:gd name="connsiteX50" fmla="*/ 1676400 w 2403475"/>
              <a:gd name="connsiteY50" fmla="*/ 803471 h 1927421"/>
              <a:gd name="connsiteX51" fmla="*/ 1685925 w 2403475"/>
              <a:gd name="connsiteY51" fmla="*/ 806646 h 1927421"/>
              <a:gd name="connsiteX52" fmla="*/ 1704975 w 2403475"/>
              <a:gd name="connsiteY52" fmla="*/ 816171 h 1927421"/>
              <a:gd name="connsiteX53" fmla="*/ 1720850 w 2403475"/>
              <a:gd name="connsiteY53" fmla="*/ 828871 h 1927421"/>
              <a:gd name="connsiteX54" fmla="*/ 1730375 w 2403475"/>
              <a:gd name="connsiteY54" fmla="*/ 832046 h 1927421"/>
              <a:gd name="connsiteX55" fmla="*/ 1739900 w 2403475"/>
              <a:gd name="connsiteY55" fmla="*/ 838396 h 1927421"/>
              <a:gd name="connsiteX56" fmla="*/ 1746250 w 2403475"/>
              <a:gd name="connsiteY56" fmla="*/ 863796 h 1927421"/>
              <a:gd name="connsiteX57" fmla="*/ 1752600 w 2403475"/>
              <a:gd name="connsiteY57" fmla="*/ 873321 h 1927421"/>
              <a:gd name="connsiteX58" fmla="*/ 1781175 w 2403475"/>
              <a:gd name="connsiteY58" fmla="*/ 898721 h 1927421"/>
              <a:gd name="connsiteX59" fmla="*/ 1793875 w 2403475"/>
              <a:gd name="connsiteY59" fmla="*/ 905071 h 1927421"/>
              <a:gd name="connsiteX60" fmla="*/ 1819275 w 2403475"/>
              <a:gd name="connsiteY60" fmla="*/ 920946 h 1927421"/>
              <a:gd name="connsiteX61" fmla="*/ 1841500 w 2403475"/>
              <a:gd name="connsiteY61" fmla="*/ 933646 h 1927421"/>
              <a:gd name="connsiteX62" fmla="*/ 1854200 w 2403475"/>
              <a:gd name="connsiteY62" fmla="*/ 943171 h 1927421"/>
              <a:gd name="connsiteX63" fmla="*/ 1873250 w 2403475"/>
              <a:gd name="connsiteY63" fmla="*/ 949521 h 1927421"/>
              <a:gd name="connsiteX64" fmla="*/ 1879600 w 2403475"/>
              <a:gd name="connsiteY64" fmla="*/ 959046 h 1927421"/>
              <a:gd name="connsiteX65" fmla="*/ 1905000 w 2403475"/>
              <a:gd name="connsiteY65" fmla="*/ 965396 h 1927421"/>
              <a:gd name="connsiteX66" fmla="*/ 1914525 w 2403475"/>
              <a:gd name="connsiteY66" fmla="*/ 968571 h 1927421"/>
              <a:gd name="connsiteX67" fmla="*/ 1930400 w 2403475"/>
              <a:gd name="connsiteY67" fmla="*/ 978096 h 1927421"/>
              <a:gd name="connsiteX68" fmla="*/ 1946275 w 2403475"/>
              <a:gd name="connsiteY68" fmla="*/ 981271 h 1927421"/>
              <a:gd name="connsiteX69" fmla="*/ 1974850 w 2403475"/>
              <a:gd name="connsiteY69" fmla="*/ 1000321 h 1927421"/>
              <a:gd name="connsiteX70" fmla="*/ 1984375 w 2403475"/>
              <a:gd name="connsiteY70" fmla="*/ 1006671 h 1927421"/>
              <a:gd name="connsiteX71" fmla="*/ 1993900 w 2403475"/>
              <a:gd name="connsiteY71" fmla="*/ 1009846 h 1927421"/>
              <a:gd name="connsiteX72" fmla="*/ 2051050 w 2403475"/>
              <a:gd name="connsiteY72" fmla="*/ 1009846 h 1927421"/>
              <a:gd name="connsiteX73" fmla="*/ 2057400 w 2403475"/>
              <a:gd name="connsiteY73" fmla="*/ 1019371 h 1927421"/>
              <a:gd name="connsiteX74" fmla="*/ 2101850 w 2403475"/>
              <a:gd name="connsiteY74" fmla="*/ 1022546 h 1927421"/>
              <a:gd name="connsiteX75" fmla="*/ 2114550 w 2403475"/>
              <a:gd name="connsiteY75" fmla="*/ 1054296 h 1927421"/>
              <a:gd name="connsiteX76" fmla="*/ 2117725 w 2403475"/>
              <a:gd name="connsiteY76" fmla="*/ 1063821 h 1927421"/>
              <a:gd name="connsiteX77" fmla="*/ 2127250 w 2403475"/>
              <a:gd name="connsiteY77" fmla="*/ 1070171 h 1927421"/>
              <a:gd name="connsiteX78" fmla="*/ 2136775 w 2403475"/>
              <a:gd name="connsiteY78" fmla="*/ 1079696 h 1927421"/>
              <a:gd name="connsiteX79" fmla="*/ 2155825 w 2403475"/>
              <a:gd name="connsiteY79" fmla="*/ 1089221 h 1927421"/>
              <a:gd name="connsiteX80" fmla="*/ 2174875 w 2403475"/>
              <a:gd name="connsiteY80" fmla="*/ 1105096 h 1927421"/>
              <a:gd name="connsiteX81" fmla="*/ 2184400 w 2403475"/>
              <a:gd name="connsiteY81" fmla="*/ 1152721 h 1927421"/>
              <a:gd name="connsiteX82" fmla="*/ 2190750 w 2403475"/>
              <a:gd name="connsiteY82" fmla="*/ 1168596 h 1927421"/>
              <a:gd name="connsiteX83" fmla="*/ 2200275 w 2403475"/>
              <a:gd name="connsiteY83" fmla="*/ 1174946 h 1927421"/>
              <a:gd name="connsiteX84" fmla="*/ 2232025 w 2403475"/>
              <a:gd name="connsiteY84" fmla="*/ 1193996 h 1927421"/>
              <a:gd name="connsiteX85" fmla="*/ 2254250 w 2403475"/>
              <a:gd name="connsiteY85" fmla="*/ 1209871 h 1927421"/>
              <a:gd name="connsiteX86" fmla="*/ 2263775 w 2403475"/>
              <a:gd name="connsiteY86" fmla="*/ 1244796 h 1927421"/>
              <a:gd name="connsiteX87" fmla="*/ 2266950 w 2403475"/>
              <a:gd name="connsiteY87" fmla="*/ 1263846 h 1927421"/>
              <a:gd name="connsiteX88" fmla="*/ 2273300 w 2403475"/>
              <a:gd name="connsiteY88" fmla="*/ 1298771 h 1927421"/>
              <a:gd name="connsiteX89" fmla="*/ 2276475 w 2403475"/>
              <a:gd name="connsiteY89" fmla="*/ 1308296 h 1927421"/>
              <a:gd name="connsiteX90" fmla="*/ 2301875 w 2403475"/>
              <a:gd name="connsiteY90" fmla="*/ 1317821 h 1927421"/>
              <a:gd name="connsiteX91" fmla="*/ 2311400 w 2403475"/>
              <a:gd name="connsiteY91" fmla="*/ 1324171 h 1927421"/>
              <a:gd name="connsiteX92" fmla="*/ 2317750 w 2403475"/>
              <a:gd name="connsiteY92" fmla="*/ 1333696 h 1927421"/>
              <a:gd name="connsiteX93" fmla="*/ 2327275 w 2403475"/>
              <a:gd name="connsiteY93" fmla="*/ 1343221 h 1927421"/>
              <a:gd name="connsiteX94" fmla="*/ 2336800 w 2403475"/>
              <a:gd name="connsiteY94" fmla="*/ 1403546 h 1927421"/>
              <a:gd name="connsiteX95" fmla="*/ 2333625 w 2403475"/>
              <a:gd name="connsiteY95" fmla="*/ 1432121 h 1927421"/>
              <a:gd name="connsiteX96" fmla="*/ 2324100 w 2403475"/>
              <a:gd name="connsiteY96" fmla="*/ 1441646 h 1927421"/>
              <a:gd name="connsiteX97" fmla="*/ 2317750 w 2403475"/>
              <a:gd name="connsiteY97" fmla="*/ 1451171 h 1927421"/>
              <a:gd name="connsiteX98" fmla="*/ 2305050 w 2403475"/>
              <a:gd name="connsiteY98" fmla="*/ 1489271 h 1927421"/>
              <a:gd name="connsiteX99" fmla="*/ 2317750 w 2403475"/>
              <a:gd name="connsiteY99" fmla="*/ 1508321 h 1927421"/>
              <a:gd name="connsiteX100" fmla="*/ 2320925 w 2403475"/>
              <a:gd name="connsiteY100" fmla="*/ 1517846 h 1927421"/>
              <a:gd name="connsiteX101" fmla="*/ 2324100 w 2403475"/>
              <a:gd name="connsiteY101" fmla="*/ 1571821 h 1927421"/>
              <a:gd name="connsiteX102" fmla="*/ 2336800 w 2403475"/>
              <a:gd name="connsiteY102" fmla="*/ 1590871 h 1927421"/>
              <a:gd name="connsiteX103" fmla="*/ 2346325 w 2403475"/>
              <a:gd name="connsiteY103" fmla="*/ 1625796 h 1927421"/>
              <a:gd name="connsiteX104" fmla="*/ 2352675 w 2403475"/>
              <a:gd name="connsiteY104" fmla="*/ 1644846 h 1927421"/>
              <a:gd name="connsiteX105" fmla="*/ 2355850 w 2403475"/>
              <a:gd name="connsiteY105" fmla="*/ 1692471 h 1927421"/>
              <a:gd name="connsiteX106" fmla="*/ 2384425 w 2403475"/>
              <a:gd name="connsiteY106" fmla="*/ 1711521 h 1927421"/>
              <a:gd name="connsiteX107" fmla="*/ 2393950 w 2403475"/>
              <a:gd name="connsiteY107" fmla="*/ 1717871 h 1927421"/>
              <a:gd name="connsiteX108" fmla="*/ 2400300 w 2403475"/>
              <a:gd name="connsiteY108" fmla="*/ 1736921 h 1927421"/>
              <a:gd name="connsiteX109" fmla="*/ 2403475 w 2403475"/>
              <a:gd name="connsiteY109" fmla="*/ 1746446 h 1927421"/>
              <a:gd name="connsiteX110" fmla="*/ 2400300 w 2403475"/>
              <a:gd name="connsiteY110" fmla="*/ 1759146 h 1927421"/>
              <a:gd name="connsiteX111" fmla="*/ 2390775 w 2403475"/>
              <a:gd name="connsiteY111" fmla="*/ 1762321 h 1927421"/>
              <a:gd name="connsiteX112" fmla="*/ 2378075 w 2403475"/>
              <a:gd name="connsiteY112" fmla="*/ 1765496 h 1927421"/>
              <a:gd name="connsiteX113" fmla="*/ 2368550 w 2403475"/>
              <a:gd name="connsiteY113" fmla="*/ 1771846 h 1927421"/>
              <a:gd name="connsiteX114" fmla="*/ 2365375 w 2403475"/>
              <a:gd name="connsiteY114" fmla="*/ 1819471 h 1927421"/>
              <a:gd name="connsiteX115" fmla="*/ 2371725 w 2403475"/>
              <a:gd name="connsiteY115" fmla="*/ 1828996 h 1927421"/>
              <a:gd name="connsiteX116" fmla="*/ 2374900 w 2403475"/>
              <a:gd name="connsiteY116" fmla="*/ 1838521 h 1927421"/>
              <a:gd name="connsiteX117" fmla="*/ 2387600 w 2403475"/>
              <a:gd name="connsiteY117" fmla="*/ 1851221 h 1927421"/>
              <a:gd name="connsiteX118" fmla="*/ 2381250 w 2403475"/>
              <a:gd name="connsiteY118" fmla="*/ 1889321 h 1927421"/>
              <a:gd name="connsiteX119" fmla="*/ 2371725 w 2403475"/>
              <a:gd name="connsiteY119" fmla="*/ 1892496 h 1927421"/>
              <a:gd name="connsiteX120" fmla="*/ 2362200 w 2403475"/>
              <a:gd name="connsiteY120" fmla="*/ 1898846 h 1927421"/>
              <a:gd name="connsiteX121" fmla="*/ 2349500 w 2403475"/>
              <a:gd name="connsiteY121" fmla="*/ 1902021 h 1927421"/>
              <a:gd name="connsiteX122" fmla="*/ 2308225 w 2403475"/>
              <a:gd name="connsiteY122" fmla="*/ 1908371 h 1927421"/>
              <a:gd name="connsiteX123" fmla="*/ 2270125 w 2403475"/>
              <a:gd name="connsiteY123" fmla="*/ 1914721 h 1927421"/>
              <a:gd name="connsiteX124" fmla="*/ 2251075 w 2403475"/>
              <a:gd name="connsiteY124" fmla="*/ 1905196 h 1927421"/>
              <a:gd name="connsiteX125" fmla="*/ 2238375 w 2403475"/>
              <a:gd name="connsiteY125" fmla="*/ 1876621 h 1927421"/>
              <a:gd name="connsiteX126" fmla="*/ 2232025 w 2403475"/>
              <a:gd name="connsiteY126" fmla="*/ 1867096 h 1927421"/>
              <a:gd name="connsiteX127" fmla="*/ 2228850 w 2403475"/>
              <a:gd name="connsiteY127" fmla="*/ 1857571 h 1927421"/>
              <a:gd name="connsiteX128" fmla="*/ 2219325 w 2403475"/>
              <a:gd name="connsiteY128" fmla="*/ 1851221 h 1927421"/>
              <a:gd name="connsiteX129" fmla="*/ 2206625 w 2403475"/>
              <a:gd name="connsiteY129" fmla="*/ 1832171 h 1927421"/>
              <a:gd name="connsiteX130" fmla="*/ 2193925 w 2403475"/>
              <a:gd name="connsiteY130" fmla="*/ 1822646 h 1927421"/>
              <a:gd name="connsiteX131" fmla="*/ 2149475 w 2403475"/>
              <a:gd name="connsiteY131" fmla="*/ 1806771 h 1927421"/>
              <a:gd name="connsiteX132" fmla="*/ 2130425 w 2403475"/>
              <a:gd name="connsiteY132" fmla="*/ 1794071 h 1927421"/>
              <a:gd name="connsiteX133" fmla="*/ 2120900 w 2403475"/>
              <a:gd name="connsiteY133" fmla="*/ 1784546 h 1927421"/>
              <a:gd name="connsiteX134" fmla="*/ 2089150 w 2403475"/>
              <a:gd name="connsiteY134" fmla="*/ 1781371 h 1927421"/>
              <a:gd name="connsiteX135" fmla="*/ 2032000 w 2403475"/>
              <a:gd name="connsiteY135" fmla="*/ 1771846 h 1927421"/>
              <a:gd name="connsiteX136" fmla="*/ 2016125 w 2403475"/>
              <a:gd name="connsiteY136" fmla="*/ 1765496 h 1927421"/>
              <a:gd name="connsiteX137" fmla="*/ 2006600 w 2403475"/>
              <a:gd name="connsiteY137" fmla="*/ 1755971 h 1927421"/>
              <a:gd name="connsiteX138" fmla="*/ 1952625 w 2403475"/>
              <a:gd name="connsiteY138" fmla="*/ 1746446 h 1927421"/>
              <a:gd name="connsiteX139" fmla="*/ 1930400 w 2403475"/>
              <a:gd name="connsiteY139" fmla="*/ 1733746 h 1927421"/>
              <a:gd name="connsiteX140" fmla="*/ 1908175 w 2403475"/>
              <a:gd name="connsiteY140" fmla="*/ 1724221 h 1927421"/>
              <a:gd name="connsiteX141" fmla="*/ 1851025 w 2403475"/>
              <a:gd name="connsiteY141" fmla="*/ 1727396 h 1927421"/>
              <a:gd name="connsiteX142" fmla="*/ 1831975 w 2403475"/>
              <a:gd name="connsiteY142" fmla="*/ 1733746 h 1927421"/>
              <a:gd name="connsiteX143" fmla="*/ 1803400 w 2403475"/>
              <a:gd name="connsiteY143" fmla="*/ 1740096 h 1927421"/>
              <a:gd name="connsiteX144" fmla="*/ 1778000 w 2403475"/>
              <a:gd name="connsiteY144" fmla="*/ 1749621 h 1927421"/>
              <a:gd name="connsiteX145" fmla="*/ 1768475 w 2403475"/>
              <a:gd name="connsiteY145" fmla="*/ 1759146 h 1927421"/>
              <a:gd name="connsiteX146" fmla="*/ 1758950 w 2403475"/>
              <a:gd name="connsiteY146" fmla="*/ 1771846 h 1927421"/>
              <a:gd name="connsiteX147" fmla="*/ 1739900 w 2403475"/>
              <a:gd name="connsiteY147" fmla="*/ 1775021 h 1927421"/>
              <a:gd name="connsiteX148" fmla="*/ 1733550 w 2403475"/>
              <a:gd name="connsiteY148" fmla="*/ 1762321 h 1927421"/>
              <a:gd name="connsiteX149" fmla="*/ 1704975 w 2403475"/>
              <a:gd name="connsiteY149" fmla="*/ 1775021 h 1927421"/>
              <a:gd name="connsiteX150" fmla="*/ 1695450 w 2403475"/>
              <a:gd name="connsiteY150" fmla="*/ 1781371 h 1927421"/>
              <a:gd name="connsiteX151" fmla="*/ 1606550 w 2403475"/>
              <a:gd name="connsiteY151" fmla="*/ 1787721 h 1927421"/>
              <a:gd name="connsiteX152" fmla="*/ 1577975 w 2403475"/>
              <a:gd name="connsiteY152" fmla="*/ 1778196 h 1927421"/>
              <a:gd name="connsiteX153" fmla="*/ 1562100 w 2403475"/>
              <a:gd name="connsiteY153" fmla="*/ 1765496 h 1927421"/>
              <a:gd name="connsiteX154" fmla="*/ 1555750 w 2403475"/>
              <a:gd name="connsiteY154" fmla="*/ 1755971 h 1927421"/>
              <a:gd name="connsiteX155" fmla="*/ 1489075 w 2403475"/>
              <a:gd name="connsiteY155" fmla="*/ 1752796 h 1927421"/>
              <a:gd name="connsiteX156" fmla="*/ 1435100 w 2403475"/>
              <a:gd name="connsiteY156" fmla="*/ 1743271 h 1927421"/>
              <a:gd name="connsiteX157" fmla="*/ 1412875 w 2403475"/>
              <a:gd name="connsiteY157" fmla="*/ 1733746 h 1927421"/>
              <a:gd name="connsiteX158" fmla="*/ 1406525 w 2403475"/>
              <a:gd name="connsiteY158" fmla="*/ 1724221 h 1927421"/>
              <a:gd name="connsiteX159" fmla="*/ 1390650 w 2403475"/>
              <a:gd name="connsiteY159" fmla="*/ 1717871 h 1927421"/>
              <a:gd name="connsiteX160" fmla="*/ 1368425 w 2403475"/>
              <a:gd name="connsiteY160" fmla="*/ 1711521 h 1927421"/>
              <a:gd name="connsiteX161" fmla="*/ 1358900 w 2403475"/>
              <a:gd name="connsiteY161" fmla="*/ 1708346 h 1927421"/>
              <a:gd name="connsiteX162" fmla="*/ 1320800 w 2403475"/>
              <a:gd name="connsiteY162" fmla="*/ 1701996 h 1927421"/>
              <a:gd name="connsiteX163" fmla="*/ 1301750 w 2403475"/>
              <a:gd name="connsiteY163" fmla="*/ 1705171 h 1927421"/>
              <a:gd name="connsiteX164" fmla="*/ 1282700 w 2403475"/>
              <a:gd name="connsiteY164" fmla="*/ 1698821 h 1927421"/>
              <a:gd name="connsiteX165" fmla="*/ 1257300 w 2403475"/>
              <a:gd name="connsiteY165" fmla="*/ 1686121 h 1927421"/>
              <a:gd name="connsiteX166" fmla="*/ 1244600 w 2403475"/>
              <a:gd name="connsiteY166" fmla="*/ 1676596 h 1927421"/>
              <a:gd name="connsiteX167" fmla="*/ 1235075 w 2403475"/>
              <a:gd name="connsiteY167" fmla="*/ 1670246 h 1927421"/>
              <a:gd name="connsiteX168" fmla="*/ 1222375 w 2403475"/>
              <a:gd name="connsiteY168" fmla="*/ 1673421 h 1927421"/>
              <a:gd name="connsiteX169" fmla="*/ 1174750 w 2403475"/>
              <a:gd name="connsiteY169" fmla="*/ 1660721 h 1927421"/>
              <a:gd name="connsiteX170" fmla="*/ 1152525 w 2403475"/>
              <a:gd name="connsiteY170" fmla="*/ 1648021 h 1927421"/>
              <a:gd name="connsiteX171" fmla="*/ 1101725 w 2403475"/>
              <a:gd name="connsiteY171" fmla="*/ 1654371 h 1927421"/>
              <a:gd name="connsiteX172" fmla="*/ 1082675 w 2403475"/>
              <a:gd name="connsiteY172" fmla="*/ 1660721 h 1927421"/>
              <a:gd name="connsiteX173" fmla="*/ 1054100 w 2403475"/>
              <a:gd name="connsiteY173" fmla="*/ 1686121 h 1927421"/>
              <a:gd name="connsiteX174" fmla="*/ 1041400 w 2403475"/>
              <a:gd name="connsiteY174" fmla="*/ 1692471 h 1927421"/>
              <a:gd name="connsiteX175" fmla="*/ 1019175 w 2403475"/>
              <a:gd name="connsiteY175" fmla="*/ 1711521 h 1927421"/>
              <a:gd name="connsiteX176" fmla="*/ 1006475 w 2403475"/>
              <a:gd name="connsiteY176" fmla="*/ 1714696 h 1927421"/>
              <a:gd name="connsiteX177" fmla="*/ 996950 w 2403475"/>
              <a:gd name="connsiteY177" fmla="*/ 1717871 h 1927421"/>
              <a:gd name="connsiteX178" fmla="*/ 968375 w 2403475"/>
              <a:gd name="connsiteY178" fmla="*/ 1733746 h 1927421"/>
              <a:gd name="connsiteX179" fmla="*/ 949325 w 2403475"/>
              <a:gd name="connsiteY179" fmla="*/ 1740096 h 1927421"/>
              <a:gd name="connsiteX180" fmla="*/ 939800 w 2403475"/>
              <a:gd name="connsiteY180" fmla="*/ 1752796 h 1927421"/>
              <a:gd name="connsiteX181" fmla="*/ 927100 w 2403475"/>
              <a:gd name="connsiteY181" fmla="*/ 1755971 h 1927421"/>
              <a:gd name="connsiteX182" fmla="*/ 917575 w 2403475"/>
              <a:gd name="connsiteY182" fmla="*/ 1762321 h 1927421"/>
              <a:gd name="connsiteX183" fmla="*/ 895350 w 2403475"/>
              <a:gd name="connsiteY183" fmla="*/ 1768671 h 1927421"/>
              <a:gd name="connsiteX184" fmla="*/ 885825 w 2403475"/>
              <a:gd name="connsiteY184" fmla="*/ 1775021 h 1927421"/>
              <a:gd name="connsiteX185" fmla="*/ 876300 w 2403475"/>
              <a:gd name="connsiteY185" fmla="*/ 1784546 h 1927421"/>
              <a:gd name="connsiteX186" fmla="*/ 844550 w 2403475"/>
              <a:gd name="connsiteY186" fmla="*/ 1800421 h 1927421"/>
              <a:gd name="connsiteX187" fmla="*/ 838200 w 2403475"/>
              <a:gd name="connsiteY187" fmla="*/ 1819471 h 1927421"/>
              <a:gd name="connsiteX188" fmla="*/ 828675 w 2403475"/>
              <a:gd name="connsiteY188" fmla="*/ 1828996 h 1927421"/>
              <a:gd name="connsiteX189" fmla="*/ 790575 w 2403475"/>
              <a:gd name="connsiteY189" fmla="*/ 1841696 h 1927421"/>
              <a:gd name="connsiteX190" fmla="*/ 784225 w 2403475"/>
              <a:gd name="connsiteY190" fmla="*/ 1854396 h 1927421"/>
              <a:gd name="connsiteX191" fmla="*/ 765175 w 2403475"/>
              <a:gd name="connsiteY191" fmla="*/ 1867096 h 1927421"/>
              <a:gd name="connsiteX192" fmla="*/ 752475 w 2403475"/>
              <a:gd name="connsiteY192" fmla="*/ 1876621 h 1927421"/>
              <a:gd name="connsiteX193" fmla="*/ 727075 w 2403475"/>
              <a:gd name="connsiteY193" fmla="*/ 1892496 h 1927421"/>
              <a:gd name="connsiteX194" fmla="*/ 708025 w 2403475"/>
              <a:gd name="connsiteY194" fmla="*/ 1905196 h 1927421"/>
              <a:gd name="connsiteX195" fmla="*/ 698500 w 2403475"/>
              <a:gd name="connsiteY195" fmla="*/ 1911546 h 1927421"/>
              <a:gd name="connsiteX196" fmla="*/ 660400 w 2403475"/>
              <a:gd name="connsiteY196" fmla="*/ 1927421 h 1927421"/>
              <a:gd name="connsiteX197" fmla="*/ 638175 w 2403475"/>
              <a:gd name="connsiteY197" fmla="*/ 1921071 h 1927421"/>
              <a:gd name="connsiteX198" fmla="*/ 606425 w 2403475"/>
              <a:gd name="connsiteY198" fmla="*/ 1911546 h 1927421"/>
              <a:gd name="connsiteX199" fmla="*/ 596900 w 2403475"/>
              <a:gd name="connsiteY199" fmla="*/ 1917896 h 1927421"/>
              <a:gd name="connsiteX200" fmla="*/ 574675 w 2403475"/>
              <a:gd name="connsiteY200" fmla="*/ 1911546 h 1927421"/>
              <a:gd name="connsiteX201" fmla="*/ 565150 w 2403475"/>
              <a:gd name="connsiteY201" fmla="*/ 1902021 h 1927421"/>
              <a:gd name="connsiteX202" fmla="*/ 552450 w 2403475"/>
              <a:gd name="connsiteY202" fmla="*/ 1879796 h 1927421"/>
              <a:gd name="connsiteX203" fmla="*/ 546100 w 2403475"/>
              <a:gd name="connsiteY203" fmla="*/ 1860746 h 1927421"/>
              <a:gd name="connsiteX204" fmla="*/ 539750 w 2403475"/>
              <a:gd name="connsiteY204" fmla="*/ 1844871 h 1927421"/>
              <a:gd name="connsiteX205" fmla="*/ 536575 w 2403475"/>
              <a:gd name="connsiteY205" fmla="*/ 1825821 h 1927421"/>
              <a:gd name="connsiteX206" fmla="*/ 530225 w 2403475"/>
              <a:gd name="connsiteY206" fmla="*/ 1813121 h 1927421"/>
              <a:gd name="connsiteX207" fmla="*/ 523875 w 2403475"/>
              <a:gd name="connsiteY207" fmla="*/ 1775021 h 1927421"/>
              <a:gd name="connsiteX208" fmla="*/ 520700 w 2403475"/>
              <a:gd name="connsiteY208" fmla="*/ 1746446 h 1927421"/>
              <a:gd name="connsiteX209" fmla="*/ 508000 w 2403475"/>
              <a:gd name="connsiteY209" fmla="*/ 1727396 h 1927421"/>
              <a:gd name="connsiteX210" fmla="*/ 504825 w 2403475"/>
              <a:gd name="connsiteY210" fmla="*/ 1717871 h 1927421"/>
              <a:gd name="connsiteX211" fmla="*/ 482600 w 2403475"/>
              <a:gd name="connsiteY211" fmla="*/ 1686121 h 1927421"/>
              <a:gd name="connsiteX212" fmla="*/ 473075 w 2403475"/>
              <a:gd name="connsiteY212" fmla="*/ 1676596 h 1927421"/>
              <a:gd name="connsiteX213" fmla="*/ 463550 w 2403475"/>
              <a:gd name="connsiteY213" fmla="*/ 1657546 h 1927421"/>
              <a:gd name="connsiteX214" fmla="*/ 444500 w 2403475"/>
              <a:gd name="connsiteY214" fmla="*/ 1609921 h 1927421"/>
              <a:gd name="connsiteX215" fmla="*/ 438150 w 2403475"/>
              <a:gd name="connsiteY215" fmla="*/ 1600396 h 1927421"/>
              <a:gd name="connsiteX216" fmla="*/ 434975 w 2403475"/>
              <a:gd name="connsiteY216" fmla="*/ 1590871 h 1927421"/>
              <a:gd name="connsiteX217" fmla="*/ 419100 w 2403475"/>
              <a:gd name="connsiteY217" fmla="*/ 1571821 h 1927421"/>
              <a:gd name="connsiteX218" fmla="*/ 412750 w 2403475"/>
              <a:gd name="connsiteY218" fmla="*/ 1559121 h 1927421"/>
              <a:gd name="connsiteX219" fmla="*/ 406400 w 2403475"/>
              <a:gd name="connsiteY219" fmla="*/ 1549596 h 1927421"/>
              <a:gd name="connsiteX220" fmla="*/ 403225 w 2403475"/>
              <a:gd name="connsiteY220" fmla="*/ 1533721 h 1927421"/>
              <a:gd name="connsiteX221" fmla="*/ 393700 w 2403475"/>
              <a:gd name="connsiteY221" fmla="*/ 1505146 h 1927421"/>
              <a:gd name="connsiteX222" fmla="*/ 390525 w 2403475"/>
              <a:gd name="connsiteY222" fmla="*/ 1495621 h 1927421"/>
              <a:gd name="connsiteX223" fmla="*/ 387350 w 2403475"/>
              <a:gd name="connsiteY223" fmla="*/ 1486096 h 1927421"/>
              <a:gd name="connsiteX224" fmla="*/ 377825 w 2403475"/>
              <a:gd name="connsiteY224" fmla="*/ 1457521 h 1927421"/>
              <a:gd name="connsiteX225" fmla="*/ 374650 w 2403475"/>
              <a:gd name="connsiteY225" fmla="*/ 1441646 h 1927421"/>
              <a:gd name="connsiteX226" fmla="*/ 368300 w 2403475"/>
              <a:gd name="connsiteY226" fmla="*/ 1428946 h 1927421"/>
              <a:gd name="connsiteX227" fmla="*/ 371475 w 2403475"/>
              <a:gd name="connsiteY227" fmla="*/ 1413071 h 1927421"/>
              <a:gd name="connsiteX228" fmla="*/ 384175 w 2403475"/>
              <a:gd name="connsiteY228" fmla="*/ 1406721 h 1927421"/>
              <a:gd name="connsiteX229" fmla="*/ 434975 w 2403475"/>
              <a:gd name="connsiteY229" fmla="*/ 1400371 h 1927421"/>
              <a:gd name="connsiteX230" fmla="*/ 434975 w 2403475"/>
              <a:gd name="connsiteY230" fmla="*/ 1362271 h 1927421"/>
              <a:gd name="connsiteX231" fmla="*/ 431800 w 2403475"/>
              <a:gd name="connsiteY231" fmla="*/ 1276546 h 1927421"/>
              <a:gd name="connsiteX232" fmla="*/ 425450 w 2403475"/>
              <a:gd name="connsiteY232" fmla="*/ 1267021 h 1927421"/>
              <a:gd name="connsiteX233" fmla="*/ 422275 w 2403475"/>
              <a:gd name="connsiteY233" fmla="*/ 1257496 h 1927421"/>
              <a:gd name="connsiteX234" fmla="*/ 390525 w 2403475"/>
              <a:gd name="connsiteY234" fmla="*/ 1244796 h 1927421"/>
              <a:gd name="connsiteX235" fmla="*/ 365125 w 2403475"/>
              <a:gd name="connsiteY235" fmla="*/ 1238446 h 1927421"/>
              <a:gd name="connsiteX236" fmla="*/ 323850 w 2403475"/>
              <a:gd name="connsiteY236" fmla="*/ 1232096 h 1927421"/>
              <a:gd name="connsiteX237" fmla="*/ 311150 w 2403475"/>
              <a:gd name="connsiteY237" fmla="*/ 1225746 h 1927421"/>
              <a:gd name="connsiteX238" fmla="*/ 282575 w 2403475"/>
              <a:gd name="connsiteY238" fmla="*/ 1213046 h 1927421"/>
              <a:gd name="connsiteX239" fmla="*/ 273050 w 2403475"/>
              <a:gd name="connsiteY239" fmla="*/ 1200346 h 1927421"/>
              <a:gd name="connsiteX240" fmla="*/ 263525 w 2403475"/>
              <a:gd name="connsiteY240" fmla="*/ 1181296 h 1927421"/>
              <a:gd name="connsiteX241" fmla="*/ 238125 w 2403475"/>
              <a:gd name="connsiteY241" fmla="*/ 1162246 h 1927421"/>
              <a:gd name="connsiteX242" fmla="*/ 228600 w 2403475"/>
              <a:gd name="connsiteY242" fmla="*/ 1146371 h 1927421"/>
              <a:gd name="connsiteX243" fmla="*/ 206375 w 2403475"/>
              <a:gd name="connsiteY243" fmla="*/ 1098746 h 1927421"/>
              <a:gd name="connsiteX244" fmla="*/ 203200 w 2403475"/>
              <a:gd name="connsiteY244" fmla="*/ 1028896 h 1927421"/>
              <a:gd name="connsiteX245" fmla="*/ 196850 w 2403475"/>
              <a:gd name="connsiteY245" fmla="*/ 1016196 h 1927421"/>
              <a:gd name="connsiteX246" fmla="*/ 190500 w 2403475"/>
              <a:gd name="connsiteY246" fmla="*/ 1006671 h 1927421"/>
              <a:gd name="connsiteX247" fmla="*/ 184150 w 2403475"/>
              <a:gd name="connsiteY247" fmla="*/ 993971 h 1927421"/>
              <a:gd name="connsiteX248" fmla="*/ 171450 w 2403475"/>
              <a:gd name="connsiteY248" fmla="*/ 984446 h 1927421"/>
              <a:gd name="connsiteX249" fmla="*/ 158750 w 2403475"/>
              <a:gd name="connsiteY249" fmla="*/ 949521 h 1927421"/>
              <a:gd name="connsiteX250" fmla="*/ 165100 w 2403475"/>
              <a:gd name="connsiteY250" fmla="*/ 924121 h 1927421"/>
              <a:gd name="connsiteX251" fmla="*/ 184150 w 2403475"/>
              <a:gd name="connsiteY251" fmla="*/ 905071 h 1927421"/>
              <a:gd name="connsiteX252" fmla="*/ 190500 w 2403475"/>
              <a:gd name="connsiteY252" fmla="*/ 886021 h 1927421"/>
              <a:gd name="connsiteX253" fmla="*/ 187325 w 2403475"/>
              <a:gd name="connsiteY253" fmla="*/ 873321 h 1927421"/>
              <a:gd name="connsiteX254" fmla="*/ 155575 w 2403475"/>
              <a:gd name="connsiteY254" fmla="*/ 832046 h 1927421"/>
              <a:gd name="connsiteX255" fmla="*/ 149225 w 2403475"/>
              <a:gd name="connsiteY255" fmla="*/ 812996 h 1927421"/>
              <a:gd name="connsiteX256" fmla="*/ 133350 w 2403475"/>
              <a:gd name="connsiteY256" fmla="*/ 781246 h 1927421"/>
              <a:gd name="connsiteX257" fmla="*/ 130175 w 2403475"/>
              <a:gd name="connsiteY257" fmla="*/ 752671 h 1927421"/>
              <a:gd name="connsiteX258" fmla="*/ 127000 w 2403475"/>
              <a:gd name="connsiteY258" fmla="*/ 743146 h 1927421"/>
              <a:gd name="connsiteX259" fmla="*/ 114300 w 2403475"/>
              <a:gd name="connsiteY259" fmla="*/ 647896 h 1927421"/>
              <a:gd name="connsiteX260" fmla="*/ 120650 w 2403475"/>
              <a:gd name="connsiteY260" fmla="*/ 590746 h 1927421"/>
              <a:gd name="connsiteX261" fmla="*/ 127000 w 2403475"/>
              <a:gd name="connsiteY261" fmla="*/ 581221 h 1927421"/>
              <a:gd name="connsiteX262" fmla="*/ 130175 w 2403475"/>
              <a:gd name="connsiteY262" fmla="*/ 571696 h 1927421"/>
              <a:gd name="connsiteX263" fmla="*/ 127000 w 2403475"/>
              <a:gd name="connsiteY263" fmla="*/ 530421 h 1927421"/>
              <a:gd name="connsiteX264" fmla="*/ 107950 w 2403475"/>
              <a:gd name="connsiteY264" fmla="*/ 527246 h 1927421"/>
              <a:gd name="connsiteX265" fmla="*/ 73025 w 2403475"/>
              <a:gd name="connsiteY265" fmla="*/ 517721 h 1927421"/>
              <a:gd name="connsiteX266" fmla="*/ 76200 w 2403475"/>
              <a:gd name="connsiteY266" fmla="*/ 482796 h 1927421"/>
              <a:gd name="connsiteX267" fmla="*/ 82550 w 2403475"/>
              <a:gd name="connsiteY267" fmla="*/ 460571 h 1927421"/>
              <a:gd name="connsiteX268" fmla="*/ 79375 w 2403475"/>
              <a:gd name="connsiteY268" fmla="*/ 451046 h 1927421"/>
              <a:gd name="connsiteX269" fmla="*/ 57150 w 2403475"/>
              <a:gd name="connsiteY269" fmla="*/ 441521 h 1927421"/>
              <a:gd name="connsiteX270" fmla="*/ 31750 w 2403475"/>
              <a:gd name="connsiteY270" fmla="*/ 425646 h 1927421"/>
              <a:gd name="connsiteX271" fmla="*/ 25400 w 2403475"/>
              <a:gd name="connsiteY271" fmla="*/ 416121 h 1927421"/>
              <a:gd name="connsiteX272" fmla="*/ 12700 w 2403475"/>
              <a:gd name="connsiteY272" fmla="*/ 393896 h 1927421"/>
              <a:gd name="connsiteX273" fmla="*/ 9525 w 2403475"/>
              <a:gd name="connsiteY273" fmla="*/ 352621 h 1927421"/>
              <a:gd name="connsiteX274" fmla="*/ 0 w 2403475"/>
              <a:gd name="connsiteY274" fmla="*/ 320871 h 1927421"/>
              <a:gd name="connsiteX275" fmla="*/ 9525 w 2403475"/>
              <a:gd name="connsiteY275" fmla="*/ 295471 h 1927421"/>
              <a:gd name="connsiteX276" fmla="*/ 28575 w 2403475"/>
              <a:gd name="connsiteY276" fmla="*/ 285946 h 1927421"/>
              <a:gd name="connsiteX277" fmla="*/ 60325 w 2403475"/>
              <a:gd name="connsiteY277" fmla="*/ 247846 h 1927421"/>
              <a:gd name="connsiteX278" fmla="*/ 63500 w 2403475"/>
              <a:gd name="connsiteY278" fmla="*/ 222446 h 1927421"/>
              <a:gd name="connsiteX279" fmla="*/ 79375 w 2403475"/>
              <a:gd name="connsiteY279" fmla="*/ 187521 h 1927421"/>
              <a:gd name="connsiteX280" fmla="*/ 88900 w 2403475"/>
              <a:gd name="connsiteY280" fmla="*/ 184346 h 1927421"/>
              <a:gd name="connsiteX281" fmla="*/ 114300 w 2403475"/>
              <a:gd name="connsiteY281" fmla="*/ 152596 h 1927421"/>
              <a:gd name="connsiteX282" fmla="*/ 133350 w 2403475"/>
              <a:gd name="connsiteY282" fmla="*/ 127196 h 1927421"/>
              <a:gd name="connsiteX283" fmla="*/ 146050 w 2403475"/>
              <a:gd name="connsiteY283" fmla="*/ 85921 h 1927421"/>
              <a:gd name="connsiteX284" fmla="*/ 149225 w 2403475"/>
              <a:gd name="connsiteY284" fmla="*/ 73221 h 1927421"/>
              <a:gd name="connsiteX285" fmla="*/ 158750 w 2403475"/>
              <a:gd name="connsiteY285" fmla="*/ 3371 h 1927421"/>
              <a:gd name="connsiteX286" fmla="*/ 733425 w 2403475"/>
              <a:gd name="connsiteY286" fmla="*/ 3371 h 1927421"/>
              <a:gd name="connsiteX0" fmla="*/ 1143000 w 2403475"/>
              <a:gd name="connsiteY0" fmla="*/ 191479 h 1998054"/>
              <a:gd name="connsiteX1" fmla="*/ 1168400 w 2403475"/>
              <a:gd name="connsiteY1" fmla="*/ 194654 h 1998054"/>
              <a:gd name="connsiteX2" fmla="*/ 1187450 w 2403475"/>
              <a:gd name="connsiteY2" fmla="*/ 204179 h 1998054"/>
              <a:gd name="connsiteX3" fmla="*/ 1206500 w 2403475"/>
              <a:gd name="connsiteY3" fmla="*/ 213704 h 1998054"/>
              <a:gd name="connsiteX4" fmla="*/ 1222375 w 2403475"/>
              <a:gd name="connsiteY4" fmla="*/ 239104 h 1998054"/>
              <a:gd name="connsiteX5" fmla="*/ 1244600 w 2403475"/>
              <a:gd name="connsiteY5" fmla="*/ 258154 h 1998054"/>
              <a:gd name="connsiteX6" fmla="*/ 1270000 w 2403475"/>
              <a:gd name="connsiteY6" fmla="*/ 261329 h 1998054"/>
              <a:gd name="connsiteX7" fmla="*/ 1279525 w 2403475"/>
              <a:gd name="connsiteY7" fmla="*/ 280379 h 1998054"/>
              <a:gd name="connsiteX8" fmla="*/ 1285875 w 2403475"/>
              <a:gd name="connsiteY8" fmla="*/ 289904 h 1998054"/>
              <a:gd name="connsiteX9" fmla="*/ 1289050 w 2403475"/>
              <a:gd name="connsiteY9" fmla="*/ 302604 h 1998054"/>
              <a:gd name="connsiteX10" fmla="*/ 1295400 w 2403475"/>
              <a:gd name="connsiteY10" fmla="*/ 315304 h 1998054"/>
              <a:gd name="connsiteX11" fmla="*/ 1298575 w 2403475"/>
              <a:gd name="connsiteY11" fmla="*/ 331179 h 1998054"/>
              <a:gd name="connsiteX12" fmla="*/ 1304925 w 2403475"/>
              <a:gd name="connsiteY12" fmla="*/ 350229 h 1998054"/>
              <a:gd name="connsiteX13" fmla="*/ 1311275 w 2403475"/>
              <a:gd name="connsiteY13" fmla="*/ 375629 h 1998054"/>
              <a:gd name="connsiteX14" fmla="*/ 1314450 w 2403475"/>
              <a:gd name="connsiteY14" fmla="*/ 385154 h 1998054"/>
              <a:gd name="connsiteX15" fmla="*/ 1317625 w 2403475"/>
              <a:gd name="connsiteY15" fmla="*/ 397854 h 1998054"/>
              <a:gd name="connsiteX16" fmla="*/ 1327150 w 2403475"/>
              <a:gd name="connsiteY16" fmla="*/ 413729 h 1998054"/>
              <a:gd name="connsiteX17" fmla="*/ 1330325 w 2403475"/>
              <a:gd name="connsiteY17" fmla="*/ 426429 h 1998054"/>
              <a:gd name="connsiteX18" fmla="*/ 1336675 w 2403475"/>
              <a:gd name="connsiteY18" fmla="*/ 435954 h 1998054"/>
              <a:gd name="connsiteX19" fmla="*/ 1339850 w 2403475"/>
              <a:gd name="connsiteY19" fmla="*/ 451829 h 1998054"/>
              <a:gd name="connsiteX20" fmla="*/ 1343025 w 2403475"/>
              <a:gd name="connsiteY20" fmla="*/ 461354 h 1998054"/>
              <a:gd name="connsiteX21" fmla="*/ 1346200 w 2403475"/>
              <a:gd name="connsiteY21" fmla="*/ 474054 h 1998054"/>
              <a:gd name="connsiteX22" fmla="*/ 1352550 w 2403475"/>
              <a:gd name="connsiteY22" fmla="*/ 493104 h 1998054"/>
              <a:gd name="connsiteX23" fmla="*/ 1365250 w 2403475"/>
              <a:gd name="connsiteY23" fmla="*/ 512154 h 1998054"/>
              <a:gd name="connsiteX24" fmla="*/ 1371600 w 2403475"/>
              <a:gd name="connsiteY24" fmla="*/ 521679 h 1998054"/>
              <a:gd name="connsiteX25" fmla="*/ 1390650 w 2403475"/>
              <a:gd name="connsiteY25" fmla="*/ 556604 h 1998054"/>
              <a:gd name="connsiteX26" fmla="*/ 1400175 w 2403475"/>
              <a:gd name="connsiteY26" fmla="*/ 566129 h 1998054"/>
              <a:gd name="connsiteX27" fmla="*/ 1441450 w 2403475"/>
              <a:gd name="connsiteY27" fmla="*/ 569304 h 1998054"/>
              <a:gd name="connsiteX28" fmla="*/ 1454150 w 2403475"/>
              <a:gd name="connsiteY28" fmla="*/ 575654 h 1998054"/>
              <a:gd name="connsiteX29" fmla="*/ 1457325 w 2403475"/>
              <a:gd name="connsiteY29" fmla="*/ 585179 h 1998054"/>
              <a:gd name="connsiteX30" fmla="*/ 1466850 w 2403475"/>
              <a:gd name="connsiteY30" fmla="*/ 601054 h 1998054"/>
              <a:gd name="connsiteX31" fmla="*/ 1444625 w 2403475"/>
              <a:gd name="connsiteY31" fmla="*/ 616929 h 1998054"/>
              <a:gd name="connsiteX32" fmla="*/ 1403350 w 2403475"/>
              <a:gd name="connsiteY32" fmla="*/ 639154 h 1998054"/>
              <a:gd name="connsiteX33" fmla="*/ 1393825 w 2403475"/>
              <a:gd name="connsiteY33" fmla="*/ 670904 h 1998054"/>
              <a:gd name="connsiteX34" fmla="*/ 1390650 w 2403475"/>
              <a:gd name="connsiteY34" fmla="*/ 709004 h 1998054"/>
              <a:gd name="connsiteX35" fmla="*/ 1393825 w 2403475"/>
              <a:gd name="connsiteY35" fmla="*/ 740754 h 1998054"/>
              <a:gd name="connsiteX36" fmla="*/ 1397000 w 2403475"/>
              <a:gd name="connsiteY36" fmla="*/ 750279 h 1998054"/>
              <a:gd name="connsiteX37" fmla="*/ 1406525 w 2403475"/>
              <a:gd name="connsiteY37" fmla="*/ 753454 h 1998054"/>
              <a:gd name="connsiteX38" fmla="*/ 1431925 w 2403475"/>
              <a:gd name="connsiteY38" fmla="*/ 759804 h 1998054"/>
              <a:gd name="connsiteX39" fmla="*/ 1466850 w 2403475"/>
              <a:gd name="connsiteY39" fmla="*/ 769329 h 1998054"/>
              <a:gd name="connsiteX40" fmla="*/ 1466850 w 2403475"/>
              <a:gd name="connsiteY40" fmla="*/ 769329 h 1998054"/>
              <a:gd name="connsiteX41" fmla="*/ 1489075 w 2403475"/>
              <a:gd name="connsiteY41" fmla="*/ 775679 h 1998054"/>
              <a:gd name="connsiteX42" fmla="*/ 1501775 w 2403475"/>
              <a:gd name="connsiteY42" fmla="*/ 788379 h 1998054"/>
              <a:gd name="connsiteX43" fmla="*/ 1546225 w 2403475"/>
              <a:gd name="connsiteY43" fmla="*/ 794729 h 1998054"/>
              <a:gd name="connsiteX44" fmla="*/ 1558925 w 2403475"/>
              <a:gd name="connsiteY44" fmla="*/ 801079 h 1998054"/>
              <a:gd name="connsiteX45" fmla="*/ 1565275 w 2403475"/>
              <a:gd name="connsiteY45" fmla="*/ 813779 h 1998054"/>
              <a:gd name="connsiteX46" fmla="*/ 1574800 w 2403475"/>
              <a:gd name="connsiteY46" fmla="*/ 816954 h 1998054"/>
              <a:gd name="connsiteX47" fmla="*/ 1603375 w 2403475"/>
              <a:gd name="connsiteY47" fmla="*/ 826479 h 1998054"/>
              <a:gd name="connsiteX48" fmla="*/ 1616075 w 2403475"/>
              <a:gd name="connsiteY48" fmla="*/ 839179 h 1998054"/>
              <a:gd name="connsiteX49" fmla="*/ 1635125 w 2403475"/>
              <a:gd name="connsiteY49" fmla="*/ 851879 h 1998054"/>
              <a:gd name="connsiteX50" fmla="*/ 1676400 w 2403475"/>
              <a:gd name="connsiteY50" fmla="*/ 874104 h 1998054"/>
              <a:gd name="connsiteX51" fmla="*/ 1685925 w 2403475"/>
              <a:gd name="connsiteY51" fmla="*/ 877279 h 1998054"/>
              <a:gd name="connsiteX52" fmla="*/ 1704975 w 2403475"/>
              <a:gd name="connsiteY52" fmla="*/ 886804 h 1998054"/>
              <a:gd name="connsiteX53" fmla="*/ 1720850 w 2403475"/>
              <a:gd name="connsiteY53" fmla="*/ 899504 h 1998054"/>
              <a:gd name="connsiteX54" fmla="*/ 1730375 w 2403475"/>
              <a:gd name="connsiteY54" fmla="*/ 902679 h 1998054"/>
              <a:gd name="connsiteX55" fmla="*/ 1739900 w 2403475"/>
              <a:gd name="connsiteY55" fmla="*/ 909029 h 1998054"/>
              <a:gd name="connsiteX56" fmla="*/ 1746250 w 2403475"/>
              <a:gd name="connsiteY56" fmla="*/ 934429 h 1998054"/>
              <a:gd name="connsiteX57" fmla="*/ 1752600 w 2403475"/>
              <a:gd name="connsiteY57" fmla="*/ 943954 h 1998054"/>
              <a:gd name="connsiteX58" fmla="*/ 1781175 w 2403475"/>
              <a:gd name="connsiteY58" fmla="*/ 969354 h 1998054"/>
              <a:gd name="connsiteX59" fmla="*/ 1793875 w 2403475"/>
              <a:gd name="connsiteY59" fmla="*/ 975704 h 1998054"/>
              <a:gd name="connsiteX60" fmla="*/ 1819275 w 2403475"/>
              <a:gd name="connsiteY60" fmla="*/ 991579 h 1998054"/>
              <a:gd name="connsiteX61" fmla="*/ 1841500 w 2403475"/>
              <a:gd name="connsiteY61" fmla="*/ 1004279 h 1998054"/>
              <a:gd name="connsiteX62" fmla="*/ 1854200 w 2403475"/>
              <a:gd name="connsiteY62" fmla="*/ 1013804 h 1998054"/>
              <a:gd name="connsiteX63" fmla="*/ 1873250 w 2403475"/>
              <a:gd name="connsiteY63" fmla="*/ 1020154 h 1998054"/>
              <a:gd name="connsiteX64" fmla="*/ 1879600 w 2403475"/>
              <a:gd name="connsiteY64" fmla="*/ 1029679 h 1998054"/>
              <a:gd name="connsiteX65" fmla="*/ 1905000 w 2403475"/>
              <a:gd name="connsiteY65" fmla="*/ 1036029 h 1998054"/>
              <a:gd name="connsiteX66" fmla="*/ 1914525 w 2403475"/>
              <a:gd name="connsiteY66" fmla="*/ 1039204 h 1998054"/>
              <a:gd name="connsiteX67" fmla="*/ 1930400 w 2403475"/>
              <a:gd name="connsiteY67" fmla="*/ 1048729 h 1998054"/>
              <a:gd name="connsiteX68" fmla="*/ 1946275 w 2403475"/>
              <a:gd name="connsiteY68" fmla="*/ 1051904 h 1998054"/>
              <a:gd name="connsiteX69" fmla="*/ 1974850 w 2403475"/>
              <a:gd name="connsiteY69" fmla="*/ 1070954 h 1998054"/>
              <a:gd name="connsiteX70" fmla="*/ 1984375 w 2403475"/>
              <a:gd name="connsiteY70" fmla="*/ 1077304 h 1998054"/>
              <a:gd name="connsiteX71" fmla="*/ 1993900 w 2403475"/>
              <a:gd name="connsiteY71" fmla="*/ 1080479 h 1998054"/>
              <a:gd name="connsiteX72" fmla="*/ 2051050 w 2403475"/>
              <a:gd name="connsiteY72" fmla="*/ 1080479 h 1998054"/>
              <a:gd name="connsiteX73" fmla="*/ 2057400 w 2403475"/>
              <a:gd name="connsiteY73" fmla="*/ 1090004 h 1998054"/>
              <a:gd name="connsiteX74" fmla="*/ 2101850 w 2403475"/>
              <a:gd name="connsiteY74" fmla="*/ 1093179 h 1998054"/>
              <a:gd name="connsiteX75" fmla="*/ 2114550 w 2403475"/>
              <a:gd name="connsiteY75" fmla="*/ 1124929 h 1998054"/>
              <a:gd name="connsiteX76" fmla="*/ 2117725 w 2403475"/>
              <a:gd name="connsiteY76" fmla="*/ 1134454 h 1998054"/>
              <a:gd name="connsiteX77" fmla="*/ 2127250 w 2403475"/>
              <a:gd name="connsiteY77" fmla="*/ 1140804 h 1998054"/>
              <a:gd name="connsiteX78" fmla="*/ 2136775 w 2403475"/>
              <a:gd name="connsiteY78" fmla="*/ 1150329 h 1998054"/>
              <a:gd name="connsiteX79" fmla="*/ 2155825 w 2403475"/>
              <a:gd name="connsiteY79" fmla="*/ 1159854 h 1998054"/>
              <a:gd name="connsiteX80" fmla="*/ 2174875 w 2403475"/>
              <a:gd name="connsiteY80" fmla="*/ 1175729 h 1998054"/>
              <a:gd name="connsiteX81" fmla="*/ 2184400 w 2403475"/>
              <a:gd name="connsiteY81" fmla="*/ 1223354 h 1998054"/>
              <a:gd name="connsiteX82" fmla="*/ 2190750 w 2403475"/>
              <a:gd name="connsiteY82" fmla="*/ 1239229 h 1998054"/>
              <a:gd name="connsiteX83" fmla="*/ 2200275 w 2403475"/>
              <a:gd name="connsiteY83" fmla="*/ 1245579 h 1998054"/>
              <a:gd name="connsiteX84" fmla="*/ 2232025 w 2403475"/>
              <a:gd name="connsiteY84" fmla="*/ 1264629 h 1998054"/>
              <a:gd name="connsiteX85" fmla="*/ 2254250 w 2403475"/>
              <a:gd name="connsiteY85" fmla="*/ 1280504 h 1998054"/>
              <a:gd name="connsiteX86" fmla="*/ 2263775 w 2403475"/>
              <a:gd name="connsiteY86" fmla="*/ 1315429 h 1998054"/>
              <a:gd name="connsiteX87" fmla="*/ 2266950 w 2403475"/>
              <a:gd name="connsiteY87" fmla="*/ 1334479 h 1998054"/>
              <a:gd name="connsiteX88" fmla="*/ 2273300 w 2403475"/>
              <a:gd name="connsiteY88" fmla="*/ 1369404 h 1998054"/>
              <a:gd name="connsiteX89" fmla="*/ 2276475 w 2403475"/>
              <a:gd name="connsiteY89" fmla="*/ 1378929 h 1998054"/>
              <a:gd name="connsiteX90" fmla="*/ 2301875 w 2403475"/>
              <a:gd name="connsiteY90" fmla="*/ 1388454 h 1998054"/>
              <a:gd name="connsiteX91" fmla="*/ 2311400 w 2403475"/>
              <a:gd name="connsiteY91" fmla="*/ 1394804 h 1998054"/>
              <a:gd name="connsiteX92" fmla="*/ 2317750 w 2403475"/>
              <a:gd name="connsiteY92" fmla="*/ 1404329 h 1998054"/>
              <a:gd name="connsiteX93" fmla="*/ 2327275 w 2403475"/>
              <a:gd name="connsiteY93" fmla="*/ 1413854 h 1998054"/>
              <a:gd name="connsiteX94" fmla="*/ 2336800 w 2403475"/>
              <a:gd name="connsiteY94" fmla="*/ 1474179 h 1998054"/>
              <a:gd name="connsiteX95" fmla="*/ 2333625 w 2403475"/>
              <a:gd name="connsiteY95" fmla="*/ 1502754 h 1998054"/>
              <a:gd name="connsiteX96" fmla="*/ 2324100 w 2403475"/>
              <a:gd name="connsiteY96" fmla="*/ 1512279 h 1998054"/>
              <a:gd name="connsiteX97" fmla="*/ 2317750 w 2403475"/>
              <a:gd name="connsiteY97" fmla="*/ 1521804 h 1998054"/>
              <a:gd name="connsiteX98" fmla="*/ 2305050 w 2403475"/>
              <a:gd name="connsiteY98" fmla="*/ 1559904 h 1998054"/>
              <a:gd name="connsiteX99" fmla="*/ 2317750 w 2403475"/>
              <a:gd name="connsiteY99" fmla="*/ 1578954 h 1998054"/>
              <a:gd name="connsiteX100" fmla="*/ 2320925 w 2403475"/>
              <a:gd name="connsiteY100" fmla="*/ 1588479 h 1998054"/>
              <a:gd name="connsiteX101" fmla="*/ 2324100 w 2403475"/>
              <a:gd name="connsiteY101" fmla="*/ 1642454 h 1998054"/>
              <a:gd name="connsiteX102" fmla="*/ 2336800 w 2403475"/>
              <a:gd name="connsiteY102" fmla="*/ 1661504 h 1998054"/>
              <a:gd name="connsiteX103" fmla="*/ 2346325 w 2403475"/>
              <a:gd name="connsiteY103" fmla="*/ 1696429 h 1998054"/>
              <a:gd name="connsiteX104" fmla="*/ 2352675 w 2403475"/>
              <a:gd name="connsiteY104" fmla="*/ 1715479 h 1998054"/>
              <a:gd name="connsiteX105" fmla="*/ 2355850 w 2403475"/>
              <a:gd name="connsiteY105" fmla="*/ 1763104 h 1998054"/>
              <a:gd name="connsiteX106" fmla="*/ 2384425 w 2403475"/>
              <a:gd name="connsiteY106" fmla="*/ 1782154 h 1998054"/>
              <a:gd name="connsiteX107" fmla="*/ 2393950 w 2403475"/>
              <a:gd name="connsiteY107" fmla="*/ 1788504 h 1998054"/>
              <a:gd name="connsiteX108" fmla="*/ 2400300 w 2403475"/>
              <a:gd name="connsiteY108" fmla="*/ 1807554 h 1998054"/>
              <a:gd name="connsiteX109" fmla="*/ 2403475 w 2403475"/>
              <a:gd name="connsiteY109" fmla="*/ 1817079 h 1998054"/>
              <a:gd name="connsiteX110" fmla="*/ 2400300 w 2403475"/>
              <a:gd name="connsiteY110" fmla="*/ 1829779 h 1998054"/>
              <a:gd name="connsiteX111" fmla="*/ 2390775 w 2403475"/>
              <a:gd name="connsiteY111" fmla="*/ 1832954 h 1998054"/>
              <a:gd name="connsiteX112" fmla="*/ 2378075 w 2403475"/>
              <a:gd name="connsiteY112" fmla="*/ 1836129 h 1998054"/>
              <a:gd name="connsiteX113" fmla="*/ 2368550 w 2403475"/>
              <a:gd name="connsiteY113" fmla="*/ 1842479 h 1998054"/>
              <a:gd name="connsiteX114" fmla="*/ 2365375 w 2403475"/>
              <a:gd name="connsiteY114" fmla="*/ 1890104 h 1998054"/>
              <a:gd name="connsiteX115" fmla="*/ 2371725 w 2403475"/>
              <a:gd name="connsiteY115" fmla="*/ 1899629 h 1998054"/>
              <a:gd name="connsiteX116" fmla="*/ 2374900 w 2403475"/>
              <a:gd name="connsiteY116" fmla="*/ 1909154 h 1998054"/>
              <a:gd name="connsiteX117" fmla="*/ 2387600 w 2403475"/>
              <a:gd name="connsiteY117" fmla="*/ 1921854 h 1998054"/>
              <a:gd name="connsiteX118" fmla="*/ 2381250 w 2403475"/>
              <a:gd name="connsiteY118" fmla="*/ 1959954 h 1998054"/>
              <a:gd name="connsiteX119" fmla="*/ 2371725 w 2403475"/>
              <a:gd name="connsiteY119" fmla="*/ 1963129 h 1998054"/>
              <a:gd name="connsiteX120" fmla="*/ 2362200 w 2403475"/>
              <a:gd name="connsiteY120" fmla="*/ 1969479 h 1998054"/>
              <a:gd name="connsiteX121" fmla="*/ 2349500 w 2403475"/>
              <a:gd name="connsiteY121" fmla="*/ 1972654 h 1998054"/>
              <a:gd name="connsiteX122" fmla="*/ 2308225 w 2403475"/>
              <a:gd name="connsiteY122" fmla="*/ 1979004 h 1998054"/>
              <a:gd name="connsiteX123" fmla="*/ 2270125 w 2403475"/>
              <a:gd name="connsiteY123" fmla="*/ 1985354 h 1998054"/>
              <a:gd name="connsiteX124" fmla="*/ 2251075 w 2403475"/>
              <a:gd name="connsiteY124" fmla="*/ 1975829 h 1998054"/>
              <a:gd name="connsiteX125" fmla="*/ 2238375 w 2403475"/>
              <a:gd name="connsiteY125" fmla="*/ 1947254 h 1998054"/>
              <a:gd name="connsiteX126" fmla="*/ 2232025 w 2403475"/>
              <a:gd name="connsiteY126" fmla="*/ 1937729 h 1998054"/>
              <a:gd name="connsiteX127" fmla="*/ 2228850 w 2403475"/>
              <a:gd name="connsiteY127" fmla="*/ 1928204 h 1998054"/>
              <a:gd name="connsiteX128" fmla="*/ 2219325 w 2403475"/>
              <a:gd name="connsiteY128" fmla="*/ 1921854 h 1998054"/>
              <a:gd name="connsiteX129" fmla="*/ 2206625 w 2403475"/>
              <a:gd name="connsiteY129" fmla="*/ 1902804 h 1998054"/>
              <a:gd name="connsiteX130" fmla="*/ 2193925 w 2403475"/>
              <a:gd name="connsiteY130" fmla="*/ 1893279 h 1998054"/>
              <a:gd name="connsiteX131" fmla="*/ 2149475 w 2403475"/>
              <a:gd name="connsiteY131" fmla="*/ 1877404 h 1998054"/>
              <a:gd name="connsiteX132" fmla="*/ 2130425 w 2403475"/>
              <a:gd name="connsiteY132" fmla="*/ 1864704 h 1998054"/>
              <a:gd name="connsiteX133" fmla="*/ 2120900 w 2403475"/>
              <a:gd name="connsiteY133" fmla="*/ 1855179 h 1998054"/>
              <a:gd name="connsiteX134" fmla="*/ 2089150 w 2403475"/>
              <a:gd name="connsiteY134" fmla="*/ 1852004 h 1998054"/>
              <a:gd name="connsiteX135" fmla="*/ 2032000 w 2403475"/>
              <a:gd name="connsiteY135" fmla="*/ 1842479 h 1998054"/>
              <a:gd name="connsiteX136" fmla="*/ 2016125 w 2403475"/>
              <a:gd name="connsiteY136" fmla="*/ 1836129 h 1998054"/>
              <a:gd name="connsiteX137" fmla="*/ 2006600 w 2403475"/>
              <a:gd name="connsiteY137" fmla="*/ 1826604 h 1998054"/>
              <a:gd name="connsiteX138" fmla="*/ 1952625 w 2403475"/>
              <a:gd name="connsiteY138" fmla="*/ 1817079 h 1998054"/>
              <a:gd name="connsiteX139" fmla="*/ 1930400 w 2403475"/>
              <a:gd name="connsiteY139" fmla="*/ 1804379 h 1998054"/>
              <a:gd name="connsiteX140" fmla="*/ 1908175 w 2403475"/>
              <a:gd name="connsiteY140" fmla="*/ 1794854 h 1998054"/>
              <a:gd name="connsiteX141" fmla="*/ 1851025 w 2403475"/>
              <a:gd name="connsiteY141" fmla="*/ 1798029 h 1998054"/>
              <a:gd name="connsiteX142" fmla="*/ 1831975 w 2403475"/>
              <a:gd name="connsiteY142" fmla="*/ 1804379 h 1998054"/>
              <a:gd name="connsiteX143" fmla="*/ 1803400 w 2403475"/>
              <a:gd name="connsiteY143" fmla="*/ 1810729 h 1998054"/>
              <a:gd name="connsiteX144" fmla="*/ 1778000 w 2403475"/>
              <a:gd name="connsiteY144" fmla="*/ 1820254 h 1998054"/>
              <a:gd name="connsiteX145" fmla="*/ 1768475 w 2403475"/>
              <a:gd name="connsiteY145" fmla="*/ 1829779 h 1998054"/>
              <a:gd name="connsiteX146" fmla="*/ 1758950 w 2403475"/>
              <a:gd name="connsiteY146" fmla="*/ 1842479 h 1998054"/>
              <a:gd name="connsiteX147" fmla="*/ 1739900 w 2403475"/>
              <a:gd name="connsiteY147" fmla="*/ 1845654 h 1998054"/>
              <a:gd name="connsiteX148" fmla="*/ 1733550 w 2403475"/>
              <a:gd name="connsiteY148" fmla="*/ 1832954 h 1998054"/>
              <a:gd name="connsiteX149" fmla="*/ 1704975 w 2403475"/>
              <a:gd name="connsiteY149" fmla="*/ 1845654 h 1998054"/>
              <a:gd name="connsiteX150" fmla="*/ 1695450 w 2403475"/>
              <a:gd name="connsiteY150" fmla="*/ 1852004 h 1998054"/>
              <a:gd name="connsiteX151" fmla="*/ 1606550 w 2403475"/>
              <a:gd name="connsiteY151" fmla="*/ 1858354 h 1998054"/>
              <a:gd name="connsiteX152" fmla="*/ 1577975 w 2403475"/>
              <a:gd name="connsiteY152" fmla="*/ 1848829 h 1998054"/>
              <a:gd name="connsiteX153" fmla="*/ 1562100 w 2403475"/>
              <a:gd name="connsiteY153" fmla="*/ 1836129 h 1998054"/>
              <a:gd name="connsiteX154" fmla="*/ 1555750 w 2403475"/>
              <a:gd name="connsiteY154" fmla="*/ 1826604 h 1998054"/>
              <a:gd name="connsiteX155" fmla="*/ 1489075 w 2403475"/>
              <a:gd name="connsiteY155" fmla="*/ 1823429 h 1998054"/>
              <a:gd name="connsiteX156" fmla="*/ 1435100 w 2403475"/>
              <a:gd name="connsiteY156" fmla="*/ 1813904 h 1998054"/>
              <a:gd name="connsiteX157" fmla="*/ 1412875 w 2403475"/>
              <a:gd name="connsiteY157" fmla="*/ 1804379 h 1998054"/>
              <a:gd name="connsiteX158" fmla="*/ 1406525 w 2403475"/>
              <a:gd name="connsiteY158" fmla="*/ 1794854 h 1998054"/>
              <a:gd name="connsiteX159" fmla="*/ 1390650 w 2403475"/>
              <a:gd name="connsiteY159" fmla="*/ 1788504 h 1998054"/>
              <a:gd name="connsiteX160" fmla="*/ 1368425 w 2403475"/>
              <a:gd name="connsiteY160" fmla="*/ 1782154 h 1998054"/>
              <a:gd name="connsiteX161" fmla="*/ 1358900 w 2403475"/>
              <a:gd name="connsiteY161" fmla="*/ 1778979 h 1998054"/>
              <a:gd name="connsiteX162" fmla="*/ 1320800 w 2403475"/>
              <a:gd name="connsiteY162" fmla="*/ 1772629 h 1998054"/>
              <a:gd name="connsiteX163" fmla="*/ 1301750 w 2403475"/>
              <a:gd name="connsiteY163" fmla="*/ 1775804 h 1998054"/>
              <a:gd name="connsiteX164" fmla="*/ 1282700 w 2403475"/>
              <a:gd name="connsiteY164" fmla="*/ 1769454 h 1998054"/>
              <a:gd name="connsiteX165" fmla="*/ 1257300 w 2403475"/>
              <a:gd name="connsiteY165" fmla="*/ 1756754 h 1998054"/>
              <a:gd name="connsiteX166" fmla="*/ 1244600 w 2403475"/>
              <a:gd name="connsiteY166" fmla="*/ 1747229 h 1998054"/>
              <a:gd name="connsiteX167" fmla="*/ 1235075 w 2403475"/>
              <a:gd name="connsiteY167" fmla="*/ 1740879 h 1998054"/>
              <a:gd name="connsiteX168" fmla="*/ 1222375 w 2403475"/>
              <a:gd name="connsiteY168" fmla="*/ 1744054 h 1998054"/>
              <a:gd name="connsiteX169" fmla="*/ 1174750 w 2403475"/>
              <a:gd name="connsiteY169" fmla="*/ 1731354 h 1998054"/>
              <a:gd name="connsiteX170" fmla="*/ 1152525 w 2403475"/>
              <a:gd name="connsiteY170" fmla="*/ 1718654 h 1998054"/>
              <a:gd name="connsiteX171" fmla="*/ 1101725 w 2403475"/>
              <a:gd name="connsiteY171" fmla="*/ 1725004 h 1998054"/>
              <a:gd name="connsiteX172" fmla="*/ 1082675 w 2403475"/>
              <a:gd name="connsiteY172" fmla="*/ 1731354 h 1998054"/>
              <a:gd name="connsiteX173" fmla="*/ 1054100 w 2403475"/>
              <a:gd name="connsiteY173" fmla="*/ 1756754 h 1998054"/>
              <a:gd name="connsiteX174" fmla="*/ 1041400 w 2403475"/>
              <a:gd name="connsiteY174" fmla="*/ 1763104 h 1998054"/>
              <a:gd name="connsiteX175" fmla="*/ 1019175 w 2403475"/>
              <a:gd name="connsiteY175" fmla="*/ 1782154 h 1998054"/>
              <a:gd name="connsiteX176" fmla="*/ 1006475 w 2403475"/>
              <a:gd name="connsiteY176" fmla="*/ 1785329 h 1998054"/>
              <a:gd name="connsiteX177" fmla="*/ 996950 w 2403475"/>
              <a:gd name="connsiteY177" fmla="*/ 1788504 h 1998054"/>
              <a:gd name="connsiteX178" fmla="*/ 968375 w 2403475"/>
              <a:gd name="connsiteY178" fmla="*/ 1804379 h 1998054"/>
              <a:gd name="connsiteX179" fmla="*/ 949325 w 2403475"/>
              <a:gd name="connsiteY179" fmla="*/ 1810729 h 1998054"/>
              <a:gd name="connsiteX180" fmla="*/ 939800 w 2403475"/>
              <a:gd name="connsiteY180" fmla="*/ 1823429 h 1998054"/>
              <a:gd name="connsiteX181" fmla="*/ 927100 w 2403475"/>
              <a:gd name="connsiteY181" fmla="*/ 1826604 h 1998054"/>
              <a:gd name="connsiteX182" fmla="*/ 917575 w 2403475"/>
              <a:gd name="connsiteY182" fmla="*/ 1832954 h 1998054"/>
              <a:gd name="connsiteX183" fmla="*/ 895350 w 2403475"/>
              <a:gd name="connsiteY183" fmla="*/ 1839304 h 1998054"/>
              <a:gd name="connsiteX184" fmla="*/ 885825 w 2403475"/>
              <a:gd name="connsiteY184" fmla="*/ 1845654 h 1998054"/>
              <a:gd name="connsiteX185" fmla="*/ 876300 w 2403475"/>
              <a:gd name="connsiteY185" fmla="*/ 1855179 h 1998054"/>
              <a:gd name="connsiteX186" fmla="*/ 844550 w 2403475"/>
              <a:gd name="connsiteY186" fmla="*/ 1871054 h 1998054"/>
              <a:gd name="connsiteX187" fmla="*/ 838200 w 2403475"/>
              <a:gd name="connsiteY187" fmla="*/ 1890104 h 1998054"/>
              <a:gd name="connsiteX188" fmla="*/ 828675 w 2403475"/>
              <a:gd name="connsiteY188" fmla="*/ 1899629 h 1998054"/>
              <a:gd name="connsiteX189" fmla="*/ 790575 w 2403475"/>
              <a:gd name="connsiteY189" fmla="*/ 1912329 h 1998054"/>
              <a:gd name="connsiteX190" fmla="*/ 784225 w 2403475"/>
              <a:gd name="connsiteY190" fmla="*/ 1925029 h 1998054"/>
              <a:gd name="connsiteX191" fmla="*/ 765175 w 2403475"/>
              <a:gd name="connsiteY191" fmla="*/ 1937729 h 1998054"/>
              <a:gd name="connsiteX192" fmla="*/ 752475 w 2403475"/>
              <a:gd name="connsiteY192" fmla="*/ 1947254 h 1998054"/>
              <a:gd name="connsiteX193" fmla="*/ 727075 w 2403475"/>
              <a:gd name="connsiteY193" fmla="*/ 1963129 h 1998054"/>
              <a:gd name="connsiteX194" fmla="*/ 708025 w 2403475"/>
              <a:gd name="connsiteY194" fmla="*/ 1975829 h 1998054"/>
              <a:gd name="connsiteX195" fmla="*/ 698500 w 2403475"/>
              <a:gd name="connsiteY195" fmla="*/ 1982179 h 1998054"/>
              <a:gd name="connsiteX196" fmla="*/ 660400 w 2403475"/>
              <a:gd name="connsiteY196" fmla="*/ 1998054 h 1998054"/>
              <a:gd name="connsiteX197" fmla="*/ 638175 w 2403475"/>
              <a:gd name="connsiteY197" fmla="*/ 1991704 h 1998054"/>
              <a:gd name="connsiteX198" fmla="*/ 606425 w 2403475"/>
              <a:gd name="connsiteY198" fmla="*/ 1982179 h 1998054"/>
              <a:gd name="connsiteX199" fmla="*/ 596900 w 2403475"/>
              <a:gd name="connsiteY199" fmla="*/ 1988529 h 1998054"/>
              <a:gd name="connsiteX200" fmla="*/ 574675 w 2403475"/>
              <a:gd name="connsiteY200" fmla="*/ 1982179 h 1998054"/>
              <a:gd name="connsiteX201" fmla="*/ 565150 w 2403475"/>
              <a:gd name="connsiteY201" fmla="*/ 1972654 h 1998054"/>
              <a:gd name="connsiteX202" fmla="*/ 552450 w 2403475"/>
              <a:gd name="connsiteY202" fmla="*/ 1950429 h 1998054"/>
              <a:gd name="connsiteX203" fmla="*/ 546100 w 2403475"/>
              <a:gd name="connsiteY203" fmla="*/ 1931379 h 1998054"/>
              <a:gd name="connsiteX204" fmla="*/ 539750 w 2403475"/>
              <a:gd name="connsiteY204" fmla="*/ 1915504 h 1998054"/>
              <a:gd name="connsiteX205" fmla="*/ 536575 w 2403475"/>
              <a:gd name="connsiteY205" fmla="*/ 1896454 h 1998054"/>
              <a:gd name="connsiteX206" fmla="*/ 530225 w 2403475"/>
              <a:gd name="connsiteY206" fmla="*/ 1883754 h 1998054"/>
              <a:gd name="connsiteX207" fmla="*/ 523875 w 2403475"/>
              <a:gd name="connsiteY207" fmla="*/ 1845654 h 1998054"/>
              <a:gd name="connsiteX208" fmla="*/ 520700 w 2403475"/>
              <a:gd name="connsiteY208" fmla="*/ 1817079 h 1998054"/>
              <a:gd name="connsiteX209" fmla="*/ 508000 w 2403475"/>
              <a:gd name="connsiteY209" fmla="*/ 1798029 h 1998054"/>
              <a:gd name="connsiteX210" fmla="*/ 504825 w 2403475"/>
              <a:gd name="connsiteY210" fmla="*/ 1788504 h 1998054"/>
              <a:gd name="connsiteX211" fmla="*/ 482600 w 2403475"/>
              <a:gd name="connsiteY211" fmla="*/ 1756754 h 1998054"/>
              <a:gd name="connsiteX212" fmla="*/ 473075 w 2403475"/>
              <a:gd name="connsiteY212" fmla="*/ 1747229 h 1998054"/>
              <a:gd name="connsiteX213" fmla="*/ 463550 w 2403475"/>
              <a:gd name="connsiteY213" fmla="*/ 1728179 h 1998054"/>
              <a:gd name="connsiteX214" fmla="*/ 444500 w 2403475"/>
              <a:gd name="connsiteY214" fmla="*/ 1680554 h 1998054"/>
              <a:gd name="connsiteX215" fmla="*/ 438150 w 2403475"/>
              <a:gd name="connsiteY215" fmla="*/ 1671029 h 1998054"/>
              <a:gd name="connsiteX216" fmla="*/ 434975 w 2403475"/>
              <a:gd name="connsiteY216" fmla="*/ 1661504 h 1998054"/>
              <a:gd name="connsiteX217" fmla="*/ 419100 w 2403475"/>
              <a:gd name="connsiteY217" fmla="*/ 1642454 h 1998054"/>
              <a:gd name="connsiteX218" fmla="*/ 412750 w 2403475"/>
              <a:gd name="connsiteY218" fmla="*/ 1629754 h 1998054"/>
              <a:gd name="connsiteX219" fmla="*/ 406400 w 2403475"/>
              <a:gd name="connsiteY219" fmla="*/ 1620229 h 1998054"/>
              <a:gd name="connsiteX220" fmla="*/ 403225 w 2403475"/>
              <a:gd name="connsiteY220" fmla="*/ 1604354 h 1998054"/>
              <a:gd name="connsiteX221" fmla="*/ 393700 w 2403475"/>
              <a:gd name="connsiteY221" fmla="*/ 1575779 h 1998054"/>
              <a:gd name="connsiteX222" fmla="*/ 390525 w 2403475"/>
              <a:gd name="connsiteY222" fmla="*/ 1566254 h 1998054"/>
              <a:gd name="connsiteX223" fmla="*/ 387350 w 2403475"/>
              <a:gd name="connsiteY223" fmla="*/ 1556729 h 1998054"/>
              <a:gd name="connsiteX224" fmla="*/ 377825 w 2403475"/>
              <a:gd name="connsiteY224" fmla="*/ 1528154 h 1998054"/>
              <a:gd name="connsiteX225" fmla="*/ 374650 w 2403475"/>
              <a:gd name="connsiteY225" fmla="*/ 1512279 h 1998054"/>
              <a:gd name="connsiteX226" fmla="*/ 368300 w 2403475"/>
              <a:gd name="connsiteY226" fmla="*/ 1499579 h 1998054"/>
              <a:gd name="connsiteX227" fmla="*/ 371475 w 2403475"/>
              <a:gd name="connsiteY227" fmla="*/ 1483704 h 1998054"/>
              <a:gd name="connsiteX228" fmla="*/ 384175 w 2403475"/>
              <a:gd name="connsiteY228" fmla="*/ 1477354 h 1998054"/>
              <a:gd name="connsiteX229" fmla="*/ 434975 w 2403475"/>
              <a:gd name="connsiteY229" fmla="*/ 1471004 h 1998054"/>
              <a:gd name="connsiteX230" fmla="*/ 434975 w 2403475"/>
              <a:gd name="connsiteY230" fmla="*/ 1432904 h 1998054"/>
              <a:gd name="connsiteX231" fmla="*/ 431800 w 2403475"/>
              <a:gd name="connsiteY231" fmla="*/ 1347179 h 1998054"/>
              <a:gd name="connsiteX232" fmla="*/ 425450 w 2403475"/>
              <a:gd name="connsiteY232" fmla="*/ 1337654 h 1998054"/>
              <a:gd name="connsiteX233" fmla="*/ 422275 w 2403475"/>
              <a:gd name="connsiteY233" fmla="*/ 1328129 h 1998054"/>
              <a:gd name="connsiteX234" fmla="*/ 390525 w 2403475"/>
              <a:gd name="connsiteY234" fmla="*/ 1315429 h 1998054"/>
              <a:gd name="connsiteX235" fmla="*/ 365125 w 2403475"/>
              <a:gd name="connsiteY235" fmla="*/ 1309079 h 1998054"/>
              <a:gd name="connsiteX236" fmla="*/ 323850 w 2403475"/>
              <a:gd name="connsiteY236" fmla="*/ 1302729 h 1998054"/>
              <a:gd name="connsiteX237" fmla="*/ 311150 w 2403475"/>
              <a:gd name="connsiteY237" fmla="*/ 1296379 h 1998054"/>
              <a:gd name="connsiteX238" fmla="*/ 282575 w 2403475"/>
              <a:gd name="connsiteY238" fmla="*/ 1283679 h 1998054"/>
              <a:gd name="connsiteX239" fmla="*/ 273050 w 2403475"/>
              <a:gd name="connsiteY239" fmla="*/ 1270979 h 1998054"/>
              <a:gd name="connsiteX240" fmla="*/ 263525 w 2403475"/>
              <a:gd name="connsiteY240" fmla="*/ 1251929 h 1998054"/>
              <a:gd name="connsiteX241" fmla="*/ 238125 w 2403475"/>
              <a:gd name="connsiteY241" fmla="*/ 1232879 h 1998054"/>
              <a:gd name="connsiteX242" fmla="*/ 228600 w 2403475"/>
              <a:gd name="connsiteY242" fmla="*/ 1217004 h 1998054"/>
              <a:gd name="connsiteX243" fmla="*/ 206375 w 2403475"/>
              <a:gd name="connsiteY243" fmla="*/ 1169379 h 1998054"/>
              <a:gd name="connsiteX244" fmla="*/ 203200 w 2403475"/>
              <a:gd name="connsiteY244" fmla="*/ 1099529 h 1998054"/>
              <a:gd name="connsiteX245" fmla="*/ 196850 w 2403475"/>
              <a:gd name="connsiteY245" fmla="*/ 1086829 h 1998054"/>
              <a:gd name="connsiteX246" fmla="*/ 190500 w 2403475"/>
              <a:gd name="connsiteY246" fmla="*/ 1077304 h 1998054"/>
              <a:gd name="connsiteX247" fmla="*/ 184150 w 2403475"/>
              <a:gd name="connsiteY247" fmla="*/ 1064604 h 1998054"/>
              <a:gd name="connsiteX248" fmla="*/ 171450 w 2403475"/>
              <a:gd name="connsiteY248" fmla="*/ 1055079 h 1998054"/>
              <a:gd name="connsiteX249" fmla="*/ 158750 w 2403475"/>
              <a:gd name="connsiteY249" fmla="*/ 1020154 h 1998054"/>
              <a:gd name="connsiteX250" fmla="*/ 165100 w 2403475"/>
              <a:gd name="connsiteY250" fmla="*/ 994754 h 1998054"/>
              <a:gd name="connsiteX251" fmla="*/ 184150 w 2403475"/>
              <a:gd name="connsiteY251" fmla="*/ 975704 h 1998054"/>
              <a:gd name="connsiteX252" fmla="*/ 190500 w 2403475"/>
              <a:gd name="connsiteY252" fmla="*/ 956654 h 1998054"/>
              <a:gd name="connsiteX253" fmla="*/ 187325 w 2403475"/>
              <a:gd name="connsiteY253" fmla="*/ 943954 h 1998054"/>
              <a:gd name="connsiteX254" fmla="*/ 155575 w 2403475"/>
              <a:gd name="connsiteY254" fmla="*/ 902679 h 1998054"/>
              <a:gd name="connsiteX255" fmla="*/ 149225 w 2403475"/>
              <a:gd name="connsiteY255" fmla="*/ 883629 h 1998054"/>
              <a:gd name="connsiteX256" fmla="*/ 133350 w 2403475"/>
              <a:gd name="connsiteY256" fmla="*/ 851879 h 1998054"/>
              <a:gd name="connsiteX257" fmla="*/ 130175 w 2403475"/>
              <a:gd name="connsiteY257" fmla="*/ 823304 h 1998054"/>
              <a:gd name="connsiteX258" fmla="*/ 127000 w 2403475"/>
              <a:gd name="connsiteY258" fmla="*/ 813779 h 1998054"/>
              <a:gd name="connsiteX259" fmla="*/ 114300 w 2403475"/>
              <a:gd name="connsiteY259" fmla="*/ 718529 h 1998054"/>
              <a:gd name="connsiteX260" fmla="*/ 120650 w 2403475"/>
              <a:gd name="connsiteY260" fmla="*/ 661379 h 1998054"/>
              <a:gd name="connsiteX261" fmla="*/ 127000 w 2403475"/>
              <a:gd name="connsiteY261" fmla="*/ 651854 h 1998054"/>
              <a:gd name="connsiteX262" fmla="*/ 130175 w 2403475"/>
              <a:gd name="connsiteY262" fmla="*/ 642329 h 1998054"/>
              <a:gd name="connsiteX263" fmla="*/ 127000 w 2403475"/>
              <a:gd name="connsiteY263" fmla="*/ 601054 h 1998054"/>
              <a:gd name="connsiteX264" fmla="*/ 107950 w 2403475"/>
              <a:gd name="connsiteY264" fmla="*/ 597879 h 1998054"/>
              <a:gd name="connsiteX265" fmla="*/ 73025 w 2403475"/>
              <a:gd name="connsiteY265" fmla="*/ 588354 h 1998054"/>
              <a:gd name="connsiteX266" fmla="*/ 76200 w 2403475"/>
              <a:gd name="connsiteY266" fmla="*/ 553429 h 1998054"/>
              <a:gd name="connsiteX267" fmla="*/ 82550 w 2403475"/>
              <a:gd name="connsiteY267" fmla="*/ 531204 h 1998054"/>
              <a:gd name="connsiteX268" fmla="*/ 79375 w 2403475"/>
              <a:gd name="connsiteY268" fmla="*/ 521679 h 1998054"/>
              <a:gd name="connsiteX269" fmla="*/ 57150 w 2403475"/>
              <a:gd name="connsiteY269" fmla="*/ 512154 h 1998054"/>
              <a:gd name="connsiteX270" fmla="*/ 31750 w 2403475"/>
              <a:gd name="connsiteY270" fmla="*/ 496279 h 1998054"/>
              <a:gd name="connsiteX271" fmla="*/ 25400 w 2403475"/>
              <a:gd name="connsiteY271" fmla="*/ 486754 h 1998054"/>
              <a:gd name="connsiteX272" fmla="*/ 12700 w 2403475"/>
              <a:gd name="connsiteY272" fmla="*/ 464529 h 1998054"/>
              <a:gd name="connsiteX273" fmla="*/ 9525 w 2403475"/>
              <a:gd name="connsiteY273" fmla="*/ 423254 h 1998054"/>
              <a:gd name="connsiteX274" fmla="*/ 0 w 2403475"/>
              <a:gd name="connsiteY274" fmla="*/ 391504 h 1998054"/>
              <a:gd name="connsiteX275" fmla="*/ 9525 w 2403475"/>
              <a:gd name="connsiteY275" fmla="*/ 366104 h 1998054"/>
              <a:gd name="connsiteX276" fmla="*/ 28575 w 2403475"/>
              <a:gd name="connsiteY276" fmla="*/ 356579 h 1998054"/>
              <a:gd name="connsiteX277" fmla="*/ 60325 w 2403475"/>
              <a:gd name="connsiteY277" fmla="*/ 318479 h 1998054"/>
              <a:gd name="connsiteX278" fmla="*/ 63500 w 2403475"/>
              <a:gd name="connsiteY278" fmla="*/ 293079 h 1998054"/>
              <a:gd name="connsiteX279" fmla="*/ 79375 w 2403475"/>
              <a:gd name="connsiteY279" fmla="*/ 258154 h 1998054"/>
              <a:gd name="connsiteX280" fmla="*/ 88900 w 2403475"/>
              <a:gd name="connsiteY280" fmla="*/ 254979 h 1998054"/>
              <a:gd name="connsiteX281" fmla="*/ 114300 w 2403475"/>
              <a:gd name="connsiteY281" fmla="*/ 223229 h 1998054"/>
              <a:gd name="connsiteX282" fmla="*/ 133350 w 2403475"/>
              <a:gd name="connsiteY282" fmla="*/ 197829 h 1998054"/>
              <a:gd name="connsiteX283" fmla="*/ 146050 w 2403475"/>
              <a:gd name="connsiteY283" fmla="*/ 156554 h 1998054"/>
              <a:gd name="connsiteX284" fmla="*/ 149225 w 2403475"/>
              <a:gd name="connsiteY284" fmla="*/ 143854 h 1998054"/>
              <a:gd name="connsiteX285" fmla="*/ 619125 w 2403475"/>
              <a:gd name="connsiteY285" fmla="*/ 979 h 1998054"/>
              <a:gd name="connsiteX286" fmla="*/ 733425 w 2403475"/>
              <a:gd name="connsiteY286" fmla="*/ 74004 h 1998054"/>
              <a:gd name="connsiteX0" fmla="*/ 1143000 w 2403475"/>
              <a:gd name="connsiteY0" fmla="*/ 302571 h 2109146"/>
              <a:gd name="connsiteX1" fmla="*/ 1168400 w 2403475"/>
              <a:gd name="connsiteY1" fmla="*/ 305746 h 2109146"/>
              <a:gd name="connsiteX2" fmla="*/ 1187450 w 2403475"/>
              <a:gd name="connsiteY2" fmla="*/ 315271 h 2109146"/>
              <a:gd name="connsiteX3" fmla="*/ 1206500 w 2403475"/>
              <a:gd name="connsiteY3" fmla="*/ 324796 h 2109146"/>
              <a:gd name="connsiteX4" fmla="*/ 1222375 w 2403475"/>
              <a:gd name="connsiteY4" fmla="*/ 350196 h 2109146"/>
              <a:gd name="connsiteX5" fmla="*/ 1244600 w 2403475"/>
              <a:gd name="connsiteY5" fmla="*/ 369246 h 2109146"/>
              <a:gd name="connsiteX6" fmla="*/ 1270000 w 2403475"/>
              <a:gd name="connsiteY6" fmla="*/ 372421 h 2109146"/>
              <a:gd name="connsiteX7" fmla="*/ 1279525 w 2403475"/>
              <a:gd name="connsiteY7" fmla="*/ 391471 h 2109146"/>
              <a:gd name="connsiteX8" fmla="*/ 1285875 w 2403475"/>
              <a:gd name="connsiteY8" fmla="*/ 400996 h 2109146"/>
              <a:gd name="connsiteX9" fmla="*/ 1289050 w 2403475"/>
              <a:gd name="connsiteY9" fmla="*/ 413696 h 2109146"/>
              <a:gd name="connsiteX10" fmla="*/ 1295400 w 2403475"/>
              <a:gd name="connsiteY10" fmla="*/ 426396 h 2109146"/>
              <a:gd name="connsiteX11" fmla="*/ 1298575 w 2403475"/>
              <a:gd name="connsiteY11" fmla="*/ 442271 h 2109146"/>
              <a:gd name="connsiteX12" fmla="*/ 1304925 w 2403475"/>
              <a:gd name="connsiteY12" fmla="*/ 461321 h 2109146"/>
              <a:gd name="connsiteX13" fmla="*/ 1311275 w 2403475"/>
              <a:gd name="connsiteY13" fmla="*/ 486721 h 2109146"/>
              <a:gd name="connsiteX14" fmla="*/ 1314450 w 2403475"/>
              <a:gd name="connsiteY14" fmla="*/ 496246 h 2109146"/>
              <a:gd name="connsiteX15" fmla="*/ 1317625 w 2403475"/>
              <a:gd name="connsiteY15" fmla="*/ 508946 h 2109146"/>
              <a:gd name="connsiteX16" fmla="*/ 1327150 w 2403475"/>
              <a:gd name="connsiteY16" fmla="*/ 524821 h 2109146"/>
              <a:gd name="connsiteX17" fmla="*/ 1330325 w 2403475"/>
              <a:gd name="connsiteY17" fmla="*/ 537521 h 2109146"/>
              <a:gd name="connsiteX18" fmla="*/ 1336675 w 2403475"/>
              <a:gd name="connsiteY18" fmla="*/ 547046 h 2109146"/>
              <a:gd name="connsiteX19" fmla="*/ 1339850 w 2403475"/>
              <a:gd name="connsiteY19" fmla="*/ 562921 h 2109146"/>
              <a:gd name="connsiteX20" fmla="*/ 1343025 w 2403475"/>
              <a:gd name="connsiteY20" fmla="*/ 572446 h 2109146"/>
              <a:gd name="connsiteX21" fmla="*/ 1346200 w 2403475"/>
              <a:gd name="connsiteY21" fmla="*/ 585146 h 2109146"/>
              <a:gd name="connsiteX22" fmla="*/ 1352550 w 2403475"/>
              <a:gd name="connsiteY22" fmla="*/ 604196 h 2109146"/>
              <a:gd name="connsiteX23" fmla="*/ 1365250 w 2403475"/>
              <a:gd name="connsiteY23" fmla="*/ 623246 h 2109146"/>
              <a:gd name="connsiteX24" fmla="*/ 1371600 w 2403475"/>
              <a:gd name="connsiteY24" fmla="*/ 632771 h 2109146"/>
              <a:gd name="connsiteX25" fmla="*/ 1390650 w 2403475"/>
              <a:gd name="connsiteY25" fmla="*/ 667696 h 2109146"/>
              <a:gd name="connsiteX26" fmla="*/ 1400175 w 2403475"/>
              <a:gd name="connsiteY26" fmla="*/ 677221 h 2109146"/>
              <a:gd name="connsiteX27" fmla="*/ 1441450 w 2403475"/>
              <a:gd name="connsiteY27" fmla="*/ 680396 h 2109146"/>
              <a:gd name="connsiteX28" fmla="*/ 1454150 w 2403475"/>
              <a:gd name="connsiteY28" fmla="*/ 686746 h 2109146"/>
              <a:gd name="connsiteX29" fmla="*/ 1457325 w 2403475"/>
              <a:gd name="connsiteY29" fmla="*/ 696271 h 2109146"/>
              <a:gd name="connsiteX30" fmla="*/ 1466850 w 2403475"/>
              <a:gd name="connsiteY30" fmla="*/ 712146 h 2109146"/>
              <a:gd name="connsiteX31" fmla="*/ 1444625 w 2403475"/>
              <a:gd name="connsiteY31" fmla="*/ 728021 h 2109146"/>
              <a:gd name="connsiteX32" fmla="*/ 1403350 w 2403475"/>
              <a:gd name="connsiteY32" fmla="*/ 750246 h 2109146"/>
              <a:gd name="connsiteX33" fmla="*/ 1393825 w 2403475"/>
              <a:gd name="connsiteY33" fmla="*/ 781996 h 2109146"/>
              <a:gd name="connsiteX34" fmla="*/ 1390650 w 2403475"/>
              <a:gd name="connsiteY34" fmla="*/ 820096 h 2109146"/>
              <a:gd name="connsiteX35" fmla="*/ 1393825 w 2403475"/>
              <a:gd name="connsiteY35" fmla="*/ 851846 h 2109146"/>
              <a:gd name="connsiteX36" fmla="*/ 1397000 w 2403475"/>
              <a:gd name="connsiteY36" fmla="*/ 861371 h 2109146"/>
              <a:gd name="connsiteX37" fmla="*/ 1406525 w 2403475"/>
              <a:gd name="connsiteY37" fmla="*/ 864546 h 2109146"/>
              <a:gd name="connsiteX38" fmla="*/ 1431925 w 2403475"/>
              <a:gd name="connsiteY38" fmla="*/ 870896 h 2109146"/>
              <a:gd name="connsiteX39" fmla="*/ 1466850 w 2403475"/>
              <a:gd name="connsiteY39" fmla="*/ 880421 h 2109146"/>
              <a:gd name="connsiteX40" fmla="*/ 1466850 w 2403475"/>
              <a:gd name="connsiteY40" fmla="*/ 880421 h 2109146"/>
              <a:gd name="connsiteX41" fmla="*/ 1489075 w 2403475"/>
              <a:gd name="connsiteY41" fmla="*/ 886771 h 2109146"/>
              <a:gd name="connsiteX42" fmla="*/ 1501775 w 2403475"/>
              <a:gd name="connsiteY42" fmla="*/ 899471 h 2109146"/>
              <a:gd name="connsiteX43" fmla="*/ 1546225 w 2403475"/>
              <a:gd name="connsiteY43" fmla="*/ 905821 h 2109146"/>
              <a:gd name="connsiteX44" fmla="*/ 1558925 w 2403475"/>
              <a:gd name="connsiteY44" fmla="*/ 912171 h 2109146"/>
              <a:gd name="connsiteX45" fmla="*/ 1565275 w 2403475"/>
              <a:gd name="connsiteY45" fmla="*/ 924871 h 2109146"/>
              <a:gd name="connsiteX46" fmla="*/ 1574800 w 2403475"/>
              <a:gd name="connsiteY46" fmla="*/ 928046 h 2109146"/>
              <a:gd name="connsiteX47" fmla="*/ 1603375 w 2403475"/>
              <a:gd name="connsiteY47" fmla="*/ 937571 h 2109146"/>
              <a:gd name="connsiteX48" fmla="*/ 1616075 w 2403475"/>
              <a:gd name="connsiteY48" fmla="*/ 950271 h 2109146"/>
              <a:gd name="connsiteX49" fmla="*/ 1635125 w 2403475"/>
              <a:gd name="connsiteY49" fmla="*/ 962971 h 2109146"/>
              <a:gd name="connsiteX50" fmla="*/ 1676400 w 2403475"/>
              <a:gd name="connsiteY50" fmla="*/ 985196 h 2109146"/>
              <a:gd name="connsiteX51" fmla="*/ 1685925 w 2403475"/>
              <a:gd name="connsiteY51" fmla="*/ 988371 h 2109146"/>
              <a:gd name="connsiteX52" fmla="*/ 1704975 w 2403475"/>
              <a:gd name="connsiteY52" fmla="*/ 997896 h 2109146"/>
              <a:gd name="connsiteX53" fmla="*/ 1720850 w 2403475"/>
              <a:gd name="connsiteY53" fmla="*/ 1010596 h 2109146"/>
              <a:gd name="connsiteX54" fmla="*/ 1730375 w 2403475"/>
              <a:gd name="connsiteY54" fmla="*/ 1013771 h 2109146"/>
              <a:gd name="connsiteX55" fmla="*/ 1739900 w 2403475"/>
              <a:gd name="connsiteY55" fmla="*/ 1020121 h 2109146"/>
              <a:gd name="connsiteX56" fmla="*/ 1746250 w 2403475"/>
              <a:gd name="connsiteY56" fmla="*/ 1045521 h 2109146"/>
              <a:gd name="connsiteX57" fmla="*/ 1752600 w 2403475"/>
              <a:gd name="connsiteY57" fmla="*/ 1055046 h 2109146"/>
              <a:gd name="connsiteX58" fmla="*/ 1781175 w 2403475"/>
              <a:gd name="connsiteY58" fmla="*/ 1080446 h 2109146"/>
              <a:gd name="connsiteX59" fmla="*/ 1793875 w 2403475"/>
              <a:gd name="connsiteY59" fmla="*/ 1086796 h 2109146"/>
              <a:gd name="connsiteX60" fmla="*/ 1819275 w 2403475"/>
              <a:gd name="connsiteY60" fmla="*/ 1102671 h 2109146"/>
              <a:gd name="connsiteX61" fmla="*/ 1841500 w 2403475"/>
              <a:gd name="connsiteY61" fmla="*/ 1115371 h 2109146"/>
              <a:gd name="connsiteX62" fmla="*/ 1854200 w 2403475"/>
              <a:gd name="connsiteY62" fmla="*/ 1124896 h 2109146"/>
              <a:gd name="connsiteX63" fmla="*/ 1873250 w 2403475"/>
              <a:gd name="connsiteY63" fmla="*/ 1131246 h 2109146"/>
              <a:gd name="connsiteX64" fmla="*/ 1879600 w 2403475"/>
              <a:gd name="connsiteY64" fmla="*/ 1140771 h 2109146"/>
              <a:gd name="connsiteX65" fmla="*/ 1905000 w 2403475"/>
              <a:gd name="connsiteY65" fmla="*/ 1147121 h 2109146"/>
              <a:gd name="connsiteX66" fmla="*/ 1914525 w 2403475"/>
              <a:gd name="connsiteY66" fmla="*/ 1150296 h 2109146"/>
              <a:gd name="connsiteX67" fmla="*/ 1930400 w 2403475"/>
              <a:gd name="connsiteY67" fmla="*/ 1159821 h 2109146"/>
              <a:gd name="connsiteX68" fmla="*/ 1946275 w 2403475"/>
              <a:gd name="connsiteY68" fmla="*/ 1162996 h 2109146"/>
              <a:gd name="connsiteX69" fmla="*/ 1974850 w 2403475"/>
              <a:gd name="connsiteY69" fmla="*/ 1182046 h 2109146"/>
              <a:gd name="connsiteX70" fmla="*/ 1984375 w 2403475"/>
              <a:gd name="connsiteY70" fmla="*/ 1188396 h 2109146"/>
              <a:gd name="connsiteX71" fmla="*/ 1993900 w 2403475"/>
              <a:gd name="connsiteY71" fmla="*/ 1191571 h 2109146"/>
              <a:gd name="connsiteX72" fmla="*/ 2051050 w 2403475"/>
              <a:gd name="connsiteY72" fmla="*/ 1191571 h 2109146"/>
              <a:gd name="connsiteX73" fmla="*/ 2057400 w 2403475"/>
              <a:gd name="connsiteY73" fmla="*/ 1201096 h 2109146"/>
              <a:gd name="connsiteX74" fmla="*/ 2101850 w 2403475"/>
              <a:gd name="connsiteY74" fmla="*/ 1204271 h 2109146"/>
              <a:gd name="connsiteX75" fmla="*/ 2114550 w 2403475"/>
              <a:gd name="connsiteY75" fmla="*/ 1236021 h 2109146"/>
              <a:gd name="connsiteX76" fmla="*/ 2117725 w 2403475"/>
              <a:gd name="connsiteY76" fmla="*/ 1245546 h 2109146"/>
              <a:gd name="connsiteX77" fmla="*/ 2127250 w 2403475"/>
              <a:gd name="connsiteY77" fmla="*/ 1251896 h 2109146"/>
              <a:gd name="connsiteX78" fmla="*/ 2136775 w 2403475"/>
              <a:gd name="connsiteY78" fmla="*/ 1261421 h 2109146"/>
              <a:gd name="connsiteX79" fmla="*/ 2155825 w 2403475"/>
              <a:gd name="connsiteY79" fmla="*/ 1270946 h 2109146"/>
              <a:gd name="connsiteX80" fmla="*/ 2174875 w 2403475"/>
              <a:gd name="connsiteY80" fmla="*/ 1286821 h 2109146"/>
              <a:gd name="connsiteX81" fmla="*/ 2184400 w 2403475"/>
              <a:gd name="connsiteY81" fmla="*/ 1334446 h 2109146"/>
              <a:gd name="connsiteX82" fmla="*/ 2190750 w 2403475"/>
              <a:gd name="connsiteY82" fmla="*/ 1350321 h 2109146"/>
              <a:gd name="connsiteX83" fmla="*/ 2200275 w 2403475"/>
              <a:gd name="connsiteY83" fmla="*/ 1356671 h 2109146"/>
              <a:gd name="connsiteX84" fmla="*/ 2232025 w 2403475"/>
              <a:gd name="connsiteY84" fmla="*/ 1375721 h 2109146"/>
              <a:gd name="connsiteX85" fmla="*/ 2254250 w 2403475"/>
              <a:gd name="connsiteY85" fmla="*/ 1391596 h 2109146"/>
              <a:gd name="connsiteX86" fmla="*/ 2263775 w 2403475"/>
              <a:gd name="connsiteY86" fmla="*/ 1426521 h 2109146"/>
              <a:gd name="connsiteX87" fmla="*/ 2266950 w 2403475"/>
              <a:gd name="connsiteY87" fmla="*/ 1445571 h 2109146"/>
              <a:gd name="connsiteX88" fmla="*/ 2273300 w 2403475"/>
              <a:gd name="connsiteY88" fmla="*/ 1480496 h 2109146"/>
              <a:gd name="connsiteX89" fmla="*/ 2276475 w 2403475"/>
              <a:gd name="connsiteY89" fmla="*/ 1490021 h 2109146"/>
              <a:gd name="connsiteX90" fmla="*/ 2301875 w 2403475"/>
              <a:gd name="connsiteY90" fmla="*/ 1499546 h 2109146"/>
              <a:gd name="connsiteX91" fmla="*/ 2311400 w 2403475"/>
              <a:gd name="connsiteY91" fmla="*/ 1505896 h 2109146"/>
              <a:gd name="connsiteX92" fmla="*/ 2317750 w 2403475"/>
              <a:gd name="connsiteY92" fmla="*/ 1515421 h 2109146"/>
              <a:gd name="connsiteX93" fmla="*/ 2327275 w 2403475"/>
              <a:gd name="connsiteY93" fmla="*/ 1524946 h 2109146"/>
              <a:gd name="connsiteX94" fmla="*/ 2336800 w 2403475"/>
              <a:gd name="connsiteY94" fmla="*/ 1585271 h 2109146"/>
              <a:gd name="connsiteX95" fmla="*/ 2333625 w 2403475"/>
              <a:gd name="connsiteY95" fmla="*/ 1613846 h 2109146"/>
              <a:gd name="connsiteX96" fmla="*/ 2324100 w 2403475"/>
              <a:gd name="connsiteY96" fmla="*/ 1623371 h 2109146"/>
              <a:gd name="connsiteX97" fmla="*/ 2317750 w 2403475"/>
              <a:gd name="connsiteY97" fmla="*/ 1632896 h 2109146"/>
              <a:gd name="connsiteX98" fmla="*/ 2305050 w 2403475"/>
              <a:gd name="connsiteY98" fmla="*/ 1670996 h 2109146"/>
              <a:gd name="connsiteX99" fmla="*/ 2317750 w 2403475"/>
              <a:gd name="connsiteY99" fmla="*/ 1690046 h 2109146"/>
              <a:gd name="connsiteX100" fmla="*/ 2320925 w 2403475"/>
              <a:gd name="connsiteY100" fmla="*/ 1699571 h 2109146"/>
              <a:gd name="connsiteX101" fmla="*/ 2324100 w 2403475"/>
              <a:gd name="connsiteY101" fmla="*/ 1753546 h 2109146"/>
              <a:gd name="connsiteX102" fmla="*/ 2336800 w 2403475"/>
              <a:gd name="connsiteY102" fmla="*/ 1772596 h 2109146"/>
              <a:gd name="connsiteX103" fmla="*/ 2346325 w 2403475"/>
              <a:gd name="connsiteY103" fmla="*/ 1807521 h 2109146"/>
              <a:gd name="connsiteX104" fmla="*/ 2352675 w 2403475"/>
              <a:gd name="connsiteY104" fmla="*/ 1826571 h 2109146"/>
              <a:gd name="connsiteX105" fmla="*/ 2355850 w 2403475"/>
              <a:gd name="connsiteY105" fmla="*/ 1874196 h 2109146"/>
              <a:gd name="connsiteX106" fmla="*/ 2384425 w 2403475"/>
              <a:gd name="connsiteY106" fmla="*/ 1893246 h 2109146"/>
              <a:gd name="connsiteX107" fmla="*/ 2393950 w 2403475"/>
              <a:gd name="connsiteY107" fmla="*/ 1899596 h 2109146"/>
              <a:gd name="connsiteX108" fmla="*/ 2400300 w 2403475"/>
              <a:gd name="connsiteY108" fmla="*/ 1918646 h 2109146"/>
              <a:gd name="connsiteX109" fmla="*/ 2403475 w 2403475"/>
              <a:gd name="connsiteY109" fmla="*/ 1928171 h 2109146"/>
              <a:gd name="connsiteX110" fmla="*/ 2400300 w 2403475"/>
              <a:gd name="connsiteY110" fmla="*/ 1940871 h 2109146"/>
              <a:gd name="connsiteX111" fmla="*/ 2390775 w 2403475"/>
              <a:gd name="connsiteY111" fmla="*/ 1944046 h 2109146"/>
              <a:gd name="connsiteX112" fmla="*/ 2378075 w 2403475"/>
              <a:gd name="connsiteY112" fmla="*/ 1947221 h 2109146"/>
              <a:gd name="connsiteX113" fmla="*/ 2368550 w 2403475"/>
              <a:gd name="connsiteY113" fmla="*/ 1953571 h 2109146"/>
              <a:gd name="connsiteX114" fmla="*/ 2365375 w 2403475"/>
              <a:gd name="connsiteY114" fmla="*/ 2001196 h 2109146"/>
              <a:gd name="connsiteX115" fmla="*/ 2371725 w 2403475"/>
              <a:gd name="connsiteY115" fmla="*/ 2010721 h 2109146"/>
              <a:gd name="connsiteX116" fmla="*/ 2374900 w 2403475"/>
              <a:gd name="connsiteY116" fmla="*/ 2020246 h 2109146"/>
              <a:gd name="connsiteX117" fmla="*/ 2387600 w 2403475"/>
              <a:gd name="connsiteY117" fmla="*/ 2032946 h 2109146"/>
              <a:gd name="connsiteX118" fmla="*/ 2381250 w 2403475"/>
              <a:gd name="connsiteY118" fmla="*/ 2071046 h 2109146"/>
              <a:gd name="connsiteX119" fmla="*/ 2371725 w 2403475"/>
              <a:gd name="connsiteY119" fmla="*/ 2074221 h 2109146"/>
              <a:gd name="connsiteX120" fmla="*/ 2362200 w 2403475"/>
              <a:gd name="connsiteY120" fmla="*/ 2080571 h 2109146"/>
              <a:gd name="connsiteX121" fmla="*/ 2349500 w 2403475"/>
              <a:gd name="connsiteY121" fmla="*/ 2083746 h 2109146"/>
              <a:gd name="connsiteX122" fmla="*/ 2308225 w 2403475"/>
              <a:gd name="connsiteY122" fmla="*/ 2090096 h 2109146"/>
              <a:gd name="connsiteX123" fmla="*/ 2270125 w 2403475"/>
              <a:gd name="connsiteY123" fmla="*/ 2096446 h 2109146"/>
              <a:gd name="connsiteX124" fmla="*/ 2251075 w 2403475"/>
              <a:gd name="connsiteY124" fmla="*/ 2086921 h 2109146"/>
              <a:gd name="connsiteX125" fmla="*/ 2238375 w 2403475"/>
              <a:gd name="connsiteY125" fmla="*/ 2058346 h 2109146"/>
              <a:gd name="connsiteX126" fmla="*/ 2232025 w 2403475"/>
              <a:gd name="connsiteY126" fmla="*/ 2048821 h 2109146"/>
              <a:gd name="connsiteX127" fmla="*/ 2228850 w 2403475"/>
              <a:gd name="connsiteY127" fmla="*/ 2039296 h 2109146"/>
              <a:gd name="connsiteX128" fmla="*/ 2219325 w 2403475"/>
              <a:gd name="connsiteY128" fmla="*/ 2032946 h 2109146"/>
              <a:gd name="connsiteX129" fmla="*/ 2206625 w 2403475"/>
              <a:gd name="connsiteY129" fmla="*/ 2013896 h 2109146"/>
              <a:gd name="connsiteX130" fmla="*/ 2193925 w 2403475"/>
              <a:gd name="connsiteY130" fmla="*/ 2004371 h 2109146"/>
              <a:gd name="connsiteX131" fmla="*/ 2149475 w 2403475"/>
              <a:gd name="connsiteY131" fmla="*/ 1988496 h 2109146"/>
              <a:gd name="connsiteX132" fmla="*/ 2130425 w 2403475"/>
              <a:gd name="connsiteY132" fmla="*/ 1975796 h 2109146"/>
              <a:gd name="connsiteX133" fmla="*/ 2120900 w 2403475"/>
              <a:gd name="connsiteY133" fmla="*/ 1966271 h 2109146"/>
              <a:gd name="connsiteX134" fmla="*/ 2089150 w 2403475"/>
              <a:gd name="connsiteY134" fmla="*/ 1963096 h 2109146"/>
              <a:gd name="connsiteX135" fmla="*/ 2032000 w 2403475"/>
              <a:gd name="connsiteY135" fmla="*/ 1953571 h 2109146"/>
              <a:gd name="connsiteX136" fmla="*/ 2016125 w 2403475"/>
              <a:gd name="connsiteY136" fmla="*/ 1947221 h 2109146"/>
              <a:gd name="connsiteX137" fmla="*/ 2006600 w 2403475"/>
              <a:gd name="connsiteY137" fmla="*/ 1937696 h 2109146"/>
              <a:gd name="connsiteX138" fmla="*/ 1952625 w 2403475"/>
              <a:gd name="connsiteY138" fmla="*/ 1928171 h 2109146"/>
              <a:gd name="connsiteX139" fmla="*/ 1930400 w 2403475"/>
              <a:gd name="connsiteY139" fmla="*/ 1915471 h 2109146"/>
              <a:gd name="connsiteX140" fmla="*/ 1908175 w 2403475"/>
              <a:gd name="connsiteY140" fmla="*/ 1905946 h 2109146"/>
              <a:gd name="connsiteX141" fmla="*/ 1851025 w 2403475"/>
              <a:gd name="connsiteY141" fmla="*/ 1909121 h 2109146"/>
              <a:gd name="connsiteX142" fmla="*/ 1831975 w 2403475"/>
              <a:gd name="connsiteY142" fmla="*/ 1915471 h 2109146"/>
              <a:gd name="connsiteX143" fmla="*/ 1803400 w 2403475"/>
              <a:gd name="connsiteY143" fmla="*/ 1921821 h 2109146"/>
              <a:gd name="connsiteX144" fmla="*/ 1778000 w 2403475"/>
              <a:gd name="connsiteY144" fmla="*/ 1931346 h 2109146"/>
              <a:gd name="connsiteX145" fmla="*/ 1768475 w 2403475"/>
              <a:gd name="connsiteY145" fmla="*/ 1940871 h 2109146"/>
              <a:gd name="connsiteX146" fmla="*/ 1758950 w 2403475"/>
              <a:gd name="connsiteY146" fmla="*/ 1953571 h 2109146"/>
              <a:gd name="connsiteX147" fmla="*/ 1739900 w 2403475"/>
              <a:gd name="connsiteY147" fmla="*/ 1956746 h 2109146"/>
              <a:gd name="connsiteX148" fmla="*/ 1733550 w 2403475"/>
              <a:gd name="connsiteY148" fmla="*/ 1944046 h 2109146"/>
              <a:gd name="connsiteX149" fmla="*/ 1704975 w 2403475"/>
              <a:gd name="connsiteY149" fmla="*/ 1956746 h 2109146"/>
              <a:gd name="connsiteX150" fmla="*/ 1695450 w 2403475"/>
              <a:gd name="connsiteY150" fmla="*/ 1963096 h 2109146"/>
              <a:gd name="connsiteX151" fmla="*/ 1606550 w 2403475"/>
              <a:gd name="connsiteY151" fmla="*/ 1969446 h 2109146"/>
              <a:gd name="connsiteX152" fmla="*/ 1577975 w 2403475"/>
              <a:gd name="connsiteY152" fmla="*/ 1959921 h 2109146"/>
              <a:gd name="connsiteX153" fmla="*/ 1562100 w 2403475"/>
              <a:gd name="connsiteY153" fmla="*/ 1947221 h 2109146"/>
              <a:gd name="connsiteX154" fmla="*/ 1555750 w 2403475"/>
              <a:gd name="connsiteY154" fmla="*/ 1937696 h 2109146"/>
              <a:gd name="connsiteX155" fmla="*/ 1489075 w 2403475"/>
              <a:gd name="connsiteY155" fmla="*/ 1934521 h 2109146"/>
              <a:gd name="connsiteX156" fmla="*/ 1435100 w 2403475"/>
              <a:gd name="connsiteY156" fmla="*/ 1924996 h 2109146"/>
              <a:gd name="connsiteX157" fmla="*/ 1412875 w 2403475"/>
              <a:gd name="connsiteY157" fmla="*/ 1915471 h 2109146"/>
              <a:gd name="connsiteX158" fmla="*/ 1406525 w 2403475"/>
              <a:gd name="connsiteY158" fmla="*/ 1905946 h 2109146"/>
              <a:gd name="connsiteX159" fmla="*/ 1390650 w 2403475"/>
              <a:gd name="connsiteY159" fmla="*/ 1899596 h 2109146"/>
              <a:gd name="connsiteX160" fmla="*/ 1368425 w 2403475"/>
              <a:gd name="connsiteY160" fmla="*/ 1893246 h 2109146"/>
              <a:gd name="connsiteX161" fmla="*/ 1358900 w 2403475"/>
              <a:gd name="connsiteY161" fmla="*/ 1890071 h 2109146"/>
              <a:gd name="connsiteX162" fmla="*/ 1320800 w 2403475"/>
              <a:gd name="connsiteY162" fmla="*/ 1883721 h 2109146"/>
              <a:gd name="connsiteX163" fmla="*/ 1301750 w 2403475"/>
              <a:gd name="connsiteY163" fmla="*/ 1886896 h 2109146"/>
              <a:gd name="connsiteX164" fmla="*/ 1282700 w 2403475"/>
              <a:gd name="connsiteY164" fmla="*/ 1880546 h 2109146"/>
              <a:gd name="connsiteX165" fmla="*/ 1257300 w 2403475"/>
              <a:gd name="connsiteY165" fmla="*/ 1867846 h 2109146"/>
              <a:gd name="connsiteX166" fmla="*/ 1244600 w 2403475"/>
              <a:gd name="connsiteY166" fmla="*/ 1858321 h 2109146"/>
              <a:gd name="connsiteX167" fmla="*/ 1235075 w 2403475"/>
              <a:gd name="connsiteY167" fmla="*/ 1851971 h 2109146"/>
              <a:gd name="connsiteX168" fmla="*/ 1222375 w 2403475"/>
              <a:gd name="connsiteY168" fmla="*/ 1855146 h 2109146"/>
              <a:gd name="connsiteX169" fmla="*/ 1174750 w 2403475"/>
              <a:gd name="connsiteY169" fmla="*/ 1842446 h 2109146"/>
              <a:gd name="connsiteX170" fmla="*/ 1152525 w 2403475"/>
              <a:gd name="connsiteY170" fmla="*/ 1829746 h 2109146"/>
              <a:gd name="connsiteX171" fmla="*/ 1101725 w 2403475"/>
              <a:gd name="connsiteY171" fmla="*/ 1836096 h 2109146"/>
              <a:gd name="connsiteX172" fmla="*/ 1082675 w 2403475"/>
              <a:gd name="connsiteY172" fmla="*/ 1842446 h 2109146"/>
              <a:gd name="connsiteX173" fmla="*/ 1054100 w 2403475"/>
              <a:gd name="connsiteY173" fmla="*/ 1867846 h 2109146"/>
              <a:gd name="connsiteX174" fmla="*/ 1041400 w 2403475"/>
              <a:gd name="connsiteY174" fmla="*/ 1874196 h 2109146"/>
              <a:gd name="connsiteX175" fmla="*/ 1019175 w 2403475"/>
              <a:gd name="connsiteY175" fmla="*/ 1893246 h 2109146"/>
              <a:gd name="connsiteX176" fmla="*/ 1006475 w 2403475"/>
              <a:gd name="connsiteY176" fmla="*/ 1896421 h 2109146"/>
              <a:gd name="connsiteX177" fmla="*/ 996950 w 2403475"/>
              <a:gd name="connsiteY177" fmla="*/ 1899596 h 2109146"/>
              <a:gd name="connsiteX178" fmla="*/ 968375 w 2403475"/>
              <a:gd name="connsiteY178" fmla="*/ 1915471 h 2109146"/>
              <a:gd name="connsiteX179" fmla="*/ 949325 w 2403475"/>
              <a:gd name="connsiteY179" fmla="*/ 1921821 h 2109146"/>
              <a:gd name="connsiteX180" fmla="*/ 939800 w 2403475"/>
              <a:gd name="connsiteY180" fmla="*/ 1934521 h 2109146"/>
              <a:gd name="connsiteX181" fmla="*/ 927100 w 2403475"/>
              <a:gd name="connsiteY181" fmla="*/ 1937696 h 2109146"/>
              <a:gd name="connsiteX182" fmla="*/ 917575 w 2403475"/>
              <a:gd name="connsiteY182" fmla="*/ 1944046 h 2109146"/>
              <a:gd name="connsiteX183" fmla="*/ 895350 w 2403475"/>
              <a:gd name="connsiteY183" fmla="*/ 1950396 h 2109146"/>
              <a:gd name="connsiteX184" fmla="*/ 885825 w 2403475"/>
              <a:gd name="connsiteY184" fmla="*/ 1956746 h 2109146"/>
              <a:gd name="connsiteX185" fmla="*/ 876300 w 2403475"/>
              <a:gd name="connsiteY185" fmla="*/ 1966271 h 2109146"/>
              <a:gd name="connsiteX186" fmla="*/ 844550 w 2403475"/>
              <a:gd name="connsiteY186" fmla="*/ 1982146 h 2109146"/>
              <a:gd name="connsiteX187" fmla="*/ 838200 w 2403475"/>
              <a:gd name="connsiteY187" fmla="*/ 2001196 h 2109146"/>
              <a:gd name="connsiteX188" fmla="*/ 828675 w 2403475"/>
              <a:gd name="connsiteY188" fmla="*/ 2010721 h 2109146"/>
              <a:gd name="connsiteX189" fmla="*/ 790575 w 2403475"/>
              <a:gd name="connsiteY189" fmla="*/ 2023421 h 2109146"/>
              <a:gd name="connsiteX190" fmla="*/ 784225 w 2403475"/>
              <a:gd name="connsiteY190" fmla="*/ 2036121 h 2109146"/>
              <a:gd name="connsiteX191" fmla="*/ 765175 w 2403475"/>
              <a:gd name="connsiteY191" fmla="*/ 2048821 h 2109146"/>
              <a:gd name="connsiteX192" fmla="*/ 752475 w 2403475"/>
              <a:gd name="connsiteY192" fmla="*/ 2058346 h 2109146"/>
              <a:gd name="connsiteX193" fmla="*/ 727075 w 2403475"/>
              <a:gd name="connsiteY193" fmla="*/ 2074221 h 2109146"/>
              <a:gd name="connsiteX194" fmla="*/ 708025 w 2403475"/>
              <a:gd name="connsiteY194" fmla="*/ 2086921 h 2109146"/>
              <a:gd name="connsiteX195" fmla="*/ 698500 w 2403475"/>
              <a:gd name="connsiteY195" fmla="*/ 2093271 h 2109146"/>
              <a:gd name="connsiteX196" fmla="*/ 660400 w 2403475"/>
              <a:gd name="connsiteY196" fmla="*/ 2109146 h 2109146"/>
              <a:gd name="connsiteX197" fmla="*/ 638175 w 2403475"/>
              <a:gd name="connsiteY197" fmla="*/ 2102796 h 2109146"/>
              <a:gd name="connsiteX198" fmla="*/ 606425 w 2403475"/>
              <a:gd name="connsiteY198" fmla="*/ 2093271 h 2109146"/>
              <a:gd name="connsiteX199" fmla="*/ 596900 w 2403475"/>
              <a:gd name="connsiteY199" fmla="*/ 2099621 h 2109146"/>
              <a:gd name="connsiteX200" fmla="*/ 574675 w 2403475"/>
              <a:gd name="connsiteY200" fmla="*/ 2093271 h 2109146"/>
              <a:gd name="connsiteX201" fmla="*/ 565150 w 2403475"/>
              <a:gd name="connsiteY201" fmla="*/ 2083746 h 2109146"/>
              <a:gd name="connsiteX202" fmla="*/ 552450 w 2403475"/>
              <a:gd name="connsiteY202" fmla="*/ 2061521 h 2109146"/>
              <a:gd name="connsiteX203" fmla="*/ 546100 w 2403475"/>
              <a:gd name="connsiteY203" fmla="*/ 2042471 h 2109146"/>
              <a:gd name="connsiteX204" fmla="*/ 539750 w 2403475"/>
              <a:gd name="connsiteY204" fmla="*/ 2026596 h 2109146"/>
              <a:gd name="connsiteX205" fmla="*/ 536575 w 2403475"/>
              <a:gd name="connsiteY205" fmla="*/ 2007546 h 2109146"/>
              <a:gd name="connsiteX206" fmla="*/ 530225 w 2403475"/>
              <a:gd name="connsiteY206" fmla="*/ 1994846 h 2109146"/>
              <a:gd name="connsiteX207" fmla="*/ 523875 w 2403475"/>
              <a:gd name="connsiteY207" fmla="*/ 1956746 h 2109146"/>
              <a:gd name="connsiteX208" fmla="*/ 520700 w 2403475"/>
              <a:gd name="connsiteY208" fmla="*/ 1928171 h 2109146"/>
              <a:gd name="connsiteX209" fmla="*/ 508000 w 2403475"/>
              <a:gd name="connsiteY209" fmla="*/ 1909121 h 2109146"/>
              <a:gd name="connsiteX210" fmla="*/ 504825 w 2403475"/>
              <a:gd name="connsiteY210" fmla="*/ 1899596 h 2109146"/>
              <a:gd name="connsiteX211" fmla="*/ 482600 w 2403475"/>
              <a:gd name="connsiteY211" fmla="*/ 1867846 h 2109146"/>
              <a:gd name="connsiteX212" fmla="*/ 473075 w 2403475"/>
              <a:gd name="connsiteY212" fmla="*/ 1858321 h 2109146"/>
              <a:gd name="connsiteX213" fmla="*/ 463550 w 2403475"/>
              <a:gd name="connsiteY213" fmla="*/ 1839271 h 2109146"/>
              <a:gd name="connsiteX214" fmla="*/ 444500 w 2403475"/>
              <a:gd name="connsiteY214" fmla="*/ 1791646 h 2109146"/>
              <a:gd name="connsiteX215" fmla="*/ 438150 w 2403475"/>
              <a:gd name="connsiteY215" fmla="*/ 1782121 h 2109146"/>
              <a:gd name="connsiteX216" fmla="*/ 434975 w 2403475"/>
              <a:gd name="connsiteY216" fmla="*/ 1772596 h 2109146"/>
              <a:gd name="connsiteX217" fmla="*/ 419100 w 2403475"/>
              <a:gd name="connsiteY217" fmla="*/ 1753546 h 2109146"/>
              <a:gd name="connsiteX218" fmla="*/ 412750 w 2403475"/>
              <a:gd name="connsiteY218" fmla="*/ 1740846 h 2109146"/>
              <a:gd name="connsiteX219" fmla="*/ 406400 w 2403475"/>
              <a:gd name="connsiteY219" fmla="*/ 1731321 h 2109146"/>
              <a:gd name="connsiteX220" fmla="*/ 403225 w 2403475"/>
              <a:gd name="connsiteY220" fmla="*/ 1715446 h 2109146"/>
              <a:gd name="connsiteX221" fmla="*/ 393700 w 2403475"/>
              <a:gd name="connsiteY221" fmla="*/ 1686871 h 2109146"/>
              <a:gd name="connsiteX222" fmla="*/ 390525 w 2403475"/>
              <a:gd name="connsiteY222" fmla="*/ 1677346 h 2109146"/>
              <a:gd name="connsiteX223" fmla="*/ 387350 w 2403475"/>
              <a:gd name="connsiteY223" fmla="*/ 1667821 h 2109146"/>
              <a:gd name="connsiteX224" fmla="*/ 377825 w 2403475"/>
              <a:gd name="connsiteY224" fmla="*/ 1639246 h 2109146"/>
              <a:gd name="connsiteX225" fmla="*/ 374650 w 2403475"/>
              <a:gd name="connsiteY225" fmla="*/ 1623371 h 2109146"/>
              <a:gd name="connsiteX226" fmla="*/ 368300 w 2403475"/>
              <a:gd name="connsiteY226" fmla="*/ 1610671 h 2109146"/>
              <a:gd name="connsiteX227" fmla="*/ 371475 w 2403475"/>
              <a:gd name="connsiteY227" fmla="*/ 1594796 h 2109146"/>
              <a:gd name="connsiteX228" fmla="*/ 384175 w 2403475"/>
              <a:gd name="connsiteY228" fmla="*/ 1588446 h 2109146"/>
              <a:gd name="connsiteX229" fmla="*/ 434975 w 2403475"/>
              <a:gd name="connsiteY229" fmla="*/ 1582096 h 2109146"/>
              <a:gd name="connsiteX230" fmla="*/ 434975 w 2403475"/>
              <a:gd name="connsiteY230" fmla="*/ 1543996 h 2109146"/>
              <a:gd name="connsiteX231" fmla="*/ 431800 w 2403475"/>
              <a:gd name="connsiteY231" fmla="*/ 1458271 h 2109146"/>
              <a:gd name="connsiteX232" fmla="*/ 425450 w 2403475"/>
              <a:gd name="connsiteY232" fmla="*/ 1448746 h 2109146"/>
              <a:gd name="connsiteX233" fmla="*/ 422275 w 2403475"/>
              <a:gd name="connsiteY233" fmla="*/ 1439221 h 2109146"/>
              <a:gd name="connsiteX234" fmla="*/ 390525 w 2403475"/>
              <a:gd name="connsiteY234" fmla="*/ 1426521 h 2109146"/>
              <a:gd name="connsiteX235" fmla="*/ 365125 w 2403475"/>
              <a:gd name="connsiteY235" fmla="*/ 1420171 h 2109146"/>
              <a:gd name="connsiteX236" fmla="*/ 323850 w 2403475"/>
              <a:gd name="connsiteY236" fmla="*/ 1413821 h 2109146"/>
              <a:gd name="connsiteX237" fmla="*/ 311150 w 2403475"/>
              <a:gd name="connsiteY237" fmla="*/ 1407471 h 2109146"/>
              <a:gd name="connsiteX238" fmla="*/ 282575 w 2403475"/>
              <a:gd name="connsiteY238" fmla="*/ 1394771 h 2109146"/>
              <a:gd name="connsiteX239" fmla="*/ 273050 w 2403475"/>
              <a:gd name="connsiteY239" fmla="*/ 1382071 h 2109146"/>
              <a:gd name="connsiteX240" fmla="*/ 263525 w 2403475"/>
              <a:gd name="connsiteY240" fmla="*/ 1363021 h 2109146"/>
              <a:gd name="connsiteX241" fmla="*/ 238125 w 2403475"/>
              <a:gd name="connsiteY241" fmla="*/ 1343971 h 2109146"/>
              <a:gd name="connsiteX242" fmla="*/ 228600 w 2403475"/>
              <a:gd name="connsiteY242" fmla="*/ 1328096 h 2109146"/>
              <a:gd name="connsiteX243" fmla="*/ 206375 w 2403475"/>
              <a:gd name="connsiteY243" fmla="*/ 1280471 h 2109146"/>
              <a:gd name="connsiteX244" fmla="*/ 203200 w 2403475"/>
              <a:gd name="connsiteY244" fmla="*/ 1210621 h 2109146"/>
              <a:gd name="connsiteX245" fmla="*/ 196850 w 2403475"/>
              <a:gd name="connsiteY245" fmla="*/ 1197921 h 2109146"/>
              <a:gd name="connsiteX246" fmla="*/ 190500 w 2403475"/>
              <a:gd name="connsiteY246" fmla="*/ 1188396 h 2109146"/>
              <a:gd name="connsiteX247" fmla="*/ 184150 w 2403475"/>
              <a:gd name="connsiteY247" fmla="*/ 1175696 h 2109146"/>
              <a:gd name="connsiteX248" fmla="*/ 171450 w 2403475"/>
              <a:gd name="connsiteY248" fmla="*/ 1166171 h 2109146"/>
              <a:gd name="connsiteX249" fmla="*/ 158750 w 2403475"/>
              <a:gd name="connsiteY249" fmla="*/ 1131246 h 2109146"/>
              <a:gd name="connsiteX250" fmla="*/ 165100 w 2403475"/>
              <a:gd name="connsiteY250" fmla="*/ 1105846 h 2109146"/>
              <a:gd name="connsiteX251" fmla="*/ 184150 w 2403475"/>
              <a:gd name="connsiteY251" fmla="*/ 1086796 h 2109146"/>
              <a:gd name="connsiteX252" fmla="*/ 190500 w 2403475"/>
              <a:gd name="connsiteY252" fmla="*/ 1067746 h 2109146"/>
              <a:gd name="connsiteX253" fmla="*/ 187325 w 2403475"/>
              <a:gd name="connsiteY253" fmla="*/ 1055046 h 2109146"/>
              <a:gd name="connsiteX254" fmla="*/ 155575 w 2403475"/>
              <a:gd name="connsiteY254" fmla="*/ 1013771 h 2109146"/>
              <a:gd name="connsiteX255" fmla="*/ 149225 w 2403475"/>
              <a:gd name="connsiteY255" fmla="*/ 994721 h 2109146"/>
              <a:gd name="connsiteX256" fmla="*/ 133350 w 2403475"/>
              <a:gd name="connsiteY256" fmla="*/ 962971 h 2109146"/>
              <a:gd name="connsiteX257" fmla="*/ 130175 w 2403475"/>
              <a:gd name="connsiteY257" fmla="*/ 934396 h 2109146"/>
              <a:gd name="connsiteX258" fmla="*/ 127000 w 2403475"/>
              <a:gd name="connsiteY258" fmla="*/ 924871 h 2109146"/>
              <a:gd name="connsiteX259" fmla="*/ 114300 w 2403475"/>
              <a:gd name="connsiteY259" fmla="*/ 829621 h 2109146"/>
              <a:gd name="connsiteX260" fmla="*/ 120650 w 2403475"/>
              <a:gd name="connsiteY260" fmla="*/ 772471 h 2109146"/>
              <a:gd name="connsiteX261" fmla="*/ 127000 w 2403475"/>
              <a:gd name="connsiteY261" fmla="*/ 762946 h 2109146"/>
              <a:gd name="connsiteX262" fmla="*/ 130175 w 2403475"/>
              <a:gd name="connsiteY262" fmla="*/ 753421 h 2109146"/>
              <a:gd name="connsiteX263" fmla="*/ 127000 w 2403475"/>
              <a:gd name="connsiteY263" fmla="*/ 712146 h 2109146"/>
              <a:gd name="connsiteX264" fmla="*/ 107950 w 2403475"/>
              <a:gd name="connsiteY264" fmla="*/ 708971 h 2109146"/>
              <a:gd name="connsiteX265" fmla="*/ 73025 w 2403475"/>
              <a:gd name="connsiteY265" fmla="*/ 699446 h 2109146"/>
              <a:gd name="connsiteX266" fmla="*/ 76200 w 2403475"/>
              <a:gd name="connsiteY266" fmla="*/ 664521 h 2109146"/>
              <a:gd name="connsiteX267" fmla="*/ 82550 w 2403475"/>
              <a:gd name="connsiteY267" fmla="*/ 642296 h 2109146"/>
              <a:gd name="connsiteX268" fmla="*/ 79375 w 2403475"/>
              <a:gd name="connsiteY268" fmla="*/ 632771 h 2109146"/>
              <a:gd name="connsiteX269" fmla="*/ 57150 w 2403475"/>
              <a:gd name="connsiteY269" fmla="*/ 623246 h 2109146"/>
              <a:gd name="connsiteX270" fmla="*/ 31750 w 2403475"/>
              <a:gd name="connsiteY270" fmla="*/ 607371 h 2109146"/>
              <a:gd name="connsiteX271" fmla="*/ 25400 w 2403475"/>
              <a:gd name="connsiteY271" fmla="*/ 597846 h 2109146"/>
              <a:gd name="connsiteX272" fmla="*/ 12700 w 2403475"/>
              <a:gd name="connsiteY272" fmla="*/ 575621 h 2109146"/>
              <a:gd name="connsiteX273" fmla="*/ 9525 w 2403475"/>
              <a:gd name="connsiteY273" fmla="*/ 534346 h 2109146"/>
              <a:gd name="connsiteX274" fmla="*/ 0 w 2403475"/>
              <a:gd name="connsiteY274" fmla="*/ 502596 h 2109146"/>
              <a:gd name="connsiteX275" fmla="*/ 9525 w 2403475"/>
              <a:gd name="connsiteY275" fmla="*/ 477196 h 2109146"/>
              <a:gd name="connsiteX276" fmla="*/ 28575 w 2403475"/>
              <a:gd name="connsiteY276" fmla="*/ 467671 h 2109146"/>
              <a:gd name="connsiteX277" fmla="*/ 60325 w 2403475"/>
              <a:gd name="connsiteY277" fmla="*/ 429571 h 2109146"/>
              <a:gd name="connsiteX278" fmla="*/ 63500 w 2403475"/>
              <a:gd name="connsiteY278" fmla="*/ 404171 h 2109146"/>
              <a:gd name="connsiteX279" fmla="*/ 79375 w 2403475"/>
              <a:gd name="connsiteY279" fmla="*/ 369246 h 2109146"/>
              <a:gd name="connsiteX280" fmla="*/ 88900 w 2403475"/>
              <a:gd name="connsiteY280" fmla="*/ 366071 h 2109146"/>
              <a:gd name="connsiteX281" fmla="*/ 114300 w 2403475"/>
              <a:gd name="connsiteY281" fmla="*/ 334321 h 2109146"/>
              <a:gd name="connsiteX282" fmla="*/ 133350 w 2403475"/>
              <a:gd name="connsiteY282" fmla="*/ 308921 h 2109146"/>
              <a:gd name="connsiteX283" fmla="*/ 146050 w 2403475"/>
              <a:gd name="connsiteY283" fmla="*/ 267646 h 2109146"/>
              <a:gd name="connsiteX284" fmla="*/ 539750 w 2403475"/>
              <a:gd name="connsiteY284" fmla="*/ 4121 h 2109146"/>
              <a:gd name="connsiteX285" fmla="*/ 619125 w 2403475"/>
              <a:gd name="connsiteY285" fmla="*/ 112071 h 2109146"/>
              <a:gd name="connsiteX286" fmla="*/ 733425 w 2403475"/>
              <a:gd name="connsiteY286" fmla="*/ 185096 h 2109146"/>
              <a:gd name="connsiteX0" fmla="*/ 1143000 w 2403475"/>
              <a:gd name="connsiteY0" fmla="*/ 380563 h 2187138"/>
              <a:gd name="connsiteX1" fmla="*/ 1168400 w 2403475"/>
              <a:gd name="connsiteY1" fmla="*/ 383738 h 2187138"/>
              <a:gd name="connsiteX2" fmla="*/ 1187450 w 2403475"/>
              <a:gd name="connsiteY2" fmla="*/ 393263 h 2187138"/>
              <a:gd name="connsiteX3" fmla="*/ 1206500 w 2403475"/>
              <a:gd name="connsiteY3" fmla="*/ 402788 h 2187138"/>
              <a:gd name="connsiteX4" fmla="*/ 1222375 w 2403475"/>
              <a:gd name="connsiteY4" fmla="*/ 428188 h 2187138"/>
              <a:gd name="connsiteX5" fmla="*/ 1244600 w 2403475"/>
              <a:gd name="connsiteY5" fmla="*/ 447238 h 2187138"/>
              <a:gd name="connsiteX6" fmla="*/ 1270000 w 2403475"/>
              <a:gd name="connsiteY6" fmla="*/ 450413 h 2187138"/>
              <a:gd name="connsiteX7" fmla="*/ 1279525 w 2403475"/>
              <a:gd name="connsiteY7" fmla="*/ 469463 h 2187138"/>
              <a:gd name="connsiteX8" fmla="*/ 1285875 w 2403475"/>
              <a:gd name="connsiteY8" fmla="*/ 478988 h 2187138"/>
              <a:gd name="connsiteX9" fmla="*/ 1289050 w 2403475"/>
              <a:gd name="connsiteY9" fmla="*/ 491688 h 2187138"/>
              <a:gd name="connsiteX10" fmla="*/ 1295400 w 2403475"/>
              <a:gd name="connsiteY10" fmla="*/ 504388 h 2187138"/>
              <a:gd name="connsiteX11" fmla="*/ 1298575 w 2403475"/>
              <a:gd name="connsiteY11" fmla="*/ 520263 h 2187138"/>
              <a:gd name="connsiteX12" fmla="*/ 1304925 w 2403475"/>
              <a:gd name="connsiteY12" fmla="*/ 539313 h 2187138"/>
              <a:gd name="connsiteX13" fmla="*/ 1311275 w 2403475"/>
              <a:gd name="connsiteY13" fmla="*/ 564713 h 2187138"/>
              <a:gd name="connsiteX14" fmla="*/ 1314450 w 2403475"/>
              <a:gd name="connsiteY14" fmla="*/ 574238 h 2187138"/>
              <a:gd name="connsiteX15" fmla="*/ 1317625 w 2403475"/>
              <a:gd name="connsiteY15" fmla="*/ 586938 h 2187138"/>
              <a:gd name="connsiteX16" fmla="*/ 1327150 w 2403475"/>
              <a:gd name="connsiteY16" fmla="*/ 602813 h 2187138"/>
              <a:gd name="connsiteX17" fmla="*/ 1330325 w 2403475"/>
              <a:gd name="connsiteY17" fmla="*/ 615513 h 2187138"/>
              <a:gd name="connsiteX18" fmla="*/ 1336675 w 2403475"/>
              <a:gd name="connsiteY18" fmla="*/ 625038 h 2187138"/>
              <a:gd name="connsiteX19" fmla="*/ 1339850 w 2403475"/>
              <a:gd name="connsiteY19" fmla="*/ 640913 h 2187138"/>
              <a:gd name="connsiteX20" fmla="*/ 1343025 w 2403475"/>
              <a:gd name="connsiteY20" fmla="*/ 650438 h 2187138"/>
              <a:gd name="connsiteX21" fmla="*/ 1346200 w 2403475"/>
              <a:gd name="connsiteY21" fmla="*/ 663138 h 2187138"/>
              <a:gd name="connsiteX22" fmla="*/ 1352550 w 2403475"/>
              <a:gd name="connsiteY22" fmla="*/ 682188 h 2187138"/>
              <a:gd name="connsiteX23" fmla="*/ 1365250 w 2403475"/>
              <a:gd name="connsiteY23" fmla="*/ 701238 h 2187138"/>
              <a:gd name="connsiteX24" fmla="*/ 1371600 w 2403475"/>
              <a:gd name="connsiteY24" fmla="*/ 710763 h 2187138"/>
              <a:gd name="connsiteX25" fmla="*/ 1390650 w 2403475"/>
              <a:gd name="connsiteY25" fmla="*/ 745688 h 2187138"/>
              <a:gd name="connsiteX26" fmla="*/ 1400175 w 2403475"/>
              <a:gd name="connsiteY26" fmla="*/ 755213 h 2187138"/>
              <a:gd name="connsiteX27" fmla="*/ 1441450 w 2403475"/>
              <a:gd name="connsiteY27" fmla="*/ 758388 h 2187138"/>
              <a:gd name="connsiteX28" fmla="*/ 1454150 w 2403475"/>
              <a:gd name="connsiteY28" fmla="*/ 764738 h 2187138"/>
              <a:gd name="connsiteX29" fmla="*/ 1457325 w 2403475"/>
              <a:gd name="connsiteY29" fmla="*/ 774263 h 2187138"/>
              <a:gd name="connsiteX30" fmla="*/ 1466850 w 2403475"/>
              <a:gd name="connsiteY30" fmla="*/ 790138 h 2187138"/>
              <a:gd name="connsiteX31" fmla="*/ 1444625 w 2403475"/>
              <a:gd name="connsiteY31" fmla="*/ 806013 h 2187138"/>
              <a:gd name="connsiteX32" fmla="*/ 1403350 w 2403475"/>
              <a:gd name="connsiteY32" fmla="*/ 828238 h 2187138"/>
              <a:gd name="connsiteX33" fmla="*/ 1393825 w 2403475"/>
              <a:gd name="connsiteY33" fmla="*/ 859988 h 2187138"/>
              <a:gd name="connsiteX34" fmla="*/ 1390650 w 2403475"/>
              <a:gd name="connsiteY34" fmla="*/ 898088 h 2187138"/>
              <a:gd name="connsiteX35" fmla="*/ 1393825 w 2403475"/>
              <a:gd name="connsiteY35" fmla="*/ 929838 h 2187138"/>
              <a:gd name="connsiteX36" fmla="*/ 1397000 w 2403475"/>
              <a:gd name="connsiteY36" fmla="*/ 939363 h 2187138"/>
              <a:gd name="connsiteX37" fmla="*/ 1406525 w 2403475"/>
              <a:gd name="connsiteY37" fmla="*/ 942538 h 2187138"/>
              <a:gd name="connsiteX38" fmla="*/ 1431925 w 2403475"/>
              <a:gd name="connsiteY38" fmla="*/ 948888 h 2187138"/>
              <a:gd name="connsiteX39" fmla="*/ 1466850 w 2403475"/>
              <a:gd name="connsiteY39" fmla="*/ 958413 h 2187138"/>
              <a:gd name="connsiteX40" fmla="*/ 1466850 w 2403475"/>
              <a:gd name="connsiteY40" fmla="*/ 958413 h 2187138"/>
              <a:gd name="connsiteX41" fmla="*/ 1489075 w 2403475"/>
              <a:gd name="connsiteY41" fmla="*/ 964763 h 2187138"/>
              <a:gd name="connsiteX42" fmla="*/ 1501775 w 2403475"/>
              <a:gd name="connsiteY42" fmla="*/ 977463 h 2187138"/>
              <a:gd name="connsiteX43" fmla="*/ 1546225 w 2403475"/>
              <a:gd name="connsiteY43" fmla="*/ 983813 h 2187138"/>
              <a:gd name="connsiteX44" fmla="*/ 1558925 w 2403475"/>
              <a:gd name="connsiteY44" fmla="*/ 990163 h 2187138"/>
              <a:gd name="connsiteX45" fmla="*/ 1565275 w 2403475"/>
              <a:gd name="connsiteY45" fmla="*/ 1002863 h 2187138"/>
              <a:gd name="connsiteX46" fmla="*/ 1574800 w 2403475"/>
              <a:gd name="connsiteY46" fmla="*/ 1006038 h 2187138"/>
              <a:gd name="connsiteX47" fmla="*/ 1603375 w 2403475"/>
              <a:gd name="connsiteY47" fmla="*/ 1015563 h 2187138"/>
              <a:gd name="connsiteX48" fmla="*/ 1616075 w 2403475"/>
              <a:gd name="connsiteY48" fmla="*/ 1028263 h 2187138"/>
              <a:gd name="connsiteX49" fmla="*/ 1635125 w 2403475"/>
              <a:gd name="connsiteY49" fmla="*/ 1040963 h 2187138"/>
              <a:gd name="connsiteX50" fmla="*/ 1676400 w 2403475"/>
              <a:gd name="connsiteY50" fmla="*/ 1063188 h 2187138"/>
              <a:gd name="connsiteX51" fmla="*/ 1685925 w 2403475"/>
              <a:gd name="connsiteY51" fmla="*/ 1066363 h 2187138"/>
              <a:gd name="connsiteX52" fmla="*/ 1704975 w 2403475"/>
              <a:gd name="connsiteY52" fmla="*/ 1075888 h 2187138"/>
              <a:gd name="connsiteX53" fmla="*/ 1720850 w 2403475"/>
              <a:gd name="connsiteY53" fmla="*/ 1088588 h 2187138"/>
              <a:gd name="connsiteX54" fmla="*/ 1730375 w 2403475"/>
              <a:gd name="connsiteY54" fmla="*/ 1091763 h 2187138"/>
              <a:gd name="connsiteX55" fmla="*/ 1739900 w 2403475"/>
              <a:gd name="connsiteY55" fmla="*/ 1098113 h 2187138"/>
              <a:gd name="connsiteX56" fmla="*/ 1746250 w 2403475"/>
              <a:gd name="connsiteY56" fmla="*/ 1123513 h 2187138"/>
              <a:gd name="connsiteX57" fmla="*/ 1752600 w 2403475"/>
              <a:gd name="connsiteY57" fmla="*/ 1133038 h 2187138"/>
              <a:gd name="connsiteX58" fmla="*/ 1781175 w 2403475"/>
              <a:gd name="connsiteY58" fmla="*/ 1158438 h 2187138"/>
              <a:gd name="connsiteX59" fmla="*/ 1793875 w 2403475"/>
              <a:gd name="connsiteY59" fmla="*/ 1164788 h 2187138"/>
              <a:gd name="connsiteX60" fmla="*/ 1819275 w 2403475"/>
              <a:gd name="connsiteY60" fmla="*/ 1180663 h 2187138"/>
              <a:gd name="connsiteX61" fmla="*/ 1841500 w 2403475"/>
              <a:gd name="connsiteY61" fmla="*/ 1193363 h 2187138"/>
              <a:gd name="connsiteX62" fmla="*/ 1854200 w 2403475"/>
              <a:gd name="connsiteY62" fmla="*/ 1202888 h 2187138"/>
              <a:gd name="connsiteX63" fmla="*/ 1873250 w 2403475"/>
              <a:gd name="connsiteY63" fmla="*/ 1209238 h 2187138"/>
              <a:gd name="connsiteX64" fmla="*/ 1879600 w 2403475"/>
              <a:gd name="connsiteY64" fmla="*/ 1218763 h 2187138"/>
              <a:gd name="connsiteX65" fmla="*/ 1905000 w 2403475"/>
              <a:gd name="connsiteY65" fmla="*/ 1225113 h 2187138"/>
              <a:gd name="connsiteX66" fmla="*/ 1914525 w 2403475"/>
              <a:gd name="connsiteY66" fmla="*/ 1228288 h 2187138"/>
              <a:gd name="connsiteX67" fmla="*/ 1930400 w 2403475"/>
              <a:gd name="connsiteY67" fmla="*/ 1237813 h 2187138"/>
              <a:gd name="connsiteX68" fmla="*/ 1946275 w 2403475"/>
              <a:gd name="connsiteY68" fmla="*/ 1240988 h 2187138"/>
              <a:gd name="connsiteX69" fmla="*/ 1974850 w 2403475"/>
              <a:gd name="connsiteY69" fmla="*/ 1260038 h 2187138"/>
              <a:gd name="connsiteX70" fmla="*/ 1984375 w 2403475"/>
              <a:gd name="connsiteY70" fmla="*/ 1266388 h 2187138"/>
              <a:gd name="connsiteX71" fmla="*/ 1993900 w 2403475"/>
              <a:gd name="connsiteY71" fmla="*/ 1269563 h 2187138"/>
              <a:gd name="connsiteX72" fmla="*/ 2051050 w 2403475"/>
              <a:gd name="connsiteY72" fmla="*/ 1269563 h 2187138"/>
              <a:gd name="connsiteX73" fmla="*/ 2057400 w 2403475"/>
              <a:gd name="connsiteY73" fmla="*/ 1279088 h 2187138"/>
              <a:gd name="connsiteX74" fmla="*/ 2101850 w 2403475"/>
              <a:gd name="connsiteY74" fmla="*/ 1282263 h 2187138"/>
              <a:gd name="connsiteX75" fmla="*/ 2114550 w 2403475"/>
              <a:gd name="connsiteY75" fmla="*/ 1314013 h 2187138"/>
              <a:gd name="connsiteX76" fmla="*/ 2117725 w 2403475"/>
              <a:gd name="connsiteY76" fmla="*/ 1323538 h 2187138"/>
              <a:gd name="connsiteX77" fmla="*/ 2127250 w 2403475"/>
              <a:gd name="connsiteY77" fmla="*/ 1329888 h 2187138"/>
              <a:gd name="connsiteX78" fmla="*/ 2136775 w 2403475"/>
              <a:gd name="connsiteY78" fmla="*/ 1339413 h 2187138"/>
              <a:gd name="connsiteX79" fmla="*/ 2155825 w 2403475"/>
              <a:gd name="connsiteY79" fmla="*/ 1348938 h 2187138"/>
              <a:gd name="connsiteX80" fmla="*/ 2174875 w 2403475"/>
              <a:gd name="connsiteY80" fmla="*/ 1364813 h 2187138"/>
              <a:gd name="connsiteX81" fmla="*/ 2184400 w 2403475"/>
              <a:gd name="connsiteY81" fmla="*/ 1412438 h 2187138"/>
              <a:gd name="connsiteX82" fmla="*/ 2190750 w 2403475"/>
              <a:gd name="connsiteY82" fmla="*/ 1428313 h 2187138"/>
              <a:gd name="connsiteX83" fmla="*/ 2200275 w 2403475"/>
              <a:gd name="connsiteY83" fmla="*/ 1434663 h 2187138"/>
              <a:gd name="connsiteX84" fmla="*/ 2232025 w 2403475"/>
              <a:gd name="connsiteY84" fmla="*/ 1453713 h 2187138"/>
              <a:gd name="connsiteX85" fmla="*/ 2254250 w 2403475"/>
              <a:gd name="connsiteY85" fmla="*/ 1469588 h 2187138"/>
              <a:gd name="connsiteX86" fmla="*/ 2263775 w 2403475"/>
              <a:gd name="connsiteY86" fmla="*/ 1504513 h 2187138"/>
              <a:gd name="connsiteX87" fmla="*/ 2266950 w 2403475"/>
              <a:gd name="connsiteY87" fmla="*/ 1523563 h 2187138"/>
              <a:gd name="connsiteX88" fmla="*/ 2273300 w 2403475"/>
              <a:gd name="connsiteY88" fmla="*/ 1558488 h 2187138"/>
              <a:gd name="connsiteX89" fmla="*/ 2276475 w 2403475"/>
              <a:gd name="connsiteY89" fmla="*/ 1568013 h 2187138"/>
              <a:gd name="connsiteX90" fmla="*/ 2301875 w 2403475"/>
              <a:gd name="connsiteY90" fmla="*/ 1577538 h 2187138"/>
              <a:gd name="connsiteX91" fmla="*/ 2311400 w 2403475"/>
              <a:gd name="connsiteY91" fmla="*/ 1583888 h 2187138"/>
              <a:gd name="connsiteX92" fmla="*/ 2317750 w 2403475"/>
              <a:gd name="connsiteY92" fmla="*/ 1593413 h 2187138"/>
              <a:gd name="connsiteX93" fmla="*/ 2327275 w 2403475"/>
              <a:gd name="connsiteY93" fmla="*/ 1602938 h 2187138"/>
              <a:gd name="connsiteX94" fmla="*/ 2336800 w 2403475"/>
              <a:gd name="connsiteY94" fmla="*/ 1663263 h 2187138"/>
              <a:gd name="connsiteX95" fmla="*/ 2333625 w 2403475"/>
              <a:gd name="connsiteY95" fmla="*/ 1691838 h 2187138"/>
              <a:gd name="connsiteX96" fmla="*/ 2324100 w 2403475"/>
              <a:gd name="connsiteY96" fmla="*/ 1701363 h 2187138"/>
              <a:gd name="connsiteX97" fmla="*/ 2317750 w 2403475"/>
              <a:gd name="connsiteY97" fmla="*/ 1710888 h 2187138"/>
              <a:gd name="connsiteX98" fmla="*/ 2305050 w 2403475"/>
              <a:gd name="connsiteY98" fmla="*/ 1748988 h 2187138"/>
              <a:gd name="connsiteX99" fmla="*/ 2317750 w 2403475"/>
              <a:gd name="connsiteY99" fmla="*/ 1768038 h 2187138"/>
              <a:gd name="connsiteX100" fmla="*/ 2320925 w 2403475"/>
              <a:gd name="connsiteY100" fmla="*/ 1777563 h 2187138"/>
              <a:gd name="connsiteX101" fmla="*/ 2324100 w 2403475"/>
              <a:gd name="connsiteY101" fmla="*/ 1831538 h 2187138"/>
              <a:gd name="connsiteX102" fmla="*/ 2336800 w 2403475"/>
              <a:gd name="connsiteY102" fmla="*/ 1850588 h 2187138"/>
              <a:gd name="connsiteX103" fmla="*/ 2346325 w 2403475"/>
              <a:gd name="connsiteY103" fmla="*/ 1885513 h 2187138"/>
              <a:gd name="connsiteX104" fmla="*/ 2352675 w 2403475"/>
              <a:gd name="connsiteY104" fmla="*/ 1904563 h 2187138"/>
              <a:gd name="connsiteX105" fmla="*/ 2355850 w 2403475"/>
              <a:gd name="connsiteY105" fmla="*/ 1952188 h 2187138"/>
              <a:gd name="connsiteX106" fmla="*/ 2384425 w 2403475"/>
              <a:gd name="connsiteY106" fmla="*/ 1971238 h 2187138"/>
              <a:gd name="connsiteX107" fmla="*/ 2393950 w 2403475"/>
              <a:gd name="connsiteY107" fmla="*/ 1977588 h 2187138"/>
              <a:gd name="connsiteX108" fmla="*/ 2400300 w 2403475"/>
              <a:gd name="connsiteY108" fmla="*/ 1996638 h 2187138"/>
              <a:gd name="connsiteX109" fmla="*/ 2403475 w 2403475"/>
              <a:gd name="connsiteY109" fmla="*/ 2006163 h 2187138"/>
              <a:gd name="connsiteX110" fmla="*/ 2400300 w 2403475"/>
              <a:gd name="connsiteY110" fmla="*/ 2018863 h 2187138"/>
              <a:gd name="connsiteX111" fmla="*/ 2390775 w 2403475"/>
              <a:gd name="connsiteY111" fmla="*/ 2022038 h 2187138"/>
              <a:gd name="connsiteX112" fmla="*/ 2378075 w 2403475"/>
              <a:gd name="connsiteY112" fmla="*/ 2025213 h 2187138"/>
              <a:gd name="connsiteX113" fmla="*/ 2368550 w 2403475"/>
              <a:gd name="connsiteY113" fmla="*/ 2031563 h 2187138"/>
              <a:gd name="connsiteX114" fmla="*/ 2365375 w 2403475"/>
              <a:gd name="connsiteY114" fmla="*/ 2079188 h 2187138"/>
              <a:gd name="connsiteX115" fmla="*/ 2371725 w 2403475"/>
              <a:gd name="connsiteY115" fmla="*/ 2088713 h 2187138"/>
              <a:gd name="connsiteX116" fmla="*/ 2374900 w 2403475"/>
              <a:gd name="connsiteY116" fmla="*/ 2098238 h 2187138"/>
              <a:gd name="connsiteX117" fmla="*/ 2387600 w 2403475"/>
              <a:gd name="connsiteY117" fmla="*/ 2110938 h 2187138"/>
              <a:gd name="connsiteX118" fmla="*/ 2381250 w 2403475"/>
              <a:gd name="connsiteY118" fmla="*/ 2149038 h 2187138"/>
              <a:gd name="connsiteX119" fmla="*/ 2371725 w 2403475"/>
              <a:gd name="connsiteY119" fmla="*/ 2152213 h 2187138"/>
              <a:gd name="connsiteX120" fmla="*/ 2362200 w 2403475"/>
              <a:gd name="connsiteY120" fmla="*/ 2158563 h 2187138"/>
              <a:gd name="connsiteX121" fmla="*/ 2349500 w 2403475"/>
              <a:gd name="connsiteY121" fmla="*/ 2161738 h 2187138"/>
              <a:gd name="connsiteX122" fmla="*/ 2308225 w 2403475"/>
              <a:gd name="connsiteY122" fmla="*/ 2168088 h 2187138"/>
              <a:gd name="connsiteX123" fmla="*/ 2270125 w 2403475"/>
              <a:gd name="connsiteY123" fmla="*/ 2174438 h 2187138"/>
              <a:gd name="connsiteX124" fmla="*/ 2251075 w 2403475"/>
              <a:gd name="connsiteY124" fmla="*/ 2164913 h 2187138"/>
              <a:gd name="connsiteX125" fmla="*/ 2238375 w 2403475"/>
              <a:gd name="connsiteY125" fmla="*/ 2136338 h 2187138"/>
              <a:gd name="connsiteX126" fmla="*/ 2232025 w 2403475"/>
              <a:gd name="connsiteY126" fmla="*/ 2126813 h 2187138"/>
              <a:gd name="connsiteX127" fmla="*/ 2228850 w 2403475"/>
              <a:gd name="connsiteY127" fmla="*/ 2117288 h 2187138"/>
              <a:gd name="connsiteX128" fmla="*/ 2219325 w 2403475"/>
              <a:gd name="connsiteY128" fmla="*/ 2110938 h 2187138"/>
              <a:gd name="connsiteX129" fmla="*/ 2206625 w 2403475"/>
              <a:gd name="connsiteY129" fmla="*/ 2091888 h 2187138"/>
              <a:gd name="connsiteX130" fmla="*/ 2193925 w 2403475"/>
              <a:gd name="connsiteY130" fmla="*/ 2082363 h 2187138"/>
              <a:gd name="connsiteX131" fmla="*/ 2149475 w 2403475"/>
              <a:gd name="connsiteY131" fmla="*/ 2066488 h 2187138"/>
              <a:gd name="connsiteX132" fmla="*/ 2130425 w 2403475"/>
              <a:gd name="connsiteY132" fmla="*/ 2053788 h 2187138"/>
              <a:gd name="connsiteX133" fmla="*/ 2120900 w 2403475"/>
              <a:gd name="connsiteY133" fmla="*/ 2044263 h 2187138"/>
              <a:gd name="connsiteX134" fmla="*/ 2089150 w 2403475"/>
              <a:gd name="connsiteY134" fmla="*/ 2041088 h 2187138"/>
              <a:gd name="connsiteX135" fmla="*/ 2032000 w 2403475"/>
              <a:gd name="connsiteY135" fmla="*/ 2031563 h 2187138"/>
              <a:gd name="connsiteX136" fmla="*/ 2016125 w 2403475"/>
              <a:gd name="connsiteY136" fmla="*/ 2025213 h 2187138"/>
              <a:gd name="connsiteX137" fmla="*/ 2006600 w 2403475"/>
              <a:gd name="connsiteY137" fmla="*/ 2015688 h 2187138"/>
              <a:gd name="connsiteX138" fmla="*/ 1952625 w 2403475"/>
              <a:gd name="connsiteY138" fmla="*/ 2006163 h 2187138"/>
              <a:gd name="connsiteX139" fmla="*/ 1930400 w 2403475"/>
              <a:gd name="connsiteY139" fmla="*/ 1993463 h 2187138"/>
              <a:gd name="connsiteX140" fmla="*/ 1908175 w 2403475"/>
              <a:gd name="connsiteY140" fmla="*/ 1983938 h 2187138"/>
              <a:gd name="connsiteX141" fmla="*/ 1851025 w 2403475"/>
              <a:gd name="connsiteY141" fmla="*/ 1987113 h 2187138"/>
              <a:gd name="connsiteX142" fmla="*/ 1831975 w 2403475"/>
              <a:gd name="connsiteY142" fmla="*/ 1993463 h 2187138"/>
              <a:gd name="connsiteX143" fmla="*/ 1803400 w 2403475"/>
              <a:gd name="connsiteY143" fmla="*/ 1999813 h 2187138"/>
              <a:gd name="connsiteX144" fmla="*/ 1778000 w 2403475"/>
              <a:gd name="connsiteY144" fmla="*/ 2009338 h 2187138"/>
              <a:gd name="connsiteX145" fmla="*/ 1768475 w 2403475"/>
              <a:gd name="connsiteY145" fmla="*/ 2018863 h 2187138"/>
              <a:gd name="connsiteX146" fmla="*/ 1758950 w 2403475"/>
              <a:gd name="connsiteY146" fmla="*/ 2031563 h 2187138"/>
              <a:gd name="connsiteX147" fmla="*/ 1739900 w 2403475"/>
              <a:gd name="connsiteY147" fmla="*/ 2034738 h 2187138"/>
              <a:gd name="connsiteX148" fmla="*/ 1733550 w 2403475"/>
              <a:gd name="connsiteY148" fmla="*/ 2022038 h 2187138"/>
              <a:gd name="connsiteX149" fmla="*/ 1704975 w 2403475"/>
              <a:gd name="connsiteY149" fmla="*/ 2034738 h 2187138"/>
              <a:gd name="connsiteX150" fmla="*/ 1695450 w 2403475"/>
              <a:gd name="connsiteY150" fmla="*/ 2041088 h 2187138"/>
              <a:gd name="connsiteX151" fmla="*/ 1606550 w 2403475"/>
              <a:gd name="connsiteY151" fmla="*/ 2047438 h 2187138"/>
              <a:gd name="connsiteX152" fmla="*/ 1577975 w 2403475"/>
              <a:gd name="connsiteY152" fmla="*/ 2037913 h 2187138"/>
              <a:gd name="connsiteX153" fmla="*/ 1562100 w 2403475"/>
              <a:gd name="connsiteY153" fmla="*/ 2025213 h 2187138"/>
              <a:gd name="connsiteX154" fmla="*/ 1555750 w 2403475"/>
              <a:gd name="connsiteY154" fmla="*/ 2015688 h 2187138"/>
              <a:gd name="connsiteX155" fmla="*/ 1489075 w 2403475"/>
              <a:gd name="connsiteY155" fmla="*/ 2012513 h 2187138"/>
              <a:gd name="connsiteX156" fmla="*/ 1435100 w 2403475"/>
              <a:gd name="connsiteY156" fmla="*/ 2002988 h 2187138"/>
              <a:gd name="connsiteX157" fmla="*/ 1412875 w 2403475"/>
              <a:gd name="connsiteY157" fmla="*/ 1993463 h 2187138"/>
              <a:gd name="connsiteX158" fmla="*/ 1406525 w 2403475"/>
              <a:gd name="connsiteY158" fmla="*/ 1983938 h 2187138"/>
              <a:gd name="connsiteX159" fmla="*/ 1390650 w 2403475"/>
              <a:gd name="connsiteY159" fmla="*/ 1977588 h 2187138"/>
              <a:gd name="connsiteX160" fmla="*/ 1368425 w 2403475"/>
              <a:gd name="connsiteY160" fmla="*/ 1971238 h 2187138"/>
              <a:gd name="connsiteX161" fmla="*/ 1358900 w 2403475"/>
              <a:gd name="connsiteY161" fmla="*/ 1968063 h 2187138"/>
              <a:gd name="connsiteX162" fmla="*/ 1320800 w 2403475"/>
              <a:gd name="connsiteY162" fmla="*/ 1961713 h 2187138"/>
              <a:gd name="connsiteX163" fmla="*/ 1301750 w 2403475"/>
              <a:gd name="connsiteY163" fmla="*/ 1964888 h 2187138"/>
              <a:gd name="connsiteX164" fmla="*/ 1282700 w 2403475"/>
              <a:gd name="connsiteY164" fmla="*/ 1958538 h 2187138"/>
              <a:gd name="connsiteX165" fmla="*/ 1257300 w 2403475"/>
              <a:gd name="connsiteY165" fmla="*/ 1945838 h 2187138"/>
              <a:gd name="connsiteX166" fmla="*/ 1244600 w 2403475"/>
              <a:gd name="connsiteY166" fmla="*/ 1936313 h 2187138"/>
              <a:gd name="connsiteX167" fmla="*/ 1235075 w 2403475"/>
              <a:gd name="connsiteY167" fmla="*/ 1929963 h 2187138"/>
              <a:gd name="connsiteX168" fmla="*/ 1222375 w 2403475"/>
              <a:gd name="connsiteY168" fmla="*/ 1933138 h 2187138"/>
              <a:gd name="connsiteX169" fmla="*/ 1174750 w 2403475"/>
              <a:gd name="connsiteY169" fmla="*/ 1920438 h 2187138"/>
              <a:gd name="connsiteX170" fmla="*/ 1152525 w 2403475"/>
              <a:gd name="connsiteY170" fmla="*/ 1907738 h 2187138"/>
              <a:gd name="connsiteX171" fmla="*/ 1101725 w 2403475"/>
              <a:gd name="connsiteY171" fmla="*/ 1914088 h 2187138"/>
              <a:gd name="connsiteX172" fmla="*/ 1082675 w 2403475"/>
              <a:gd name="connsiteY172" fmla="*/ 1920438 h 2187138"/>
              <a:gd name="connsiteX173" fmla="*/ 1054100 w 2403475"/>
              <a:gd name="connsiteY173" fmla="*/ 1945838 h 2187138"/>
              <a:gd name="connsiteX174" fmla="*/ 1041400 w 2403475"/>
              <a:gd name="connsiteY174" fmla="*/ 1952188 h 2187138"/>
              <a:gd name="connsiteX175" fmla="*/ 1019175 w 2403475"/>
              <a:gd name="connsiteY175" fmla="*/ 1971238 h 2187138"/>
              <a:gd name="connsiteX176" fmla="*/ 1006475 w 2403475"/>
              <a:gd name="connsiteY176" fmla="*/ 1974413 h 2187138"/>
              <a:gd name="connsiteX177" fmla="*/ 996950 w 2403475"/>
              <a:gd name="connsiteY177" fmla="*/ 1977588 h 2187138"/>
              <a:gd name="connsiteX178" fmla="*/ 968375 w 2403475"/>
              <a:gd name="connsiteY178" fmla="*/ 1993463 h 2187138"/>
              <a:gd name="connsiteX179" fmla="*/ 949325 w 2403475"/>
              <a:gd name="connsiteY179" fmla="*/ 1999813 h 2187138"/>
              <a:gd name="connsiteX180" fmla="*/ 939800 w 2403475"/>
              <a:gd name="connsiteY180" fmla="*/ 2012513 h 2187138"/>
              <a:gd name="connsiteX181" fmla="*/ 927100 w 2403475"/>
              <a:gd name="connsiteY181" fmla="*/ 2015688 h 2187138"/>
              <a:gd name="connsiteX182" fmla="*/ 917575 w 2403475"/>
              <a:gd name="connsiteY182" fmla="*/ 2022038 h 2187138"/>
              <a:gd name="connsiteX183" fmla="*/ 895350 w 2403475"/>
              <a:gd name="connsiteY183" fmla="*/ 2028388 h 2187138"/>
              <a:gd name="connsiteX184" fmla="*/ 885825 w 2403475"/>
              <a:gd name="connsiteY184" fmla="*/ 2034738 h 2187138"/>
              <a:gd name="connsiteX185" fmla="*/ 876300 w 2403475"/>
              <a:gd name="connsiteY185" fmla="*/ 2044263 h 2187138"/>
              <a:gd name="connsiteX186" fmla="*/ 844550 w 2403475"/>
              <a:gd name="connsiteY186" fmla="*/ 2060138 h 2187138"/>
              <a:gd name="connsiteX187" fmla="*/ 838200 w 2403475"/>
              <a:gd name="connsiteY187" fmla="*/ 2079188 h 2187138"/>
              <a:gd name="connsiteX188" fmla="*/ 828675 w 2403475"/>
              <a:gd name="connsiteY188" fmla="*/ 2088713 h 2187138"/>
              <a:gd name="connsiteX189" fmla="*/ 790575 w 2403475"/>
              <a:gd name="connsiteY189" fmla="*/ 2101413 h 2187138"/>
              <a:gd name="connsiteX190" fmla="*/ 784225 w 2403475"/>
              <a:gd name="connsiteY190" fmla="*/ 2114113 h 2187138"/>
              <a:gd name="connsiteX191" fmla="*/ 765175 w 2403475"/>
              <a:gd name="connsiteY191" fmla="*/ 2126813 h 2187138"/>
              <a:gd name="connsiteX192" fmla="*/ 752475 w 2403475"/>
              <a:gd name="connsiteY192" fmla="*/ 2136338 h 2187138"/>
              <a:gd name="connsiteX193" fmla="*/ 727075 w 2403475"/>
              <a:gd name="connsiteY193" fmla="*/ 2152213 h 2187138"/>
              <a:gd name="connsiteX194" fmla="*/ 708025 w 2403475"/>
              <a:gd name="connsiteY194" fmla="*/ 2164913 h 2187138"/>
              <a:gd name="connsiteX195" fmla="*/ 698500 w 2403475"/>
              <a:gd name="connsiteY195" fmla="*/ 2171263 h 2187138"/>
              <a:gd name="connsiteX196" fmla="*/ 660400 w 2403475"/>
              <a:gd name="connsiteY196" fmla="*/ 2187138 h 2187138"/>
              <a:gd name="connsiteX197" fmla="*/ 638175 w 2403475"/>
              <a:gd name="connsiteY197" fmla="*/ 2180788 h 2187138"/>
              <a:gd name="connsiteX198" fmla="*/ 606425 w 2403475"/>
              <a:gd name="connsiteY198" fmla="*/ 2171263 h 2187138"/>
              <a:gd name="connsiteX199" fmla="*/ 596900 w 2403475"/>
              <a:gd name="connsiteY199" fmla="*/ 2177613 h 2187138"/>
              <a:gd name="connsiteX200" fmla="*/ 574675 w 2403475"/>
              <a:gd name="connsiteY200" fmla="*/ 2171263 h 2187138"/>
              <a:gd name="connsiteX201" fmla="*/ 565150 w 2403475"/>
              <a:gd name="connsiteY201" fmla="*/ 2161738 h 2187138"/>
              <a:gd name="connsiteX202" fmla="*/ 552450 w 2403475"/>
              <a:gd name="connsiteY202" fmla="*/ 2139513 h 2187138"/>
              <a:gd name="connsiteX203" fmla="*/ 546100 w 2403475"/>
              <a:gd name="connsiteY203" fmla="*/ 2120463 h 2187138"/>
              <a:gd name="connsiteX204" fmla="*/ 539750 w 2403475"/>
              <a:gd name="connsiteY204" fmla="*/ 2104588 h 2187138"/>
              <a:gd name="connsiteX205" fmla="*/ 536575 w 2403475"/>
              <a:gd name="connsiteY205" fmla="*/ 2085538 h 2187138"/>
              <a:gd name="connsiteX206" fmla="*/ 530225 w 2403475"/>
              <a:gd name="connsiteY206" fmla="*/ 2072838 h 2187138"/>
              <a:gd name="connsiteX207" fmla="*/ 523875 w 2403475"/>
              <a:gd name="connsiteY207" fmla="*/ 2034738 h 2187138"/>
              <a:gd name="connsiteX208" fmla="*/ 520700 w 2403475"/>
              <a:gd name="connsiteY208" fmla="*/ 2006163 h 2187138"/>
              <a:gd name="connsiteX209" fmla="*/ 508000 w 2403475"/>
              <a:gd name="connsiteY209" fmla="*/ 1987113 h 2187138"/>
              <a:gd name="connsiteX210" fmla="*/ 504825 w 2403475"/>
              <a:gd name="connsiteY210" fmla="*/ 1977588 h 2187138"/>
              <a:gd name="connsiteX211" fmla="*/ 482600 w 2403475"/>
              <a:gd name="connsiteY211" fmla="*/ 1945838 h 2187138"/>
              <a:gd name="connsiteX212" fmla="*/ 473075 w 2403475"/>
              <a:gd name="connsiteY212" fmla="*/ 1936313 h 2187138"/>
              <a:gd name="connsiteX213" fmla="*/ 463550 w 2403475"/>
              <a:gd name="connsiteY213" fmla="*/ 1917263 h 2187138"/>
              <a:gd name="connsiteX214" fmla="*/ 444500 w 2403475"/>
              <a:gd name="connsiteY214" fmla="*/ 1869638 h 2187138"/>
              <a:gd name="connsiteX215" fmla="*/ 438150 w 2403475"/>
              <a:gd name="connsiteY215" fmla="*/ 1860113 h 2187138"/>
              <a:gd name="connsiteX216" fmla="*/ 434975 w 2403475"/>
              <a:gd name="connsiteY216" fmla="*/ 1850588 h 2187138"/>
              <a:gd name="connsiteX217" fmla="*/ 419100 w 2403475"/>
              <a:gd name="connsiteY217" fmla="*/ 1831538 h 2187138"/>
              <a:gd name="connsiteX218" fmla="*/ 412750 w 2403475"/>
              <a:gd name="connsiteY218" fmla="*/ 1818838 h 2187138"/>
              <a:gd name="connsiteX219" fmla="*/ 406400 w 2403475"/>
              <a:gd name="connsiteY219" fmla="*/ 1809313 h 2187138"/>
              <a:gd name="connsiteX220" fmla="*/ 403225 w 2403475"/>
              <a:gd name="connsiteY220" fmla="*/ 1793438 h 2187138"/>
              <a:gd name="connsiteX221" fmla="*/ 393700 w 2403475"/>
              <a:gd name="connsiteY221" fmla="*/ 1764863 h 2187138"/>
              <a:gd name="connsiteX222" fmla="*/ 390525 w 2403475"/>
              <a:gd name="connsiteY222" fmla="*/ 1755338 h 2187138"/>
              <a:gd name="connsiteX223" fmla="*/ 387350 w 2403475"/>
              <a:gd name="connsiteY223" fmla="*/ 1745813 h 2187138"/>
              <a:gd name="connsiteX224" fmla="*/ 377825 w 2403475"/>
              <a:gd name="connsiteY224" fmla="*/ 1717238 h 2187138"/>
              <a:gd name="connsiteX225" fmla="*/ 374650 w 2403475"/>
              <a:gd name="connsiteY225" fmla="*/ 1701363 h 2187138"/>
              <a:gd name="connsiteX226" fmla="*/ 368300 w 2403475"/>
              <a:gd name="connsiteY226" fmla="*/ 1688663 h 2187138"/>
              <a:gd name="connsiteX227" fmla="*/ 371475 w 2403475"/>
              <a:gd name="connsiteY227" fmla="*/ 1672788 h 2187138"/>
              <a:gd name="connsiteX228" fmla="*/ 384175 w 2403475"/>
              <a:gd name="connsiteY228" fmla="*/ 1666438 h 2187138"/>
              <a:gd name="connsiteX229" fmla="*/ 434975 w 2403475"/>
              <a:gd name="connsiteY229" fmla="*/ 1660088 h 2187138"/>
              <a:gd name="connsiteX230" fmla="*/ 434975 w 2403475"/>
              <a:gd name="connsiteY230" fmla="*/ 1621988 h 2187138"/>
              <a:gd name="connsiteX231" fmla="*/ 431800 w 2403475"/>
              <a:gd name="connsiteY231" fmla="*/ 1536263 h 2187138"/>
              <a:gd name="connsiteX232" fmla="*/ 425450 w 2403475"/>
              <a:gd name="connsiteY232" fmla="*/ 1526738 h 2187138"/>
              <a:gd name="connsiteX233" fmla="*/ 422275 w 2403475"/>
              <a:gd name="connsiteY233" fmla="*/ 1517213 h 2187138"/>
              <a:gd name="connsiteX234" fmla="*/ 390525 w 2403475"/>
              <a:gd name="connsiteY234" fmla="*/ 1504513 h 2187138"/>
              <a:gd name="connsiteX235" fmla="*/ 365125 w 2403475"/>
              <a:gd name="connsiteY235" fmla="*/ 1498163 h 2187138"/>
              <a:gd name="connsiteX236" fmla="*/ 323850 w 2403475"/>
              <a:gd name="connsiteY236" fmla="*/ 1491813 h 2187138"/>
              <a:gd name="connsiteX237" fmla="*/ 311150 w 2403475"/>
              <a:gd name="connsiteY237" fmla="*/ 1485463 h 2187138"/>
              <a:gd name="connsiteX238" fmla="*/ 282575 w 2403475"/>
              <a:gd name="connsiteY238" fmla="*/ 1472763 h 2187138"/>
              <a:gd name="connsiteX239" fmla="*/ 273050 w 2403475"/>
              <a:gd name="connsiteY239" fmla="*/ 1460063 h 2187138"/>
              <a:gd name="connsiteX240" fmla="*/ 263525 w 2403475"/>
              <a:gd name="connsiteY240" fmla="*/ 1441013 h 2187138"/>
              <a:gd name="connsiteX241" fmla="*/ 238125 w 2403475"/>
              <a:gd name="connsiteY241" fmla="*/ 1421963 h 2187138"/>
              <a:gd name="connsiteX242" fmla="*/ 228600 w 2403475"/>
              <a:gd name="connsiteY242" fmla="*/ 1406088 h 2187138"/>
              <a:gd name="connsiteX243" fmla="*/ 206375 w 2403475"/>
              <a:gd name="connsiteY243" fmla="*/ 1358463 h 2187138"/>
              <a:gd name="connsiteX244" fmla="*/ 203200 w 2403475"/>
              <a:gd name="connsiteY244" fmla="*/ 1288613 h 2187138"/>
              <a:gd name="connsiteX245" fmla="*/ 196850 w 2403475"/>
              <a:gd name="connsiteY245" fmla="*/ 1275913 h 2187138"/>
              <a:gd name="connsiteX246" fmla="*/ 190500 w 2403475"/>
              <a:gd name="connsiteY246" fmla="*/ 1266388 h 2187138"/>
              <a:gd name="connsiteX247" fmla="*/ 184150 w 2403475"/>
              <a:gd name="connsiteY247" fmla="*/ 1253688 h 2187138"/>
              <a:gd name="connsiteX248" fmla="*/ 171450 w 2403475"/>
              <a:gd name="connsiteY248" fmla="*/ 1244163 h 2187138"/>
              <a:gd name="connsiteX249" fmla="*/ 158750 w 2403475"/>
              <a:gd name="connsiteY249" fmla="*/ 1209238 h 2187138"/>
              <a:gd name="connsiteX250" fmla="*/ 165100 w 2403475"/>
              <a:gd name="connsiteY250" fmla="*/ 1183838 h 2187138"/>
              <a:gd name="connsiteX251" fmla="*/ 184150 w 2403475"/>
              <a:gd name="connsiteY251" fmla="*/ 1164788 h 2187138"/>
              <a:gd name="connsiteX252" fmla="*/ 190500 w 2403475"/>
              <a:gd name="connsiteY252" fmla="*/ 1145738 h 2187138"/>
              <a:gd name="connsiteX253" fmla="*/ 187325 w 2403475"/>
              <a:gd name="connsiteY253" fmla="*/ 1133038 h 2187138"/>
              <a:gd name="connsiteX254" fmla="*/ 155575 w 2403475"/>
              <a:gd name="connsiteY254" fmla="*/ 1091763 h 2187138"/>
              <a:gd name="connsiteX255" fmla="*/ 149225 w 2403475"/>
              <a:gd name="connsiteY255" fmla="*/ 1072713 h 2187138"/>
              <a:gd name="connsiteX256" fmla="*/ 133350 w 2403475"/>
              <a:gd name="connsiteY256" fmla="*/ 1040963 h 2187138"/>
              <a:gd name="connsiteX257" fmla="*/ 130175 w 2403475"/>
              <a:gd name="connsiteY257" fmla="*/ 1012388 h 2187138"/>
              <a:gd name="connsiteX258" fmla="*/ 127000 w 2403475"/>
              <a:gd name="connsiteY258" fmla="*/ 1002863 h 2187138"/>
              <a:gd name="connsiteX259" fmla="*/ 114300 w 2403475"/>
              <a:gd name="connsiteY259" fmla="*/ 907613 h 2187138"/>
              <a:gd name="connsiteX260" fmla="*/ 120650 w 2403475"/>
              <a:gd name="connsiteY260" fmla="*/ 850463 h 2187138"/>
              <a:gd name="connsiteX261" fmla="*/ 127000 w 2403475"/>
              <a:gd name="connsiteY261" fmla="*/ 840938 h 2187138"/>
              <a:gd name="connsiteX262" fmla="*/ 130175 w 2403475"/>
              <a:gd name="connsiteY262" fmla="*/ 831413 h 2187138"/>
              <a:gd name="connsiteX263" fmla="*/ 127000 w 2403475"/>
              <a:gd name="connsiteY263" fmla="*/ 790138 h 2187138"/>
              <a:gd name="connsiteX264" fmla="*/ 107950 w 2403475"/>
              <a:gd name="connsiteY264" fmla="*/ 786963 h 2187138"/>
              <a:gd name="connsiteX265" fmla="*/ 73025 w 2403475"/>
              <a:gd name="connsiteY265" fmla="*/ 777438 h 2187138"/>
              <a:gd name="connsiteX266" fmla="*/ 76200 w 2403475"/>
              <a:gd name="connsiteY266" fmla="*/ 742513 h 2187138"/>
              <a:gd name="connsiteX267" fmla="*/ 82550 w 2403475"/>
              <a:gd name="connsiteY267" fmla="*/ 720288 h 2187138"/>
              <a:gd name="connsiteX268" fmla="*/ 79375 w 2403475"/>
              <a:gd name="connsiteY268" fmla="*/ 710763 h 2187138"/>
              <a:gd name="connsiteX269" fmla="*/ 57150 w 2403475"/>
              <a:gd name="connsiteY269" fmla="*/ 701238 h 2187138"/>
              <a:gd name="connsiteX270" fmla="*/ 31750 w 2403475"/>
              <a:gd name="connsiteY270" fmla="*/ 685363 h 2187138"/>
              <a:gd name="connsiteX271" fmla="*/ 25400 w 2403475"/>
              <a:gd name="connsiteY271" fmla="*/ 675838 h 2187138"/>
              <a:gd name="connsiteX272" fmla="*/ 12700 w 2403475"/>
              <a:gd name="connsiteY272" fmla="*/ 653613 h 2187138"/>
              <a:gd name="connsiteX273" fmla="*/ 9525 w 2403475"/>
              <a:gd name="connsiteY273" fmla="*/ 612338 h 2187138"/>
              <a:gd name="connsiteX274" fmla="*/ 0 w 2403475"/>
              <a:gd name="connsiteY274" fmla="*/ 580588 h 2187138"/>
              <a:gd name="connsiteX275" fmla="*/ 9525 w 2403475"/>
              <a:gd name="connsiteY275" fmla="*/ 555188 h 2187138"/>
              <a:gd name="connsiteX276" fmla="*/ 28575 w 2403475"/>
              <a:gd name="connsiteY276" fmla="*/ 545663 h 2187138"/>
              <a:gd name="connsiteX277" fmla="*/ 60325 w 2403475"/>
              <a:gd name="connsiteY277" fmla="*/ 507563 h 2187138"/>
              <a:gd name="connsiteX278" fmla="*/ 63500 w 2403475"/>
              <a:gd name="connsiteY278" fmla="*/ 482163 h 2187138"/>
              <a:gd name="connsiteX279" fmla="*/ 79375 w 2403475"/>
              <a:gd name="connsiteY279" fmla="*/ 447238 h 2187138"/>
              <a:gd name="connsiteX280" fmla="*/ 88900 w 2403475"/>
              <a:gd name="connsiteY280" fmla="*/ 444063 h 2187138"/>
              <a:gd name="connsiteX281" fmla="*/ 114300 w 2403475"/>
              <a:gd name="connsiteY281" fmla="*/ 412313 h 2187138"/>
              <a:gd name="connsiteX282" fmla="*/ 133350 w 2403475"/>
              <a:gd name="connsiteY282" fmla="*/ 386913 h 2187138"/>
              <a:gd name="connsiteX283" fmla="*/ 450850 w 2403475"/>
              <a:gd name="connsiteY283" fmla="*/ 15438 h 2187138"/>
              <a:gd name="connsiteX284" fmla="*/ 539750 w 2403475"/>
              <a:gd name="connsiteY284" fmla="*/ 82113 h 2187138"/>
              <a:gd name="connsiteX285" fmla="*/ 619125 w 2403475"/>
              <a:gd name="connsiteY285" fmla="*/ 190063 h 2187138"/>
              <a:gd name="connsiteX286" fmla="*/ 733425 w 2403475"/>
              <a:gd name="connsiteY286" fmla="*/ 263088 h 2187138"/>
              <a:gd name="connsiteX0" fmla="*/ 1143000 w 2403475"/>
              <a:gd name="connsiteY0" fmla="*/ 365318 h 2171893"/>
              <a:gd name="connsiteX1" fmla="*/ 1168400 w 2403475"/>
              <a:gd name="connsiteY1" fmla="*/ 368493 h 2171893"/>
              <a:gd name="connsiteX2" fmla="*/ 1187450 w 2403475"/>
              <a:gd name="connsiteY2" fmla="*/ 378018 h 2171893"/>
              <a:gd name="connsiteX3" fmla="*/ 1206500 w 2403475"/>
              <a:gd name="connsiteY3" fmla="*/ 387543 h 2171893"/>
              <a:gd name="connsiteX4" fmla="*/ 1222375 w 2403475"/>
              <a:gd name="connsiteY4" fmla="*/ 412943 h 2171893"/>
              <a:gd name="connsiteX5" fmla="*/ 1244600 w 2403475"/>
              <a:gd name="connsiteY5" fmla="*/ 431993 h 2171893"/>
              <a:gd name="connsiteX6" fmla="*/ 1270000 w 2403475"/>
              <a:gd name="connsiteY6" fmla="*/ 435168 h 2171893"/>
              <a:gd name="connsiteX7" fmla="*/ 1279525 w 2403475"/>
              <a:gd name="connsiteY7" fmla="*/ 454218 h 2171893"/>
              <a:gd name="connsiteX8" fmla="*/ 1285875 w 2403475"/>
              <a:gd name="connsiteY8" fmla="*/ 463743 h 2171893"/>
              <a:gd name="connsiteX9" fmla="*/ 1289050 w 2403475"/>
              <a:gd name="connsiteY9" fmla="*/ 476443 h 2171893"/>
              <a:gd name="connsiteX10" fmla="*/ 1295400 w 2403475"/>
              <a:gd name="connsiteY10" fmla="*/ 489143 h 2171893"/>
              <a:gd name="connsiteX11" fmla="*/ 1298575 w 2403475"/>
              <a:gd name="connsiteY11" fmla="*/ 505018 h 2171893"/>
              <a:gd name="connsiteX12" fmla="*/ 1304925 w 2403475"/>
              <a:gd name="connsiteY12" fmla="*/ 524068 h 2171893"/>
              <a:gd name="connsiteX13" fmla="*/ 1311275 w 2403475"/>
              <a:gd name="connsiteY13" fmla="*/ 549468 h 2171893"/>
              <a:gd name="connsiteX14" fmla="*/ 1314450 w 2403475"/>
              <a:gd name="connsiteY14" fmla="*/ 558993 h 2171893"/>
              <a:gd name="connsiteX15" fmla="*/ 1317625 w 2403475"/>
              <a:gd name="connsiteY15" fmla="*/ 571693 h 2171893"/>
              <a:gd name="connsiteX16" fmla="*/ 1327150 w 2403475"/>
              <a:gd name="connsiteY16" fmla="*/ 587568 h 2171893"/>
              <a:gd name="connsiteX17" fmla="*/ 1330325 w 2403475"/>
              <a:gd name="connsiteY17" fmla="*/ 600268 h 2171893"/>
              <a:gd name="connsiteX18" fmla="*/ 1336675 w 2403475"/>
              <a:gd name="connsiteY18" fmla="*/ 609793 h 2171893"/>
              <a:gd name="connsiteX19" fmla="*/ 1339850 w 2403475"/>
              <a:gd name="connsiteY19" fmla="*/ 625668 h 2171893"/>
              <a:gd name="connsiteX20" fmla="*/ 1343025 w 2403475"/>
              <a:gd name="connsiteY20" fmla="*/ 635193 h 2171893"/>
              <a:gd name="connsiteX21" fmla="*/ 1346200 w 2403475"/>
              <a:gd name="connsiteY21" fmla="*/ 647893 h 2171893"/>
              <a:gd name="connsiteX22" fmla="*/ 1352550 w 2403475"/>
              <a:gd name="connsiteY22" fmla="*/ 666943 h 2171893"/>
              <a:gd name="connsiteX23" fmla="*/ 1365250 w 2403475"/>
              <a:gd name="connsiteY23" fmla="*/ 685993 h 2171893"/>
              <a:gd name="connsiteX24" fmla="*/ 1371600 w 2403475"/>
              <a:gd name="connsiteY24" fmla="*/ 695518 h 2171893"/>
              <a:gd name="connsiteX25" fmla="*/ 1390650 w 2403475"/>
              <a:gd name="connsiteY25" fmla="*/ 730443 h 2171893"/>
              <a:gd name="connsiteX26" fmla="*/ 1400175 w 2403475"/>
              <a:gd name="connsiteY26" fmla="*/ 739968 h 2171893"/>
              <a:gd name="connsiteX27" fmla="*/ 1441450 w 2403475"/>
              <a:gd name="connsiteY27" fmla="*/ 743143 h 2171893"/>
              <a:gd name="connsiteX28" fmla="*/ 1454150 w 2403475"/>
              <a:gd name="connsiteY28" fmla="*/ 749493 h 2171893"/>
              <a:gd name="connsiteX29" fmla="*/ 1457325 w 2403475"/>
              <a:gd name="connsiteY29" fmla="*/ 759018 h 2171893"/>
              <a:gd name="connsiteX30" fmla="*/ 1466850 w 2403475"/>
              <a:gd name="connsiteY30" fmla="*/ 774893 h 2171893"/>
              <a:gd name="connsiteX31" fmla="*/ 1444625 w 2403475"/>
              <a:gd name="connsiteY31" fmla="*/ 790768 h 2171893"/>
              <a:gd name="connsiteX32" fmla="*/ 1403350 w 2403475"/>
              <a:gd name="connsiteY32" fmla="*/ 812993 h 2171893"/>
              <a:gd name="connsiteX33" fmla="*/ 1393825 w 2403475"/>
              <a:gd name="connsiteY33" fmla="*/ 844743 h 2171893"/>
              <a:gd name="connsiteX34" fmla="*/ 1390650 w 2403475"/>
              <a:gd name="connsiteY34" fmla="*/ 882843 h 2171893"/>
              <a:gd name="connsiteX35" fmla="*/ 1393825 w 2403475"/>
              <a:gd name="connsiteY35" fmla="*/ 914593 h 2171893"/>
              <a:gd name="connsiteX36" fmla="*/ 1397000 w 2403475"/>
              <a:gd name="connsiteY36" fmla="*/ 924118 h 2171893"/>
              <a:gd name="connsiteX37" fmla="*/ 1406525 w 2403475"/>
              <a:gd name="connsiteY37" fmla="*/ 927293 h 2171893"/>
              <a:gd name="connsiteX38" fmla="*/ 1431925 w 2403475"/>
              <a:gd name="connsiteY38" fmla="*/ 933643 h 2171893"/>
              <a:gd name="connsiteX39" fmla="*/ 1466850 w 2403475"/>
              <a:gd name="connsiteY39" fmla="*/ 943168 h 2171893"/>
              <a:gd name="connsiteX40" fmla="*/ 1466850 w 2403475"/>
              <a:gd name="connsiteY40" fmla="*/ 943168 h 2171893"/>
              <a:gd name="connsiteX41" fmla="*/ 1489075 w 2403475"/>
              <a:gd name="connsiteY41" fmla="*/ 949518 h 2171893"/>
              <a:gd name="connsiteX42" fmla="*/ 1501775 w 2403475"/>
              <a:gd name="connsiteY42" fmla="*/ 962218 h 2171893"/>
              <a:gd name="connsiteX43" fmla="*/ 1546225 w 2403475"/>
              <a:gd name="connsiteY43" fmla="*/ 968568 h 2171893"/>
              <a:gd name="connsiteX44" fmla="*/ 1558925 w 2403475"/>
              <a:gd name="connsiteY44" fmla="*/ 974918 h 2171893"/>
              <a:gd name="connsiteX45" fmla="*/ 1565275 w 2403475"/>
              <a:gd name="connsiteY45" fmla="*/ 987618 h 2171893"/>
              <a:gd name="connsiteX46" fmla="*/ 1574800 w 2403475"/>
              <a:gd name="connsiteY46" fmla="*/ 990793 h 2171893"/>
              <a:gd name="connsiteX47" fmla="*/ 1603375 w 2403475"/>
              <a:gd name="connsiteY47" fmla="*/ 1000318 h 2171893"/>
              <a:gd name="connsiteX48" fmla="*/ 1616075 w 2403475"/>
              <a:gd name="connsiteY48" fmla="*/ 1013018 h 2171893"/>
              <a:gd name="connsiteX49" fmla="*/ 1635125 w 2403475"/>
              <a:gd name="connsiteY49" fmla="*/ 1025718 h 2171893"/>
              <a:gd name="connsiteX50" fmla="*/ 1676400 w 2403475"/>
              <a:gd name="connsiteY50" fmla="*/ 1047943 h 2171893"/>
              <a:gd name="connsiteX51" fmla="*/ 1685925 w 2403475"/>
              <a:gd name="connsiteY51" fmla="*/ 1051118 h 2171893"/>
              <a:gd name="connsiteX52" fmla="*/ 1704975 w 2403475"/>
              <a:gd name="connsiteY52" fmla="*/ 1060643 h 2171893"/>
              <a:gd name="connsiteX53" fmla="*/ 1720850 w 2403475"/>
              <a:gd name="connsiteY53" fmla="*/ 1073343 h 2171893"/>
              <a:gd name="connsiteX54" fmla="*/ 1730375 w 2403475"/>
              <a:gd name="connsiteY54" fmla="*/ 1076518 h 2171893"/>
              <a:gd name="connsiteX55" fmla="*/ 1739900 w 2403475"/>
              <a:gd name="connsiteY55" fmla="*/ 1082868 h 2171893"/>
              <a:gd name="connsiteX56" fmla="*/ 1746250 w 2403475"/>
              <a:gd name="connsiteY56" fmla="*/ 1108268 h 2171893"/>
              <a:gd name="connsiteX57" fmla="*/ 1752600 w 2403475"/>
              <a:gd name="connsiteY57" fmla="*/ 1117793 h 2171893"/>
              <a:gd name="connsiteX58" fmla="*/ 1781175 w 2403475"/>
              <a:gd name="connsiteY58" fmla="*/ 1143193 h 2171893"/>
              <a:gd name="connsiteX59" fmla="*/ 1793875 w 2403475"/>
              <a:gd name="connsiteY59" fmla="*/ 1149543 h 2171893"/>
              <a:gd name="connsiteX60" fmla="*/ 1819275 w 2403475"/>
              <a:gd name="connsiteY60" fmla="*/ 1165418 h 2171893"/>
              <a:gd name="connsiteX61" fmla="*/ 1841500 w 2403475"/>
              <a:gd name="connsiteY61" fmla="*/ 1178118 h 2171893"/>
              <a:gd name="connsiteX62" fmla="*/ 1854200 w 2403475"/>
              <a:gd name="connsiteY62" fmla="*/ 1187643 h 2171893"/>
              <a:gd name="connsiteX63" fmla="*/ 1873250 w 2403475"/>
              <a:gd name="connsiteY63" fmla="*/ 1193993 h 2171893"/>
              <a:gd name="connsiteX64" fmla="*/ 1879600 w 2403475"/>
              <a:gd name="connsiteY64" fmla="*/ 1203518 h 2171893"/>
              <a:gd name="connsiteX65" fmla="*/ 1905000 w 2403475"/>
              <a:gd name="connsiteY65" fmla="*/ 1209868 h 2171893"/>
              <a:gd name="connsiteX66" fmla="*/ 1914525 w 2403475"/>
              <a:gd name="connsiteY66" fmla="*/ 1213043 h 2171893"/>
              <a:gd name="connsiteX67" fmla="*/ 1930400 w 2403475"/>
              <a:gd name="connsiteY67" fmla="*/ 1222568 h 2171893"/>
              <a:gd name="connsiteX68" fmla="*/ 1946275 w 2403475"/>
              <a:gd name="connsiteY68" fmla="*/ 1225743 h 2171893"/>
              <a:gd name="connsiteX69" fmla="*/ 1974850 w 2403475"/>
              <a:gd name="connsiteY69" fmla="*/ 1244793 h 2171893"/>
              <a:gd name="connsiteX70" fmla="*/ 1984375 w 2403475"/>
              <a:gd name="connsiteY70" fmla="*/ 1251143 h 2171893"/>
              <a:gd name="connsiteX71" fmla="*/ 1993900 w 2403475"/>
              <a:gd name="connsiteY71" fmla="*/ 1254318 h 2171893"/>
              <a:gd name="connsiteX72" fmla="*/ 2051050 w 2403475"/>
              <a:gd name="connsiteY72" fmla="*/ 1254318 h 2171893"/>
              <a:gd name="connsiteX73" fmla="*/ 2057400 w 2403475"/>
              <a:gd name="connsiteY73" fmla="*/ 1263843 h 2171893"/>
              <a:gd name="connsiteX74" fmla="*/ 2101850 w 2403475"/>
              <a:gd name="connsiteY74" fmla="*/ 1267018 h 2171893"/>
              <a:gd name="connsiteX75" fmla="*/ 2114550 w 2403475"/>
              <a:gd name="connsiteY75" fmla="*/ 1298768 h 2171893"/>
              <a:gd name="connsiteX76" fmla="*/ 2117725 w 2403475"/>
              <a:gd name="connsiteY76" fmla="*/ 1308293 h 2171893"/>
              <a:gd name="connsiteX77" fmla="*/ 2127250 w 2403475"/>
              <a:gd name="connsiteY77" fmla="*/ 1314643 h 2171893"/>
              <a:gd name="connsiteX78" fmla="*/ 2136775 w 2403475"/>
              <a:gd name="connsiteY78" fmla="*/ 1324168 h 2171893"/>
              <a:gd name="connsiteX79" fmla="*/ 2155825 w 2403475"/>
              <a:gd name="connsiteY79" fmla="*/ 1333693 h 2171893"/>
              <a:gd name="connsiteX80" fmla="*/ 2174875 w 2403475"/>
              <a:gd name="connsiteY80" fmla="*/ 1349568 h 2171893"/>
              <a:gd name="connsiteX81" fmla="*/ 2184400 w 2403475"/>
              <a:gd name="connsiteY81" fmla="*/ 1397193 h 2171893"/>
              <a:gd name="connsiteX82" fmla="*/ 2190750 w 2403475"/>
              <a:gd name="connsiteY82" fmla="*/ 1413068 h 2171893"/>
              <a:gd name="connsiteX83" fmla="*/ 2200275 w 2403475"/>
              <a:gd name="connsiteY83" fmla="*/ 1419418 h 2171893"/>
              <a:gd name="connsiteX84" fmla="*/ 2232025 w 2403475"/>
              <a:gd name="connsiteY84" fmla="*/ 1438468 h 2171893"/>
              <a:gd name="connsiteX85" fmla="*/ 2254250 w 2403475"/>
              <a:gd name="connsiteY85" fmla="*/ 1454343 h 2171893"/>
              <a:gd name="connsiteX86" fmla="*/ 2263775 w 2403475"/>
              <a:gd name="connsiteY86" fmla="*/ 1489268 h 2171893"/>
              <a:gd name="connsiteX87" fmla="*/ 2266950 w 2403475"/>
              <a:gd name="connsiteY87" fmla="*/ 1508318 h 2171893"/>
              <a:gd name="connsiteX88" fmla="*/ 2273300 w 2403475"/>
              <a:gd name="connsiteY88" fmla="*/ 1543243 h 2171893"/>
              <a:gd name="connsiteX89" fmla="*/ 2276475 w 2403475"/>
              <a:gd name="connsiteY89" fmla="*/ 1552768 h 2171893"/>
              <a:gd name="connsiteX90" fmla="*/ 2301875 w 2403475"/>
              <a:gd name="connsiteY90" fmla="*/ 1562293 h 2171893"/>
              <a:gd name="connsiteX91" fmla="*/ 2311400 w 2403475"/>
              <a:gd name="connsiteY91" fmla="*/ 1568643 h 2171893"/>
              <a:gd name="connsiteX92" fmla="*/ 2317750 w 2403475"/>
              <a:gd name="connsiteY92" fmla="*/ 1578168 h 2171893"/>
              <a:gd name="connsiteX93" fmla="*/ 2327275 w 2403475"/>
              <a:gd name="connsiteY93" fmla="*/ 1587693 h 2171893"/>
              <a:gd name="connsiteX94" fmla="*/ 2336800 w 2403475"/>
              <a:gd name="connsiteY94" fmla="*/ 1648018 h 2171893"/>
              <a:gd name="connsiteX95" fmla="*/ 2333625 w 2403475"/>
              <a:gd name="connsiteY95" fmla="*/ 1676593 h 2171893"/>
              <a:gd name="connsiteX96" fmla="*/ 2324100 w 2403475"/>
              <a:gd name="connsiteY96" fmla="*/ 1686118 h 2171893"/>
              <a:gd name="connsiteX97" fmla="*/ 2317750 w 2403475"/>
              <a:gd name="connsiteY97" fmla="*/ 1695643 h 2171893"/>
              <a:gd name="connsiteX98" fmla="*/ 2305050 w 2403475"/>
              <a:gd name="connsiteY98" fmla="*/ 1733743 h 2171893"/>
              <a:gd name="connsiteX99" fmla="*/ 2317750 w 2403475"/>
              <a:gd name="connsiteY99" fmla="*/ 1752793 h 2171893"/>
              <a:gd name="connsiteX100" fmla="*/ 2320925 w 2403475"/>
              <a:gd name="connsiteY100" fmla="*/ 1762318 h 2171893"/>
              <a:gd name="connsiteX101" fmla="*/ 2324100 w 2403475"/>
              <a:gd name="connsiteY101" fmla="*/ 1816293 h 2171893"/>
              <a:gd name="connsiteX102" fmla="*/ 2336800 w 2403475"/>
              <a:gd name="connsiteY102" fmla="*/ 1835343 h 2171893"/>
              <a:gd name="connsiteX103" fmla="*/ 2346325 w 2403475"/>
              <a:gd name="connsiteY103" fmla="*/ 1870268 h 2171893"/>
              <a:gd name="connsiteX104" fmla="*/ 2352675 w 2403475"/>
              <a:gd name="connsiteY104" fmla="*/ 1889318 h 2171893"/>
              <a:gd name="connsiteX105" fmla="*/ 2355850 w 2403475"/>
              <a:gd name="connsiteY105" fmla="*/ 1936943 h 2171893"/>
              <a:gd name="connsiteX106" fmla="*/ 2384425 w 2403475"/>
              <a:gd name="connsiteY106" fmla="*/ 1955993 h 2171893"/>
              <a:gd name="connsiteX107" fmla="*/ 2393950 w 2403475"/>
              <a:gd name="connsiteY107" fmla="*/ 1962343 h 2171893"/>
              <a:gd name="connsiteX108" fmla="*/ 2400300 w 2403475"/>
              <a:gd name="connsiteY108" fmla="*/ 1981393 h 2171893"/>
              <a:gd name="connsiteX109" fmla="*/ 2403475 w 2403475"/>
              <a:gd name="connsiteY109" fmla="*/ 1990918 h 2171893"/>
              <a:gd name="connsiteX110" fmla="*/ 2400300 w 2403475"/>
              <a:gd name="connsiteY110" fmla="*/ 2003618 h 2171893"/>
              <a:gd name="connsiteX111" fmla="*/ 2390775 w 2403475"/>
              <a:gd name="connsiteY111" fmla="*/ 2006793 h 2171893"/>
              <a:gd name="connsiteX112" fmla="*/ 2378075 w 2403475"/>
              <a:gd name="connsiteY112" fmla="*/ 2009968 h 2171893"/>
              <a:gd name="connsiteX113" fmla="*/ 2368550 w 2403475"/>
              <a:gd name="connsiteY113" fmla="*/ 2016318 h 2171893"/>
              <a:gd name="connsiteX114" fmla="*/ 2365375 w 2403475"/>
              <a:gd name="connsiteY114" fmla="*/ 2063943 h 2171893"/>
              <a:gd name="connsiteX115" fmla="*/ 2371725 w 2403475"/>
              <a:gd name="connsiteY115" fmla="*/ 2073468 h 2171893"/>
              <a:gd name="connsiteX116" fmla="*/ 2374900 w 2403475"/>
              <a:gd name="connsiteY116" fmla="*/ 2082993 h 2171893"/>
              <a:gd name="connsiteX117" fmla="*/ 2387600 w 2403475"/>
              <a:gd name="connsiteY117" fmla="*/ 2095693 h 2171893"/>
              <a:gd name="connsiteX118" fmla="*/ 2381250 w 2403475"/>
              <a:gd name="connsiteY118" fmla="*/ 2133793 h 2171893"/>
              <a:gd name="connsiteX119" fmla="*/ 2371725 w 2403475"/>
              <a:gd name="connsiteY119" fmla="*/ 2136968 h 2171893"/>
              <a:gd name="connsiteX120" fmla="*/ 2362200 w 2403475"/>
              <a:gd name="connsiteY120" fmla="*/ 2143318 h 2171893"/>
              <a:gd name="connsiteX121" fmla="*/ 2349500 w 2403475"/>
              <a:gd name="connsiteY121" fmla="*/ 2146493 h 2171893"/>
              <a:gd name="connsiteX122" fmla="*/ 2308225 w 2403475"/>
              <a:gd name="connsiteY122" fmla="*/ 2152843 h 2171893"/>
              <a:gd name="connsiteX123" fmla="*/ 2270125 w 2403475"/>
              <a:gd name="connsiteY123" fmla="*/ 2159193 h 2171893"/>
              <a:gd name="connsiteX124" fmla="*/ 2251075 w 2403475"/>
              <a:gd name="connsiteY124" fmla="*/ 2149668 h 2171893"/>
              <a:gd name="connsiteX125" fmla="*/ 2238375 w 2403475"/>
              <a:gd name="connsiteY125" fmla="*/ 2121093 h 2171893"/>
              <a:gd name="connsiteX126" fmla="*/ 2232025 w 2403475"/>
              <a:gd name="connsiteY126" fmla="*/ 2111568 h 2171893"/>
              <a:gd name="connsiteX127" fmla="*/ 2228850 w 2403475"/>
              <a:gd name="connsiteY127" fmla="*/ 2102043 h 2171893"/>
              <a:gd name="connsiteX128" fmla="*/ 2219325 w 2403475"/>
              <a:gd name="connsiteY128" fmla="*/ 2095693 h 2171893"/>
              <a:gd name="connsiteX129" fmla="*/ 2206625 w 2403475"/>
              <a:gd name="connsiteY129" fmla="*/ 2076643 h 2171893"/>
              <a:gd name="connsiteX130" fmla="*/ 2193925 w 2403475"/>
              <a:gd name="connsiteY130" fmla="*/ 2067118 h 2171893"/>
              <a:gd name="connsiteX131" fmla="*/ 2149475 w 2403475"/>
              <a:gd name="connsiteY131" fmla="*/ 2051243 h 2171893"/>
              <a:gd name="connsiteX132" fmla="*/ 2130425 w 2403475"/>
              <a:gd name="connsiteY132" fmla="*/ 2038543 h 2171893"/>
              <a:gd name="connsiteX133" fmla="*/ 2120900 w 2403475"/>
              <a:gd name="connsiteY133" fmla="*/ 2029018 h 2171893"/>
              <a:gd name="connsiteX134" fmla="*/ 2089150 w 2403475"/>
              <a:gd name="connsiteY134" fmla="*/ 2025843 h 2171893"/>
              <a:gd name="connsiteX135" fmla="*/ 2032000 w 2403475"/>
              <a:gd name="connsiteY135" fmla="*/ 2016318 h 2171893"/>
              <a:gd name="connsiteX136" fmla="*/ 2016125 w 2403475"/>
              <a:gd name="connsiteY136" fmla="*/ 2009968 h 2171893"/>
              <a:gd name="connsiteX137" fmla="*/ 2006600 w 2403475"/>
              <a:gd name="connsiteY137" fmla="*/ 2000443 h 2171893"/>
              <a:gd name="connsiteX138" fmla="*/ 1952625 w 2403475"/>
              <a:gd name="connsiteY138" fmla="*/ 1990918 h 2171893"/>
              <a:gd name="connsiteX139" fmla="*/ 1930400 w 2403475"/>
              <a:gd name="connsiteY139" fmla="*/ 1978218 h 2171893"/>
              <a:gd name="connsiteX140" fmla="*/ 1908175 w 2403475"/>
              <a:gd name="connsiteY140" fmla="*/ 1968693 h 2171893"/>
              <a:gd name="connsiteX141" fmla="*/ 1851025 w 2403475"/>
              <a:gd name="connsiteY141" fmla="*/ 1971868 h 2171893"/>
              <a:gd name="connsiteX142" fmla="*/ 1831975 w 2403475"/>
              <a:gd name="connsiteY142" fmla="*/ 1978218 h 2171893"/>
              <a:gd name="connsiteX143" fmla="*/ 1803400 w 2403475"/>
              <a:gd name="connsiteY143" fmla="*/ 1984568 h 2171893"/>
              <a:gd name="connsiteX144" fmla="*/ 1778000 w 2403475"/>
              <a:gd name="connsiteY144" fmla="*/ 1994093 h 2171893"/>
              <a:gd name="connsiteX145" fmla="*/ 1768475 w 2403475"/>
              <a:gd name="connsiteY145" fmla="*/ 2003618 h 2171893"/>
              <a:gd name="connsiteX146" fmla="*/ 1758950 w 2403475"/>
              <a:gd name="connsiteY146" fmla="*/ 2016318 h 2171893"/>
              <a:gd name="connsiteX147" fmla="*/ 1739900 w 2403475"/>
              <a:gd name="connsiteY147" fmla="*/ 2019493 h 2171893"/>
              <a:gd name="connsiteX148" fmla="*/ 1733550 w 2403475"/>
              <a:gd name="connsiteY148" fmla="*/ 2006793 h 2171893"/>
              <a:gd name="connsiteX149" fmla="*/ 1704975 w 2403475"/>
              <a:gd name="connsiteY149" fmla="*/ 2019493 h 2171893"/>
              <a:gd name="connsiteX150" fmla="*/ 1695450 w 2403475"/>
              <a:gd name="connsiteY150" fmla="*/ 2025843 h 2171893"/>
              <a:gd name="connsiteX151" fmla="*/ 1606550 w 2403475"/>
              <a:gd name="connsiteY151" fmla="*/ 2032193 h 2171893"/>
              <a:gd name="connsiteX152" fmla="*/ 1577975 w 2403475"/>
              <a:gd name="connsiteY152" fmla="*/ 2022668 h 2171893"/>
              <a:gd name="connsiteX153" fmla="*/ 1562100 w 2403475"/>
              <a:gd name="connsiteY153" fmla="*/ 2009968 h 2171893"/>
              <a:gd name="connsiteX154" fmla="*/ 1555750 w 2403475"/>
              <a:gd name="connsiteY154" fmla="*/ 2000443 h 2171893"/>
              <a:gd name="connsiteX155" fmla="*/ 1489075 w 2403475"/>
              <a:gd name="connsiteY155" fmla="*/ 1997268 h 2171893"/>
              <a:gd name="connsiteX156" fmla="*/ 1435100 w 2403475"/>
              <a:gd name="connsiteY156" fmla="*/ 1987743 h 2171893"/>
              <a:gd name="connsiteX157" fmla="*/ 1412875 w 2403475"/>
              <a:gd name="connsiteY157" fmla="*/ 1978218 h 2171893"/>
              <a:gd name="connsiteX158" fmla="*/ 1406525 w 2403475"/>
              <a:gd name="connsiteY158" fmla="*/ 1968693 h 2171893"/>
              <a:gd name="connsiteX159" fmla="*/ 1390650 w 2403475"/>
              <a:gd name="connsiteY159" fmla="*/ 1962343 h 2171893"/>
              <a:gd name="connsiteX160" fmla="*/ 1368425 w 2403475"/>
              <a:gd name="connsiteY160" fmla="*/ 1955993 h 2171893"/>
              <a:gd name="connsiteX161" fmla="*/ 1358900 w 2403475"/>
              <a:gd name="connsiteY161" fmla="*/ 1952818 h 2171893"/>
              <a:gd name="connsiteX162" fmla="*/ 1320800 w 2403475"/>
              <a:gd name="connsiteY162" fmla="*/ 1946468 h 2171893"/>
              <a:gd name="connsiteX163" fmla="*/ 1301750 w 2403475"/>
              <a:gd name="connsiteY163" fmla="*/ 1949643 h 2171893"/>
              <a:gd name="connsiteX164" fmla="*/ 1282700 w 2403475"/>
              <a:gd name="connsiteY164" fmla="*/ 1943293 h 2171893"/>
              <a:gd name="connsiteX165" fmla="*/ 1257300 w 2403475"/>
              <a:gd name="connsiteY165" fmla="*/ 1930593 h 2171893"/>
              <a:gd name="connsiteX166" fmla="*/ 1244600 w 2403475"/>
              <a:gd name="connsiteY166" fmla="*/ 1921068 h 2171893"/>
              <a:gd name="connsiteX167" fmla="*/ 1235075 w 2403475"/>
              <a:gd name="connsiteY167" fmla="*/ 1914718 h 2171893"/>
              <a:gd name="connsiteX168" fmla="*/ 1222375 w 2403475"/>
              <a:gd name="connsiteY168" fmla="*/ 1917893 h 2171893"/>
              <a:gd name="connsiteX169" fmla="*/ 1174750 w 2403475"/>
              <a:gd name="connsiteY169" fmla="*/ 1905193 h 2171893"/>
              <a:gd name="connsiteX170" fmla="*/ 1152525 w 2403475"/>
              <a:gd name="connsiteY170" fmla="*/ 1892493 h 2171893"/>
              <a:gd name="connsiteX171" fmla="*/ 1101725 w 2403475"/>
              <a:gd name="connsiteY171" fmla="*/ 1898843 h 2171893"/>
              <a:gd name="connsiteX172" fmla="*/ 1082675 w 2403475"/>
              <a:gd name="connsiteY172" fmla="*/ 1905193 h 2171893"/>
              <a:gd name="connsiteX173" fmla="*/ 1054100 w 2403475"/>
              <a:gd name="connsiteY173" fmla="*/ 1930593 h 2171893"/>
              <a:gd name="connsiteX174" fmla="*/ 1041400 w 2403475"/>
              <a:gd name="connsiteY174" fmla="*/ 1936943 h 2171893"/>
              <a:gd name="connsiteX175" fmla="*/ 1019175 w 2403475"/>
              <a:gd name="connsiteY175" fmla="*/ 1955993 h 2171893"/>
              <a:gd name="connsiteX176" fmla="*/ 1006475 w 2403475"/>
              <a:gd name="connsiteY176" fmla="*/ 1959168 h 2171893"/>
              <a:gd name="connsiteX177" fmla="*/ 996950 w 2403475"/>
              <a:gd name="connsiteY177" fmla="*/ 1962343 h 2171893"/>
              <a:gd name="connsiteX178" fmla="*/ 968375 w 2403475"/>
              <a:gd name="connsiteY178" fmla="*/ 1978218 h 2171893"/>
              <a:gd name="connsiteX179" fmla="*/ 949325 w 2403475"/>
              <a:gd name="connsiteY179" fmla="*/ 1984568 h 2171893"/>
              <a:gd name="connsiteX180" fmla="*/ 939800 w 2403475"/>
              <a:gd name="connsiteY180" fmla="*/ 1997268 h 2171893"/>
              <a:gd name="connsiteX181" fmla="*/ 927100 w 2403475"/>
              <a:gd name="connsiteY181" fmla="*/ 2000443 h 2171893"/>
              <a:gd name="connsiteX182" fmla="*/ 917575 w 2403475"/>
              <a:gd name="connsiteY182" fmla="*/ 2006793 h 2171893"/>
              <a:gd name="connsiteX183" fmla="*/ 895350 w 2403475"/>
              <a:gd name="connsiteY183" fmla="*/ 2013143 h 2171893"/>
              <a:gd name="connsiteX184" fmla="*/ 885825 w 2403475"/>
              <a:gd name="connsiteY184" fmla="*/ 2019493 h 2171893"/>
              <a:gd name="connsiteX185" fmla="*/ 876300 w 2403475"/>
              <a:gd name="connsiteY185" fmla="*/ 2029018 h 2171893"/>
              <a:gd name="connsiteX186" fmla="*/ 844550 w 2403475"/>
              <a:gd name="connsiteY186" fmla="*/ 2044893 h 2171893"/>
              <a:gd name="connsiteX187" fmla="*/ 838200 w 2403475"/>
              <a:gd name="connsiteY187" fmla="*/ 2063943 h 2171893"/>
              <a:gd name="connsiteX188" fmla="*/ 828675 w 2403475"/>
              <a:gd name="connsiteY188" fmla="*/ 2073468 h 2171893"/>
              <a:gd name="connsiteX189" fmla="*/ 790575 w 2403475"/>
              <a:gd name="connsiteY189" fmla="*/ 2086168 h 2171893"/>
              <a:gd name="connsiteX190" fmla="*/ 784225 w 2403475"/>
              <a:gd name="connsiteY190" fmla="*/ 2098868 h 2171893"/>
              <a:gd name="connsiteX191" fmla="*/ 765175 w 2403475"/>
              <a:gd name="connsiteY191" fmla="*/ 2111568 h 2171893"/>
              <a:gd name="connsiteX192" fmla="*/ 752475 w 2403475"/>
              <a:gd name="connsiteY192" fmla="*/ 2121093 h 2171893"/>
              <a:gd name="connsiteX193" fmla="*/ 727075 w 2403475"/>
              <a:gd name="connsiteY193" fmla="*/ 2136968 h 2171893"/>
              <a:gd name="connsiteX194" fmla="*/ 708025 w 2403475"/>
              <a:gd name="connsiteY194" fmla="*/ 2149668 h 2171893"/>
              <a:gd name="connsiteX195" fmla="*/ 698500 w 2403475"/>
              <a:gd name="connsiteY195" fmla="*/ 2156018 h 2171893"/>
              <a:gd name="connsiteX196" fmla="*/ 660400 w 2403475"/>
              <a:gd name="connsiteY196" fmla="*/ 2171893 h 2171893"/>
              <a:gd name="connsiteX197" fmla="*/ 638175 w 2403475"/>
              <a:gd name="connsiteY197" fmla="*/ 2165543 h 2171893"/>
              <a:gd name="connsiteX198" fmla="*/ 606425 w 2403475"/>
              <a:gd name="connsiteY198" fmla="*/ 2156018 h 2171893"/>
              <a:gd name="connsiteX199" fmla="*/ 596900 w 2403475"/>
              <a:gd name="connsiteY199" fmla="*/ 2162368 h 2171893"/>
              <a:gd name="connsiteX200" fmla="*/ 574675 w 2403475"/>
              <a:gd name="connsiteY200" fmla="*/ 2156018 h 2171893"/>
              <a:gd name="connsiteX201" fmla="*/ 565150 w 2403475"/>
              <a:gd name="connsiteY201" fmla="*/ 2146493 h 2171893"/>
              <a:gd name="connsiteX202" fmla="*/ 552450 w 2403475"/>
              <a:gd name="connsiteY202" fmla="*/ 2124268 h 2171893"/>
              <a:gd name="connsiteX203" fmla="*/ 546100 w 2403475"/>
              <a:gd name="connsiteY203" fmla="*/ 2105218 h 2171893"/>
              <a:gd name="connsiteX204" fmla="*/ 539750 w 2403475"/>
              <a:gd name="connsiteY204" fmla="*/ 2089343 h 2171893"/>
              <a:gd name="connsiteX205" fmla="*/ 536575 w 2403475"/>
              <a:gd name="connsiteY205" fmla="*/ 2070293 h 2171893"/>
              <a:gd name="connsiteX206" fmla="*/ 530225 w 2403475"/>
              <a:gd name="connsiteY206" fmla="*/ 2057593 h 2171893"/>
              <a:gd name="connsiteX207" fmla="*/ 523875 w 2403475"/>
              <a:gd name="connsiteY207" fmla="*/ 2019493 h 2171893"/>
              <a:gd name="connsiteX208" fmla="*/ 520700 w 2403475"/>
              <a:gd name="connsiteY208" fmla="*/ 1990918 h 2171893"/>
              <a:gd name="connsiteX209" fmla="*/ 508000 w 2403475"/>
              <a:gd name="connsiteY209" fmla="*/ 1971868 h 2171893"/>
              <a:gd name="connsiteX210" fmla="*/ 504825 w 2403475"/>
              <a:gd name="connsiteY210" fmla="*/ 1962343 h 2171893"/>
              <a:gd name="connsiteX211" fmla="*/ 482600 w 2403475"/>
              <a:gd name="connsiteY211" fmla="*/ 1930593 h 2171893"/>
              <a:gd name="connsiteX212" fmla="*/ 473075 w 2403475"/>
              <a:gd name="connsiteY212" fmla="*/ 1921068 h 2171893"/>
              <a:gd name="connsiteX213" fmla="*/ 463550 w 2403475"/>
              <a:gd name="connsiteY213" fmla="*/ 1902018 h 2171893"/>
              <a:gd name="connsiteX214" fmla="*/ 444500 w 2403475"/>
              <a:gd name="connsiteY214" fmla="*/ 1854393 h 2171893"/>
              <a:gd name="connsiteX215" fmla="*/ 438150 w 2403475"/>
              <a:gd name="connsiteY215" fmla="*/ 1844868 h 2171893"/>
              <a:gd name="connsiteX216" fmla="*/ 434975 w 2403475"/>
              <a:gd name="connsiteY216" fmla="*/ 1835343 h 2171893"/>
              <a:gd name="connsiteX217" fmla="*/ 419100 w 2403475"/>
              <a:gd name="connsiteY217" fmla="*/ 1816293 h 2171893"/>
              <a:gd name="connsiteX218" fmla="*/ 412750 w 2403475"/>
              <a:gd name="connsiteY218" fmla="*/ 1803593 h 2171893"/>
              <a:gd name="connsiteX219" fmla="*/ 406400 w 2403475"/>
              <a:gd name="connsiteY219" fmla="*/ 1794068 h 2171893"/>
              <a:gd name="connsiteX220" fmla="*/ 403225 w 2403475"/>
              <a:gd name="connsiteY220" fmla="*/ 1778193 h 2171893"/>
              <a:gd name="connsiteX221" fmla="*/ 393700 w 2403475"/>
              <a:gd name="connsiteY221" fmla="*/ 1749618 h 2171893"/>
              <a:gd name="connsiteX222" fmla="*/ 390525 w 2403475"/>
              <a:gd name="connsiteY222" fmla="*/ 1740093 h 2171893"/>
              <a:gd name="connsiteX223" fmla="*/ 387350 w 2403475"/>
              <a:gd name="connsiteY223" fmla="*/ 1730568 h 2171893"/>
              <a:gd name="connsiteX224" fmla="*/ 377825 w 2403475"/>
              <a:gd name="connsiteY224" fmla="*/ 1701993 h 2171893"/>
              <a:gd name="connsiteX225" fmla="*/ 374650 w 2403475"/>
              <a:gd name="connsiteY225" fmla="*/ 1686118 h 2171893"/>
              <a:gd name="connsiteX226" fmla="*/ 368300 w 2403475"/>
              <a:gd name="connsiteY226" fmla="*/ 1673418 h 2171893"/>
              <a:gd name="connsiteX227" fmla="*/ 371475 w 2403475"/>
              <a:gd name="connsiteY227" fmla="*/ 1657543 h 2171893"/>
              <a:gd name="connsiteX228" fmla="*/ 384175 w 2403475"/>
              <a:gd name="connsiteY228" fmla="*/ 1651193 h 2171893"/>
              <a:gd name="connsiteX229" fmla="*/ 434975 w 2403475"/>
              <a:gd name="connsiteY229" fmla="*/ 1644843 h 2171893"/>
              <a:gd name="connsiteX230" fmla="*/ 434975 w 2403475"/>
              <a:gd name="connsiteY230" fmla="*/ 1606743 h 2171893"/>
              <a:gd name="connsiteX231" fmla="*/ 431800 w 2403475"/>
              <a:gd name="connsiteY231" fmla="*/ 1521018 h 2171893"/>
              <a:gd name="connsiteX232" fmla="*/ 425450 w 2403475"/>
              <a:gd name="connsiteY232" fmla="*/ 1511493 h 2171893"/>
              <a:gd name="connsiteX233" fmla="*/ 422275 w 2403475"/>
              <a:gd name="connsiteY233" fmla="*/ 1501968 h 2171893"/>
              <a:gd name="connsiteX234" fmla="*/ 390525 w 2403475"/>
              <a:gd name="connsiteY234" fmla="*/ 1489268 h 2171893"/>
              <a:gd name="connsiteX235" fmla="*/ 365125 w 2403475"/>
              <a:gd name="connsiteY235" fmla="*/ 1482918 h 2171893"/>
              <a:gd name="connsiteX236" fmla="*/ 323850 w 2403475"/>
              <a:gd name="connsiteY236" fmla="*/ 1476568 h 2171893"/>
              <a:gd name="connsiteX237" fmla="*/ 311150 w 2403475"/>
              <a:gd name="connsiteY237" fmla="*/ 1470218 h 2171893"/>
              <a:gd name="connsiteX238" fmla="*/ 282575 w 2403475"/>
              <a:gd name="connsiteY238" fmla="*/ 1457518 h 2171893"/>
              <a:gd name="connsiteX239" fmla="*/ 273050 w 2403475"/>
              <a:gd name="connsiteY239" fmla="*/ 1444818 h 2171893"/>
              <a:gd name="connsiteX240" fmla="*/ 263525 w 2403475"/>
              <a:gd name="connsiteY240" fmla="*/ 1425768 h 2171893"/>
              <a:gd name="connsiteX241" fmla="*/ 238125 w 2403475"/>
              <a:gd name="connsiteY241" fmla="*/ 1406718 h 2171893"/>
              <a:gd name="connsiteX242" fmla="*/ 228600 w 2403475"/>
              <a:gd name="connsiteY242" fmla="*/ 1390843 h 2171893"/>
              <a:gd name="connsiteX243" fmla="*/ 206375 w 2403475"/>
              <a:gd name="connsiteY243" fmla="*/ 1343218 h 2171893"/>
              <a:gd name="connsiteX244" fmla="*/ 203200 w 2403475"/>
              <a:gd name="connsiteY244" fmla="*/ 1273368 h 2171893"/>
              <a:gd name="connsiteX245" fmla="*/ 196850 w 2403475"/>
              <a:gd name="connsiteY245" fmla="*/ 1260668 h 2171893"/>
              <a:gd name="connsiteX246" fmla="*/ 190500 w 2403475"/>
              <a:gd name="connsiteY246" fmla="*/ 1251143 h 2171893"/>
              <a:gd name="connsiteX247" fmla="*/ 184150 w 2403475"/>
              <a:gd name="connsiteY247" fmla="*/ 1238443 h 2171893"/>
              <a:gd name="connsiteX248" fmla="*/ 171450 w 2403475"/>
              <a:gd name="connsiteY248" fmla="*/ 1228918 h 2171893"/>
              <a:gd name="connsiteX249" fmla="*/ 158750 w 2403475"/>
              <a:gd name="connsiteY249" fmla="*/ 1193993 h 2171893"/>
              <a:gd name="connsiteX250" fmla="*/ 165100 w 2403475"/>
              <a:gd name="connsiteY250" fmla="*/ 1168593 h 2171893"/>
              <a:gd name="connsiteX251" fmla="*/ 184150 w 2403475"/>
              <a:gd name="connsiteY251" fmla="*/ 1149543 h 2171893"/>
              <a:gd name="connsiteX252" fmla="*/ 190500 w 2403475"/>
              <a:gd name="connsiteY252" fmla="*/ 1130493 h 2171893"/>
              <a:gd name="connsiteX253" fmla="*/ 187325 w 2403475"/>
              <a:gd name="connsiteY253" fmla="*/ 1117793 h 2171893"/>
              <a:gd name="connsiteX254" fmla="*/ 155575 w 2403475"/>
              <a:gd name="connsiteY254" fmla="*/ 1076518 h 2171893"/>
              <a:gd name="connsiteX255" fmla="*/ 149225 w 2403475"/>
              <a:gd name="connsiteY255" fmla="*/ 1057468 h 2171893"/>
              <a:gd name="connsiteX256" fmla="*/ 133350 w 2403475"/>
              <a:gd name="connsiteY256" fmla="*/ 1025718 h 2171893"/>
              <a:gd name="connsiteX257" fmla="*/ 130175 w 2403475"/>
              <a:gd name="connsiteY257" fmla="*/ 997143 h 2171893"/>
              <a:gd name="connsiteX258" fmla="*/ 127000 w 2403475"/>
              <a:gd name="connsiteY258" fmla="*/ 987618 h 2171893"/>
              <a:gd name="connsiteX259" fmla="*/ 114300 w 2403475"/>
              <a:gd name="connsiteY259" fmla="*/ 892368 h 2171893"/>
              <a:gd name="connsiteX260" fmla="*/ 120650 w 2403475"/>
              <a:gd name="connsiteY260" fmla="*/ 835218 h 2171893"/>
              <a:gd name="connsiteX261" fmla="*/ 127000 w 2403475"/>
              <a:gd name="connsiteY261" fmla="*/ 825693 h 2171893"/>
              <a:gd name="connsiteX262" fmla="*/ 130175 w 2403475"/>
              <a:gd name="connsiteY262" fmla="*/ 816168 h 2171893"/>
              <a:gd name="connsiteX263" fmla="*/ 127000 w 2403475"/>
              <a:gd name="connsiteY263" fmla="*/ 774893 h 2171893"/>
              <a:gd name="connsiteX264" fmla="*/ 107950 w 2403475"/>
              <a:gd name="connsiteY264" fmla="*/ 771718 h 2171893"/>
              <a:gd name="connsiteX265" fmla="*/ 73025 w 2403475"/>
              <a:gd name="connsiteY265" fmla="*/ 762193 h 2171893"/>
              <a:gd name="connsiteX266" fmla="*/ 76200 w 2403475"/>
              <a:gd name="connsiteY266" fmla="*/ 727268 h 2171893"/>
              <a:gd name="connsiteX267" fmla="*/ 82550 w 2403475"/>
              <a:gd name="connsiteY267" fmla="*/ 705043 h 2171893"/>
              <a:gd name="connsiteX268" fmla="*/ 79375 w 2403475"/>
              <a:gd name="connsiteY268" fmla="*/ 695518 h 2171893"/>
              <a:gd name="connsiteX269" fmla="*/ 57150 w 2403475"/>
              <a:gd name="connsiteY269" fmla="*/ 685993 h 2171893"/>
              <a:gd name="connsiteX270" fmla="*/ 31750 w 2403475"/>
              <a:gd name="connsiteY270" fmla="*/ 670118 h 2171893"/>
              <a:gd name="connsiteX271" fmla="*/ 25400 w 2403475"/>
              <a:gd name="connsiteY271" fmla="*/ 660593 h 2171893"/>
              <a:gd name="connsiteX272" fmla="*/ 12700 w 2403475"/>
              <a:gd name="connsiteY272" fmla="*/ 638368 h 2171893"/>
              <a:gd name="connsiteX273" fmla="*/ 9525 w 2403475"/>
              <a:gd name="connsiteY273" fmla="*/ 597093 h 2171893"/>
              <a:gd name="connsiteX274" fmla="*/ 0 w 2403475"/>
              <a:gd name="connsiteY274" fmla="*/ 565343 h 2171893"/>
              <a:gd name="connsiteX275" fmla="*/ 9525 w 2403475"/>
              <a:gd name="connsiteY275" fmla="*/ 539943 h 2171893"/>
              <a:gd name="connsiteX276" fmla="*/ 28575 w 2403475"/>
              <a:gd name="connsiteY276" fmla="*/ 530418 h 2171893"/>
              <a:gd name="connsiteX277" fmla="*/ 60325 w 2403475"/>
              <a:gd name="connsiteY277" fmla="*/ 492318 h 2171893"/>
              <a:gd name="connsiteX278" fmla="*/ 63500 w 2403475"/>
              <a:gd name="connsiteY278" fmla="*/ 466918 h 2171893"/>
              <a:gd name="connsiteX279" fmla="*/ 79375 w 2403475"/>
              <a:gd name="connsiteY279" fmla="*/ 431993 h 2171893"/>
              <a:gd name="connsiteX280" fmla="*/ 88900 w 2403475"/>
              <a:gd name="connsiteY280" fmla="*/ 428818 h 2171893"/>
              <a:gd name="connsiteX281" fmla="*/ 114300 w 2403475"/>
              <a:gd name="connsiteY281" fmla="*/ 397068 h 2171893"/>
              <a:gd name="connsiteX282" fmla="*/ 368300 w 2403475"/>
              <a:gd name="connsiteY282" fmla="*/ 47818 h 2171893"/>
              <a:gd name="connsiteX283" fmla="*/ 450850 w 2403475"/>
              <a:gd name="connsiteY283" fmla="*/ 193 h 2171893"/>
              <a:gd name="connsiteX284" fmla="*/ 539750 w 2403475"/>
              <a:gd name="connsiteY284" fmla="*/ 66868 h 2171893"/>
              <a:gd name="connsiteX285" fmla="*/ 619125 w 2403475"/>
              <a:gd name="connsiteY285" fmla="*/ 174818 h 2171893"/>
              <a:gd name="connsiteX286" fmla="*/ 733425 w 2403475"/>
              <a:gd name="connsiteY286" fmla="*/ 247843 h 2171893"/>
              <a:gd name="connsiteX0" fmla="*/ 1143000 w 2403475"/>
              <a:gd name="connsiteY0" fmla="*/ 365318 h 2171893"/>
              <a:gd name="connsiteX1" fmla="*/ 1168400 w 2403475"/>
              <a:gd name="connsiteY1" fmla="*/ 368493 h 2171893"/>
              <a:gd name="connsiteX2" fmla="*/ 1187450 w 2403475"/>
              <a:gd name="connsiteY2" fmla="*/ 378018 h 2171893"/>
              <a:gd name="connsiteX3" fmla="*/ 1206500 w 2403475"/>
              <a:gd name="connsiteY3" fmla="*/ 387543 h 2171893"/>
              <a:gd name="connsiteX4" fmla="*/ 1222375 w 2403475"/>
              <a:gd name="connsiteY4" fmla="*/ 412943 h 2171893"/>
              <a:gd name="connsiteX5" fmla="*/ 1244600 w 2403475"/>
              <a:gd name="connsiteY5" fmla="*/ 431993 h 2171893"/>
              <a:gd name="connsiteX6" fmla="*/ 1270000 w 2403475"/>
              <a:gd name="connsiteY6" fmla="*/ 435168 h 2171893"/>
              <a:gd name="connsiteX7" fmla="*/ 1279525 w 2403475"/>
              <a:gd name="connsiteY7" fmla="*/ 454218 h 2171893"/>
              <a:gd name="connsiteX8" fmla="*/ 1285875 w 2403475"/>
              <a:gd name="connsiteY8" fmla="*/ 463743 h 2171893"/>
              <a:gd name="connsiteX9" fmla="*/ 1289050 w 2403475"/>
              <a:gd name="connsiteY9" fmla="*/ 476443 h 2171893"/>
              <a:gd name="connsiteX10" fmla="*/ 1295400 w 2403475"/>
              <a:gd name="connsiteY10" fmla="*/ 489143 h 2171893"/>
              <a:gd name="connsiteX11" fmla="*/ 1298575 w 2403475"/>
              <a:gd name="connsiteY11" fmla="*/ 505018 h 2171893"/>
              <a:gd name="connsiteX12" fmla="*/ 1304925 w 2403475"/>
              <a:gd name="connsiteY12" fmla="*/ 524068 h 2171893"/>
              <a:gd name="connsiteX13" fmla="*/ 1311275 w 2403475"/>
              <a:gd name="connsiteY13" fmla="*/ 549468 h 2171893"/>
              <a:gd name="connsiteX14" fmla="*/ 1314450 w 2403475"/>
              <a:gd name="connsiteY14" fmla="*/ 558993 h 2171893"/>
              <a:gd name="connsiteX15" fmla="*/ 1317625 w 2403475"/>
              <a:gd name="connsiteY15" fmla="*/ 571693 h 2171893"/>
              <a:gd name="connsiteX16" fmla="*/ 1327150 w 2403475"/>
              <a:gd name="connsiteY16" fmla="*/ 587568 h 2171893"/>
              <a:gd name="connsiteX17" fmla="*/ 1330325 w 2403475"/>
              <a:gd name="connsiteY17" fmla="*/ 600268 h 2171893"/>
              <a:gd name="connsiteX18" fmla="*/ 1336675 w 2403475"/>
              <a:gd name="connsiteY18" fmla="*/ 609793 h 2171893"/>
              <a:gd name="connsiteX19" fmla="*/ 1339850 w 2403475"/>
              <a:gd name="connsiteY19" fmla="*/ 625668 h 2171893"/>
              <a:gd name="connsiteX20" fmla="*/ 1343025 w 2403475"/>
              <a:gd name="connsiteY20" fmla="*/ 635193 h 2171893"/>
              <a:gd name="connsiteX21" fmla="*/ 1346200 w 2403475"/>
              <a:gd name="connsiteY21" fmla="*/ 647893 h 2171893"/>
              <a:gd name="connsiteX22" fmla="*/ 1352550 w 2403475"/>
              <a:gd name="connsiteY22" fmla="*/ 666943 h 2171893"/>
              <a:gd name="connsiteX23" fmla="*/ 1365250 w 2403475"/>
              <a:gd name="connsiteY23" fmla="*/ 685993 h 2171893"/>
              <a:gd name="connsiteX24" fmla="*/ 1371600 w 2403475"/>
              <a:gd name="connsiteY24" fmla="*/ 695518 h 2171893"/>
              <a:gd name="connsiteX25" fmla="*/ 1390650 w 2403475"/>
              <a:gd name="connsiteY25" fmla="*/ 730443 h 2171893"/>
              <a:gd name="connsiteX26" fmla="*/ 1400175 w 2403475"/>
              <a:gd name="connsiteY26" fmla="*/ 739968 h 2171893"/>
              <a:gd name="connsiteX27" fmla="*/ 1441450 w 2403475"/>
              <a:gd name="connsiteY27" fmla="*/ 743143 h 2171893"/>
              <a:gd name="connsiteX28" fmla="*/ 1454150 w 2403475"/>
              <a:gd name="connsiteY28" fmla="*/ 749493 h 2171893"/>
              <a:gd name="connsiteX29" fmla="*/ 1457325 w 2403475"/>
              <a:gd name="connsiteY29" fmla="*/ 759018 h 2171893"/>
              <a:gd name="connsiteX30" fmla="*/ 1466850 w 2403475"/>
              <a:gd name="connsiteY30" fmla="*/ 774893 h 2171893"/>
              <a:gd name="connsiteX31" fmla="*/ 1444625 w 2403475"/>
              <a:gd name="connsiteY31" fmla="*/ 790768 h 2171893"/>
              <a:gd name="connsiteX32" fmla="*/ 1403350 w 2403475"/>
              <a:gd name="connsiteY32" fmla="*/ 812993 h 2171893"/>
              <a:gd name="connsiteX33" fmla="*/ 1393825 w 2403475"/>
              <a:gd name="connsiteY33" fmla="*/ 844743 h 2171893"/>
              <a:gd name="connsiteX34" fmla="*/ 1390650 w 2403475"/>
              <a:gd name="connsiteY34" fmla="*/ 882843 h 2171893"/>
              <a:gd name="connsiteX35" fmla="*/ 1393825 w 2403475"/>
              <a:gd name="connsiteY35" fmla="*/ 914593 h 2171893"/>
              <a:gd name="connsiteX36" fmla="*/ 1397000 w 2403475"/>
              <a:gd name="connsiteY36" fmla="*/ 924118 h 2171893"/>
              <a:gd name="connsiteX37" fmla="*/ 1406525 w 2403475"/>
              <a:gd name="connsiteY37" fmla="*/ 927293 h 2171893"/>
              <a:gd name="connsiteX38" fmla="*/ 1431925 w 2403475"/>
              <a:gd name="connsiteY38" fmla="*/ 933643 h 2171893"/>
              <a:gd name="connsiteX39" fmla="*/ 1466850 w 2403475"/>
              <a:gd name="connsiteY39" fmla="*/ 943168 h 2171893"/>
              <a:gd name="connsiteX40" fmla="*/ 1466850 w 2403475"/>
              <a:gd name="connsiteY40" fmla="*/ 943168 h 2171893"/>
              <a:gd name="connsiteX41" fmla="*/ 1489075 w 2403475"/>
              <a:gd name="connsiteY41" fmla="*/ 949518 h 2171893"/>
              <a:gd name="connsiteX42" fmla="*/ 1501775 w 2403475"/>
              <a:gd name="connsiteY42" fmla="*/ 962218 h 2171893"/>
              <a:gd name="connsiteX43" fmla="*/ 1546225 w 2403475"/>
              <a:gd name="connsiteY43" fmla="*/ 968568 h 2171893"/>
              <a:gd name="connsiteX44" fmla="*/ 1558925 w 2403475"/>
              <a:gd name="connsiteY44" fmla="*/ 974918 h 2171893"/>
              <a:gd name="connsiteX45" fmla="*/ 1565275 w 2403475"/>
              <a:gd name="connsiteY45" fmla="*/ 987618 h 2171893"/>
              <a:gd name="connsiteX46" fmla="*/ 1574800 w 2403475"/>
              <a:gd name="connsiteY46" fmla="*/ 990793 h 2171893"/>
              <a:gd name="connsiteX47" fmla="*/ 1603375 w 2403475"/>
              <a:gd name="connsiteY47" fmla="*/ 1000318 h 2171893"/>
              <a:gd name="connsiteX48" fmla="*/ 1616075 w 2403475"/>
              <a:gd name="connsiteY48" fmla="*/ 1013018 h 2171893"/>
              <a:gd name="connsiteX49" fmla="*/ 1635125 w 2403475"/>
              <a:gd name="connsiteY49" fmla="*/ 1025718 h 2171893"/>
              <a:gd name="connsiteX50" fmla="*/ 1676400 w 2403475"/>
              <a:gd name="connsiteY50" fmla="*/ 1047943 h 2171893"/>
              <a:gd name="connsiteX51" fmla="*/ 1685925 w 2403475"/>
              <a:gd name="connsiteY51" fmla="*/ 1051118 h 2171893"/>
              <a:gd name="connsiteX52" fmla="*/ 1704975 w 2403475"/>
              <a:gd name="connsiteY52" fmla="*/ 1060643 h 2171893"/>
              <a:gd name="connsiteX53" fmla="*/ 1720850 w 2403475"/>
              <a:gd name="connsiteY53" fmla="*/ 1073343 h 2171893"/>
              <a:gd name="connsiteX54" fmla="*/ 1730375 w 2403475"/>
              <a:gd name="connsiteY54" fmla="*/ 1076518 h 2171893"/>
              <a:gd name="connsiteX55" fmla="*/ 1739900 w 2403475"/>
              <a:gd name="connsiteY55" fmla="*/ 1082868 h 2171893"/>
              <a:gd name="connsiteX56" fmla="*/ 1746250 w 2403475"/>
              <a:gd name="connsiteY56" fmla="*/ 1108268 h 2171893"/>
              <a:gd name="connsiteX57" fmla="*/ 1752600 w 2403475"/>
              <a:gd name="connsiteY57" fmla="*/ 1117793 h 2171893"/>
              <a:gd name="connsiteX58" fmla="*/ 1781175 w 2403475"/>
              <a:gd name="connsiteY58" fmla="*/ 1143193 h 2171893"/>
              <a:gd name="connsiteX59" fmla="*/ 1793875 w 2403475"/>
              <a:gd name="connsiteY59" fmla="*/ 1149543 h 2171893"/>
              <a:gd name="connsiteX60" fmla="*/ 1819275 w 2403475"/>
              <a:gd name="connsiteY60" fmla="*/ 1165418 h 2171893"/>
              <a:gd name="connsiteX61" fmla="*/ 1841500 w 2403475"/>
              <a:gd name="connsiteY61" fmla="*/ 1178118 h 2171893"/>
              <a:gd name="connsiteX62" fmla="*/ 1854200 w 2403475"/>
              <a:gd name="connsiteY62" fmla="*/ 1187643 h 2171893"/>
              <a:gd name="connsiteX63" fmla="*/ 1873250 w 2403475"/>
              <a:gd name="connsiteY63" fmla="*/ 1193993 h 2171893"/>
              <a:gd name="connsiteX64" fmla="*/ 1879600 w 2403475"/>
              <a:gd name="connsiteY64" fmla="*/ 1203518 h 2171893"/>
              <a:gd name="connsiteX65" fmla="*/ 1905000 w 2403475"/>
              <a:gd name="connsiteY65" fmla="*/ 1209868 h 2171893"/>
              <a:gd name="connsiteX66" fmla="*/ 1914525 w 2403475"/>
              <a:gd name="connsiteY66" fmla="*/ 1213043 h 2171893"/>
              <a:gd name="connsiteX67" fmla="*/ 1930400 w 2403475"/>
              <a:gd name="connsiteY67" fmla="*/ 1222568 h 2171893"/>
              <a:gd name="connsiteX68" fmla="*/ 1946275 w 2403475"/>
              <a:gd name="connsiteY68" fmla="*/ 1225743 h 2171893"/>
              <a:gd name="connsiteX69" fmla="*/ 1974850 w 2403475"/>
              <a:gd name="connsiteY69" fmla="*/ 1244793 h 2171893"/>
              <a:gd name="connsiteX70" fmla="*/ 1984375 w 2403475"/>
              <a:gd name="connsiteY70" fmla="*/ 1251143 h 2171893"/>
              <a:gd name="connsiteX71" fmla="*/ 1993900 w 2403475"/>
              <a:gd name="connsiteY71" fmla="*/ 1254318 h 2171893"/>
              <a:gd name="connsiteX72" fmla="*/ 2051050 w 2403475"/>
              <a:gd name="connsiteY72" fmla="*/ 1254318 h 2171893"/>
              <a:gd name="connsiteX73" fmla="*/ 2057400 w 2403475"/>
              <a:gd name="connsiteY73" fmla="*/ 1263843 h 2171893"/>
              <a:gd name="connsiteX74" fmla="*/ 2101850 w 2403475"/>
              <a:gd name="connsiteY74" fmla="*/ 1267018 h 2171893"/>
              <a:gd name="connsiteX75" fmla="*/ 2114550 w 2403475"/>
              <a:gd name="connsiteY75" fmla="*/ 1298768 h 2171893"/>
              <a:gd name="connsiteX76" fmla="*/ 2117725 w 2403475"/>
              <a:gd name="connsiteY76" fmla="*/ 1308293 h 2171893"/>
              <a:gd name="connsiteX77" fmla="*/ 2127250 w 2403475"/>
              <a:gd name="connsiteY77" fmla="*/ 1314643 h 2171893"/>
              <a:gd name="connsiteX78" fmla="*/ 2136775 w 2403475"/>
              <a:gd name="connsiteY78" fmla="*/ 1324168 h 2171893"/>
              <a:gd name="connsiteX79" fmla="*/ 2155825 w 2403475"/>
              <a:gd name="connsiteY79" fmla="*/ 1333693 h 2171893"/>
              <a:gd name="connsiteX80" fmla="*/ 2174875 w 2403475"/>
              <a:gd name="connsiteY80" fmla="*/ 1349568 h 2171893"/>
              <a:gd name="connsiteX81" fmla="*/ 2184400 w 2403475"/>
              <a:gd name="connsiteY81" fmla="*/ 1397193 h 2171893"/>
              <a:gd name="connsiteX82" fmla="*/ 2190750 w 2403475"/>
              <a:gd name="connsiteY82" fmla="*/ 1413068 h 2171893"/>
              <a:gd name="connsiteX83" fmla="*/ 2200275 w 2403475"/>
              <a:gd name="connsiteY83" fmla="*/ 1419418 h 2171893"/>
              <a:gd name="connsiteX84" fmla="*/ 2232025 w 2403475"/>
              <a:gd name="connsiteY84" fmla="*/ 1438468 h 2171893"/>
              <a:gd name="connsiteX85" fmla="*/ 2254250 w 2403475"/>
              <a:gd name="connsiteY85" fmla="*/ 1454343 h 2171893"/>
              <a:gd name="connsiteX86" fmla="*/ 2263775 w 2403475"/>
              <a:gd name="connsiteY86" fmla="*/ 1489268 h 2171893"/>
              <a:gd name="connsiteX87" fmla="*/ 2266950 w 2403475"/>
              <a:gd name="connsiteY87" fmla="*/ 1508318 h 2171893"/>
              <a:gd name="connsiteX88" fmla="*/ 2273300 w 2403475"/>
              <a:gd name="connsiteY88" fmla="*/ 1543243 h 2171893"/>
              <a:gd name="connsiteX89" fmla="*/ 2276475 w 2403475"/>
              <a:gd name="connsiteY89" fmla="*/ 1552768 h 2171893"/>
              <a:gd name="connsiteX90" fmla="*/ 2301875 w 2403475"/>
              <a:gd name="connsiteY90" fmla="*/ 1562293 h 2171893"/>
              <a:gd name="connsiteX91" fmla="*/ 2311400 w 2403475"/>
              <a:gd name="connsiteY91" fmla="*/ 1568643 h 2171893"/>
              <a:gd name="connsiteX92" fmla="*/ 2317750 w 2403475"/>
              <a:gd name="connsiteY92" fmla="*/ 1578168 h 2171893"/>
              <a:gd name="connsiteX93" fmla="*/ 2327275 w 2403475"/>
              <a:gd name="connsiteY93" fmla="*/ 1587693 h 2171893"/>
              <a:gd name="connsiteX94" fmla="*/ 2336800 w 2403475"/>
              <a:gd name="connsiteY94" fmla="*/ 1648018 h 2171893"/>
              <a:gd name="connsiteX95" fmla="*/ 2333625 w 2403475"/>
              <a:gd name="connsiteY95" fmla="*/ 1676593 h 2171893"/>
              <a:gd name="connsiteX96" fmla="*/ 2324100 w 2403475"/>
              <a:gd name="connsiteY96" fmla="*/ 1686118 h 2171893"/>
              <a:gd name="connsiteX97" fmla="*/ 2317750 w 2403475"/>
              <a:gd name="connsiteY97" fmla="*/ 1695643 h 2171893"/>
              <a:gd name="connsiteX98" fmla="*/ 2305050 w 2403475"/>
              <a:gd name="connsiteY98" fmla="*/ 1733743 h 2171893"/>
              <a:gd name="connsiteX99" fmla="*/ 2317750 w 2403475"/>
              <a:gd name="connsiteY99" fmla="*/ 1752793 h 2171893"/>
              <a:gd name="connsiteX100" fmla="*/ 2320925 w 2403475"/>
              <a:gd name="connsiteY100" fmla="*/ 1762318 h 2171893"/>
              <a:gd name="connsiteX101" fmla="*/ 2324100 w 2403475"/>
              <a:gd name="connsiteY101" fmla="*/ 1816293 h 2171893"/>
              <a:gd name="connsiteX102" fmla="*/ 2336800 w 2403475"/>
              <a:gd name="connsiteY102" fmla="*/ 1835343 h 2171893"/>
              <a:gd name="connsiteX103" fmla="*/ 2346325 w 2403475"/>
              <a:gd name="connsiteY103" fmla="*/ 1870268 h 2171893"/>
              <a:gd name="connsiteX104" fmla="*/ 2352675 w 2403475"/>
              <a:gd name="connsiteY104" fmla="*/ 1889318 h 2171893"/>
              <a:gd name="connsiteX105" fmla="*/ 2355850 w 2403475"/>
              <a:gd name="connsiteY105" fmla="*/ 1936943 h 2171893"/>
              <a:gd name="connsiteX106" fmla="*/ 2384425 w 2403475"/>
              <a:gd name="connsiteY106" fmla="*/ 1955993 h 2171893"/>
              <a:gd name="connsiteX107" fmla="*/ 2393950 w 2403475"/>
              <a:gd name="connsiteY107" fmla="*/ 1962343 h 2171893"/>
              <a:gd name="connsiteX108" fmla="*/ 2400300 w 2403475"/>
              <a:gd name="connsiteY108" fmla="*/ 1981393 h 2171893"/>
              <a:gd name="connsiteX109" fmla="*/ 2403475 w 2403475"/>
              <a:gd name="connsiteY109" fmla="*/ 1990918 h 2171893"/>
              <a:gd name="connsiteX110" fmla="*/ 2400300 w 2403475"/>
              <a:gd name="connsiteY110" fmla="*/ 2003618 h 2171893"/>
              <a:gd name="connsiteX111" fmla="*/ 2390775 w 2403475"/>
              <a:gd name="connsiteY111" fmla="*/ 2006793 h 2171893"/>
              <a:gd name="connsiteX112" fmla="*/ 2378075 w 2403475"/>
              <a:gd name="connsiteY112" fmla="*/ 2009968 h 2171893"/>
              <a:gd name="connsiteX113" fmla="*/ 2368550 w 2403475"/>
              <a:gd name="connsiteY113" fmla="*/ 2016318 h 2171893"/>
              <a:gd name="connsiteX114" fmla="*/ 2365375 w 2403475"/>
              <a:gd name="connsiteY114" fmla="*/ 2063943 h 2171893"/>
              <a:gd name="connsiteX115" fmla="*/ 2371725 w 2403475"/>
              <a:gd name="connsiteY115" fmla="*/ 2073468 h 2171893"/>
              <a:gd name="connsiteX116" fmla="*/ 2374900 w 2403475"/>
              <a:gd name="connsiteY116" fmla="*/ 2082993 h 2171893"/>
              <a:gd name="connsiteX117" fmla="*/ 2387600 w 2403475"/>
              <a:gd name="connsiteY117" fmla="*/ 2095693 h 2171893"/>
              <a:gd name="connsiteX118" fmla="*/ 2381250 w 2403475"/>
              <a:gd name="connsiteY118" fmla="*/ 2133793 h 2171893"/>
              <a:gd name="connsiteX119" fmla="*/ 2371725 w 2403475"/>
              <a:gd name="connsiteY119" fmla="*/ 2136968 h 2171893"/>
              <a:gd name="connsiteX120" fmla="*/ 2362200 w 2403475"/>
              <a:gd name="connsiteY120" fmla="*/ 2143318 h 2171893"/>
              <a:gd name="connsiteX121" fmla="*/ 2349500 w 2403475"/>
              <a:gd name="connsiteY121" fmla="*/ 2146493 h 2171893"/>
              <a:gd name="connsiteX122" fmla="*/ 2308225 w 2403475"/>
              <a:gd name="connsiteY122" fmla="*/ 2152843 h 2171893"/>
              <a:gd name="connsiteX123" fmla="*/ 2270125 w 2403475"/>
              <a:gd name="connsiteY123" fmla="*/ 2159193 h 2171893"/>
              <a:gd name="connsiteX124" fmla="*/ 2251075 w 2403475"/>
              <a:gd name="connsiteY124" fmla="*/ 2149668 h 2171893"/>
              <a:gd name="connsiteX125" fmla="*/ 2238375 w 2403475"/>
              <a:gd name="connsiteY125" fmla="*/ 2121093 h 2171893"/>
              <a:gd name="connsiteX126" fmla="*/ 2232025 w 2403475"/>
              <a:gd name="connsiteY126" fmla="*/ 2111568 h 2171893"/>
              <a:gd name="connsiteX127" fmla="*/ 2228850 w 2403475"/>
              <a:gd name="connsiteY127" fmla="*/ 2102043 h 2171893"/>
              <a:gd name="connsiteX128" fmla="*/ 2219325 w 2403475"/>
              <a:gd name="connsiteY128" fmla="*/ 2095693 h 2171893"/>
              <a:gd name="connsiteX129" fmla="*/ 2206625 w 2403475"/>
              <a:gd name="connsiteY129" fmla="*/ 2076643 h 2171893"/>
              <a:gd name="connsiteX130" fmla="*/ 2193925 w 2403475"/>
              <a:gd name="connsiteY130" fmla="*/ 2067118 h 2171893"/>
              <a:gd name="connsiteX131" fmla="*/ 2149475 w 2403475"/>
              <a:gd name="connsiteY131" fmla="*/ 2051243 h 2171893"/>
              <a:gd name="connsiteX132" fmla="*/ 2130425 w 2403475"/>
              <a:gd name="connsiteY132" fmla="*/ 2038543 h 2171893"/>
              <a:gd name="connsiteX133" fmla="*/ 2120900 w 2403475"/>
              <a:gd name="connsiteY133" fmla="*/ 2029018 h 2171893"/>
              <a:gd name="connsiteX134" fmla="*/ 2089150 w 2403475"/>
              <a:gd name="connsiteY134" fmla="*/ 2025843 h 2171893"/>
              <a:gd name="connsiteX135" fmla="*/ 2032000 w 2403475"/>
              <a:gd name="connsiteY135" fmla="*/ 2016318 h 2171893"/>
              <a:gd name="connsiteX136" fmla="*/ 2016125 w 2403475"/>
              <a:gd name="connsiteY136" fmla="*/ 2009968 h 2171893"/>
              <a:gd name="connsiteX137" fmla="*/ 2006600 w 2403475"/>
              <a:gd name="connsiteY137" fmla="*/ 2000443 h 2171893"/>
              <a:gd name="connsiteX138" fmla="*/ 1952625 w 2403475"/>
              <a:gd name="connsiteY138" fmla="*/ 1990918 h 2171893"/>
              <a:gd name="connsiteX139" fmla="*/ 1930400 w 2403475"/>
              <a:gd name="connsiteY139" fmla="*/ 1978218 h 2171893"/>
              <a:gd name="connsiteX140" fmla="*/ 1908175 w 2403475"/>
              <a:gd name="connsiteY140" fmla="*/ 1968693 h 2171893"/>
              <a:gd name="connsiteX141" fmla="*/ 1851025 w 2403475"/>
              <a:gd name="connsiteY141" fmla="*/ 1971868 h 2171893"/>
              <a:gd name="connsiteX142" fmla="*/ 1831975 w 2403475"/>
              <a:gd name="connsiteY142" fmla="*/ 1978218 h 2171893"/>
              <a:gd name="connsiteX143" fmla="*/ 1803400 w 2403475"/>
              <a:gd name="connsiteY143" fmla="*/ 1984568 h 2171893"/>
              <a:gd name="connsiteX144" fmla="*/ 1778000 w 2403475"/>
              <a:gd name="connsiteY144" fmla="*/ 1994093 h 2171893"/>
              <a:gd name="connsiteX145" fmla="*/ 1768475 w 2403475"/>
              <a:gd name="connsiteY145" fmla="*/ 2003618 h 2171893"/>
              <a:gd name="connsiteX146" fmla="*/ 1758950 w 2403475"/>
              <a:gd name="connsiteY146" fmla="*/ 2016318 h 2171893"/>
              <a:gd name="connsiteX147" fmla="*/ 1739900 w 2403475"/>
              <a:gd name="connsiteY147" fmla="*/ 2019493 h 2171893"/>
              <a:gd name="connsiteX148" fmla="*/ 1733550 w 2403475"/>
              <a:gd name="connsiteY148" fmla="*/ 2006793 h 2171893"/>
              <a:gd name="connsiteX149" fmla="*/ 1704975 w 2403475"/>
              <a:gd name="connsiteY149" fmla="*/ 2019493 h 2171893"/>
              <a:gd name="connsiteX150" fmla="*/ 1695450 w 2403475"/>
              <a:gd name="connsiteY150" fmla="*/ 2025843 h 2171893"/>
              <a:gd name="connsiteX151" fmla="*/ 1606550 w 2403475"/>
              <a:gd name="connsiteY151" fmla="*/ 2032193 h 2171893"/>
              <a:gd name="connsiteX152" fmla="*/ 1577975 w 2403475"/>
              <a:gd name="connsiteY152" fmla="*/ 2022668 h 2171893"/>
              <a:gd name="connsiteX153" fmla="*/ 1562100 w 2403475"/>
              <a:gd name="connsiteY153" fmla="*/ 2009968 h 2171893"/>
              <a:gd name="connsiteX154" fmla="*/ 1555750 w 2403475"/>
              <a:gd name="connsiteY154" fmla="*/ 2000443 h 2171893"/>
              <a:gd name="connsiteX155" fmla="*/ 1489075 w 2403475"/>
              <a:gd name="connsiteY155" fmla="*/ 1997268 h 2171893"/>
              <a:gd name="connsiteX156" fmla="*/ 1435100 w 2403475"/>
              <a:gd name="connsiteY156" fmla="*/ 1987743 h 2171893"/>
              <a:gd name="connsiteX157" fmla="*/ 1412875 w 2403475"/>
              <a:gd name="connsiteY157" fmla="*/ 1978218 h 2171893"/>
              <a:gd name="connsiteX158" fmla="*/ 1406525 w 2403475"/>
              <a:gd name="connsiteY158" fmla="*/ 1968693 h 2171893"/>
              <a:gd name="connsiteX159" fmla="*/ 1390650 w 2403475"/>
              <a:gd name="connsiteY159" fmla="*/ 1962343 h 2171893"/>
              <a:gd name="connsiteX160" fmla="*/ 1368425 w 2403475"/>
              <a:gd name="connsiteY160" fmla="*/ 1955993 h 2171893"/>
              <a:gd name="connsiteX161" fmla="*/ 1358900 w 2403475"/>
              <a:gd name="connsiteY161" fmla="*/ 1952818 h 2171893"/>
              <a:gd name="connsiteX162" fmla="*/ 1320800 w 2403475"/>
              <a:gd name="connsiteY162" fmla="*/ 1946468 h 2171893"/>
              <a:gd name="connsiteX163" fmla="*/ 1301750 w 2403475"/>
              <a:gd name="connsiteY163" fmla="*/ 1949643 h 2171893"/>
              <a:gd name="connsiteX164" fmla="*/ 1282700 w 2403475"/>
              <a:gd name="connsiteY164" fmla="*/ 1943293 h 2171893"/>
              <a:gd name="connsiteX165" fmla="*/ 1257300 w 2403475"/>
              <a:gd name="connsiteY165" fmla="*/ 1930593 h 2171893"/>
              <a:gd name="connsiteX166" fmla="*/ 1244600 w 2403475"/>
              <a:gd name="connsiteY166" fmla="*/ 1921068 h 2171893"/>
              <a:gd name="connsiteX167" fmla="*/ 1235075 w 2403475"/>
              <a:gd name="connsiteY167" fmla="*/ 1914718 h 2171893"/>
              <a:gd name="connsiteX168" fmla="*/ 1222375 w 2403475"/>
              <a:gd name="connsiteY168" fmla="*/ 1917893 h 2171893"/>
              <a:gd name="connsiteX169" fmla="*/ 1174750 w 2403475"/>
              <a:gd name="connsiteY169" fmla="*/ 1905193 h 2171893"/>
              <a:gd name="connsiteX170" fmla="*/ 1152525 w 2403475"/>
              <a:gd name="connsiteY170" fmla="*/ 1892493 h 2171893"/>
              <a:gd name="connsiteX171" fmla="*/ 1101725 w 2403475"/>
              <a:gd name="connsiteY171" fmla="*/ 1898843 h 2171893"/>
              <a:gd name="connsiteX172" fmla="*/ 1082675 w 2403475"/>
              <a:gd name="connsiteY172" fmla="*/ 1905193 h 2171893"/>
              <a:gd name="connsiteX173" fmla="*/ 1054100 w 2403475"/>
              <a:gd name="connsiteY173" fmla="*/ 1930593 h 2171893"/>
              <a:gd name="connsiteX174" fmla="*/ 1041400 w 2403475"/>
              <a:gd name="connsiteY174" fmla="*/ 1936943 h 2171893"/>
              <a:gd name="connsiteX175" fmla="*/ 1019175 w 2403475"/>
              <a:gd name="connsiteY175" fmla="*/ 1955993 h 2171893"/>
              <a:gd name="connsiteX176" fmla="*/ 1006475 w 2403475"/>
              <a:gd name="connsiteY176" fmla="*/ 1959168 h 2171893"/>
              <a:gd name="connsiteX177" fmla="*/ 996950 w 2403475"/>
              <a:gd name="connsiteY177" fmla="*/ 1962343 h 2171893"/>
              <a:gd name="connsiteX178" fmla="*/ 968375 w 2403475"/>
              <a:gd name="connsiteY178" fmla="*/ 1978218 h 2171893"/>
              <a:gd name="connsiteX179" fmla="*/ 949325 w 2403475"/>
              <a:gd name="connsiteY179" fmla="*/ 1984568 h 2171893"/>
              <a:gd name="connsiteX180" fmla="*/ 939800 w 2403475"/>
              <a:gd name="connsiteY180" fmla="*/ 1997268 h 2171893"/>
              <a:gd name="connsiteX181" fmla="*/ 927100 w 2403475"/>
              <a:gd name="connsiteY181" fmla="*/ 2000443 h 2171893"/>
              <a:gd name="connsiteX182" fmla="*/ 917575 w 2403475"/>
              <a:gd name="connsiteY182" fmla="*/ 2006793 h 2171893"/>
              <a:gd name="connsiteX183" fmla="*/ 895350 w 2403475"/>
              <a:gd name="connsiteY183" fmla="*/ 2013143 h 2171893"/>
              <a:gd name="connsiteX184" fmla="*/ 885825 w 2403475"/>
              <a:gd name="connsiteY184" fmla="*/ 2019493 h 2171893"/>
              <a:gd name="connsiteX185" fmla="*/ 876300 w 2403475"/>
              <a:gd name="connsiteY185" fmla="*/ 2029018 h 2171893"/>
              <a:gd name="connsiteX186" fmla="*/ 844550 w 2403475"/>
              <a:gd name="connsiteY186" fmla="*/ 2044893 h 2171893"/>
              <a:gd name="connsiteX187" fmla="*/ 838200 w 2403475"/>
              <a:gd name="connsiteY187" fmla="*/ 2063943 h 2171893"/>
              <a:gd name="connsiteX188" fmla="*/ 828675 w 2403475"/>
              <a:gd name="connsiteY188" fmla="*/ 2073468 h 2171893"/>
              <a:gd name="connsiteX189" fmla="*/ 790575 w 2403475"/>
              <a:gd name="connsiteY189" fmla="*/ 2086168 h 2171893"/>
              <a:gd name="connsiteX190" fmla="*/ 784225 w 2403475"/>
              <a:gd name="connsiteY190" fmla="*/ 2098868 h 2171893"/>
              <a:gd name="connsiteX191" fmla="*/ 765175 w 2403475"/>
              <a:gd name="connsiteY191" fmla="*/ 2111568 h 2171893"/>
              <a:gd name="connsiteX192" fmla="*/ 752475 w 2403475"/>
              <a:gd name="connsiteY192" fmla="*/ 2121093 h 2171893"/>
              <a:gd name="connsiteX193" fmla="*/ 727075 w 2403475"/>
              <a:gd name="connsiteY193" fmla="*/ 2136968 h 2171893"/>
              <a:gd name="connsiteX194" fmla="*/ 708025 w 2403475"/>
              <a:gd name="connsiteY194" fmla="*/ 2149668 h 2171893"/>
              <a:gd name="connsiteX195" fmla="*/ 698500 w 2403475"/>
              <a:gd name="connsiteY195" fmla="*/ 2156018 h 2171893"/>
              <a:gd name="connsiteX196" fmla="*/ 660400 w 2403475"/>
              <a:gd name="connsiteY196" fmla="*/ 2171893 h 2171893"/>
              <a:gd name="connsiteX197" fmla="*/ 638175 w 2403475"/>
              <a:gd name="connsiteY197" fmla="*/ 2165543 h 2171893"/>
              <a:gd name="connsiteX198" fmla="*/ 606425 w 2403475"/>
              <a:gd name="connsiteY198" fmla="*/ 2156018 h 2171893"/>
              <a:gd name="connsiteX199" fmla="*/ 596900 w 2403475"/>
              <a:gd name="connsiteY199" fmla="*/ 2162368 h 2171893"/>
              <a:gd name="connsiteX200" fmla="*/ 574675 w 2403475"/>
              <a:gd name="connsiteY200" fmla="*/ 2156018 h 2171893"/>
              <a:gd name="connsiteX201" fmla="*/ 565150 w 2403475"/>
              <a:gd name="connsiteY201" fmla="*/ 2146493 h 2171893"/>
              <a:gd name="connsiteX202" fmla="*/ 552450 w 2403475"/>
              <a:gd name="connsiteY202" fmla="*/ 2124268 h 2171893"/>
              <a:gd name="connsiteX203" fmla="*/ 546100 w 2403475"/>
              <a:gd name="connsiteY203" fmla="*/ 2105218 h 2171893"/>
              <a:gd name="connsiteX204" fmla="*/ 539750 w 2403475"/>
              <a:gd name="connsiteY204" fmla="*/ 2089343 h 2171893"/>
              <a:gd name="connsiteX205" fmla="*/ 536575 w 2403475"/>
              <a:gd name="connsiteY205" fmla="*/ 2070293 h 2171893"/>
              <a:gd name="connsiteX206" fmla="*/ 530225 w 2403475"/>
              <a:gd name="connsiteY206" fmla="*/ 2057593 h 2171893"/>
              <a:gd name="connsiteX207" fmla="*/ 523875 w 2403475"/>
              <a:gd name="connsiteY207" fmla="*/ 2019493 h 2171893"/>
              <a:gd name="connsiteX208" fmla="*/ 520700 w 2403475"/>
              <a:gd name="connsiteY208" fmla="*/ 1990918 h 2171893"/>
              <a:gd name="connsiteX209" fmla="*/ 508000 w 2403475"/>
              <a:gd name="connsiteY209" fmla="*/ 1971868 h 2171893"/>
              <a:gd name="connsiteX210" fmla="*/ 504825 w 2403475"/>
              <a:gd name="connsiteY210" fmla="*/ 1962343 h 2171893"/>
              <a:gd name="connsiteX211" fmla="*/ 482600 w 2403475"/>
              <a:gd name="connsiteY211" fmla="*/ 1930593 h 2171893"/>
              <a:gd name="connsiteX212" fmla="*/ 473075 w 2403475"/>
              <a:gd name="connsiteY212" fmla="*/ 1921068 h 2171893"/>
              <a:gd name="connsiteX213" fmla="*/ 463550 w 2403475"/>
              <a:gd name="connsiteY213" fmla="*/ 1902018 h 2171893"/>
              <a:gd name="connsiteX214" fmla="*/ 444500 w 2403475"/>
              <a:gd name="connsiteY214" fmla="*/ 1854393 h 2171893"/>
              <a:gd name="connsiteX215" fmla="*/ 438150 w 2403475"/>
              <a:gd name="connsiteY215" fmla="*/ 1844868 h 2171893"/>
              <a:gd name="connsiteX216" fmla="*/ 434975 w 2403475"/>
              <a:gd name="connsiteY216" fmla="*/ 1835343 h 2171893"/>
              <a:gd name="connsiteX217" fmla="*/ 419100 w 2403475"/>
              <a:gd name="connsiteY217" fmla="*/ 1816293 h 2171893"/>
              <a:gd name="connsiteX218" fmla="*/ 412750 w 2403475"/>
              <a:gd name="connsiteY218" fmla="*/ 1803593 h 2171893"/>
              <a:gd name="connsiteX219" fmla="*/ 406400 w 2403475"/>
              <a:gd name="connsiteY219" fmla="*/ 1794068 h 2171893"/>
              <a:gd name="connsiteX220" fmla="*/ 403225 w 2403475"/>
              <a:gd name="connsiteY220" fmla="*/ 1778193 h 2171893"/>
              <a:gd name="connsiteX221" fmla="*/ 393700 w 2403475"/>
              <a:gd name="connsiteY221" fmla="*/ 1749618 h 2171893"/>
              <a:gd name="connsiteX222" fmla="*/ 390525 w 2403475"/>
              <a:gd name="connsiteY222" fmla="*/ 1740093 h 2171893"/>
              <a:gd name="connsiteX223" fmla="*/ 387350 w 2403475"/>
              <a:gd name="connsiteY223" fmla="*/ 1730568 h 2171893"/>
              <a:gd name="connsiteX224" fmla="*/ 377825 w 2403475"/>
              <a:gd name="connsiteY224" fmla="*/ 1701993 h 2171893"/>
              <a:gd name="connsiteX225" fmla="*/ 374650 w 2403475"/>
              <a:gd name="connsiteY225" fmla="*/ 1686118 h 2171893"/>
              <a:gd name="connsiteX226" fmla="*/ 368300 w 2403475"/>
              <a:gd name="connsiteY226" fmla="*/ 1673418 h 2171893"/>
              <a:gd name="connsiteX227" fmla="*/ 371475 w 2403475"/>
              <a:gd name="connsiteY227" fmla="*/ 1657543 h 2171893"/>
              <a:gd name="connsiteX228" fmla="*/ 384175 w 2403475"/>
              <a:gd name="connsiteY228" fmla="*/ 1651193 h 2171893"/>
              <a:gd name="connsiteX229" fmla="*/ 434975 w 2403475"/>
              <a:gd name="connsiteY229" fmla="*/ 1644843 h 2171893"/>
              <a:gd name="connsiteX230" fmla="*/ 434975 w 2403475"/>
              <a:gd name="connsiteY230" fmla="*/ 1606743 h 2171893"/>
              <a:gd name="connsiteX231" fmla="*/ 431800 w 2403475"/>
              <a:gd name="connsiteY231" fmla="*/ 1521018 h 2171893"/>
              <a:gd name="connsiteX232" fmla="*/ 425450 w 2403475"/>
              <a:gd name="connsiteY232" fmla="*/ 1511493 h 2171893"/>
              <a:gd name="connsiteX233" fmla="*/ 422275 w 2403475"/>
              <a:gd name="connsiteY233" fmla="*/ 1501968 h 2171893"/>
              <a:gd name="connsiteX234" fmla="*/ 390525 w 2403475"/>
              <a:gd name="connsiteY234" fmla="*/ 1489268 h 2171893"/>
              <a:gd name="connsiteX235" fmla="*/ 365125 w 2403475"/>
              <a:gd name="connsiteY235" fmla="*/ 1482918 h 2171893"/>
              <a:gd name="connsiteX236" fmla="*/ 323850 w 2403475"/>
              <a:gd name="connsiteY236" fmla="*/ 1476568 h 2171893"/>
              <a:gd name="connsiteX237" fmla="*/ 311150 w 2403475"/>
              <a:gd name="connsiteY237" fmla="*/ 1470218 h 2171893"/>
              <a:gd name="connsiteX238" fmla="*/ 282575 w 2403475"/>
              <a:gd name="connsiteY238" fmla="*/ 1457518 h 2171893"/>
              <a:gd name="connsiteX239" fmla="*/ 273050 w 2403475"/>
              <a:gd name="connsiteY239" fmla="*/ 1444818 h 2171893"/>
              <a:gd name="connsiteX240" fmla="*/ 263525 w 2403475"/>
              <a:gd name="connsiteY240" fmla="*/ 1425768 h 2171893"/>
              <a:gd name="connsiteX241" fmla="*/ 238125 w 2403475"/>
              <a:gd name="connsiteY241" fmla="*/ 1406718 h 2171893"/>
              <a:gd name="connsiteX242" fmla="*/ 228600 w 2403475"/>
              <a:gd name="connsiteY242" fmla="*/ 1390843 h 2171893"/>
              <a:gd name="connsiteX243" fmla="*/ 206375 w 2403475"/>
              <a:gd name="connsiteY243" fmla="*/ 1343218 h 2171893"/>
              <a:gd name="connsiteX244" fmla="*/ 203200 w 2403475"/>
              <a:gd name="connsiteY244" fmla="*/ 1273368 h 2171893"/>
              <a:gd name="connsiteX245" fmla="*/ 196850 w 2403475"/>
              <a:gd name="connsiteY245" fmla="*/ 1260668 h 2171893"/>
              <a:gd name="connsiteX246" fmla="*/ 190500 w 2403475"/>
              <a:gd name="connsiteY246" fmla="*/ 1251143 h 2171893"/>
              <a:gd name="connsiteX247" fmla="*/ 184150 w 2403475"/>
              <a:gd name="connsiteY247" fmla="*/ 1238443 h 2171893"/>
              <a:gd name="connsiteX248" fmla="*/ 171450 w 2403475"/>
              <a:gd name="connsiteY248" fmla="*/ 1228918 h 2171893"/>
              <a:gd name="connsiteX249" fmla="*/ 158750 w 2403475"/>
              <a:gd name="connsiteY249" fmla="*/ 1193993 h 2171893"/>
              <a:gd name="connsiteX250" fmla="*/ 165100 w 2403475"/>
              <a:gd name="connsiteY250" fmla="*/ 1168593 h 2171893"/>
              <a:gd name="connsiteX251" fmla="*/ 184150 w 2403475"/>
              <a:gd name="connsiteY251" fmla="*/ 1149543 h 2171893"/>
              <a:gd name="connsiteX252" fmla="*/ 190500 w 2403475"/>
              <a:gd name="connsiteY252" fmla="*/ 1130493 h 2171893"/>
              <a:gd name="connsiteX253" fmla="*/ 187325 w 2403475"/>
              <a:gd name="connsiteY253" fmla="*/ 1117793 h 2171893"/>
              <a:gd name="connsiteX254" fmla="*/ 155575 w 2403475"/>
              <a:gd name="connsiteY254" fmla="*/ 1076518 h 2171893"/>
              <a:gd name="connsiteX255" fmla="*/ 149225 w 2403475"/>
              <a:gd name="connsiteY255" fmla="*/ 1057468 h 2171893"/>
              <a:gd name="connsiteX256" fmla="*/ 133350 w 2403475"/>
              <a:gd name="connsiteY256" fmla="*/ 1025718 h 2171893"/>
              <a:gd name="connsiteX257" fmla="*/ 130175 w 2403475"/>
              <a:gd name="connsiteY257" fmla="*/ 997143 h 2171893"/>
              <a:gd name="connsiteX258" fmla="*/ 127000 w 2403475"/>
              <a:gd name="connsiteY258" fmla="*/ 987618 h 2171893"/>
              <a:gd name="connsiteX259" fmla="*/ 114300 w 2403475"/>
              <a:gd name="connsiteY259" fmla="*/ 892368 h 2171893"/>
              <a:gd name="connsiteX260" fmla="*/ 120650 w 2403475"/>
              <a:gd name="connsiteY260" fmla="*/ 835218 h 2171893"/>
              <a:gd name="connsiteX261" fmla="*/ 127000 w 2403475"/>
              <a:gd name="connsiteY261" fmla="*/ 825693 h 2171893"/>
              <a:gd name="connsiteX262" fmla="*/ 130175 w 2403475"/>
              <a:gd name="connsiteY262" fmla="*/ 816168 h 2171893"/>
              <a:gd name="connsiteX263" fmla="*/ 127000 w 2403475"/>
              <a:gd name="connsiteY263" fmla="*/ 774893 h 2171893"/>
              <a:gd name="connsiteX264" fmla="*/ 107950 w 2403475"/>
              <a:gd name="connsiteY264" fmla="*/ 771718 h 2171893"/>
              <a:gd name="connsiteX265" fmla="*/ 73025 w 2403475"/>
              <a:gd name="connsiteY265" fmla="*/ 762193 h 2171893"/>
              <a:gd name="connsiteX266" fmla="*/ 76200 w 2403475"/>
              <a:gd name="connsiteY266" fmla="*/ 727268 h 2171893"/>
              <a:gd name="connsiteX267" fmla="*/ 82550 w 2403475"/>
              <a:gd name="connsiteY267" fmla="*/ 705043 h 2171893"/>
              <a:gd name="connsiteX268" fmla="*/ 79375 w 2403475"/>
              <a:gd name="connsiteY268" fmla="*/ 695518 h 2171893"/>
              <a:gd name="connsiteX269" fmla="*/ 57150 w 2403475"/>
              <a:gd name="connsiteY269" fmla="*/ 685993 h 2171893"/>
              <a:gd name="connsiteX270" fmla="*/ 31750 w 2403475"/>
              <a:gd name="connsiteY270" fmla="*/ 670118 h 2171893"/>
              <a:gd name="connsiteX271" fmla="*/ 25400 w 2403475"/>
              <a:gd name="connsiteY271" fmla="*/ 660593 h 2171893"/>
              <a:gd name="connsiteX272" fmla="*/ 12700 w 2403475"/>
              <a:gd name="connsiteY272" fmla="*/ 638368 h 2171893"/>
              <a:gd name="connsiteX273" fmla="*/ 9525 w 2403475"/>
              <a:gd name="connsiteY273" fmla="*/ 597093 h 2171893"/>
              <a:gd name="connsiteX274" fmla="*/ 0 w 2403475"/>
              <a:gd name="connsiteY274" fmla="*/ 565343 h 2171893"/>
              <a:gd name="connsiteX275" fmla="*/ 9525 w 2403475"/>
              <a:gd name="connsiteY275" fmla="*/ 539943 h 2171893"/>
              <a:gd name="connsiteX276" fmla="*/ 28575 w 2403475"/>
              <a:gd name="connsiteY276" fmla="*/ 530418 h 2171893"/>
              <a:gd name="connsiteX277" fmla="*/ 60325 w 2403475"/>
              <a:gd name="connsiteY277" fmla="*/ 492318 h 2171893"/>
              <a:gd name="connsiteX278" fmla="*/ 63500 w 2403475"/>
              <a:gd name="connsiteY278" fmla="*/ 466918 h 2171893"/>
              <a:gd name="connsiteX279" fmla="*/ 79375 w 2403475"/>
              <a:gd name="connsiteY279" fmla="*/ 431993 h 2171893"/>
              <a:gd name="connsiteX280" fmla="*/ 88900 w 2403475"/>
              <a:gd name="connsiteY280" fmla="*/ 428818 h 2171893"/>
              <a:gd name="connsiteX281" fmla="*/ 301625 w 2403475"/>
              <a:gd name="connsiteY281" fmla="*/ 60518 h 2171893"/>
              <a:gd name="connsiteX282" fmla="*/ 368300 w 2403475"/>
              <a:gd name="connsiteY282" fmla="*/ 47818 h 2171893"/>
              <a:gd name="connsiteX283" fmla="*/ 450850 w 2403475"/>
              <a:gd name="connsiteY283" fmla="*/ 193 h 2171893"/>
              <a:gd name="connsiteX284" fmla="*/ 539750 w 2403475"/>
              <a:gd name="connsiteY284" fmla="*/ 66868 h 2171893"/>
              <a:gd name="connsiteX285" fmla="*/ 619125 w 2403475"/>
              <a:gd name="connsiteY285" fmla="*/ 174818 h 2171893"/>
              <a:gd name="connsiteX286" fmla="*/ 733425 w 2403475"/>
              <a:gd name="connsiteY286" fmla="*/ 247843 h 2171893"/>
              <a:gd name="connsiteX0" fmla="*/ 1143000 w 2403475"/>
              <a:gd name="connsiteY0" fmla="*/ 365318 h 2171893"/>
              <a:gd name="connsiteX1" fmla="*/ 1168400 w 2403475"/>
              <a:gd name="connsiteY1" fmla="*/ 368493 h 2171893"/>
              <a:gd name="connsiteX2" fmla="*/ 1187450 w 2403475"/>
              <a:gd name="connsiteY2" fmla="*/ 378018 h 2171893"/>
              <a:gd name="connsiteX3" fmla="*/ 1206500 w 2403475"/>
              <a:gd name="connsiteY3" fmla="*/ 387543 h 2171893"/>
              <a:gd name="connsiteX4" fmla="*/ 1222375 w 2403475"/>
              <a:gd name="connsiteY4" fmla="*/ 412943 h 2171893"/>
              <a:gd name="connsiteX5" fmla="*/ 1244600 w 2403475"/>
              <a:gd name="connsiteY5" fmla="*/ 431993 h 2171893"/>
              <a:gd name="connsiteX6" fmla="*/ 1270000 w 2403475"/>
              <a:gd name="connsiteY6" fmla="*/ 435168 h 2171893"/>
              <a:gd name="connsiteX7" fmla="*/ 1279525 w 2403475"/>
              <a:gd name="connsiteY7" fmla="*/ 454218 h 2171893"/>
              <a:gd name="connsiteX8" fmla="*/ 1285875 w 2403475"/>
              <a:gd name="connsiteY8" fmla="*/ 463743 h 2171893"/>
              <a:gd name="connsiteX9" fmla="*/ 1289050 w 2403475"/>
              <a:gd name="connsiteY9" fmla="*/ 476443 h 2171893"/>
              <a:gd name="connsiteX10" fmla="*/ 1295400 w 2403475"/>
              <a:gd name="connsiteY10" fmla="*/ 489143 h 2171893"/>
              <a:gd name="connsiteX11" fmla="*/ 1298575 w 2403475"/>
              <a:gd name="connsiteY11" fmla="*/ 505018 h 2171893"/>
              <a:gd name="connsiteX12" fmla="*/ 1304925 w 2403475"/>
              <a:gd name="connsiteY12" fmla="*/ 524068 h 2171893"/>
              <a:gd name="connsiteX13" fmla="*/ 1311275 w 2403475"/>
              <a:gd name="connsiteY13" fmla="*/ 549468 h 2171893"/>
              <a:gd name="connsiteX14" fmla="*/ 1314450 w 2403475"/>
              <a:gd name="connsiteY14" fmla="*/ 558993 h 2171893"/>
              <a:gd name="connsiteX15" fmla="*/ 1317625 w 2403475"/>
              <a:gd name="connsiteY15" fmla="*/ 571693 h 2171893"/>
              <a:gd name="connsiteX16" fmla="*/ 1327150 w 2403475"/>
              <a:gd name="connsiteY16" fmla="*/ 587568 h 2171893"/>
              <a:gd name="connsiteX17" fmla="*/ 1330325 w 2403475"/>
              <a:gd name="connsiteY17" fmla="*/ 600268 h 2171893"/>
              <a:gd name="connsiteX18" fmla="*/ 1336675 w 2403475"/>
              <a:gd name="connsiteY18" fmla="*/ 609793 h 2171893"/>
              <a:gd name="connsiteX19" fmla="*/ 1339850 w 2403475"/>
              <a:gd name="connsiteY19" fmla="*/ 625668 h 2171893"/>
              <a:gd name="connsiteX20" fmla="*/ 1343025 w 2403475"/>
              <a:gd name="connsiteY20" fmla="*/ 635193 h 2171893"/>
              <a:gd name="connsiteX21" fmla="*/ 1346200 w 2403475"/>
              <a:gd name="connsiteY21" fmla="*/ 647893 h 2171893"/>
              <a:gd name="connsiteX22" fmla="*/ 1352550 w 2403475"/>
              <a:gd name="connsiteY22" fmla="*/ 666943 h 2171893"/>
              <a:gd name="connsiteX23" fmla="*/ 1365250 w 2403475"/>
              <a:gd name="connsiteY23" fmla="*/ 685993 h 2171893"/>
              <a:gd name="connsiteX24" fmla="*/ 1371600 w 2403475"/>
              <a:gd name="connsiteY24" fmla="*/ 695518 h 2171893"/>
              <a:gd name="connsiteX25" fmla="*/ 1390650 w 2403475"/>
              <a:gd name="connsiteY25" fmla="*/ 730443 h 2171893"/>
              <a:gd name="connsiteX26" fmla="*/ 1400175 w 2403475"/>
              <a:gd name="connsiteY26" fmla="*/ 739968 h 2171893"/>
              <a:gd name="connsiteX27" fmla="*/ 1441450 w 2403475"/>
              <a:gd name="connsiteY27" fmla="*/ 743143 h 2171893"/>
              <a:gd name="connsiteX28" fmla="*/ 1454150 w 2403475"/>
              <a:gd name="connsiteY28" fmla="*/ 749493 h 2171893"/>
              <a:gd name="connsiteX29" fmla="*/ 1457325 w 2403475"/>
              <a:gd name="connsiteY29" fmla="*/ 759018 h 2171893"/>
              <a:gd name="connsiteX30" fmla="*/ 1466850 w 2403475"/>
              <a:gd name="connsiteY30" fmla="*/ 774893 h 2171893"/>
              <a:gd name="connsiteX31" fmla="*/ 1444625 w 2403475"/>
              <a:gd name="connsiteY31" fmla="*/ 790768 h 2171893"/>
              <a:gd name="connsiteX32" fmla="*/ 1403350 w 2403475"/>
              <a:gd name="connsiteY32" fmla="*/ 812993 h 2171893"/>
              <a:gd name="connsiteX33" fmla="*/ 1393825 w 2403475"/>
              <a:gd name="connsiteY33" fmla="*/ 844743 h 2171893"/>
              <a:gd name="connsiteX34" fmla="*/ 1390650 w 2403475"/>
              <a:gd name="connsiteY34" fmla="*/ 882843 h 2171893"/>
              <a:gd name="connsiteX35" fmla="*/ 1393825 w 2403475"/>
              <a:gd name="connsiteY35" fmla="*/ 914593 h 2171893"/>
              <a:gd name="connsiteX36" fmla="*/ 1397000 w 2403475"/>
              <a:gd name="connsiteY36" fmla="*/ 924118 h 2171893"/>
              <a:gd name="connsiteX37" fmla="*/ 1406525 w 2403475"/>
              <a:gd name="connsiteY37" fmla="*/ 927293 h 2171893"/>
              <a:gd name="connsiteX38" fmla="*/ 1431925 w 2403475"/>
              <a:gd name="connsiteY38" fmla="*/ 933643 h 2171893"/>
              <a:gd name="connsiteX39" fmla="*/ 1466850 w 2403475"/>
              <a:gd name="connsiteY39" fmla="*/ 943168 h 2171893"/>
              <a:gd name="connsiteX40" fmla="*/ 1466850 w 2403475"/>
              <a:gd name="connsiteY40" fmla="*/ 943168 h 2171893"/>
              <a:gd name="connsiteX41" fmla="*/ 1489075 w 2403475"/>
              <a:gd name="connsiteY41" fmla="*/ 949518 h 2171893"/>
              <a:gd name="connsiteX42" fmla="*/ 1501775 w 2403475"/>
              <a:gd name="connsiteY42" fmla="*/ 962218 h 2171893"/>
              <a:gd name="connsiteX43" fmla="*/ 1546225 w 2403475"/>
              <a:gd name="connsiteY43" fmla="*/ 968568 h 2171893"/>
              <a:gd name="connsiteX44" fmla="*/ 1558925 w 2403475"/>
              <a:gd name="connsiteY44" fmla="*/ 974918 h 2171893"/>
              <a:gd name="connsiteX45" fmla="*/ 1565275 w 2403475"/>
              <a:gd name="connsiteY45" fmla="*/ 987618 h 2171893"/>
              <a:gd name="connsiteX46" fmla="*/ 1574800 w 2403475"/>
              <a:gd name="connsiteY46" fmla="*/ 990793 h 2171893"/>
              <a:gd name="connsiteX47" fmla="*/ 1603375 w 2403475"/>
              <a:gd name="connsiteY47" fmla="*/ 1000318 h 2171893"/>
              <a:gd name="connsiteX48" fmla="*/ 1616075 w 2403475"/>
              <a:gd name="connsiteY48" fmla="*/ 1013018 h 2171893"/>
              <a:gd name="connsiteX49" fmla="*/ 1635125 w 2403475"/>
              <a:gd name="connsiteY49" fmla="*/ 1025718 h 2171893"/>
              <a:gd name="connsiteX50" fmla="*/ 1676400 w 2403475"/>
              <a:gd name="connsiteY50" fmla="*/ 1047943 h 2171893"/>
              <a:gd name="connsiteX51" fmla="*/ 1685925 w 2403475"/>
              <a:gd name="connsiteY51" fmla="*/ 1051118 h 2171893"/>
              <a:gd name="connsiteX52" fmla="*/ 1704975 w 2403475"/>
              <a:gd name="connsiteY52" fmla="*/ 1060643 h 2171893"/>
              <a:gd name="connsiteX53" fmla="*/ 1720850 w 2403475"/>
              <a:gd name="connsiteY53" fmla="*/ 1073343 h 2171893"/>
              <a:gd name="connsiteX54" fmla="*/ 1730375 w 2403475"/>
              <a:gd name="connsiteY54" fmla="*/ 1076518 h 2171893"/>
              <a:gd name="connsiteX55" fmla="*/ 1739900 w 2403475"/>
              <a:gd name="connsiteY55" fmla="*/ 1082868 h 2171893"/>
              <a:gd name="connsiteX56" fmla="*/ 1746250 w 2403475"/>
              <a:gd name="connsiteY56" fmla="*/ 1108268 h 2171893"/>
              <a:gd name="connsiteX57" fmla="*/ 1752600 w 2403475"/>
              <a:gd name="connsiteY57" fmla="*/ 1117793 h 2171893"/>
              <a:gd name="connsiteX58" fmla="*/ 1781175 w 2403475"/>
              <a:gd name="connsiteY58" fmla="*/ 1143193 h 2171893"/>
              <a:gd name="connsiteX59" fmla="*/ 1793875 w 2403475"/>
              <a:gd name="connsiteY59" fmla="*/ 1149543 h 2171893"/>
              <a:gd name="connsiteX60" fmla="*/ 1819275 w 2403475"/>
              <a:gd name="connsiteY60" fmla="*/ 1165418 h 2171893"/>
              <a:gd name="connsiteX61" fmla="*/ 1841500 w 2403475"/>
              <a:gd name="connsiteY61" fmla="*/ 1178118 h 2171893"/>
              <a:gd name="connsiteX62" fmla="*/ 1854200 w 2403475"/>
              <a:gd name="connsiteY62" fmla="*/ 1187643 h 2171893"/>
              <a:gd name="connsiteX63" fmla="*/ 1873250 w 2403475"/>
              <a:gd name="connsiteY63" fmla="*/ 1193993 h 2171893"/>
              <a:gd name="connsiteX64" fmla="*/ 1879600 w 2403475"/>
              <a:gd name="connsiteY64" fmla="*/ 1203518 h 2171893"/>
              <a:gd name="connsiteX65" fmla="*/ 1905000 w 2403475"/>
              <a:gd name="connsiteY65" fmla="*/ 1209868 h 2171893"/>
              <a:gd name="connsiteX66" fmla="*/ 1914525 w 2403475"/>
              <a:gd name="connsiteY66" fmla="*/ 1213043 h 2171893"/>
              <a:gd name="connsiteX67" fmla="*/ 1930400 w 2403475"/>
              <a:gd name="connsiteY67" fmla="*/ 1222568 h 2171893"/>
              <a:gd name="connsiteX68" fmla="*/ 1946275 w 2403475"/>
              <a:gd name="connsiteY68" fmla="*/ 1225743 h 2171893"/>
              <a:gd name="connsiteX69" fmla="*/ 1974850 w 2403475"/>
              <a:gd name="connsiteY69" fmla="*/ 1244793 h 2171893"/>
              <a:gd name="connsiteX70" fmla="*/ 1984375 w 2403475"/>
              <a:gd name="connsiteY70" fmla="*/ 1251143 h 2171893"/>
              <a:gd name="connsiteX71" fmla="*/ 1993900 w 2403475"/>
              <a:gd name="connsiteY71" fmla="*/ 1254318 h 2171893"/>
              <a:gd name="connsiteX72" fmla="*/ 2051050 w 2403475"/>
              <a:gd name="connsiteY72" fmla="*/ 1254318 h 2171893"/>
              <a:gd name="connsiteX73" fmla="*/ 2057400 w 2403475"/>
              <a:gd name="connsiteY73" fmla="*/ 1263843 h 2171893"/>
              <a:gd name="connsiteX74" fmla="*/ 2101850 w 2403475"/>
              <a:gd name="connsiteY74" fmla="*/ 1267018 h 2171893"/>
              <a:gd name="connsiteX75" fmla="*/ 2114550 w 2403475"/>
              <a:gd name="connsiteY75" fmla="*/ 1298768 h 2171893"/>
              <a:gd name="connsiteX76" fmla="*/ 2117725 w 2403475"/>
              <a:gd name="connsiteY76" fmla="*/ 1308293 h 2171893"/>
              <a:gd name="connsiteX77" fmla="*/ 2127250 w 2403475"/>
              <a:gd name="connsiteY77" fmla="*/ 1314643 h 2171893"/>
              <a:gd name="connsiteX78" fmla="*/ 2136775 w 2403475"/>
              <a:gd name="connsiteY78" fmla="*/ 1324168 h 2171893"/>
              <a:gd name="connsiteX79" fmla="*/ 2155825 w 2403475"/>
              <a:gd name="connsiteY79" fmla="*/ 1333693 h 2171893"/>
              <a:gd name="connsiteX80" fmla="*/ 2174875 w 2403475"/>
              <a:gd name="connsiteY80" fmla="*/ 1349568 h 2171893"/>
              <a:gd name="connsiteX81" fmla="*/ 2184400 w 2403475"/>
              <a:gd name="connsiteY81" fmla="*/ 1397193 h 2171893"/>
              <a:gd name="connsiteX82" fmla="*/ 2190750 w 2403475"/>
              <a:gd name="connsiteY82" fmla="*/ 1413068 h 2171893"/>
              <a:gd name="connsiteX83" fmla="*/ 2200275 w 2403475"/>
              <a:gd name="connsiteY83" fmla="*/ 1419418 h 2171893"/>
              <a:gd name="connsiteX84" fmla="*/ 2232025 w 2403475"/>
              <a:gd name="connsiteY84" fmla="*/ 1438468 h 2171893"/>
              <a:gd name="connsiteX85" fmla="*/ 2254250 w 2403475"/>
              <a:gd name="connsiteY85" fmla="*/ 1454343 h 2171893"/>
              <a:gd name="connsiteX86" fmla="*/ 2263775 w 2403475"/>
              <a:gd name="connsiteY86" fmla="*/ 1489268 h 2171893"/>
              <a:gd name="connsiteX87" fmla="*/ 2266950 w 2403475"/>
              <a:gd name="connsiteY87" fmla="*/ 1508318 h 2171893"/>
              <a:gd name="connsiteX88" fmla="*/ 2273300 w 2403475"/>
              <a:gd name="connsiteY88" fmla="*/ 1543243 h 2171893"/>
              <a:gd name="connsiteX89" fmla="*/ 2276475 w 2403475"/>
              <a:gd name="connsiteY89" fmla="*/ 1552768 h 2171893"/>
              <a:gd name="connsiteX90" fmla="*/ 2301875 w 2403475"/>
              <a:gd name="connsiteY90" fmla="*/ 1562293 h 2171893"/>
              <a:gd name="connsiteX91" fmla="*/ 2311400 w 2403475"/>
              <a:gd name="connsiteY91" fmla="*/ 1568643 h 2171893"/>
              <a:gd name="connsiteX92" fmla="*/ 2317750 w 2403475"/>
              <a:gd name="connsiteY92" fmla="*/ 1578168 h 2171893"/>
              <a:gd name="connsiteX93" fmla="*/ 2327275 w 2403475"/>
              <a:gd name="connsiteY93" fmla="*/ 1587693 h 2171893"/>
              <a:gd name="connsiteX94" fmla="*/ 2336800 w 2403475"/>
              <a:gd name="connsiteY94" fmla="*/ 1648018 h 2171893"/>
              <a:gd name="connsiteX95" fmla="*/ 2333625 w 2403475"/>
              <a:gd name="connsiteY95" fmla="*/ 1676593 h 2171893"/>
              <a:gd name="connsiteX96" fmla="*/ 2324100 w 2403475"/>
              <a:gd name="connsiteY96" fmla="*/ 1686118 h 2171893"/>
              <a:gd name="connsiteX97" fmla="*/ 2317750 w 2403475"/>
              <a:gd name="connsiteY97" fmla="*/ 1695643 h 2171893"/>
              <a:gd name="connsiteX98" fmla="*/ 2305050 w 2403475"/>
              <a:gd name="connsiteY98" fmla="*/ 1733743 h 2171893"/>
              <a:gd name="connsiteX99" fmla="*/ 2317750 w 2403475"/>
              <a:gd name="connsiteY99" fmla="*/ 1752793 h 2171893"/>
              <a:gd name="connsiteX100" fmla="*/ 2320925 w 2403475"/>
              <a:gd name="connsiteY100" fmla="*/ 1762318 h 2171893"/>
              <a:gd name="connsiteX101" fmla="*/ 2324100 w 2403475"/>
              <a:gd name="connsiteY101" fmla="*/ 1816293 h 2171893"/>
              <a:gd name="connsiteX102" fmla="*/ 2336800 w 2403475"/>
              <a:gd name="connsiteY102" fmla="*/ 1835343 h 2171893"/>
              <a:gd name="connsiteX103" fmla="*/ 2346325 w 2403475"/>
              <a:gd name="connsiteY103" fmla="*/ 1870268 h 2171893"/>
              <a:gd name="connsiteX104" fmla="*/ 2352675 w 2403475"/>
              <a:gd name="connsiteY104" fmla="*/ 1889318 h 2171893"/>
              <a:gd name="connsiteX105" fmla="*/ 2355850 w 2403475"/>
              <a:gd name="connsiteY105" fmla="*/ 1936943 h 2171893"/>
              <a:gd name="connsiteX106" fmla="*/ 2384425 w 2403475"/>
              <a:gd name="connsiteY106" fmla="*/ 1955993 h 2171893"/>
              <a:gd name="connsiteX107" fmla="*/ 2393950 w 2403475"/>
              <a:gd name="connsiteY107" fmla="*/ 1962343 h 2171893"/>
              <a:gd name="connsiteX108" fmla="*/ 2400300 w 2403475"/>
              <a:gd name="connsiteY108" fmla="*/ 1981393 h 2171893"/>
              <a:gd name="connsiteX109" fmla="*/ 2403475 w 2403475"/>
              <a:gd name="connsiteY109" fmla="*/ 1990918 h 2171893"/>
              <a:gd name="connsiteX110" fmla="*/ 2400300 w 2403475"/>
              <a:gd name="connsiteY110" fmla="*/ 2003618 h 2171893"/>
              <a:gd name="connsiteX111" fmla="*/ 2390775 w 2403475"/>
              <a:gd name="connsiteY111" fmla="*/ 2006793 h 2171893"/>
              <a:gd name="connsiteX112" fmla="*/ 2378075 w 2403475"/>
              <a:gd name="connsiteY112" fmla="*/ 2009968 h 2171893"/>
              <a:gd name="connsiteX113" fmla="*/ 2368550 w 2403475"/>
              <a:gd name="connsiteY113" fmla="*/ 2016318 h 2171893"/>
              <a:gd name="connsiteX114" fmla="*/ 2365375 w 2403475"/>
              <a:gd name="connsiteY114" fmla="*/ 2063943 h 2171893"/>
              <a:gd name="connsiteX115" fmla="*/ 2371725 w 2403475"/>
              <a:gd name="connsiteY115" fmla="*/ 2073468 h 2171893"/>
              <a:gd name="connsiteX116" fmla="*/ 2374900 w 2403475"/>
              <a:gd name="connsiteY116" fmla="*/ 2082993 h 2171893"/>
              <a:gd name="connsiteX117" fmla="*/ 2387600 w 2403475"/>
              <a:gd name="connsiteY117" fmla="*/ 2095693 h 2171893"/>
              <a:gd name="connsiteX118" fmla="*/ 2381250 w 2403475"/>
              <a:gd name="connsiteY118" fmla="*/ 2133793 h 2171893"/>
              <a:gd name="connsiteX119" fmla="*/ 2371725 w 2403475"/>
              <a:gd name="connsiteY119" fmla="*/ 2136968 h 2171893"/>
              <a:gd name="connsiteX120" fmla="*/ 2362200 w 2403475"/>
              <a:gd name="connsiteY120" fmla="*/ 2143318 h 2171893"/>
              <a:gd name="connsiteX121" fmla="*/ 2349500 w 2403475"/>
              <a:gd name="connsiteY121" fmla="*/ 2146493 h 2171893"/>
              <a:gd name="connsiteX122" fmla="*/ 2308225 w 2403475"/>
              <a:gd name="connsiteY122" fmla="*/ 2152843 h 2171893"/>
              <a:gd name="connsiteX123" fmla="*/ 2270125 w 2403475"/>
              <a:gd name="connsiteY123" fmla="*/ 2159193 h 2171893"/>
              <a:gd name="connsiteX124" fmla="*/ 2251075 w 2403475"/>
              <a:gd name="connsiteY124" fmla="*/ 2149668 h 2171893"/>
              <a:gd name="connsiteX125" fmla="*/ 2238375 w 2403475"/>
              <a:gd name="connsiteY125" fmla="*/ 2121093 h 2171893"/>
              <a:gd name="connsiteX126" fmla="*/ 2232025 w 2403475"/>
              <a:gd name="connsiteY126" fmla="*/ 2111568 h 2171893"/>
              <a:gd name="connsiteX127" fmla="*/ 2228850 w 2403475"/>
              <a:gd name="connsiteY127" fmla="*/ 2102043 h 2171893"/>
              <a:gd name="connsiteX128" fmla="*/ 2219325 w 2403475"/>
              <a:gd name="connsiteY128" fmla="*/ 2095693 h 2171893"/>
              <a:gd name="connsiteX129" fmla="*/ 2206625 w 2403475"/>
              <a:gd name="connsiteY129" fmla="*/ 2076643 h 2171893"/>
              <a:gd name="connsiteX130" fmla="*/ 2193925 w 2403475"/>
              <a:gd name="connsiteY130" fmla="*/ 2067118 h 2171893"/>
              <a:gd name="connsiteX131" fmla="*/ 2149475 w 2403475"/>
              <a:gd name="connsiteY131" fmla="*/ 2051243 h 2171893"/>
              <a:gd name="connsiteX132" fmla="*/ 2130425 w 2403475"/>
              <a:gd name="connsiteY132" fmla="*/ 2038543 h 2171893"/>
              <a:gd name="connsiteX133" fmla="*/ 2120900 w 2403475"/>
              <a:gd name="connsiteY133" fmla="*/ 2029018 h 2171893"/>
              <a:gd name="connsiteX134" fmla="*/ 2089150 w 2403475"/>
              <a:gd name="connsiteY134" fmla="*/ 2025843 h 2171893"/>
              <a:gd name="connsiteX135" fmla="*/ 2032000 w 2403475"/>
              <a:gd name="connsiteY135" fmla="*/ 2016318 h 2171893"/>
              <a:gd name="connsiteX136" fmla="*/ 2016125 w 2403475"/>
              <a:gd name="connsiteY136" fmla="*/ 2009968 h 2171893"/>
              <a:gd name="connsiteX137" fmla="*/ 2006600 w 2403475"/>
              <a:gd name="connsiteY137" fmla="*/ 2000443 h 2171893"/>
              <a:gd name="connsiteX138" fmla="*/ 1952625 w 2403475"/>
              <a:gd name="connsiteY138" fmla="*/ 1990918 h 2171893"/>
              <a:gd name="connsiteX139" fmla="*/ 1930400 w 2403475"/>
              <a:gd name="connsiteY139" fmla="*/ 1978218 h 2171893"/>
              <a:gd name="connsiteX140" fmla="*/ 1908175 w 2403475"/>
              <a:gd name="connsiteY140" fmla="*/ 1968693 h 2171893"/>
              <a:gd name="connsiteX141" fmla="*/ 1851025 w 2403475"/>
              <a:gd name="connsiteY141" fmla="*/ 1971868 h 2171893"/>
              <a:gd name="connsiteX142" fmla="*/ 1831975 w 2403475"/>
              <a:gd name="connsiteY142" fmla="*/ 1978218 h 2171893"/>
              <a:gd name="connsiteX143" fmla="*/ 1803400 w 2403475"/>
              <a:gd name="connsiteY143" fmla="*/ 1984568 h 2171893"/>
              <a:gd name="connsiteX144" fmla="*/ 1778000 w 2403475"/>
              <a:gd name="connsiteY144" fmla="*/ 1994093 h 2171893"/>
              <a:gd name="connsiteX145" fmla="*/ 1768475 w 2403475"/>
              <a:gd name="connsiteY145" fmla="*/ 2003618 h 2171893"/>
              <a:gd name="connsiteX146" fmla="*/ 1758950 w 2403475"/>
              <a:gd name="connsiteY146" fmla="*/ 2016318 h 2171893"/>
              <a:gd name="connsiteX147" fmla="*/ 1739900 w 2403475"/>
              <a:gd name="connsiteY147" fmla="*/ 2019493 h 2171893"/>
              <a:gd name="connsiteX148" fmla="*/ 1733550 w 2403475"/>
              <a:gd name="connsiteY148" fmla="*/ 2006793 h 2171893"/>
              <a:gd name="connsiteX149" fmla="*/ 1704975 w 2403475"/>
              <a:gd name="connsiteY149" fmla="*/ 2019493 h 2171893"/>
              <a:gd name="connsiteX150" fmla="*/ 1695450 w 2403475"/>
              <a:gd name="connsiteY150" fmla="*/ 2025843 h 2171893"/>
              <a:gd name="connsiteX151" fmla="*/ 1606550 w 2403475"/>
              <a:gd name="connsiteY151" fmla="*/ 2032193 h 2171893"/>
              <a:gd name="connsiteX152" fmla="*/ 1577975 w 2403475"/>
              <a:gd name="connsiteY152" fmla="*/ 2022668 h 2171893"/>
              <a:gd name="connsiteX153" fmla="*/ 1562100 w 2403475"/>
              <a:gd name="connsiteY153" fmla="*/ 2009968 h 2171893"/>
              <a:gd name="connsiteX154" fmla="*/ 1555750 w 2403475"/>
              <a:gd name="connsiteY154" fmla="*/ 2000443 h 2171893"/>
              <a:gd name="connsiteX155" fmla="*/ 1489075 w 2403475"/>
              <a:gd name="connsiteY155" fmla="*/ 1997268 h 2171893"/>
              <a:gd name="connsiteX156" fmla="*/ 1435100 w 2403475"/>
              <a:gd name="connsiteY156" fmla="*/ 1987743 h 2171893"/>
              <a:gd name="connsiteX157" fmla="*/ 1412875 w 2403475"/>
              <a:gd name="connsiteY157" fmla="*/ 1978218 h 2171893"/>
              <a:gd name="connsiteX158" fmla="*/ 1406525 w 2403475"/>
              <a:gd name="connsiteY158" fmla="*/ 1968693 h 2171893"/>
              <a:gd name="connsiteX159" fmla="*/ 1390650 w 2403475"/>
              <a:gd name="connsiteY159" fmla="*/ 1962343 h 2171893"/>
              <a:gd name="connsiteX160" fmla="*/ 1368425 w 2403475"/>
              <a:gd name="connsiteY160" fmla="*/ 1955993 h 2171893"/>
              <a:gd name="connsiteX161" fmla="*/ 1358900 w 2403475"/>
              <a:gd name="connsiteY161" fmla="*/ 1952818 h 2171893"/>
              <a:gd name="connsiteX162" fmla="*/ 1320800 w 2403475"/>
              <a:gd name="connsiteY162" fmla="*/ 1946468 h 2171893"/>
              <a:gd name="connsiteX163" fmla="*/ 1301750 w 2403475"/>
              <a:gd name="connsiteY163" fmla="*/ 1949643 h 2171893"/>
              <a:gd name="connsiteX164" fmla="*/ 1282700 w 2403475"/>
              <a:gd name="connsiteY164" fmla="*/ 1943293 h 2171893"/>
              <a:gd name="connsiteX165" fmla="*/ 1257300 w 2403475"/>
              <a:gd name="connsiteY165" fmla="*/ 1930593 h 2171893"/>
              <a:gd name="connsiteX166" fmla="*/ 1244600 w 2403475"/>
              <a:gd name="connsiteY166" fmla="*/ 1921068 h 2171893"/>
              <a:gd name="connsiteX167" fmla="*/ 1235075 w 2403475"/>
              <a:gd name="connsiteY167" fmla="*/ 1914718 h 2171893"/>
              <a:gd name="connsiteX168" fmla="*/ 1222375 w 2403475"/>
              <a:gd name="connsiteY168" fmla="*/ 1917893 h 2171893"/>
              <a:gd name="connsiteX169" fmla="*/ 1174750 w 2403475"/>
              <a:gd name="connsiteY169" fmla="*/ 1905193 h 2171893"/>
              <a:gd name="connsiteX170" fmla="*/ 1152525 w 2403475"/>
              <a:gd name="connsiteY170" fmla="*/ 1892493 h 2171893"/>
              <a:gd name="connsiteX171" fmla="*/ 1101725 w 2403475"/>
              <a:gd name="connsiteY171" fmla="*/ 1898843 h 2171893"/>
              <a:gd name="connsiteX172" fmla="*/ 1082675 w 2403475"/>
              <a:gd name="connsiteY172" fmla="*/ 1905193 h 2171893"/>
              <a:gd name="connsiteX173" fmla="*/ 1054100 w 2403475"/>
              <a:gd name="connsiteY173" fmla="*/ 1930593 h 2171893"/>
              <a:gd name="connsiteX174" fmla="*/ 1041400 w 2403475"/>
              <a:gd name="connsiteY174" fmla="*/ 1936943 h 2171893"/>
              <a:gd name="connsiteX175" fmla="*/ 1019175 w 2403475"/>
              <a:gd name="connsiteY175" fmla="*/ 1955993 h 2171893"/>
              <a:gd name="connsiteX176" fmla="*/ 1006475 w 2403475"/>
              <a:gd name="connsiteY176" fmla="*/ 1959168 h 2171893"/>
              <a:gd name="connsiteX177" fmla="*/ 996950 w 2403475"/>
              <a:gd name="connsiteY177" fmla="*/ 1962343 h 2171893"/>
              <a:gd name="connsiteX178" fmla="*/ 968375 w 2403475"/>
              <a:gd name="connsiteY178" fmla="*/ 1978218 h 2171893"/>
              <a:gd name="connsiteX179" fmla="*/ 949325 w 2403475"/>
              <a:gd name="connsiteY179" fmla="*/ 1984568 h 2171893"/>
              <a:gd name="connsiteX180" fmla="*/ 939800 w 2403475"/>
              <a:gd name="connsiteY180" fmla="*/ 1997268 h 2171893"/>
              <a:gd name="connsiteX181" fmla="*/ 927100 w 2403475"/>
              <a:gd name="connsiteY181" fmla="*/ 2000443 h 2171893"/>
              <a:gd name="connsiteX182" fmla="*/ 917575 w 2403475"/>
              <a:gd name="connsiteY182" fmla="*/ 2006793 h 2171893"/>
              <a:gd name="connsiteX183" fmla="*/ 895350 w 2403475"/>
              <a:gd name="connsiteY183" fmla="*/ 2013143 h 2171893"/>
              <a:gd name="connsiteX184" fmla="*/ 885825 w 2403475"/>
              <a:gd name="connsiteY184" fmla="*/ 2019493 h 2171893"/>
              <a:gd name="connsiteX185" fmla="*/ 876300 w 2403475"/>
              <a:gd name="connsiteY185" fmla="*/ 2029018 h 2171893"/>
              <a:gd name="connsiteX186" fmla="*/ 844550 w 2403475"/>
              <a:gd name="connsiteY186" fmla="*/ 2044893 h 2171893"/>
              <a:gd name="connsiteX187" fmla="*/ 838200 w 2403475"/>
              <a:gd name="connsiteY187" fmla="*/ 2063943 h 2171893"/>
              <a:gd name="connsiteX188" fmla="*/ 828675 w 2403475"/>
              <a:gd name="connsiteY188" fmla="*/ 2073468 h 2171893"/>
              <a:gd name="connsiteX189" fmla="*/ 790575 w 2403475"/>
              <a:gd name="connsiteY189" fmla="*/ 2086168 h 2171893"/>
              <a:gd name="connsiteX190" fmla="*/ 784225 w 2403475"/>
              <a:gd name="connsiteY190" fmla="*/ 2098868 h 2171893"/>
              <a:gd name="connsiteX191" fmla="*/ 765175 w 2403475"/>
              <a:gd name="connsiteY191" fmla="*/ 2111568 h 2171893"/>
              <a:gd name="connsiteX192" fmla="*/ 752475 w 2403475"/>
              <a:gd name="connsiteY192" fmla="*/ 2121093 h 2171893"/>
              <a:gd name="connsiteX193" fmla="*/ 727075 w 2403475"/>
              <a:gd name="connsiteY193" fmla="*/ 2136968 h 2171893"/>
              <a:gd name="connsiteX194" fmla="*/ 708025 w 2403475"/>
              <a:gd name="connsiteY194" fmla="*/ 2149668 h 2171893"/>
              <a:gd name="connsiteX195" fmla="*/ 698500 w 2403475"/>
              <a:gd name="connsiteY195" fmla="*/ 2156018 h 2171893"/>
              <a:gd name="connsiteX196" fmla="*/ 660400 w 2403475"/>
              <a:gd name="connsiteY196" fmla="*/ 2171893 h 2171893"/>
              <a:gd name="connsiteX197" fmla="*/ 638175 w 2403475"/>
              <a:gd name="connsiteY197" fmla="*/ 2165543 h 2171893"/>
              <a:gd name="connsiteX198" fmla="*/ 606425 w 2403475"/>
              <a:gd name="connsiteY198" fmla="*/ 2156018 h 2171893"/>
              <a:gd name="connsiteX199" fmla="*/ 596900 w 2403475"/>
              <a:gd name="connsiteY199" fmla="*/ 2162368 h 2171893"/>
              <a:gd name="connsiteX200" fmla="*/ 574675 w 2403475"/>
              <a:gd name="connsiteY200" fmla="*/ 2156018 h 2171893"/>
              <a:gd name="connsiteX201" fmla="*/ 565150 w 2403475"/>
              <a:gd name="connsiteY201" fmla="*/ 2146493 h 2171893"/>
              <a:gd name="connsiteX202" fmla="*/ 552450 w 2403475"/>
              <a:gd name="connsiteY202" fmla="*/ 2124268 h 2171893"/>
              <a:gd name="connsiteX203" fmla="*/ 546100 w 2403475"/>
              <a:gd name="connsiteY203" fmla="*/ 2105218 h 2171893"/>
              <a:gd name="connsiteX204" fmla="*/ 539750 w 2403475"/>
              <a:gd name="connsiteY204" fmla="*/ 2089343 h 2171893"/>
              <a:gd name="connsiteX205" fmla="*/ 536575 w 2403475"/>
              <a:gd name="connsiteY205" fmla="*/ 2070293 h 2171893"/>
              <a:gd name="connsiteX206" fmla="*/ 530225 w 2403475"/>
              <a:gd name="connsiteY206" fmla="*/ 2057593 h 2171893"/>
              <a:gd name="connsiteX207" fmla="*/ 523875 w 2403475"/>
              <a:gd name="connsiteY207" fmla="*/ 2019493 h 2171893"/>
              <a:gd name="connsiteX208" fmla="*/ 520700 w 2403475"/>
              <a:gd name="connsiteY208" fmla="*/ 1990918 h 2171893"/>
              <a:gd name="connsiteX209" fmla="*/ 508000 w 2403475"/>
              <a:gd name="connsiteY209" fmla="*/ 1971868 h 2171893"/>
              <a:gd name="connsiteX210" fmla="*/ 504825 w 2403475"/>
              <a:gd name="connsiteY210" fmla="*/ 1962343 h 2171893"/>
              <a:gd name="connsiteX211" fmla="*/ 482600 w 2403475"/>
              <a:gd name="connsiteY211" fmla="*/ 1930593 h 2171893"/>
              <a:gd name="connsiteX212" fmla="*/ 473075 w 2403475"/>
              <a:gd name="connsiteY212" fmla="*/ 1921068 h 2171893"/>
              <a:gd name="connsiteX213" fmla="*/ 463550 w 2403475"/>
              <a:gd name="connsiteY213" fmla="*/ 1902018 h 2171893"/>
              <a:gd name="connsiteX214" fmla="*/ 444500 w 2403475"/>
              <a:gd name="connsiteY214" fmla="*/ 1854393 h 2171893"/>
              <a:gd name="connsiteX215" fmla="*/ 438150 w 2403475"/>
              <a:gd name="connsiteY215" fmla="*/ 1844868 h 2171893"/>
              <a:gd name="connsiteX216" fmla="*/ 434975 w 2403475"/>
              <a:gd name="connsiteY216" fmla="*/ 1835343 h 2171893"/>
              <a:gd name="connsiteX217" fmla="*/ 419100 w 2403475"/>
              <a:gd name="connsiteY217" fmla="*/ 1816293 h 2171893"/>
              <a:gd name="connsiteX218" fmla="*/ 412750 w 2403475"/>
              <a:gd name="connsiteY218" fmla="*/ 1803593 h 2171893"/>
              <a:gd name="connsiteX219" fmla="*/ 406400 w 2403475"/>
              <a:gd name="connsiteY219" fmla="*/ 1794068 h 2171893"/>
              <a:gd name="connsiteX220" fmla="*/ 403225 w 2403475"/>
              <a:gd name="connsiteY220" fmla="*/ 1778193 h 2171893"/>
              <a:gd name="connsiteX221" fmla="*/ 393700 w 2403475"/>
              <a:gd name="connsiteY221" fmla="*/ 1749618 h 2171893"/>
              <a:gd name="connsiteX222" fmla="*/ 390525 w 2403475"/>
              <a:gd name="connsiteY222" fmla="*/ 1740093 h 2171893"/>
              <a:gd name="connsiteX223" fmla="*/ 387350 w 2403475"/>
              <a:gd name="connsiteY223" fmla="*/ 1730568 h 2171893"/>
              <a:gd name="connsiteX224" fmla="*/ 377825 w 2403475"/>
              <a:gd name="connsiteY224" fmla="*/ 1701993 h 2171893"/>
              <a:gd name="connsiteX225" fmla="*/ 374650 w 2403475"/>
              <a:gd name="connsiteY225" fmla="*/ 1686118 h 2171893"/>
              <a:gd name="connsiteX226" fmla="*/ 368300 w 2403475"/>
              <a:gd name="connsiteY226" fmla="*/ 1673418 h 2171893"/>
              <a:gd name="connsiteX227" fmla="*/ 371475 w 2403475"/>
              <a:gd name="connsiteY227" fmla="*/ 1657543 h 2171893"/>
              <a:gd name="connsiteX228" fmla="*/ 384175 w 2403475"/>
              <a:gd name="connsiteY228" fmla="*/ 1651193 h 2171893"/>
              <a:gd name="connsiteX229" fmla="*/ 434975 w 2403475"/>
              <a:gd name="connsiteY229" fmla="*/ 1644843 h 2171893"/>
              <a:gd name="connsiteX230" fmla="*/ 434975 w 2403475"/>
              <a:gd name="connsiteY230" fmla="*/ 1606743 h 2171893"/>
              <a:gd name="connsiteX231" fmla="*/ 431800 w 2403475"/>
              <a:gd name="connsiteY231" fmla="*/ 1521018 h 2171893"/>
              <a:gd name="connsiteX232" fmla="*/ 425450 w 2403475"/>
              <a:gd name="connsiteY232" fmla="*/ 1511493 h 2171893"/>
              <a:gd name="connsiteX233" fmla="*/ 422275 w 2403475"/>
              <a:gd name="connsiteY233" fmla="*/ 1501968 h 2171893"/>
              <a:gd name="connsiteX234" fmla="*/ 390525 w 2403475"/>
              <a:gd name="connsiteY234" fmla="*/ 1489268 h 2171893"/>
              <a:gd name="connsiteX235" fmla="*/ 365125 w 2403475"/>
              <a:gd name="connsiteY235" fmla="*/ 1482918 h 2171893"/>
              <a:gd name="connsiteX236" fmla="*/ 323850 w 2403475"/>
              <a:gd name="connsiteY236" fmla="*/ 1476568 h 2171893"/>
              <a:gd name="connsiteX237" fmla="*/ 311150 w 2403475"/>
              <a:gd name="connsiteY237" fmla="*/ 1470218 h 2171893"/>
              <a:gd name="connsiteX238" fmla="*/ 282575 w 2403475"/>
              <a:gd name="connsiteY238" fmla="*/ 1457518 h 2171893"/>
              <a:gd name="connsiteX239" fmla="*/ 273050 w 2403475"/>
              <a:gd name="connsiteY239" fmla="*/ 1444818 h 2171893"/>
              <a:gd name="connsiteX240" fmla="*/ 263525 w 2403475"/>
              <a:gd name="connsiteY240" fmla="*/ 1425768 h 2171893"/>
              <a:gd name="connsiteX241" fmla="*/ 238125 w 2403475"/>
              <a:gd name="connsiteY241" fmla="*/ 1406718 h 2171893"/>
              <a:gd name="connsiteX242" fmla="*/ 228600 w 2403475"/>
              <a:gd name="connsiteY242" fmla="*/ 1390843 h 2171893"/>
              <a:gd name="connsiteX243" fmla="*/ 206375 w 2403475"/>
              <a:gd name="connsiteY243" fmla="*/ 1343218 h 2171893"/>
              <a:gd name="connsiteX244" fmla="*/ 203200 w 2403475"/>
              <a:gd name="connsiteY244" fmla="*/ 1273368 h 2171893"/>
              <a:gd name="connsiteX245" fmla="*/ 196850 w 2403475"/>
              <a:gd name="connsiteY245" fmla="*/ 1260668 h 2171893"/>
              <a:gd name="connsiteX246" fmla="*/ 190500 w 2403475"/>
              <a:gd name="connsiteY246" fmla="*/ 1251143 h 2171893"/>
              <a:gd name="connsiteX247" fmla="*/ 184150 w 2403475"/>
              <a:gd name="connsiteY247" fmla="*/ 1238443 h 2171893"/>
              <a:gd name="connsiteX248" fmla="*/ 171450 w 2403475"/>
              <a:gd name="connsiteY248" fmla="*/ 1228918 h 2171893"/>
              <a:gd name="connsiteX249" fmla="*/ 158750 w 2403475"/>
              <a:gd name="connsiteY249" fmla="*/ 1193993 h 2171893"/>
              <a:gd name="connsiteX250" fmla="*/ 165100 w 2403475"/>
              <a:gd name="connsiteY250" fmla="*/ 1168593 h 2171893"/>
              <a:gd name="connsiteX251" fmla="*/ 184150 w 2403475"/>
              <a:gd name="connsiteY251" fmla="*/ 1149543 h 2171893"/>
              <a:gd name="connsiteX252" fmla="*/ 190500 w 2403475"/>
              <a:gd name="connsiteY252" fmla="*/ 1130493 h 2171893"/>
              <a:gd name="connsiteX253" fmla="*/ 187325 w 2403475"/>
              <a:gd name="connsiteY253" fmla="*/ 1117793 h 2171893"/>
              <a:gd name="connsiteX254" fmla="*/ 155575 w 2403475"/>
              <a:gd name="connsiteY254" fmla="*/ 1076518 h 2171893"/>
              <a:gd name="connsiteX255" fmla="*/ 149225 w 2403475"/>
              <a:gd name="connsiteY255" fmla="*/ 1057468 h 2171893"/>
              <a:gd name="connsiteX256" fmla="*/ 133350 w 2403475"/>
              <a:gd name="connsiteY256" fmla="*/ 1025718 h 2171893"/>
              <a:gd name="connsiteX257" fmla="*/ 130175 w 2403475"/>
              <a:gd name="connsiteY257" fmla="*/ 997143 h 2171893"/>
              <a:gd name="connsiteX258" fmla="*/ 127000 w 2403475"/>
              <a:gd name="connsiteY258" fmla="*/ 987618 h 2171893"/>
              <a:gd name="connsiteX259" fmla="*/ 114300 w 2403475"/>
              <a:gd name="connsiteY259" fmla="*/ 892368 h 2171893"/>
              <a:gd name="connsiteX260" fmla="*/ 120650 w 2403475"/>
              <a:gd name="connsiteY260" fmla="*/ 835218 h 2171893"/>
              <a:gd name="connsiteX261" fmla="*/ 127000 w 2403475"/>
              <a:gd name="connsiteY261" fmla="*/ 825693 h 2171893"/>
              <a:gd name="connsiteX262" fmla="*/ 130175 w 2403475"/>
              <a:gd name="connsiteY262" fmla="*/ 816168 h 2171893"/>
              <a:gd name="connsiteX263" fmla="*/ 127000 w 2403475"/>
              <a:gd name="connsiteY263" fmla="*/ 774893 h 2171893"/>
              <a:gd name="connsiteX264" fmla="*/ 107950 w 2403475"/>
              <a:gd name="connsiteY264" fmla="*/ 771718 h 2171893"/>
              <a:gd name="connsiteX265" fmla="*/ 73025 w 2403475"/>
              <a:gd name="connsiteY265" fmla="*/ 762193 h 2171893"/>
              <a:gd name="connsiteX266" fmla="*/ 76200 w 2403475"/>
              <a:gd name="connsiteY266" fmla="*/ 727268 h 2171893"/>
              <a:gd name="connsiteX267" fmla="*/ 82550 w 2403475"/>
              <a:gd name="connsiteY267" fmla="*/ 705043 h 2171893"/>
              <a:gd name="connsiteX268" fmla="*/ 79375 w 2403475"/>
              <a:gd name="connsiteY268" fmla="*/ 695518 h 2171893"/>
              <a:gd name="connsiteX269" fmla="*/ 57150 w 2403475"/>
              <a:gd name="connsiteY269" fmla="*/ 685993 h 2171893"/>
              <a:gd name="connsiteX270" fmla="*/ 31750 w 2403475"/>
              <a:gd name="connsiteY270" fmla="*/ 670118 h 2171893"/>
              <a:gd name="connsiteX271" fmla="*/ 25400 w 2403475"/>
              <a:gd name="connsiteY271" fmla="*/ 660593 h 2171893"/>
              <a:gd name="connsiteX272" fmla="*/ 12700 w 2403475"/>
              <a:gd name="connsiteY272" fmla="*/ 638368 h 2171893"/>
              <a:gd name="connsiteX273" fmla="*/ 9525 w 2403475"/>
              <a:gd name="connsiteY273" fmla="*/ 597093 h 2171893"/>
              <a:gd name="connsiteX274" fmla="*/ 0 w 2403475"/>
              <a:gd name="connsiteY274" fmla="*/ 565343 h 2171893"/>
              <a:gd name="connsiteX275" fmla="*/ 9525 w 2403475"/>
              <a:gd name="connsiteY275" fmla="*/ 539943 h 2171893"/>
              <a:gd name="connsiteX276" fmla="*/ 28575 w 2403475"/>
              <a:gd name="connsiteY276" fmla="*/ 530418 h 2171893"/>
              <a:gd name="connsiteX277" fmla="*/ 60325 w 2403475"/>
              <a:gd name="connsiteY277" fmla="*/ 492318 h 2171893"/>
              <a:gd name="connsiteX278" fmla="*/ 63500 w 2403475"/>
              <a:gd name="connsiteY278" fmla="*/ 466918 h 2171893"/>
              <a:gd name="connsiteX279" fmla="*/ 79375 w 2403475"/>
              <a:gd name="connsiteY279" fmla="*/ 431993 h 2171893"/>
              <a:gd name="connsiteX280" fmla="*/ 234950 w 2403475"/>
              <a:gd name="connsiteY280" fmla="*/ 139893 h 2171893"/>
              <a:gd name="connsiteX281" fmla="*/ 301625 w 2403475"/>
              <a:gd name="connsiteY281" fmla="*/ 60518 h 2171893"/>
              <a:gd name="connsiteX282" fmla="*/ 368300 w 2403475"/>
              <a:gd name="connsiteY282" fmla="*/ 47818 h 2171893"/>
              <a:gd name="connsiteX283" fmla="*/ 450850 w 2403475"/>
              <a:gd name="connsiteY283" fmla="*/ 193 h 2171893"/>
              <a:gd name="connsiteX284" fmla="*/ 539750 w 2403475"/>
              <a:gd name="connsiteY284" fmla="*/ 66868 h 2171893"/>
              <a:gd name="connsiteX285" fmla="*/ 619125 w 2403475"/>
              <a:gd name="connsiteY285" fmla="*/ 174818 h 2171893"/>
              <a:gd name="connsiteX286" fmla="*/ 733425 w 2403475"/>
              <a:gd name="connsiteY286" fmla="*/ 247843 h 2171893"/>
              <a:gd name="connsiteX0" fmla="*/ 1143000 w 2403475"/>
              <a:gd name="connsiteY0" fmla="*/ 365318 h 2171893"/>
              <a:gd name="connsiteX1" fmla="*/ 1168400 w 2403475"/>
              <a:gd name="connsiteY1" fmla="*/ 368493 h 2171893"/>
              <a:gd name="connsiteX2" fmla="*/ 1187450 w 2403475"/>
              <a:gd name="connsiteY2" fmla="*/ 378018 h 2171893"/>
              <a:gd name="connsiteX3" fmla="*/ 1206500 w 2403475"/>
              <a:gd name="connsiteY3" fmla="*/ 387543 h 2171893"/>
              <a:gd name="connsiteX4" fmla="*/ 1222375 w 2403475"/>
              <a:gd name="connsiteY4" fmla="*/ 412943 h 2171893"/>
              <a:gd name="connsiteX5" fmla="*/ 1244600 w 2403475"/>
              <a:gd name="connsiteY5" fmla="*/ 431993 h 2171893"/>
              <a:gd name="connsiteX6" fmla="*/ 1270000 w 2403475"/>
              <a:gd name="connsiteY6" fmla="*/ 435168 h 2171893"/>
              <a:gd name="connsiteX7" fmla="*/ 1279525 w 2403475"/>
              <a:gd name="connsiteY7" fmla="*/ 454218 h 2171893"/>
              <a:gd name="connsiteX8" fmla="*/ 1285875 w 2403475"/>
              <a:gd name="connsiteY8" fmla="*/ 463743 h 2171893"/>
              <a:gd name="connsiteX9" fmla="*/ 1289050 w 2403475"/>
              <a:gd name="connsiteY9" fmla="*/ 476443 h 2171893"/>
              <a:gd name="connsiteX10" fmla="*/ 1295400 w 2403475"/>
              <a:gd name="connsiteY10" fmla="*/ 489143 h 2171893"/>
              <a:gd name="connsiteX11" fmla="*/ 1298575 w 2403475"/>
              <a:gd name="connsiteY11" fmla="*/ 505018 h 2171893"/>
              <a:gd name="connsiteX12" fmla="*/ 1304925 w 2403475"/>
              <a:gd name="connsiteY12" fmla="*/ 524068 h 2171893"/>
              <a:gd name="connsiteX13" fmla="*/ 1311275 w 2403475"/>
              <a:gd name="connsiteY13" fmla="*/ 549468 h 2171893"/>
              <a:gd name="connsiteX14" fmla="*/ 1314450 w 2403475"/>
              <a:gd name="connsiteY14" fmla="*/ 558993 h 2171893"/>
              <a:gd name="connsiteX15" fmla="*/ 1317625 w 2403475"/>
              <a:gd name="connsiteY15" fmla="*/ 571693 h 2171893"/>
              <a:gd name="connsiteX16" fmla="*/ 1327150 w 2403475"/>
              <a:gd name="connsiteY16" fmla="*/ 587568 h 2171893"/>
              <a:gd name="connsiteX17" fmla="*/ 1330325 w 2403475"/>
              <a:gd name="connsiteY17" fmla="*/ 600268 h 2171893"/>
              <a:gd name="connsiteX18" fmla="*/ 1336675 w 2403475"/>
              <a:gd name="connsiteY18" fmla="*/ 609793 h 2171893"/>
              <a:gd name="connsiteX19" fmla="*/ 1339850 w 2403475"/>
              <a:gd name="connsiteY19" fmla="*/ 625668 h 2171893"/>
              <a:gd name="connsiteX20" fmla="*/ 1343025 w 2403475"/>
              <a:gd name="connsiteY20" fmla="*/ 635193 h 2171893"/>
              <a:gd name="connsiteX21" fmla="*/ 1346200 w 2403475"/>
              <a:gd name="connsiteY21" fmla="*/ 647893 h 2171893"/>
              <a:gd name="connsiteX22" fmla="*/ 1352550 w 2403475"/>
              <a:gd name="connsiteY22" fmla="*/ 666943 h 2171893"/>
              <a:gd name="connsiteX23" fmla="*/ 1365250 w 2403475"/>
              <a:gd name="connsiteY23" fmla="*/ 685993 h 2171893"/>
              <a:gd name="connsiteX24" fmla="*/ 1371600 w 2403475"/>
              <a:gd name="connsiteY24" fmla="*/ 695518 h 2171893"/>
              <a:gd name="connsiteX25" fmla="*/ 1390650 w 2403475"/>
              <a:gd name="connsiteY25" fmla="*/ 730443 h 2171893"/>
              <a:gd name="connsiteX26" fmla="*/ 1400175 w 2403475"/>
              <a:gd name="connsiteY26" fmla="*/ 739968 h 2171893"/>
              <a:gd name="connsiteX27" fmla="*/ 1441450 w 2403475"/>
              <a:gd name="connsiteY27" fmla="*/ 743143 h 2171893"/>
              <a:gd name="connsiteX28" fmla="*/ 1454150 w 2403475"/>
              <a:gd name="connsiteY28" fmla="*/ 749493 h 2171893"/>
              <a:gd name="connsiteX29" fmla="*/ 1457325 w 2403475"/>
              <a:gd name="connsiteY29" fmla="*/ 759018 h 2171893"/>
              <a:gd name="connsiteX30" fmla="*/ 1466850 w 2403475"/>
              <a:gd name="connsiteY30" fmla="*/ 774893 h 2171893"/>
              <a:gd name="connsiteX31" fmla="*/ 1444625 w 2403475"/>
              <a:gd name="connsiteY31" fmla="*/ 790768 h 2171893"/>
              <a:gd name="connsiteX32" fmla="*/ 1403350 w 2403475"/>
              <a:gd name="connsiteY32" fmla="*/ 812993 h 2171893"/>
              <a:gd name="connsiteX33" fmla="*/ 1393825 w 2403475"/>
              <a:gd name="connsiteY33" fmla="*/ 844743 h 2171893"/>
              <a:gd name="connsiteX34" fmla="*/ 1390650 w 2403475"/>
              <a:gd name="connsiteY34" fmla="*/ 882843 h 2171893"/>
              <a:gd name="connsiteX35" fmla="*/ 1393825 w 2403475"/>
              <a:gd name="connsiteY35" fmla="*/ 914593 h 2171893"/>
              <a:gd name="connsiteX36" fmla="*/ 1397000 w 2403475"/>
              <a:gd name="connsiteY36" fmla="*/ 924118 h 2171893"/>
              <a:gd name="connsiteX37" fmla="*/ 1406525 w 2403475"/>
              <a:gd name="connsiteY37" fmla="*/ 927293 h 2171893"/>
              <a:gd name="connsiteX38" fmla="*/ 1431925 w 2403475"/>
              <a:gd name="connsiteY38" fmla="*/ 933643 h 2171893"/>
              <a:gd name="connsiteX39" fmla="*/ 1466850 w 2403475"/>
              <a:gd name="connsiteY39" fmla="*/ 943168 h 2171893"/>
              <a:gd name="connsiteX40" fmla="*/ 1466850 w 2403475"/>
              <a:gd name="connsiteY40" fmla="*/ 943168 h 2171893"/>
              <a:gd name="connsiteX41" fmla="*/ 1489075 w 2403475"/>
              <a:gd name="connsiteY41" fmla="*/ 949518 h 2171893"/>
              <a:gd name="connsiteX42" fmla="*/ 1501775 w 2403475"/>
              <a:gd name="connsiteY42" fmla="*/ 962218 h 2171893"/>
              <a:gd name="connsiteX43" fmla="*/ 1546225 w 2403475"/>
              <a:gd name="connsiteY43" fmla="*/ 968568 h 2171893"/>
              <a:gd name="connsiteX44" fmla="*/ 1558925 w 2403475"/>
              <a:gd name="connsiteY44" fmla="*/ 974918 h 2171893"/>
              <a:gd name="connsiteX45" fmla="*/ 1565275 w 2403475"/>
              <a:gd name="connsiteY45" fmla="*/ 987618 h 2171893"/>
              <a:gd name="connsiteX46" fmla="*/ 1574800 w 2403475"/>
              <a:gd name="connsiteY46" fmla="*/ 990793 h 2171893"/>
              <a:gd name="connsiteX47" fmla="*/ 1603375 w 2403475"/>
              <a:gd name="connsiteY47" fmla="*/ 1000318 h 2171893"/>
              <a:gd name="connsiteX48" fmla="*/ 1616075 w 2403475"/>
              <a:gd name="connsiteY48" fmla="*/ 1013018 h 2171893"/>
              <a:gd name="connsiteX49" fmla="*/ 1635125 w 2403475"/>
              <a:gd name="connsiteY49" fmla="*/ 1025718 h 2171893"/>
              <a:gd name="connsiteX50" fmla="*/ 1676400 w 2403475"/>
              <a:gd name="connsiteY50" fmla="*/ 1047943 h 2171893"/>
              <a:gd name="connsiteX51" fmla="*/ 1685925 w 2403475"/>
              <a:gd name="connsiteY51" fmla="*/ 1051118 h 2171893"/>
              <a:gd name="connsiteX52" fmla="*/ 1704975 w 2403475"/>
              <a:gd name="connsiteY52" fmla="*/ 1060643 h 2171893"/>
              <a:gd name="connsiteX53" fmla="*/ 1720850 w 2403475"/>
              <a:gd name="connsiteY53" fmla="*/ 1073343 h 2171893"/>
              <a:gd name="connsiteX54" fmla="*/ 1730375 w 2403475"/>
              <a:gd name="connsiteY54" fmla="*/ 1076518 h 2171893"/>
              <a:gd name="connsiteX55" fmla="*/ 1739900 w 2403475"/>
              <a:gd name="connsiteY55" fmla="*/ 1082868 h 2171893"/>
              <a:gd name="connsiteX56" fmla="*/ 1746250 w 2403475"/>
              <a:gd name="connsiteY56" fmla="*/ 1108268 h 2171893"/>
              <a:gd name="connsiteX57" fmla="*/ 1752600 w 2403475"/>
              <a:gd name="connsiteY57" fmla="*/ 1117793 h 2171893"/>
              <a:gd name="connsiteX58" fmla="*/ 1781175 w 2403475"/>
              <a:gd name="connsiteY58" fmla="*/ 1143193 h 2171893"/>
              <a:gd name="connsiteX59" fmla="*/ 1793875 w 2403475"/>
              <a:gd name="connsiteY59" fmla="*/ 1149543 h 2171893"/>
              <a:gd name="connsiteX60" fmla="*/ 1819275 w 2403475"/>
              <a:gd name="connsiteY60" fmla="*/ 1165418 h 2171893"/>
              <a:gd name="connsiteX61" fmla="*/ 1841500 w 2403475"/>
              <a:gd name="connsiteY61" fmla="*/ 1178118 h 2171893"/>
              <a:gd name="connsiteX62" fmla="*/ 1854200 w 2403475"/>
              <a:gd name="connsiteY62" fmla="*/ 1187643 h 2171893"/>
              <a:gd name="connsiteX63" fmla="*/ 1873250 w 2403475"/>
              <a:gd name="connsiteY63" fmla="*/ 1193993 h 2171893"/>
              <a:gd name="connsiteX64" fmla="*/ 1879600 w 2403475"/>
              <a:gd name="connsiteY64" fmla="*/ 1203518 h 2171893"/>
              <a:gd name="connsiteX65" fmla="*/ 1905000 w 2403475"/>
              <a:gd name="connsiteY65" fmla="*/ 1209868 h 2171893"/>
              <a:gd name="connsiteX66" fmla="*/ 1914525 w 2403475"/>
              <a:gd name="connsiteY66" fmla="*/ 1213043 h 2171893"/>
              <a:gd name="connsiteX67" fmla="*/ 1930400 w 2403475"/>
              <a:gd name="connsiteY67" fmla="*/ 1222568 h 2171893"/>
              <a:gd name="connsiteX68" fmla="*/ 1946275 w 2403475"/>
              <a:gd name="connsiteY68" fmla="*/ 1225743 h 2171893"/>
              <a:gd name="connsiteX69" fmla="*/ 1974850 w 2403475"/>
              <a:gd name="connsiteY69" fmla="*/ 1244793 h 2171893"/>
              <a:gd name="connsiteX70" fmla="*/ 1984375 w 2403475"/>
              <a:gd name="connsiteY70" fmla="*/ 1251143 h 2171893"/>
              <a:gd name="connsiteX71" fmla="*/ 1993900 w 2403475"/>
              <a:gd name="connsiteY71" fmla="*/ 1254318 h 2171893"/>
              <a:gd name="connsiteX72" fmla="*/ 2051050 w 2403475"/>
              <a:gd name="connsiteY72" fmla="*/ 1254318 h 2171893"/>
              <a:gd name="connsiteX73" fmla="*/ 2057400 w 2403475"/>
              <a:gd name="connsiteY73" fmla="*/ 1263843 h 2171893"/>
              <a:gd name="connsiteX74" fmla="*/ 2101850 w 2403475"/>
              <a:gd name="connsiteY74" fmla="*/ 1267018 h 2171893"/>
              <a:gd name="connsiteX75" fmla="*/ 2114550 w 2403475"/>
              <a:gd name="connsiteY75" fmla="*/ 1298768 h 2171893"/>
              <a:gd name="connsiteX76" fmla="*/ 2117725 w 2403475"/>
              <a:gd name="connsiteY76" fmla="*/ 1308293 h 2171893"/>
              <a:gd name="connsiteX77" fmla="*/ 2127250 w 2403475"/>
              <a:gd name="connsiteY77" fmla="*/ 1314643 h 2171893"/>
              <a:gd name="connsiteX78" fmla="*/ 2136775 w 2403475"/>
              <a:gd name="connsiteY78" fmla="*/ 1324168 h 2171893"/>
              <a:gd name="connsiteX79" fmla="*/ 2155825 w 2403475"/>
              <a:gd name="connsiteY79" fmla="*/ 1333693 h 2171893"/>
              <a:gd name="connsiteX80" fmla="*/ 2174875 w 2403475"/>
              <a:gd name="connsiteY80" fmla="*/ 1349568 h 2171893"/>
              <a:gd name="connsiteX81" fmla="*/ 2184400 w 2403475"/>
              <a:gd name="connsiteY81" fmla="*/ 1397193 h 2171893"/>
              <a:gd name="connsiteX82" fmla="*/ 2190750 w 2403475"/>
              <a:gd name="connsiteY82" fmla="*/ 1413068 h 2171893"/>
              <a:gd name="connsiteX83" fmla="*/ 2200275 w 2403475"/>
              <a:gd name="connsiteY83" fmla="*/ 1419418 h 2171893"/>
              <a:gd name="connsiteX84" fmla="*/ 2232025 w 2403475"/>
              <a:gd name="connsiteY84" fmla="*/ 1438468 h 2171893"/>
              <a:gd name="connsiteX85" fmla="*/ 2254250 w 2403475"/>
              <a:gd name="connsiteY85" fmla="*/ 1454343 h 2171893"/>
              <a:gd name="connsiteX86" fmla="*/ 2263775 w 2403475"/>
              <a:gd name="connsiteY86" fmla="*/ 1489268 h 2171893"/>
              <a:gd name="connsiteX87" fmla="*/ 2266950 w 2403475"/>
              <a:gd name="connsiteY87" fmla="*/ 1508318 h 2171893"/>
              <a:gd name="connsiteX88" fmla="*/ 2273300 w 2403475"/>
              <a:gd name="connsiteY88" fmla="*/ 1543243 h 2171893"/>
              <a:gd name="connsiteX89" fmla="*/ 2276475 w 2403475"/>
              <a:gd name="connsiteY89" fmla="*/ 1552768 h 2171893"/>
              <a:gd name="connsiteX90" fmla="*/ 2301875 w 2403475"/>
              <a:gd name="connsiteY90" fmla="*/ 1562293 h 2171893"/>
              <a:gd name="connsiteX91" fmla="*/ 2311400 w 2403475"/>
              <a:gd name="connsiteY91" fmla="*/ 1568643 h 2171893"/>
              <a:gd name="connsiteX92" fmla="*/ 2317750 w 2403475"/>
              <a:gd name="connsiteY92" fmla="*/ 1578168 h 2171893"/>
              <a:gd name="connsiteX93" fmla="*/ 2327275 w 2403475"/>
              <a:gd name="connsiteY93" fmla="*/ 1587693 h 2171893"/>
              <a:gd name="connsiteX94" fmla="*/ 2336800 w 2403475"/>
              <a:gd name="connsiteY94" fmla="*/ 1648018 h 2171893"/>
              <a:gd name="connsiteX95" fmla="*/ 2333625 w 2403475"/>
              <a:gd name="connsiteY95" fmla="*/ 1676593 h 2171893"/>
              <a:gd name="connsiteX96" fmla="*/ 2324100 w 2403475"/>
              <a:gd name="connsiteY96" fmla="*/ 1686118 h 2171893"/>
              <a:gd name="connsiteX97" fmla="*/ 2317750 w 2403475"/>
              <a:gd name="connsiteY97" fmla="*/ 1695643 h 2171893"/>
              <a:gd name="connsiteX98" fmla="*/ 2305050 w 2403475"/>
              <a:gd name="connsiteY98" fmla="*/ 1733743 h 2171893"/>
              <a:gd name="connsiteX99" fmla="*/ 2317750 w 2403475"/>
              <a:gd name="connsiteY99" fmla="*/ 1752793 h 2171893"/>
              <a:gd name="connsiteX100" fmla="*/ 2320925 w 2403475"/>
              <a:gd name="connsiteY100" fmla="*/ 1762318 h 2171893"/>
              <a:gd name="connsiteX101" fmla="*/ 2324100 w 2403475"/>
              <a:gd name="connsiteY101" fmla="*/ 1816293 h 2171893"/>
              <a:gd name="connsiteX102" fmla="*/ 2336800 w 2403475"/>
              <a:gd name="connsiteY102" fmla="*/ 1835343 h 2171893"/>
              <a:gd name="connsiteX103" fmla="*/ 2346325 w 2403475"/>
              <a:gd name="connsiteY103" fmla="*/ 1870268 h 2171893"/>
              <a:gd name="connsiteX104" fmla="*/ 2352675 w 2403475"/>
              <a:gd name="connsiteY104" fmla="*/ 1889318 h 2171893"/>
              <a:gd name="connsiteX105" fmla="*/ 2355850 w 2403475"/>
              <a:gd name="connsiteY105" fmla="*/ 1936943 h 2171893"/>
              <a:gd name="connsiteX106" fmla="*/ 2384425 w 2403475"/>
              <a:gd name="connsiteY106" fmla="*/ 1955993 h 2171893"/>
              <a:gd name="connsiteX107" fmla="*/ 2393950 w 2403475"/>
              <a:gd name="connsiteY107" fmla="*/ 1962343 h 2171893"/>
              <a:gd name="connsiteX108" fmla="*/ 2400300 w 2403475"/>
              <a:gd name="connsiteY108" fmla="*/ 1981393 h 2171893"/>
              <a:gd name="connsiteX109" fmla="*/ 2403475 w 2403475"/>
              <a:gd name="connsiteY109" fmla="*/ 1990918 h 2171893"/>
              <a:gd name="connsiteX110" fmla="*/ 2400300 w 2403475"/>
              <a:gd name="connsiteY110" fmla="*/ 2003618 h 2171893"/>
              <a:gd name="connsiteX111" fmla="*/ 2390775 w 2403475"/>
              <a:gd name="connsiteY111" fmla="*/ 2006793 h 2171893"/>
              <a:gd name="connsiteX112" fmla="*/ 2378075 w 2403475"/>
              <a:gd name="connsiteY112" fmla="*/ 2009968 h 2171893"/>
              <a:gd name="connsiteX113" fmla="*/ 2368550 w 2403475"/>
              <a:gd name="connsiteY113" fmla="*/ 2016318 h 2171893"/>
              <a:gd name="connsiteX114" fmla="*/ 2365375 w 2403475"/>
              <a:gd name="connsiteY114" fmla="*/ 2063943 h 2171893"/>
              <a:gd name="connsiteX115" fmla="*/ 2371725 w 2403475"/>
              <a:gd name="connsiteY115" fmla="*/ 2073468 h 2171893"/>
              <a:gd name="connsiteX116" fmla="*/ 2374900 w 2403475"/>
              <a:gd name="connsiteY116" fmla="*/ 2082993 h 2171893"/>
              <a:gd name="connsiteX117" fmla="*/ 2387600 w 2403475"/>
              <a:gd name="connsiteY117" fmla="*/ 2095693 h 2171893"/>
              <a:gd name="connsiteX118" fmla="*/ 2381250 w 2403475"/>
              <a:gd name="connsiteY118" fmla="*/ 2133793 h 2171893"/>
              <a:gd name="connsiteX119" fmla="*/ 2371725 w 2403475"/>
              <a:gd name="connsiteY119" fmla="*/ 2136968 h 2171893"/>
              <a:gd name="connsiteX120" fmla="*/ 2362200 w 2403475"/>
              <a:gd name="connsiteY120" fmla="*/ 2143318 h 2171893"/>
              <a:gd name="connsiteX121" fmla="*/ 2349500 w 2403475"/>
              <a:gd name="connsiteY121" fmla="*/ 2146493 h 2171893"/>
              <a:gd name="connsiteX122" fmla="*/ 2308225 w 2403475"/>
              <a:gd name="connsiteY122" fmla="*/ 2152843 h 2171893"/>
              <a:gd name="connsiteX123" fmla="*/ 2270125 w 2403475"/>
              <a:gd name="connsiteY123" fmla="*/ 2159193 h 2171893"/>
              <a:gd name="connsiteX124" fmla="*/ 2251075 w 2403475"/>
              <a:gd name="connsiteY124" fmla="*/ 2149668 h 2171893"/>
              <a:gd name="connsiteX125" fmla="*/ 2238375 w 2403475"/>
              <a:gd name="connsiteY125" fmla="*/ 2121093 h 2171893"/>
              <a:gd name="connsiteX126" fmla="*/ 2232025 w 2403475"/>
              <a:gd name="connsiteY126" fmla="*/ 2111568 h 2171893"/>
              <a:gd name="connsiteX127" fmla="*/ 2228850 w 2403475"/>
              <a:gd name="connsiteY127" fmla="*/ 2102043 h 2171893"/>
              <a:gd name="connsiteX128" fmla="*/ 2219325 w 2403475"/>
              <a:gd name="connsiteY128" fmla="*/ 2095693 h 2171893"/>
              <a:gd name="connsiteX129" fmla="*/ 2206625 w 2403475"/>
              <a:gd name="connsiteY129" fmla="*/ 2076643 h 2171893"/>
              <a:gd name="connsiteX130" fmla="*/ 2193925 w 2403475"/>
              <a:gd name="connsiteY130" fmla="*/ 2067118 h 2171893"/>
              <a:gd name="connsiteX131" fmla="*/ 2149475 w 2403475"/>
              <a:gd name="connsiteY131" fmla="*/ 2051243 h 2171893"/>
              <a:gd name="connsiteX132" fmla="*/ 2130425 w 2403475"/>
              <a:gd name="connsiteY132" fmla="*/ 2038543 h 2171893"/>
              <a:gd name="connsiteX133" fmla="*/ 2120900 w 2403475"/>
              <a:gd name="connsiteY133" fmla="*/ 2029018 h 2171893"/>
              <a:gd name="connsiteX134" fmla="*/ 2089150 w 2403475"/>
              <a:gd name="connsiteY134" fmla="*/ 2025843 h 2171893"/>
              <a:gd name="connsiteX135" fmla="*/ 2032000 w 2403475"/>
              <a:gd name="connsiteY135" fmla="*/ 2016318 h 2171893"/>
              <a:gd name="connsiteX136" fmla="*/ 2016125 w 2403475"/>
              <a:gd name="connsiteY136" fmla="*/ 2009968 h 2171893"/>
              <a:gd name="connsiteX137" fmla="*/ 2006600 w 2403475"/>
              <a:gd name="connsiteY137" fmla="*/ 2000443 h 2171893"/>
              <a:gd name="connsiteX138" fmla="*/ 1952625 w 2403475"/>
              <a:gd name="connsiteY138" fmla="*/ 1990918 h 2171893"/>
              <a:gd name="connsiteX139" fmla="*/ 1930400 w 2403475"/>
              <a:gd name="connsiteY139" fmla="*/ 1978218 h 2171893"/>
              <a:gd name="connsiteX140" fmla="*/ 1908175 w 2403475"/>
              <a:gd name="connsiteY140" fmla="*/ 1968693 h 2171893"/>
              <a:gd name="connsiteX141" fmla="*/ 1851025 w 2403475"/>
              <a:gd name="connsiteY141" fmla="*/ 1971868 h 2171893"/>
              <a:gd name="connsiteX142" fmla="*/ 1831975 w 2403475"/>
              <a:gd name="connsiteY142" fmla="*/ 1978218 h 2171893"/>
              <a:gd name="connsiteX143" fmla="*/ 1803400 w 2403475"/>
              <a:gd name="connsiteY143" fmla="*/ 1984568 h 2171893"/>
              <a:gd name="connsiteX144" fmla="*/ 1778000 w 2403475"/>
              <a:gd name="connsiteY144" fmla="*/ 1994093 h 2171893"/>
              <a:gd name="connsiteX145" fmla="*/ 1768475 w 2403475"/>
              <a:gd name="connsiteY145" fmla="*/ 2003618 h 2171893"/>
              <a:gd name="connsiteX146" fmla="*/ 1758950 w 2403475"/>
              <a:gd name="connsiteY146" fmla="*/ 2016318 h 2171893"/>
              <a:gd name="connsiteX147" fmla="*/ 1739900 w 2403475"/>
              <a:gd name="connsiteY147" fmla="*/ 2019493 h 2171893"/>
              <a:gd name="connsiteX148" fmla="*/ 1733550 w 2403475"/>
              <a:gd name="connsiteY148" fmla="*/ 2006793 h 2171893"/>
              <a:gd name="connsiteX149" fmla="*/ 1704975 w 2403475"/>
              <a:gd name="connsiteY149" fmla="*/ 2019493 h 2171893"/>
              <a:gd name="connsiteX150" fmla="*/ 1695450 w 2403475"/>
              <a:gd name="connsiteY150" fmla="*/ 2025843 h 2171893"/>
              <a:gd name="connsiteX151" fmla="*/ 1606550 w 2403475"/>
              <a:gd name="connsiteY151" fmla="*/ 2032193 h 2171893"/>
              <a:gd name="connsiteX152" fmla="*/ 1577975 w 2403475"/>
              <a:gd name="connsiteY152" fmla="*/ 2022668 h 2171893"/>
              <a:gd name="connsiteX153" fmla="*/ 1562100 w 2403475"/>
              <a:gd name="connsiteY153" fmla="*/ 2009968 h 2171893"/>
              <a:gd name="connsiteX154" fmla="*/ 1555750 w 2403475"/>
              <a:gd name="connsiteY154" fmla="*/ 2000443 h 2171893"/>
              <a:gd name="connsiteX155" fmla="*/ 1489075 w 2403475"/>
              <a:gd name="connsiteY155" fmla="*/ 1997268 h 2171893"/>
              <a:gd name="connsiteX156" fmla="*/ 1435100 w 2403475"/>
              <a:gd name="connsiteY156" fmla="*/ 1987743 h 2171893"/>
              <a:gd name="connsiteX157" fmla="*/ 1412875 w 2403475"/>
              <a:gd name="connsiteY157" fmla="*/ 1978218 h 2171893"/>
              <a:gd name="connsiteX158" fmla="*/ 1406525 w 2403475"/>
              <a:gd name="connsiteY158" fmla="*/ 1968693 h 2171893"/>
              <a:gd name="connsiteX159" fmla="*/ 1390650 w 2403475"/>
              <a:gd name="connsiteY159" fmla="*/ 1962343 h 2171893"/>
              <a:gd name="connsiteX160" fmla="*/ 1368425 w 2403475"/>
              <a:gd name="connsiteY160" fmla="*/ 1955993 h 2171893"/>
              <a:gd name="connsiteX161" fmla="*/ 1358900 w 2403475"/>
              <a:gd name="connsiteY161" fmla="*/ 1952818 h 2171893"/>
              <a:gd name="connsiteX162" fmla="*/ 1320800 w 2403475"/>
              <a:gd name="connsiteY162" fmla="*/ 1946468 h 2171893"/>
              <a:gd name="connsiteX163" fmla="*/ 1301750 w 2403475"/>
              <a:gd name="connsiteY163" fmla="*/ 1949643 h 2171893"/>
              <a:gd name="connsiteX164" fmla="*/ 1282700 w 2403475"/>
              <a:gd name="connsiteY164" fmla="*/ 1943293 h 2171893"/>
              <a:gd name="connsiteX165" fmla="*/ 1257300 w 2403475"/>
              <a:gd name="connsiteY165" fmla="*/ 1930593 h 2171893"/>
              <a:gd name="connsiteX166" fmla="*/ 1244600 w 2403475"/>
              <a:gd name="connsiteY166" fmla="*/ 1921068 h 2171893"/>
              <a:gd name="connsiteX167" fmla="*/ 1235075 w 2403475"/>
              <a:gd name="connsiteY167" fmla="*/ 1914718 h 2171893"/>
              <a:gd name="connsiteX168" fmla="*/ 1222375 w 2403475"/>
              <a:gd name="connsiteY168" fmla="*/ 1917893 h 2171893"/>
              <a:gd name="connsiteX169" fmla="*/ 1174750 w 2403475"/>
              <a:gd name="connsiteY169" fmla="*/ 1905193 h 2171893"/>
              <a:gd name="connsiteX170" fmla="*/ 1152525 w 2403475"/>
              <a:gd name="connsiteY170" fmla="*/ 1892493 h 2171893"/>
              <a:gd name="connsiteX171" fmla="*/ 1101725 w 2403475"/>
              <a:gd name="connsiteY171" fmla="*/ 1898843 h 2171893"/>
              <a:gd name="connsiteX172" fmla="*/ 1082675 w 2403475"/>
              <a:gd name="connsiteY172" fmla="*/ 1905193 h 2171893"/>
              <a:gd name="connsiteX173" fmla="*/ 1054100 w 2403475"/>
              <a:gd name="connsiteY173" fmla="*/ 1930593 h 2171893"/>
              <a:gd name="connsiteX174" fmla="*/ 1041400 w 2403475"/>
              <a:gd name="connsiteY174" fmla="*/ 1936943 h 2171893"/>
              <a:gd name="connsiteX175" fmla="*/ 1019175 w 2403475"/>
              <a:gd name="connsiteY175" fmla="*/ 1955993 h 2171893"/>
              <a:gd name="connsiteX176" fmla="*/ 1006475 w 2403475"/>
              <a:gd name="connsiteY176" fmla="*/ 1959168 h 2171893"/>
              <a:gd name="connsiteX177" fmla="*/ 996950 w 2403475"/>
              <a:gd name="connsiteY177" fmla="*/ 1962343 h 2171893"/>
              <a:gd name="connsiteX178" fmla="*/ 968375 w 2403475"/>
              <a:gd name="connsiteY178" fmla="*/ 1978218 h 2171893"/>
              <a:gd name="connsiteX179" fmla="*/ 949325 w 2403475"/>
              <a:gd name="connsiteY179" fmla="*/ 1984568 h 2171893"/>
              <a:gd name="connsiteX180" fmla="*/ 939800 w 2403475"/>
              <a:gd name="connsiteY180" fmla="*/ 1997268 h 2171893"/>
              <a:gd name="connsiteX181" fmla="*/ 927100 w 2403475"/>
              <a:gd name="connsiteY181" fmla="*/ 2000443 h 2171893"/>
              <a:gd name="connsiteX182" fmla="*/ 917575 w 2403475"/>
              <a:gd name="connsiteY182" fmla="*/ 2006793 h 2171893"/>
              <a:gd name="connsiteX183" fmla="*/ 895350 w 2403475"/>
              <a:gd name="connsiteY183" fmla="*/ 2013143 h 2171893"/>
              <a:gd name="connsiteX184" fmla="*/ 885825 w 2403475"/>
              <a:gd name="connsiteY184" fmla="*/ 2019493 h 2171893"/>
              <a:gd name="connsiteX185" fmla="*/ 876300 w 2403475"/>
              <a:gd name="connsiteY185" fmla="*/ 2029018 h 2171893"/>
              <a:gd name="connsiteX186" fmla="*/ 844550 w 2403475"/>
              <a:gd name="connsiteY186" fmla="*/ 2044893 h 2171893"/>
              <a:gd name="connsiteX187" fmla="*/ 838200 w 2403475"/>
              <a:gd name="connsiteY187" fmla="*/ 2063943 h 2171893"/>
              <a:gd name="connsiteX188" fmla="*/ 828675 w 2403475"/>
              <a:gd name="connsiteY188" fmla="*/ 2073468 h 2171893"/>
              <a:gd name="connsiteX189" fmla="*/ 790575 w 2403475"/>
              <a:gd name="connsiteY189" fmla="*/ 2086168 h 2171893"/>
              <a:gd name="connsiteX190" fmla="*/ 784225 w 2403475"/>
              <a:gd name="connsiteY190" fmla="*/ 2098868 h 2171893"/>
              <a:gd name="connsiteX191" fmla="*/ 765175 w 2403475"/>
              <a:gd name="connsiteY191" fmla="*/ 2111568 h 2171893"/>
              <a:gd name="connsiteX192" fmla="*/ 752475 w 2403475"/>
              <a:gd name="connsiteY192" fmla="*/ 2121093 h 2171893"/>
              <a:gd name="connsiteX193" fmla="*/ 727075 w 2403475"/>
              <a:gd name="connsiteY193" fmla="*/ 2136968 h 2171893"/>
              <a:gd name="connsiteX194" fmla="*/ 708025 w 2403475"/>
              <a:gd name="connsiteY194" fmla="*/ 2149668 h 2171893"/>
              <a:gd name="connsiteX195" fmla="*/ 698500 w 2403475"/>
              <a:gd name="connsiteY195" fmla="*/ 2156018 h 2171893"/>
              <a:gd name="connsiteX196" fmla="*/ 660400 w 2403475"/>
              <a:gd name="connsiteY196" fmla="*/ 2171893 h 2171893"/>
              <a:gd name="connsiteX197" fmla="*/ 638175 w 2403475"/>
              <a:gd name="connsiteY197" fmla="*/ 2165543 h 2171893"/>
              <a:gd name="connsiteX198" fmla="*/ 606425 w 2403475"/>
              <a:gd name="connsiteY198" fmla="*/ 2156018 h 2171893"/>
              <a:gd name="connsiteX199" fmla="*/ 596900 w 2403475"/>
              <a:gd name="connsiteY199" fmla="*/ 2162368 h 2171893"/>
              <a:gd name="connsiteX200" fmla="*/ 574675 w 2403475"/>
              <a:gd name="connsiteY200" fmla="*/ 2156018 h 2171893"/>
              <a:gd name="connsiteX201" fmla="*/ 565150 w 2403475"/>
              <a:gd name="connsiteY201" fmla="*/ 2146493 h 2171893"/>
              <a:gd name="connsiteX202" fmla="*/ 552450 w 2403475"/>
              <a:gd name="connsiteY202" fmla="*/ 2124268 h 2171893"/>
              <a:gd name="connsiteX203" fmla="*/ 546100 w 2403475"/>
              <a:gd name="connsiteY203" fmla="*/ 2105218 h 2171893"/>
              <a:gd name="connsiteX204" fmla="*/ 539750 w 2403475"/>
              <a:gd name="connsiteY204" fmla="*/ 2089343 h 2171893"/>
              <a:gd name="connsiteX205" fmla="*/ 536575 w 2403475"/>
              <a:gd name="connsiteY205" fmla="*/ 2070293 h 2171893"/>
              <a:gd name="connsiteX206" fmla="*/ 530225 w 2403475"/>
              <a:gd name="connsiteY206" fmla="*/ 2057593 h 2171893"/>
              <a:gd name="connsiteX207" fmla="*/ 523875 w 2403475"/>
              <a:gd name="connsiteY207" fmla="*/ 2019493 h 2171893"/>
              <a:gd name="connsiteX208" fmla="*/ 520700 w 2403475"/>
              <a:gd name="connsiteY208" fmla="*/ 1990918 h 2171893"/>
              <a:gd name="connsiteX209" fmla="*/ 508000 w 2403475"/>
              <a:gd name="connsiteY209" fmla="*/ 1971868 h 2171893"/>
              <a:gd name="connsiteX210" fmla="*/ 504825 w 2403475"/>
              <a:gd name="connsiteY210" fmla="*/ 1962343 h 2171893"/>
              <a:gd name="connsiteX211" fmla="*/ 482600 w 2403475"/>
              <a:gd name="connsiteY211" fmla="*/ 1930593 h 2171893"/>
              <a:gd name="connsiteX212" fmla="*/ 473075 w 2403475"/>
              <a:gd name="connsiteY212" fmla="*/ 1921068 h 2171893"/>
              <a:gd name="connsiteX213" fmla="*/ 463550 w 2403475"/>
              <a:gd name="connsiteY213" fmla="*/ 1902018 h 2171893"/>
              <a:gd name="connsiteX214" fmla="*/ 444500 w 2403475"/>
              <a:gd name="connsiteY214" fmla="*/ 1854393 h 2171893"/>
              <a:gd name="connsiteX215" fmla="*/ 438150 w 2403475"/>
              <a:gd name="connsiteY215" fmla="*/ 1844868 h 2171893"/>
              <a:gd name="connsiteX216" fmla="*/ 434975 w 2403475"/>
              <a:gd name="connsiteY216" fmla="*/ 1835343 h 2171893"/>
              <a:gd name="connsiteX217" fmla="*/ 419100 w 2403475"/>
              <a:gd name="connsiteY217" fmla="*/ 1816293 h 2171893"/>
              <a:gd name="connsiteX218" fmla="*/ 412750 w 2403475"/>
              <a:gd name="connsiteY218" fmla="*/ 1803593 h 2171893"/>
              <a:gd name="connsiteX219" fmla="*/ 406400 w 2403475"/>
              <a:gd name="connsiteY219" fmla="*/ 1794068 h 2171893"/>
              <a:gd name="connsiteX220" fmla="*/ 403225 w 2403475"/>
              <a:gd name="connsiteY220" fmla="*/ 1778193 h 2171893"/>
              <a:gd name="connsiteX221" fmla="*/ 393700 w 2403475"/>
              <a:gd name="connsiteY221" fmla="*/ 1749618 h 2171893"/>
              <a:gd name="connsiteX222" fmla="*/ 390525 w 2403475"/>
              <a:gd name="connsiteY222" fmla="*/ 1740093 h 2171893"/>
              <a:gd name="connsiteX223" fmla="*/ 387350 w 2403475"/>
              <a:gd name="connsiteY223" fmla="*/ 1730568 h 2171893"/>
              <a:gd name="connsiteX224" fmla="*/ 377825 w 2403475"/>
              <a:gd name="connsiteY224" fmla="*/ 1701993 h 2171893"/>
              <a:gd name="connsiteX225" fmla="*/ 374650 w 2403475"/>
              <a:gd name="connsiteY225" fmla="*/ 1686118 h 2171893"/>
              <a:gd name="connsiteX226" fmla="*/ 368300 w 2403475"/>
              <a:gd name="connsiteY226" fmla="*/ 1673418 h 2171893"/>
              <a:gd name="connsiteX227" fmla="*/ 371475 w 2403475"/>
              <a:gd name="connsiteY227" fmla="*/ 1657543 h 2171893"/>
              <a:gd name="connsiteX228" fmla="*/ 384175 w 2403475"/>
              <a:gd name="connsiteY228" fmla="*/ 1651193 h 2171893"/>
              <a:gd name="connsiteX229" fmla="*/ 434975 w 2403475"/>
              <a:gd name="connsiteY229" fmla="*/ 1644843 h 2171893"/>
              <a:gd name="connsiteX230" fmla="*/ 434975 w 2403475"/>
              <a:gd name="connsiteY230" fmla="*/ 1606743 h 2171893"/>
              <a:gd name="connsiteX231" fmla="*/ 431800 w 2403475"/>
              <a:gd name="connsiteY231" fmla="*/ 1521018 h 2171893"/>
              <a:gd name="connsiteX232" fmla="*/ 425450 w 2403475"/>
              <a:gd name="connsiteY232" fmla="*/ 1511493 h 2171893"/>
              <a:gd name="connsiteX233" fmla="*/ 422275 w 2403475"/>
              <a:gd name="connsiteY233" fmla="*/ 1501968 h 2171893"/>
              <a:gd name="connsiteX234" fmla="*/ 390525 w 2403475"/>
              <a:gd name="connsiteY234" fmla="*/ 1489268 h 2171893"/>
              <a:gd name="connsiteX235" fmla="*/ 365125 w 2403475"/>
              <a:gd name="connsiteY235" fmla="*/ 1482918 h 2171893"/>
              <a:gd name="connsiteX236" fmla="*/ 323850 w 2403475"/>
              <a:gd name="connsiteY236" fmla="*/ 1476568 h 2171893"/>
              <a:gd name="connsiteX237" fmla="*/ 311150 w 2403475"/>
              <a:gd name="connsiteY237" fmla="*/ 1470218 h 2171893"/>
              <a:gd name="connsiteX238" fmla="*/ 282575 w 2403475"/>
              <a:gd name="connsiteY238" fmla="*/ 1457518 h 2171893"/>
              <a:gd name="connsiteX239" fmla="*/ 273050 w 2403475"/>
              <a:gd name="connsiteY239" fmla="*/ 1444818 h 2171893"/>
              <a:gd name="connsiteX240" fmla="*/ 263525 w 2403475"/>
              <a:gd name="connsiteY240" fmla="*/ 1425768 h 2171893"/>
              <a:gd name="connsiteX241" fmla="*/ 238125 w 2403475"/>
              <a:gd name="connsiteY241" fmla="*/ 1406718 h 2171893"/>
              <a:gd name="connsiteX242" fmla="*/ 228600 w 2403475"/>
              <a:gd name="connsiteY242" fmla="*/ 1390843 h 2171893"/>
              <a:gd name="connsiteX243" fmla="*/ 206375 w 2403475"/>
              <a:gd name="connsiteY243" fmla="*/ 1343218 h 2171893"/>
              <a:gd name="connsiteX244" fmla="*/ 203200 w 2403475"/>
              <a:gd name="connsiteY244" fmla="*/ 1273368 h 2171893"/>
              <a:gd name="connsiteX245" fmla="*/ 196850 w 2403475"/>
              <a:gd name="connsiteY245" fmla="*/ 1260668 h 2171893"/>
              <a:gd name="connsiteX246" fmla="*/ 190500 w 2403475"/>
              <a:gd name="connsiteY246" fmla="*/ 1251143 h 2171893"/>
              <a:gd name="connsiteX247" fmla="*/ 184150 w 2403475"/>
              <a:gd name="connsiteY247" fmla="*/ 1238443 h 2171893"/>
              <a:gd name="connsiteX248" fmla="*/ 171450 w 2403475"/>
              <a:gd name="connsiteY248" fmla="*/ 1228918 h 2171893"/>
              <a:gd name="connsiteX249" fmla="*/ 158750 w 2403475"/>
              <a:gd name="connsiteY249" fmla="*/ 1193993 h 2171893"/>
              <a:gd name="connsiteX250" fmla="*/ 165100 w 2403475"/>
              <a:gd name="connsiteY250" fmla="*/ 1168593 h 2171893"/>
              <a:gd name="connsiteX251" fmla="*/ 184150 w 2403475"/>
              <a:gd name="connsiteY251" fmla="*/ 1149543 h 2171893"/>
              <a:gd name="connsiteX252" fmla="*/ 190500 w 2403475"/>
              <a:gd name="connsiteY252" fmla="*/ 1130493 h 2171893"/>
              <a:gd name="connsiteX253" fmla="*/ 187325 w 2403475"/>
              <a:gd name="connsiteY253" fmla="*/ 1117793 h 2171893"/>
              <a:gd name="connsiteX254" fmla="*/ 155575 w 2403475"/>
              <a:gd name="connsiteY254" fmla="*/ 1076518 h 2171893"/>
              <a:gd name="connsiteX255" fmla="*/ 149225 w 2403475"/>
              <a:gd name="connsiteY255" fmla="*/ 1057468 h 2171893"/>
              <a:gd name="connsiteX256" fmla="*/ 133350 w 2403475"/>
              <a:gd name="connsiteY256" fmla="*/ 1025718 h 2171893"/>
              <a:gd name="connsiteX257" fmla="*/ 130175 w 2403475"/>
              <a:gd name="connsiteY257" fmla="*/ 997143 h 2171893"/>
              <a:gd name="connsiteX258" fmla="*/ 127000 w 2403475"/>
              <a:gd name="connsiteY258" fmla="*/ 987618 h 2171893"/>
              <a:gd name="connsiteX259" fmla="*/ 114300 w 2403475"/>
              <a:gd name="connsiteY259" fmla="*/ 892368 h 2171893"/>
              <a:gd name="connsiteX260" fmla="*/ 120650 w 2403475"/>
              <a:gd name="connsiteY260" fmla="*/ 835218 h 2171893"/>
              <a:gd name="connsiteX261" fmla="*/ 127000 w 2403475"/>
              <a:gd name="connsiteY261" fmla="*/ 825693 h 2171893"/>
              <a:gd name="connsiteX262" fmla="*/ 130175 w 2403475"/>
              <a:gd name="connsiteY262" fmla="*/ 816168 h 2171893"/>
              <a:gd name="connsiteX263" fmla="*/ 127000 w 2403475"/>
              <a:gd name="connsiteY263" fmla="*/ 774893 h 2171893"/>
              <a:gd name="connsiteX264" fmla="*/ 107950 w 2403475"/>
              <a:gd name="connsiteY264" fmla="*/ 771718 h 2171893"/>
              <a:gd name="connsiteX265" fmla="*/ 73025 w 2403475"/>
              <a:gd name="connsiteY265" fmla="*/ 762193 h 2171893"/>
              <a:gd name="connsiteX266" fmla="*/ 76200 w 2403475"/>
              <a:gd name="connsiteY266" fmla="*/ 727268 h 2171893"/>
              <a:gd name="connsiteX267" fmla="*/ 82550 w 2403475"/>
              <a:gd name="connsiteY267" fmla="*/ 705043 h 2171893"/>
              <a:gd name="connsiteX268" fmla="*/ 79375 w 2403475"/>
              <a:gd name="connsiteY268" fmla="*/ 695518 h 2171893"/>
              <a:gd name="connsiteX269" fmla="*/ 57150 w 2403475"/>
              <a:gd name="connsiteY269" fmla="*/ 685993 h 2171893"/>
              <a:gd name="connsiteX270" fmla="*/ 31750 w 2403475"/>
              <a:gd name="connsiteY270" fmla="*/ 670118 h 2171893"/>
              <a:gd name="connsiteX271" fmla="*/ 25400 w 2403475"/>
              <a:gd name="connsiteY271" fmla="*/ 660593 h 2171893"/>
              <a:gd name="connsiteX272" fmla="*/ 12700 w 2403475"/>
              <a:gd name="connsiteY272" fmla="*/ 638368 h 2171893"/>
              <a:gd name="connsiteX273" fmla="*/ 9525 w 2403475"/>
              <a:gd name="connsiteY273" fmla="*/ 597093 h 2171893"/>
              <a:gd name="connsiteX274" fmla="*/ 0 w 2403475"/>
              <a:gd name="connsiteY274" fmla="*/ 565343 h 2171893"/>
              <a:gd name="connsiteX275" fmla="*/ 9525 w 2403475"/>
              <a:gd name="connsiteY275" fmla="*/ 539943 h 2171893"/>
              <a:gd name="connsiteX276" fmla="*/ 28575 w 2403475"/>
              <a:gd name="connsiteY276" fmla="*/ 530418 h 2171893"/>
              <a:gd name="connsiteX277" fmla="*/ 60325 w 2403475"/>
              <a:gd name="connsiteY277" fmla="*/ 492318 h 2171893"/>
              <a:gd name="connsiteX278" fmla="*/ 63500 w 2403475"/>
              <a:gd name="connsiteY278" fmla="*/ 466918 h 2171893"/>
              <a:gd name="connsiteX279" fmla="*/ 165100 w 2403475"/>
              <a:gd name="connsiteY279" fmla="*/ 177993 h 2171893"/>
              <a:gd name="connsiteX280" fmla="*/ 234950 w 2403475"/>
              <a:gd name="connsiteY280" fmla="*/ 139893 h 2171893"/>
              <a:gd name="connsiteX281" fmla="*/ 301625 w 2403475"/>
              <a:gd name="connsiteY281" fmla="*/ 60518 h 2171893"/>
              <a:gd name="connsiteX282" fmla="*/ 368300 w 2403475"/>
              <a:gd name="connsiteY282" fmla="*/ 47818 h 2171893"/>
              <a:gd name="connsiteX283" fmla="*/ 450850 w 2403475"/>
              <a:gd name="connsiteY283" fmla="*/ 193 h 2171893"/>
              <a:gd name="connsiteX284" fmla="*/ 539750 w 2403475"/>
              <a:gd name="connsiteY284" fmla="*/ 66868 h 2171893"/>
              <a:gd name="connsiteX285" fmla="*/ 619125 w 2403475"/>
              <a:gd name="connsiteY285" fmla="*/ 174818 h 2171893"/>
              <a:gd name="connsiteX286" fmla="*/ 733425 w 2403475"/>
              <a:gd name="connsiteY286" fmla="*/ 247843 h 2171893"/>
              <a:gd name="connsiteX0" fmla="*/ 1143000 w 2403475"/>
              <a:gd name="connsiteY0" fmla="*/ 365318 h 2171893"/>
              <a:gd name="connsiteX1" fmla="*/ 1168400 w 2403475"/>
              <a:gd name="connsiteY1" fmla="*/ 368493 h 2171893"/>
              <a:gd name="connsiteX2" fmla="*/ 1187450 w 2403475"/>
              <a:gd name="connsiteY2" fmla="*/ 378018 h 2171893"/>
              <a:gd name="connsiteX3" fmla="*/ 1206500 w 2403475"/>
              <a:gd name="connsiteY3" fmla="*/ 387543 h 2171893"/>
              <a:gd name="connsiteX4" fmla="*/ 1222375 w 2403475"/>
              <a:gd name="connsiteY4" fmla="*/ 412943 h 2171893"/>
              <a:gd name="connsiteX5" fmla="*/ 1244600 w 2403475"/>
              <a:gd name="connsiteY5" fmla="*/ 431993 h 2171893"/>
              <a:gd name="connsiteX6" fmla="*/ 1270000 w 2403475"/>
              <a:gd name="connsiteY6" fmla="*/ 435168 h 2171893"/>
              <a:gd name="connsiteX7" fmla="*/ 1279525 w 2403475"/>
              <a:gd name="connsiteY7" fmla="*/ 454218 h 2171893"/>
              <a:gd name="connsiteX8" fmla="*/ 1285875 w 2403475"/>
              <a:gd name="connsiteY8" fmla="*/ 463743 h 2171893"/>
              <a:gd name="connsiteX9" fmla="*/ 1289050 w 2403475"/>
              <a:gd name="connsiteY9" fmla="*/ 476443 h 2171893"/>
              <a:gd name="connsiteX10" fmla="*/ 1295400 w 2403475"/>
              <a:gd name="connsiteY10" fmla="*/ 489143 h 2171893"/>
              <a:gd name="connsiteX11" fmla="*/ 1298575 w 2403475"/>
              <a:gd name="connsiteY11" fmla="*/ 505018 h 2171893"/>
              <a:gd name="connsiteX12" fmla="*/ 1304925 w 2403475"/>
              <a:gd name="connsiteY12" fmla="*/ 524068 h 2171893"/>
              <a:gd name="connsiteX13" fmla="*/ 1311275 w 2403475"/>
              <a:gd name="connsiteY13" fmla="*/ 549468 h 2171893"/>
              <a:gd name="connsiteX14" fmla="*/ 1314450 w 2403475"/>
              <a:gd name="connsiteY14" fmla="*/ 558993 h 2171893"/>
              <a:gd name="connsiteX15" fmla="*/ 1317625 w 2403475"/>
              <a:gd name="connsiteY15" fmla="*/ 571693 h 2171893"/>
              <a:gd name="connsiteX16" fmla="*/ 1327150 w 2403475"/>
              <a:gd name="connsiteY16" fmla="*/ 587568 h 2171893"/>
              <a:gd name="connsiteX17" fmla="*/ 1330325 w 2403475"/>
              <a:gd name="connsiteY17" fmla="*/ 600268 h 2171893"/>
              <a:gd name="connsiteX18" fmla="*/ 1336675 w 2403475"/>
              <a:gd name="connsiteY18" fmla="*/ 609793 h 2171893"/>
              <a:gd name="connsiteX19" fmla="*/ 1339850 w 2403475"/>
              <a:gd name="connsiteY19" fmla="*/ 625668 h 2171893"/>
              <a:gd name="connsiteX20" fmla="*/ 1343025 w 2403475"/>
              <a:gd name="connsiteY20" fmla="*/ 635193 h 2171893"/>
              <a:gd name="connsiteX21" fmla="*/ 1346200 w 2403475"/>
              <a:gd name="connsiteY21" fmla="*/ 647893 h 2171893"/>
              <a:gd name="connsiteX22" fmla="*/ 1352550 w 2403475"/>
              <a:gd name="connsiteY22" fmla="*/ 666943 h 2171893"/>
              <a:gd name="connsiteX23" fmla="*/ 1365250 w 2403475"/>
              <a:gd name="connsiteY23" fmla="*/ 685993 h 2171893"/>
              <a:gd name="connsiteX24" fmla="*/ 1371600 w 2403475"/>
              <a:gd name="connsiteY24" fmla="*/ 695518 h 2171893"/>
              <a:gd name="connsiteX25" fmla="*/ 1390650 w 2403475"/>
              <a:gd name="connsiteY25" fmla="*/ 730443 h 2171893"/>
              <a:gd name="connsiteX26" fmla="*/ 1400175 w 2403475"/>
              <a:gd name="connsiteY26" fmla="*/ 739968 h 2171893"/>
              <a:gd name="connsiteX27" fmla="*/ 1441450 w 2403475"/>
              <a:gd name="connsiteY27" fmla="*/ 743143 h 2171893"/>
              <a:gd name="connsiteX28" fmla="*/ 1454150 w 2403475"/>
              <a:gd name="connsiteY28" fmla="*/ 749493 h 2171893"/>
              <a:gd name="connsiteX29" fmla="*/ 1457325 w 2403475"/>
              <a:gd name="connsiteY29" fmla="*/ 759018 h 2171893"/>
              <a:gd name="connsiteX30" fmla="*/ 1466850 w 2403475"/>
              <a:gd name="connsiteY30" fmla="*/ 774893 h 2171893"/>
              <a:gd name="connsiteX31" fmla="*/ 1444625 w 2403475"/>
              <a:gd name="connsiteY31" fmla="*/ 790768 h 2171893"/>
              <a:gd name="connsiteX32" fmla="*/ 1403350 w 2403475"/>
              <a:gd name="connsiteY32" fmla="*/ 812993 h 2171893"/>
              <a:gd name="connsiteX33" fmla="*/ 1393825 w 2403475"/>
              <a:gd name="connsiteY33" fmla="*/ 844743 h 2171893"/>
              <a:gd name="connsiteX34" fmla="*/ 1390650 w 2403475"/>
              <a:gd name="connsiteY34" fmla="*/ 882843 h 2171893"/>
              <a:gd name="connsiteX35" fmla="*/ 1393825 w 2403475"/>
              <a:gd name="connsiteY35" fmla="*/ 914593 h 2171893"/>
              <a:gd name="connsiteX36" fmla="*/ 1397000 w 2403475"/>
              <a:gd name="connsiteY36" fmla="*/ 924118 h 2171893"/>
              <a:gd name="connsiteX37" fmla="*/ 1406525 w 2403475"/>
              <a:gd name="connsiteY37" fmla="*/ 927293 h 2171893"/>
              <a:gd name="connsiteX38" fmla="*/ 1431925 w 2403475"/>
              <a:gd name="connsiteY38" fmla="*/ 933643 h 2171893"/>
              <a:gd name="connsiteX39" fmla="*/ 1466850 w 2403475"/>
              <a:gd name="connsiteY39" fmla="*/ 943168 h 2171893"/>
              <a:gd name="connsiteX40" fmla="*/ 1466850 w 2403475"/>
              <a:gd name="connsiteY40" fmla="*/ 943168 h 2171893"/>
              <a:gd name="connsiteX41" fmla="*/ 1489075 w 2403475"/>
              <a:gd name="connsiteY41" fmla="*/ 949518 h 2171893"/>
              <a:gd name="connsiteX42" fmla="*/ 1501775 w 2403475"/>
              <a:gd name="connsiteY42" fmla="*/ 962218 h 2171893"/>
              <a:gd name="connsiteX43" fmla="*/ 1546225 w 2403475"/>
              <a:gd name="connsiteY43" fmla="*/ 968568 h 2171893"/>
              <a:gd name="connsiteX44" fmla="*/ 1558925 w 2403475"/>
              <a:gd name="connsiteY44" fmla="*/ 974918 h 2171893"/>
              <a:gd name="connsiteX45" fmla="*/ 1565275 w 2403475"/>
              <a:gd name="connsiteY45" fmla="*/ 987618 h 2171893"/>
              <a:gd name="connsiteX46" fmla="*/ 1574800 w 2403475"/>
              <a:gd name="connsiteY46" fmla="*/ 990793 h 2171893"/>
              <a:gd name="connsiteX47" fmla="*/ 1603375 w 2403475"/>
              <a:gd name="connsiteY47" fmla="*/ 1000318 h 2171893"/>
              <a:gd name="connsiteX48" fmla="*/ 1616075 w 2403475"/>
              <a:gd name="connsiteY48" fmla="*/ 1013018 h 2171893"/>
              <a:gd name="connsiteX49" fmla="*/ 1635125 w 2403475"/>
              <a:gd name="connsiteY49" fmla="*/ 1025718 h 2171893"/>
              <a:gd name="connsiteX50" fmla="*/ 1676400 w 2403475"/>
              <a:gd name="connsiteY50" fmla="*/ 1047943 h 2171893"/>
              <a:gd name="connsiteX51" fmla="*/ 1685925 w 2403475"/>
              <a:gd name="connsiteY51" fmla="*/ 1051118 h 2171893"/>
              <a:gd name="connsiteX52" fmla="*/ 1704975 w 2403475"/>
              <a:gd name="connsiteY52" fmla="*/ 1060643 h 2171893"/>
              <a:gd name="connsiteX53" fmla="*/ 1720850 w 2403475"/>
              <a:gd name="connsiteY53" fmla="*/ 1073343 h 2171893"/>
              <a:gd name="connsiteX54" fmla="*/ 1730375 w 2403475"/>
              <a:gd name="connsiteY54" fmla="*/ 1076518 h 2171893"/>
              <a:gd name="connsiteX55" fmla="*/ 1739900 w 2403475"/>
              <a:gd name="connsiteY55" fmla="*/ 1082868 h 2171893"/>
              <a:gd name="connsiteX56" fmla="*/ 1746250 w 2403475"/>
              <a:gd name="connsiteY56" fmla="*/ 1108268 h 2171893"/>
              <a:gd name="connsiteX57" fmla="*/ 1752600 w 2403475"/>
              <a:gd name="connsiteY57" fmla="*/ 1117793 h 2171893"/>
              <a:gd name="connsiteX58" fmla="*/ 1781175 w 2403475"/>
              <a:gd name="connsiteY58" fmla="*/ 1143193 h 2171893"/>
              <a:gd name="connsiteX59" fmla="*/ 1793875 w 2403475"/>
              <a:gd name="connsiteY59" fmla="*/ 1149543 h 2171893"/>
              <a:gd name="connsiteX60" fmla="*/ 1819275 w 2403475"/>
              <a:gd name="connsiteY60" fmla="*/ 1165418 h 2171893"/>
              <a:gd name="connsiteX61" fmla="*/ 1841500 w 2403475"/>
              <a:gd name="connsiteY61" fmla="*/ 1178118 h 2171893"/>
              <a:gd name="connsiteX62" fmla="*/ 1854200 w 2403475"/>
              <a:gd name="connsiteY62" fmla="*/ 1187643 h 2171893"/>
              <a:gd name="connsiteX63" fmla="*/ 1873250 w 2403475"/>
              <a:gd name="connsiteY63" fmla="*/ 1193993 h 2171893"/>
              <a:gd name="connsiteX64" fmla="*/ 1879600 w 2403475"/>
              <a:gd name="connsiteY64" fmla="*/ 1203518 h 2171893"/>
              <a:gd name="connsiteX65" fmla="*/ 1905000 w 2403475"/>
              <a:gd name="connsiteY65" fmla="*/ 1209868 h 2171893"/>
              <a:gd name="connsiteX66" fmla="*/ 1914525 w 2403475"/>
              <a:gd name="connsiteY66" fmla="*/ 1213043 h 2171893"/>
              <a:gd name="connsiteX67" fmla="*/ 1930400 w 2403475"/>
              <a:gd name="connsiteY67" fmla="*/ 1222568 h 2171893"/>
              <a:gd name="connsiteX68" fmla="*/ 1946275 w 2403475"/>
              <a:gd name="connsiteY68" fmla="*/ 1225743 h 2171893"/>
              <a:gd name="connsiteX69" fmla="*/ 1974850 w 2403475"/>
              <a:gd name="connsiteY69" fmla="*/ 1244793 h 2171893"/>
              <a:gd name="connsiteX70" fmla="*/ 1984375 w 2403475"/>
              <a:gd name="connsiteY70" fmla="*/ 1251143 h 2171893"/>
              <a:gd name="connsiteX71" fmla="*/ 1993900 w 2403475"/>
              <a:gd name="connsiteY71" fmla="*/ 1254318 h 2171893"/>
              <a:gd name="connsiteX72" fmla="*/ 2051050 w 2403475"/>
              <a:gd name="connsiteY72" fmla="*/ 1254318 h 2171893"/>
              <a:gd name="connsiteX73" fmla="*/ 2057400 w 2403475"/>
              <a:gd name="connsiteY73" fmla="*/ 1263843 h 2171893"/>
              <a:gd name="connsiteX74" fmla="*/ 2101850 w 2403475"/>
              <a:gd name="connsiteY74" fmla="*/ 1267018 h 2171893"/>
              <a:gd name="connsiteX75" fmla="*/ 2114550 w 2403475"/>
              <a:gd name="connsiteY75" fmla="*/ 1298768 h 2171893"/>
              <a:gd name="connsiteX76" fmla="*/ 2117725 w 2403475"/>
              <a:gd name="connsiteY76" fmla="*/ 1308293 h 2171893"/>
              <a:gd name="connsiteX77" fmla="*/ 2127250 w 2403475"/>
              <a:gd name="connsiteY77" fmla="*/ 1314643 h 2171893"/>
              <a:gd name="connsiteX78" fmla="*/ 2136775 w 2403475"/>
              <a:gd name="connsiteY78" fmla="*/ 1324168 h 2171893"/>
              <a:gd name="connsiteX79" fmla="*/ 2155825 w 2403475"/>
              <a:gd name="connsiteY79" fmla="*/ 1333693 h 2171893"/>
              <a:gd name="connsiteX80" fmla="*/ 2174875 w 2403475"/>
              <a:gd name="connsiteY80" fmla="*/ 1349568 h 2171893"/>
              <a:gd name="connsiteX81" fmla="*/ 2184400 w 2403475"/>
              <a:gd name="connsiteY81" fmla="*/ 1397193 h 2171893"/>
              <a:gd name="connsiteX82" fmla="*/ 2190750 w 2403475"/>
              <a:gd name="connsiteY82" fmla="*/ 1413068 h 2171893"/>
              <a:gd name="connsiteX83" fmla="*/ 2200275 w 2403475"/>
              <a:gd name="connsiteY83" fmla="*/ 1419418 h 2171893"/>
              <a:gd name="connsiteX84" fmla="*/ 2232025 w 2403475"/>
              <a:gd name="connsiteY84" fmla="*/ 1438468 h 2171893"/>
              <a:gd name="connsiteX85" fmla="*/ 2254250 w 2403475"/>
              <a:gd name="connsiteY85" fmla="*/ 1454343 h 2171893"/>
              <a:gd name="connsiteX86" fmla="*/ 2263775 w 2403475"/>
              <a:gd name="connsiteY86" fmla="*/ 1489268 h 2171893"/>
              <a:gd name="connsiteX87" fmla="*/ 2266950 w 2403475"/>
              <a:gd name="connsiteY87" fmla="*/ 1508318 h 2171893"/>
              <a:gd name="connsiteX88" fmla="*/ 2273300 w 2403475"/>
              <a:gd name="connsiteY88" fmla="*/ 1543243 h 2171893"/>
              <a:gd name="connsiteX89" fmla="*/ 2276475 w 2403475"/>
              <a:gd name="connsiteY89" fmla="*/ 1552768 h 2171893"/>
              <a:gd name="connsiteX90" fmla="*/ 2301875 w 2403475"/>
              <a:gd name="connsiteY90" fmla="*/ 1562293 h 2171893"/>
              <a:gd name="connsiteX91" fmla="*/ 2311400 w 2403475"/>
              <a:gd name="connsiteY91" fmla="*/ 1568643 h 2171893"/>
              <a:gd name="connsiteX92" fmla="*/ 2317750 w 2403475"/>
              <a:gd name="connsiteY92" fmla="*/ 1578168 h 2171893"/>
              <a:gd name="connsiteX93" fmla="*/ 2327275 w 2403475"/>
              <a:gd name="connsiteY93" fmla="*/ 1587693 h 2171893"/>
              <a:gd name="connsiteX94" fmla="*/ 2336800 w 2403475"/>
              <a:gd name="connsiteY94" fmla="*/ 1648018 h 2171893"/>
              <a:gd name="connsiteX95" fmla="*/ 2333625 w 2403475"/>
              <a:gd name="connsiteY95" fmla="*/ 1676593 h 2171893"/>
              <a:gd name="connsiteX96" fmla="*/ 2324100 w 2403475"/>
              <a:gd name="connsiteY96" fmla="*/ 1686118 h 2171893"/>
              <a:gd name="connsiteX97" fmla="*/ 2317750 w 2403475"/>
              <a:gd name="connsiteY97" fmla="*/ 1695643 h 2171893"/>
              <a:gd name="connsiteX98" fmla="*/ 2305050 w 2403475"/>
              <a:gd name="connsiteY98" fmla="*/ 1733743 h 2171893"/>
              <a:gd name="connsiteX99" fmla="*/ 2317750 w 2403475"/>
              <a:gd name="connsiteY99" fmla="*/ 1752793 h 2171893"/>
              <a:gd name="connsiteX100" fmla="*/ 2320925 w 2403475"/>
              <a:gd name="connsiteY100" fmla="*/ 1762318 h 2171893"/>
              <a:gd name="connsiteX101" fmla="*/ 2324100 w 2403475"/>
              <a:gd name="connsiteY101" fmla="*/ 1816293 h 2171893"/>
              <a:gd name="connsiteX102" fmla="*/ 2336800 w 2403475"/>
              <a:gd name="connsiteY102" fmla="*/ 1835343 h 2171893"/>
              <a:gd name="connsiteX103" fmla="*/ 2346325 w 2403475"/>
              <a:gd name="connsiteY103" fmla="*/ 1870268 h 2171893"/>
              <a:gd name="connsiteX104" fmla="*/ 2352675 w 2403475"/>
              <a:gd name="connsiteY104" fmla="*/ 1889318 h 2171893"/>
              <a:gd name="connsiteX105" fmla="*/ 2355850 w 2403475"/>
              <a:gd name="connsiteY105" fmla="*/ 1936943 h 2171893"/>
              <a:gd name="connsiteX106" fmla="*/ 2384425 w 2403475"/>
              <a:gd name="connsiteY106" fmla="*/ 1955993 h 2171893"/>
              <a:gd name="connsiteX107" fmla="*/ 2393950 w 2403475"/>
              <a:gd name="connsiteY107" fmla="*/ 1962343 h 2171893"/>
              <a:gd name="connsiteX108" fmla="*/ 2400300 w 2403475"/>
              <a:gd name="connsiteY108" fmla="*/ 1981393 h 2171893"/>
              <a:gd name="connsiteX109" fmla="*/ 2403475 w 2403475"/>
              <a:gd name="connsiteY109" fmla="*/ 1990918 h 2171893"/>
              <a:gd name="connsiteX110" fmla="*/ 2400300 w 2403475"/>
              <a:gd name="connsiteY110" fmla="*/ 2003618 h 2171893"/>
              <a:gd name="connsiteX111" fmla="*/ 2390775 w 2403475"/>
              <a:gd name="connsiteY111" fmla="*/ 2006793 h 2171893"/>
              <a:gd name="connsiteX112" fmla="*/ 2378075 w 2403475"/>
              <a:gd name="connsiteY112" fmla="*/ 2009968 h 2171893"/>
              <a:gd name="connsiteX113" fmla="*/ 2368550 w 2403475"/>
              <a:gd name="connsiteY113" fmla="*/ 2016318 h 2171893"/>
              <a:gd name="connsiteX114" fmla="*/ 2365375 w 2403475"/>
              <a:gd name="connsiteY114" fmla="*/ 2063943 h 2171893"/>
              <a:gd name="connsiteX115" fmla="*/ 2371725 w 2403475"/>
              <a:gd name="connsiteY115" fmla="*/ 2073468 h 2171893"/>
              <a:gd name="connsiteX116" fmla="*/ 2374900 w 2403475"/>
              <a:gd name="connsiteY116" fmla="*/ 2082993 h 2171893"/>
              <a:gd name="connsiteX117" fmla="*/ 2387600 w 2403475"/>
              <a:gd name="connsiteY117" fmla="*/ 2095693 h 2171893"/>
              <a:gd name="connsiteX118" fmla="*/ 2381250 w 2403475"/>
              <a:gd name="connsiteY118" fmla="*/ 2133793 h 2171893"/>
              <a:gd name="connsiteX119" fmla="*/ 2371725 w 2403475"/>
              <a:gd name="connsiteY119" fmla="*/ 2136968 h 2171893"/>
              <a:gd name="connsiteX120" fmla="*/ 2362200 w 2403475"/>
              <a:gd name="connsiteY120" fmla="*/ 2143318 h 2171893"/>
              <a:gd name="connsiteX121" fmla="*/ 2349500 w 2403475"/>
              <a:gd name="connsiteY121" fmla="*/ 2146493 h 2171893"/>
              <a:gd name="connsiteX122" fmla="*/ 2308225 w 2403475"/>
              <a:gd name="connsiteY122" fmla="*/ 2152843 h 2171893"/>
              <a:gd name="connsiteX123" fmla="*/ 2270125 w 2403475"/>
              <a:gd name="connsiteY123" fmla="*/ 2159193 h 2171893"/>
              <a:gd name="connsiteX124" fmla="*/ 2251075 w 2403475"/>
              <a:gd name="connsiteY124" fmla="*/ 2149668 h 2171893"/>
              <a:gd name="connsiteX125" fmla="*/ 2238375 w 2403475"/>
              <a:gd name="connsiteY125" fmla="*/ 2121093 h 2171893"/>
              <a:gd name="connsiteX126" fmla="*/ 2232025 w 2403475"/>
              <a:gd name="connsiteY126" fmla="*/ 2111568 h 2171893"/>
              <a:gd name="connsiteX127" fmla="*/ 2228850 w 2403475"/>
              <a:gd name="connsiteY127" fmla="*/ 2102043 h 2171893"/>
              <a:gd name="connsiteX128" fmla="*/ 2219325 w 2403475"/>
              <a:gd name="connsiteY128" fmla="*/ 2095693 h 2171893"/>
              <a:gd name="connsiteX129" fmla="*/ 2206625 w 2403475"/>
              <a:gd name="connsiteY129" fmla="*/ 2076643 h 2171893"/>
              <a:gd name="connsiteX130" fmla="*/ 2193925 w 2403475"/>
              <a:gd name="connsiteY130" fmla="*/ 2067118 h 2171893"/>
              <a:gd name="connsiteX131" fmla="*/ 2149475 w 2403475"/>
              <a:gd name="connsiteY131" fmla="*/ 2051243 h 2171893"/>
              <a:gd name="connsiteX132" fmla="*/ 2130425 w 2403475"/>
              <a:gd name="connsiteY132" fmla="*/ 2038543 h 2171893"/>
              <a:gd name="connsiteX133" fmla="*/ 2120900 w 2403475"/>
              <a:gd name="connsiteY133" fmla="*/ 2029018 h 2171893"/>
              <a:gd name="connsiteX134" fmla="*/ 2089150 w 2403475"/>
              <a:gd name="connsiteY134" fmla="*/ 2025843 h 2171893"/>
              <a:gd name="connsiteX135" fmla="*/ 2032000 w 2403475"/>
              <a:gd name="connsiteY135" fmla="*/ 2016318 h 2171893"/>
              <a:gd name="connsiteX136" fmla="*/ 2016125 w 2403475"/>
              <a:gd name="connsiteY136" fmla="*/ 2009968 h 2171893"/>
              <a:gd name="connsiteX137" fmla="*/ 2006600 w 2403475"/>
              <a:gd name="connsiteY137" fmla="*/ 2000443 h 2171893"/>
              <a:gd name="connsiteX138" fmla="*/ 1952625 w 2403475"/>
              <a:gd name="connsiteY138" fmla="*/ 1990918 h 2171893"/>
              <a:gd name="connsiteX139" fmla="*/ 1930400 w 2403475"/>
              <a:gd name="connsiteY139" fmla="*/ 1978218 h 2171893"/>
              <a:gd name="connsiteX140" fmla="*/ 1908175 w 2403475"/>
              <a:gd name="connsiteY140" fmla="*/ 1968693 h 2171893"/>
              <a:gd name="connsiteX141" fmla="*/ 1851025 w 2403475"/>
              <a:gd name="connsiteY141" fmla="*/ 1971868 h 2171893"/>
              <a:gd name="connsiteX142" fmla="*/ 1831975 w 2403475"/>
              <a:gd name="connsiteY142" fmla="*/ 1978218 h 2171893"/>
              <a:gd name="connsiteX143" fmla="*/ 1803400 w 2403475"/>
              <a:gd name="connsiteY143" fmla="*/ 1984568 h 2171893"/>
              <a:gd name="connsiteX144" fmla="*/ 1778000 w 2403475"/>
              <a:gd name="connsiteY144" fmla="*/ 1994093 h 2171893"/>
              <a:gd name="connsiteX145" fmla="*/ 1768475 w 2403475"/>
              <a:gd name="connsiteY145" fmla="*/ 2003618 h 2171893"/>
              <a:gd name="connsiteX146" fmla="*/ 1758950 w 2403475"/>
              <a:gd name="connsiteY146" fmla="*/ 2016318 h 2171893"/>
              <a:gd name="connsiteX147" fmla="*/ 1739900 w 2403475"/>
              <a:gd name="connsiteY147" fmla="*/ 2019493 h 2171893"/>
              <a:gd name="connsiteX148" fmla="*/ 1733550 w 2403475"/>
              <a:gd name="connsiteY148" fmla="*/ 2006793 h 2171893"/>
              <a:gd name="connsiteX149" fmla="*/ 1704975 w 2403475"/>
              <a:gd name="connsiteY149" fmla="*/ 2019493 h 2171893"/>
              <a:gd name="connsiteX150" fmla="*/ 1695450 w 2403475"/>
              <a:gd name="connsiteY150" fmla="*/ 2025843 h 2171893"/>
              <a:gd name="connsiteX151" fmla="*/ 1606550 w 2403475"/>
              <a:gd name="connsiteY151" fmla="*/ 2032193 h 2171893"/>
              <a:gd name="connsiteX152" fmla="*/ 1577975 w 2403475"/>
              <a:gd name="connsiteY152" fmla="*/ 2022668 h 2171893"/>
              <a:gd name="connsiteX153" fmla="*/ 1562100 w 2403475"/>
              <a:gd name="connsiteY153" fmla="*/ 2009968 h 2171893"/>
              <a:gd name="connsiteX154" fmla="*/ 1555750 w 2403475"/>
              <a:gd name="connsiteY154" fmla="*/ 2000443 h 2171893"/>
              <a:gd name="connsiteX155" fmla="*/ 1489075 w 2403475"/>
              <a:gd name="connsiteY155" fmla="*/ 1997268 h 2171893"/>
              <a:gd name="connsiteX156" fmla="*/ 1435100 w 2403475"/>
              <a:gd name="connsiteY156" fmla="*/ 1987743 h 2171893"/>
              <a:gd name="connsiteX157" fmla="*/ 1412875 w 2403475"/>
              <a:gd name="connsiteY157" fmla="*/ 1978218 h 2171893"/>
              <a:gd name="connsiteX158" fmla="*/ 1406525 w 2403475"/>
              <a:gd name="connsiteY158" fmla="*/ 1968693 h 2171893"/>
              <a:gd name="connsiteX159" fmla="*/ 1390650 w 2403475"/>
              <a:gd name="connsiteY159" fmla="*/ 1962343 h 2171893"/>
              <a:gd name="connsiteX160" fmla="*/ 1368425 w 2403475"/>
              <a:gd name="connsiteY160" fmla="*/ 1955993 h 2171893"/>
              <a:gd name="connsiteX161" fmla="*/ 1358900 w 2403475"/>
              <a:gd name="connsiteY161" fmla="*/ 1952818 h 2171893"/>
              <a:gd name="connsiteX162" fmla="*/ 1320800 w 2403475"/>
              <a:gd name="connsiteY162" fmla="*/ 1946468 h 2171893"/>
              <a:gd name="connsiteX163" fmla="*/ 1301750 w 2403475"/>
              <a:gd name="connsiteY163" fmla="*/ 1949643 h 2171893"/>
              <a:gd name="connsiteX164" fmla="*/ 1282700 w 2403475"/>
              <a:gd name="connsiteY164" fmla="*/ 1943293 h 2171893"/>
              <a:gd name="connsiteX165" fmla="*/ 1257300 w 2403475"/>
              <a:gd name="connsiteY165" fmla="*/ 1930593 h 2171893"/>
              <a:gd name="connsiteX166" fmla="*/ 1244600 w 2403475"/>
              <a:gd name="connsiteY166" fmla="*/ 1921068 h 2171893"/>
              <a:gd name="connsiteX167" fmla="*/ 1235075 w 2403475"/>
              <a:gd name="connsiteY167" fmla="*/ 1914718 h 2171893"/>
              <a:gd name="connsiteX168" fmla="*/ 1222375 w 2403475"/>
              <a:gd name="connsiteY168" fmla="*/ 1917893 h 2171893"/>
              <a:gd name="connsiteX169" fmla="*/ 1174750 w 2403475"/>
              <a:gd name="connsiteY169" fmla="*/ 1905193 h 2171893"/>
              <a:gd name="connsiteX170" fmla="*/ 1152525 w 2403475"/>
              <a:gd name="connsiteY170" fmla="*/ 1892493 h 2171893"/>
              <a:gd name="connsiteX171" fmla="*/ 1101725 w 2403475"/>
              <a:gd name="connsiteY171" fmla="*/ 1898843 h 2171893"/>
              <a:gd name="connsiteX172" fmla="*/ 1082675 w 2403475"/>
              <a:gd name="connsiteY172" fmla="*/ 1905193 h 2171893"/>
              <a:gd name="connsiteX173" fmla="*/ 1054100 w 2403475"/>
              <a:gd name="connsiteY173" fmla="*/ 1930593 h 2171893"/>
              <a:gd name="connsiteX174" fmla="*/ 1041400 w 2403475"/>
              <a:gd name="connsiteY174" fmla="*/ 1936943 h 2171893"/>
              <a:gd name="connsiteX175" fmla="*/ 1019175 w 2403475"/>
              <a:gd name="connsiteY175" fmla="*/ 1955993 h 2171893"/>
              <a:gd name="connsiteX176" fmla="*/ 1006475 w 2403475"/>
              <a:gd name="connsiteY176" fmla="*/ 1959168 h 2171893"/>
              <a:gd name="connsiteX177" fmla="*/ 996950 w 2403475"/>
              <a:gd name="connsiteY177" fmla="*/ 1962343 h 2171893"/>
              <a:gd name="connsiteX178" fmla="*/ 968375 w 2403475"/>
              <a:gd name="connsiteY178" fmla="*/ 1978218 h 2171893"/>
              <a:gd name="connsiteX179" fmla="*/ 949325 w 2403475"/>
              <a:gd name="connsiteY179" fmla="*/ 1984568 h 2171893"/>
              <a:gd name="connsiteX180" fmla="*/ 939800 w 2403475"/>
              <a:gd name="connsiteY180" fmla="*/ 1997268 h 2171893"/>
              <a:gd name="connsiteX181" fmla="*/ 927100 w 2403475"/>
              <a:gd name="connsiteY181" fmla="*/ 2000443 h 2171893"/>
              <a:gd name="connsiteX182" fmla="*/ 917575 w 2403475"/>
              <a:gd name="connsiteY182" fmla="*/ 2006793 h 2171893"/>
              <a:gd name="connsiteX183" fmla="*/ 895350 w 2403475"/>
              <a:gd name="connsiteY183" fmla="*/ 2013143 h 2171893"/>
              <a:gd name="connsiteX184" fmla="*/ 885825 w 2403475"/>
              <a:gd name="connsiteY184" fmla="*/ 2019493 h 2171893"/>
              <a:gd name="connsiteX185" fmla="*/ 876300 w 2403475"/>
              <a:gd name="connsiteY185" fmla="*/ 2029018 h 2171893"/>
              <a:gd name="connsiteX186" fmla="*/ 844550 w 2403475"/>
              <a:gd name="connsiteY186" fmla="*/ 2044893 h 2171893"/>
              <a:gd name="connsiteX187" fmla="*/ 838200 w 2403475"/>
              <a:gd name="connsiteY187" fmla="*/ 2063943 h 2171893"/>
              <a:gd name="connsiteX188" fmla="*/ 828675 w 2403475"/>
              <a:gd name="connsiteY188" fmla="*/ 2073468 h 2171893"/>
              <a:gd name="connsiteX189" fmla="*/ 790575 w 2403475"/>
              <a:gd name="connsiteY189" fmla="*/ 2086168 h 2171893"/>
              <a:gd name="connsiteX190" fmla="*/ 784225 w 2403475"/>
              <a:gd name="connsiteY190" fmla="*/ 2098868 h 2171893"/>
              <a:gd name="connsiteX191" fmla="*/ 765175 w 2403475"/>
              <a:gd name="connsiteY191" fmla="*/ 2111568 h 2171893"/>
              <a:gd name="connsiteX192" fmla="*/ 752475 w 2403475"/>
              <a:gd name="connsiteY192" fmla="*/ 2121093 h 2171893"/>
              <a:gd name="connsiteX193" fmla="*/ 727075 w 2403475"/>
              <a:gd name="connsiteY193" fmla="*/ 2136968 h 2171893"/>
              <a:gd name="connsiteX194" fmla="*/ 708025 w 2403475"/>
              <a:gd name="connsiteY194" fmla="*/ 2149668 h 2171893"/>
              <a:gd name="connsiteX195" fmla="*/ 698500 w 2403475"/>
              <a:gd name="connsiteY195" fmla="*/ 2156018 h 2171893"/>
              <a:gd name="connsiteX196" fmla="*/ 660400 w 2403475"/>
              <a:gd name="connsiteY196" fmla="*/ 2171893 h 2171893"/>
              <a:gd name="connsiteX197" fmla="*/ 638175 w 2403475"/>
              <a:gd name="connsiteY197" fmla="*/ 2165543 h 2171893"/>
              <a:gd name="connsiteX198" fmla="*/ 606425 w 2403475"/>
              <a:gd name="connsiteY198" fmla="*/ 2156018 h 2171893"/>
              <a:gd name="connsiteX199" fmla="*/ 596900 w 2403475"/>
              <a:gd name="connsiteY199" fmla="*/ 2162368 h 2171893"/>
              <a:gd name="connsiteX200" fmla="*/ 574675 w 2403475"/>
              <a:gd name="connsiteY200" fmla="*/ 2156018 h 2171893"/>
              <a:gd name="connsiteX201" fmla="*/ 565150 w 2403475"/>
              <a:gd name="connsiteY201" fmla="*/ 2146493 h 2171893"/>
              <a:gd name="connsiteX202" fmla="*/ 552450 w 2403475"/>
              <a:gd name="connsiteY202" fmla="*/ 2124268 h 2171893"/>
              <a:gd name="connsiteX203" fmla="*/ 546100 w 2403475"/>
              <a:gd name="connsiteY203" fmla="*/ 2105218 h 2171893"/>
              <a:gd name="connsiteX204" fmla="*/ 539750 w 2403475"/>
              <a:gd name="connsiteY204" fmla="*/ 2089343 h 2171893"/>
              <a:gd name="connsiteX205" fmla="*/ 536575 w 2403475"/>
              <a:gd name="connsiteY205" fmla="*/ 2070293 h 2171893"/>
              <a:gd name="connsiteX206" fmla="*/ 530225 w 2403475"/>
              <a:gd name="connsiteY206" fmla="*/ 2057593 h 2171893"/>
              <a:gd name="connsiteX207" fmla="*/ 523875 w 2403475"/>
              <a:gd name="connsiteY207" fmla="*/ 2019493 h 2171893"/>
              <a:gd name="connsiteX208" fmla="*/ 520700 w 2403475"/>
              <a:gd name="connsiteY208" fmla="*/ 1990918 h 2171893"/>
              <a:gd name="connsiteX209" fmla="*/ 508000 w 2403475"/>
              <a:gd name="connsiteY209" fmla="*/ 1971868 h 2171893"/>
              <a:gd name="connsiteX210" fmla="*/ 504825 w 2403475"/>
              <a:gd name="connsiteY210" fmla="*/ 1962343 h 2171893"/>
              <a:gd name="connsiteX211" fmla="*/ 482600 w 2403475"/>
              <a:gd name="connsiteY211" fmla="*/ 1930593 h 2171893"/>
              <a:gd name="connsiteX212" fmla="*/ 473075 w 2403475"/>
              <a:gd name="connsiteY212" fmla="*/ 1921068 h 2171893"/>
              <a:gd name="connsiteX213" fmla="*/ 463550 w 2403475"/>
              <a:gd name="connsiteY213" fmla="*/ 1902018 h 2171893"/>
              <a:gd name="connsiteX214" fmla="*/ 444500 w 2403475"/>
              <a:gd name="connsiteY214" fmla="*/ 1854393 h 2171893"/>
              <a:gd name="connsiteX215" fmla="*/ 438150 w 2403475"/>
              <a:gd name="connsiteY215" fmla="*/ 1844868 h 2171893"/>
              <a:gd name="connsiteX216" fmla="*/ 434975 w 2403475"/>
              <a:gd name="connsiteY216" fmla="*/ 1835343 h 2171893"/>
              <a:gd name="connsiteX217" fmla="*/ 419100 w 2403475"/>
              <a:gd name="connsiteY217" fmla="*/ 1816293 h 2171893"/>
              <a:gd name="connsiteX218" fmla="*/ 412750 w 2403475"/>
              <a:gd name="connsiteY218" fmla="*/ 1803593 h 2171893"/>
              <a:gd name="connsiteX219" fmla="*/ 406400 w 2403475"/>
              <a:gd name="connsiteY219" fmla="*/ 1794068 h 2171893"/>
              <a:gd name="connsiteX220" fmla="*/ 403225 w 2403475"/>
              <a:gd name="connsiteY220" fmla="*/ 1778193 h 2171893"/>
              <a:gd name="connsiteX221" fmla="*/ 393700 w 2403475"/>
              <a:gd name="connsiteY221" fmla="*/ 1749618 h 2171893"/>
              <a:gd name="connsiteX222" fmla="*/ 390525 w 2403475"/>
              <a:gd name="connsiteY222" fmla="*/ 1740093 h 2171893"/>
              <a:gd name="connsiteX223" fmla="*/ 387350 w 2403475"/>
              <a:gd name="connsiteY223" fmla="*/ 1730568 h 2171893"/>
              <a:gd name="connsiteX224" fmla="*/ 377825 w 2403475"/>
              <a:gd name="connsiteY224" fmla="*/ 1701993 h 2171893"/>
              <a:gd name="connsiteX225" fmla="*/ 374650 w 2403475"/>
              <a:gd name="connsiteY225" fmla="*/ 1686118 h 2171893"/>
              <a:gd name="connsiteX226" fmla="*/ 368300 w 2403475"/>
              <a:gd name="connsiteY226" fmla="*/ 1673418 h 2171893"/>
              <a:gd name="connsiteX227" fmla="*/ 371475 w 2403475"/>
              <a:gd name="connsiteY227" fmla="*/ 1657543 h 2171893"/>
              <a:gd name="connsiteX228" fmla="*/ 384175 w 2403475"/>
              <a:gd name="connsiteY228" fmla="*/ 1651193 h 2171893"/>
              <a:gd name="connsiteX229" fmla="*/ 434975 w 2403475"/>
              <a:gd name="connsiteY229" fmla="*/ 1644843 h 2171893"/>
              <a:gd name="connsiteX230" fmla="*/ 434975 w 2403475"/>
              <a:gd name="connsiteY230" fmla="*/ 1606743 h 2171893"/>
              <a:gd name="connsiteX231" fmla="*/ 431800 w 2403475"/>
              <a:gd name="connsiteY231" fmla="*/ 1521018 h 2171893"/>
              <a:gd name="connsiteX232" fmla="*/ 425450 w 2403475"/>
              <a:gd name="connsiteY232" fmla="*/ 1511493 h 2171893"/>
              <a:gd name="connsiteX233" fmla="*/ 422275 w 2403475"/>
              <a:gd name="connsiteY233" fmla="*/ 1501968 h 2171893"/>
              <a:gd name="connsiteX234" fmla="*/ 390525 w 2403475"/>
              <a:gd name="connsiteY234" fmla="*/ 1489268 h 2171893"/>
              <a:gd name="connsiteX235" fmla="*/ 365125 w 2403475"/>
              <a:gd name="connsiteY235" fmla="*/ 1482918 h 2171893"/>
              <a:gd name="connsiteX236" fmla="*/ 323850 w 2403475"/>
              <a:gd name="connsiteY236" fmla="*/ 1476568 h 2171893"/>
              <a:gd name="connsiteX237" fmla="*/ 311150 w 2403475"/>
              <a:gd name="connsiteY237" fmla="*/ 1470218 h 2171893"/>
              <a:gd name="connsiteX238" fmla="*/ 282575 w 2403475"/>
              <a:gd name="connsiteY238" fmla="*/ 1457518 h 2171893"/>
              <a:gd name="connsiteX239" fmla="*/ 273050 w 2403475"/>
              <a:gd name="connsiteY239" fmla="*/ 1444818 h 2171893"/>
              <a:gd name="connsiteX240" fmla="*/ 263525 w 2403475"/>
              <a:gd name="connsiteY240" fmla="*/ 1425768 h 2171893"/>
              <a:gd name="connsiteX241" fmla="*/ 238125 w 2403475"/>
              <a:gd name="connsiteY241" fmla="*/ 1406718 h 2171893"/>
              <a:gd name="connsiteX242" fmla="*/ 228600 w 2403475"/>
              <a:gd name="connsiteY242" fmla="*/ 1390843 h 2171893"/>
              <a:gd name="connsiteX243" fmla="*/ 206375 w 2403475"/>
              <a:gd name="connsiteY243" fmla="*/ 1343218 h 2171893"/>
              <a:gd name="connsiteX244" fmla="*/ 203200 w 2403475"/>
              <a:gd name="connsiteY244" fmla="*/ 1273368 h 2171893"/>
              <a:gd name="connsiteX245" fmla="*/ 196850 w 2403475"/>
              <a:gd name="connsiteY245" fmla="*/ 1260668 h 2171893"/>
              <a:gd name="connsiteX246" fmla="*/ 190500 w 2403475"/>
              <a:gd name="connsiteY246" fmla="*/ 1251143 h 2171893"/>
              <a:gd name="connsiteX247" fmla="*/ 184150 w 2403475"/>
              <a:gd name="connsiteY247" fmla="*/ 1238443 h 2171893"/>
              <a:gd name="connsiteX248" fmla="*/ 171450 w 2403475"/>
              <a:gd name="connsiteY248" fmla="*/ 1228918 h 2171893"/>
              <a:gd name="connsiteX249" fmla="*/ 158750 w 2403475"/>
              <a:gd name="connsiteY249" fmla="*/ 1193993 h 2171893"/>
              <a:gd name="connsiteX250" fmla="*/ 165100 w 2403475"/>
              <a:gd name="connsiteY250" fmla="*/ 1168593 h 2171893"/>
              <a:gd name="connsiteX251" fmla="*/ 184150 w 2403475"/>
              <a:gd name="connsiteY251" fmla="*/ 1149543 h 2171893"/>
              <a:gd name="connsiteX252" fmla="*/ 190500 w 2403475"/>
              <a:gd name="connsiteY252" fmla="*/ 1130493 h 2171893"/>
              <a:gd name="connsiteX253" fmla="*/ 187325 w 2403475"/>
              <a:gd name="connsiteY253" fmla="*/ 1117793 h 2171893"/>
              <a:gd name="connsiteX254" fmla="*/ 155575 w 2403475"/>
              <a:gd name="connsiteY254" fmla="*/ 1076518 h 2171893"/>
              <a:gd name="connsiteX255" fmla="*/ 149225 w 2403475"/>
              <a:gd name="connsiteY255" fmla="*/ 1057468 h 2171893"/>
              <a:gd name="connsiteX256" fmla="*/ 133350 w 2403475"/>
              <a:gd name="connsiteY256" fmla="*/ 1025718 h 2171893"/>
              <a:gd name="connsiteX257" fmla="*/ 130175 w 2403475"/>
              <a:gd name="connsiteY257" fmla="*/ 997143 h 2171893"/>
              <a:gd name="connsiteX258" fmla="*/ 127000 w 2403475"/>
              <a:gd name="connsiteY258" fmla="*/ 987618 h 2171893"/>
              <a:gd name="connsiteX259" fmla="*/ 114300 w 2403475"/>
              <a:gd name="connsiteY259" fmla="*/ 892368 h 2171893"/>
              <a:gd name="connsiteX260" fmla="*/ 120650 w 2403475"/>
              <a:gd name="connsiteY260" fmla="*/ 835218 h 2171893"/>
              <a:gd name="connsiteX261" fmla="*/ 127000 w 2403475"/>
              <a:gd name="connsiteY261" fmla="*/ 825693 h 2171893"/>
              <a:gd name="connsiteX262" fmla="*/ 130175 w 2403475"/>
              <a:gd name="connsiteY262" fmla="*/ 816168 h 2171893"/>
              <a:gd name="connsiteX263" fmla="*/ 127000 w 2403475"/>
              <a:gd name="connsiteY263" fmla="*/ 774893 h 2171893"/>
              <a:gd name="connsiteX264" fmla="*/ 107950 w 2403475"/>
              <a:gd name="connsiteY264" fmla="*/ 771718 h 2171893"/>
              <a:gd name="connsiteX265" fmla="*/ 73025 w 2403475"/>
              <a:gd name="connsiteY265" fmla="*/ 762193 h 2171893"/>
              <a:gd name="connsiteX266" fmla="*/ 76200 w 2403475"/>
              <a:gd name="connsiteY266" fmla="*/ 727268 h 2171893"/>
              <a:gd name="connsiteX267" fmla="*/ 82550 w 2403475"/>
              <a:gd name="connsiteY267" fmla="*/ 705043 h 2171893"/>
              <a:gd name="connsiteX268" fmla="*/ 79375 w 2403475"/>
              <a:gd name="connsiteY268" fmla="*/ 695518 h 2171893"/>
              <a:gd name="connsiteX269" fmla="*/ 57150 w 2403475"/>
              <a:gd name="connsiteY269" fmla="*/ 685993 h 2171893"/>
              <a:gd name="connsiteX270" fmla="*/ 31750 w 2403475"/>
              <a:gd name="connsiteY270" fmla="*/ 670118 h 2171893"/>
              <a:gd name="connsiteX271" fmla="*/ 25400 w 2403475"/>
              <a:gd name="connsiteY271" fmla="*/ 660593 h 2171893"/>
              <a:gd name="connsiteX272" fmla="*/ 12700 w 2403475"/>
              <a:gd name="connsiteY272" fmla="*/ 638368 h 2171893"/>
              <a:gd name="connsiteX273" fmla="*/ 9525 w 2403475"/>
              <a:gd name="connsiteY273" fmla="*/ 597093 h 2171893"/>
              <a:gd name="connsiteX274" fmla="*/ 0 w 2403475"/>
              <a:gd name="connsiteY274" fmla="*/ 565343 h 2171893"/>
              <a:gd name="connsiteX275" fmla="*/ 9525 w 2403475"/>
              <a:gd name="connsiteY275" fmla="*/ 539943 h 2171893"/>
              <a:gd name="connsiteX276" fmla="*/ 28575 w 2403475"/>
              <a:gd name="connsiteY276" fmla="*/ 530418 h 2171893"/>
              <a:gd name="connsiteX277" fmla="*/ 60325 w 2403475"/>
              <a:gd name="connsiteY277" fmla="*/ 492318 h 2171893"/>
              <a:gd name="connsiteX278" fmla="*/ 139700 w 2403475"/>
              <a:gd name="connsiteY278" fmla="*/ 304993 h 2171893"/>
              <a:gd name="connsiteX279" fmla="*/ 165100 w 2403475"/>
              <a:gd name="connsiteY279" fmla="*/ 177993 h 2171893"/>
              <a:gd name="connsiteX280" fmla="*/ 234950 w 2403475"/>
              <a:gd name="connsiteY280" fmla="*/ 139893 h 2171893"/>
              <a:gd name="connsiteX281" fmla="*/ 301625 w 2403475"/>
              <a:gd name="connsiteY281" fmla="*/ 60518 h 2171893"/>
              <a:gd name="connsiteX282" fmla="*/ 368300 w 2403475"/>
              <a:gd name="connsiteY282" fmla="*/ 47818 h 2171893"/>
              <a:gd name="connsiteX283" fmla="*/ 450850 w 2403475"/>
              <a:gd name="connsiteY283" fmla="*/ 193 h 2171893"/>
              <a:gd name="connsiteX284" fmla="*/ 539750 w 2403475"/>
              <a:gd name="connsiteY284" fmla="*/ 66868 h 2171893"/>
              <a:gd name="connsiteX285" fmla="*/ 619125 w 2403475"/>
              <a:gd name="connsiteY285" fmla="*/ 174818 h 2171893"/>
              <a:gd name="connsiteX286" fmla="*/ 733425 w 2403475"/>
              <a:gd name="connsiteY286" fmla="*/ 247843 h 2171893"/>
              <a:gd name="connsiteX0" fmla="*/ 1143000 w 2403475"/>
              <a:gd name="connsiteY0" fmla="*/ 365318 h 2171893"/>
              <a:gd name="connsiteX1" fmla="*/ 1168400 w 2403475"/>
              <a:gd name="connsiteY1" fmla="*/ 368493 h 2171893"/>
              <a:gd name="connsiteX2" fmla="*/ 1187450 w 2403475"/>
              <a:gd name="connsiteY2" fmla="*/ 378018 h 2171893"/>
              <a:gd name="connsiteX3" fmla="*/ 1206500 w 2403475"/>
              <a:gd name="connsiteY3" fmla="*/ 387543 h 2171893"/>
              <a:gd name="connsiteX4" fmla="*/ 1222375 w 2403475"/>
              <a:gd name="connsiteY4" fmla="*/ 412943 h 2171893"/>
              <a:gd name="connsiteX5" fmla="*/ 1244600 w 2403475"/>
              <a:gd name="connsiteY5" fmla="*/ 431993 h 2171893"/>
              <a:gd name="connsiteX6" fmla="*/ 1270000 w 2403475"/>
              <a:gd name="connsiteY6" fmla="*/ 435168 h 2171893"/>
              <a:gd name="connsiteX7" fmla="*/ 1279525 w 2403475"/>
              <a:gd name="connsiteY7" fmla="*/ 454218 h 2171893"/>
              <a:gd name="connsiteX8" fmla="*/ 1285875 w 2403475"/>
              <a:gd name="connsiteY8" fmla="*/ 463743 h 2171893"/>
              <a:gd name="connsiteX9" fmla="*/ 1289050 w 2403475"/>
              <a:gd name="connsiteY9" fmla="*/ 476443 h 2171893"/>
              <a:gd name="connsiteX10" fmla="*/ 1295400 w 2403475"/>
              <a:gd name="connsiteY10" fmla="*/ 489143 h 2171893"/>
              <a:gd name="connsiteX11" fmla="*/ 1298575 w 2403475"/>
              <a:gd name="connsiteY11" fmla="*/ 505018 h 2171893"/>
              <a:gd name="connsiteX12" fmla="*/ 1304925 w 2403475"/>
              <a:gd name="connsiteY12" fmla="*/ 524068 h 2171893"/>
              <a:gd name="connsiteX13" fmla="*/ 1311275 w 2403475"/>
              <a:gd name="connsiteY13" fmla="*/ 549468 h 2171893"/>
              <a:gd name="connsiteX14" fmla="*/ 1314450 w 2403475"/>
              <a:gd name="connsiteY14" fmla="*/ 558993 h 2171893"/>
              <a:gd name="connsiteX15" fmla="*/ 1317625 w 2403475"/>
              <a:gd name="connsiteY15" fmla="*/ 571693 h 2171893"/>
              <a:gd name="connsiteX16" fmla="*/ 1327150 w 2403475"/>
              <a:gd name="connsiteY16" fmla="*/ 587568 h 2171893"/>
              <a:gd name="connsiteX17" fmla="*/ 1330325 w 2403475"/>
              <a:gd name="connsiteY17" fmla="*/ 600268 h 2171893"/>
              <a:gd name="connsiteX18" fmla="*/ 1336675 w 2403475"/>
              <a:gd name="connsiteY18" fmla="*/ 609793 h 2171893"/>
              <a:gd name="connsiteX19" fmla="*/ 1339850 w 2403475"/>
              <a:gd name="connsiteY19" fmla="*/ 625668 h 2171893"/>
              <a:gd name="connsiteX20" fmla="*/ 1343025 w 2403475"/>
              <a:gd name="connsiteY20" fmla="*/ 635193 h 2171893"/>
              <a:gd name="connsiteX21" fmla="*/ 1346200 w 2403475"/>
              <a:gd name="connsiteY21" fmla="*/ 647893 h 2171893"/>
              <a:gd name="connsiteX22" fmla="*/ 1352550 w 2403475"/>
              <a:gd name="connsiteY22" fmla="*/ 666943 h 2171893"/>
              <a:gd name="connsiteX23" fmla="*/ 1365250 w 2403475"/>
              <a:gd name="connsiteY23" fmla="*/ 685993 h 2171893"/>
              <a:gd name="connsiteX24" fmla="*/ 1371600 w 2403475"/>
              <a:gd name="connsiteY24" fmla="*/ 695518 h 2171893"/>
              <a:gd name="connsiteX25" fmla="*/ 1390650 w 2403475"/>
              <a:gd name="connsiteY25" fmla="*/ 730443 h 2171893"/>
              <a:gd name="connsiteX26" fmla="*/ 1400175 w 2403475"/>
              <a:gd name="connsiteY26" fmla="*/ 739968 h 2171893"/>
              <a:gd name="connsiteX27" fmla="*/ 1441450 w 2403475"/>
              <a:gd name="connsiteY27" fmla="*/ 743143 h 2171893"/>
              <a:gd name="connsiteX28" fmla="*/ 1454150 w 2403475"/>
              <a:gd name="connsiteY28" fmla="*/ 749493 h 2171893"/>
              <a:gd name="connsiteX29" fmla="*/ 1457325 w 2403475"/>
              <a:gd name="connsiteY29" fmla="*/ 759018 h 2171893"/>
              <a:gd name="connsiteX30" fmla="*/ 1466850 w 2403475"/>
              <a:gd name="connsiteY30" fmla="*/ 774893 h 2171893"/>
              <a:gd name="connsiteX31" fmla="*/ 1444625 w 2403475"/>
              <a:gd name="connsiteY31" fmla="*/ 790768 h 2171893"/>
              <a:gd name="connsiteX32" fmla="*/ 1403350 w 2403475"/>
              <a:gd name="connsiteY32" fmla="*/ 812993 h 2171893"/>
              <a:gd name="connsiteX33" fmla="*/ 1393825 w 2403475"/>
              <a:gd name="connsiteY33" fmla="*/ 844743 h 2171893"/>
              <a:gd name="connsiteX34" fmla="*/ 1390650 w 2403475"/>
              <a:gd name="connsiteY34" fmla="*/ 882843 h 2171893"/>
              <a:gd name="connsiteX35" fmla="*/ 1393825 w 2403475"/>
              <a:gd name="connsiteY35" fmla="*/ 914593 h 2171893"/>
              <a:gd name="connsiteX36" fmla="*/ 1397000 w 2403475"/>
              <a:gd name="connsiteY36" fmla="*/ 924118 h 2171893"/>
              <a:gd name="connsiteX37" fmla="*/ 1406525 w 2403475"/>
              <a:gd name="connsiteY37" fmla="*/ 927293 h 2171893"/>
              <a:gd name="connsiteX38" fmla="*/ 1431925 w 2403475"/>
              <a:gd name="connsiteY38" fmla="*/ 933643 h 2171893"/>
              <a:gd name="connsiteX39" fmla="*/ 1466850 w 2403475"/>
              <a:gd name="connsiteY39" fmla="*/ 943168 h 2171893"/>
              <a:gd name="connsiteX40" fmla="*/ 1466850 w 2403475"/>
              <a:gd name="connsiteY40" fmla="*/ 943168 h 2171893"/>
              <a:gd name="connsiteX41" fmla="*/ 1489075 w 2403475"/>
              <a:gd name="connsiteY41" fmla="*/ 949518 h 2171893"/>
              <a:gd name="connsiteX42" fmla="*/ 1501775 w 2403475"/>
              <a:gd name="connsiteY42" fmla="*/ 962218 h 2171893"/>
              <a:gd name="connsiteX43" fmla="*/ 1546225 w 2403475"/>
              <a:gd name="connsiteY43" fmla="*/ 968568 h 2171893"/>
              <a:gd name="connsiteX44" fmla="*/ 1558925 w 2403475"/>
              <a:gd name="connsiteY44" fmla="*/ 974918 h 2171893"/>
              <a:gd name="connsiteX45" fmla="*/ 1565275 w 2403475"/>
              <a:gd name="connsiteY45" fmla="*/ 987618 h 2171893"/>
              <a:gd name="connsiteX46" fmla="*/ 1574800 w 2403475"/>
              <a:gd name="connsiteY46" fmla="*/ 990793 h 2171893"/>
              <a:gd name="connsiteX47" fmla="*/ 1603375 w 2403475"/>
              <a:gd name="connsiteY47" fmla="*/ 1000318 h 2171893"/>
              <a:gd name="connsiteX48" fmla="*/ 1616075 w 2403475"/>
              <a:gd name="connsiteY48" fmla="*/ 1013018 h 2171893"/>
              <a:gd name="connsiteX49" fmla="*/ 1635125 w 2403475"/>
              <a:gd name="connsiteY49" fmla="*/ 1025718 h 2171893"/>
              <a:gd name="connsiteX50" fmla="*/ 1676400 w 2403475"/>
              <a:gd name="connsiteY50" fmla="*/ 1047943 h 2171893"/>
              <a:gd name="connsiteX51" fmla="*/ 1685925 w 2403475"/>
              <a:gd name="connsiteY51" fmla="*/ 1051118 h 2171893"/>
              <a:gd name="connsiteX52" fmla="*/ 1704975 w 2403475"/>
              <a:gd name="connsiteY52" fmla="*/ 1060643 h 2171893"/>
              <a:gd name="connsiteX53" fmla="*/ 1720850 w 2403475"/>
              <a:gd name="connsiteY53" fmla="*/ 1073343 h 2171893"/>
              <a:gd name="connsiteX54" fmla="*/ 1730375 w 2403475"/>
              <a:gd name="connsiteY54" fmla="*/ 1076518 h 2171893"/>
              <a:gd name="connsiteX55" fmla="*/ 1739900 w 2403475"/>
              <a:gd name="connsiteY55" fmla="*/ 1082868 h 2171893"/>
              <a:gd name="connsiteX56" fmla="*/ 1746250 w 2403475"/>
              <a:gd name="connsiteY56" fmla="*/ 1108268 h 2171893"/>
              <a:gd name="connsiteX57" fmla="*/ 1752600 w 2403475"/>
              <a:gd name="connsiteY57" fmla="*/ 1117793 h 2171893"/>
              <a:gd name="connsiteX58" fmla="*/ 1781175 w 2403475"/>
              <a:gd name="connsiteY58" fmla="*/ 1143193 h 2171893"/>
              <a:gd name="connsiteX59" fmla="*/ 1793875 w 2403475"/>
              <a:gd name="connsiteY59" fmla="*/ 1149543 h 2171893"/>
              <a:gd name="connsiteX60" fmla="*/ 1819275 w 2403475"/>
              <a:gd name="connsiteY60" fmla="*/ 1165418 h 2171893"/>
              <a:gd name="connsiteX61" fmla="*/ 1841500 w 2403475"/>
              <a:gd name="connsiteY61" fmla="*/ 1178118 h 2171893"/>
              <a:gd name="connsiteX62" fmla="*/ 1854200 w 2403475"/>
              <a:gd name="connsiteY62" fmla="*/ 1187643 h 2171893"/>
              <a:gd name="connsiteX63" fmla="*/ 1873250 w 2403475"/>
              <a:gd name="connsiteY63" fmla="*/ 1193993 h 2171893"/>
              <a:gd name="connsiteX64" fmla="*/ 1879600 w 2403475"/>
              <a:gd name="connsiteY64" fmla="*/ 1203518 h 2171893"/>
              <a:gd name="connsiteX65" fmla="*/ 1905000 w 2403475"/>
              <a:gd name="connsiteY65" fmla="*/ 1209868 h 2171893"/>
              <a:gd name="connsiteX66" fmla="*/ 1914525 w 2403475"/>
              <a:gd name="connsiteY66" fmla="*/ 1213043 h 2171893"/>
              <a:gd name="connsiteX67" fmla="*/ 1930400 w 2403475"/>
              <a:gd name="connsiteY67" fmla="*/ 1222568 h 2171893"/>
              <a:gd name="connsiteX68" fmla="*/ 1946275 w 2403475"/>
              <a:gd name="connsiteY68" fmla="*/ 1225743 h 2171893"/>
              <a:gd name="connsiteX69" fmla="*/ 1974850 w 2403475"/>
              <a:gd name="connsiteY69" fmla="*/ 1244793 h 2171893"/>
              <a:gd name="connsiteX70" fmla="*/ 1984375 w 2403475"/>
              <a:gd name="connsiteY70" fmla="*/ 1251143 h 2171893"/>
              <a:gd name="connsiteX71" fmla="*/ 1993900 w 2403475"/>
              <a:gd name="connsiteY71" fmla="*/ 1254318 h 2171893"/>
              <a:gd name="connsiteX72" fmla="*/ 2051050 w 2403475"/>
              <a:gd name="connsiteY72" fmla="*/ 1254318 h 2171893"/>
              <a:gd name="connsiteX73" fmla="*/ 2057400 w 2403475"/>
              <a:gd name="connsiteY73" fmla="*/ 1263843 h 2171893"/>
              <a:gd name="connsiteX74" fmla="*/ 2101850 w 2403475"/>
              <a:gd name="connsiteY74" fmla="*/ 1267018 h 2171893"/>
              <a:gd name="connsiteX75" fmla="*/ 2114550 w 2403475"/>
              <a:gd name="connsiteY75" fmla="*/ 1298768 h 2171893"/>
              <a:gd name="connsiteX76" fmla="*/ 2117725 w 2403475"/>
              <a:gd name="connsiteY76" fmla="*/ 1308293 h 2171893"/>
              <a:gd name="connsiteX77" fmla="*/ 2127250 w 2403475"/>
              <a:gd name="connsiteY77" fmla="*/ 1314643 h 2171893"/>
              <a:gd name="connsiteX78" fmla="*/ 2136775 w 2403475"/>
              <a:gd name="connsiteY78" fmla="*/ 1324168 h 2171893"/>
              <a:gd name="connsiteX79" fmla="*/ 2155825 w 2403475"/>
              <a:gd name="connsiteY79" fmla="*/ 1333693 h 2171893"/>
              <a:gd name="connsiteX80" fmla="*/ 2174875 w 2403475"/>
              <a:gd name="connsiteY80" fmla="*/ 1349568 h 2171893"/>
              <a:gd name="connsiteX81" fmla="*/ 2184400 w 2403475"/>
              <a:gd name="connsiteY81" fmla="*/ 1397193 h 2171893"/>
              <a:gd name="connsiteX82" fmla="*/ 2190750 w 2403475"/>
              <a:gd name="connsiteY82" fmla="*/ 1413068 h 2171893"/>
              <a:gd name="connsiteX83" fmla="*/ 2200275 w 2403475"/>
              <a:gd name="connsiteY83" fmla="*/ 1419418 h 2171893"/>
              <a:gd name="connsiteX84" fmla="*/ 2232025 w 2403475"/>
              <a:gd name="connsiteY84" fmla="*/ 1438468 h 2171893"/>
              <a:gd name="connsiteX85" fmla="*/ 2254250 w 2403475"/>
              <a:gd name="connsiteY85" fmla="*/ 1454343 h 2171893"/>
              <a:gd name="connsiteX86" fmla="*/ 2263775 w 2403475"/>
              <a:gd name="connsiteY86" fmla="*/ 1489268 h 2171893"/>
              <a:gd name="connsiteX87" fmla="*/ 2266950 w 2403475"/>
              <a:gd name="connsiteY87" fmla="*/ 1508318 h 2171893"/>
              <a:gd name="connsiteX88" fmla="*/ 2273300 w 2403475"/>
              <a:gd name="connsiteY88" fmla="*/ 1543243 h 2171893"/>
              <a:gd name="connsiteX89" fmla="*/ 2276475 w 2403475"/>
              <a:gd name="connsiteY89" fmla="*/ 1552768 h 2171893"/>
              <a:gd name="connsiteX90" fmla="*/ 2301875 w 2403475"/>
              <a:gd name="connsiteY90" fmla="*/ 1562293 h 2171893"/>
              <a:gd name="connsiteX91" fmla="*/ 2311400 w 2403475"/>
              <a:gd name="connsiteY91" fmla="*/ 1568643 h 2171893"/>
              <a:gd name="connsiteX92" fmla="*/ 2317750 w 2403475"/>
              <a:gd name="connsiteY92" fmla="*/ 1578168 h 2171893"/>
              <a:gd name="connsiteX93" fmla="*/ 2327275 w 2403475"/>
              <a:gd name="connsiteY93" fmla="*/ 1587693 h 2171893"/>
              <a:gd name="connsiteX94" fmla="*/ 2336800 w 2403475"/>
              <a:gd name="connsiteY94" fmla="*/ 1648018 h 2171893"/>
              <a:gd name="connsiteX95" fmla="*/ 2333625 w 2403475"/>
              <a:gd name="connsiteY95" fmla="*/ 1676593 h 2171893"/>
              <a:gd name="connsiteX96" fmla="*/ 2324100 w 2403475"/>
              <a:gd name="connsiteY96" fmla="*/ 1686118 h 2171893"/>
              <a:gd name="connsiteX97" fmla="*/ 2317750 w 2403475"/>
              <a:gd name="connsiteY97" fmla="*/ 1695643 h 2171893"/>
              <a:gd name="connsiteX98" fmla="*/ 2305050 w 2403475"/>
              <a:gd name="connsiteY98" fmla="*/ 1733743 h 2171893"/>
              <a:gd name="connsiteX99" fmla="*/ 2317750 w 2403475"/>
              <a:gd name="connsiteY99" fmla="*/ 1752793 h 2171893"/>
              <a:gd name="connsiteX100" fmla="*/ 2320925 w 2403475"/>
              <a:gd name="connsiteY100" fmla="*/ 1762318 h 2171893"/>
              <a:gd name="connsiteX101" fmla="*/ 2324100 w 2403475"/>
              <a:gd name="connsiteY101" fmla="*/ 1816293 h 2171893"/>
              <a:gd name="connsiteX102" fmla="*/ 2336800 w 2403475"/>
              <a:gd name="connsiteY102" fmla="*/ 1835343 h 2171893"/>
              <a:gd name="connsiteX103" fmla="*/ 2346325 w 2403475"/>
              <a:gd name="connsiteY103" fmla="*/ 1870268 h 2171893"/>
              <a:gd name="connsiteX104" fmla="*/ 2352675 w 2403475"/>
              <a:gd name="connsiteY104" fmla="*/ 1889318 h 2171893"/>
              <a:gd name="connsiteX105" fmla="*/ 2355850 w 2403475"/>
              <a:gd name="connsiteY105" fmla="*/ 1936943 h 2171893"/>
              <a:gd name="connsiteX106" fmla="*/ 2384425 w 2403475"/>
              <a:gd name="connsiteY106" fmla="*/ 1955993 h 2171893"/>
              <a:gd name="connsiteX107" fmla="*/ 2393950 w 2403475"/>
              <a:gd name="connsiteY107" fmla="*/ 1962343 h 2171893"/>
              <a:gd name="connsiteX108" fmla="*/ 2400300 w 2403475"/>
              <a:gd name="connsiteY108" fmla="*/ 1981393 h 2171893"/>
              <a:gd name="connsiteX109" fmla="*/ 2403475 w 2403475"/>
              <a:gd name="connsiteY109" fmla="*/ 1990918 h 2171893"/>
              <a:gd name="connsiteX110" fmla="*/ 2400300 w 2403475"/>
              <a:gd name="connsiteY110" fmla="*/ 2003618 h 2171893"/>
              <a:gd name="connsiteX111" fmla="*/ 2390775 w 2403475"/>
              <a:gd name="connsiteY111" fmla="*/ 2006793 h 2171893"/>
              <a:gd name="connsiteX112" fmla="*/ 2378075 w 2403475"/>
              <a:gd name="connsiteY112" fmla="*/ 2009968 h 2171893"/>
              <a:gd name="connsiteX113" fmla="*/ 2368550 w 2403475"/>
              <a:gd name="connsiteY113" fmla="*/ 2016318 h 2171893"/>
              <a:gd name="connsiteX114" fmla="*/ 2365375 w 2403475"/>
              <a:gd name="connsiteY114" fmla="*/ 2063943 h 2171893"/>
              <a:gd name="connsiteX115" fmla="*/ 2371725 w 2403475"/>
              <a:gd name="connsiteY115" fmla="*/ 2073468 h 2171893"/>
              <a:gd name="connsiteX116" fmla="*/ 2374900 w 2403475"/>
              <a:gd name="connsiteY116" fmla="*/ 2082993 h 2171893"/>
              <a:gd name="connsiteX117" fmla="*/ 2387600 w 2403475"/>
              <a:gd name="connsiteY117" fmla="*/ 2095693 h 2171893"/>
              <a:gd name="connsiteX118" fmla="*/ 2381250 w 2403475"/>
              <a:gd name="connsiteY118" fmla="*/ 2133793 h 2171893"/>
              <a:gd name="connsiteX119" fmla="*/ 2371725 w 2403475"/>
              <a:gd name="connsiteY119" fmla="*/ 2136968 h 2171893"/>
              <a:gd name="connsiteX120" fmla="*/ 2362200 w 2403475"/>
              <a:gd name="connsiteY120" fmla="*/ 2143318 h 2171893"/>
              <a:gd name="connsiteX121" fmla="*/ 2349500 w 2403475"/>
              <a:gd name="connsiteY121" fmla="*/ 2146493 h 2171893"/>
              <a:gd name="connsiteX122" fmla="*/ 2308225 w 2403475"/>
              <a:gd name="connsiteY122" fmla="*/ 2152843 h 2171893"/>
              <a:gd name="connsiteX123" fmla="*/ 2270125 w 2403475"/>
              <a:gd name="connsiteY123" fmla="*/ 2159193 h 2171893"/>
              <a:gd name="connsiteX124" fmla="*/ 2251075 w 2403475"/>
              <a:gd name="connsiteY124" fmla="*/ 2149668 h 2171893"/>
              <a:gd name="connsiteX125" fmla="*/ 2238375 w 2403475"/>
              <a:gd name="connsiteY125" fmla="*/ 2121093 h 2171893"/>
              <a:gd name="connsiteX126" fmla="*/ 2232025 w 2403475"/>
              <a:gd name="connsiteY126" fmla="*/ 2111568 h 2171893"/>
              <a:gd name="connsiteX127" fmla="*/ 2228850 w 2403475"/>
              <a:gd name="connsiteY127" fmla="*/ 2102043 h 2171893"/>
              <a:gd name="connsiteX128" fmla="*/ 2219325 w 2403475"/>
              <a:gd name="connsiteY128" fmla="*/ 2095693 h 2171893"/>
              <a:gd name="connsiteX129" fmla="*/ 2206625 w 2403475"/>
              <a:gd name="connsiteY129" fmla="*/ 2076643 h 2171893"/>
              <a:gd name="connsiteX130" fmla="*/ 2193925 w 2403475"/>
              <a:gd name="connsiteY130" fmla="*/ 2067118 h 2171893"/>
              <a:gd name="connsiteX131" fmla="*/ 2149475 w 2403475"/>
              <a:gd name="connsiteY131" fmla="*/ 2051243 h 2171893"/>
              <a:gd name="connsiteX132" fmla="*/ 2130425 w 2403475"/>
              <a:gd name="connsiteY132" fmla="*/ 2038543 h 2171893"/>
              <a:gd name="connsiteX133" fmla="*/ 2120900 w 2403475"/>
              <a:gd name="connsiteY133" fmla="*/ 2029018 h 2171893"/>
              <a:gd name="connsiteX134" fmla="*/ 2089150 w 2403475"/>
              <a:gd name="connsiteY134" fmla="*/ 2025843 h 2171893"/>
              <a:gd name="connsiteX135" fmla="*/ 2032000 w 2403475"/>
              <a:gd name="connsiteY135" fmla="*/ 2016318 h 2171893"/>
              <a:gd name="connsiteX136" fmla="*/ 2016125 w 2403475"/>
              <a:gd name="connsiteY136" fmla="*/ 2009968 h 2171893"/>
              <a:gd name="connsiteX137" fmla="*/ 2006600 w 2403475"/>
              <a:gd name="connsiteY137" fmla="*/ 2000443 h 2171893"/>
              <a:gd name="connsiteX138" fmla="*/ 1952625 w 2403475"/>
              <a:gd name="connsiteY138" fmla="*/ 1990918 h 2171893"/>
              <a:gd name="connsiteX139" fmla="*/ 1930400 w 2403475"/>
              <a:gd name="connsiteY139" fmla="*/ 1978218 h 2171893"/>
              <a:gd name="connsiteX140" fmla="*/ 1908175 w 2403475"/>
              <a:gd name="connsiteY140" fmla="*/ 1968693 h 2171893"/>
              <a:gd name="connsiteX141" fmla="*/ 1851025 w 2403475"/>
              <a:gd name="connsiteY141" fmla="*/ 1971868 h 2171893"/>
              <a:gd name="connsiteX142" fmla="*/ 1831975 w 2403475"/>
              <a:gd name="connsiteY142" fmla="*/ 1978218 h 2171893"/>
              <a:gd name="connsiteX143" fmla="*/ 1803400 w 2403475"/>
              <a:gd name="connsiteY143" fmla="*/ 1984568 h 2171893"/>
              <a:gd name="connsiteX144" fmla="*/ 1778000 w 2403475"/>
              <a:gd name="connsiteY144" fmla="*/ 1994093 h 2171893"/>
              <a:gd name="connsiteX145" fmla="*/ 1768475 w 2403475"/>
              <a:gd name="connsiteY145" fmla="*/ 2003618 h 2171893"/>
              <a:gd name="connsiteX146" fmla="*/ 1758950 w 2403475"/>
              <a:gd name="connsiteY146" fmla="*/ 2016318 h 2171893"/>
              <a:gd name="connsiteX147" fmla="*/ 1739900 w 2403475"/>
              <a:gd name="connsiteY147" fmla="*/ 2019493 h 2171893"/>
              <a:gd name="connsiteX148" fmla="*/ 1733550 w 2403475"/>
              <a:gd name="connsiteY148" fmla="*/ 2006793 h 2171893"/>
              <a:gd name="connsiteX149" fmla="*/ 1704975 w 2403475"/>
              <a:gd name="connsiteY149" fmla="*/ 2019493 h 2171893"/>
              <a:gd name="connsiteX150" fmla="*/ 1695450 w 2403475"/>
              <a:gd name="connsiteY150" fmla="*/ 2025843 h 2171893"/>
              <a:gd name="connsiteX151" fmla="*/ 1606550 w 2403475"/>
              <a:gd name="connsiteY151" fmla="*/ 2032193 h 2171893"/>
              <a:gd name="connsiteX152" fmla="*/ 1577975 w 2403475"/>
              <a:gd name="connsiteY152" fmla="*/ 2022668 h 2171893"/>
              <a:gd name="connsiteX153" fmla="*/ 1562100 w 2403475"/>
              <a:gd name="connsiteY153" fmla="*/ 2009968 h 2171893"/>
              <a:gd name="connsiteX154" fmla="*/ 1555750 w 2403475"/>
              <a:gd name="connsiteY154" fmla="*/ 2000443 h 2171893"/>
              <a:gd name="connsiteX155" fmla="*/ 1489075 w 2403475"/>
              <a:gd name="connsiteY155" fmla="*/ 1997268 h 2171893"/>
              <a:gd name="connsiteX156" fmla="*/ 1435100 w 2403475"/>
              <a:gd name="connsiteY156" fmla="*/ 1987743 h 2171893"/>
              <a:gd name="connsiteX157" fmla="*/ 1412875 w 2403475"/>
              <a:gd name="connsiteY157" fmla="*/ 1978218 h 2171893"/>
              <a:gd name="connsiteX158" fmla="*/ 1406525 w 2403475"/>
              <a:gd name="connsiteY158" fmla="*/ 1968693 h 2171893"/>
              <a:gd name="connsiteX159" fmla="*/ 1390650 w 2403475"/>
              <a:gd name="connsiteY159" fmla="*/ 1962343 h 2171893"/>
              <a:gd name="connsiteX160" fmla="*/ 1368425 w 2403475"/>
              <a:gd name="connsiteY160" fmla="*/ 1955993 h 2171893"/>
              <a:gd name="connsiteX161" fmla="*/ 1358900 w 2403475"/>
              <a:gd name="connsiteY161" fmla="*/ 1952818 h 2171893"/>
              <a:gd name="connsiteX162" fmla="*/ 1320800 w 2403475"/>
              <a:gd name="connsiteY162" fmla="*/ 1946468 h 2171893"/>
              <a:gd name="connsiteX163" fmla="*/ 1301750 w 2403475"/>
              <a:gd name="connsiteY163" fmla="*/ 1949643 h 2171893"/>
              <a:gd name="connsiteX164" fmla="*/ 1282700 w 2403475"/>
              <a:gd name="connsiteY164" fmla="*/ 1943293 h 2171893"/>
              <a:gd name="connsiteX165" fmla="*/ 1257300 w 2403475"/>
              <a:gd name="connsiteY165" fmla="*/ 1930593 h 2171893"/>
              <a:gd name="connsiteX166" fmla="*/ 1244600 w 2403475"/>
              <a:gd name="connsiteY166" fmla="*/ 1921068 h 2171893"/>
              <a:gd name="connsiteX167" fmla="*/ 1235075 w 2403475"/>
              <a:gd name="connsiteY167" fmla="*/ 1914718 h 2171893"/>
              <a:gd name="connsiteX168" fmla="*/ 1222375 w 2403475"/>
              <a:gd name="connsiteY168" fmla="*/ 1917893 h 2171893"/>
              <a:gd name="connsiteX169" fmla="*/ 1174750 w 2403475"/>
              <a:gd name="connsiteY169" fmla="*/ 1905193 h 2171893"/>
              <a:gd name="connsiteX170" fmla="*/ 1152525 w 2403475"/>
              <a:gd name="connsiteY170" fmla="*/ 1892493 h 2171893"/>
              <a:gd name="connsiteX171" fmla="*/ 1101725 w 2403475"/>
              <a:gd name="connsiteY171" fmla="*/ 1898843 h 2171893"/>
              <a:gd name="connsiteX172" fmla="*/ 1082675 w 2403475"/>
              <a:gd name="connsiteY172" fmla="*/ 1905193 h 2171893"/>
              <a:gd name="connsiteX173" fmla="*/ 1054100 w 2403475"/>
              <a:gd name="connsiteY173" fmla="*/ 1930593 h 2171893"/>
              <a:gd name="connsiteX174" fmla="*/ 1041400 w 2403475"/>
              <a:gd name="connsiteY174" fmla="*/ 1936943 h 2171893"/>
              <a:gd name="connsiteX175" fmla="*/ 1019175 w 2403475"/>
              <a:gd name="connsiteY175" fmla="*/ 1955993 h 2171893"/>
              <a:gd name="connsiteX176" fmla="*/ 1006475 w 2403475"/>
              <a:gd name="connsiteY176" fmla="*/ 1959168 h 2171893"/>
              <a:gd name="connsiteX177" fmla="*/ 996950 w 2403475"/>
              <a:gd name="connsiteY177" fmla="*/ 1962343 h 2171893"/>
              <a:gd name="connsiteX178" fmla="*/ 968375 w 2403475"/>
              <a:gd name="connsiteY178" fmla="*/ 1978218 h 2171893"/>
              <a:gd name="connsiteX179" fmla="*/ 949325 w 2403475"/>
              <a:gd name="connsiteY179" fmla="*/ 1984568 h 2171893"/>
              <a:gd name="connsiteX180" fmla="*/ 939800 w 2403475"/>
              <a:gd name="connsiteY180" fmla="*/ 1997268 h 2171893"/>
              <a:gd name="connsiteX181" fmla="*/ 927100 w 2403475"/>
              <a:gd name="connsiteY181" fmla="*/ 2000443 h 2171893"/>
              <a:gd name="connsiteX182" fmla="*/ 917575 w 2403475"/>
              <a:gd name="connsiteY182" fmla="*/ 2006793 h 2171893"/>
              <a:gd name="connsiteX183" fmla="*/ 895350 w 2403475"/>
              <a:gd name="connsiteY183" fmla="*/ 2013143 h 2171893"/>
              <a:gd name="connsiteX184" fmla="*/ 885825 w 2403475"/>
              <a:gd name="connsiteY184" fmla="*/ 2019493 h 2171893"/>
              <a:gd name="connsiteX185" fmla="*/ 876300 w 2403475"/>
              <a:gd name="connsiteY185" fmla="*/ 2029018 h 2171893"/>
              <a:gd name="connsiteX186" fmla="*/ 844550 w 2403475"/>
              <a:gd name="connsiteY186" fmla="*/ 2044893 h 2171893"/>
              <a:gd name="connsiteX187" fmla="*/ 838200 w 2403475"/>
              <a:gd name="connsiteY187" fmla="*/ 2063943 h 2171893"/>
              <a:gd name="connsiteX188" fmla="*/ 828675 w 2403475"/>
              <a:gd name="connsiteY188" fmla="*/ 2073468 h 2171893"/>
              <a:gd name="connsiteX189" fmla="*/ 790575 w 2403475"/>
              <a:gd name="connsiteY189" fmla="*/ 2086168 h 2171893"/>
              <a:gd name="connsiteX190" fmla="*/ 784225 w 2403475"/>
              <a:gd name="connsiteY190" fmla="*/ 2098868 h 2171893"/>
              <a:gd name="connsiteX191" fmla="*/ 765175 w 2403475"/>
              <a:gd name="connsiteY191" fmla="*/ 2111568 h 2171893"/>
              <a:gd name="connsiteX192" fmla="*/ 752475 w 2403475"/>
              <a:gd name="connsiteY192" fmla="*/ 2121093 h 2171893"/>
              <a:gd name="connsiteX193" fmla="*/ 727075 w 2403475"/>
              <a:gd name="connsiteY193" fmla="*/ 2136968 h 2171893"/>
              <a:gd name="connsiteX194" fmla="*/ 708025 w 2403475"/>
              <a:gd name="connsiteY194" fmla="*/ 2149668 h 2171893"/>
              <a:gd name="connsiteX195" fmla="*/ 698500 w 2403475"/>
              <a:gd name="connsiteY195" fmla="*/ 2156018 h 2171893"/>
              <a:gd name="connsiteX196" fmla="*/ 660400 w 2403475"/>
              <a:gd name="connsiteY196" fmla="*/ 2171893 h 2171893"/>
              <a:gd name="connsiteX197" fmla="*/ 638175 w 2403475"/>
              <a:gd name="connsiteY197" fmla="*/ 2165543 h 2171893"/>
              <a:gd name="connsiteX198" fmla="*/ 606425 w 2403475"/>
              <a:gd name="connsiteY198" fmla="*/ 2156018 h 2171893"/>
              <a:gd name="connsiteX199" fmla="*/ 596900 w 2403475"/>
              <a:gd name="connsiteY199" fmla="*/ 2162368 h 2171893"/>
              <a:gd name="connsiteX200" fmla="*/ 574675 w 2403475"/>
              <a:gd name="connsiteY200" fmla="*/ 2156018 h 2171893"/>
              <a:gd name="connsiteX201" fmla="*/ 565150 w 2403475"/>
              <a:gd name="connsiteY201" fmla="*/ 2146493 h 2171893"/>
              <a:gd name="connsiteX202" fmla="*/ 552450 w 2403475"/>
              <a:gd name="connsiteY202" fmla="*/ 2124268 h 2171893"/>
              <a:gd name="connsiteX203" fmla="*/ 546100 w 2403475"/>
              <a:gd name="connsiteY203" fmla="*/ 2105218 h 2171893"/>
              <a:gd name="connsiteX204" fmla="*/ 539750 w 2403475"/>
              <a:gd name="connsiteY204" fmla="*/ 2089343 h 2171893"/>
              <a:gd name="connsiteX205" fmla="*/ 536575 w 2403475"/>
              <a:gd name="connsiteY205" fmla="*/ 2070293 h 2171893"/>
              <a:gd name="connsiteX206" fmla="*/ 530225 w 2403475"/>
              <a:gd name="connsiteY206" fmla="*/ 2057593 h 2171893"/>
              <a:gd name="connsiteX207" fmla="*/ 523875 w 2403475"/>
              <a:gd name="connsiteY207" fmla="*/ 2019493 h 2171893"/>
              <a:gd name="connsiteX208" fmla="*/ 520700 w 2403475"/>
              <a:gd name="connsiteY208" fmla="*/ 1990918 h 2171893"/>
              <a:gd name="connsiteX209" fmla="*/ 508000 w 2403475"/>
              <a:gd name="connsiteY209" fmla="*/ 1971868 h 2171893"/>
              <a:gd name="connsiteX210" fmla="*/ 504825 w 2403475"/>
              <a:gd name="connsiteY210" fmla="*/ 1962343 h 2171893"/>
              <a:gd name="connsiteX211" fmla="*/ 482600 w 2403475"/>
              <a:gd name="connsiteY211" fmla="*/ 1930593 h 2171893"/>
              <a:gd name="connsiteX212" fmla="*/ 473075 w 2403475"/>
              <a:gd name="connsiteY212" fmla="*/ 1921068 h 2171893"/>
              <a:gd name="connsiteX213" fmla="*/ 463550 w 2403475"/>
              <a:gd name="connsiteY213" fmla="*/ 1902018 h 2171893"/>
              <a:gd name="connsiteX214" fmla="*/ 444500 w 2403475"/>
              <a:gd name="connsiteY214" fmla="*/ 1854393 h 2171893"/>
              <a:gd name="connsiteX215" fmla="*/ 438150 w 2403475"/>
              <a:gd name="connsiteY215" fmla="*/ 1844868 h 2171893"/>
              <a:gd name="connsiteX216" fmla="*/ 434975 w 2403475"/>
              <a:gd name="connsiteY216" fmla="*/ 1835343 h 2171893"/>
              <a:gd name="connsiteX217" fmla="*/ 419100 w 2403475"/>
              <a:gd name="connsiteY217" fmla="*/ 1816293 h 2171893"/>
              <a:gd name="connsiteX218" fmla="*/ 412750 w 2403475"/>
              <a:gd name="connsiteY218" fmla="*/ 1803593 h 2171893"/>
              <a:gd name="connsiteX219" fmla="*/ 406400 w 2403475"/>
              <a:gd name="connsiteY219" fmla="*/ 1794068 h 2171893"/>
              <a:gd name="connsiteX220" fmla="*/ 403225 w 2403475"/>
              <a:gd name="connsiteY220" fmla="*/ 1778193 h 2171893"/>
              <a:gd name="connsiteX221" fmla="*/ 393700 w 2403475"/>
              <a:gd name="connsiteY221" fmla="*/ 1749618 h 2171893"/>
              <a:gd name="connsiteX222" fmla="*/ 390525 w 2403475"/>
              <a:gd name="connsiteY222" fmla="*/ 1740093 h 2171893"/>
              <a:gd name="connsiteX223" fmla="*/ 387350 w 2403475"/>
              <a:gd name="connsiteY223" fmla="*/ 1730568 h 2171893"/>
              <a:gd name="connsiteX224" fmla="*/ 377825 w 2403475"/>
              <a:gd name="connsiteY224" fmla="*/ 1701993 h 2171893"/>
              <a:gd name="connsiteX225" fmla="*/ 374650 w 2403475"/>
              <a:gd name="connsiteY225" fmla="*/ 1686118 h 2171893"/>
              <a:gd name="connsiteX226" fmla="*/ 368300 w 2403475"/>
              <a:gd name="connsiteY226" fmla="*/ 1673418 h 2171893"/>
              <a:gd name="connsiteX227" fmla="*/ 371475 w 2403475"/>
              <a:gd name="connsiteY227" fmla="*/ 1657543 h 2171893"/>
              <a:gd name="connsiteX228" fmla="*/ 384175 w 2403475"/>
              <a:gd name="connsiteY228" fmla="*/ 1651193 h 2171893"/>
              <a:gd name="connsiteX229" fmla="*/ 434975 w 2403475"/>
              <a:gd name="connsiteY229" fmla="*/ 1644843 h 2171893"/>
              <a:gd name="connsiteX230" fmla="*/ 434975 w 2403475"/>
              <a:gd name="connsiteY230" fmla="*/ 1606743 h 2171893"/>
              <a:gd name="connsiteX231" fmla="*/ 431800 w 2403475"/>
              <a:gd name="connsiteY231" fmla="*/ 1521018 h 2171893"/>
              <a:gd name="connsiteX232" fmla="*/ 425450 w 2403475"/>
              <a:gd name="connsiteY232" fmla="*/ 1511493 h 2171893"/>
              <a:gd name="connsiteX233" fmla="*/ 422275 w 2403475"/>
              <a:gd name="connsiteY233" fmla="*/ 1501968 h 2171893"/>
              <a:gd name="connsiteX234" fmla="*/ 390525 w 2403475"/>
              <a:gd name="connsiteY234" fmla="*/ 1489268 h 2171893"/>
              <a:gd name="connsiteX235" fmla="*/ 365125 w 2403475"/>
              <a:gd name="connsiteY235" fmla="*/ 1482918 h 2171893"/>
              <a:gd name="connsiteX236" fmla="*/ 323850 w 2403475"/>
              <a:gd name="connsiteY236" fmla="*/ 1476568 h 2171893"/>
              <a:gd name="connsiteX237" fmla="*/ 311150 w 2403475"/>
              <a:gd name="connsiteY237" fmla="*/ 1470218 h 2171893"/>
              <a:gd name="connsiteX238" fmla="*/ 282575 w 2403475"/>
              <a:gd name="connsiteY238" fmla="*/ 1457518 h 2171893"/>
              <a:gd name="connsiteX239" fmla="*/ 273050 w 2403475"/>
              <a:gd name="connsiteY239" fmla="*/ 1444818 h 2171893"/>
              <a:gd name="connsiteX240" fmla="*/ 263525 w 2403475"/>
              <a:gd name="connsiteY240" fmla="*/ 1425768 h 2171893"/>
              <a:gd name="connsiteX241" fmla="*/ 238125 w 2403475"/>
              <a:gd name="connsiteY241" fmla="*/ 1406718 h 2171893"/>
              <a:gd name="connsiteX242" fmla="*/ 228600 w 2403475"/>
              <a:gd name="connsiteY242" fmla="*/ 1390843 h 2171893"/>
              <a:gd name="connsiteX243" fmla="*/ 206375 w 2403475"/>
              <a:gd name="connsiteY243" fmla="*/ 1343218 h 2171893"/>
              <a:gd name="connsiteX244" fmla="*/ 203200 w 2403475"/>
              <a:gd name="connsiteY244" fmla="*/ 1273368 h 2171893"/>
              <a:gd name="connsiteX245" fmla="*/ 196850 w 2403475"/>
              <a:gd name="connsiteY245" fmla="*/ 1260668 h 2171893"/>
              <a:gd name="connsiteX246" fmla="*/ 190500 w 2403475"/>
              <a:gd name="connsiteY246" fmla="*/ 1251143 h 2171893"/>
              <a:gd name="connsiteX247" fmla="*/ 184150 w 2403475"/>
              <a:gd name="connsiteY247" fmla="*/ 1238443 h 2171893"/>
              <a:gd name="connsiteX248" fmla="*/ 171450 w 2403475"/>
              <a:gd name="connsiteY248" fmla="*/ 1228918 h 2171893"/>
              <a:gd name="connsiteX249" fmla="*/ 158750 w 2403475"/>
              <a:gd name="connsiteY249" fmla="*/ 1193993 h 2171893"/>
              <a:gd name="connsiteX250" fmla="*/ 165100 w 2403475"/>
              <a:gd name="connsiteY250" fmla="*/ 1168593 h 2171893"/>
              <a:gd name="connsiteX251" fmla="*/ 184150 w 2403475"/>
              <a:gd name="connsiteY251" fmla="*/ 1149543 h 2171893"/>
              <a:gd name="connsiteX252" fmla="*/ 190500 w 2403475"/>
              <a:gd name="connsiteY252" fmla="*/ 1130493 h 2171893"/>
              <a:gd name="connsiteX253" fmla="*/ 187325 w 2403475"/>
              <a:gd name="connsiteY253" fmla="*/ 1117793 h 2171893"/>
              <a:gd name="connsiteX254" fmla="*/ 155575 w 2403475"/>
              <a:gd name="connsiteY254" fmla="*/ 1076518 h 2171893"/>
              <a:gd name="connsiteX255" fmla="*/ 149225 w 2403475"/>
              <a:gd name="connsiteY255" fmla="*/ 1057468 h 2171893"/>
              <a:gd name="connsiteX256" fmla="*/ 133350 w 2403475"/>
              <a:gd name="connsiteY256" fmla="*/ 1025718 h 2171893"/>
              <a:gd name="connsiteX257" fmla="*/ 130175 w 2403475"/>
              <a:gd name="connsiteY257" fmla="*/ 997143 h 2171893"/>
              <a:gd name="connsiteX258" fmla="*/ 127000 w 2403475"/>
              <a:gd name="connsiteY258" fmla="*/ 987618 h 2171893"/>
              <a:gd name="connsiteX259" fmla="*/ 114300 w 2403475"/>
              <a:gd name="connsiteY259" fmla="*/ 892368 h 2171893"/>
              <a:gd name="connsiteX260" fmla="*/ 120650 w 2403475"/>
              <a:gd name="connsiteY260" fmla="*/ 835218 h 2171893"/>
              <a:gd name="connsiteX261" fmla="*/ 127000 w 2403475"/>
              <a:gd name="connsiteY261" fmla="*/ 825693 h 2171893"/>
              <a:gd name="connsiteX262" fmla="*/ 130175 w 2403475"/>
              <a:gd name="connsiteY262" fmla="*/ 816168 h 2171893"/>
              <a:gd name="connsiteX263" fmla="*/ 127000 w 2403475"/>
              <a:gd name="connsiteY263" fmla="*/ 774893 h 2171893"/>
              <a:gd name="connsiteX264" fmla="*/ 107950 w 2403475"/>
              <a:gd name="connsiteY264" fmla="*/ 771718 h 2171893"/>
              <a:gd name="connsiteX265" fmla="*/ 73025 w 2403475"/>
              <a:gd name="connsiteY265" fmla="*/ 762193 h 2171893"/>
              <a:gd name="connsiteX266" fmla="*/ 76200 w 2403475"/>
              <a:gd name="connsiteY266" fmla="*/ 727268 h 2171893"/>
              <a:gd name="connsiteX267" fmla="*/ 82550 w 2403475"/>
              <a:gd name="connsiteY267" fmla="*/ 705043 h 2171893"/>
              <a:gd name="connsiteX268" fmla="*/ 79375 w 2403475"/>
              <a:gd name="connsiteY268" fmla="*/ 695518 h 2171893"/>
              <a:gd name="connsiteX269" fmla="*/ 57150 w 2403475"/>
              <a:gd name="connsiteY269" fmla="*/ 685993 h 2171893"/>
              <a:gd name="connsiteX270" fmla="*/ 31750 w 2403475"/>
              <a:gd name="connsiteY270" fmla="*/ 670118 h 2171893"/>
              <a:gd name="connsiteX271" fmla="*/ 25400 w 2403475"/>
              <a:gd name="connsiteY271" fmla="*/ 660593 h 2171893"/>
              <a:gd name="connsiteX272" fmla="*/ 12700 w 2403475"/>
              <a:gd name="connsiteY272" fmla="*/ 638368 h 2171893"/>
              <a:gd name="connsiteX273" fmla="*/ 9525 w 2403475"/>
              <a:gd name="connsiteY273" fmla="*/ 597093 h 2171893"/>
              <a:gd name="connsiteX274" fmla="*/ 0 w 2403475"/>
              <a:gd name="connsiteY274" fmla="*/ 565343 h 2171893"/>
              <a:gd name="connsiteX275" fmla="*/ 9525 w 2403475"/>
              <a:gd name="connsiteY275" fmla="*/ 539943 h 2171893"/>
              <a:gd name="connsiteX276" fmla="*/ 28575 w 2403475"/>
              <a:gd name="connsiteY276" fmla="*/ 530418 h 2171893"/>
              <a:gd name="connsiteX277" fmla="*/ 85725 w 2403475"/>
              <a:gd name="connsiteY277" fmla="*/ 422468 h 2171893"/>
              <a:gd name="connsiteX278" fmla="*/ 139700 w 2403475"/>
              <a:gd name="connsiteY278" fmla="*/ 304993 h 2171893"/>
              <a:gd name="connsiteX279" fmla="*/ 165100 w 2403475"/>
              <a:gd name="connsiteY279" fmla="*/ 177993 h 2171893"/>
              <a:gd name="connsiteX280" fmla="*/ 234950 w 2403475"/>
              <a:gd name="connsiteY280" fmla="*/ 139893 h 2171893"/>
              <a:gd name="connsiteX281" fmla="*/ 301625 w 2403475"/>
              <a:gd name="connsiteY281" fmla="*/ 60518 h 2171893"/>
              <a:gd name="connsiteX282" fmla="*/ 368300 w 2403475"/>
              <a:gd name="connsiteY282" fmla="*/ 47818 h 2171893"/>
              <a:gd name="connsiteX283" fmla="*/ 450850 w 2403475"/>
              <a:gd name="connsiteY283" fmla="*/ 193 h 2171893"/>
              <a:gd name="connsiteX284" fmla="*/ 539750 w 2403475"/>
              <a:gd name="connsiteY284" fmla="*/ 66868 h 2171893"/>
              <a:gd name="connsiteX285" fmla="*/ 619125 w 2403475"/>
              <a:gd name="connsiteY285" fmla="*/ 174818 h 2171893"/>
              <a:gd name="connsiteX286" fmla="*/ 733425 w 2403475"/>
              <a:gd name="connsiteY286" fmla="*/ 247843 h 2171893"/>
              <a:gd name="connsiteX0" fmla="*/ 1143000 w 2403475"/>
              <a:gd name="connsiteY0" fmla="*/ 365318 h 2171893"/>
              <a:gd name="connsiteX1" fmla="*/ 1168400 w 2403475"/>
              <a:gd name="connsiteY1" fmla="*/ 368493 h 2171893"/>
              <a:gd name="connsiteX2" fmla="*/ 1187450 w 2403475"/>
              <a:gd name="connsiteY2" fmla="*/ 378018 h 2171893"/>
              <a:gd name="connsiteX3" fmla="*/ 1206500 w 2403475"/>
              <a:gd name="connsiteY3" fmla="*/ 387543 h 2171893"/>
              <a:gd name="connsiteX4" fmla="*/ 1222375 w 2403475"/>
              <a:gd name="connsiteY4" fmla="*/ 412943 h 2171893"/>
              <a:gd name="connsiteX5" fmla="*/ 1244600 w 2403475"/>
              <a:gd name="connsiteY5" fmla="*/ 431993 h 2171893"/>
              <a:gd name="connsiteX6" fmla="*/ 1270000 w 2403475"/>
              <a:gd name="connsiteY6" fmla="*/ 435168 h 2171893"/>
              <a:gd name="connsiteX7" fmla="*/ 1279525 w 2403475"/>
              <a:gd name="connsiteY7" fmla="*/ 454218 h 2171893"/>
              <a:gd name="connsiteX8" fmla="*/ 1285875 w 2403475"/>
              <a:gd name="connsiteY8" fmla="*/ 463743 h 2171893"/>
              <a:gd name="connsiteX9" fmla="*/ 1289050 w 2403475"/>
              <a:gd name="connsiteY9" fmla="*/ 476443 h 2171893"/>
              <a:gd name="connsiteX10" fmla="*/ 1295400 w 2403475"/>
              <a:gd name="connsiteY10" fmla="*/ 489143 h 2171893"/>
              <a:gd name="connsiteX11" fmla="*/ 1298575 w 2403475"/>
              <a:gd name="connsiteY11" fmla="*/ 505018 h 2171893"/>
              <a:gd name="connsiteX12" fmla="*/ 1304925 w 2403475"/>
              <a:gd name="connsiteY12" fmla="*/ 524068 h 2171893"/>
              <a:gd name="connsiteX13" fmla="*/ 1311275 w 2403475"/>
              <a:gd name="connsiteY13" fmla="*/ 549468 h 2171893"/>
              <a:gd name="connsiteX14" fmla="*/ 1314450 w 2403475"/>
              <a:gd name="connsiteY14" fmla="*/ 558993 h 2171893"/>
              <a:gd name="connsiteX15" fmla="*/ 1317625 w 2403475"/>
              <a:gd name="connsiteY15" fmla="*/ 571693 h 2171893"/>
              <a:gd name="connsiteX16" fmla="*/ 1327150 w 2403475"/>
              <a:gd name="connsiteY16" fmla="*/ 587568 h 2171893"/>
              <a:gd name="connsiteX17" fmla="*/ 1330325 w 2403475"/>
              <a:gd name="connsiteY17" fmla="*/ 600268 h 2171893"/>
              <a:gd name="connsiteX18" fmla="*/ 1336675 w 2403475"/>
              <a:gd name="connsiteY18" fmla="*/ 609793 h 2171893"/>
              <a:gd name="connsiteX19" fmla="*/ 1339850 w 2403475"/>
              <a:gd name="connsiteY19" fmla="*/ 625668 h 2171893"/>
              <a:gd name="connsiteX20" fmla="*/ 1343025 w 2403475"/>
              <a:gd name="connsiteY20" fmla="*/ 635193 h 2171893"/>
              <a:gd name="connsiteX21" fmla="*/ 1346200 w 2403475"/>
              <a:gd name="connsiteY21" fmla="*/ 647893 h 2171893"/>
              <a:gd name="connsiteX22" fmla="*/ 1352550 w 2403475"/>
              <a:gd name="connsiteY22" fmla="*/ 666943 h 2171893"/>
              <a:gd name="connsiteX23" fmla="*/ 1365250 w 2403475"/>
              <a:gd name="connsiteY23" fmla="*/ 685993 h 2171893"/>
              <a:gd name="connsiteX24" fmla="*/ 1371600 w 2403475"/>
              <a:gd name="connsiteY24" fmla="*/ 695518 h 2171893"/>
              <a:gd name="connsiteX25" fmla="*/ 1390650 w 2403475"/>
              <a:gd name="connsiteY25" fmla="*/ 730443 h 2171893"/>
              <a:gd name="connsiteX26" fmla="*/ 1400175 w 2403475"/>
              <a:gd name="connsiteY26" fmla="*/ 739968 h 2171893"/>
              <a:gd name="connsiteX27" fmla="*/ 1441450 w 2403475"/>
              <a:gd name="connsiteY27" fmla="*/ 743143 h 2171893"/>
              <a:gd name="connsiteX28" fmla="*/ 1454150 w 2403475"/>
              <a:gd name="connsiteY28" fmla="*/ 749493 h 2171893"/>
              <a:gd name="connsiteX29" fmla="*/ 1457325 w 2403475"/>
              <a:gd name="connsiteY29" fmla="*/ 759018 h 2171893"/>
              <a:gd name="connsiteX30" fmla="*/ 1466850 w 2403475"/>
              <a:gd name="connsiteY30" fmla="*/ 774893 h 2171893"/>
              <a:gd name="connsiteX31" fmla="*/ 1444625 w 2403475"/>
              <a:gd name="connsiteY31" fmla="*/ 790768 h 2171893"/>
              <a:gd name="connsiteX32" fmla="*/ 1403350 w 2403475"/>
              <a:gd name="connsiteY32" fmla="*/ 812993 h 2171893"/>
              <a:gd name="connsiteX33" fmla="*/ 1393825 w 2403475"/>
              <a:gd name="connsiteY33" fmla="*/ 844743 h 2171893"/>
              <a:gd name="connsiteX34" fmla="*/ 1390650 w 2403475"/>
              <a:gd name="connsiteY34" fmla="*/ 882843 h 2171893"/>
              <a:gd name="connsiteX35" fmla="*/ 1393825 w 2403475"/>
              <a:gd name="connsiteY35" fmla="*/ 914593 h 2171893"/>
              <a:gd name="connsiteX36" fmla="*/ 1397000 w 2403475"/>
              <a:gd name="connsiteY36" fmla="*/ 924118 h 2171893"/>
              <a:gd name="connsiteX37" fmla="*/ 1406525 w 2403475"/>
              <a:gd name="connsiteY37" fmla="*/ 927293 h 2171893"/>
              <a:gd name="connsiteX38" fmla="*/ 1431925 w 2403475"/>
              <a:gd name="connsiteY38" fmla="*/ 933643 h 2171893"/>
              <a:gd name="connsiteX39" fmla="*/ 1466850 w 2403475"/>
              <a:gd name="connsiteY39" fmla="*/ 943168 h 2171893"/>
              <a:gd name="connsiteX40" fmla="*/ 1466850 w 2403475"/>
              <a:gd name="connsiteY40" fmla="*/ 943168 h 2171893"/>
              <a:gd name="connsiteX41" fmla="*/ 1489075 w 2403475"/>
              <a:gd name="connsiteY41" fmla="*/ 949518 h 2171893"/>
              <a:gd name="connsiteX42" fmla="*/ 1501775 w 2403475"/>
              <a:gd name="connsiteY42" fmla="*/ 962218 h 2171893"/>
              <a:gd name="connsiteX43" fmla="*/ 1546225 w 2403475"/>
              <a:gd name="connsiteY43" fmla="*/ 968568 h 2171893"/>
              <a:gd name="connsiteX44" fmla="*/ 1558925 w 2403475"/>
              <a:gd name="connsiteY44" fmla="*/ 974918 h 2171893"/>
              <a:gd name="connsiteX45" fmla="*/ 1565275 w 2403475"/>
              <a:gd name="connsiteY45" fmla="*/ 987618 h 2171893"/>
              <a:gd name="connsiteX46" fmla="*/ 1574800 w 2403475"/>
              <a:gd name="connsiteY46" fmla="*/ 990793 h 2171893"/>
              <a:gd name="connsiteX47" fmla="*/ 1603375 w 2403475"/>
              <a:gd name="connsiteY47" fmla="*/ 1000318 h 2171893"/>
              <a:gd name="connsiteX48" fmla="*/ 1616075 w 2403475"/>
              <a:gd name="connsiteY48" fmla="*/ 1013018 h 2171893"/>
              <a:gd name="connsiteX49" fmla="*/ 1635125 w 2403475"/>
              <a:gd name="connsiteY49" fmla="*/ 1025718 h 2171893"/>
              <a:gd name="connsiteX50" fmla="*/ 1676400 w 2403475"/>
              <a:gd name="connsiteY50" fmla="*/ 1047943 h 2171893"/>
              <a:gd name="connsiteX51" fmla="*/ 1685925 w 2403475"/>
              <a:gd name="connsiteY51" fmla="*/ 1051118 h 2171893"/>
              <a:gd name="connsiteX52" fmla="*/ 1704975 w 2403475"/>
              <a:gd name="connsiteY52" fmla="*/ 1060643 h 2171893"/>
              <a:gd name="connsiteX53" fmla="*/ 1720850 w 2403475"/>
              <a:gd name="connsiteY53" fmla="*/ 1073343 h 2171893"/>
              <a:gd name="connsiteX54" fmla="*/ 1730375 w 2403475"/>
              <a:gd name="connsiteY54" fmla="*/ 1076518 h 2171893"/>
              <a:gd name="connsiteX55" fmla="*/ 1739900 w 2403475"/>
              <a:gd name="connsiteY55" fmla="*/ 1082868 h 2171893"/>
              <a:gd name="connsiteX56" fmla="*/ 1746250 w 2403475"/>
              <a:gd name="connsiteY56" fmla="*/ 1108268 h 2171893"/>
              <a:gd name="connsiteX57" fmla="*/ 1752600 w 2403475"/>
              <a:gd name="connsiteY57" fmla="*/ 1117793 h 2171893"/>
              <a:gd name="connsiteX58" fmla="*/ 1781175 w 2403475"/>
              <a:gd name="connsiteY58" fmla="*/ 1143193 h 2171893"/>
              <a:gd name="connsiteX59" fmla="*/ 1793875 w 2403475"/>
              <a:gd name="connsiteY59" fmla="*/ 1149543 h 2171893"/>
              <a:gd name="connsiteX60" fmla="*/ 1819275 w 2403475"/>
              <a:gd name="connsiteY60" fmla="*/ 1165418 h 2171893"/>
              <a:gd name="connsiteX61" fmla="*/ 1841500 w 2403475"/>
              <a:gd name="connsiteY61" fmla="*/ 1178118 h 2171893"/>
              <a:gd name="connsiteX62" fmla="*/ 1854200 w 2403475"/>
              <a:gd name="connsiteY62" fmla="*/ 1187643 h 2171893"/>
              <a:gd name="connsiteX63" fmla="*/ 1873250 w 2403475"/>
              <a:gd name="connsiteY63" fmla="*/ 1193993 h 2171893"/>
              <a:gd name="connsiteX64" fmla="*/ 1879600 w 2403475"/>
              <a:gd name="connsiteY64" fmla="*/ 1203518 h 2171893"/>
              <a:gd name="connsiteX65" fmla="*/ 1905000 w 2403475"/>
              <a:gd name="connsiteY65" fmla="*/ 1209868 h 2171893"/>
              <a:gd name="connsiteX66" fmla="*/ 1914525 w 2403475"/>
              <a:gd name="connsiteY66" fmla="*/ 1213043 h 2171893"/>
              <a:gd name="connsiteX67" fmla="*/ 1930400 w 2403475"/>
              <a:gd name="connsiteY67" fmla="*/ 1222568 h 2171893"/>
              <a:gd name="connsiteX68" fmla="*/ 1946275 w 2403475"/>
              <a:gd name="connsiteY68" fmla="*/ 1225743 h 2171893"/>
              <a:gd name="connsiteX69" fmla="*/ 1974850 w 2403475"/>
              <a:gd name="connsiteY69" fmla="*/ 1244793 h 2171893"/>
              <a:gd name="connsiteX70" fmla="*/ 1984375 w 2403475"/>
              <a:gd name="connsiteY70" fmla="*/ 1251143 h 2171893"/>
              <a:gd name="connsiteX71" fmla="*/ 1993900 w 2403475"/>
              <a:gd name="connsiteY71" fmla="*/ 1254318 h 2171893"/>
              <a:gd name="connsiteX72" fmla="*/ 2051050 w 2403475"/>
              <a:gd name="connsiteY72" fmla="*/ 1254318 h 2171893"/>
              <a:gd name="connsiteX73" fmla="*/ 2057400 w 2403475"/>
              <a:gd name="connsiteY73" fmla="*/ 1263843 h 2171893"/>
              <a:gd name="connsiteX74" fmla="*/ 2101850 w 2403475"/>
              <a:gd name="connsiteY74" fmla="*/ 1267018 h 2171893"/>
              <a:gd name="connsiteX75" fmla="*/ 2114550 w 2403475"/>
              <a:gd name="connsiteY75" fmla="*/ 1298768 h 2171893"/>
              <a:gd name="connsiteX76" fmla="*/ 2117725 w 2403475"/>
              <a:gd name="connsiteY76" fmla="*/ 1308293 h 2171893"/>
              <a:gd name="connsiteX77" fmla="*/ 2127250 w 2403475"/>
              <a:gd name="connsiteY77" fmla="*/ 1314643 h 2171893"/>
              <a:gd name="connsiteX78" fmla="*/ 2136775 w 2403475"/>
              <a:gd name="connsiteY78" fmla="*/ 1324168 h 2171893"/>
              <a:gd name="connsiteX79" fmla="*/ 2155825 w 2403475"/>
              <a:gd name="connsiteY79" fmla="*/ 1333693 h 2171893"/>
              <a:gd name="connsiteX80" fmla="*/ 2174875 w 2403475"/>
              <a:gd name="connsiteY80" fmla="*/ 1349568 h 2171893"/>
              <a:gd name="connsiteX81" fmla="*/ 2184400 w 2403475"/>
              <a:gd name="connsiteY81" fmla="*/ 1397193 h 2171893"/>
              <a:gd name="connsiteX82" fmla="*/ 2190750 w 2403475"/>
              <a:gd name="connsiteY82" fmla="*/ 1413068 h 2171893"/>
              <a:gd name="connsiteX83" fmla="*/ 2200275 w 2403475"/>
              <a:gd name="connsiteY83" fmla="*/ 1419418 h 2171893"/>
              <a:gd name="connsiteX84" fmla="*/ 2232025 w 2403475"/>
              <a:gd name="connsiteY84" fmla="*/ 1438468 h 2171893"/>
              <a:gd name="connsiteX85" fmla="*/ 2254250 w 2403475"/>
              <a:gd name="connsiteY85" fmla="*/ 1454343 h 2171893"/>
              <a:gd name="connsiteX86" fmla="*/ 2263775 w 2403475"/>
              <a:gd name="connsiteY86" fmla="*/ 1489268 h 2171893"/>
              <a:gd name="connsiteX87" fmla="*/ 2266950 w 2403475"/>
              <a:gd name="connsiteY87" fmla="*/ 1508318 h 2171893"/>
              <a:gd name="connsiteX88" fmla="*/ 2273300 w 2403475"/>
              <a:gd name="connsiteY88" fmla="*/ 1543243 h 2171893"/>
              <a:gd name="connsiteX89" fmla="*/ 2276475 w 2403475"/>
              <a:gd name="connsiteY89" fmla="*/ 1552768 h 2171893"/>
              <a:gd name="connsiteX90" fmla="*/ 2301875 w 2403475"/>
              <a:gd name="connsiteY90" fmla="*/ 1562293 h 2171893"/>
              <a:gd name="connsiteX91" fmla="*/ 2311400 w 2403475"/>
              <a:gd name="connsiteY91" fmla="*/ 1568643 h 2171893"/>
              <a:gd name="connsiteX92" fmla="*/ 2317750 w 2403475"/>
              <a:gd name="connsiteY92" fmla="*/ 1578168 h 2171893"/>
              <a:gd name="connsiteX93" fmla="*/ 2327275 w 2403475"/>
              <a:gd name="connsiteY93" fmla="*/ 1587693 h 2171893"/>
              <a:gd name="connsiteX94" fmla="*/ 2336800 w 2403475"/>
              <a:gd name="connsiteY94" fmla="*/ 1648018 h 2171893"/>
              <a:gd name="connsiteX95" fmla="*/ 2333625 w 2403475"/>
              <a:gd name="connsiteY95" fmla="*/ 1676593 h 2171893"/>
              <a:gd name="connsiteX96" fmla="*/ 2324100 w 2403475"/>
              <a:gd name="connsiteY96" fmla="*/ 1686118 h 2171893"/>
              <a:gd name="connsiteX97" fmla="*/ 2317750 w 2403475"/>
              <a:gd name="connsiteY97" fmla="*/ 1695643 h 2171893"/>
              <a:gd name="connsiteX98" fmla="*/ 2305050 w 2403475"/>
              <a:gd name="connsiteY98" fmla="*/ 1733743 h 2171893"/>
              <a:gd name="connsiteX99" fmla="*/ 2317750 w 2403475"/>
              <a:gd name="connsiteY99" fmla="*/ 1752793 h 2171893"/>
              <a:gd name="connsiteX100" fmla="*/ 2320925 w 2403475"/>
              <a:gd name="connsiteY100" fmla="*/ 1762318 h 2171893"/>
              <a:gd name="connsiteX101" fmla="*/ 2324100 w 2403475"/>
              <a:gd name="connsiteY101" fmla="*/ 1816293 h 2171893"/>
              <a:gd name="connsiteX102" fmla="*/ 2336800 w 2403475"/>
              <a:gd name="connsiteY102" fmla="*/ 1835343 h 2171893"/>
              <a:gd name="connsiteX103" fmla="*/ 2346325 w 2403475"/>
              <a:gd name="connsiteY103" fmla="*/ 1870268 h 2171893"/>
              <a:gd name="connsiteX104" fmla="*/ 2352675 w 2403475"/>
              <a:gd name="connsiteY104" fmla="*/ 1889318 h 2171893"/>
              <a:gd name="connsiteX105" fmla="*/ 2355850 w 2403475"/>
              <a:gd name="connsiteY105" fmla="*/ 1936943 h 2171893"/>
              <a:gd name="connsiteX106" fmla="*/ 2384425 w 2403475"/>
              <a:gd name="connsiteY106" fmla="*/ 1955993 h 2171893"/>
              <a:gd name="connsiteX107" fmla="*/ 2393950 w 2403475"/>
              <a:gd name="connsiteY107" fmla="*/ 1962343 h 2171893"/>
              <a:gd name="connsiteX108" fmla="*/ 2400300 w 2403475"/>
              <a:gd name="connsiteY108" fmla="*/ 1981393 h 2171893"/>
              <a:gd name="connsiteX109" fmla="*/ 2403475 w 2403475"/>
              <a:gd name="connsiteY109" fmla="*/ 1990918 h 2171893"/>
              <a:gd name="connsiteX110" fmla="*/ 2400300 w 2403475"/>
              <a:gd name="connsiteY110" fmla="*/ 2003618 h 2171893"/>
              <a:gd name="connsiteX111" fmla="*/ 2390775 w 2403475"/>
              <a:gd name="connsiteY111" fmla="*/ 2006793 h 2171893"/>
              <a:gd name="connsiteX112" fmla="*/ 2378075 w 2403475"/>
              <a:gd name="connsiteY112" fmla="*/ 2009968 h 2171893"/>
              <a:gd name="connsiteX113" fmla="*/ 2368550 w 2403475"/>
              <a:gd name="connsiteY113" fmla="*/ 2016318 h 2171893"/>
              <a:gd name="connsiteX114" fmla="*/ 2365375 w 2403475"/>
              <a:gd name="connsiteY114" fmla="*/ 2063943 h 2171893"/>
              <a:gd name="connsiteX115" fmla="*/ 2371725 w 2403475"/>
              <a:gd name="connsiteY115" fmla="*/ 2073468 h 2171893"/>
              <a:gd name="connsiteX116" fmla="*/ 2374900 w 2403475"/>
              <a:gd name="connsiteY116" fmla="*/ 2082993 h 2171893"/>
              <a:gd name="connsiteX117" fmla="*/ 2387600 w 2403475"/>
              <a:gd name="connsiteY117" fmla="*/ 2095693 h 2171893"/>
              <a:gd name="connsiteX118" fmla="*/ 2381250 w 2403475"/>
              <a:gd name="connsiteY118" fmla="*/ 2133793 h 2171893"/>
              <a:gd name="connsiteX119" fmla="*/ 2371725 w 2403475"/>
              <a:gd name="connsiteY119" fmla="*/ 2136968 h 2171893"/>
              <a:gd name="connsiteX120" fmla="*/ 2362200 w 2403475"/>
              <a:gd name="connsiteY120" fmla="*/ 2143318 h 2171893"/>
              <a:gd name="connsiteX121" fmla="*/ 2349500 w 2403475"/>
              <a:gd name="connsiteY121" fmla="*/ 2146493 h 2171893"/>
              <a:gd name="connsiteX122" fmla="*/ 2308225 w 2403475"/>
              <a:gd name="connsiteY122" fmla="*/ 2152843 h 2171893"/>
              <a:gd name="connsiteX123" fmla="*/ 2270125 w 2403475"/>
              <a:gd name="connsiteY123" fmla="*/ 2159193 h 2171893"/>
              <a:gd name="connsiteX124" fmla="*/ 2251075 w 2403475"/>
              <a:gd name="connsiteY124" fmla="*/ 2149668 h 2171893"/>
              <a:gd name="connsiteX125" fmla="*/ 2238375 w 2403475"/>
              <a:gd name="connsiteY125" fmla="*/ 2121093 h 2171893"/>
              <a:gd name="connsiteX126" fmla="*/ 2232025 w 2403475"/>
              <a:gd name="connsiteY126" fmla="*/ 2111568 h 2171893"/>
              <a:gd name="connsiteX127" fmla="*/ 2228850 w 2403475"/>
              <a:gd name="connsiteY127" fmla="*/ 2102043 h 2171893"/>
              <a:gd name="connsiteX128" fmla="*/ 2219325 w 2403475"/>
              <a:gd name="connsiteY128" fmla="*/ 2095693 h 2171893"/>
              <a:gd name="connsiteX129" fmla="*/ 2206625 w 2403475"/>
              <a:gd name="connsiteY129" fmla="*/ 2076643 h 2171893"/>
              <a:gd name="connsiteX130" fmla="*/ 2193925 w 2403475"/>
              <a:gd name="connsiteY130" fmla="*/ 2067118 h 2171893"/>
              <a:gd name="connsiteX131" fmla="*/ 2149475 w 2403475"/>
              <a:gd name="connsiteY131" fmla="*/ 2051243 h 2171893"/>
              <a:gd name="connsiteX132" fmla="*/ 2130425 w 2403475"/>
              <a:gd name="connsiteY132" fmla="*/ 2038543 h 2171893"/>
              <a:gd name="connsiteX133" fmla="*/ 2120900 w 2403475"/>
              <a:gd name="connsiteY133" fmla="*/ 2029018 h 2171893"/>
              <a:gd name="connsiteX134" fmla="*/ 2089150 w 2403475"/>
              <a:gd name="connsiteY134" fmla="*/ 2025843 h 2171893"/>
              <a:gd name="connsiteX135" fmla="*/ 2032000 w 2403475"/>
              <a:gd name="connsiteY135" fmla="*/ 2016318 h 2171893"/>
              <a:gd name="connsiteX136" fmla="*/ 2016125 w 2403475"/>
              <a:gd name="connsiteY136" fmla="*/ 2009968 h 2171893"/>
              <a:gd name="connsiteX137" fmla="*/ 2006600 w 2403475"/>
              <a:gd name="connsiteY137" fmla="*/ 2000443 h 2171893"/>
              <a:gd name="connsiteX138" fmla="*/ 1952625 w 2403475"/>
              <a:gd name="connsiteY138" fmla="*/ 1990918 h 2171893"/>
              <a:gd name="connsiteX139" fmla="*/ 1930400 w 2403475"/>
              <a:gd name="connsiteY139" fmla="*/ 1978218 h 2171893"/>
              <a:gd name="connsiteX140" fmla="*/ 1908175 w 2403475"/>
              <a:gd name="connsiteY140" fmla="*/ 1968693 h 2171893"/>
              <a:gd name="connsiteX141" fmla="*/ 1851025 w 2403475"/>
              <a:gd name="connsiteY141" fmla="*/ 1971868 h 2171893"/>
              <a:gd name="connsiteX142" fmla="*/ 1831975 w 2403475"/>
              <a:gd name="connsiteY142" fmla="*/ 1978218 h 2171893"/>
              <a:gd name="connsiteX143" fmla="*/ 1803400 w 2403475"/>
              <a:gd name="connsiteY143" fmla="*/ 1984568 h 2171893"/>
              <a:gd name="connsiteX144" fmla="*/ 1778000 w 2403475"/>
              <a:gd name="connsiteY144" fmla="*/ 1994093 h 2171893"/>
              <a:gd name="connsiteX145" fmla="*/ 1768475 w 2403475"/>
              <a:gd name="connsiteY145" fmla="*/ 2003618 h 2171893"/>
              <a:gd name="connsiteX146" fmla="*/ 1758950 w 2403475"/>
              <a:gd name="connsiteY146" fmla="*/ 2016318 h 2171893"/>
              <a:gd name="connsiteX147" fmla="*/ 1739900 w 2403475"/>
              <a:gd name="connsiteY147" fmla="*/ 2019493 h 2171893"/>
              <a:gd name="connsiteX148" fmla="*/ 1733550 w 2403475"/>
              <a:gd name="connsiteY148" fmla="*/ 2006793 h 2171893"/>
              <a:gd name="connsiteX149" fmla="*/ 1704975 w 2403475"/>
              <a:gd name="connsiteY149" fmla="*/ 2019493 h 2171893"/>
              <a:gd name="connsiteX150" fmla="*/ 1695450 w 2403475"/>
              <a:gd name="connsiteY150" fmla="*/ 2025843 h 2171893"/>
              <a:gd name="connsiteX151" fmla="*/ 1606550 w 2403475"/>
              <a:gd name="connsiteY151" fmla="*/ 2032193 h 2171893"/>
              <a:gd name="connsiteX152" fmla="*/ 1577975 w 2403475"/>
              <a:gd name="connsiteY152" fmla="*/ 2022668 h 2171893"/>
              <a:gd name="connsiteX153" fmla="*/ 1562100 w 2403475"/>
              <a:gd name="connsiteY153" fmla="*/ 2009968 h 2171893"/>
              <a:gd name="connsiteX154" fmla="*/ 1555750 w 2403475"/>
              <a:gd name="connsiteY154" fmla="*/ 2000443 h 2171893"/>
              <a:gd name="connsiteX155" fmla="*/ 1489075 w 2403475"/>
              <a:gd name="connsiteY155" fmla="*/ 1997268 h 2171893"/>
              <a:gd name="connsiteX156" fmla="*/ 1435100 w 2403475"/>
              <a:gd name="connsiteY156" fmla="*/ 1987743 h 2171893"/>
              <a:gd name="connsiteX157" fmla="*/ 1412875 w 2403475"/>
              <a:gd name="connsiteY157" fmla="*/ 1978218 h 2171893"/>
              <a:gd name="connsiteX158" fmla="*/ 1406525 w 2403475"/>
              <a:gd name="connsiteY158" fmla="*/ 1968693 h 2171893"/>
              <a:gd name="connsiteX159" fmla="*/ 1390650 w 2403475"/>
              <a:gd name="connsiteY159" fmla="*/ 1962343 h 2171893"/>
              <a:gd name="connsiteX160" fmla="*/ 1368425 w 2403475"/>
              <a:gd name="connsiteY160" fmla="*/ 1955993 h 2171893"/>
              <a:gd name="connsiteX161" fmla="*/ 1358900 w 2403475"/>
              <a:gd name="connsiteY161" fmla="*/ 1952818 h 2171893"/>
              <a:gd name="connsiteX162" fmla="*/ 1320800 w 2403475"/>
              <a:gd name="connsiteY162" fmla="*/ 1946468 h 2171893"/>
              <a:gd name="connsiteX163" fmla="*/ 1301750 w 2403475"/>
              <a:gd name="connsiteY163" fmla="*/ 1949643 h 2171893"/>
              <a:gd name="connsiteX164" fmla="*/ 1282700 w 2403475"/>
              <a:gd name="connsiteY164" fmla="*/ 1943293 h 2171893"/>
              <a:gd name="connsiteX165" fmla="*/ 1257300 w 2403475"/>
              <a:gd name="connsiteY165" fmla="*/ 1930593 h 2171893"/>
              <a:gd name="connsiteX166" fmla="*/ 1244600 w 2403475"/>
              <a:gd name="connsiteY166" fmla="*/ 1921068 h 2171893"/>
              <a:gd name="connsiteX167" fmla="*/ 1235075 w 2403475"/>
              <a:gd name="connsiteY167" fmla="*/ 1914718 h 2171893"/>
              <a:gd name="connsiteX168" fmla="*/ 1222375 w 2403475"/>
              <a:gd name="connsiteY168" fmla="*/ 1917893 h 2171893"/>
              <a:gd name="connsiteX169" fmla="*/ 1174750 w 2403475"/>
              <a:gd name="connsiteY169" fmla="*/ 1905193 h 2171893"/>
              <a:gd name="connsiteX170" fmla="*/ 1152525 w 2403475"/>
              <a:gd name="connsiteY170" fmla="*/ 1892493 h 2171893"/>
              <a:gd name="connsiteX171" fmla="*/ 1101725 w 2403475"/>
              <a:gd name="connsiteY171" fmla="*/ 1898843 h 2171893"/>
              <a:gd name="connsiteX172" fmla="*/ 1082675 w 2403475"/>
              <a:gd name="connsiteY172" fmla="*/ 1905193 h 2171893"/>
              <a:gd name="connsiteX173" fmla="*/ 1054100 w 2403475"/>
              <a:gd name="connsiteY173" fmla="*/ 1930593 h 2171893"/>
              <a:gd name="connsiteX174" fmla="*/ 1041400 w 2403475"/>
              <a:gd name="connsiteY174" fmla="*/ 1936943 h 2171893"/>
              <a:gd name="connsiteX175" fmla="*/ 1019175 w 2403475"/>
              <a:gd name="connsiteY175" fmla="*/ 1955993 h 2171893"/>
              <a:gd name="connsiteX176" fmla="*/ 1006475 w 2403475"/>
              <a:gd name="connsiteY176" fmla="*/ 1959168 h 2171893"/>
              <a:gd name="connsiteX177" fmla="*/ 996950 w 2403475"/>
              <a:gd name="connsiteY177" fmla="*/ 1962343 h 2171893"/>
              <a:gd name="connsiteX178" fmla="*/ 968375 w 2403475"/>
              <a:gd name="connsiteY178" fmla="*/ 1978218 h 2171893"/>
              <a:gd name="connsiteX179" fmla="*/ 949325 w 2403475"/>
              <a:gd name="connsiteY179" fmla="*/ 1984568 h 2171893"/>
              <a:gd name="connsiteX180" fmla="*/ 939800 w 2403475"/>
              <a:gd name="connsiteY180" fmla="*/ 1997268 h 2171893"/>
              <a:gd name="connsiteX181" fmla="*/ 927100 w 2403475"/>
              <a:gd name="connsiteY181" fmla="*/ 2000443 h 2171893"/>
              <a:gd name="connsiteX182" fmla="*/ 917575 w 2403475"/>
              <a:gd name="connsiteY182" fmla="*/ 2006793 h 2171893"/>
              <a:gd name="connsiteX183" fmla="*/ 895350 w 2403475"/>
              <a:gd name="connsiteY183" fmla="*/ 2013143 h 2171893"/>
              <a:gd name="connsiteX184" fmla="*/ 885825 w 2403475"/>
              <a:gd name="connsiteY184" fmla="*/ 2019493 h 2171893"/>
              <a:gd name="connsiteX185" fmla="*/ 876300 w 2403475"/>
              <a:gd name="connsiteY185" fmla="*/ 2029018 h 2171893"/>
              <a:gd name="connsiteX186" fmla="*/ 844550 w 2403475"/>
              <a:gd name="connsiteY186" fmla="*/ 2044893 h 2171893"/>
              <a:gd name="connsiteX187" fmla="*/ 838200 w 2403475"/>
              <a:gd name="connsiteY187" fmla="*/ 2063943 h 2171893"/>
              <a:gd name="connsiteX188" fmla="*/ 828675 w 2403475"/>
              <a:gd name="connsiteY188" fmla="*/ 2073468 h 2171893"/>
              <a:gd name="connsiteX189" fmla="*/ 790575 w 2403475"/>
              <a:gd name="connsiteY189" fmla="*/ 2086168 h 2171893"/>
              <a:gd name="connsiteX190" fmla="*/ 784225 w 2403475"/>
              <a:gd name="connsiteY190" fmla="*/ 2098868 h 2171893"/>
              <a:gd name="connsiteX191" fmla="*/ 765175 w 2403475"/>
              <a:gd name="connsiteY191" fmla="*/ 2111568 h 2171893"/>
              <a:gd name="connsiteX192" fmla="*/ 752475 w 2403475"/>
              <a:gd name="connsiteY192" fmla="*/ 2121093 h 2171893"/>
              <a:gd name="connsiteX193" fmla="*/ 727075 w 2403475"/>
              <a:gd name="connsiteY193" fmla="*/ 2136968 h 2171893"/>
              <a:gd name="connsiteX194" fmla="*/ 708025 w 2403475"/>
              <a:gd name="connsiteY194" fmla="*/ 2149668 h 2171893"/>
              <a:gd name="connsiteX195" fmla="*/ 698500 w 2403475"/>
              <a:gd name="connsiteY195" fmla="*/ 2156018 h 2171893"/>
              <a:gd name="connsiteX196" fmla="*/ 660400 w 2403475"/>
              <a:gd name="connsiteY196" fmla="*/ 2171893 h 2171893"/>
              <a:gd name="connsiteX197" fmla="*/ 638175 w 2403475"/>
              <a:gd name="connsiteY197" fmla="*/ 2165543 h 2171893"/>
              <a:gd name="connsiteX198" fmla="*/ 606425 w 2403475"/>
              <a:gd name="connsiteY198" fmla="*/ 2156018 h 2171893"/>
              <a:gd name="connsiteX199" fmla="*/ 596900 w 2403475"/>
              <a:gd name="connsiteY199" fmla="*/ 2162368 h 2171893"/>
              <a:gd name="connsiteX200" fmla="*/ 574675 w 2403475"/>
              <a:gd name="connsiteY200" fmla="*/ 2156018 h 2171893"/>
              <a:gd name="connsiteX201" fmla="*/ 565150 w 2403475"/>
              <a:gd name="connsiteY201" fmla="*/ 2146493 h 2171893"/>
              <a:gd name="connsiteX202" fmla="*/ 552450 w 2403475"/>
              <a:gd name="connsiteY202" fmla="*/ 2124268 h 2171893"/>
              <a:gd name="connsiteX203" fmla="*/ 546100 w 2403475"/>
              <a:gd name="connsiteY203" fmla="*/ 2105218 h 2171893"/>
              <a:gd name="connsiteX204" fmla="*/ 539750 w 2403475"/>
              <a:gd name="connsiteY204" fmla="*/ 2089343 h 2171893"/>
              <a:gd name="connsiteX205" fmla="*/ 536575 w 2403475"/>
              <a:gd name="connsiteY205" fmla="*/ 2070293 h 2171893"/>
              <a:gd name="connsiteX206" fmla="*/ 530225 w 2403475"/>
              <a:gd name="connsiteY206" fmla="*/ 2057593 h 2171893"/>
              <a:gd name="connsiteX207" fmla="*/ 523875 w 2403475"/>
              <a:gd name="connsiteY207" fmla="*/ 2019493 h 2171893"/>
              <a:gd name="connsiteX208" fmla="*/ 520700 w 2403475"/>
              <a:gd name="connsiteY208" fmla="*/ 1990918 h 2171893"/>
              <a:gd name="connsiteX209" fmla="*/ 508000 w 2403475"/>
              <a:gd name="connsiteY209" fmla="*/ 1971868 h 2171893"/>
              <a:gd name="connsiteX210" fmla="*/ 504825 w 2403475"/>
              <a:gd name="connsiteY210" fmla="*/ 1962343 h 2171893"/>
              <a:gd name="connsiteX211" fmla="*/ 482600 w 2403475"/>
              <a:gd name="connsiteY211" fmla="*/ 1930593 h 2171893"/>
              <a:gd name="connsiteX212" fmla="*/ 473075 w 2403475"/>
              <a:gd name="connsiteY212" fmla="*/ 1921068 h 2171893"/>
              <a:gd name="connsiteX213" fmla="*/ 463550 w 2403475"/>
              <a:gd name="connsiteY213" fmla="*/ 1902018 h 2171893"/>
              <a:gd name="connsiteX214" fmla="*/ 444500 w 2403475"/>
              <a:gd name="connsiteY214" fmla="*/ 1854393 h 2171893"/>
              <a:gd name="connsiteX215" fmla="*/ 438150 w 2403475"/>
              <a:gd name="connsiteY215" fmla="*/ 1844868 h 2171893"/>
              <a:gd name="connsiteX216" fmla="*/ 434975 w 2403475"/>
              <a:gd name="connsiteY216" fmla="*/ 1835343 h 2171893"/>
              <a:gd name="connsiteX217" fmla="*/ 419100 w 2403475"/>
              <a:gd name="connsiteY217" fmla="*/ 1816293 h 2171893"/>
              <a:gd name="connsiteX218" fmla="*/ 412750 w 2403475"/>
              <a:gd name="connsiteY218" fmla="*/ 1803593 h 2171893"/>
              <a:gd name="connsiteX219" fmla="*/ 406400 w 2403475"/>
              <a:gd name="connsiteY219" fmla="*/ 1794068 h 2171893"/>
              <a:gd name="connsiteX220" fmla="*/ 403225 w 2403475"/>
              <a:gd name="connsiteY220" fmla="*/ 1778193 h 2171893"/>
              <a:gd name="connsiteX221" fmla="*/ 393700 w 2403475"/>
              <a:gd name="connsiteY221" fmla="*/ 1749618 h 2171893"/>
              <a:gd name="connsiteX222" fmla="*/ 390525 w 2403475"/>
              <a:gd name="connsiteY222" fmla="*/ 1740093 h 2171893"/>
              <a:gd name="connsiteX223" fmla="*/ 387350 w 2403475"/>
              <a:gd name="connsiteY223" fmla="*/ 1730568 h 2171893"/>
              <a:gd name="connsiteX224" fmla="*/ 377825 w 2403475"/>
              <a:gd name="connsiteY224" fmla="*/ 1701993 h 2171893"/>
              <a:gd name="connsiteX225" fmla="*/ 374650 w 2403475"/>
              <a:gd name="connsiteY225" fmla="*/ 1686118 h 2171893"/>
              <a:gd name="connsiteX226" fmla="*/ 368300 w 2403475"/>
              <a:gd name="connsiteY226" fmla="*/ 1673418 h 2171893"/>
              <a:gd name="connsiteX227" fmla="*/ 371475 w 2403475"/>
              <a:gd name="connsiteY227" fmla="*/ 1657543 h 2171893"/>
              <a:gd name="connsiteX228" fmla="*/ 384175 w 2403475"/>
              <a:gd name="connsiteY228" fmla="*/ 1651193 h 2171893"/>
              <a:gd name="connsiteX229" fmla="*/ 434975 w 2403475"/>
              <a:gd name="connsiteY229" fmla="*/ 1644843 h 2171893"/>
              <a:gd name="connsiteX230" fmla="*/ 434975 w 2403475"/>
              <a:gd name="connsiteY230" fmla="*/ 1606743 h 2171893"/>
              <a:gd name="connsiteX231" fmla="*/ 431800 w 2403475"/>
              <a:gd name="connsiteY231" fmla="*/ 1521018 h 2171893"/>
              <a:gd name="connsiteX232" fmla="*/ 425450 w 2403475"/>
              <a:gd name="connsiteY232" fmla="*/ 1511493 h 2171893"/>
              <a:gd name="connsiteX233" fmla="*/ 422275 w 2403475"/>
              <a:gd name="connsiteY233" fmla="*/ 1501968 h 2171893"/>
              <a:gd name="connsiteX234" fmla="*/ 390525 w 2403475"/>
              <a:gd name="connsiteY234" fmla="*/ 1489268 h 2171893"/>
              <a:gd name="connsiteX235" fmla="*/ 365125 w 2403475"/>
              <a:gd name="connsiteY235" fmla="*/ 1482918 h 2171893"/>
              <a:gd name="connsiteX236" fmla="*/ 323850 w 2403475"/>
              <a:gd name="connsiteY236" fmla="*/ 1476568 h 2171893"/>
              <a:gd name="connsiteX237" fmla="*/ 311150 w 2403475"/>
              <a:gd name="connsiteY237" fmla="*/ 1470218 h 2171893"/>
              <a:gd name="connsiteX238" fmla="*/ 282575 w 2403475"/>
              <a:gd name="connsiteY238" fmla="*/ 1457518 h 2171893"/>
              <a:gd name="connsiteX239" fmla="*/ 273050 w 2403475"/>
              <a:gd name="connsiteY239" fmla="*/ 1444818 h 2171893"/>
              <a:gd name="connsiteX240" fmla="*/ 263525 w 2403475"/>
              <a:gd name="connsiteY240" fmla="*/ 1425768 h 2171893"/>
              <a:gd name="connsiteX241" fmla="*/ 238125 w 2403475"/>
              <a:gd name="connsiteY241" fmla="*/ 1406718 h 2171893"/>
              <a:gd name="connsiteX242" fmla="*/ 228600 w 2403475"/>
              <a:gd name="connsiteY242" fmla="*/ 1390843 h 2171893"/>
              <a:gd name="connsiteX243" fmla="*/ 206375 w 2403475"/>
              <a:gd name="connsiteY243" fmla="*/ 1343218 h 2171893"/>
              <a:gd name="connsiteX244" fmla="*/ 203200 w 2403475"/>
              <a:gd name="connsiteY244" fmla="*/ 1273368 h 2171893"/>
              <a:gd name="connsiteX245" fmla="*/ 196850 w 2403475"/>
              <a:gd name="connsiteY245" fmla="*/ 1260668 h 2171893"/>
              <a:gd name="connsiteX246" fmla="*/ 190500 w 2403475"/>
              <a:gd name="connsiteY246" fmla="*/ 1251143 h 2171893"/>
              <a:gd name="connsiteX247" fmla="*/ 184150 w 2403475"/>
              <a:gd name="connsiteY247" fmla="*/ 1238443 h 2171893"/>
              <a:gd name="connsiteX248" fmla="*/ 171450 w 2403475"/>
              <a:gd name="connsiteY248" fmla="*/ 1228918 h 2171893"/>
              <a:gd name="connsiteX249" fmla="*/ 158750 w 2403475"/>
              <a:gd name="connsiteY249" fmla="*/ 1193993 h 2171893"/>
              <a:gd name="connsiteX250" fmla="*/ 165100 w 2403475"/>
              <a:gd name="connsiteY250" fmla="*/ 1168593 h 2171893"/>
              <a:gd name="connsiteX251" fmla="*/ 184150 w 2403475"/>
              <a:gd name="connsiteY251" fmla="*/ 1149543 h 2171893"/>
              <a:gd name="connsiteX252" fmla="*/ 190500 w 2403475"/>
              <a:gd name="connsiteY252" fmla="*/ 1130493 h 2171893"/>
              <a:gd name="connsiteX253" fmla="*/ 187325 w 2403475"/>
              <a:gd name="connsiteY253" fmla="*/ 1117793 h 2171893"/>
              <a:gd name="connsiteX254" fmla="*/ 155575 w 2403475"/>
              <a:gd name="connsiteY254" fmla="*/ 1076518 h 2171893"/>
              <a:gd name="connsiteX255" fmla="*/ 149225 w 2403475"/>
              <a:gd name="connsiteY255" fmla="*/ 1057468 h 2171893"/>
              <a:gd name="connsiteX256" fmla="*/ 133350 w 2403475"/>
              <a:gd name="connsiteY256" fmla="*/ 1025718 h 2171893"/>
              <a:gd name="connsiteX257" fmla="*/ 130175 w 2403475"/>
              <a:gd name="connsiteY257" fmla="*/ 997143 h 2171893"/>
              <a:gd name="connsiteX258" fmla="*/ 127000 w 2403475"/>
              <a:gd name="connsiteY258" fmla="*/ 987618 h 2171893"/>
              <a:gd name="connsiteX259" fmla="*/ 114300 w 2403475"/>
              <a:gd name="connsiteY259" fmla="*/ 892368 h 2171893"/>
              <a:gd name="connsiteX260" fmla="*/ 120650 w 2403475"/>
              <a:gd name="connsiteY260" fmla="*/ 835218 h 2171893"/>
              <a:gd name="connsiteX261" fmla="*/ 127000 w 2403475"/>
              <a:gd name="connsiteY261" fmla="*/ 825693 h 2171893"/>
              <a:gd name="connsiteX262" fmla="*/ 130175 w 2403475"/>
              <a:gd name="connsiteY262" fmla="*/ 816168 h 2171893"/>
              <a:gd name="connsiteX263" fmla="*/ 127000 w 2403475"/>
              <a:gd name="connsiteY263" fmla="*/ 774893 h 2171893"/>
              <a:gd name="connsiteX264" fmla="*/ 107950 w 2403475"/>
              <a:gd name="connsiteY264" fmla="*/ 771718 h 2171893"/>
              <a:gd name="connsiteX265" fmla="*/ 73025 w 2403475"/>
              <a:gd name="connsiteY265" fmla="*/ 762193 h 2171893"/>
              <a:gd name="connsiteX266" fmla="*/ 76200 w 2403475"/>
              <a:gd name="connsiteY266" fmla="*/ 727268 h 2171893"/>
              <a:gd name="connsiteX267" fmla="*/ 82550 w 2403475"/>
              <a:gd name="connsiteY267" fmla="*/ 705043 h 2171893"/>
              <a:gd name="connsiteX268" fmla="*/ 79375 w 2403475"/>
              <a:gd name="connsiteY268" fmla="*/ 695518 h 2171893"/>
              <a:gd name="connsiteX269" fmla="*/ 57150 w 2403475"/>
              <a:gd name="connsiteY269" fmla="*/ 685993 h 2171893"/>
              <a:gd name="connsiteX270" fmla="*/ 31750 w 2403475"/>
              <a:gd name="connsiteY270" fmla="*/ 670118 h 2171893"/>
              <a:gd name="connsiteX271" fmla="*/ 25400 w 2403475"/>
              <a:gd name="connsiteY271" fmla="*/ 660593 h 2171893"/>
              <a:gd name="connsiteX272" fmla="*/ 12700 w 2403475"/>
              <a:gd name="connsiteY272" fmla="*/ 638368 h 2171893"/>
              <a:gd name="connsiteX273" fmla="*/ 9525 w 2403475"/>
              <a:gd name="connsiteY273" fmla="*/ 597093 h 2171893"/>
              <a:gd name="connsiteX274" fmla="*/ 0 w 2403475"/>
              <a:gd name="connsiteY274" fmla="*/ 565343 h 2171893"/>
              <a:gd name="connsiteX275" fmla="*/ 9525 w 2403475"/>
              <a:gd name="connsiteY275" fmla="*/ 539943 h 2171893"/>
              <a:gd name="connsiteX276" fmla="*/ 38100 w 2403475"/>
              <a:gd name="connsiteY276" fmla="*/ 485968 h 2171893"/>
              <a:gd name="connsiteX277" fmla="*/ 85725 w 2403475"/>
              <a:gd name="connsiteY277" fmla="*/ 422468 h 2171893"/>
              <a:gd name="connsiteX278" fmla="*/ 139700 w 2403475"/>
              <a:gd name="connsiteY278" fmla="*/ 304993 h 2171893"/>
              <a:gd name="connsiteX279" fmla="*/ 165100 w 2403475"/>
              <a:gd name="connsiteY279" fmla="*/ 177993 h 2171893"/>
              <a:gd name="connsiteX280" fmla="*/ 234950 w 2403475"/>
              <a:gd name="connsiteY280" fmla="*/ 139893 h 2171893"/>
              <a:gd name="connsiteX281" fmla="*/ 301625 w 2403475"/>
              <a:gd name="connsiteY281" fmla="*/ 60518 h 2171893"/>
              <a:gd name="connsiteX282" fmla="*/ 368300 w 2403475"/>
              <a:gd name="connsiteY282" fmla="*/ 47818 h 2171893"/>
              <a:gd name="connsiteX283" fmla="*/ 450850 w 2403475"/>
              <a:gd name="connsiteY283" fmla="*/ 193 h 2171893"/>
              <a:gd name="connsiteX284" fmla="*/ 539750 w 2403475"/>
              <a:gd name="connsiteY284" fmla="*/ 66868 h 2171893"/>
              <a:gd name="connsiteX285" fmla="*/ 619125 w 2403475"/>
              <a:gd name="connsiteY285" fmla="*/ 174818 h 2171893"/>
              <a:gd name="connsiteX286" fmla="*/ 733425 w 2403475"/>
              <a:gd name="connsiteY286" fmla="*/ 247843 h 2171893"/>
              <a:gd name="connsiteX0" fmla="*/ 771525 w 2403475"/>
              <a:gd name="connsiteY0" fmla="*/ 298643 h 2171893"/>
              <a:gd name="connsiteX1" fmla="*/ 1168400 w 2403475"/>
              <a:gd name="connsiteY1" fmla="*/ 368493 h 2171893"/>
              <a:gd name="connsiteX2" fmla="*/ 1187450 w 2403475"/>
              <a:gd name="connsiteY2" fmla="*/ 378018 h 2171893"/>
              <a:gd name="connsiteX3" fmla="*/ 1206500 w 2403475"/>
              <a:gd name="connsiteY3" fmla="*/ 387543 h 2171893"/>
              <a:gd name="connsiteX4" fmla="*/ 1222375 w 2403475"/>
              <a:gd name="connsiteY4" fmla="*/ 412943 h 2171893"/>
              <a:gd name="connsiteX5" fmla="*/ 1244600 w 2403475"/>
              <a:gd name="connsiteY5" fmla="*/ 431993 h 2171893"/>
              <a:gd name="connsiteX6" fmla="*/ 1270000 w 2403475"/>
              <a:gd name="connsiteY6" fmla="*/ 435168 h 2171893"/>
              <a:gd name="connsiteX7" fmla="*/ 1279525 w 2403475"/>
              <a:gd name="connsiteY7" fmla="*/ 454218 h 2171893"/>
              <a:gd name="connsiteX8" fmla="*/ 1285875 w 2403475"/>
              <a:gd name="connsiteY8" fmla="*/ 463743 h 2171893"/>
              <a:gd name="connsiteX9" fmla="*/ 1289050 w 2403475"/>
              <a:gd name="connsiteY9" fmla="*/ 476443 h 2171893"/>
              <a:gd name="connsiteX10" fmla="*/ 1295400 w 2403475"/>
              <a:gd name="connsiteY10" fmla="*/ 489143 h 2171893"/>
              <a:gd name="connsiteX11" fmla="*/ 1298575 w 2403475"/>
              <a:gd name="connsiteY11" fmla="*/ 505018 h 2171893"/>
              <a:gd name="connsiteX12" fmla="*/ 1304925 w 2403475"/>
              <a:gd name="connsiteY12" fmla="*/ 524068 h 2171893"/>
              <a:gd name="connsiteX13" fmla="*/ 1311275 w 2403475"/>
              <a:gd name="connsiteY13" fmla="*/ 549468 h 2171893"/>
              <a:gd name="connsiteX14" fmla="*/ 1314450 w 2403475"/>
              <a:gd name="connsiteY14" fmla="*/ 558993 h 2171893"/>
              <a:gd name="connsiteX15" fmla="*/ 1317625 w 2403475"/>
              <a:gd name="connsiteY15" fmla="*/ 571693 h 2171893"/>
              <a:gd name="connsiteX16" fmla="*/ 1327150 w 2403475"/>
              <a:gd name="connsiteY16" fmla="*/ 587568 h 2171893"/>
              <a:gd name="connsiteX17" fmla="*/ 1330325 w 2403475"/>
              <a:gd name="connsiteY17" fmla="*/ 600268 h 2171893"/>
              <a:gd name="connsiteX18" fmla="*/ 1336675 w 2403475"/>
              <a:gd name="connsiteY18" fmla="*/ 609793 h 2171893"/>
              <a:gd name="connsiteX19" fmla="*/ 1339850 w 2403475"/>
              <a:gd name="connsiteY19" fmla="*/ 625668 h 2171893"/>
              <a:gd name="connsiteX20" fmla="*/ 1343025 w 2403475"/>
              <a:gd name="connsiteY20" fmla="*/ 635193 h 2171893"/>
              <a:gd name="connsiteX21" fmla="*/ 1346200 w 2403475"/>
              <a:gd name="connsiteY21" fmla="*/ 647893 h 2171893"/>
              <a:gd name="connsiteX22" fmla="*/ 1352550 w 2403475"/>
              <a:gd name="connsiteY22" fmla="*/ 666943 h 2171893"/>
              <a:gd name="connsiteX23" fmla="*/ 1365250 w 2403475"/>
              <a:gd name="connsiteY23" fmla="*/ 685993 h 2171893"/>
              <a:gd name="connsiteX24" fmla="*/ 1371600 w 2403475"/>
              <a:gd name="connsiteY24" fmla="*/ 695518 h 2171893"/>
              <a:gd name="connsiteX25" fmla="*/ 1390650 w 2403475"/>
              <a:gd name="connsiteY25" fmla="*/ 730443 h 2171893"/>
              <a:gd name="connsiteX26" fmla="*/ 1400175 w 2403475"/>
              <a:gd name="connsiteY26" fmla="*/ 739968 h 2171893"/>
              <a:gd name="connsiteX27" fmla="*/ 1441450 w 2403475"/>
              <a:gd name="connsiteY27" fmla="*/ 743143 h 2171893"/>
              <a:gd name="connsiteX28" fmla="*/ 1454150 w 2403475"/>
              <a:gd name="connsiteY28" fmla="*/ 749493 h 2171893"/>
              <a:gd name="connsiteX29" fmla="*/ 1457325 w 2403475"/>
              <a:gd name="connsiteY29" fmla="*/ 759018 h 2171893"/>
              <a:gd name="connsiteX30" fmla="*/ 1466850 w 2403475"/>
              <a:gd name="connsiteY30" fmla="*/ 774893 h 2171893"/>
              <a:gd name="connsiteX31" fmla="*/ 1444625 w 2403475"/>
              <a:gd name="connsiteY31" fmla="*/ 790768 h 2171893"/>
              <a:gd name="connsiteX32" fmla="*/ 1403350 w 2403475"/>
              <a:gd name="connsiteY32" fmla="*/ 812993 h 2171893"/>
              <a:gd name="connsiteX33" fmla="*/ 1393825 w 2403475"/>
              <a:gd name="connsiteY33" fmla="*/ 844743 h 2171893"/>
              <a:gd name="connsiteX34" fmla="*/ 1390650 w 2403475"/>
              <a:gd name="connsiteY34" fmla="*/ 882843 h 2171893"/>
              <a:gd name="connsiteX35" fmla="*/ 1393825 w 2403475"/>
              <a:gd name="connsiteY35" fmla="*/ 914593 h 2171893"/>
              <a:gd name="connsiteX36" fmla="*/ 1397000 w 2403475"/>
              <a:gd name="connsiteY36" fmla="*/ 924118 h 2171893"/>
              <a:gd name="connsiteX37" fmla="*/ 1406525 w 2403475"/>
              <a:gd name="connsiteY37" fmla="*/ 927293 h 2171893"/>
              <a:gd name="connsiteX38" fmla="*/ 1431925 w 2403475"/>
              <a:gd name="connsiteY38" fmla="*/ 933643 h 2171893"/>
              <a:gd name="connsiteX39" fmla="*/ 1466850 w 2403475"/>
              <a:gd name="connsiteY39" fmla="*/ 943168 h 2171893"/>
              <a:gd name="connsiteX40" fmla="*/ 1466850 w 2403475"/>
              <a:gd name="connsiteY40" fmla="*/ 943168 h 2171893"/>
              <a:gd name="connsiteX41" fmla="*/ 1489075 w 2403475"/>
              <a:gd name="connsiteY41" fmla="*/ 949518 h 2171893"/>
              <a:gd name="connsiteX42" fmla="*/ 1501775 w 2403475"/>
              <a:gd name="connsiteY42" fmla="*/ 962218 h 2171893"/>
              <a:gd name="connsiteX43" fmla="*/ 1546225 w 2403475"/>
              <a:gd name="connsiteY43" fmla="*/ 968568 h 2171893"/>
              <a:gd name="connsiteX44" fmla="*/ 1558925 w 2403475"/>
              <a:gd name="connsiteY44" fmla="*/ 974918 h 2171893"/>
              <a:gd name="connsiteX45" fmla="*/ 1565275 w 2403475"/>
              <a:gd name="connsiteY45" fmla="*/ 987618 h 2171893"/>
              <a:gd name="connsiteX46" fmla="*/ 1574800 w 2403475"/>
              <a:gd name="connsiteY46" fmla="*/ 990793 h 2171893"/>
              <a:gd name="connsiteX47" fmla="*/ 1603375 w 2403475"/>
              <a:gd name="connsiteY47" fmla="*/ 1000318 h 2171893"/>
              <a:gd name="connsiteX48" fmla="*/ 1616075 w 2403475"/>
              <a:gd name="connsiteY48" fmla="*/ 1013018 h 2171893"/>
              <a:gd name="connsiteX49" fmla="*/ 1635125 w 2403475"/>
              <a:gd name="connsiteY49" fmla="*/ 1025718 h 2171893"/>
              <a:gd name="connsiteX50" fmla="*/ 1676400 w 2403475"/>
              <a:gd name="connsiteY50" fmla="*/ 1047943 h 2171893"/>
              <a:gd name="connsiteX51" fmla="*/ 1685925 w 2403475"/>
              <a:gd name="connsiteY51" fmla="*/ 1051118 h 2171893"/>
              <a:gd name="connsiteX52" fmla="*/ 1704975 w 2403475"/>
              <a:gd name="connsiteY52" fmla="*/ 1060643 h 2171893"/>
              <a:gd name="connsiteX53" fmla="*/ 1720850 w 2403475"/>
              <a:gd name="connsiteY53" fmla="*/ 1073343 h 2171893"/>
              <a:gd name="connsiteX54" fmla="*/ 1730375 w 2403475"/>
              <a:gd name="connsiteY54" fmla="*/ 1076518 h 2171893"/>
              <a:gd name="connsiteX55" fmla="*/ 1739900 w 2403475"/>
              <a:gd name="connsiteY55" fmla="*/ 1082868 h 2171893"/>
              <a:gd name="connsiteX56" fmla="*/ 1746250 w 2403475"/>
              <a:gd name="connsiteY56" fmla="*/ 1108268 h 2171893"/>
              <a:gd name="connsiteX57" fmla="*/ 1752600 w 2403475"/>
              <a:gd name="connsiteY57" fmla="*/ 1117793 h 2171893"/>
              <a:gd name="connsiteX58" fmla="*/ 1781175 w 2403475"/>
              <a:gd name="connsiteY58" fmla="*/ 1143193 h 2171893"/>
              <a:gd name="connsiteX59" fmla="*/ 1793875 w 2403475"/>
              <a:gd name="connsiteY59" fmla="*/ 1149543 h 2171893"/>
              <a:gd name="connsiteX60" fmla="*/ 1819275 w 2403475"/>
              <a:gd name="connsiteY60" fmla="*/ 1165418 h 2171893"/>
              <a:gd name="connsiteX61" fmla="*/ 1841500 w 2403475"/>
              <a:gd name="connsiteY61" fmla="*/ 1178118 h 2171893"/>
              <a:gd name="connsiteX62" fmla="*/ 1854200 w 2403475"/>
              <a:gd name="connsiteY62" fmla="*/ 1187643 h 2171893"/>
              <a:gd name="connsiteX63" fmla="*/ 1873250 w 2403475"/>
              <a:gd name="connsiteY63" fmla="*/ 1193993 h 2171893"/>
              <a:gd name="connsiteX64" fmla="*/ 1879600 w 2403475"/>
              <a:gd name="connsiteY64" fmla="*/ 1203518 h 2171893"/>
              <a:gd name="connsiteX65" fmla="*/ 1905000 w 2403475"/>
              <a:gd name="connsiteY65" fmla="*/ 1209868 h 2171893"/>
              <a:gd name="connsiteX66" fmla="*/ 1914525 w 2403475"/>
              <a:gd name="connsiteY66" fmla="*/ 1213043 h 2171893"/>
              <a:gd name="connsiteX67" fmla="*/ 1930400 w 2403475"/>
              <a:gd name="connsiteY67" fmla="*/ 1222568 h 2171893"/>
              <a:gd name="connsiteX68" fmla="*/ 1946275 w 2403475"/>
              <a:gd name="connsiteY68" fmla="*/ 1225743 h 2171893"/>
              <a:gd name="connsiteX69" fmla="*/ 1974850 w 2403475"/>
              <a:gd name="connsiteY69" fmla="*/ 1244793 h 2171893"/>
              <a:gd name="connsiteX70" fmla="*/ 1984375 w 2403475"/>
              <a:gd name="connsiteY70" fmla="*/ 1251143 h 2171893"/>
              <a:gd name="connsiteX71" fmla="*/ 1993900 w 2403475"/>
              <a:gd name="connsiteY71" fmla="*/ 1254318 h 2171893"/>
              <a:gd name="connsiteX72" fmla="*/ 2051050 w 2403475"/>
              <a:gd name="connsiteY72" fmla="*/ 1254318 h 2171893"/>
              <a:gd name="connsiteX73" fmla="*/ 2057400 w 2403475"/>
              <a:gd name="connsiteY73" fmla="*/ 1263843 h 2171893"/>
              <a:gd name="connsiteX74" fmla="*/ 2101850 w 2403475"/>
              <a:gd name="connsiteY74" fmla="*/ 1267018 h 2171893"/>
              <a:gd name="connsiteX75" fmla="*/ 2114550 w 2403475"/>
              <a:gd name="connsiteY75" fmla="*/ 1298768 h 2171893"/>
              <a:gd name="connsiteX76" fmla="*/ 2117725 w 2403475"/>
              <a:gd name="connsiteY76" fmla="*/ 1308293 h 2171893"/>
              <a:gd name="connsiteX77" fmla="*/ 2127250 w 2403475"/>
              <a:gd name="connsiteY77" fmla="*/ 1314643 h 2171893"/>
              <a:gd name="connsiteX78" fmla="*/ 2136775 w 2403475"/>
              <a:gd name="connsiteY78" fmla="*/ 1324168 h 2171893"/>
              <a:gd name="connsiteX79" fmla="*/ 2155825 w 2403475"/>
              <a:gd name="connsiteY79" fmla="*/ 1333693 h 2171893"/>
              <a:gd name="connsiteX80" fmla="*/ 2174875 w 2403475"/>
              <a:gd name="connsiteY80" fmla="*/ 1349568 h 2171893"/>
              <a:gd name="connsiteX81" fmla="*/ 2184400 w 2403475"/>
              <a:gd name="connsiteY81" fmla="*/ 1397193 h 2171893"/>
              <a:gd name="connsiteX82" fmla="*/ 2190750 w 2403475"/>
              <a:gd name="connsiteY82" fmla="*/ 1413068 h 2171893"/>
              <a:gd name="connsiteX83" fmla="*/ 2200275 w 2403475"/>
              <a:gd name="connsiteY83" fmla="*/ 1419418 h 2171893"/>
              <a:gd name="connsiteX84" fmla="*/ 2232025 w 2403475"/>
              <a:gd name="connsiteY84" fmla="*/ 1438468 h 2171893"/>
              <a:gd name="connsiteX85" fmla="*/ 2254250 w 2403475"/>
              <a:gd name="connsiteY85" fmla="*/ 1454343 h 2171893"/>
              <a:gd name="connsiteX86" fmla="*/ 2263775 w 2403475"/>
              <a:gd name="connsiteY86" fmla="*/ 1489268 h 2171893"/>
              <a:gd name="connsiteX87" fmla="*/ 2266950 w 2403475"/>
              <a:gd name="connsiteY87" fmla="*/ 1508318 h 2171893"/>
              <a:gd name="connsiteX88" fmla="*/ 2273300 w 2403475"/>
              <a:gd name="connsiteY88" fmla="*/ 1543243 h 2171893"/>
              <a:gd name="connsiteX89" fmla="*/ 2276475 w 2403475"/>
              <a:gd name="connsiteY89" fmla="*/ 1552768 h 2171893"/>
              <a:gd name="connsiteX90" fmla="*/ 2301875 w 2403475"/>
              <a:gd name="connsiteY90" fmla="*/ 1562293 h 2171893"/>
              <a:gd name="connsiteX91" fmla="*/ 2311400 w 2403475"/>
              <a:gd name="connsiteY91" fmla="*/ 1568643 h 2171893"/>
              <a:gd name="connsiteX92" fmla="*/ 2317750 w 2403475"/>
              <a:gd name="connsiteY92" fmla="*/ 1578168 h 2171893"/>
              <a:gd name="connsiteX93" fmla="*/ 2327275 w 2403475"/>
              <a:gd name="connsiteY93" fmla="*/ 1587693 h 2171893"/>
              <a:gd name="connsiteX94" fmla="*/ 2336800 w 2403475"/>
              <a:gd name="connsiteY94" fmla="*/ 1648018 h 2171893"/>
              <a:gd name="connsiteX95" fmla="*/ 2333625 w 2403475"/>
              <a:gd name="connsiteY95" fmla="*/ 1676593 h 2171893"/>
              <a:gd name="connsiteX96" fmla="*/ 2324100 w 2403475"/>
              <a:gd name="connsiteY96" fmla="*/ 1686118 h 2171893"/>
              <a:gd name="connsiteX97" fmla="*/ 2317750 w 2403475"/>
              <a:gd name="connsiteY97" fmla="*/ 1695643 h 2171893"/>
              <a:gd name="connsiteX98" fmla="*/ 2305050 w 2403475"/>
              <a:gd name="connsiteY98" fmla="*/ 1733743 h 2171893"/>
              <a:gd name="connsiteX99" fmla="*/ 2317750 w 2403475"/>
              <a:gd name="connsiteY99" fmla="*/ 1752793 h 2171893"/>
              <a:gd name="connsiteX100" fmla="*/ 2320925 w 2403475"/>
              <a:gd name="connsiteY100" fmla="*/ 1762318 h 2171893"/>
              <a:gd name="connsiteX101" fmla="*/ 2324100 w 2403475"/>
              <a:gd name="connsiteY101" fmla="*/ 1816293 h 2171893"/>
              <a:gd name="connsiteX102" fmla="*/ 2336800 w 2403475"/>
              <a:gd name="connsiteY102" fmla="*/ 1835343 h 2171893"/>
              <a:gd name="connsiteX103" fmla="*/ 2346325 w 2403475"/>
              <a:gd name="connsiteY103" fmla="*/ 1870268 h 2171893"/>
              <a:gd name="connsiteX104" fmla="*/ 2352675 w 2403475"/>
              <a:gd name="connsiteY104" fmla="*/ 1889318 h 2171893"/>
              <a:gd name="connsiteX105" fmla="*/ 2355850 w 2403475"/>
              <a:gd name="connsiteY105" fmla="*/ 1936943 h 2171893"/>
              <a:gd name="connsiteX106" fmla="*/ 2384425 w 2403475"/>
              <a:gd name="connsiteY106" fmla="*/ 1955993 h 2171893"/>
              <a:gd name="connsiteX107" fmla="*/ 2393950 w 2403475"/>
              <a:gd name="connsiteY107" fmla="*/ 1962343 h 2171893"/>
              <a:gd name="connsiteX108" fmla="*/ 2400300 w 2403475"/>
              <a:gd name="connsiteY108" fmla="*/ 1981393 h 2171893"/>
              <a:gd name="connsiteX109" fmla="*/ 2403475 w 2403475"/>
              <a:gd name="connsiteY109" fmla="*/ 1990918 h 2171893"/>
              <a:gd name="connsiteX110" fmla="*/ 2400300 w 2403475"/>
              <a:gd name="connsiteY110" fmla="*/ 2003618 h 2171893"/>
              <a:gd name="connsiteX111" fmla="*/ 2390775 w 2403475"/>
              <a:gd name="connsiteY111" fmla="*/ 2006793 h 2171893"/>
              <a:gd name="connsiteX112" fmla="*/ 2378075 w 2403475"/>
              <a:gd name="connsiteY112" fmla="*/ 2009968 h 2171893"/>
              <a:gd name="connsiteX113" fmla="*/ 2368550 w 2403475"/>
              <a:gd name="connsiteY113" fmla="*/ 2016318 h 2171893"/>
              <a:gd name="connsiteX114" fmla="*/ 2365375 w 2403475"/>
              <a:gd name="connsiteY114" fmla="*/ 2063943 h 2171893"/>
              <a:gd name="connsiteX115" fmla="*/ 2371725 w 2403475"/>
              <a:gd name="connsiteY115" fmla="*/ 2073468 h 2171893"/>
              <a:gd name="connsiteX116" fmla="*/ 2374900 w 2403475"/>
              <a:gd name="connsiteY116" fmla="*/ 2082993 h 2171893"/>
              <a:gd name="connsiteX117" fmla="*/ 2387600 w 2403475"/>
              <a:gd name="connsiteY117" fmla="*/ 2095693 h 2171893"/>
              <a:gd name="connsiteX118" fmla="*/ 2381250 w 2403475"/>
              <a:gd name="connsiteY118" fmla="*/ 2133793 h 2171893"/>
              <a:gd name="connsiteX119" fmla="*/ 2371725 w 2403475"/>
              <a:gd name="connsiteY119" fmla="*/ 2136968 h 2171893"/>
              <a:gd name="connsiteX120" fmla="*/ 2362200 w 2403475"/>
              <a:gd name="connsiteY120" fmla="*/ 2143318 h 2171893"/>
              <a:gd name="connsiteX121" fmla="*/ 2349500 w 2403475"/>
              <a:gd name="connsiteY121" fmla="*/ 2146493 h 2171893"/>
              <a:gd name="connsiteX122" fmla="*/ 2308225 w 2403475"/>
              <a:gd name="connsiteY122" fmla="*/ 2152843 h 2171893"/>
              <a:gd name="connsiteX123" fmla="*/ 2270125 w 2403475"/>
              <a:gd name="connsiteY123" fmla="*/ 2159193 h 2171893"/>
              <a:gd name="connsiteX124" fmla="*/ 2251075 w 2403475"/>
              <a:gd name="connsiteY124" fmla="*/ 2149668 h 2171893"/>
              <a:gd name="connsiteX125" fmla="*/ 2238375 w 2403475"/>
              <a:gd name="connsiteY125" fmla="*/ 2121093 h 2171893"/>
              <a:gd name="connsiteX126" fmla="*/ 2232025 w 2403475"/>
              <a:gd name="connsiteY126" fmla="*/ 2111568 h 2171893"/>
              <a:gd name="connsiteX127" fmla="*/ 2228850 w 2403475"/>
              <a:gd name="connsiteY127" fmla="*/ 2102043 h 2171893"/>
              <a:gd name="connsiteX128" fmla="*/ 2219325 w 2403475"/>
              <a:gd name="connsiteY128" fmla="*/ 2095693 h 2171893"/>
              <a:gd name="connsiteX129" fmla="*/ 2206625 w 2403475"/>
              <a:gd name="connsiteY129" fmla="*/ 2076643 h 2171893"/>
              <a:gd name="connsiteX130" fmla="*/ 2193925 w 2403475"/>
              <a:gd name="connsiteY130" fmla="*/ 2067118 h 2171893"/>
              <a:gd name="connsiteX131" fmla="*/ 2149475 w 2403475"/>
              <a:gd name="connsiteY131" fmla="*/ 2051243 h 2171893"/>
              <a:gd name="connsiteX132" fmla="*/ 2130425 w 2403475"/>
              <a:gd name="connsiteY132" fmla="*/ 2038543 h 2171893"/>
              <a:gd name="connsiteX133" fmla="*/ 2120900 w 2403475"/>
              <a:gd name="connsiteY133" fmla="*/ 2029018 h 2171893"/>
              <a:gd name="connsiteX134" fmla="*/ 2089150 w 2403475"/>
              <a:gd name="connsiteY134" fmla="*/ 2025843 h 2171893"/>
              <a:gd name="connsiteX135" fmla="*/ 2032000 w 2403475"/>
              <a:gd name="connsiteY135" fmla="*/ 2016318 h 2171893"/>
              <a:gd name="connsiteX136" fmla="*/ 2016125 w 2403475"/>
              <a:gd name="connsiteY136" fmla="*/ 2009968 h 2171893"/>
              <a:gd name="connsiteX137" fmla="*/ 2006600 w 2403475"/>
              <a:gd name="connsiteY137" fmla="*/ 2000443 h 2171893"/>
              <a:gd name="connsiteX138" fmla="*/ 1952625 w 2403475"/>
              <a:gd name="connsiteY138" fmla="*/ 1990918 h 2171893"/>
              <a:gd name="connsiteX139" fmla="*/ 1930400 w 2403475"/>
              <a:gd name="connsiteY139" fmla="*/ 1978218 h 2171893"/>
              <a:gd name="connsiteX140" fmla="*/ 1908175 w 2403475"/>
              <a:gd name="connsiteY140" fmla="*/ 1968693 h 2171893"/>
              <a:gd name="connsiteX141" fmla="*/ 1851025 w 2403475"/>
              <a:gd name="connsiteY141" fmla="*/ 1971868 h 2171893"/>
              <a:gd name="connsiteX142" fmla="*/ 1831975 w 2403475"/>
              <a:gd name="connsiteY142" fmla="*/ 1978218 h 2171893"/>
              <a:gd name="connsiteX143" fmla="*/ 1803400 w 2403475"/>
              <a:gd name="connsiteY143" fmla="*/ 1984568 h 2171893"/>
              <a:gd name="connsiteX144" fmla="*/ 1778000 w 2403475"/>
              <a:gd name="connsiteY144" fmla="*/ 1994093 h 2171893"/>
              <a:gd name="connsiteX145" fmla="*/ 1768475 w 2403475"/>
              <a:gd name="connsiteY145" fmla="*/ 2003618 h 2171893"/>
              <a:gd name="connsiteX146" fmla="*/ 1758950 w 2403475"/>
              <a:gd name="connsiteY146" fmla="*/ 2016318 h 2171893"/>
              <a:gd name="connsiteX147" fmla="*/ 1739900 w 2403475"/>
              <a:gd name="connsiteY147" fmla="*/ 2019493 h 2171893"/>
              <a:gd name="connsiteX148" fmla="*/ 1733550 w 2403475"/>
              <a:gd name="connsiteY148" fmla="*/ 2006793 h 2171893"/>
              <a:gd name="connsiteX149" fmla="*/ 1704975 w 2403475"/>
              <a:gd name="connsiteY149" fmla="*/ 2019493 h 2171893"/>
              <a:gd name="connsiteX150" fmla="*/ 1695450 w 2403475"/>
              <a:gd name="connsiteY150" fmla="*/ 2025843 h 2171893"/>
              <a:gd name="connsiteX151" fmla="*/ 1606550 w 2403475"/>
              <a:gd name="connsiteY151" fmla="*/ 2032193 h 2171893"/>
              <a:gd name="connsiteX152" fmla="*/ 1577975 w 2403475"/>
              <a:gd name="connsiteY152" fmla="*/ 2022668 h 2171893"/>
              <a:gd name="connsiteX153" fmla="*/ 1562100 w 2403475"/>
              <a:gd name="connsiteY153" fmla="*/ 2009968 h 2171893"/>
              <a:gd name="connsiteX154" fmla="*/ 1555750 w 2403475"/>
              <a:gd name="connsiteY154" fmla="*/ 2000443 h 2171893"/>
              <a:gd name="connsiteX155" fmla="*/ 1489075 w 2403475"/>
              <a:gd name="connsiteY155" fmla="*/ 1997268 h 2171893"/>
              <a:gd name="connsiteX156" fmla="*/ 1435100 w 2403475"/>
              <a:gd name="connsiteY156" fmla="*/ 1987743 h 2171893"/>
              <a:gd name="connsiteX157" fmla="*/ 1412875 w 2403475"/>
              <a:gd name="connsiteY157" fmla="*/ 1978218 h 2171893"/>
              <a:gd name="connsiteX158" fmla="*/ 1406525 w 2403475"/>
              <a:gd name="connsiteY158" fmla="*/ 1968693 h 2171893"/>
              <a:gd name="connsiteX159" fmla="*/ 1390650 w 2403475"/>
              <a:gd name="connsiteY159" fmla="*/ 1962343 h 2171893"/>
              <a:gd name="connsiteX160" fmla="*/ 1368425 w 2403475"/>
              <a:gd name="connsiteY160" fmla="*/ 1955993 h 2171893"/>
              <a:gd name="connsiteX161" fmla="*/ 1358900 w 2403475"/>
              <a:gd name="connsiteY161" fmla="*/ 1952818 h 2171893"/>
              <a:gd name="connsiteX162" fmla="*/ 1320800 w 2403475"/>
              <a:gd name="connsiteY162" fmla="*/ 1946468 h 2171893"/>
              <a:gd name="connsiteX163" fmla="*/ 1301750 w 2403475"/>
              <a:gd name="connsiteY163" fmla="*/ 1949643 h 2171893"/>
              <a:gd name="connsiteX164" fmla="*/ 1282700 w 2403475"/>
              <a:gd name="connsiteY164" fmla="*/ 1943293 h 2171893"/>
              <a:gd name="connsiteX165" fmla="*/ 1257300 w 2403475"/>
              <a:gd name="connsiteY165" fmla="*/ 1930593 h 2171893"/>
              <a:gd name="connsiteX166" fmla="*/ 1244600 w 2403475"/>
              <a:gd name="connsiteY166" fmla="*/ 1921068 h 2171893"/>
              <a:gd name="connsiteX167" fmla="*/ 1235075 w 2403475"/>
              <a:gd name="connsiteY167" fmla="*/ 1914718 h 2171893"/>
              <a:gd name="connsiteX168" fmla="*/ 1222375 w 2403475"/>
              <a:gd name="connsiteY168" fmla="*/ 1917893 h 2171893"/>
              <a:gd name="connsiteX169" fmla="*/ 1174750 w 2403475"/>
              <a:gd name="connsiteY169" fmla="*/ 1905193 h 2171893"/>
              <a:gd name="connsiteX170" fmla="*/ 1152525 w 2403475"/>
              <a:gd name="connsiteY170" fmla="*/ 1892493 h 2171893"/>
              <a:gd name="connsiteX171" fmla="*/ 1101725 w 2403475"/>
              <a:gd name="connsiteY171" fmla="*/ 1898843 h 2171893"/>
              <a:gd name="connsiteX172" fmla="*/ 1082675 w 2403475"/>
              <a:gd name="connsiteY172" fmla="*/ 1905193 h 2171893"/>
              <a:gd name="connsiteX173" fmla="*/ 1054100 w 2403475"/>
              <a:gd name="connsiteY173" fmla="*/ 1930593 h 2171893"/>
              <a:gd name="connsiteX174" fmla="*/ 1041400 w 2403475"/>
              <a:gd name="connsiteY174" fmla="*/ 1936943 h 2171893"/>
              <a:gd name="connsiteX175" fmla="*/ 1019175 w 2403475"/>
              <a:gd name="connsiteY175" fmla="*/ 1955993 h 2171893"/>
              <a:gd name="connsiteX176" fmla="*/ 1006475 w 2403475"/>
              <a:gd name="connsiteY176" fmla="*/ 1959168 h 2171893"/>
              <a:gd name="connsiteX177" fmla="*/ 996950 w 2403475"/>
              <a:gd name="connsiteY177" fmla="*/ 1962343 h 2171893"/>
              <a:gd name="connsiteX178" fmla="*/ 968375 w 2403475"/>
              <a:gd name="connsiteY178" fmla="*/ 1978218 h 2171893"/>
              <a:gd name="connsiteX179" fmla="*/ 949325 w 2403475"/>
              <a:gd name="connsiteY179" fmla="*/ 1984568 h 2171893"/>
              <a:gd name="connsiteX180" fmla="*/ 939800 w 2403475"/>
              <a:gd name="connsiteY180" fmla="*/ 1997268 h 2171893"/>
              <a:gd name="connsiteX181" fmla="*/ 927100 w 2403475"/>
              <a:gd name="connsiteY181" fmla="*/ 2000443 h 2171893"/>
              <a:gd name="connsiteX182" fmla="*/ 917575 w 2403475"/>
              <a:gd name="connsiteY182" fmla="*/ 2006793 h 2171893"/>
              <a:gd name="connsiteX183" fmla="*/ 895350 w 2403475"/>
              <a:gd name="connsiteY183" fmla="*/ 2013143 h 2171893"/>
              <a:gd name="connsiteX184" fmla="*/ 885825 w 2403475"/>
              <a:gd name="connsiteY184" fmla="*/ 2019493 h 2171893"/>
              <a:gd name="connsiteX185" fmla="*/ 876300 w 2403475"/>
              <a:gd name="connsiteY185" fmla="*/ 2029018 h 2171893"/>
              <a:gd name="connsiteX186" fmla="*/ 844550 w 2403475"/>
              <a:gd name="connsiteY186" fmla="*/ 2044893 h 2171893"/>
              <a:gd name="connsiteX187" fmla="*/ 838200 w 2403475"/>
              <a:gd name="connsiteY187" fmla="*/ 2063943 h 2171893"/>
              <a:gd name="connsiteX188" fmla="*/ 828675 w 2403475"/>
              <a:gd name="connsiteY188" fmla="*/ 2073468 h 2171893"/>
              <a:gd name="connsiteX189" fmla="*/ 790575 w 2403475"/>
              <a:gd name="connsiteY189" fmla="*/ 2086168 h 2171893"/>
              <a:gd name="connsiteX190" fmla="*/ 784225 w 2403475"/>
              <a:gd name="connsiteY190" fmla="*/ 2098868 h 2171893"/>
              <a:gd name="connsiteX191" fmla="*/ 765175 w 2403475"/>
              <a:gd name="connsiteY191" fmla="*/ 2111568 h 2171893"/>
              <a:gd name="connsiteX192" fmla="*/ 752475 w 2403475"/>
              <a:gd name="connsiteY192" fmla="*/ 2121093 h 2171893"/>
              <a:gd name="connsiteX193" fmla="*/ 727075 w 2403475"/>
              <a:gd name="connsiteY193" fmla="*/ 2136968 h 2171893"/>
              <a:gd name="connsiteX194" fmla="*/ 708025 w 2403475"/>
              <a:gd name="connsiteY194" fmla="*/ 2149668 h 2171893"/>
              <a:gd name="connsiteX195" fmla="*/ 698500 w 2403475"/>
              <a:gd name="connsiteY195" fmla="*/ 2156018 h 2171893"/>
              <a:gd name="connsiteX196" fmla="*/ 660400 w 2403475"/>
              <a:gd name="connsiteY196" fmla="*/ 2171893 h 2171893"/>
              <a:gd name="connsiteX197" fmla="*/ 638175 w 2403475"/>
              <a:gd name="connsiteY197" fmla="*/ 2165543 h 2171893"/>
              <a:gd name="connsiteX198" fmla="*/ 606425 w 2403475"/>
              <a:gd name="connsiteY198" fmla="*/ 2156018 h 2171893"/>
              <a:gd name="connsiteX199" fmla="*/ 596900 w 2403475"/>
              <a:gd name="connsiteY199" fmla="*/ 2162368 h 2171893"/>
              <a:gd name="connsiteX200" fmla="*/ 574675 w 2403475"/>
              <a:gd name="connsiteY200" fmla="*/ 2156018 h 2171893"/>
              <a:gd name="connsiteX201" fmla="*/ 565150 w 2403475"/>
              <a:gd name="connsiteY201" fmla="*/ 2146493 h 2171893"/>
              <a:gd name="connsiteX202" fmla="*/ 552450 w 2403475"/>
              <a:gd name="connsiteY202" fmla="*/ 2124268 h 2171893"/>
              <a:gd name="connsiteX203" fmla="*/ 546100 w 2403475"/>
              <a:gd name="connsiteY203" fmla="*/ 2105218 h 2171893"/>
              <a:gd name="connsiteX204" fmla="*/ 539750 w 2403475"/>
              <a:gd name="connsiteY204" fmla="*/ 2089343 h 2171893"/>
              <a:gd name="connsiteX205" fmla="*/ 536575 w 2403475"/>
              <a:gd name="connsiteY205" fmla="*/ 2070293 h 2171893"/>
              <a:gd name="connsiteX206" fmla="*/ 530225 w 2403475"/>
              <a:gd name="connsiteY206" fmla="*/ 2057593 h 2171893"/>
              <a:gd name="connsiteX207" fmla="*/ 523875 w 2403475"/>
              <a:gd name="connsiteY207" fmla="*/ 2019493 h 2171893"/>
              <a:gd name="connsiteX208" fmla="*/ 520700 w 2403475"/>
              <a:gd name="connsiteY208" fmla="*/ 1990918 h 2171893"/>
              <a:gd name="connsiteX209" fmla="*/ 508000 w 2403475"/>
              <a:gd name="connsiteY209" fmla="*/ 1971868 h 2171893"/>
              <a:gd name="connsiteX210" fmla="*/ 504825 w 2403475"/>
              <a:gd name="connsiteY210" fmla="*/ 1962343 h 2171893"/>
              <a:gd name="connsiteX211" fmla="*/ 482600 w 2403475"/>
              <a:gd name="connsiteY211" fmla="*/ 1930593 h 2171893"/>
              <a:gd name="connsiteX212" fmla="*/ 473075 w 2403475"/>
              <a:gd name="connsiteY212" fmla="*/ 1921068 h 2171893"/>
              <a:gd name="connsiteX213" fmla="*/ 463550 w 2403475"/>
              <a:gd name="connsiteY213" fmla="*/ 1902018 h 2171893"/>
              <a:gd name="connsiteX214" fmla="*/ 444500 w 2403475"/>
              <a:gd name="connsiteY214" fmla="*/ 1854393 h 2171893"/>
              <a:gd name="connsiteX215" fmla="*/ 438150 w 2403475"/>
              <a:gd name="connsiteY215" fmla="*/ 1844868 h 2171893"/>
              <a:gd name="connsiteX216" fmla="*/ 434975 w 2403475"/>
              <a:gd name="connsiteY216" fmla="*/ 1835343 h 2171893"/>
              <a:gd name="connsiteX217" fmla="*/ 419100 w 2403475"/>
              <a:gd name="connsiteY217" fmla="*/ 1816293 h 2171893"/>
              <a:gd name="connsiteX218" fmla="*/ 412750 w 2403475"/>
              <a:gd name="connsiteY218" fmla="*/ 1803593 h 2171893"/>
              <a:gd name="connsiteX219" fmla="*/ 406400 w 2403475"/>
              <a:gd name="connsiteY219" fmla="*/ 1794068 h 2171893"/>
              <a:gd name="connsiteX220" fmla="*/ 403225 w 2403475"/>
              <a:gd name="connsiteY220" fmla="*/ 1778193 h 2171893"/>
              <a:gd name="connsiteX221" fmla="*/ 393700 w 2403475"/>
              <a:gd name="connsiteY221" fmla="*/ 1749618 h 2171893"/>
              <a:gd name="connsiteX222" fmla="*/ 390525 w 2403475"/>
              <a:gd name="connsiteY222" fmla="*/ 1740093 h 2171893"/>
              <a:gd name="connsiteX223" fmla="*/ 387350 w 2403475"/>
              <a:gd name="connsiteY223" fmla="*/ 1730568 h 2171893"/>
              <a:gd name="connsiteX224" fmla="*/ 377825 w 2403475"/>
              <a:gd name="connsiteY224" fmla="*/ 1701993 h 2171893"/>
              <a:gd name="connsiteX225" fmla="*/ 374650 w 2403475"/>
              <a:gd name="connsiteY225" fmla="*/ 1686118 h 2171893"/>
              <a:gd name="connsiteX226" fmla="*/ 368300 w 2403475"/>
              <a:gd name="connsiteY226" fmla="*/ 1673418 h 2171893"/>
              <a:gd name="connsiteX227" fmla="*/ 371475 w 2403475"/>
              <a:gd name="connsiteY227" fmla="*/ 1657543 h 2171893"/>
              <a:gd name="connsiteX228" fmla="*/ 384175 w 2403475"/>
              <a:gd name="connsiteY228" fmla="*/ 1651193 h 2171893"/>
              <a:gd name="connsiteX229" fmla="*/ 434975 w 2403475"/>
              <a:gd name="connsiteY229" fmla="*/ 1644843 h 2171893"/>
              <a:gd name="connsiteX230" fmla="*/ 434975 w 2403475"/>
              <a:gd name="connsiteY230" fmla="*/ 1606743 h 2171893"/>
              <a:gd name="connsiteX231" fmla="*/ 431800 w 2403475"/>
              <a:gd name="connsiteY231" fmla="*/ 1521018 h 2171893"/>
              <a:gd name="connsiteX232" fmla="*/ 425450 w 2403475"/>
              <a:gd name="connsiteY232" fmla="*/ 1511493 h 2171893"/>
              <a:gd name="connsiteX233" fmla="*/ 422275 w 2403475"/>
              <a:gd name="connsiteY233" fmla="*/ 1501968 h 2171893"/>
              <a:gd name="connsiteX234" fmla="*/ 390525 w 2403475"/>
              <a:gd name="connsiteY234" fmla="*/ 1489268 h 2171893"/>
              <a:gd name="connsiteX235" fmla="*/ 365125 w 2403475"/>
              <a:gd name="connsiteY235" fmla="*/ 1482918 h 2171893"/>
              <a:gd name="connsiteX236" fmla="*/ 323850 w 2403475"/>
              <a:gd name="connsiteY236" fmla="*/ 1476568 h 2171893"/>
              <a:gd name="connsiteX237" fmla="*/ 311150 w 2403475"/>
              <a:gd name="connsiteY237" fmla="*/ 1470218 h 2171893"/>
              <a:gd name="connsiteX238" fmla="*/ 282575 w 2403475"/>
              <a:gd name="connsiteY238" fmla="*/ 1457518 h 2171893"/>
              <a:gd name="connsiteX239" fmla="*/ 273050 w 2403475"/>
              <a:gd name="connsiteY239" fmla="*/ 1444818 h 2171893"/>
              <a:gd name="connsiteX240" fmla="*/ 263525 w 2403475"/>
              <a:gd name="connsiteY240" fmla="*/ 1425768 h 2171893"/>
              <a:gd name="connsiteX241" fmla="*/ 238125 w 2403475"/>
              <a:gd name="connsiteY241" fmla="*/ 1406718 h 2171893"/>
              <a:gd name="connsiteX242" fmla="*/ 228600 w 2403475"/>
              <a:gd name="connsiteY242" fmla="*/ 1390843 h 2171893"/>
              <a:gd name="connsiteX243" fmla="*/ 206375 w 2403475"/>
              <a:gd name="connsiteY243" fmla="*/ 1343218 h 2171893"/>
              <a:gd name="connsiteX244" fmla="*/ 203200 w 2403475"/>
              <a:gd name="connsiteY244" fmla="*/ 1273368 h 2171893"/>
              <a:gd name="connsiteX245" fmla="*/ 196850 w 2403475"/>
              <a:gd name="connsiteY245" fmla="*/ 1260668 h 2171893"/>
              <a:gd name="connsiteX246" fmla="*/ 190500 w 2403475"/>
              <a:gd name="connsiteY246" fmla="*/ 1251143 h 2171893"/>
              <a:gd name="connsiteX247" fmla="*/ 184150 w 2403475"/>
              <a:gd name="connsiteY247" fmla="*/ 1238443 h 2171893"/>
              <a:gd name="connsiteX248" fmla="*/ 171450 w 2403475"/>
              <a:gd name="connsiteY248" fmla="*/ 1228918 h 2171893"/>
              <a:gd name="connsiteX249" fmla="*/ 158750 w 2403475"/>
              <a:gd name="connsiteY249" fmla="*/ 1193993 h 2171893"/>
              <a:gd name="connsiteX250" fmla="*/ 165100 w 2403475"/>
              <a:gd name="connsiteY250" fmla="*/ 1168593 h 2171893"/>
              <a:gd name="connsiteX251" fmla="*/ 184150 w 2403475"/>
              <a:gd name="connsiteY251" fmla="*/ 1149543 h 2171893"/>
              <a:gd name="connsiteX252" fmla="*/ 190500 w 2403475"/>
              <a:gd name="connsiteY252" fmla="*/ 1130493 h 2171893"/>
              <a:gd name="connsiteX253" fmla="*/ 187325 w 2403475"/>
              <a:gd name="connsiteY253" fmla="*/ 1117793 h 2171893"/>
              <a:gd name="connsiteX254" fmla="*/ 155575 w 2403475"/>
              <a:gd name="connsiteY254" fmla="*/ 1076518 h 2171893"/>
              <a:gd name="connsiteX255" fmla="*/ 149225 w 2403475"/>
              <a:gd name="connsiteY255" fmla="*/ 1057468 h 2171893"/>
              <a:gd name="connsiteX256" fmla="*/ 133350 w 2403475"/>
              <a:gd name="connsiteY256" fmla="*/ 1025718 h 2171893"/>
              <a:gd name="connsiteX257" fmla="*/ 130175 w 2403475"/>
              <a:gd name="connsiteY257" fmla="*/ 997143 h 2171893"/>
              <a:gd name="connsiteX258" fmla="*/ 127000 w 2403475"/>
              <a:gd name="connsiteY258" fmla="*/ 987618 h 2171893"/>
              <a:gd name="connsiteX259" fmla="*/ 114300 w 2403475"/>
              <a:gd name="connsiteY259" fmla="*/ 892368 h 2171893"/>
              <a:gd name="connsiteX260" fmla="*/ 120650 w 2403475"/>
              <a:gd name="connsiteY260" fmla="*/ 835218 h 2171893"/>
              <a:gd name="connsiteX261" fmla="*/ 127000 w 2403475"/>
              <a:gd name="connsiteY261" fmla="*/ 825693 h 2171893"/>
              <a:gd name="connsiteX262" fmla="*/ 130175 w 2403475"/>
              <a:gd name="connsiteY262" fmla="*/ 816168 h 2171893"/>
              <a:gd name="connsiteX263" fmla="*/ 127000 w 2403475"/>
              <a:gd name="connsiteY263" fmla="*/ 774893 h 2171893"/>
              <a:gd name="connsiteX264" fmla="*/ 107950 w 2403475"/>
              <a:gd name="connsiteY264" fmla="*/ 771718 h 2171893"/>
              <a:gd name="connsiteX265" fmla="*/ 73025 w 2403475"/>
              <a:gd name="connsiteY265" fmla="*/ 762193 h 2171893"/>
              <a:gd name="connsiteX266" fmla="*/ 76200 w 2403475"/>
              <a:gd name="connsiteY266" fmla="*/ 727268 h 2171893"/>
              <a:gd name="connsiteX267" fmla="*/ 82550 w 2403475"/>
              <a:gd name="connsiteY267" fmla="*/ 705043 h 2171893"/>
              <a:gd name="connsiteX268" fmla="*/ 79375 w 2403475"/>
              <a:gd name="connsiteY268" fmla="*/ 695518 h 2171893"/>
              <a:gd name="connsiteX269" fmla="*/ 57150 w 2403475"/>
              <a:gd name="connsiteY269" fmla="*/ 685993 h 2171893"/>
              <a:gd name="connsiteX270" fmla="*/ 31750 w 2403475"/>
              <a:gd name="connsiteY270" fmla="*/ 670118 h 2171893"/>
              <a:gd name="connsiteX271" fmla="*/ 25400 w 2403475"/>
              <a:gd name="connsiteY271" fmla="*/ 660593 h 2171893"/>
              <a:gd name="connsiteX272" fmla="*/ 12700 w 2403475"/>
              <a:gd name="connsiteY272" fmla="*/ 638368 h 2171893"/>
              <a:gd name="connsiteX273" fmla="*/ 9525 w 2403475"/>
              <a:gd name="connsiteY273" fmla="*/ 597093 h 2171893"/>
              <a:gd name="connsiteX274" fmla="*/ 0 w 2403475"/>
              <a:gd name="connsiteY274" fmla="*/ 565343 h 2171893"/>
              <a:gd name="connsiteX275" fmla="*/ 9525 w 2403475"/>
              <a:gd name="connsiteY275" fmla="*/ 539943 h 2171893"/>
              <a:gd name="connsiteX276" fmla="*/ 38100 w 2403475"/>
              <a:gd name="connsiteY276" fmla="*/ 485968 h 2171893"/>
              <a:gd name="connsiteX277" fmla="*/ 85725 w 2403475"/>
              <a:gd name="connsiteY277" fmla="*/ 422468 h 2171893"/>
              <a:gd name="connsiteX278" fmla="*/ 139700 w 2403475"/>
              <a:gd name="connsiteY278" fmla="*/ 304993 h 2171893"/>
              <a:gd name="connsiteX279" fmla="*/ 165100 w 2403475"/>
              <a:gd name="connsiteY279" fmla="*/ 177993 h 2171893"/>
              <a:gd name="connsiteX280" fmla="*/ 234950 w 2403475"/>
              <a:gd name="connsiteY280" fmla="*/ 139893 h 2171893"/>
              <a:gd name="connsiteX281" fmla="*/ 301625 w 2403475"/>
              <a:gd name="connsiteY281" fmla="*/ 60518 h 2171893"/>
              <a:gd name="connsiteX282" fmla="*/ 368300 w 2403475"/>
              <a:gd name="connsiteY282" fmla="*/ 47818 h 2171893"/>
              <a:gd name="connsiteX283" fmla="*/ 450850 w 2403475"/>
              <a:gd name="connsiteY283" fmla="*/ 193 h 2171893"/>
              <a:gd name="connsiteX284" fmla="*/ 539750 w 2403475"/>
              <a:gd name="connsiteY284" fmla="*/ 66868 h 2171893"/>
              <a:gd name="connsiteX285" fmla="*/ 619125 w 2403475"/>
              <a:gd name="connsiteY285" fmla="*/ 174818 h 2171893"/>
              <a:gd name="connsiteX286" fmla="*/ 733425 w 2403475"/>
              <a:gd name="connsiteY286" fmla="*/ 247843 h 2171893"/>
              <a:gd name="connsiteX0" fmla="*/ 771525 w 2403475"/>
              <a:gd name="connsiteY0" fmla="*/ 298643 h 2171893"/>
              <a:gd name="connsiteX1" fmla="*/ 879475 w 2403475"/>
              <a:gd name="connsiteY1" fmla="*/ 327218 h 2171893"/>
              <a:gd name="connsiteX2" fmla="*/ 1187450 w 2403475"/>
              <a:gd name="connsiteY2" fmla="*/ 378018 h 2171893"/>
              <a:gd name="connsiteX3" fmla="*/ 1206500 w 2403475"/>
              <a:gd name="connsiteY3" fmla="*/ 387543 h 2171893"/>
              <a:gd name="connsiteX4" fmla="*/ 1222375 w 2403475"/>
              <a:gd name="connsiteY4" fmla="*/ 412943 h 2171893"/>
              <a:gd name="connsiteX5" fmla="*/ 1244600 w 2403475"/>
              <a:gd name="connsiteY5" fmla="*/ 431993 h 2171893"/>
              <a:gd name="connsiteX6" fmla="*/ 1270000 w 2403475"/>
              <a:gd name="connsiteY6" fmla="*/ 435168 h 2171893"/>
              <a:gd name="connsiteX7" fmla="*/ 1279525 w 2403475"/>
              <a:gd name="connsiteY7" fmla="*/ 454218 h 2171893"/>
              <a:gd name="connsiteX8" fmla="*/ 1285875 w 2403475"/>
              <a:gd name="connsiteY8" fmla="*/ 463743 h 2171893"/>
              <a:gd name="connsiteX9" fmla="*/ 1289050 w 2403475"/>
              <a:gd name="connsiteY9" fmla="*/ 476443 h 2171893"/>
              <a:gd name="connsiteX10" fmla="*/ 1295400 w 2403475"/>
              <a:gd name="connsiteY10" fmla="*/ 489143 h 2171893"/>
              <a:gd name="connsiteX11" fmla="*/ 1298575 w 2403475"/>
              <a:gd name="connsiteY11" fmla="*/ 505018 h 2171893"/>
              <a:gd name="connsiteX12" fmla="*/ 1304925 w 2403475"/>
              <a:gd name="connsiteY12" fmla="*/ 524068 h 2171893"/>
              <a:gd name="connsiteX13" fmla="*/ 1311275 w 2403475"/>
              <a:gd name="connsiteY13" fmla="*/ 549468 h 2171893"/>
              <a:gd name="connsiteX14" fmla="*/ 1314450 w 2403475"/>
              <a:gd name="connsiteY14" fmla="*/ 558993 h 2171893"/>
              <a:gd name="connsiteX15" fmla="*/ 1317625 w 2403475"/>
              <a:gd name="connsiteY15" fmla="*/ 571693 h 2171893"/>
              <a:gd name="connsiteX16" fmla="*/ 1327150 w 2403475"/>
              <a:gd name="connsiteY16" fmla="*/ 587568 h 2171893"/>
              <a:gd name="connsiteX17" fmla="*/ 1330325 w 2403475"/>
              <a:gd name="connsiteY17" fmla="*/ 600268 h 2171893"/>
              <a:gd name="connsiteX18" fmla="*/ 1336675 w 2403475"/>
              <a:gd name="connsiteY18" fmla="*/ 609793 h 2171893"/>
              <a:gd name="connsiteX19" fmla="*/ 1339850 w 2403475"/>
              <a:gd name="connsiteY19" fmla="*/ 625668 h 2171893"/>
              <a:gd name="connsiteX20" fmla="*/ 1343025 w 2403475"/>
              <a:gd name="connsiteY20" fmla="*/ 635193 h 2171893"/>
              <a:gd name="connsiteX21" fmla="*/ 1346200 w 2403475"/>
              <a:gd name="connsiteY21" fmla="*/ 647893 h 2171893"/>
              <a:gd name="connsiteX22" fmla="*/ 1352550 w 2403475"/>
              <a:gd name="connsiteY22" fmla="*/ 666943 h 2171893"/>
              <a:gd name="connsiteX23" fmla="*/ 1365250 w 2403475"/>
              <a:gd name="connsiteY23" fmla="*/ 685993 h 2171893"/>
              <a:gd name="connsiteX24" fmla="*/ 1371600 w 2403475"/>
              <a:gd name="connsiteY24" fmla="*/ 695518 h 2171893"/>
              <a:gd name="connsiteX25" fmla="*/ 1390650 w 2403475"/>
              <a:gd name="connsiteY25" fmla="*/ 730443 h 2171893"/>
              <a:gd name="connsiteX26" fmla="*/ 1400175 w 2403475"/>
              <a:gd name="connsiteY26" fmla="*/ 739968 h 2171893"/>
              <a:gd name="connsiteX27" fmla="*/ 1441450 w 2403475"/>
              <a:gd name="connsiteY27" fmla="*/ 743143 h 2171893"/>
              <a:gd name="connsiteX28" fmla="*/ 1454150 w 2403475"/>
              <a:gd name="connsiteY28" fmla="*/ 749493 h 2171893"/>
              <a:gd name="connsiteX29" fmla="*/ 1457325 w 2403475"/>
              <a:gd name="connsiteY29" fmla="*/ 759018 h 2171893"/>
              <a:gd name="connsiteX30" fmla="*/ 1466850 w 2403475"/>
              <a:gd name="connsiteY30" fmla="*/ 774893 h 2171893"/>
              <a:gd name="connsiteX31" fmla="*/ 1444625 w 2403475"/>
              <a:gd name="connsiteY31" fmla="*/ 790768 h 2171893"/>
              <a:gd name="connsiteX32" fmla="*/ 1403350 w 2403475"/>
              <a:gd name="connsiteY32" fmla="*/ 812993 h 2171893"/>
              <a:gd name="connsiteX33" fmla="*/ 1393825 w 2403475"/>
              <a:gd name="connsiteY33" fmla="*/ 844743 h 2171893"/>
              <a:gd name="connsiteX34" fmla="*/ 1390650 w 2403475"/>
              <a:gd name="connsiteY34" fmla="*/ 882843 h 2171893"/>
              <a:gd name="connsiteX35" fmla="*/ 1393825 w 2403475"/>
              <a:gd name="connsiteY35" fmla="*/ 914593 h 2171893"/>
              <a:gd name="connsiteX36" fmla="*/ 1397000 w 2403475"/>
              <a:gd name="connsiteY36" fmla="*/ 924118 h 2171893"/>
              <a:gd name="connsiteX37" fmla="*/ 1406525 w 2403475"/>
              <a:gd name="connsiteY37" fmla="*/ 927293 h 2171893"/>
              <a:gd name="connsiteX38" fmla="*/ 1431925 w 2403475"/>
              <a:gd name="connsiteY38" fmla="*/ 933643 h 2171893"/>
              <a:gd name="connsiteX39" fmla="*/ 1466850 w 2403475"/>
              <a:gd name="connsiteY39" fmla="*/ 943168 h 2171893"/>
              <a:gd name="connsiteX40" fmla="*/ 1466850 w 2403475"/>
              <a:gd name="connsiteY40" fmla="*/ 943168 h 2171893"/>
              <a:gd name="connsiteX41" fmla="*/ 1489075 w 2403475"/>
              <a:gd name="connsiteY41" fmla="*/ 949518 h 2171893"/>
              <a:gd name="connsiteX42" fmla="*/ 1501775 w 2403475"/>
              <a:gd name="connsiteY42" fmla="*/ 962218 h 2171893"/>
              <a:gd name="connsiteX43" fmla="*/ 1546225 w 2403475"/>
              <a:gd name="connsiteY43" fmla="*/ 968568 h 2171893"/>
              <a:gd name="connsiteX44" fmla="*/ 1558925 w 2403475"/>
              <a:gd name="connsiteY44" fmla="*/ 974918 h 2171893"/>
              <a:gd name="connsiteX45" fmla="*/ 1565275 w 2403475"/>
              <a:gd name="connsiteY45" fmla="*/ 987618 h 2171893"/>
              <a:gd name="connsiteX46" fmla="*/ 1574800 w 2403475"/>
              <a:gd name="connsiteY46" fmla="*/ 990793 h 2171893"/>
              <a:gd name="connsiteX47" fmla="*/ 1603375 w 2403475"/>
              <a:gd name="connsiteY47" fmla="*/ 1000318 h 2171893"/>
              <a:gd name="connsiteX48" fmla="*/ 1616075 w 2403475"/>
              <a:gd name="connsiteY48" fmla="*/ 1013018 h 2171893"/>
              <a:gd name="connsiteX49" fmla="*/ 1635125 w 2403475"/>
              <a:gd name="connsiteY49" fmla="*/ 1025718 h 2171893"/>
              <a:gd name="connsiteX50" fmla="*/ 1676400 w 2403475"/>
              <a:gd name="connsiteY50" fmla="*/ 1047943 h 2171893"/>
              <a:gd name="connsiteX51" fmla="*/ 1685925 w 2403475"/>
              <a:gd name="connsiteY51" fmla="*/ 1051118 h 2171893"/>
              <a:gd name="connsiteX52" fmla="*/ 1704975 w 2403475"/>
              <a:gd name="connsiteY52" fmla="*/ 1060643 h 2171893"/>
              <a:gd name="connsiteX53" fmla="*/ 1720850 w 2403475"/>
              <a:gd name="connsiteY53" fmla="*/ 1073343 h 2171893"/>
              <a:gd name="connsiteX54" fmla="*/ 1730375 w 2403475"/>
              <a:gd name="connsiteY54" fmla="*/ 1076518 h 2171893"/>
              <a:gd name="connsiteX55" fmla="*/ 1739900 w 2403475"/>
              <a:gd name="connsiteY55" fmla="*/ 1082868 h 2171893"/>
              <a:gd name="connsiteX56" fmla="*/ 1746250 w 2403475"/>
              <a:gd name="connsiteY56" fmla="*/ 1108268 h 2171893"/>
              <a:gd name="connsiteX57" fmla="*/ 1752600 w 2403475"/>
              <a:gd name="connsiteY57" fmla="*/ 1117793 h 2171893"/>
              <a:gd name="connsiteX58" fmla="*/ 1781175 w 2403475"/>
              <a:gd name="connsiteY58" fmla="*/ 1143193 h 2171893"/>
              <a:gd name="connsiteX59" fmla="*/ 1793875 w 2403475"/>
              <a:gd name="connsiteY59" fmla="*/ 1149543 h 2171893"/>
              <a:gd name="connsiteX60" fmla="*/ 1819275 w 2403475"/>
              <a:gd name="connsiteY60" fmla="*/ 1165418 h 2171893"/>
              <a:gd name="connsiteX61" fmla="*/ 1841500 w 2403475"/>
              <a:gd name="connsiteY61" fmla="*/ 1178118 h 2171893"/>
              <a:gd name="connsiteX62" fmla="*/ 1854200 w 2403475"/>
              <a:gd name="connsiteY62" fmla="*/ 1187643 h 2171893"/>
              <a:gd name="connsiteX63" fmla="*/ 1873250 w 2403475"/>
              <a:gd name="connsiteY63" fmla="*/ 1193993 h 2171893"/>
              <a:gd name="connsiteX64" fmla="*/ 1879600 w 2403475"/>
              <a:gd name="connsiteY64" fmla="*/ 1203518 h 2171893"/>
              <a:gd name="connsiteX65" fmla="*/ 1905000 w 2403475"/>
              <a:gd name="connsiteY65" fmla="*/ 1209868 h 2171893"/>
              <a:gd name="connsiteX66" fmla="*/ 1914525 w 2403475"/>
              <a:gd name="connsiteY66" fmla="*/ 1213043 h 2171893"/>
              <a:gd name="connsiteX67" fmla="*/ 1930400 w 2403475"/>
              <a:gd name="connsiteY67" fmla="*/ 1222568 h 2171893"/>
              <a:gd name="connsiteX68" fmla="*/ 1946275 w 2403475"/>
              <a:gd name="connsiteY68" fmla="*/ 1225743 h 2171893"/>
              <a:gd name="connsiteX69" fmla="*/ 1974850 w 2403475"/>
              <a:gd name="connsiteY69" fmla="*/ 1244793 h 2171893"/>
              <a:gd name="connsiteX70" fmla="*/ 1984375 w 2403475"/>
              <a:gd name="connsiteY70" fmla="*/ 1251143 h 2171893"/>
              <a:gd name="connsiteX71" fmla="*/ 1993900 w 2403475"/>
              <a:gd name="connsiteY71" fmla="*/ 1254318 h 2171893"/>
              <a:gd name="connsiteX72" fmla="*/ 2051050 w 2403475"/>
              <a:gd name="connsiteY72" fmla="*/ 1254318 h 2171893"/>
              <a:gd name="connsiteX73" fmla="*/ 2057400 w 2403475"/>
              <a:gd name="connsiteY73" fmla="*/ 1263843 h 2171893"/>
              <a:gd name="connsiteX74" fmla="*/ 2101850 w 2403475"/>
              <a:gd name="connsiteY74" fmla="*/ 1267018 h 2171893"/>
              <a:gd name="connsiteX75" fmla="*/ 2114550 w 2403475"/>
              <a:gd name="connsiteY75" fmla="*/ 1298768 h 2171893"/>
              <a:gd name="connsiteX76" fmla="*/ 2117725 w 2403475"/>
              <a:gd name="connsiteY76" fmla="*/ 1308293 h 2171893"/>
              <a:gd name="connsiteX77" fmla="*/ 2127250 w 2403475"/>
              <a:gd name="connsiteY77" fmla="*/ 1314643 h 2171893"/>
              <a:gd name="connsiteX78" fmla="*/ 2136775 w 2403475"/>
              <a:gd name="connsiteY78" fmla="*/ 1324168 h 2171893"/>
              <a:gd name="connsiteX79" fmla="*/ 2155825 w 2403475"/>
              <a:gd name="connsiteY79" fmla="*/ 1333693 h 2171893"/>
              <a:gd name="connsiteX80" fmla="*/ 2174875 w 2403475"/>
              <a:gd name="connsiteY80" fmla="*/ 1349568 h 2171893"/>
              <a:gd name="connsiteX81" fmla="*/ 2184400 w 2403475"/>
              <a:gd name="connsiteY81" fmla="*/ 1397193 h 2171893"/>
              <a:gd name="connsiteX82" fmla="*/ 2190750 w 2403475"/>
              <a:gd name="connsiteY82" fmla="*/ 1413068 h 2171893"/>
              <a:gd name="connsiteX83" fmla="*/ 2200275 w 2403475"/>
              <a:gd name="connsiteY83" fmla="*/ 1419418 h 2171893"/>
              <a:gd name="connsiteX84" fmla="*/ 2232025 w 2403475"/>
              <a:gd name="connsiteY84" fmla="*/ 1438468 h 2171893"/>
              <a:gd name="connsiteX85" fmla="*/ 2254250 w 2403475"/>
              <a:gd name="connsiteY85" fmla="*/ 1454343 h 2171893"/>
              <a:gd name="connsiteX86" fmla="*/ 2263775 w 2403475"/>
              <a:gd name="connsiteY86" fmla="*/ 1489268 h 2171893"/>
              <a:gd name="connsiteX87" fmla="*/ 2266950 w 2403475"/>
              <a:gd name="connsiteY87" fmla="*/ 1508318 h 2171893"/>
              <a:gd name="connsiteX88" fmla="*/ 2273300 w 2403475"/>
              <a:gd name="connsiteY88" fmla="*/ 1543243 h 2171893"/>
              <a:gd name="connsiteX89" fmla="*/ 2276475 w 2403475"/>
              <a:gd name="connsiteY89" fmla="*/ 1552768 h 2171893"/>
              <a:gd name="connsiteX90" fmla="*/ 2301875 w 2403475"/>
              <a:gd name="connsiteY90" fmla="*/ 1562293 h 2171893"/>
              <a:gd name="connsiteX91" fmla="*/ 2311400 w 2403475"/>
              <a:gd name="connsiteY91" fmla="*/ 1568643 h 2171893"/>
              <a:gd name="connsiteX92" fmla="*/ 2317750 w 2403475"/>
              <a:gd name="connsiteY92" fmla="*/ 1578168 h 2171893"/>
              <a:gd name="connsiteX93" fmla="*/ 2327275 w 2403475"/>
              <a:gd name="connsiteY93" fmla="*/ 1587693 h 2171893"/>
              <a:gd name="connsiteX94" fmla="*/ 2336800 w 2403475"/>
              <a:gd name="connsiteY94" fmla="*/ 1648018 h 2171893"/>
              <a:gd name="connsiteX95" fmla="*/ 2333625 w 2403475"/>
              <a:gd name="connsiteY95" fmla="*/ 1676593 h 2171893"/>
              <a:gd name="connsiteX96" fmla="*/ 2324100 w 2403475"/>
              <a:gd name="connsiteY96" fmla="*/ 1686118 h 2171893"/>
              <a:gd name="connsiteX97" fmla="*/ 2317750 w 2403475"/>
              <a:gd name="connsiteY97" fmla="*/ 1695643 h 2171893"/>
              <a:gd name="connsiteX98" fmla="*/ 2305050 w 2403475"/>
              <a:gd name="connsiteY98" fmla="*/ 1733743 h 2171893"/>
              <a:gd name="connsiteX99" fmla="*/ 2317750 w 2403475"/>
              <a:gd name="connsiteY99" fmla="*/ 1752793 h 2171893"/>
              <a:gd name="connsiteX100" fmla="*/ 2320925 w 2403475"/>
              <a:gd name="connsiteY100" fmla="*/ 1762318 h 2171893"/>
              <a:gd name="connsiteX101" fmla="*/ 2324100 w 2403475"/>
              <a:gd name="connsiteY101" fmla="*/ 1816293 h 2171893"/>
              <a:gd name="connsiteX102" fmla="*/ 2336800 w 2403475"/>
              <a:gd name="connsiteY102" fmla="*/ 1835343 h 2171893"/>
              <a:gd name="connsiteX103" fmla="*/ 2346325 w 2403475"/>
              <a:gd name="connsiteY103" fmla="*/ 1870268 h 2171893"/>
              <a:gd name="connsiteX104" fmla="*/ 2352675 w 2403475"/>
              <a:gd name="connsiteY104" fmla="*/ 1889318 h 2171893"/>
              <a:gd name="connsiteX105" fmla="*/ 2355850 w 2403475"/>
              <a:gd name="connsiteY105" fmla="*/ 1936943 h 2171893"/>
              <a:gd name="connsiteX106" fmla="*/ 2384425 w 2403475"/>
              <a:gd name="connsiteY106" fmla="*/ 1955993 h 2171893"/>
              <a:gd name="connsiteX107" fmla="*/ 2393950 w 2403475"/>
              <a:gd name="connsiteY107" fmla="*/ 1962343 h 2171893"/>
              <a:gd name="connsiteX108" fmla="*/ 2400300 w 2403475"/>
              <a:gd name="connsiteY108" fmla="*/ 1981393 h 2171893"/>
              <a:gd name="connsiteX109" fmla="*/ 2403475 w 2403475"/>
              <a:gd name="connsiteY109" fmla="*/ 1990918 h 2171893"/>
              <a:gd name="connsiteX110" fmla="*/ 2400300 w 2403475"/>
              <a:gd name="connsiteY110" fmla="*/ 2003618 h 2171893"/>
              <a:gd name="connsiteX111" fmla="*/ 2390775 w 2403475"/>
              <a:gd name="connsiteY111" fmla="*/ 2006793 h 2171893"/>
              <a:gd name="connsiteX112" fmla="*/ 2378075 w 2403475"/>
              <a:gd name="connsiteY112" fmla="*/ 2009968 h 2171893"/>
              <a:gd name="connsiteX113" fmla="*/ 2368550 w 2403475"/>
              <a:gd name="connsiteY113" fmla="*/ 2016318 h 2171893"/>
              <a:gd name="connsiteX114" fmla="*/ 2365375 w 2403475"/>
              <a:gd name="connsiteY114" fmla="*/ 2063943 h 2171893"/>
              <a:gd name="connsiteX115" fmla="*/ 2371725 w 2403475"/>
              <a:gd name="connsiteY115" fmla="*/ 2073468 h 2171893"/>
              <a:gd name="connsiteX116" fmla="*/ 2374900 w 2403475"/>
              <a:gd name="connsiteY116" fmla="*/ 2082993 h 2171893"/>
              <a:gd name="connsiteX117" fmla="*/ 2387600 w 2403475"/>
              <a:gd name="connsiteY117" fmla="*/ 2095693 h 2171893"/>
              <a:gd name="connsiteX118" fmla="*/ 2381250 w 2403475"/>
              <a:gd name="connsiteY118" fmla="*/ 2133793 h 2171893"/>
              <a:gd name="connsiteX119" fmla="*/ 2371725 w 2403475"/>
              <a:gd name="connsiteY119" fmla="*/ 2136968 h 2171893"/>
              <a:gd name="connsiteX120" fmla="*/ 2362200 w 2403475"/>
              <a:gd name="connsiteY120" fmla="*/ 2143318 h 2171893"/>
              <a:gd name="connsiteX121" fmla="*/ 2349500 w 2403475"/>
              <a:gd name="connsiteY121" fmla="*/ 2146493 h 2171893"/>
              <a:gd name="connsiteX122" fmla="*/ 2308225 w 2403475"/>
              <a:gd name="connsiteY122" fmla="*/ 2152843 h 2171893"/>
              <a:gd name="connsiteX123" fmla="*/ 2270125 w 2403475"/>
              <a:gd name="connsiteY123" fmla="*/ 2159193 h 2171893"/>
              <a:gd name="connsiteX124" fmla="*/ 2251075 w 2403475"/>
              <a:gd name="connsiteY124" fmla="*/ 2149668 h 2171893"/>
              <a:gd name="connsiteX125" fmla="*/ 2238375 w 2403475"/>
              <a:gd name="connsiteY125" fmla="*/ 2121093 h 2171893"/>
              <a:gd name="connsiteX126" fmla="*/ 2232025 w 2403475"/>
              <a:gd name="connsiteY126" fmla="*/ 2111568 h 2171893"/>
              <a:gd name="connsiteX127" fmla="*/ 2228850 w 2403475"/>
              <a:gd name="connsiteY127" fmla="*/ 2102043 h 2171893"/>
              <a:gd name="connsiteX128" fmla="*/ 2219325 w 2403475"/>
              <a:gd name="connsiteY128" fmla="*/ 2095693 h 2171893"/>
              <a:gd name="connsiteX129" fmla="*/ 2206625 w 2403475"/>
              <a:gd name="connsiteY129" fmla="*/ 2076643 h 2171893"/>
              <a:gd name="connsiteX130" fmla="*/ 2193925 w 2403475"/>
              <a:gd name="connsiteY130" fmla="*/ 2067118 h 2171893"/>
              <a:gd name="connsiteX131" fmla="*/ 2149475 w 2403475"/>
              <a:gd name="connsiteY131" fmla="*/ 2051243 h 2171893"/>
              <a:gd name="connsiteX132" fmla="*/ 2130425 w 2403475"/>
              <a:gd name="connsiteY132" fmla="*/ 2038543 h 2171893"/>
              <a:gd name="connsiteX133" fmla="*/ 2120900 w 2403475"/>
              <a:gd name="connsiteY133" fmla="*/ 2029018 h 2171893"/>
              <a:gd name="connsiteX134" fmla="*/ 2089150 w 2403475"/>
              <a:gd name="connsiteY134" fmla="*/ 2025843 h 2171893"/>
              <a:gd name="connsiteX135" fmla="*/ 2032000 w 2403475"/>
              <a:gd name="connsiteY135" fmla="*/ 2016318 h 2171893"/>
              <a:gd name="connsiteX136" fmla="*/ 2016125 w 2403475"/>
              <a:gd name="connsiteY136" fmla="*/ 2009968 h 2171893"/>
              <a:gd name="connsiteX137" fmla="*/ 2006600 w 2403475"/>
              <a:gd name="connsiteY137" fmla="*/ 2000443 h 2171893"/>
              <a:gd name="connsiteX138" fmla="*/ 1952625 w 2403475"/>
              <a:gd name="connsiteY138" fmla="*/ 1990918 h 2171893"/>
              <a:gd name="connsiteX139" fmla="*/ 1930400 w 2403475"/>
              <a:gd name="connsiteY139" fmla="*/ 1978218 h 2171893"/>
              <a:gd name="connsiteX140" fmla="*/ 1908175 w 2403475"/>
              <a:gd name="connsiteY140" fmla="*/ 1968693 h 2171893"/>
              <a:gd name="connsiteX141" fmla="*/ 1851025 w 2403475"/>
              <a:gd name="connsiteY141" fmla="*/ 1971868 h 2171893"/>
              <a:gd name="connsiteX142" fmla="*/ 1831975 w 2403475"/>
              <a:gd name="connsiteY142" fmla="*/ 1978218 h 2171893"/>
              <a:gd name="connsiteX143" fmla="*/ 1803400 w 2403475"/>
              <a:gd name="connsiteY143" fmla="*/ 1984568 h 2171893"/>
              <a:gd name="connsiteX144" fmla="*/ 1778000 w 2403475"/>
              <a:gd name="connsiteY144" fmla="*/ 1994093 h 2171893"/>
              <a:gd name="connsiteX145" fmla="*/ 1768475 w 2403475"/>
              <a:gd name="connsiteY145" fmla="*/ 2003618 h 2171893"/>
              <a:gd name="connsiteX146" fmla="*/ 1758950 w 2403475"/>
              <a:gd name="connsiteY146" fmla="*/ 2016318 h 2171893"/>
              <a:gd name="connsiteX147" fmla="*/ 1739900 w 2403475"/>
              <a:gd name="connsiteY147" fmla="*/ 2019493 h 2171893"/>
              <a:gd name="connsiteX148" fmla="*/ 1733550 w 2403475"/>
              <a:gd name="connsiteY148" fmla="*/ 2006793 h 2171893"/>
              <a:gd name="connsiteX149" fmla="*/ 1704975 w 2403475"/>
              <a:gd name="connsiteY149" fmla="*/ 2019493 h 2171893"/>
              <a:gd name="connsiteX150" fmla="*/ 1695450 w 2403475"/>
              <a:gd name="connsiteY150" fmla="*/ 2025843 h 2171893"/>
              <a:gd name="connsiteX151" fmla="*/ 1606550 w 2403475"/>
              <a:gd name="connsiteY151" fmla="*/ 2032193 h 2171893"/>
              <a:gd name="connsiteX152" fmla="*/ 1577975 w 2403475"/>
              <a:gd name="connsiteY152" fmla="*/ 2022668 h 2171893"/>
              <a:gd name="connsiteX153" fmla="*/ 1562100 w 2403475"/>
              <a:gd name="connsiteY153" fmla="*/ 2009968 h 2171893"/>
              <a:gd name="connsiteX154" fmla="*/ 1555750 w 2403475"/>
              <a:gd name="connsiteY154" fmla="*/ 2000443 h 2171893"/>
              <a:gd name="connsiteX155" fmla="*/ 1489075 w 2403475"/>
              <a:gd name="connsiteY155" fmla="*/ 1997268 h 2171893"/>
              <a:gd name="connsiteX156" fmla="*/ 1435100 w 2403475"/>
              <a:gd name="connsiteY156" fmla="*/ 1987743 h 2171893"/>
              <a:gd name="connsiteX157" fmla="*/ 1412875 w 2403475"/>
              <a:gd name="connsiteY157" fmla="*/ 1978218 h 2171893"/>
              <a:gd name="connsiteX158" fmla="*/ 1406525 w 2403475"/>
              <a:gd name="connsiteY158" fmla="*/ 1968693 h 2171893"/>
              <a:gd name="connsiteX159" fmla="*/ 1390650 w 2403475"/>
              <a:gd name="connsiteY159" fmla="*/ 1962343 h 2171893"/>
              <a:gd name="connsiteX160" fmla="*/ 1368425 w 2403475"/>
              <a:gd name="connsiteY160" fmla="*/ 1955993 h 2171893"/>
              <a:gd name="connsiteX161" fmla="*/ 1358900 w 2403475"/>
              <a:gd name="connsiteY161" fmla="*/ 1952818 h 2171893"/>
              <a:gd name="connsiteX162" fmla="*/ 1320800 w 2403475"/>
              <a:gd name="connsiteY162" fmla="*/ 1946468 h 2171893"/>
              <a:gd name="connsiteX163" fmla="*/ 1301750 w 2403475"/>
              <a:gd name="connsiteY163" fmla="*/ 1949643 h 2171893"/>
              <a:gd name="connsiteX164" fmla="*/ 1282700 w 2403475"/>
              <a:gd name="connsiteY164" fmla="*/ 1943293 h 2171893"/>
              <a:gd name="connsiteX165" fmla="*/ 1257300 w 2403475"/>
              <a:gd name="connsiteY165" fmla="*/ 1930593 h 2171893"/>
              <a:gd name="connsiteX166" fmla="*/ 1244600 w 2403475"/>
              <a:gd name="connsiteY166" fmla="*/ 1921068 h 2171893"/>
              <a:gd name="connsiteX167" fmla="*/ 1235075 w 2403475"/>
              <a:gd name="connsiteY167" fmla="*/ 1914718 h 2171893"/>
              <a:gd name="connsiteX168" fmla="*/ 1222375 w 2403475"/>
              <a:gd name="connsiteY168" fmla="*/ 1917893 h 2171893"/>
              <a:gd name="connsiteX169" fmla="*/ 1174750 w 2403475"/>
              <a:gd name="connsiteY169" fmla="*/ 1905193 h 2171893"/>
              <a:gd name="connsiteX170" fmla="*/ 1152525 w 2403475"/>
              <a:gd name="connsiteY170" fmla="*/ 1892493 h 2171893"/>
              <a:gd name="connsiteX171" fmla="*/ 1101725 w 2403475"/>
              <a:gd name="connsiteY171" fmla="*/ 1898843 h 2171893"/>
              <a:gd name="connsiteX172" fmla="*/ 1082675 w 2403475"/>
              <a:gd name="connsiteY172" fmla="*/ 1905193 h 2171893"/>
              <a:gd name="connsiteX173" fmla="*/ 1054100 w 2403475"/>
              <a:gd name="connsiteY173" fmla="*/ 1930593 h 2171893"/>
              <a:gd name="connsiteX174" fmla="*/ 1041400 w 2403475"/>
              <a:gd name="connsiteY174" fmla="*/ 1936943 h 2171893"/>
              <a:gd name="connsiteX175" fmla="*/ 1019175 w 2403475"/>
              <a:gd name="connsiteY175" fmla="*/ 1955993 h 2171893"/>
              <a:gd name="connsiteX176" fmla="*/ 1006475 w 2403475"/>
              <a:gd name="connsiteY176" fmla="*/ 1959168 h 2171893"/>
              <a:gd name="connsiteX177" fmla="*/ 996950 w 2403475"/>
              <a:gd name="connsiteY177" fmla="*/ 1962343 h 2171893"/>
              <a:gd name="connsiteX178" fmla="*/ 968375 w 2403475"/>
              <a:gd name="connsiteY178" fmla="*/ 1978218 h 2171893"/>
              <a:gd name="connsiteX179" fmla="*/ 949325 w 2403475"/>
              <a:gd name="connsiteY179" fmla="*/ 1984568 h 2171893"/>
              <a:gd name="connsiteX180" fmla="*/ 939800 w 2403475"/>
              <a:gd name="connsiteY180" fmla="*/ 1997268 h 2171893"/>
              <a:gd name="connsiteX181" fmla="*/ 927100 w 2403475"/>
              <a:gd name="connsiteY181" fmla="*/ 2000443 h 2171893"/>
              <a:gd name="connsiteX182" fmla="*/ 917575 w 2403475"/>
              <a:gd name="connsiteY182" fmla="*/ 2006793 h 2171893"/>
              <a:gd name="connsiteX183" fmla="*/ 895350 w 2403475"/>
              <a:gd name="connsiteY183" fmla="*/ 2013143 h 2171893"/>
              <a:gd name="connsiteX184" fmla="*/ 885825 w 2403475"/>
              <a:gd name="connsiteY184" fmla="*/ 2019493 h 2171893"/>
              <a:gd name="connsiteX185" fmla="*/ 876300 w 2403475"/>
              <a:gd name="connsiteY185" fmla="*/ 2029018 h 2171893"/>
              <a:gd name="connsiteX186" fmla="*/ 844550 w 2403475"/>
              <a:gd name="connsiteY186" fmla="*/ 2044893 h 2171893"/>
              <a:gd name="connsiteX187" fmla="*/ 838200 w 2403475"/>
              <a:gd name="connsiteY187" fmla="*/ 2063943 h 2171893"/>
              <a:gd name="connsiteX188" fmla="*/ 828675 w 2403475"/>
              <a:gd name="connsiteY188" fmla="*/ 2073468 h 2171893"/>
              <a:gd name="connsiteX189" fmla="*/ 790575 w 2403475"/>
              <a:gd name="connsiteY189" fmla="*/ 2086168 h 2171893"/>
              <a:gd name="connsiteX190" fmla="*/ 784225 w 2403475"/>
              <a:gd name="connsiteY190" fmla="*/ 2098868 h 2171893"/>
              <a:gd name="connsiteX191" fmla="*/ 765175 w 2403475"/>
              <a:gd name="connsiteY191" fmla="*/ 2111568 h 2171893"/>
              <a:gd name="connsiteX192" fmla="*/ 752475 w 2403475"/>
              <a:gd name="connsiteY192" fmla="*/ 2121093 h 2171893"/>
              <a:gd name="connsiteX193" fmla="*/ 727075 w 2403475"/>
              <a:gd name="connsiteY193" fmla="*/ 2136968 h 2171893"/>
              <a:gd name="connsiteX194" fmla="*/ 708025 w 2403475"/>
              <a:gd name="connsiteY194" fmla="*/ 2149668 h 2171893"/>
              <a:gd name="connsiteX195" fmla="*/ 698500 w 2403475"/>
              <a:gd name="connsiteY195" fmla="*/ 2156018 h 2171893"/>
              <a:gd name="connsiteX196" fmla="*/ 660400 w 2403475"/>
              <a:gd name="connsiteY196" fmla="*/ 2171893 h 2171893"/>
              <a:gd name="connsiteX197" fmla="*/ 638175 w 2403475"/>
              <a:gd name="connsiteY197" fmla="*/ 2165543 h 2171893"/>
              <a:gd name="connsiteX198" fmla="*/ 606425 w 2403475"/>
              <a:gd name="connsiteY198" fmla="*/ 2156018 h 2171893"/>
              <a:gd name="connsiteX199" fmla="*/ 596900 w 2403475"/>
              <a:gd name="connsiteY199" fmla="*/ 2162368 h 2171893"/>
              <a:gd name="connsiteX200" fmla="*/ 574675 w 2403475"/>
              <a:gd name="connsiteY200" fmla="*/ 2156018 h 2171893"/>
              <a:gd name="connsiteX201" fmla="*/ 565150 w 2403475"/>
              <a:gd name="connsiteY201" fmla="*/ 2146493 h 2171893"/>
              <a:gd name="connsiteX202" fmla="*/ 552450 w 2403475"/>
              <a:gd name="connsiteY202" fmla="*/ 2124268 h 2171893"/>
              <a:gd name="connsiteX203" fmla="*/ 546100 w 2403475"/>
              <a:gd name="connsiteY203" fmla="*/ 2105218 h 2171893"/>
              <a:gd name="connsiteX204" fmla="*/ 539750 w 2403475"/>
              <a:gd name="connsiteY204" fmla="*/ 2089343 h 2171893"/>
              <a:gd name="connsiteX205" fmla="*/ 536575 w 2403475"/>
              <a:gd name="connsiteY205" fmla="*/ 2070293 h 2171893"/>
              <a:gd name="connsiteX206" fmla="*/ 530225 w 2403475"/>
              <a:gd name="connsiteY206" fmla="*/ 2057593 h 2171893"/>
              <a:gd name="connsiteX207" fmla="*/ 523875 w 2403475"/>
              <a:gd name="connsiteY207" fmla="*/ 2019493 h 2171893"/>
              <a:gd name="connsiteX208" fmla="*/ 520700 w 2403475"/>
              <a:gd name="connsiteY208" fmla="*/ 1990918 h 2171893"/>
              <a:gd name="connsiteX209" fmla="*/ 508000 w 2403475"/>
              <a:gd name="connsiteY209" fmla="*/ 1971868 h 2171893"/>
              <a:gd name="connsiteX210" fmla="*/ 504825 w 2403475"/>
              <a:gd name="connsiteY210" fmla="*/ 1962343 h 2171893"/>
              <a:gd name="connsiteX211" fmla="*/ 482600 w 2403475"/>
              <a:gd name="connsiteY211" fmla="*/ 1930593 h 2171893"/>
              <a:gd name="connsiteX212" fmla="*/ 473075 w 2403475"/>
              <a:gd name="connsiteY212" fmla="*/ 1921068 h 2171893"/>
              <a:gd name="connsiteX213" fmla="*/ 463550 w 2403475"/>
              <a:gd name="connsiteY213" fmla="*/ 1902018 h 2171893"/>
              <a:gd name="connsiteX214" fmla="*/ 444500 w 2403475"/>
              <a:gd name="connsiteY214" fmla="*/ 1854393 h 2171893"/>
              <a:gd name="connsiteX215" fmla="*/ 438150 w 2403475"/>
              <a:gd name="connsiteY215" fmla="*/ 1844868 h 2171893"/>
              <a:gd name="connsiteX216" fmla="*/ 434975 w 2403475"/>
              <a:gd name="connsiteY216" fmla="*/ 1835343 h 2171893"/>
              <a:gd name="connsiteX217" fmla="*/ 419100 w 2403475"/>
              <a:gd name="connsiteY217" fmla="*/ 1816293 h 2171893"/>
              <a:gd name="connsiteX218" fmla="*/ 412750 w 2403475"/>
              <a:gd name="connsiteY218" fmla="*/ 1803593 h 2171893"/>
              <a:gd name="connsiteX219" fmla="*/ 406400 w 2403475"/>
              <a:gd name="connsiteY219" fmla="*/ 1794068 h 2171893"/>
              <a:gd name="connsiteX220" fmla="*/ 403225 w 2403475"/>
              <a:gd name="connsiteY220" fmla="*/ 1778193 h 2171893"/>
              <a:gd name="connsiteX221" fmla="*/ 393700 w 2403475"/>
              <a:gd name="connsiteY221" fmla="*/ 1749618 h 2171893"/>
              <a:gd name="connsiteX222" fmla="*/ 390525 w 2403475"/>
              <a:gd name="connsiteY222" fmla="*/ 1740093 h 2171893"/>
              <a:gd name="connsiteX223" fmla="*/ 387350 w 2403475"/>
              <a:gd name="connsiteY223" fmla="*/ 1730568 h 2171893"/>
              <a:gd name="connsiteX224" fmla="*/ 377825 w 2403475"/>
              <a:gd name="connsiteY224" fmla="*/ 1701993 h 2171893"/>
              <a:gd name="connsiteX225" fmla="*/ 374650 w 2403475"/>
              <a:gd name="connsiteY225" fmla="*/ 1686118 h 2171893"/>
              <a:gd name="connsiteX226" fmla="*/ 368300 w 2403475"/>
              <a:gd name="connsiteY226" fmla="*/ 1673418 h 2171893"/>
              <a:gd name="connsiteX227" fmla="*/ 371475 w 2403475"/>
              <a:gd name="connsiteY227" fmla="*/ 1657543 h 2171893"/>
              <a:gd name="connsiteX228" fmla="*/ 384175 w 2403475"/>
              <a:gd name="connsiteY228" fmla="*/ 1651193 h 2171893"/>
              <a:gd name="connsiteX229" fmla="*/ 434975 w 2403475"/>
              <a:gd name="connsiteY229" fmla="*/ 1644843 h 2171893"/>
              <a:gd name="connsiteX230" fmla="*/ 434975 w 2403475"/>
              <a:gd name="connsiteY230" fmla="*/ 1606743 h 2171893"/>
              <a:gd name="connsiteX231" fmla="*/ 431800 w 2403475"/>
              <a:gd name="connsiteY231" fmla="*/ 1521018 h 2171893"/>
              <a:gd name="connsiteX232" fmla="*/ 425450 w 2403475"/>
              <a:gd name="connsiteY232" fmla="*/ 1511493 h 2171893"/>
              <a:gd name="connsiteX233" fmla="*/ 422275 w 2403475"/>
              <a:gd name="connsiteY233" fmla="*/ 1501968 h 2171893"/>
              <a:gd name="connsiteX234" fmla="*/ 390525 w 2403475"/>
              <a:gd name="connsiteY234" fmla="*/ 1489268 h 2171893"/>
              <a:gd name="connsiteX235" fmla="*/ 365125 w 2403475"/>
              <a:gd name="connsiteY235" fmla="*/ 1482918 h 2171893"/>
              <a:gd name="connsiteX236" fmla="*/ 323850 w 2403475"/>
              <a:gd name="connsiteY236" fmla="*/ 1476568 h 2171893"/>
              <a:gd name="connsiteX237" fmla="*/ 311150 w 2403475"/>
              <a:gd name="connsiteY237" fmla="*/ 1470218 h 2171893"/>
              <a:gd name="connsiteX238" fmla="*/ 282575 w 2403475"/>
              <a:gd name="connsiteY238" fmla="*/ 1457518 h 2171893"/>
              <a:gd name="connsiteX239" fmla="*/ 273050 w 2403475"/>
              <a:gd name="connsiteY239" fmla="*/ 1444818 h 2171893"/>
              <a:gd name="connsiteX240" fmla="*/ 263525 w 2403475"/>
              <a:gd name="connsiteY240" fmla="*/ 1425768 h 2171893"/>
              <a:gd name="connsiteX241" fmla="*/ 238125 w 2403475"/>
              <a:gd name="connsiteY241" fmla="*/ 1406718 h 2171893"/>
              <a:gd name="connsiteX242" fmla="*/ 228600 w 2403475"/>
              <a:gd name="connsiteY242" fmla="*/ 1390843 h 2171893"/>
              <a:gd name="connsiteX243" fmla="*/ 206375 w 2403475"/>
              <a:gd name="connsiteY243" fmla="*/ 1343218 h 2171893"/>
              <a:gd name="connsiteX244" fmla="*/ 203200 w 2403475"/>
              <a:gd name="connsiteY244" fmla="*/ 1273368 h 2171893"/>
              <a:gd name="connsiteX245" fmla="*/ 196850 w 2403475"/>
              <a:gd name="connsiteY245" fmla="*/ 1260668 h 2171893"/>
              <a:gd name="connsiteX246" fmla="*/ 190500 w 2403475"/>
              <a:gd name="connsiteY246" fmla="*/ 1251143 h 2171893"/>
              <a:gd name="connsiteX247" fmla="*/ 184150 w 2403475"/>
              <a:gd name="connsiteY247" fmla="*/ 1238443 h 2171893"/>
              <a:gd name="connsiteX248" fmla="*/ 171450 w 2403475"/>
              <a:gd name="connsiteY248" fmla="*/ 1228918 h 2171893"/>
              <a:gd name="connsiteX249" fmla="*/ 158750 w 2403475"/>
              <a:gd name="connsiteY249" fmla="*/ 1193993 h 2171893"/>
              <a:gd name="connsiteX250" fmla="*/ 165100 w 2403475"/>
              <a:gd name="connsiteY250" fmla="*/ 1168593 h 2171893"/>
              <a:gd name="connsiteX251" fmla="*/ 184150 w 2403475"/>
              <a:gd name="connsiteY251" fmla="*/ 1149543 h 2171893"/>
              <a:gd name="connsiteX252" fmla="*/ 190500 w 2403475"/>
              <a:gd name="connsiteY252" fmla="*/ 1130493 h 2171893"/>
              <a:gd name="connsiteX253" fmla="*/ 187325 w 2403475"/>
              <a:gd name="connsiteY253" fmla="*/ 1117793 h 2171893"/>
              <a:gd name="connsiteX254" fmla="*/ 155575 w 2403475"/>
              <a:gd name="connsiteY254" fmla="*/ 1076518 h 2171893"/>
              <a:gd name="connsiteX255" fmla="*/ 149225 w 2403475"/>
              <a:gd name="connsiteY255" fmla="*/ 1057468 h 2171893"/>
              <a:gd name="connsiteX256" fmla="*/ 133350 w 2403475"/>
              <a:gd name="connsiteY256" fmla="*/ 1025718 h 2171893"/>
              <a:gd name="connsiteX257" fmla="*/ 130175 w 2403475"/>
              <a:gd name="connsiteY257" fmla="*/ 997143 h 2171893"/>
              <a:gd name="connsiteX258" fmla="*/ 127000 w 2403475"/>
              <a:gd name="connsiteY258" fmla="*/ 987618 h 2171893"/>
              <a:gd name="connsiteX259" fmla="*/ 114300 w 2403475"/>
              <a:gd name="connsiteY259" fmla="*/ 892368 h 2171893"/>
              <a:gd name="connsiteX260" fmla="*/ 120650 w 2403475"/>
              <a:gd name="connsiteY260" fmla="*/ 835218 h 2171893"/>
              <a:gd name="connsiteX261" fmla="*/ 127000 w 2403475"/>
              <a:gd name="connsiteY261" fmla="*/ 825693 h 2171893"/>
              <a:gd name="connsiteX262" fmla="*/ 130175 w 2403475"/>
              <a:gd name="connsiteY262" fmla="*/ 816168 h 2171893"/>
              <a:gd name="connsiteX263" fmla="*/ 127000 w 2403475"/>
              <a:gd name="connsiteY263" fmla="*/ 774893 h 2171893"/>
              <a:gd name="connsiteX264" fmla="*/ 107950 w 2403475"/>
              <a:gd name="connsiteY264" fmla="*/ 771718 h 2171893"/>
              <a:gd name="connsiteX265" fmla="*/ 73025 w 2403475"/>
              <a:gd name="connsiteY265" fmla="*/ 762193 h 2171893"/>
              <a:gd name="connsiteX266" fmla="*/ 76200 w 2403475"/>
              <a:gd name="connsiteY266" fmla="*/ 727268 h 2171893"/>
              <a:gd name="connsiteX267" fmla="*/ 82550 w 2403475"/>
              <a:gd name="connsiteY267" fmla="*/ 705043 h 2171893"/>
              <a:gd name="connsiteX268" fmla="*/ 79375 w 2403475"/>
              <a:gd name="connsiteY268" fmla="*/ 695518 h 2171893"/>
              <a:gd name="connsiteX269" fmla="*/ 57150 w 2403475"/>
              <a:gd name="connsiteY269" fmla="*/ 685993 h 2171893"/>
              <a:gd name="connsiteX270" fmla="*/ 31750 w 2403475"/>
              <a:gd name="connsiteY270" fmla="*/ 670118 h 2171893"/>
              <a:gd name="connsiteX271" fmla="*/ 25400 w 2403475"/>
              <a:gd name="connsiteY271" fmla="*/ 660593 h 2171893"/>
              <a:gd name="connsiteX272" fmla="*/ 12700 w 2403475"/>
              <a:gd name="connsiteY272" fmla="*/ 638368 h 2171893"/>
              <a:gd name="connsiteX273" fmla="*/ 9525 w 2403475"/>
              <a:gd name="connsiteY273" fmla="*/ 597093 h 2171893"/>
              <a:gd name="connsiteX274" fmla="*/ 0 w 2403475"/>
              <a:gd name="connsiteY274" fmla="*/ 565343 h 2171893"/>
              <a:gd name="connsiteX275" fmla="*/ 9525 w 2403475"/>
              <a:gd name="connsiteY275" fmla="*/ 539943 h 2171893"/>
              <a:gd name="connsiteX276" fmla="*/ 38100 w 2403475"/>
              <a:gd name="connsiteY276" fmla="*/ 485968 h 2171893"/>
              <a:gd name="connsiteX277" fmla="*/ 85725 w 2403475"/>
              <a:gd name="connsiteY277" fmla="*/ 422468 h 2171893"/>
              <a:gd name="connsiteX278" fmla="*/ 139700 w 2403475"/>
              <a:gd name="connsiteY278" fmla="*/ 304993 h 2171893"/>
              <a:gd name="connsiteX279" fmla="*/ 165100 w 2403475"/>
              <a:gd name="connsiteY279" fmla="*/ 177993 h 2171893"/>
              <a:gd name="connsiteX280" fmla="*/ 234950 w 2403475"/>
              <a:gd name="connsiteY280" fmla="*/ 139893 h 2171893"/>
              <a:gd name="connsiteX281" fmla="*/ 301625 w 2403475"/>
              <a:gd name="connsiteY281" fmla="*/ 60518 h 2171893"/>
              <a:gd name="connsiteX282" fmla="*/ 368300 w 2403475"/>
              <a:gd name="connsiteY282" fmla="*/ 47818 h 2171893"/>
              <a:gd name="connsiteX283" fmla="*/ 450850 w 2403475"/>
              <a:gd name="connsiteY283" fmla="*/ 193 h 2171893"/>
              <a:gd name="connsiteX284" fmla="*/ 539750 w 2403475"/>
              <a:gd name="connsiteY284" fmla="*/ 66868 h 2171893"/>
              <a:gd name="connsiteX285" fmla="*/ 619125 w 2403475"/>
              <a:gd name="connsiteY285" fmla="*/ 174818 h 2171893"/>
              <a:gd name="connsiteX286" fmla="*/ 733425 w 2403475"/>
              <a:gd name="connsiteY286" fmla="*/ 247843 h 2171893"/>
              <a:gd name="connsiteX0" fmla="*/ 771525 w 2403475"/>
              <a:gd name="connsiteY0" fmla="*/ 298643 h 2171893"/>
              <a:gd name="connsiteX1" fmla="*/ 879475 w 2403475"/>
              <a:gd name="connsiteY1" fmla="*/ 327218 h 2171893"/>
              <a:gd name="connsiteX2" fmla="*/ 1006475 w 2403475"/>
              <a:gd name="connsiteY2" fmla="*/ 343093 h 2171893"/>
              <a:gd name="connsiteX3" fmla="*/ 1206500 w 2403475"/>
              <a:gd name="connsiteY3" fmla="*/ 387543 h 2171893"/>
              <a:gd name="connsiteX4" fmla="*/ 1222375 w 2403475"/>
              <a:gd name="connsiteY4" fmla="*/ 412943 h 2171893"/>
              <a:gd name="connsiteX5" fmla="*/ 1244600 w 2403475"/>
              <a:gd name="connsiteY5" fmla="*/ 431993 h 2171893"/>
              <a:gd name="connsiteX6" fmla="*/ 1270000 w 2403475"/>
              <a:gd name="connsiteY6" fmla="*/ 435168 h 2171893"/>
              <a:gd name="connsiteX7" fmla="*/ 1279525 w 2403475"/>
              <a:gd name="connsiteY7" fmla="*/ 454218 h 2171893"/>
              <a:gd name="connsiteX8" fmla="*/ 1285875 w 2403475"/>
              <a:gd name="connsiteY8" fmla="*/ 463743 h 2171893"/>
              <a:gd name="connsiteX9" fmla="*/ 1289050 w 2403475"/>
              <a:gd name="connsiteY9" fmla="*/ 476443 h 2171893"/>
              <a:gd name="connsiteX10" fmla="*/ 1295400 w 2403475"/>
              <a:gd name="connsiteY10" fmla="*/ 489143 h 2171893"/>
              <a:gd name="connsiteX11" fmla="*/ 1298575 w 2403475"/>
              <a:gd name="connsiteY11" fmla="*/ 505018 h 2171893"/>
              <a:gd name="connsiteX12" fmla="*/ 1304925 w 2403475"/>
              <a:gd name="connsiteY12" fmla="*/ 524068 h 2171893"/>
              <a:gd name="connsiteX13" fmla="*/ 1311275 w 2403475"/>
              <a:gd name="connsiteY13" fmla="*/ 549468 h 2171893"/>
              <a:gd name="connsiteX14" fmla="*/ 1314450 w 2403475"/>
              <a:gd name="connsiteY14" fmla="*/ 558993 h 2171893"/>
              <a:gd name="connsiteX15" fmla="*/ 1317625 w 2403475"/>
              <a:gd name="connsiteY15" fmla="*/ 571693 h 2171893"/>
              <a:gd name="connsiteX16" fmla="*/ 1327150 w 2403475"/>
              <a:gd name="connsiteY16" fmla="*/ 587568 h 2171893"/>
              <a:gd name="connsiteX17" fmla="*/ 1330325 w 2403475"/>
              <a:gd name="connsiteY17" fmla="*/ 600268 h 2171893"/>
              <a:gd name="connsiteX18" fmla="*/ 1336675 w 2403475"/>
              <a:gd name="connsiteY18" fmla="*/ 609793 h 2171893"/>
              <a:gd name="connsiteX19" fmla="*/ 1339850 w 2403475"/>
              <a:gd name="connsiteY19" fmla="*/ 625668 h 2171893"/>
              <a:gd name="connsiteX20" fmla="*/ 1343025 w 2403475"/>
              <a:gd name="connsiteY20" fmla="*/ 635193 h 2171893"/>
              <a:gd name="connsiteX21" fmla="*/ 1346200 w 2403475"/>
              <a:gd name="connsiteY21" fmla="*/ 647893 h 2171893"/>
              <a:gd name="connsiteX22" fmla="*/ 1352550 w 2403475"/>
              <a:gd name="connsiteY22" fmla="*/ 666943 h 2171893"/>
              <a:gd name="connsiteX23" fmla="*/ 1365250 w 2403475"/>
              <a:gd name="connsiteY23" fmla="*/ 685993 h 2171893"/>
              <a:gd name="connsiteX24" fmla="*/ 1371600 w 2403475"/>
              <a:gd name="connsiteY24" fmla="*/ 695518 h 2171893"/>
              <a:gd name="connsiteX25" fmla="*/ 1390650 w 2403475"/>
              <a:gd name="connsiteY25" fmla="*/ 730443 h 2171893"/>
              <a:gd name="connsiteX26" fmla="*/ 1400175 w 2403475"/>
              <a:gd name="connsiteY26" fmla="*/ 739968 h 2171893"/>
              <a:gd name="connsiteX27" fmla="*/ 1441450 w 2403475"/>
              <a:gd name="connsiteY27" fmla="*/ 743143 h 2171893"/>
              <a:gd name="connsiteX28" fmla="*/ 1454150 w 2403475"/>
              <a:gd name="connsiteY28" fmla="*/ 749493 h 2171893"/>
              <a:gd name="connsiteX29" fmla="*/ 1457325 w 2403475"/>
              <a:gd name="connsiteY29" fmla="*/ 759018 h 2171893"/>
              <a:gd name="connsiteX30" fmla="*/ 1466850 w 2403475"/>
              <a:gd name="connsiteY30" fmla="*/ 774893 h 2171893"/>
              <a:gd name="connsiteX31" fmla="*/ 1444625 w 2403475"/>
              <a:gd name="connsiteY31" fmla="*/ 790768 h 2171893"/>
              <a:gd name="connsiteX32" fmla="*/ 1403350 w 2403475"/>
              <a:gd name="connsiteY32" fmla="*/ 812993 h 2171893"/>
              <a:gd name="connsiteX33" fmla="*/ 1393825 w 2403475"/>
              <a:gd name="connsiteY33" fmla="*/ 844743 h 2171893"/>
              <a:gd name="connsiteX34" fmla="*/ 1390650 w 2403475"/>
              <a:gd name="connsiteY34" fmla="*/ 882843 h 2171893"/>
              <a:gd name="connsiteX35" fmla="*/ 1393825 w 2403475"/>
              <a:gd name="connsiteY35" fmla="*/ 914593 h 2171893"/>
              <a:gd name="connsiteX36" fmla="*/ 1397000 w 2403475"/>
              <a:gd name="connsiteY36" fmla="*/ 924118 h 2171893"/>
              <a:gd name="connsiteX37" fmla="*/ 1406525 w 2403475"/>
              <a:gd name="connsiteY37" fmla="*/ 927293 h 2171893"/>
              <a:gd name="connsiteX38" fmla="*/ 1431925 w 2403475"/>
              <a:gd name="connsiteY38" fmla="*/ 933643 h 2171893"/>
              <a:gd name="connsiteX39" fmla="*/ 1466850 w 2403475"/>
              <a:gd name="connsiteY39" fmla="*/ 943168 h 2171893"/>
              <a:gd name="connsiteX40" fmla="*/ 1466850 w 2403475"/>
              <a:gd name="connsiteY40" fmla="*/ 943168 h 2171893"/>
              <a:gd name="connsiteX41" fmla="*/ 1489075 w 2403475"/>
              <a:gd name="connsiteY41" fmla="*/ 949518 h 2171893"/>
              <a:gd name="connsiteX42" fmla="*/ 1501775 w 2403475"/>
              <a:gd name="connsiteY42" fmla="*/ 962218 h 2171893"/>
              <a:gd name="connsiteX43" fmla="*/ 1546225 w 2403475"/>
              <a:gd name="connsiteY43" fmla="*/ 968568 h 2171893"/>
              <a:gd name="connsiteX44" fmla="*/ 1558925 w 2403475"/>
              <a:gd name="connsiteY44" fmla="*/ 974918 h 2171893"/>
              <a:gd name="connsiteX45" fmla="*/ 1565275 w 2403475"/>
              <a:gd name="connsiteY45" fmla="*/ 987618 h 2171893"/>
              <a:gd name="connsiteX46" fmla="*/ 1574800 w 2403475"/>
              <a:gd name="connsiteY46" fmla="*/ 990793 h 2171893"/>
              <a:gd name="connsiteX47" fmla="*/ 1603375 w 2403475"/>
              <a:gd name="connsiteY47" fmla="*/ 1000318 h 2171893"/>
              <a:gd name="connsiteX48" fmla="*/ 1616075 w 2403475"/>
              <a:gd name="connsiteY48" fmla="*/ 1013018 h 2171893"/>
              <a:gd name="connsiteX49" fmla="*/ 1635125 w 2403475"/>
              <a:gd name="connsiteY49" fmla="*/ 1025718 h 2171893"/>
              <a:gd name="connsiteX50" fmla="*/ 1676400 w 2403475"/>
              <a:gd name="connsiteY50" fmla="*/ 1047943 h 2171893"/>
              <a:gd name="connsiteX51" fmla="*/ 1685925 w 2403475"/>
              <a:gd name="connsiteY51" fmla="*/ 1051118 h 2171893"/>
              <a:gd name="connsiteX52" fmla="*/ 1704975 w 2403475"/>
              <a:gd name="connsiteY52" fmla="*/ 1060643 h 2171893"/>
              <a:gd name="connsiteX53" fmla="*/ 1720850 w 2403475"/>
              <a:gd name="connsiteY53" fmla="*/ 1073343 h 2171893"/>
              <a:gd name="connsiteX54" fmla="*/ 1730375 w 2403475"/>
              <a:gd name="connsiteY54" fmla="*/ 1076518 h 2171893"/>
              <a:gd name="connsiteX55" fmla="*/ 1739900 w 2403475"/>
              <a:gd name="connsiteY55" fmla="*/ 1082868 h 2171893"/>
              <a:gd name="connsiteX56" fmla="*/ 1746250 w 2403475"/>
              <a:gd name="connsiteY56" fmla="*/ 1108268 h 2171893"/>
              <a:gd name="connsiteX57" fmla="*/ 1752600 w 2403475"/>
              <a:gd name="connsiteY57" fmla="*/ 1117793 h 2171893"/>
              <a:gd name="connsiteX58" fmla="*/ 1781175 w 2403475"/>
              <a:gd name="connsiteY58" fmla="*/ 1143193 h 2171893"/>
              <a:gd name="connsiteX59" fmla="*/ 1793875 w 2403475"/>
              <a:gd name="connsiteY59" fmla="*/ 1149543 h 2171893"/>
              <a:gd name="connsiteX60" fmla="*/ 1819275 w 2403475"/>
              <a:gd name="connsiteY60" fmla="*/ 1165418 h 2171893"/>
              <a:gd name="connsiteX61" fmla="*/ 1841500 w 2403475"/>
              <a:gd name="connsiteY61" fmla="*/ 1178118 h 2171893"/>
              <a:gd name="connsiteX62" fmla="*/ 1854200 w 2403475"/>
              <a:gd name="connsiteY62" fmla="*/ 1187643 h 2171893"/>
              <a:gd name="connsiteX63" fmla="*/ 1873250 w 2403475"/>
              <a:gd name="connsiteY63" fmla="*/ 1193993 h 2171893"/>
              <a:gd name="connsiteX64" fmla="*/ 1879600 w 2403475"/>
              <a:gd name="connsiteY64" fmla="*/ 1203518 h 2171893"/>
              <a:gd name="connsiteX65" fmla="*/ 1905000 w 2403475"/>
              <a:gd name="connsiteY65" fmla="*/ 1209868 h 2171893"/>
              <a:gd name="connsiteX66" fmla="*/ 1914525 w 2403475"/>
              <a:gd name="connsiteY66" fmla="*/ 1213043 h 2171893"/>
              <a:gd name="connsiteX67" fmla="*/ 1930400 w 2403475"/>
              <a:gd name="connsiteY67" fmla="*/ 1222568 h 2171893"/>
              <a:gd name="connsiteX68" fmla="*/ 1946275 w 2403475"/>
              <a:gd name="connsiteY68" fmla="*/ 1225743 h 2171893"/>
              <a:gd name="connsiteX69" fmla="*/ 1974850 w 2403475"/>
              <a:gd name="connsiteY69" fmla="*/ 1244793 h 2171893"/>
              <a:gd name="connsiteX70" fmla="*/ 1984375 w 2403475"/>
              <a:gd name="connsiteY70" fmla="*/ 1251143 h 2171893"/>
              <a:gd name="connsiteX71" fmla="*/ 1993900 w 2403475"/>
              <a:gd name="connsiteY71" fmla="*/ 1254318 h 2171893"/>
              <a:gd name="connsiteX72" fmla="*/ 2051050 w 2403475"/>
              <a:gd name="connsiteY72" fmla="*/ 1254318 h 2171893"/>
              <a:gd name="connsiteX73" fmla="*/ 2057400 w 2403475"/>
              <a:gd name="connsiteY73" fmla="*/ 1263843 h 2171893"/>
              <a:gd name="connsiteX74" fmla="*/ 2101850 w 2403475"/>
              <a:gd name="connsiteY74" fmla="*/ 1267018 h 2171893"/>
              <a:gd name="connsiteX75" fmla="*/ 2114550 w 2403475"/>
              <a:gd name="connsiteY75" fmla="*/ 1298768 h 2171893"/>
              <a:gd name="connsiteX76" fmla="*/ 2117725 w 2403475"/>
              <a:gd name="connsiteY76" fmla="*/ 1308293 h 2171893"/>
              <a:gd name="connsiteX77" fmla="*/ 2127250 w 2403475"/>
              <a:gd name="connsiteY77" fmla="*/ 1314643 h 2171893"/>
              <a:gd name="connsiteX78" fmla="*/ 2136775 w 2403475"/>
              <a:gd name="connsiteY78" fmla="*/ 1324168 h 2171893"/>
              <a:gd name="connsiteX79" fmla="*/ 2155825 w 2403475"/>
              <a:gd name="connsiteY79" fmla="*/ 1333693 h 2171893"/>
              <a:gd name="connsiteX80" fmla="*/ 2174875 w 2403475"/>
              <a:gd name="connsiteY80" fmla="*/ 1349568 h 2171893"/>
              <a:gd name="connsiteX81" fmla="*/ 2184400 w 2403475"/>
              <a:gd name="connsiteY81" fmla="*/ 1397193 h 2171893"/>
              <a:gd name="connsiteX82" fmla="*/ 2190750 w 2403475"/>
              <a:gd name="connsiteY82" fmla="*/ 1413068 h 2171893"/>
              <a:gd name="connsiteX83" fmla="*/ 2200275 w 2403475"/>
              <a:gd name="connsiteY83" fmla="*/ 1419418 h 2171893"/>
              <a:gd name="connsiteX84" fmla="*/ 2232025 w 2403475"/>
              <a:gd name="connsiteY84" fmla="*/ 1438468 h 2171893"/>
              <a:gd name="connsiteX85" fmla="*/ 2254250 w 2403475"/>
              <a:gd name="connsiteY85" fmla="*/ 1454343 h 2171893"/>
              <a:gd name="connsiteX86" fmla="*/ 2263775 w 2403475"/>
              <a:gd name="connsiteY86" fmla="*/ 1489268 h 2171893"/>
              <a:gd name="connsiteX87" fmla="*/ 2266950 w 2403475"/>
              <a:gd name="connsiteY87" fmla="*/ 1508318 h 2171893"/>
              <a:gd name="connsiteX88" fmla="*/ 2273300 w 2403475"/>
              <a:gd name="connsiteY88" fmla="*/ 1543243 h 2171893"/>
              <a:gd name="connsiteX89" fmla="*/ 2276475 w 2403475"/>
              <a:gd name="connsiteY89" fmla="*/ 1552768 h 2171893"/>
              <a:gd name="connsiteX90" fmla="*/ 2301875 w 2403475"/>
              <a:gd name="connsiteY90" fmla="*/ 1562293 h 2171893"/>
              <a:gd name="connsiteX91" fmla="*/ 2311400 w 2403475"/>
              <a:gd name="connsiteY91" fmla="*/ 1568643 h 2171893"/>
              <a:gd name="connsiteX92" fmla="*/ 2317750 w 2403475"/>
              <a:gd name="connsiteY92" fmla="*/ 1578168 h 2171893"/>
              <a:gd name="connsiteX93" fmla="*/ 2327275 w 2403475"/>
              <a:gd name="connsiteY93" fmla="*/ 1587693 h 2171893"/>
              <a:gd name="connsiteX94" fmla="*/ 2336800 w 2403475"/>
              <a:gd name="connsiteY94" fmla="*/ 1648018 h 2171893"/>
              <a:gd name="connsiteX95" fmla="*/ 2333625 w 2403475"/>
              <a:gd name="connsiteY95" fmla="*/ 1676593 h 2171893"/>
              <a:gd name="connsiteX96" fmla="*/ 2324100 w 2403475"/>
              <a:gd name="connsiteY96" fmla="*/ 1686118 h 2171893"/>
              <a:gd name="connsiteX97" fmla="*/ 2317750 w 2403475"/>
              <a:gd name="connsiteY97" fmla="*/ 1695643 h 2171893"/>
              <a:gd name="connsiteX98" fmla="*/ 2305050 w 2403475"/>
              <a:gd name="connsiteY98" fmla="*/ 1733743 h 2171893"/>
              <a:gd name="connsiteX99" fmla="*/ 2317750 w 2403475"/>
              <a:gd name="connsiteY99" fmla="*/ 1752793 h 2171893"/>
              <a:gd name="connsiteX100" fmla="*/ 2320925 w 2403475"/>
              <a:gd name="connsiteY100" fmla="*/ 1762318 h 2171893"/>
              <a:gd name="connsiteX101" fmla="*/ 2324100 w 2403475"/>
              <a:gd name="connsiteY101" fmla="*/ 1816293 h 2171893"/>
              <a:gd name="connsiteX102" fmla="*/ 2336800 w 2403475"/>
              <a:gd name="connsiteY102" fmla="*/ 1835343 h 2171893"/>
              <a:gd name="connsiteX103" fmla="*/ 2346325 w 2403475"/>
              <a:gd name="connsiteY103" fmla="*/ 1870268 h 2171893"/>
              <a:gd name="connsiteX104" fmla="*/ 2352675 w 2403475"/>
              <a:gd name="connsiteY104" fmla="*/ 1889318 h 2171893"/>
              <a:gd name="connsiteX105" fmla="*/ 2355850 w 2403475"/>
              <a:gd name="connsiteY105" fmla="*/ 1936943 h 2171893"/>
              <a:gd name="connsiteX106" fmla="*/ 2384425 w 2403475"/>
              <a:gd name="connsiteY106" fmla="*/ 1955993 h 2171893"/>
              <a:gd name="connsiteX107" fmla="*/ 2393950 w 2403475"/>
              <a:gd name="connsiteY107" fmla="*/ 1962343 h 2171893"/>
              <a:gd name="connsiteX108" fmla="*/ 2400300 w 2403475"/>
              <a:gd name="connsiteY108" fmla="*/ 1981393 h 2171893"/>
              <a:gd name="connsiteX109" fmla="*/ 2403475 w 2403475"/>
              <a:gd name="connsiteY109" fmla="*/ 1990918 h 2171893"/>
              <a:gd name="connsiteX110" fmla="*/ 2400300 w 2403475"/>
              <a:gd name="connsiteY110" fmla="*/ 2003618 h 2171893"/>
              <a:gd name="connsiteX111" fmla="*/ 2390775 w 2403475"/>
              <a:gd name="connsiteY111" fmla="*/ 2006793 h 2171893"/>
              <a:gd name="connsiteX112" fmla="*/ 2378075 w 2403475"/>
              <a:gd name="connsiteY112" fmla="*/ 2009968 h 2171893"/>
              <a:gd name="connsiteX113" fmla="*/ 2368550 w 2403475"/>
              <a:gd name="connsiteY113" fmla="*/ 2016318 h 2171893"/>
              <a:gd name="connsiteX114" fmla="*/ 2365375 w 2403475"/>
              <a:gd name="connsiteY114" fmla="*/ 2063943 h 2171893"/>
              <a:gd name="connsiteX115" fmla="*/ 2371725 w 2403475"/>
              <a:gd name="connsiteY115" fmla="*/ 2073468 h 2171893"/>
              <a:gd name="connsiteX116" fmla="*/ 2374900 w 2403475"/>
              <a:gd name="connsiteY116" fmla="*/ 2082993 h 2171893"/>
              <a:gd name="connsiteX117" fmla="*/ 2387600 w 2403475"/>
              <a:gd name="connsiteY117" fmla="*/ 2095693 h 2171893"/>
              <a:gd name="connsiteX118" fmla="*/ 2381250 w 2403475"/>
              <a:gd name="connsiteY118" fmla="*/ 2133793 h 2171893"/>
              <a:gd name="connsiteX119" fmla="*/ 2371725 w 2403475"/>
              <a:gd name="connsiteY119" fmla="*/ 2136968 h 2171893"/>
              <a:gd name="connsiteX120" fmla="*/ 2362200 w 2403475"/>
              <a:gd name="connsiteY120" fmla="*/ 2143318 h 2171893"/>
              <a:gd name="connsiteX121" fmla="*/ 2349500 w 2403475"/>
              <a:gd name="connsiteY121" fmla="*/ 2146493 h 2171893"/>
              <a:gd name="connsiteX122" fmla="*/ 2308225 w 2403475"/>
              <a:gd name="connsiteY122" fmla="*/ 2152843 h 2171893"/>
              <a:gd name="connsiteX123" fmla="*/ 2270125 w 2403475"/>
              <a:gd name="connsiteY123" fmla="*/ 2159193 h 2171893"/>
              <a:gd name="connsiteX124" fmla="*/ 2251075 w 2403475"/>
              <a:gd name="connsiteY124" fmla="*/ 2149668 h 2171893"/>
              <a:gd name="connsiteX125" fmla="*/ 2238375 w 2403475"/>
              <a:gd name="connsiteY125" fmla="*/ 2121093 h 2171893"/>
              <a:gd name="connsiteX126" fmla="*/ 2232025 w 2403475"/>
              <a:gd name="connsiteY126" fmla="*/ 2111568 h 2171893"/>
              <a:gd name="connsiteX127" fmla="*/ 2228850 w 2403475"/>
              <a:gd name="connsiteY127" fmla="*/ 2102043 h 2171893"/>
              <a:gd name="connsiteX128" fmla="*/ 2219325 w 2403475"/>
              <a:gd name="connsiteY128" fmla="*/ 2095693 h 2171893"/>
              <a:gd name="connsiteX129" fmla="*/ 2206625 w 2403475"/>
              <a:gd name="connsiteY129" fmla="*/ 2076643 h 2171893"/>
              <a:gd name="connsiteX130" fmla="*/ 2193925 w 2403475"/>
              <a:gd name="connsiteY130" fmla="*/ 2067118 h 2171893"/>
              <a:gd name="connsiteX131" fmla="*/ 2149475 w 2403475"/>
              <a:gd name="connsiteY131" fmla="*/ 2051243 h 2171893"/>
              <a:gd name="connsiteX132" fmla="*/ 2130425 w 2403475"/>
              <a:gd name="connsiteY132" fmla="*/ 2038543 h 2171893"/>
              <a:gd name="connsiteX133" fmla="*/ 2120900 w 2403475"/>
              <a:gd name="connsiteY133" fmla="*/ 2029018 h 2171893"/>
              <a:gd name="connsiteX134" fmla="*/ 2089150 w 2403475"/>
              <a:gd name="connsiteY134" fmla="*/ 2025843 h 2171893"/>
              <a:gd name="connsiteX135" fmla="*/ 2032000 w 2403475"/>
              <a:gd name="connsiteY135" fmla="*/ 2016318 h 2171893"/>
              <a:gd name="connsiteX136" fmla="*/ 2016125 w 2403475"/>
              <a:gd name="connsiteY136" fmla="*/ 2009968 h 2171893"/>
              <a:gd name="connsiteX137" fmla="*/ 2006600 w 2403475"/>
              <a:gd name="connsiteY137" fmla="*/ 2000443 h 2171893"/>
              <a:gd name="connsiteX138" fmla="*/ 1952625 w 2403475"/>
              <a:gd name="connsiteY138" fmla="*/ 1990918 h 2171893"/>
              <a:gd name="connsiteX139" fmla="*/ 1930400 w 2403475"/>
              <a:gd name="connsiteY139" fmla="*/ 1978218 h 2171893"/>
              <a:gd name="connsiteX140" fmla="*/ 1908175 w 2403475"/>
              <a:gd name="connsiteY140" fmla="*/ 1968693 h 2171893"/>
              <a:gd name="connsiteX141" fmla="*/ 1851025 w 2403475"/>
              <a:gd name="connsiteY141" fmla="*/ 1971868 h 2171893"/>
              <a:gd name="connsiteX142" fmla="*/ 1831975 w 2403475"/>
              <a:gd name="connsiteY142" fmla="*/ 1978218 h 2171893"/>
              <a:gd name="connsiteX143" fmla="*/ 1803400 w 2403475"/>
              <a:gd name="connsiteY143" fmla="*/ 1984568 h 2171893"/>
              <a:gd name="connsiteX144" fmla="*/ 1778000 w 2403475"/>
              <a:gd name="connsiteY144" fmla="*/ 1994093 h 2171893"/>
              <a:gd name="connsiteX145" fmla="*/ 1768475 w 2403475"/>
              <a:gd name="connsiteY145" fmla="*/ 2003618 h 2171893"/>
              <a:gd name="connsiteX146" fmla="*/ 1758950 w 2403475"/>
              <a:gd name="connsiteY146" fmla="*/ 2016318 h 2171893"/>
              <a:gd name="connsiteX147" fmla="*/ 1739900 w 2403475"/>
              <a:gd name="connsiteY147" fmla="*/ 2019493 h 2171893"/>
              <a:gd name="connsiteX148" fmla="*/ 1733550 w 2403475"/>
              <a:gd name="connsiteY148" fmla="*/ 2006793 h 2171893"/>
              <a:gd name="connsiteX149" fmla="*/ 1704975 w 2403475"/>
              <a:gd name="connsiteY149" fmla="*/ 2019493 h 2171893"/>
              <a:gd name="connsiteX150" fmla="*/ 1695450 w 2403475"/>
              <a:gd name="connsiteY150" fmla="*/ 2025843 h 2171893"/>
              <a:gd name="connsiteX151" fmla="*/ 1606550 w 2403475"/>
              <a:gd name="connsiteY151" fmla="*/ 2032193 h 2171893"/>
              <a:gd name="connsiteX152" fmla="*/ 1577975 w 2403475"/>
              <a:gd name="connsiteY152" fmla="*/ 2022668 h 2171893"/>
              <a:gd name="connsiteX153" fmla="*/ 1562100 w 2403475"/>
              <a:gd name="connsiteY153" fmla="*/ 2009968 h 2171893"/>
              <a:gd name="connsiteX154" fmla="*/ 1555750 w 2403475"/>
              <a:gd name="connsiteY154" fmla="*/ 2000443 h 2171893"/>
              <a:gd name="connsiteX155" fmla="*/ 1489075 w 2403475"/>
              <a:gd name="connsiteY155" fmla="*/ 1997268 h 2171893"/>
              <a:gd name="connsiteX156" fmla="*/ 1435100 w 2403475"/>
              <a:gd name="connsiteY156" fmla="*/ 1987743 h 2171893"/>
              <a:gd name="connsiteX157" fmla="*/ 1412875 w 2403475"/>
              <a:gd name="connsiteY157" fmla="*/ 1978218 h 2171893"/>
              <a:gd name="connsiteX158" fmla="*/ 1406525 w 2403475"/>
              <a:gd name="connsiteY158" fmla="*/ 1968693 h 2171893"/>
              <a:gd name="connsiteX159" fmla="*/ 1390650 w 2403475"/>
              <a:gd name="connsiteY159" fmla="*/ 1962343 h 2171893"/>
              <a:gd name="connsiteX160" fmla="*/ 1368425 w 2403475"/>
              <a:gd name="connsiteY160" fmla="*/ 1955993 h 2171893"/>
              <a:gd name="connsiteX161" fmla="*/ 1358900 w 2403475"/>
              <a:gd name="connsiteY161" fmla="*/ 1952818 h 2171893"/>
              <a:gd name="connsiteX162" fmla="*/ 1320800 w 2403475"/>
              <a:gd name="connsiteY162" fmla="*/ 1946468 h 2171893"/>
              <a:gd name="connsiteX163" fmla="*/ 1301750 w 2403475"/>
              <a:gd name="connsiteY163" fmla="*/ 1949643 h 2171893"/>
              <a:gd name="connsiteX164" fmla="*/ 1282700 w 2403475"/>
              <a:gd name="connsiteY164" fmla="*/ 1943293 h 2171893"/>
              <a:gd name="connsiteX165" fmla="*/ 1257300 w 2403475"/>
              <a:gd name="connsiteY165" fmla="*/ 1930593 h 2171893"/>
              <a:gd name="connsiteX166" fmla="*/ 1244600 w 2403475"/>
              <a:gd name="connsiteY166" fmla="*/ 1921068 h 2171893"/>
              <a:gd name="connsiteX167" fmla="*/ 1235075 w 2403475"/>
              <a:gd name="connsiteY167" fmla="*/ 1914718 h 2171893"/>
              <a:gd name="connsiteX168" fmla="*/ 1222375 w 2403475"/>
              <a:gd name="connsiteY168" fmla="*/ 1917893 h 2171893"/>
              <a:gd name="connsiteX169" fmla="*/ 1174750 w 2403475"/>
              <a:gd name="connsiteY169" fmla="*/ 1905193 h 2171893"/>
              <a:gd name="connsiteX170" fmla="*/ 1152525 w 2403475"/>
              <a:gd name="connsiteY170" fmla="*/ 1892493 h 2171893"/>
              <a:gd name="connsiteX171" fmla="*/ 1101725 w 2403475"/>
              <a:gd name="connsiteY171" fmla="*/ 1898843 h 2171893"/>
              <a:gd name="connsiteX172" fmla="*/ 1082675 w 2403475"/>
              <a:gd name="connsiteY172" fmla="*/ 1905193 h 2171893"/>
              <a:gd name="connsiteX173" fmla="*/ 1054100 w 2403475"/>
              <a:gd name="connsiteY173" fmla="*/ 1930593 h 2171893"/>
              <a:gd name="connsiteX174" fmla="*/ 1041400 w 2403475"/>
              <a:gd name="connsiteY174" fmla="*/ 1936943 h 2171893"/>
              <a:gd name="connsiteX175" fmla="*/ 1019175 w 2403475"/>
              <a:gd name="connsiteY175" fmla="*/ 1955993 h 2171893"/>
              <a:gd name="connsiteX176" fmla="*/ 1006475 w 2403475"/>
              <a:gd name="connsiteY176" fmla="*/ 1959168 h 2171893"/>
              <a:gd name="connsiteX177" fmla="*/ 996950 w 2403475"/>
              <a:gd name="connsiteY177" fmla="*/ 1962343 h 2171893"/>
              <a:gd name="connsiteX178" fmla="*/ 968375 w 2403475"/>
              <a:gd name="connsiteY178" fmla="*/ 1978218 h 2171893"/>
              <a:gd name="connsiteX179" fmla="*/ 949325 w 2403475"/>
              <a:gd name="connsiteY179" fmla="*/ 1984568 h 2171893"/>
              <a:gd name="connsiteX180" fmla="*/ 939800 w 2403475"/>
              <a:gd name="connsiteY180" fmla="*/ 1997268 h 2171893"/>
              <a:gd name="connsiteX181" fmla="*/ 927100 w 2403475"/>
              <a:gd name="connsiteY181" fmla="*/ 2000443 h 2171893"/>
              <a:gd name="connsiteX182" fmla="*/ 917575 w 2403475"/>
              <a:gd name="connsiteY182" fmla="*/ 2006793 h 2171893"/>
              <a:gd name="connsiteX183" fmla="*/ 895350 w 2403475"/>
              <a:gd name="connsiteY183" fmla="*/ 2013143 h 2171893"/>
              <a:gd name="connsiteX184" fmla="*/ 885825 w 2403475"/>
              <a:gd name="connsiteY184" fmla="*/ 2019493 h 2171893"/>
              <a:gd name="connsiteX185" fmla="*/ 876300 w 2403475"/>
              <a:gd name="connsiteY185" fmla="*/ 2029018 h 2171893"/>
              <a:gd name="connsiteX186" fmla="*/ 844550 w 2403475"/>
              <a:gd name="connsiteY186" fmla="*/ 2044893 h 2171893"/>
              <a:gd name="connsiteX187" fmla="*/ 838200 w 2403475"/>
              <a:gd name="connsiteY187" fmla="*/ 2063943 h 2171893"/>
              <a:gd name="connsiteX188" fmla="*/ 828675 w 2403475"/>
              <a:gd name="connsiteY188" fmla="*/ 2073468 h 2171893"/>
              <a:gd name="connsiteX189" fmla="*/ 790575 w 2403475"/>
              <a:gd name="connsiteY189" fmla="*/ 2086168 h 2171893"/>
              <a:gd name="connsiteX190" fmla="*/ 784225 w 2403475"/>
              <a:gd name="connsiteY190" fmla="*/ 2098868 h 2171893"/>
              <a:gd name="connsiteX191" fmla="*/ 765175 w 2403475"/>
              <a:gd name="connsiteY191" fmla="*/ 2111568 h 2171893"/>
              <a:gd name="connsiteX192" fmla="*/ 752475 w 2403475"/>
              <a:gd name="connsiteY192" fmla="*/ 2121093 h 2171893"/>
              <a:gd name="connsiteX193" fmla="*/ 727075 w 2403475"/>
              <a:gd name="connsiteY193" fmla="*/ 2136968 h 2171893"/>
              <a:gd name="connsiteX194" fmla="*/ 708025 w 2403475"/>
              <a:gd name="connsiteY194" fmla="*/ 2149668 h 2171893"/>
              <a:gd name="connsiteX195" fmla="*/ 698500 w 2403475"/>
              <a:gd name="connsiteY195" fmla="*/ 2156018 h 2171893"/>
              <a:gd name="connsiteX196" fmla="*/ 660400 w 2403475"/>
              <a:gd name="connsiteY196" fmla="*/ 2171893 h 2171893"/>
              <a:gd name="connsiteX197" fmla="*/ 638175 w 2403475"/>
              <a:gd name="connsiteY197" fmla="*/ 2165543 h 2171893"/>
              <a:gd name="connsiteX198" fmla="*/ 606425 w 2403475"/>
              <a:gd name="connsiteY198" fmla="*/ 2156018 h 2171893"/>
              <a:gd name="connsiteX199" fmla="*/ 596900 w 2403475"/>
              <a:gd name="connsiteY199" fmla="*/ 2162368 h 2171893"/>
              <a:gd name="connsiteX200" fmla="*/ 574675 w 2403475"/>
              <a:gd name="connsiteY200" fmla="*/ 2156018 h 2171893"/>
              <a:gd name="connsiteX201" fmla="*/ 565150 w 2403475"/>
              <a:gd name="connsiteY201" fmla="*/ 2146493 h 2171893"/>
              <a:gd name="connsiteX202" fmla="*/ 552450 w 2403475"/>
              <a:gd name="connsiteY202" fmla="*/ 2124268 h 2171893"/>
              <a:gd name="connsiteX203" fmla="*/ 546100 w 2403475"/>
              <a:gd name="connsiteY203" fmla="*/ 2105218 h 2171893"/>
              <a:gd name="connsiteX204" fmla="*/ 539750 w 2403475"/>
              <a:gd name="connsiteY204" fmla="*/ 2089343 h 2171893"/>
              <a:gd name="connsiteX205" fmla="*/ 536575 w 2403475"/>
              <a:gd name="connsiteY205" fmla="*/ 2070293 h 2171893"/>
              <a:gd name="connsiteX206" fmla="*/ 530225 w 2403475"/>
              <a:gd name="connsiteY206" fmla="*/ 2057593 h 2171893"/>
              <a:gd name="connsiteX207" fmla="*/ 523875 w 2403475"/>
              <a:gd name="connsiteY207" fmla="*/ 2019493 h 2171893"/>
              <a:gd name="connsiteX208" fmla="*/ 520700 w 2403475"/>
              <a:gd name="connsiteY208" fmla="*/ 1990918 h 2171893"/>
              <a:gd name="connsiteX209" fmla="*/ 508000 w 2403475"/>
              <a:gd name="connsiteY209" fmla="*/ 1971868 h 2171893"/>
              <a:gd name="connsiteX210" fmla="*/ 504825 w 2403475"/>
              <a:gd name="connsiteY210" fmla="*/ 1962343 h 2171893"/>
              <a:gd name="connsiteX211" fmla="*/ 482600 w 2403475"/>
              <a:gd name="connsiteY211" fmla="*/ 1930593 h 2171893"/>
              <a:gd name="connsiteX212" fmla="*/ 473075 w 2403475"/>
              <a:gd name="connsiteY212" fmla="*/ 1921068 h 2171893"/>
              <a:gd name="connsiteX213" fmla="*/ 463550 w 2403475"/>
              <a:gd name="connsiteY213" fmla="*/ 1902018 h 2171893"/>
              <a:gd name="connsiteX214" fmla="*/ 444500 w 2403475"/>
              <a:gd name="connsiteY214" fmla="*/ 1854393 h 2171893"/>
              <a:gd name="connsiteX215" fmla="*/ 438150 w 2403475"/>
              <a:gd name="connsiteY215" fmla="*/ 1844868 h 2171893"/>
              <a:gd name="connsiteX216" fmla="*/ 434975 w 2403475"/>
              <a:gd name="connsiteY216" fmla="*/ 1835343 h 2171893"/>
              <a:gd name="connsiteX217" fmla="*/ 419100 w 2403475"/>
              <a:gd name="connsiteY217" fmla="*/ 1816293 h 2171893"/>
              <a:gd name="connsiteX218" fmla="*/ 412750 w 2403475"/>
              <a:gd name="connsiteY218" fmla="*/ 1803593 h 2171893"/>
              <a:gd name="connsiteX219" fmla="*/ 406400 w 2403475"/>
              <a:gd name="connsiteY219" fmla="*/ 1794068 h 2171893"/>
              <a:gd name="connsiteX220" fmla="*/ 403225 w 2403475"/>
              <a:gd name="connsiteY220" fmla="*/ 1778193 h 2171893"/>
              <a:gd name="connsiteX221" fmla="*/ 393700 w 2403475"/>
              <a:gd name="connsiteY221" fmla="*/ 1749618 h 2171893"/>
              <a:gd name="connsiteX222" fmla="*/ 390525 w 2403475"/>
              <a:gd name="connsiteY222" fmla="*/ 1740093 h 2171893"/>
              <a:gd name="connsiteX223" fmla="*/ 387350 w 2403475"/>
              <a:gd name="connsiteY223" fmla="*/ 1730568 h 2171893"/>
              <a:gd name="connsiteX224" fmla="*/ 377825 w 2403475"/>
              <a:gd name="connsiteY224" fmla="*/ 1701993 h 2171893"/>
              <a:gd name="connsiteX225" fmla="*/ 374650 w 2403475"/>
              <a:gd name="connsiteY225" fmla="*/ 1686118 h 2171893"/>
              <a:gd name="connsiteX226" fmla="*/ 368300 w 2403475"/>
              <a:gd name="connsiteY226" fmla="*/ 1673418 h 2171893"/>
              <a:gd name="connsiteX227" fmla="*/ 371475 w 2403475"/>
              <a:gd name="connsiteY227" fmla="*/ 1657543 h 2171893"/>
              <a:gd name="connsiteX228" fmla="*/ 384175 w 2403475"/>
              <a:gd name="connsiteY228" fmla="*/ 1651193 h 2171893"/>
              <a:gd name="connsiteX229" fmla="*/ 434975 w 2403475"/>
              <a:gd name="connsiteY229" fmla="*/ 1644843 h 2171893"/>
              <a:gd name="connsiteX230" fmla="*/ 434975 w 2403475"/>
              <a:gd name="connsiteY230" fmla="*/ 1606743 h 2171893"/>
              <a:gd name="connsiteX231" fmla="*/ 431800 w 2403475"/>
              <a:gd name="connsiteY231" fmla="*/ 1521018 h 2171893"/>
              <a:gd name="connsiteX232" fmla="*/ 425450 w 2403475"/>
              <a:gd name="connsiteY232" fmla="*/ 1511493 h 2171893"/>
              <a:gd name="connsiteX233" fmla="*/ 422275 w 2403475"/>
              <a:gd name="connsiteY233" fmla="*/ 1501968 h 2171893"/>
              <a:gd name="connsiteX234" fmla="*/ 390525 w 2403475"/>
              <a:gd name="connsiteY234" fmla="*/ 1489268 h 2171893"/>
              <a:gd name="connsiteX235" fmla="*/ 365125 w 2403475"/>
              <a:gd name="connsiteY235" fmla="*/ 1482918 h 2171893"/>
              <a:gd name="connsiteX236" fmla="*/ 323850 w 2403475"/>
              <a:gd name="connsiteY236" fmla="*/ 1476568 h 2171893"/>
              <a:gd name="connsiteX237" fmla="*/ 311150 w 2403475"/>
              <a:gd name="connsiteY237" fmla="*/ 1470218 h 2171893"/>
              <a:gd name="connsiteX238" fmla="*/ 282575 w 2403475"/>
              <a:gd name="connsiteY238" fmla="*/ 1457518 h 2171893"/>
              <a:gd name="connsiteX239" fmla="*/ 273050 w 2403475"/>
              <a:gd name="connsiteY239" fmla="*/ 1444818 h 2171893"/>
              <a:gd name="connsiteX240" fmla="*/ 263525 w 2403475"/>
              <a:gd name="connsiteY240" fmla="*/ 1425768 h 2171893"/>
              <a:gd name="connsiteX241" fmla="*/ 238125 w 2403475"/>
              <a:gd name="connsiteY241" fmla="*/ 1406718 h 2171893"/>
              <a:gd name="connsiteX242" fmla="*/ 228600 w 2403475"/>
              <a:gd name="connsiteY242" fmla="*/ 1390843 h 2171893"/>
              <a:gd name="connsiteX243" fmla="*/ 206375 w 2403475"/>
              <a:gd name="connsiteY243" fmla="*/ 1343218 h 2171893"/>
              <a:gd name="connsiteX244" fmla="*/ 203200 w 2403475"/>
              <a:gd name="connsiteY244" fmla="*/ 1273368 h 2171893"/>
              <a:gd name="connsiteX245" fmla="*/ 196850 w 2403475"/>
              <a:gd name="connsiteY245" fmla="*/ 1260668 h 2171893"/>
              <a:gd name="connsiteX246" fmla="*/ 190500 w 2403475"/>
              <a:gd name="connsiteY246" fmla="*/ 1251143 h 2171893"/>
              <a:gd name="connsiteX247" fmla="*/ 184150 w 2403475"/>
              <a:gd name="connsiteY247" fmla="*/ 1238443 h 2171893"/>
              <a:gd name="connsiteX248" fmla="*/ 171450 w 2403475"/>
              <a:gd name="connsiteY248" fmla="*/ 1228918 h 2171893"/>
              <a:gd name="connsiteX249" fmla="*/ 158750 w 2403475"/>
              <a:gd name="connsiteY249" fmla="*/ 1193993 h 2171893"/>
              <a:gd name="connsiteX250" fmla="*/ 165100 w 2403475"/>
              <a:gd name="connsiteY250" fmla="*/ 1168593 h 2171893"/>
              <a:gd name="connsiteX251" fmla="*/ 184150 w 2403475"/>
              <a:gd name="connsiteY251" fmla="*/ 1149543 h 2171893"/>
              <a:gd name="connsiteX252" fmla="*/ 190500 w 2403475"/>
              <a:gd name="connsiteY252" fmla="*/ 1130493 h 2171893"/>
              <a:gd name="connsiteX253" fmla="*/ 187325 w 2403475"/>
              <a:gd name="connsiteY253" fmla="*/ 1117793 h 2171893"/>
              <a:gd name="connsiteX254" fmla="*/ 155575 w 2403475"/>
              <a:gd name="connsiteY254" fmla="*/ 1076518 h 2171893"/>
              <a:gd name="connsiteX255" fmla="*/ 149225 w 2403475"/>
              <a:gd name="connsiteY255" fmla="*/ 1057468 h 2171893"/>
              <a:gd name="connsiteX256" fmla="*/ 133350 w 2403475"/>
              <a:gd name="connsiteY256" fmla="*/ 1025718 h 2171893"/>
              <a:gd name="connsiteX257" fmla="*/ 130175 w 2403475"/>
              <a:gd name="connsiteY257" fmla="*/ 997143 h 2171893"/>
              <a:gd name="connsiteX258" fmla="*/ 127000 w 2403475"/>
              <a:gd name="connsiteY258" fmla="*/ 987618 h 2171893"/>
              <a:gd name="connsiteX259" fmla="*/ 114300 w 2403475"/>
              <a:gd name="connsiteY259" fmla="*/ 892368 h 2171893"/>
              <a:gd name="connsiteX260" fmla="*/ 120650 w 2403475"/>
              <a:gd name="connsiteY260" fmla="*/ 835218 h 2171893"/>
              <a:gd name="connsiteX261" fmla="*/ 127000 w 2403475"/>
              <a:gd name="connsiteY261" fmla="*/ 825693 h 2171893"/>
              <a:gd name="connsiteX262" fmla="*/ 130175 w 2403475"/>
              <a:gd name="connsiteY262" fmla="*/ 816168 h 2171893"/>
              <a:gd name="connsiteX263" fmla="*/ 127000 w 2403475"/>
              <a:gd name="connsiteY263" fmla="*/ 774893 h 2171893"/>
              <a:gd name="connsiteX264" fmla="*/ 107950 w 2403475"/>
              <a:gd name="connsiteY264" fmla="*/ 771718 h 2171893"/>
              <a:gd name="connsiteX265" fmla="*/ 73025 w 2403475"/>
              <a:gd name="connsiteY265" fmla="*/ 762193 h 2171893"/>
              <a:gd name="connsiteX266" fmla="*/ 76200 w 2403475"/>
              <a:gd name="connsiteY266" fmla="*/ 727268 h 2171893"/>
              <a:gd name="connsiteX267" fmla="*/ 82550 w 2403475"/>
              <a:gd name="connsiteY267" fmla="*/ 705043 h 2171893"/>
              <a:gd name="connsiteX268" fmla="*/ 79375 w 2403475"/>
              <a:gd name="connsiteY268" fmla="*/ 695518 h 2171893"/>
              <a:gd name="connsiteX269" fmla="*/ 57150 w 2403475"/>
              <a:gd name="connsiteY269" fmla="*/ 685993 h 2171893"/>
              <a:gd name="connsiteX270" fmla="*/ 31750 w 2403475"/>
              <a:gd name="connsiteY270" fmla="*/ 670118 h 2171893"/>
              <a:gd name="connsiteX271" fmla="*/ 25400 w 2403475"/>
              <a:gd name="connsiteY271" fmla="*/ 660593 h 2171893"/>
              <a:gd name="connsiteX272" fmla="*/ 12700 w 2403475"/>
              <a:gd name="connsiteY272" fmla="*/ 638368 h 2171893"/>
              <a:gd name="connsiteX273" fmla="*/ 9525 w 2403475"/>
              <a:gd name="connsiteY273" fmla="*/ 597093 h 2171893"/>
              <a:gd name="connsiteX274" fmla="*/ 0 w 2403475"/>
              <a:gd name="connsiteY274" fmla="*/ 565343 h 2171893"/>
              <a:gd name="connsiteX275" fmla="*/ 9525 w 2403475"/>
              <a:gd name="connsiteY275" fmla="*/ 539943 h 2171893"/>
              <a:gd name="connsiteX276" fmla="*/ 38100 w 2403475"/>
              <a:gd name="connsiteY276" fmla="*/ 485968 h 2171893"/>
              <a:gd name="connsiteX277" fmla="*/ 85725 w 2403475"/>
              <a:gd name="connsiteY277" fmla="*/ 422468 h 2171893"/>
              <a:gd name="connsiteX278" fmla="*/ 139700 w 2403475"/>
              <a:gd name="connsiteY278" fmla="*/ 304993 h 2171893"/>
              <a:gd name="connsiteX279" fmla="*/ 165100 w 2403475"/>
              <a:gd name="connsiteY279" fmla="*/ 177993 h 2171893"/>
              <a:gd name="connsiteX280" fmla="*/ 234950 w 2403475"/>
              <a:gd name="connsiteY280" fmla="*/ 139893 h 2171893"/>
              <a:gd name="connsiteX281" fmla="*/ 301625 w 2403475"/>
              <a:gd name="connsiteY281" fmla="*/ 60518 h 2171893"/>
              <a:gd name="connsiteX282" fmla="*/ 368300 w 2403475"/>
              <a:gd name="connsiteY282" fmla="*/ 47818 h 2171893"/>
              <a:gd name="connsiteX283" fmla="*/ 450850 w 2403475"/>
              <a:gd name="connsiteY283" fmla="*/ 193 h 2171893"/>
              <a:gd name="connsiteX284" fmla="*/ 539750 w 2403475"/>
              <a:gd name="connsiteY284" fmla="*/ 66868 h 2171893"/>
              <a:gd name="connsiteX285" fmla="*/ 619125 w 2403475"/>
              <a:gd name="connsiteY285" fmla="*/ 174818 h 2171893"/>
              <a:gd name="connsiteX286" fmla="*/ 733425 w 2403475"/>
              <a:gd name="connsiteY286" fmla="*/ 247843 h 2171893"/>
              <a:gd name="connsiteX0" fmla="*/ 771525 w 2403475"/>
              <a:gd name="connsiteY0" fmla="*/ 298643 h 2171893"/>
              <a:gd name="connsiteX1" fmla="*/ 879475 w 2403475"/>
              <a:gd name="connsiteY1" fmla="*/ 327218 h 2171893"/>
              <a:gd name="connsiteX2" fmla="*/ 1006475 w 2403475"/>
              <a:gd name="connsiteY2" fmla="*/ 343093 h 2171893"/>
              <a:gd name="connsiteX3" fmla="*/ 1155700 w 2403475"/>
              <a:gd name="connsiteY3" fmla="*/ 371668 h 2171893"/>
              <a:gd name="connsiteX4" fmla="*/ 1222375 w 2403475"/>
              <a:gd name="connsiteY4" fmla="*/ 412943 h 2171893"/>
              <a:gd name="connsiteX5" fmla="*/ 1244600 w 2403475"/>
              <a:gd name="connsiteY5" fmla="*/ 431993 h 2171893"/>
              <a:gd name="connsiteX6" fmla="*/ 1270000 w 2403475"/>
              <a:gd name="connsiteY6" fmla="*/ 435168 h 2171893"/>
              <a:gd name="connsiteX7" fmla="*/ 1279525 w 2403475"/>
              <a:gd name="connsiteY7" fmla="*/ 454218 h 2171893"/>
              <a:gd name="connsiteX8" fmla="*/ 1285875 w 2403475"/>
              <a:gd name="connsiteY8" fmla="*/ 463743 h 2171893"/>
              <a:gd name="connsiteX9" fmla="*/ 1289050 w 2403475"/>
              <a:gd name="connsiteY9" fmla="*/ 476443 h 2171893"/>
              <a:gd name="connsiteX10" fmla="*/ 1295400 w 2403475"/>
              <a:gd name="connsiteY10" fmla="*/ 489143 h 2171893"/>
              <a:gd name="connsiteX11" fmla="*/ 1298575 w 2403475"/>
              <a:gd name="connsiteY11" fmla="*/ 505018 h 2171893"/>
              <a:gd name="connsiteX12" fmla="*/ 1304925 w 2403475"/>
              <a:gd name="connsiteY12" fmla="*/ 524068 h 2171893"/>
              <a:gd name="connsiteX13" fmla="*/ 1311275 w 2403475"/>
              <a:gd name="connsiteY13" fmla="*/ 549468 h 2171893"/>
              <a:gd name="connsiteX14" fmla="*/ 1314450 w 2403475"/>
              <a:gd name="connsiteY14" fmla="*/ 558993 h 2171893"/>
              <a:gd name="connsiteX15" fmla="*/ 1317625 w 2403475"/>
              <a:gd name="connsiteY15" fmla="*/ 571693 h 2171893"/>
              <a:gd name="connsiteX16" fmla="*/ 1327150 w 2403475"/>
              <a:gd name="connsiteY16" fmla="*/ 587568 h 2171893"/>
              <a:gd name="connsiteX17" fmla="*/ 1330325 w 2403475"/>
              <a:gd name="connsiteY17" fmla="*/ 600268 h 2171893"/>
              <a:gd name="connsiteX18" fmla="*/ 1336675 w 2403475"/>
              <a:gd name="connsiteY18" fmla="*/ 609793 h 2171893"/>
              <a:gd name="connsiteX19" fmla="*/ 1339850 w 2403475"/>
              <a:gd name="connsiteY19" fmla="*/ 625668 h 2171893"/>
              <a:gd name="connsiteX20" fmla="*/ 1343025 w 2403475"/>
              <a:gd name="connsiteY20" fmla="*/ 635193 h 2171893"/>
              <a:gd name="connsiteX21" fmla="*/ 1346200 w 2403475"/>
              <a:gd name="connsiteY21" fmla="*/ 647893 h 2171893"/>
              <a:gd name="connsiteX22" fmla="*/ 1352550 w 2403475"/>
              <a:gd name="connsiteY22" fmla="*/ 666943 h 2171893"/>
              <a:gd name="connsiteX23" fmla="*/ 1365250 w 2403475"/>
              <a:gd name="connsiteY23" fmla="*/ 685993 h 2171893"/>
              <a:gd name="connsiteX24" fmla="*/ 1371600 w 2403475"/>
              <a:gd name="connsiteY24" fmla="*/ 695518 h 2171893"/>
              <a:gd name="connsiteX25" fmla="*/ 1390650 w 2403475"/>
              <a:gd name="connsiteY25" fmla="*/ 730443 h 2171893"/>
              <a:gd name="connsiteX26" fmla="*/ 1400175 w 2403475"/>
              <a:gd name="connsiteY26" fmla="*/ 739968 h 2171893"/>
              <a:gd name="connsiteX27" fmla="*/ 1441450 w 2403475"/>
              <a:gd name="connsiteY27" fmla="*/ 743143 h 2171893"/>
              <a:gd name="connsiteX28" fmla="*/ 1454150 w 2403475"/>
              <a:gd name="connsiteY28" fmla="*/ 749493 h 2171893"/>
              <a:gd name="connsiteX29" fmla="*/ 1457325 w 2403475"/>
              <a:gd name="connsiteY29" fmla="*/ 759018 h 2171893"/>
              <a:gd name="connsiteX30" fmla="*/ 1466850 w 2403475"/>
              <a:gd name="connsiteY30" fmla="*/ 774893 h 2171893"/>
              <a:gd name="connsiteX31" fmla="*/ 1444625 w 2403475"/>
              <a:gd name="connsiteY31" fmla="*/ 790768 h 2171893"/>
              <a:gd name="connsiteX32" fmla="*/ 1403350 w 2403475"/>
              <a:gd name="connsiteY32" fmla="*/ 812993 h 2171893"/>
              <a:gd name="connsiteX33" fmla="*/ 1393825 w 2403475"/>
              <a:gd name="connsiteY33" fmla="*/ 844743 h 2171893"/>
              <a:gd name="connsiteX34" fmla="*/ 1390650 w 2403475"/>
              <a:gd name="connsiteY34" fmla="*/ 882843 h 2171893"/>
              <a:gd name="connsiteX35" fmla="*/ 1393825 w 2403475"/>
              <a:gd name="connsiteY35" fmla="*/ 914593 h 2171893"/>
              <a:gd name="connsiteX36" fmla="*/ 1397000 w 2403475"/>
              <a:gd name="connsiteY36" fmla="*/ 924118 h 2171893"/>
              <a:gd name="connsiteX37" fmla="*/ 1406525 w 2403475"/>
              <a:gd name="connsiteY37" fmla="*/ 927293 h 2171893"/>
              <a:gd name="connsiteX38" fmla="*/ 1431925 w 2403475"/>
              <a:gd name="connsiteY38" fmla="*/ 933643 h 2171893"/>
              <a:gd name="connsiteX39" fmla="*/ 1466850 w 2403475"/>
              <a:gd name="connsiteY39" fmla="*/ 943168 h 2171893"/>
              <a:gd name="connsiteX40" fmla="*/ 1466850 w 2403475"/>
              <a:gd name="connsiteY40" fmla="*/ 943168 h 2171893"/>
              <a:gd name="connsiteX41" fmla="*/ 1489075 w 2403475"/>
              <a:gd name="connsiteY41" fmla="*/ 949518 h 2171893"/>
              <a:gd name="connsiteX42" fmla="*/ 1501775 w 2403475"/>
              <a:gd name="connsiteY42" fmla="*/ 962218 h 2171893"/>
              <a:gd name="connsiteX43" fmla="*/ 1546225 w 2403475"/>
              <a:gd name="connsiteY43" fmla="*/ 968568 h 2171893"/>
              <a:gd name="connsiteX44" fmla="*/ 1558925 w 2403475"/>
              <a:gd name="connsiteY44" fmla="*/ 974918 h 2171893"/>
              <a:gd name="connsiteX45" fmla="*/ 1565275 w 2403475"/>
              <a:gd name="connsiteY45" fmla="*/ 987618 h 2171893"/>
              <a:gd name="connsiteX46" fmla="*/ 1574800 w 2403475"/>
              <a:gd name="connsiteY46" fmla="*/ 990793 h 2171893"/>
              <a:gd name="connsiteX47" fmla="*/ 1603375 w 2403475"/>
              <a:gd name="connsiteY47" fmla="*/ 1000318 h 2171893"/>
              <a:gd name="connsiteX48" fmla="*/ 1616075 w 2403475"/>
              <a:gd name="connsiteY48" fmla="*/ 1013018 h 2171893"/>
              <a:gd name="connsiteX49" fmla="*/ 1635125 w 2403475"/>
              <a:gd name="connsiteY49" fmla="*/ 1025718 h 2171893"/>
              <a:gd name="connsiteX50" fmla="*/ 1676400 w 2403475"/>
              <a:gd name="connsiteY50" fmla="*/ 1047943 h 2171893"/>
              <a:gd name="connsiteX51" fmla="*/ 1685925 w 2403475"/>
              <a:gd name="connsiteY51" fmla="*/ 1051118 h 2171893"/>
              <a:gd name="connsiteX52" fmla="*/ 1704975 w 2403475"/>
              <a:gd name="connsiteY52" fmla="*/ 1060643 h 2171893"/>
              <a:gd name="connsiteX53" fmla="*/ 1720850 w 2403475"/>
              <a:gd name="connsiteY53" fmla="*/ 1073343 h 2171893"/>
              <a:gd name="connsiteX54" fmla="*/ 1730375 w 2403475"/>
              <a:gd name="connsiteY54" fmla="*/ 1076518 h 2171893"/>
              <a:gd name="connsiteX55" fmla="*/ 1739900 w 2403475"/>
              <a:gd name="connsiteY55" fmla="*/ 1082868 h 2171893"/>
              <a:gd name="connsiteX56" fmla="*/ 1746250 w 2403475"/>
              <a:gd name="connsiteY56" fmla="*/ 1108268 h 2171893"/>
              <a:gd name="connsiteX57" fmla="*/ 1752600 w 2403475"/>
              <a:gd name="connsiteY57" fmla="*/ 1117793 h 2171893"/>
              <a:gd name="connsiteX58" fmla="*/ 1781175 w 2403475"/>
              <a:gd name="connsiteY58" fmla="*/ 1143193 h 2171893"/>
              <a:gd name="connsiteX59" fmla="*/ 1793875 w 2403475"/>
              <a:gd name="connsiteY59" fmla="*/ 1149543 h 2171893"/>
              <a:gd name="connsiteX60" fmla="*/ 1819275 w 2403475"/>
              <a:gd name="connsiteY60" fmla="*/ 1165418 h 2171893"/>
              <a:gd name="connsiteX61" fmla="*/ 1841500 w 2403475"/>
              <a:gd name="connsiteY61" fmla="*/ 1178118 h 2171893"/>
              <a:gd name="connsiteX62" fmla="*/ 1854200 w 2403475"/>
              <a:gd name="connsiteY62" fmla="*/ 1187643 h 2171893"/>
              <a:gd name="connsiteX63" fmla="*/ 1873250 w 2403475"/>
              <a:gd name="connsiteY63" fmla="*/ 1193993 h 2171893"/>
              <a:gd name="connsiteX64" fmla="*/ 1879600 w 2403475"/>
              <a:gd name="connsiteY64" fmla="*/ 1203518 h 2171893"/>
              <a:gd name="connsiteX65" fmla="*/ 1905000 w 2403475"/>
              <a:gd name="connsiteY65" fmla="*/ 1209868 h 2171893"/>
              <a:gd name="connsiteX66" fmla="*/ 1914525 w 2403475"/>
              <a:gd name="connsiteY66" fmla="*/ 1213043 h 2171893"/>
              <a:gd name="connsiteX67" fmla="*/ 1930400 w 2403475"/>
              <a:gd name="connsiteY67" fmla="*/ 1222568 h 2171893"/>
              <a:gd name="connsiteX68" fmla="*/ 1946275 w 2403475"/>
              <a:gd name="connsiteY68" fmla="*/ 1225743 h 2171893"/>
              <a:gd name="connsiteX69" fmla="*/ 1974850 w 2403475"/>
              <a:gd name="connsiteY69" fmla="*/ 1244793 h 2171893"/>
              <a:gd name="connsiteX70" fmla="*/ 1984375 w 2403475"/>
              <a:gd name="connsiteY70" fmla="*/ 1251143 h 2171893"/>
              <a:gd name="connsiteX71" fmla="*/ 1993900 w 2403475"/>
              <a:gd name="connsiteY71" fmla="*/ 1254318 h 2171893"/>
              <a:gd name="connsiteX72" fmla="*/ 2051050 w 2403475"/>
              <a:gd name="connsiteY72" fmla="*/ 1254318 h 2171893"/>
              <a:gd name="connsiteX73" fmla="*/ 2057400 w 2403475"/>
              <a:gd name="connsiteY73" fmla="*/ 1263843 h 2171893"/>
              <a:gd name="connsiteX74" fmla="*/ 2101850 w 2403475"/>
              <a:gd name="connsiteY74" fmla="*/ 1267018 h 2171893"/>
              <a:gd name="connsiteX75" fmla="*/ 2114550 w 2403475"/>
              <a:gd name="connsiteY75" fmla="*/ 1298768 h 2171893"/>
              <a:gd name="connsiteX76" fmla="*/ 2117725 w 2403475"/>
              <a:gd name="connsiteY76" fmla="*/ 1308293 h 2171893"/>
              <a:gd name="connsiteX77" fmla="*/ 2127250 w 2403475"/>
              <a:gd name="connsiteY77" fmla="*/ 1314643 h 2171893"/>
              <a:gd name="connsiteX78" fmla="*/ 2136775 w 2403475"/>
              <a:gd name="connsiteY78" fmla="*/ 1324168 h 2171893"/>
              <a:gd name="connsiteX79" fmla="*/ 2155825 w 2403475"/>
              <a:gd name="connsiteY79" fmla="*/ 1333693 h 2171893"/>
              <a:gd name="connsiteX80" fmla="*/ 2174875 w 2403475"/>
              <a:gd name="connsiteY80" fmla="*/ 1349568 h 2171893"/>
              <a:gd name="connsiteX81" fmla="*/ 2184400 w 2403475"/>
              <a:gd name="connsiteY81" fmla="*/ 1397193 h 2171893"/>
              <a:gd name="connsiteX82" fmla="*/ 2190750 w 2403475"/>
              <a:gd name="connsiteY82" fmla="*/ 1413068 h 2171893"/>
              <a:gd name="connsiteX83" fmla="*/ 2200275 w 2403475"/>
              <a:gd name="connsiteY83" fmla="*/ 1419418 h 2171893"/>
              <a:gd name="connsiteX84" fmla="*/ 2232025 w 2403475"/>
              <a:gd name="connsiteY84" fmla="*/ 1438468 h 2171893"/>
              <a:gd name="connsiteX85" fmla="*/ 2254250 w 2403475"/>
              <a:gd name="connsiteY85" fmla="*/ 1454343 h 2171893"/>
              <a:gd name="connsiteX86" fmla="*/ 2263775 w 2403475"/>
              <a:gd name="connsiteY86" fmla="*/ 1489268 h 2171893"/>
              <a:gd name="connsiteX87" fmla="*/ 2266950 w 2403475"/>
              <a:gd name="connsiteY87" fmla="*/ 1508318 h 2171893"/>
              <a:gd name="connsiteX88" fmla="*/ 2273300 w 2403475"/>
              <a:gd name="connsiteY88" fmla="*/ 1543243 h 2171893"/>
              <a:gd name="connsiteX89" fmla="*/ 2276475 w 2403475"/>
              <a:gd name="connsiteY89" fmla="*/ 1552768 h 2171893"/>
              <a:gd name="connsiteX90" fmla="*/ 2301875 w 2403475"/>
              <a:gd name="connsiteY90" fmla="*/ 1562293 h 2171893"/>
              <a:gd name="connsiteX91" fmla="*/ 2311400 w 2403475"/>
              <a:gd name="connsiteY91" fmla="*/ 1568643 h 2171893"/>
              <a:gd name="connsiteX92" fmla="*/ 2317750 w 2403475"/>
              <a:gd name="connsiteY92" fmla="*/ 1578168 h 2171893"/>
              <a:gd name="connsiteX93" fmla="*/ 2327275 w 2403475"/>
              <a:gd name="connsiteY93" fmla="*/ 1587693 h 2171893"/>
              <a:gd name="connsiteX94" fmla="*/ 2336800 w 2403475"/>
              <a:gd name="connsiteY94" fmla="*/ 1648018 h 2171893"/>
              <a:gd name="connsiteX95" fmla="*/ 2333625 w 2403475"/>
              <a:gd name="connsiteY95" fmla="*/ 1676593 h 2171893"/>
              <a:gd name="connsiteX96" fmla="*/ 2324100 w 2403475"/>
              <a:gd name="connsiteY96" fmla="*/ 1686118 h 2171893"/>
              <a:gd name="connsiteX97" fmla="*/ 2317750 w 2403475"/>
              <a:gd name="connsiteY97" fmla="*/ 1695643 h 2171893"/>
              <a:gd name="connsiteX98" fmla="*/ 2305050 w 2403475"/>
              <a:gd name="connsiteY98" fmla="*/ 1733743 h 2171893"/>
              <a:gd name="connsiteX99" fmla="*/ 2317750 w 2403475"/>
              <a:gd name="connsiteY99" fmla="*/ 1752793 h 2171893"/>
              <a:gd name="connsiteX100" fmla="*/ 2320925 w 2403475"/>
              <a:gd name="connsiteY100" fmla="*/ 1762318 h 2171893"/>
              <a:gd name="connsiteX101" fmla="*/ 2324100 w 2403475"/>
              <a:gd name="connsiteY101" fmla="*/ 1816293 h 2171893"/>
              <a:gd name="connsiteX102" fmla="*/ 2336800 w 2403475"/>
              <a:gd name="connsiteY102" fmla="*/ 1835343 h 2171893"/>
              <a:gd name="connsiteX103" fmla="*/ 2346325 w 2403475"/>
              <a:gd name="connsiteY103" fmla="*/ 1870268 h 2171893"/>
              <a:gd name="connsiteX104" fmla="*/ 2352675 w 2403475"/>
              <a:gd name="connsiteY104" fmla="*/ 1889318 h 2171893"/>
              <a:gd name="connsiteX105" fmla="*/ 2355850 w 2403475"/>
              <a:gd name="connsiteY105" fmla="*/ 1936943 h 2171893"/>
              <a:gd name="connsiteX106" fmla="*/ 2384425 w 2403475"/>
              <a:gd name="connsiteY106" fmla="*/ 1955993 h 2171893"/>
              <a:gd name="connsiteX107" fmla="*/ 2393950 w 2403475"/>
              <a:gd name="connsiteY107" fmla="*/ 1962343 h 2171893"/>
              <a:gd name="connsiteX108" fmla="*/ 2400300 w 2403475"/>
              <a:gd name="connsiteY108" fmla="*/ 1981393 h 2171893"/>
              <a:gd name="connsiteX109" fmla="*/ 2403475 w 2403475"/>
              <a:gd name="connsiteY109" fmla="*/ 1990918 h 2171893"/>
              <a:gd name="connsiteX110" fmla="*/ 2400300 w 2403475"/>
              <a:gd name="connsiteY110" fmla="*/ 2003618 h 2171893"/>
              <a:gd name="connsiteX111" fmla="*/ 2390775 w 2403475"/>
              <a:gd name="connsiteY111" fmla="*/ 2006793 h 2171893"/>
              <a:gd name="connsiteX112" fmla="*/ 2378075 w 2403475"/>
              <a:gd name="connsiteY112" fmla="*/ 2009968 h 2171893"/>
              <a:gd name="connsiteX113" fmla="*/ 2368550 w 2403475"/>
              <a:gd name="connsiteY113" fmla="*/ 2016318 h 2171893"/>
              <a:gd name="connsiteX114" fmla="*/ 2365375 w 2403475"/>
              <a:gd name="connsiteY114" fmla="*/ 2063943 h 2171893"/>
              <a:gd name="connsiteX115" fmla="*/ 2371725 w 2403475"/>
              <a:gd name="connsiteY115" fmla="*/ 2073468 h 2171893"/>
              <a:gd name="connsiteX116" fmla="*/ 2374900 w 2403475"/>
              <a:gd name="connsiteY116" fmla="*/ 2082993 h 2171893"/>
              <a:gd name="connsiteX117" fmla="*/ 2387600 w 2403475"/>
              <a:gd name="connsiteY117" fmla="*/ 2095693 h 2171893"/>
              <a:gd name="connsiteX118" fmla="*/ 2381250 w 2403475"/>
              <a:gd name="connsiteY118" fmla="*/ 2133793 h 2171893"/>
              <a:gd name="connsiteX119" fmla="*/ 2371725 w 2403475"/>
              <a:gd name="connsiteY119" fmla="*/ 2136968 h 2171893"/>
              <a:gd name="connsiteX120" fmla="*/ 2362200 w 2403475"/>
              <a:gd name="connsiteY120" fmla="*/ 2143318 h 2171893"/>
              <a:gd name="connsiteX121" fmla="*/ 2349500 w 2403475"/>
              <a:gd name="connsiteY121" fmla="*/ 2146493 h 2171893"/>
              <a:gd name="connsiteX122" fmla="*/ 2308225 w 2403475"/>
              <a:gd name="connsiteY122" fmla="*/ 2152843 h 2171893"/>
              <a:gd name="connsiteX123" fmla="*/ 2270125 w 2403475"/>
              <a:gd name="connsiteY123" fmla="*/ 2159193 h 2171893"/>
              <a:gd name="connsiteX124" fmla="*/ 2251075 w 2403475"/>
              <a:gd name="connsiteY124" fmla="*/ 2149668 h 2171893"/>
              <a:gd name="connsiteX125" fmla="*/ 2238375 w 2403475"/>
              <a:gd name="connsiteY125" fmla="*/ 2121093 h 2171893"/>
              <a:gd name="connsiteX126" fmla="*/ 2232025 w 2403475"/>
              <a:gd name="connsiteY126" fmla="*/ 2111568 h 2171893"/>
              <a:gd name="connsiteX127" fmla="*/ 2228850 w 2403475"/>
              <a:gd name="connsiteY127" fmla="*/ 2102043 h 2171893"/>
              <a:gd name="connsiteX128" fmla="*/ 2219325 w 2403475"/>
              <a:gd name="connsiteY128" fmla="*/ 2095693 h 2171893"/>
              <a:gd name="connsiteX129" fmla="*/ 2206625 w 2403475"/>
              <a:gd name="connsiteY129" fmla="*/ 2076643 h 2171893"/>
              <a:gd name="connsiteX130" fmla="*/ 2193925 w 2403475"/>
              <a:gd name="connsiteY130" fmla="*/ 2067118 h 2171893"/>
              <a:gd name="connsiteX131" fmla="*/ 2149475 w 2403475"/>
              <a:gd name="connsiteY131" fmla="*/ 2051243 h 2171893"/>
              <a:gd name="connsiteX132" fmla="*/ 2130425 w 2403475"/>
              <a:gd name="connsiteY132" fmla="*/ 2038543 h 2171893"/>
              <a:gd name="connsiteX133" fmla="*/ 2120900 w 2403475"/>
              <a:gd name="connsiteY133" fmla="*/ 2029018 h 2171893"/>
              <a:gd name="connsiteX134" fmla="*/ 2089150 w 2403475"/>
              <a:gd name="connsiteY134" fmla="*/ 2025843 h 2171893"/>
              <a:gd name="connsiteX135" fmla="*/ 2032000 w 2403475"/>
              <a:gd name="connsiteY135" fmla="*/ 2016318 h 2171893"/>
              <a:gd name="connsiteX136" fmla="*/ 2016125 w 2403475"/>
              <a:gd name="connsiteY136" fmla="*/ 2009968 h 2171893"/>
              <a:gd name="connsiteX137" fmla="*/ 2006600 w 2403475"/>
              <a:gd name="connsiteY137" fmla="*/ 2000443 h 2171893"/>
              <a:gd name="connsiteX138" fmla="*/ 1952625 w 2403475"/>
              <a:gd name="connsiteY138" fmla="*/ 1990918 h 2171893"/>
              <a:gd name="connsiteX139" fmla="*/ 1930400 w 2403475"/>
              <a:gd name="connsiteY139" fmla="*/ 1978218 h 2171893"/>
              <a:gd name="connsiteX140" fmla="*/ 1908175 w 2403475"/>
              <a:gd name="connsiteY140" fmla="*/ 1968693 h 2171893"/>
              <a:gd name="connsiteX141" fmla="*/ 1851025 w 2403475"/>
              <a:gd name="connsiteY141" fmla="*/ 1971868 h 2171893"/>
              <a:gd name="connsiteX142" fmla="*/ 1831975 w 2403475"/>
              <a:gd name="connsiteY142" fmla="*/ 1978218 h 2171893"/>
              <a:gd name="connsiteX143" fmla="*/ 1803400 w 2403475"/>
              <a:gd name="connsiteY143" fmla="*/ 1984568 h 2171893"/>
              <a:gd name="connsiteX144" fmla="*/ 1778000 w 2403475"/>
              <a:gd name="connsiteY144" fmla="*/ 1994093 h 2171893"/>
              <a:gd name="connsiteX145" fmla="*/ 1768475 w 2403475"/>
              <a:gd name="connsiteY145" fmla="*/ 2003618 h 2171893"/>
              <a:gd name="connsiteX146" fmla="*/ 1758950 w 2403475"/>
              <a:gd name="connsiteY146" fmla="*/ 2016318 h 2171893"/>
              <a:gd name="connsiteX147" fmla="*/ 1739900 w 2403475"/>
              <a:gd name="connsiteY147" fmla="*/ 2019493 h 2171893"/>
              <a:gd name="connsiteX148" fmla="*/ 1733550 w 2403475"/>
              <a:gd name="connsiteY148" fmla="*/ 2006793 h 2171893"/>
              <a:gd name="connsiteX149" fmla="*/ 1704975 w 2403475"/>
              <a:gd name="connsiteY149" fmla="*/ 2019493 h 2171893"/>
              <a:gd name="connsiteX150" fmla="*/ 1695450 w 2403475"/>
              <a:gd name="connsiteY150" fmla="*/ 2025843 h 2171893"/>
              <a:gd name="connsiteX151" fmla="*/ 1606550 w 2403475"/>
              <a:gd name="connsiteY151" fmla="*/ 2032193 h 2171893"/>
              <a:gd name="connsiteX152" fmla="*/ 1577975 w 2403475"/>
              <a:gd name="connsiteY152" fmla="*/ 2022668 h 2171893"/>
              <a:gd name="connsiteX153" fmla="*/ 1562100 w 2403475"/>
              <a:gd name="connsiteY153" fmla="*/ 2009968 h 2171893"/>
              <a:gd name="connsiteX154" fmla="*/ 1555750 w 2403475"/>
              <a:gd name="connsiteY154" fmla="*/ 2000443 h 2171893"/>
              <a:gd name="connsiteX155" fmla="*/ 1489075 w 2403475"/>
              <a:gd name="connsiteY155" fmla="*/ 1997268 h 2171893"/>
              <a:gd name="connsiteX156" fmla="*/ 1435100 w 2403475"/>
              <a:gd name="connsiteY156" fmla="*/ 1987743 h 2171893"/>
              <a:gd name="connsiteX157" fmla="*/ 1412875 w 2403475"/>
              <a:gd name="connsiteY157" fmla="*/ 1978218 h 2171893"/>
              <a:gd name="connsiteX158" fmla="*/ 1406525 w 2403475"/>
              <a:gd name="connsiteY158" fmla="*/ 1968693 h 2171893"/>
              <a:gd name="connsiteX159" fmla="*/ 1390650 w 2403475"/>
              <a:gd name="connsiteY159" fmla="*/ 1962343 h 2171893"/>
              <a:gd name="connsiteX160" fmla="*/ 1368425 w 2403475"/>
              <a:gd name="connsiteY160" fmla="*/ 1955993 h 2171893"/>
              <a:gd name="connsiteX161" fmla="*/ 1358900 w 2403475"/>
              <a:gd name="connsiteY161" fmla="*/ 1952818 h 2171893"/>
              <a:gd name="connsiteX162" fmla="*/ 1320800 w 2403475"/>
              <a:gd name="connsiteY162" fmla="*/ 1946468 h 2171893"/>
              <a:gd name="connsiteX163" fmla="*/ 1301750 w 2403475"/>
              <a:gd name="connsiteY163" fmla="*/ 1949643 h 2171893"/>
              <a:gd name="connsiteX164" fmla="*/ 1282700 w 2403475"/>
              <a:gd name="connsiteY164" fmla="*/ 1943293 h 2171893"/>
              <a:gd name="connsiteX165" fmla="*/ 1257300 w 2403475"/>
              <a:gd name="connsiteY165" fmla="*/ 1930593 h 2171893"/>
              <a:gd name="connsiteX166" fmla="*/ 1244600 w 2403475"/>
              <a:gd name="connsiteY166" fmla="*/ 1921068 h 2171893"/>
              <a:gd name="connsiteX167" fmla="*/ 1235075 w 2403475"/>
              <a:gd name="connsiteY167" fmla="*/ 1914718 h 2171893"/>
              <a:gd name="connsiteX168" fmla="*/ 1222375 w 2403475"/>
              <a:gd name="connsiteY168" fmla="*/ 1917893 h 2171893"/>
              <a:gd name="connsiteX169" fmla="*/ 1174750 w 2403475"/>
              <a:gd name="connsiteY169" fmla="*/ 1905193 h 2171893"/>
              <a:gd name="connsiteX170" fmla="*/ 1152525 w 2403475"/>
              <a:gd name="connsiteY170" fmla="*/ 1892493 h 2171893"/>
              <a:gd name="connsiteX171" fmla="*/ 1101725 w 2403475"/>
              <a:gd name="connsiteY171" fmla="*/ 1898843 h 2171893"/>
              <a:gd name="connsiteX172" fmla="*/ 1082675 w 2403475"/>
              <a:gd name="connsiteY172" fmla="*/ 1905193 h 2171893"/>
              <a:gd name="connsiteX173" fmla="*/ 1054100 w 2403475"/>
              <a:gd name="connsiteY173" fmla="*/ 1930593 h 2171893"/>
              <a:gd name="connsiteX174" fmla="*/ 1041400 w 2403475"/>
              <a:gd name="connsiteY174" fmla="*/ 1936943 h 2171893"/>
              <a:gd name="connsiteX175" fmla="*/ 1019175 w 2403475"/>
              <a:gd name="connsiteY175" fmla="*/ 1955993 h 2171893"/>
              <a:gd name="connsiteX176" fmla="*/ 1006475 w 2403475"/>
              <a:gd name="connsiteY176" fmla="*/ 1959168 h 2171893"/>
              <a:gd name="connsiteX177" fmla="*/ 996950 w 2403475"/>
              <a:gd name="connsiteY177" fmla="*/ 1962343 h 2171893"/>
              <a:gd name="connsiteX178" fmla="*/ 968375 w 2403475"/>
              <a:gd name="connsiteY178" fmla="*/ 1978218 h 2171893"/>
              <a:gd name="connsiteX179" fmla="*/ 949325 w 2403475"/>
              <a:gd name="connsiteY179" fmla="*/ 1984568 h 2171893"/>
              <a:gd name="connsiteX180" fmla="*/ 939800 w 2403475"/>
              <a:gd name="connsiteY180" fmla="*/ 1997268 h 2171893"/>
              <a:gd name="connsiteX181" fmla="*/ 927100 w 2403475"/>
              <a:gd name="connsiteY181" fmla="*/ 2000443 h 2171893"/>
              <a:gd name="connsiteX182" fmla="*/ 917575 w 2403475"/>
              <a:gd name="connsiteY182" fmla="*/ 2006793 h 2171893"/>
              <a:gd name="connsiteX183" fmla="*/ 895350 w 2403475"/>
              <a:gd name="connsiteY183" fmla="*/ 2013143 h 2171893"/>
              <a:gd name="connsiteX184" fmla="*/ 885825 w 2403475"/>
              <a:gd name="connsiteY184" fmla="*/ 2019493 h 2171893"/>
              <a:gd name="connsiteX185" fmla="*/ 876300 w 2403475"/>
              <a:gd name="connsiteY185" fmla="*/ 2029018 h 2171893"/>
              <a:gd name="connsiteX186" fmla="*/ 844550 w 2403475"/>
              <a:gd name="connsiteY186" fmla="*/ 2044893 h 2171893"/>
              <a:gd name="connsiteX187" fmla="*/ 838200 w 2403475"/>
              <a:gd name="connsiteY187" fmla="*/ 2063943 h 2171893"/>
              <a:gd name="connsiteX188" fmla="*/ 828675 w 2403475"/>
              <a:gd name="connsiteY188" fmla="*/ 2073468 h 2171893"/>
              <a:gd name="connsiteX189" fmla="*/ 790575 w 2403475"/>
              <a:gd name="connsiteY189" fmla="*/ 2086168 h 2171893"/>
              <a:gd name="connsiteX190" fmla="*/ 784225 w 2403475"/>
              <a:gd name="connsiteY190" fmla="*/ 2098868 h 2171893"/>
              <a:gd name="connsiteX191" fmla="*/ 765175 w 2403475"/>
              <a:gd name="connsiteY191" fmla="*/ 2111568 h 2171893"/>
              <a:gd name="connsiteX192" fmla="*/ 752475 w 2403475"/>
              <a:gd name="connsiteY192" fmla="*/ 2121093 h 2171893"/>
              <a:gd name="connsiteX193" fmla="*/ 727075 w 2403475"/>
              <a:gd name="connsiteY193" fmla="*/ 2136968 h 2171893"/>
              <a:gd name="connsiteX194" fmla="*/ 708025 w 2403475"/>
              <a:gd name="connsiteY194" fmla="*/ 2149668 h 2171893"/>
              <a:gd name="connsiteX195" fmla="*/ 698500 w 2403475"/>
              <a:gd name="connsiteY195" fmla="*/ 2156018 h 2171893"/>
              <a:gd name="connsiteX196" fmla="*/ 660400 w 2403475"/>
              <a:gd name="connsiteY196" fmla="*/ 2171893 h 2171893"/>
              <a:gd name="connsiteX197" fmla="*/ 638175 w 2403475"/>
              <a:gd name="connsiteY197" fmla="*/ 2165543 h 2171893"/>
              <a:gd name="connsiteX198" fmla="*/ 606425 w 2403475"/>
              <a:gd name="connsiteY198" fmla="*/ 2156018 h 2171893"/>
              <a:gd name="connsiteX199" fmla="*/ 596900 w 2403475"/>
              <a:gd name="connsiteY199" fmla="*/ 2162368 h 2171893"/>
              <a:gd name="connsiteX200" fmla="*/ 574675 w 2403475"/>
              <a:gd name="connsiteY200" fmla="*/ 2156018 h 2171893"/>
              <a:gd name="connsiteX201" fmla="*/ 565150 w 2403475"/>
              <a:gd name="connsiteY201" fmla="*/ 2146493 h 2171893"/>
              <a:gd name="connsiteX202" fmla="*/ 552450 w 2403475"/>
              <a:gd name="connsiteY202" fmla="*/ 2124268 h 2171893"/>
              <a:gd name="connsiteX203" fmla="*/ 546100 w 2403475"/>
              <a:gd name="connsiteY203" fmla="*/ 2105218 h 2171893"/>
              <a:gd name="connsiteX204" fmla="*/ 539750 w 2403475"/>
              <a:gd name="connsiteY204" fmla="*/ 2089343 h 2171893"/>
              <a:gd name="connsiteX205" fmla="*/ 536575 w 2403475"/>
              <a:gd name="connsiteY205" fmla="*/ 2070293 h 2171893"/>
              <a:gd name="connsiteX206" fmla="*/ 530225 w 2403475"/>
              <a:gd name="connsiteY206" fmla="*/ 2057593 h 2171893"/>
              <a:gd name="connsiteX207" fmla="*/ 523875 w 2403475"/>
              <a:gd name="connsiteY207" fmla="*/ 2019493 h 2171893"/>
              <a:gd name="connsiteX208" fmla="*/ 520700 w 2403475"/>
              <a:gd name="connsiteY208" fmla="*/ 1990918 h 2171893"/>
              <a:gd name="connsiteX209" fmla="*/ 508000 w 2403475"/>
              <a:gd name="connsiteY209" fmla="*/ 1971868 h 2171893"/>
              <a:gd name="connsiteX210" fmla="*/ 504825 w 2403475"/>
              <a:gd name="connsiteY210" fmla="*/ 1962343 h 2171893"/>
              <a:gd name="connsiteX211" fmla="*/ 482600 w 2403475"/>
              <a:gd name="connsiteY211" fmla="*/ 1930593 h 2171893"/>
              <a:gd name="connsiteX212" fmla="*/ 473075 w 2403475"/>
              <a:gd name="connsiteY212" fmla="*/ 1921068 h 2171893"/>
              <a:gd name="connsiteX213" fmla="*/ 463550 w 2403475"/>
              <a:gd name="connsiteY213" fmla="*/ 1902018 h 2171893"/>
              <a:gd name="connsiteX214" fmla="*/ 444500 w 2403475"/>
              <a:gd name="connsiteY214" fmla="*/ 1854393 h 2171893"/>
              <a:gd name="connsiteX215" fmla="*/ 438150 w 2403475"/>
              <a:gd name="connsiteY215" fmla="*/ 1844868 h 2171893"/>
              <a:gd name="connsiteX216" fmla="*/ 434975 w 2403475"/>
              <a:gd name="connsiteY216" fmla="*/ 1835343 h 2171893"/>
              <a:gd name="connsiteX217" fmla="*/ 419100 w 2403475"/>
              <a:gd name="connsiteY217" fmla="*/ 1816293 h 2171893"/>
              <a:gd name="connsiteX218" fmla="*/ 412750 w 2403475"/>
              <a:gd name="connsiteY218" fmla="*/ 1803593 h 2171893"/>
              <a:gd name="connsiteX219" fmla="*/ 406400 w 2403475"/>
              <a:gd name="connsiteY219" fmla="*/ 1794068 h 2171893"/>
              <a:gd name="connsiteX220" fmla="*/ 403225 w 2403475"/>
              <a:gd name="connsiteY220" fmla="*/ 1778193 h 2171893"/>
              <a:gd name="connsiteX221" fmla="*/ 393700 w 2403475"/>
              <a:gd name="connsiteY221" fmla="*/ 1749618 h 2171893"/>
              <a:gd name="connsiteX222" fmla="*/ 390525 w 2403475"/>
              <a:gd name="connsiteY222" fmla="*/ 1740093 h 2171893"/>
              <a:gd name="connsiteX223" fmla="*/ 387350 w 2403475"/>
              <a:gd name="connsiteY223" fmla="*/ 1730568 h 2171893"/>
              <a:gd name="connsiteX224" fmla="*/ 377825 w 2403475"/>
              <a:gd name="connsiteY224" fmla="*/ 1701993 h 2171893"/>
              <a:gd name="connsiteX225" fmla="*/ 374650 w 2403475"/>
              <a:gd name="connsiteY225" fmla="*/ 1686118 h 2171893"/>
              <a:gd name="connsiteX226" fmla="*/ 368300 w 2403475"/>
              <a:gd name="connsiteY226" fmla="*/ 1673418 h 2171893"/>
              <a:gd name="connsiteX227" fmla="*/ 371475 w 2403475"/>
              <a:gd name="connsiteY227" fmla="*/ 1657543 h 2171893"/>
              <a:gd name="connsiteX228" fmla="*/ 384175 w 2403475"/>
              <a:gd name="connsiteY228" fmla="*/ 1651193 h 2171893"/>
              <a:gd name="connsiteX229" fmla="*/ 434975 w 2403475"/>
              <a:gd name="connsiteY229" fmla="*/ 1644843 h 2171893"/>
              <a:gd name="connsiteX230" fmla="*/ 434975 w 2403475"/>
              <a:gd name="connsiteY230" fmla="*/ 1606743 h 2171893"/>
              <a:gd name="connsiteX231" fmla="*/ 431800 w 2403475"/>
              <a:gd name="connsiteY231" fmla="*/ 1521018 h 2171893"/>
              <a:gd name="connsiteX232" fmla="*/ 425450 w 2403475"/>
              <a:gd name="connsiteY232" fmla="*/ 1511493 h 2171893"/>
              <a:gd name="connsiteX233" fmla="*/ 422275 w 2403475"/>
              <a:gd name="connsiteY233" fmla="*/ 1501968 h 2171893"/>
              <a:gd name="connsiteX234" fmla="*/ 390525 w 2403475"/>
              <a:gd name="connsiteY234" fmla="*/ 1489268 h 2171893"/>
              <a:gd name="connsiteX235" fmla="*/ 365125 w 2403475"/>
              <a:gd name="connsiteY235" fmla="*/ 1482918 h 2171893"/>
              <a:gd name="connsiteX236" fmla="*/ 323850 w 2403475"/>
              <a:gd name="connsiteY236" fmla="*/ 1476568 h 2171893"/>
              <a:gd name="connsiteX237" fmla="*/ 311150 w 2403475"/>
              <a:gd name="connsiteY237" fmla="*/ 1470218 h 2171893"/>
              <a:gd name="connsiteX238" fmla="*/ 282575 w 2403475"/>
              <a:gd name="connsiteY238" fmla="*/ 1457518 h 2171893"/>
              <a:gd name="connsiteX239" fmla="*/ 273050 w 2403475"/>
              <a:gd name="connsiteY239" fmla="*/ 1444818 h 2171893"/>
              <a:gd name="connsiteX240" fmla="*/ 263525 w 2403475"/>
              <a:gd name="connsiteY240" fmla="*/ 1425768 h 2171893"/>
              <a:gd name="connsiteX241" fmla="*/ 238125 w 2403475"/>
              <a:gd name="connsiteY241" fmla="*/ 1406718 h 2171893"/>
              <a:gd name="connsiteX242" fmla="*/ 228600 w 2403475"/>
              <a:gd name="connsiteY242" fmla="*/ 1390843 h 2171893"/>
              <a:gd name="connsiteX243" fmla="*/ 206375 w 2403475"/>
              <a:gd name="connsiteY243" fmla="*/ 1343218 h 2171893"/>
              <a:gd name="connsiteX244" fmla="*/ 203200 w 2403475"/>
              <a:gd name="connsiteY244" fmla="*/ 1273368 h 2171893"/>
              <a:gd name="connsiteX245" fmla="*/ 196850 w 2403475"/>
              <a:gd name="connsiteY245" fmla="*/ 1260668 h 2171893"/>
              <a:gd name="connsiteX246" fmla="*/ 190500 w 2403475"/>
              <a:gd name="connsiteY246" fmla="*/ 1251143 h 2171893"/>
              <a:gd name="connsiteX247" fmla="*/ 184150 w 2403475"/>
              <a:gd name="connsiteY247" fmla="*/ 1238443 h 2171893"/>
              <a:gd name="connsiteX248" fmla="*/ 171450 w 2403475"/>
              <a:gd name="connsiteY248" fmla="*/ 1228918 h 2171893"/>
              <a:gd name="connsiteX249" fmla="*/ 158750 w 2403475"/>
              <a:gd name="connsiteY249" fmla="*/ 1193993 h 2171893"/>
              <a:gd name="connsiteX250" fmla="*/ 165100 w 2403475"/>
              <a:gd name="connsiteY250" fmla="*/ 1168593 h 2171893"/>
              <a:gd name="connsiteX251" fmla="*/ 184150 w 2403475"/>
              <a:gd name="connsiteY251" fmla="*/ 1149543 h 2171893"/>
              <a:gd name="connsiteX252" fmla="*/ 190500 w 2403475"/>
              <a:gd name="connsiteY252" fmla="*/ 1130493 h 2171893"/>
              <a:gd name="connsiteX253" fmla="*/ 187325 w 2403475"/>
              <a:gd name="connsiteY253" fmla="*/ 1117793 h 2171893"/>
              <a:gd name="connsiteX254" fmla="*/ 155575 w 2403475"/>
              <a:gd name="connsiteY254" fmla="*/ 1076518 h 2171893"/>
              <a:gd name="connsiteX255" fmla="*/ 149225 w 2403475"/>
              <a:gd name="connsiteY255" fmla="*/ 1057468 h 2171893"/>
              <a:gd name="connsiteX256" fmla="*/ 133350 w 2403475"/>
              <a:gd name="connsiteY256" fmla="*/ 1025718 h 2171893"/>
              <a:gd name="connsiteX257" fmla="*/ 130175 w 2403475"/>
              <a:gd name="connsiteY257" fmla="*/ 997143 h 2171893"/>
              <a:gd name="connsiteX258" fmla="*/ 127000 w 2403475"/>
              <a:gd name="connsiteY258" fmla="*/ 987618 h 2171893"/>
              <a:gd name="connsiteX259" fmla="*/ 114300 w 2403475"/>
              <a:gd name="connsiteY259" fmla="*/ 892368 h 2171893"/>
              <a:gd name="connsiteX260" fmla="*/ 120650 w 2403475"/>
              <a:gd name="connsiteY260" fmla="*/ 835218 h 2171893"/>
              <a:gd name="connsiteX261" fmla="*/ 127000 w 2403475"/>
              <a:gd name="connsiteY261" fmla="*/ 825693 h 2171893"/>
              <a:gd name="connsiteX262" fmla="*/ 130175 w 2403475"/>
              <a:gd name="connsiteY262" fmla="*/ 816168 h 2171893"/>
              <a:gd name="connsiteX263" fmla="*/ 127000 w 2403475"/>
              <a:gd name="connsiteY263" fmla="*/ 774893 h 2171893"/>
              <a:gd name="connsiteX264" fmla="*/ 107950 w 2403475"/>
              <a:gd name="connsiteY264" fmla="*/ 771718 h 2171893"/>
              <a:gd name="connsiteX265" fmla="*/ 73025 w 2403475"/>
              <a:gd name="connsiteY265" fmla="*/ 762193 h 2171893"/>
              <a:gd name="connsiteX266" fmla="*/ 76200 w 2403475"/>
              <a:gd name="connsiteY266" fmla="*/ 727268 h 2171893"/>
              <a:gd name="connsiteX267" fmla="*/ 82550 w 2403475"/>
              <a:gd name="connsiteY267" fmla="*/ 705043 h 2171893"/>
              <a:gd name="connsiteX268" fmla="*/ 79375 w 2403475"/>
              <a:gd name="connsiteY268" fmla="*/ 695518 h 2171893"/>
              <a:gd name="connsiteX269" fmla="*/ 57150 w 2403475"/>
              <a:gd name="connsiteY269" fmla="*/ 685993 h 2171893"/>
              <a:gd name="connsiteX270" fmla="*/ 31750 w 2403475"/>
              <a:gd name="connsiteY270" fmla="*/ 670118 h 2171893"/>
              <a:gd name="connsiteX271" fmla="*/ 25400 w 2403475"/>
              <a:gd name="connsiteY271" fmla="*/ 660593 h 2171893"/>
              <a:gd name="connsiteX272" fmla="*/ 12700 w 2403475"/>
              <a:gd name="connsiteY272" fmla="*/ 638368 h 2171893"/>
              <a:gd name="connsiteX273" fmla="*/ 9525 w 2403475"/>
              <a:gd name="connsiteY273" fmla="*/ 597093 h 2171893"/>
              <a:gd name="connsiteX274" fmla="*/ 0 w 2403475"/>
              <a:gd name="connsiteY274" fmla="*/ 565343 h 2171893"/>
              <a:gd name="connsiteX275" fmla="*/ 9525 w 2403475"/>
              <a:gd name="connsiteY275" fmla="*/ 539943 h 2171893"/>
              <a:gd name="connsiteX276" fmla="*/ 38100 w 2403475"/>
              <a:gd name="connsiteY276" fmla="*/ 485968 h 2171893"/>
              <a:gd name="connsiteX277" fmla="*/ 85725 w 2403475"/>
              <a:gd name="connsiteY277" fmla="*/ 422468 h 2171893"/>
              <a:gd name="connsiteX278" fmla="*/ 139700 w 2403475"/>
              <a:gd name="connsiteY278" fmla="*/ 304993 h 2171893"/>
              <a:gd name="connsiteX279" fmla="*/ 165100 w 2403475"/>
              <a:gd name="connsiteY279" fmla="*/ 177993 h 2171893"/>
              <a:gd name="connsiteX280" fmla="*/ 234950 w 2403475"/>
              <a:gd name="connsiteY280" fmla="*/ 139893 h 2171893"/>
              <a:gd name="connsiteX281" fmla="*/ 301625 w 2403475"/>
              <a:gd name="connsiteY281" fmla="*/ 60518 h 2171893"/>
              <a:gd name="connsiteX282" fmla="*/ 368300 w 2403475"/>
              <a:gd name="connsiteY282" fmla="*/ 47818 h 2171893"/>
              <a:gd name="connsiteX283" fmla="*/ 450850 w 2403475"/>
              <a:gd name="connsiteY283" fmla="*/ 193 h 2171893"/>
              <a:gd name="connsiteX284" fmla="*/ 539750 w 2403475"/>
              <a:gd name="connsiteY284" fmla="*/ 66868 h 2171893"/>
              <a:gd name="connsiteX285" fmla="*/ 619125 w 2403475"/>
              <a:gd name="connsiteY285" fmla="*/ 174818 h 2171893"/>
              <a:gd name="connsiteX286" fmla="*/ 733425 w 2403475"/>
              <a:gd name="connsiteY286" fmla="*/ 247843 h 2171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</a:cxnLst>
            <a:rect l="l" t="t" r="r" b="b"/>
            <a:pathLst>
              <a:path w="2403475" h="2171893">
                <a:moveTo>
                  <a:pt x="771525" y="298643"/>
                </a:moveTo>
                <a:cubicBezTo>
                  <a:pt x="779992" y="299701"/>
                  <a:pt x="840317" y="319810"/>
                  <a:pt x="879475" y="327218"/>
                </a:cubicBezTo>
                <a:cubicBezTo>
                  <a:pt x="918633" y="334626"/>
                  <a:pt x="960438" y="335685"/>
                  <a:pt x="1006475" y="343093"/>
                </a:cubicBezTo>
                <a:cubicBezTo>
                  <a:pt x="1052513" y="350501"/>
                  <a:pt x="1128403" y="353470"/>
                  <a:pt x="1155700" y="371668"/>
                </a:cubicBezTo>
                <a:cubicBezTo>
                  <a:pt x="1170209" y="393431"/>
                  <a:pt x="1207558" y="402889"/>
                  <a:pt x="1222375" y="412943"/>
                </a:cubicBezTo>
                <a:cubicBezTo>
                  <a:pt x="1237192" y="422997"/>
                  <a:pt x="1231007" y="427810"/>
                  <a:pt x="1244600" y="431993"/>
                </a:cubicBezTo>
                <a:cubicBezTo>
                  <a:pt x="1252755" y="434502"/>
                  <a:pt x="1261533" y="434110"/>
                  <a:pt x="1270000" y="435168"/>
                </a:cubicBezTo>
                <a:cubicBezTo>
                  <a:pt x="1288198" y="462465"/>
                  <a:pt x="1266380" y="427928"/>
                  <a:pt x="1279525" y="454218"/>
                </a:cubicBezTo>
                <a:cubicBezTo>
                  <a:pt x="1281232" y="457631"/>
                  <a:pt x="1283758" y="460568"/>
                  <a:pt x="1285875" y="463743"/>
                </a:cubicBezTo>
                <a:cubicBezTo>
                  <a:pt x="1286933" y="467976"/>
                  <a:pt x="1287518" y="472357"/>
                  <a:pt x="1289050" y="476443"/>
                </a:cubicBezTo>
                <a:cubicBezTo>
                  <a:pt x="1290712" y="480875"/>
                  <a:pt x="1293903" y="484653"/>
                  <a:pt x="1295400" y="489143"/>
                </a:cubicBezTo>
                <a:cubicBezTo>
                  <a:pt x="1297107" y="494263"/>
                  <a:pt x="1297155" y="499812"/>
                  <a:pt x="1298575" y="505018"/>
                </a:cubicBezTo>
                <a:cubicBezTo>
                  <a:pt x="1300336" y="511476"/>
                  <a:pt x="1303302" y="517574"/>
                  <a:pt x="1304925" y="524068"/>
                </a:cubicBezTo>
                <a:cubicBezTo>
                  <a:pt x="1307042" y="532535"/>
                  <a:pt x="1308515" y="541189"/>
                  <a:pt x="1311275" y="549468"/>
                </a:cubicBezTo>
                <a:cubicBezTo>
                  <a:pt x="1312333" y="552643"/>
                  <a:pt x="1313531" y="555775"/>
                  <a:pt x="1314450" y="558993"/>
                </a:cubicBezTo>
                <a:cubicBezTo>
                  <a:pt x="1315649" y="563189"/>
                  <a:pt x="1315853" y="567705"/>
                  <a:pt x="1317625" y="571693"/>
                </a:cubicBezTo>
                <a:cubicBezTo>
                  <a:pt x="1320131" y="577332"/>
                  <a:pt x="1323975" y="582276"/>
                  <a:pt x="1327150" y="587568"/>
                </a:cubicBezTo>
                <a:cubicBezTo>
                  <a:pt x="1328208" y="591801"/>
                  <a:pt x="1328606" y="596257"/>
                  <a:pt x="1330325" y="600268"/>
                </a:cubicBezTo>
                <a:cubicBezTo>
                  <a:pt x="1331828" y="603775"/>
                  <a:pt x="1335335" y="606220"/>
                  <a:pt x="1336675" y="609793"/>
                </a:cubicBezTo>
                <a:cubicBezTo>
                  <a:pt x="1338570" y="614846"/>
                  <a:pt x="1338541" y="620433"/>
                  <a:pt x="1339850" y="625668"/>
                </a:cubicBezTo>
                <a:cubicBezTo>
                  <a:pt x="1340662" y="628915"/>
                  <a:pt x="1342106" y="631975"/>
                  <a:pt x="1343025" y="635193"/>
                </a:cubicBezTo>
                <a:cubicBezTo>
                  <a:pt x="1344224" y="639389"/>
                  <a:pt x="1344946" y="643713"/>
                  <a:pt x="1346200" y="647893"/>
                </a:cubicBezTo>
                <a:cubicBezTo>
                  <a:pt x="1348123" y="654304"/>
                  <a:pt x="1348837" y="661374"/>
                  <a:pt x="1352550" y="666943"/>
                </a:cubicBezTo>
                <a:lnTo>
                  <a:pt x="1365250" y="685993"/>
                </a:lnTo>
                <a:cubicBezTo>
                  <a:pt x="1367367" y="689168"/>
                  <a:pt x="1369893" y="692105"/>
                  <a:pt x="1371600" y="695518"/>
                </a:cubicBezTo>
                <a:cubicBezTo>
                  <a:pt x="1375215" y="702747"/>
                  <a:pt x="1383399" y="721742"/>
                  <a:pt x="1390650" y="730443"/>
                </a:cubicBezTo>
                <a:cubicBezTo>
                  <a:pt x="1393525" y="733892"/>
                  <a:pt x="1395819" y="738879"/>
                  <a:pt x="1400175" y="739968"/>
                </a:cubicBezTo>
                <a:cubicBezTo>
                  <a:pt x="1413562" y="743315"/>
                  <a:pt x="1427692" y="742085"/>
                  <a:pt x="1441450" y="743143"/>
                </a:cubicBezTo>
                <a:cubicBezTo>
                  <a:pt x="1445683" y="745260"/>
                  <a:pt x="1450803" y="746146"/>
                  <a:pt x="1454150" y="749493"/>
                </a:cubicBezTo>
                <a:cubicBezTo>
                  <a:pt x="1456517" y="751860"/>
                  <a:pt x="1455828" y="756025"/>
                  <a:pt x="1457325" y="759018"/>
                </a:cubicBezTo>
                <a:cubicBezTo>
                  <a:pt x="1460085" y="764538"/>
                  <a:pt x="1463675" y="769601"/>
                  <a:pt x="1466850" y="774893"/>
                </a:cubicBezTo>
                <a:cubicBezTo>
                  <a:pt x="1461204" y="797478"/>
                  <a:pt x="1469321" y="781507"/>
                  <a:pt x="1444625" y="790768"/>
                </a:cubicBezTo>
                <a:cubicBezTo>
                  <a:pt x="1424532" y="798303"/>
                  <a:pt x="1417860" y="803319"/>
                  <a:pt x="1403350" y="812993"/>
                </a:cubicBezTo>
                <a:cubicBezTo>
                  <a:pt x="1400423" y="821775"/>
                  <a:pt x="1394915" y="837837"/>
                  <a:pt x="1393825" y="844743"/>
                </a:cubicBezTo>
                <a:cubicBezTo>
                  <a:pt x="1391837" y="857331"/>
                  <a:pt x="1391708" y="870143"/>
                  <a:pt x="1390650" y="882843"/>
                </a:cubicBezTo>
                <a:cubicBezTo>
                  <a:pt x="1391708" y="893426"/>
                  <a:pt x="1392208" y="904081"/>
                  <a:pt x="1393825" y="914593"/>
                </a:cubicBezTo>
                <a:cubicBezTo>
                  <a:pt x="1394334" y="917901"/>
                  <a:pt x="1394633" y="921751"/>
                  <a:pt x="1397000" y="924118"/>
                </a:cubicBezTo>
                <a:cubicBezTo>
                  <a:pt x="1399367" y="926485"/>
                  <a:pt x="1403296" y="926412"/>
                  <a:pt x="1406525" y="927293"/>
                </a:cubicBezTo>
                <a:cubicBezTo>
                  <a:pt x="1414945" y="929589"/>
                  <a:pt x="1423367" y="931931"/>
                  <a:pt x="1431925" y="933643"/>
                </a:cubicBezTo>
                <a:cubicBezTo>
                  <a:pt x="1454364" y="938131"/>
                  <a:pt x="1442680" y="935111"/>
                  <a:pt x="1466850" y="943168"/>
                </a:cubicBezTo>
                <a:lnTo>
                  <a:pt x="1466850" y="943168"/>
                </a:lnTo>
                <a:cubicBezTo>
                  <a:pt x="1482797" y="947155"/>
                  <a:pt x="1475410" y="944963"/>
                  <a:pt x="1489075" y="949518"/>
                </a:cubicBezTo>
                <a:cubicBezTo>
                  <a:pt x="1493308" y="953751"/>
                  <a:pt x="1496095" y="960325"/>
                  <a:pt x="1501775" y="962218"/>
                </a:cubicBezTo>
                <a:cubicBezTo>
                  <a:pt x="1515974" y="966951"/>
                  <a:pt x="1531614" y="965321"/>
                  <a:pt x="1546225" y="968568"/>
                </a:cubicBezTo>
                <a:cubicBezTo>
                  <a:pt x="1550845" y="969595"/>
                  <a:pt x="1554692" y="972801"/>
                  <a:pt x="1558925" y="974918"/>
                </a:cubicBezTo>
                <a:cubicBezTo>
                  <a:pt x="1561042" y="979151"/>
                  <a:pt x="1561928" y="984271"/>
                  <a:pt x="1565275" y="987618"/>
                </a:cubicBezTo>
                <a:cubicBezTo>
                  <a:pt x="1567642" y="989985"/>
                  <a:pt x="1571666" y="989618"/>
                  <a:pt x="1574800" y="990793"/>
                </a:cubicBezTo>
                <a:cubicBezTo>
                  <a:pt x="1598712" y="999760"/>
                  <a:pt x="1582095" y="994998"/>
                  <a:pt x="1603375" y="1000318"/>
                </a:cubicBezTo>
                <a:cubicBezTo>
                  <a:pt x="1607608" y="1004551"/>
                  <a:pt x="1611400" y="1009278"/>
                  <a:pt x="1616075" y="1013018"/>
                </a:cubicBezTo>
                <a:cubicBezTo>
                  <a:pt x="1622034" y="1017786"/>
                  <a:pt x="1628775" y="1021485"/>
                  <a:pt x="1635125" y="1025718"/>
                </a:cubicBezTo>
                <a:cubicBezTo>
                  <a:pt x="1648825" y="1034852"/>
                  <a:pt x="1658818" y="1042082"/>
                  <a:pt x="1676400" y="1047943"/>
                </a:cubicBezTo>
                <a:cubicBezTo>
                  <a:pt x="1679575" y="1049001"/>
                  <a:pt x="1682932" y="1049621"/>
                  <a:pt x="1685925" y="1051118"/>
                </a:cubicBezTo>
                <a:cubicBezTo>
                  <a:pt x="1710544" y="1063428"/>
                  <a:pt x="1681034" y="1052663"/>
                  <a:pt x="1704975" y="1060643"/>
                </a:cubicBezTo>
                <a:cubicBezTo>
                  <a:pt x="1710267" y="1064876"/>
                  <a:pt x="1715103" y="1069751"/>
                  <a:pt x="1720850" y="1073343"/>
                </a:cubicBezTo>
                <a:cubicBezTo>
                  <a:pt x="1723688" y="1075117"/>
                  <a:pt x="1727382" y="1075021"/>
                  <a:pt x="1730375" y="1076518"/>
                </a:cubicBezTo>
                <a:cubicBezTo>
                  <a:pt x="1733788" y="1078225"/>
                  <a:pt x="1736725" y="1080751"/>
                  <a:pt x="1739900" y="1082868"/>
                </a:cubicBezTo>
                <a:cubicBezTo>
                  <a:pt x="1742017" y="1091335"/>
                  <a:pt x="1743268" y="1100066"/>
                  <a:pt x="1746250" y="1108268"/>
                </a:cubicBezTo>
                <a:cubicBezTo>
                  <a:pt x="1747554" y="1111854"/>
                  <a:pt x="1750087" y="1114921"/>
                  <a:pt x="1752600" y="1117793"/>
                </a:cubicBezTo>
                <a:cubicBezTo>
                  <a:pt x="1760426" y="1126737"/>
                  <a:pt x="1770825" y="1136724"/>
                  <a:pt x="1781175" y="1143193"/>
                </a:cubicBezTo>
                <a:cubicBezTo>
                  <a:pt x="1785189" y="1145701"/>
                  <a:pt x="1789787" y="1147158"/>
                  <a:pt x="1793875" y="1149543"/>
                </a:cubicBezTo>
                <a:cubicBezTo>
                  <a:pt x="1802499" y="1154574"/>
                  <a:pt x="1819275" y="1165418"/>
                  <a:pt x="1819275" y="1165418"/>
                </a:cubicBezTo>
                <a:cubicBezTo>
                  <a:pt x="1831831" y="1184252"/>
                  <a:pt x="1817340" y="1167380"/>
                  <a:pt x="1841500" y="1178118"/>
                </a:cubicBezTo>
                <a:cubicBezTo>
                  <a:pt x="1846336" y="1180267"/>
                  <a:pt x="1849467" y="1185276"/>
                  <a:pt x="1854200" y="1187643"/>
                </a:cubicBezTo>
                <a:cubicBezTo>
                  <a:pt x="1860187" y="1190636"/>
                  <a:pt x="1866900" y="1191876"/>
                  <a:pt x="1873250" y="1193993"/>
                </a:cubicBezTo>
                <a:cubicBezTo>
                  <a:pt x="1875367" y="1197168"/>
                  <a:pt x="1876187" y="1201811"/>
                  <a:pt x="1879600" y="1203518"/>
                </a:cubicBezTo>
                <a:cubicBezTo>
                  <a:pt x="1887406" y="1207421"/>
                  <a:pt x="1896721" y="1207108"/>
                  <a:pt x="1905000" y="1209868"/>
                </a:cubicBezTo>
                <a:cubicBezTo>
                  <a:pt x="1908175" y="1210926"/>
                  <a:pt x="1911532" y="1211546"/>
                  <a:pt x="1914525" y="1213043"/>
                </a:cubicBezTo>
                <a:cubicBezTo>
                  <a:pt x="1920045" y="1215803"/>
                  <a:pt x="1924670" y="1220276"/>
                  <a:pt x="1930400" y="1222568"/>
                </a:cubicBezTo>
                <a:cubicBezTo>
                  <a:pt x="1935410" y="1224572"/>
                  <a:pt x="1940983" y="1224685"/>
                  <a:pt x="1946275" y="1225743"/>
                </a:cubicBezTo>
                <a:lnTo>
                  <a:pt x="1974850" y="1244793"/>
                </a:lnTo>
                <a:cubicBezTo>
                  <a:pt x="1978025" y="1246910"/>
                  <a:pt x="1980755" y="1249936"/>
                  <a:pt x="1984375" y="1251143"/>
                </a:cubicBezTo>
                <a:lnTo>
                  <a:pt x="1993900" y="1254318"/>
                </a:lnTo>
                <a:cubicBezTo>
                  <a:pt x="2014644" y="1251355"/>
                  <a:pt x="2029062" y="1247553"/>
                  <a:pt x="2051050" y="1254318"/>
                </a:cubicBezTo>
                <a:cubicBezTo>
                  <a:pt x="2054697" y="1255440"/>
                  <a:pt x="2053698" y="1262918"/>
                  <a:pt x="2057400" y="1263843"/>
                </a:cubicBezTo>
                <a:cubicBezTo>
                  <a:pt x="2071811" y="1267446"/>
                  <a:pt x="2087033" y="1265960"/>
                  <a:pt x="2101850" y="1267018"/>
                </a:cubicBezTo>
                <a:cubicBezTo>
                  <a:pt x="2111193" y="1285705"/>
                  <a:pt x="2106703" y="1275228"/>
                  <a:pt x="2114550" y="1298768"/>
                </a:cubicBezTo>
                <a:cubicBezTo>
                  <a:pt x="2115608" y="1301943"/>
                  <a:pt x="2114940" y="1306437"/>
                  <a:pt x="2117725" y="1308293"/>
                </a:cubicBezTo>
                <a:cubicBezTo>
                  <a:pt x="2120900" y="1310410"/>
                  <a:pt x="2124319" y="1312200"/>
                  <a:pt x="2127250" y="1314643"/>
                </a:cubicBezTo>
                <a:cubicBezTo>
                  <a:pt x="2130699" y="1317518"/>
                  <a:pt x="2133039" y="1321677"/>
                  <a:pt x="2136775" y="1324168"/>
                </a:cubicBezTo>
                <a:cubicBezTo>
                  <a:pt x="2165414" y="1343261"/>
                  <a:pt x="2125850" y="1308714"/>
                  <a:pt x="2155825" y="1333693"/>
                </a:cubicBezTo>
                <a:cubicBezTo>
                  <a:pt x="2180271" y="1354065"/>
                  <a:pt x="2151226" y="1333802"/>
                  <a:pt x="2174875" y="1349568"/>
                </a:cubicBezTo>
                <a:cubicBezTo>
                  <a:pt x="2178050" y="1365443"/>
                  <a:pt x="2180473" y="1381487"/>
                  <a:pt x="2184400" y="1397193"/>
                </a:cubicBezTo>
                <a:cubicBezTo>
                  <a:pt x="2185782" y="1402722"/>
                  <a:pt x="2187437" y="1408430"/>
                  <a:pt x="2190750" y="1413068"/>
                </a:cubicBezTo>
                <a:cubicBezTo>
                  <a:pt x="2192968" y="1416173"/>
                  <a:pt x="2197170" y="1417200"/>
                  <a:pt x="2200275" y="1419418"/>
                </a:cubicBezTo>
                <a:cubicBezTo>
                  <a:pt x="2245973" y="1452059"/>
                  <a:pt x="2171591" y="1401278"/>
                  <a:pt x="2232025" y="1438468"/>
                </a:cubicBezTo>
                <a:cubicBezTo>
                  <a:pt x="2239779" y="1443239"/>
                  <a:pt x="2246842" y="1449051"/>
                  <a:pt x="2254250" y="1454343"/>
                </a:cubicBezTo>
                <a:cubicBezTo>
                  <a:pt x="2258354" y="1466655"/>
                  <a:pt x="2261388" y="1474945"/>
                  <a:pt x="2263775" y="1489268"/>
                </a:cubicBezTo>
                <a:cubicBezTo>
                  <a:pt x="2264833" y="1495618"/>
                  <a:pt x="2265971" y="1501955"/>
                  <a:pt x="2266950" y="1508318"/>
                </a:cubicBezTo>
                <a:cubicBezTo>
                  <a:pt x="2269948" y="1527804"/>
                  <a:pt x="2268773" y="1527399"/>
                  <a:pt x="2273300" y="1543243"/>
                </a:cubicBezTo>
                <a:cubicBezTo>
                  <a:pt x="2274219" y="1546461"/>
                  <a:pt x="2274384" y="1550155"/>
                  <a:pt x="2276475" y="1552768"/>
                </a:cubicBezTo>
                <a:cubicBezTo>
                  <a:pt x="2282704" y="1560554"/>
                  <a:pt x="2293270" y="1560572"/>
                  <a:pt x="2301875" y="1562293"/>
                </a:cubicBezTo>
                <a:cubicBezTo>
                  <a:pt x="2305050" y="1564410"/>
                  <a:pt x="2308702" y="1565945"/>
                  <a:pt x="2311400" y="1568643"/>
                </a:cubicBezTo>
                <a:cubicBezTo>
                  <a:pt x="2314098" y="1571341"/>
                  <a:pt x="2315307" y="1575237"/>
                  <a:pt x="2317750" y="1578168"/>
                </a:cubicBezTo>
                <a:cubicBezTo>
                  <a:pt x="2320625" y="1581617"/>
                  <a:pt x="2324100" y="1584518"/>
                  <a:pt x="2327275" y="1587693"/>
                </a:cubicBezTo>
                <a:cubicBezTo>
                  <a:pt x="2337989" y="1619834"/>
                  <a:pt x="2333112" y="1600069"/>
                  <a:pt x="2336800" y="1648018"/>
                </a:cubicBezTo>
                <a:cubicBezTo>
                  <a:pt x="2335742" y="1657543"/>
                  <a:pt x="2336656" y="1667501"/>
                  <a:pt x="2333625" y="1676593"/>
                </a:cubicBezTo>
                <a:cubicBezTo>
                  <a:pt x="2332205" y="1680853"/>
                  <a:pt x="2326975" y="1682669"/>
                  <a:pt x="2324100" y="1686118"/>
                </a:cubicBezTo>
                <a:cubicBezTo>
                  <a:pt x="2321657" y="1689049"/>
                  <a:pt x="2319457" y="1692230"/>
                  <a:pt x="2317750" y="1695643"/>
                </a:cubicBezTo>
                <a:cubicBezTo>
                  <a:pt x="2311609" y="1707925"/>
                  <a:pt x="2308815" y="1720566"/>
                  <a:pt x="2305050" y="1733743"/>
                </a:cubicBezTo>
                <a:cubicBezTo>
                  <a:pt x="2312599" y="1756391"/>
                  <a:pt x="2301895" y="1729010"/>
                  <a:pt x="2317750" y="1752793"/>
                </a:cubicBezTo>
                <a:cubicBezTo>
                  <a:pt x="2319606" y="1755578"/>
                  <a:pt x="2319867" y="1759143"/>
                  <a:pt x="2320925" y="1762318"/>
                </a:cubicBezTo>
                <a:cubicBezTo>
                  <a:pt x="2321983" y="1780310"/>
                  <a:pt x="2320271" y="1798682"/>
                  <a:pt x="2324100" y="1816293"/>
                </a:cubicBezTo>
                <a:cubicBezTo>
                  <a:pt x="2325721" y="1823751"/>
                  <a:pt x="2336800" y="1835343"/>
                  <a:pt x="2336800" y="1835343"/>
                </a:cubicBezTo>
                <a:cubicBezTo>
                  <a:pt x="2341288" y="1857782"/>
                  <a:pt x="2338268" y="1846098"/>
                  <a:pt x="2346325" y="1870268"/>
                </a:cubicBezTo>
                <a:lnTo>
                  <a:pt x="2352675" y="1889318"/>
                </a:lnTo>
                <a:cubicBezTo>
                  <a:pt x="2353733" y="1905193"/>
                  <a:pt x="2350350" y="1922014"/>
                  <a:pt x="2355850" y="1936943"/>
                </a:cubicBezTo>
                <a:lnTo>
                  <a:pt x="2384425" y="1955993"/>
                </a:lnTo>
                <a:lnTo>
                  <a:pt x="2393950" y="1962343"/>
                </a:lnTo>
                <a:lnTo>
                  <a:pt x="2400300" y="1981393"/>
                </a:lnTo>
                <a:lnTo>
                  <a:pt x="2403475" y="1990918"/>
                </a:lnTo>
                <a:cubicBezTo>
                  <a:pt x="2402417" y="1995151"/>
                  <a:pt x="2403026" y="2000211"/>
                  <a:pt x="2400300" y="2003618"/>
                </a:cubicBezTo>
                <a:cubicBezTo>
                  <a:pt x="2398209" y="2006231"/>
                  <a:pt x="2393993" y="2005874"/>
                  <a:pt x="2390775" y="2006793"/>
                </a:cubicBezTo>
                <a:cubicBezTo>
                  <a:pt x="2386579" y="2007992"/>
                  <a:pt x="2382308" y="2008910"/>
                  <a:pt x="2378075" y="2009968"/>
                </a:cubicBezTo>
                <a:cubicBezTo>
                  <a:pt x="2374900" y="2012085"/>
                  <a:pt x="2370993" y="2013387"/>
                  <a:pt x="2368550" y="2016318"/>
                </a:cubicBezTo>
                <a:cubicBezTo>
                  <a:pt x="2356969" y="2030216"/>
                  <a:pt x="2361781" y="2047169"/>
                  <a:pt x="2365375" y="2063943"/>
                </a:cubicBezTo>
                <a:cubicBezTo>
                  <a:pt x="2366175" y="2067674"/>
                  <a:pt x="2370018" y="2070055"/>
                  <a:pt x="2371725" y="2073468"/>
                </a:cubicBezTo>
                <a:cubicBezTo>
                  <a:pt x="2373222" y="2076461"/>
                  <a:pt x="2372955" y="2080270"/>
                  <a:pt x="2374900" y="2082993"/>
                </a:cubicBezTo>
                <a:cubicBezTo>
                  <a:pt x="2378380" y="2087865"/>
                  <a:pt x="2383367" y="2091460"/>
                  <a:pt x="2387600" y="2095693"/>
                </a:cubicBezTo>
                <a:cubicBezTo>
                  <a:pt x="2385483" y="2108393"/>
                  <a:pt x="2385872" y="2121776"/>
                  <a:pt x="2381250" y="2133793"/>
                </a:cubicBezTo>
                <a:cubicBezTo>
                  <a:pt x="2380049" y="2136917"/>
                  <a:pt x="2374718" y="2135471"/>
                  <a:pt x="2371725" y="2136968"/>
                </a:cubicBezTo>
                <a:cubicBezTo>
                  <a:pt x="2368312" y="2138675"/>
                  <a:pt x="2365707" y="2141815"/>
                  <a:pt x="2362200" y="2143318"/>
                </a:cubicBezTo>
                <a:cubicBezTo>
                  <a:pt x="2358189" y="2145037"/>
                  <a:pt x="2353696" y="2145294"/>
                  <a:pt x="2349500" y="2146493"/>
                </a:cubicBezTo>
                <a:cubicBezTo>
                  <a:pt x="2320943" y="2154652"/>
                  <a:pt x="2371722" y="2144184"/>
                  <a:pt x="2308225" y="2152843"/>
                </a:cubicBezTo>
                <a:cubicBezTo>
                  <a:pt x="2295468" y="2154583"/>
                  <a:pt x="2282825" y="2157076"/>
                  <a:pt x="2270125" y="2159193"/>
                </a:cubicBezTo>
                <a:cubicBezTo>
                  <a:pt x="2262378" y="2156611"/>
                  <a:pt x="2257230" y="2155823"/>
                  <a:pt x="2251075" y="2149668"/>
                </a:cubicBezTo>
                <a:cubicBezTo>
                  <a:pt x="2238151" y="2136744"/>
                  <a:pt x="2250950" y="2139956"/>
                  <a:pt x="2238375" y="2121093"/>
                </a:cubicBezTo>
                <a:cubicBezTo>
                  <a:pt x="2236258" y="2117918"/>
                  <a:pt x="2233732" y="2114981"/>
                  <a:pt x="2232025" y="2111568"/>
                </a:cubicBezTo>
                <a:cubicBezTo>
                  <a:pt x="2230528" y="2108575"/>
                  <a:pt x="2230941" y="2104656"/>
                  <a:pt x="2228850" y="2102043"/>
                </a:cubicBezTo>
                <a:cubicBezTo>
                  <a:pt x="2226466" y="2099063"/>
                  <a:pt x="2222500" y="2097810"/>
                  <a:pt x="2219325" y="2095693"/>
                </a:cubicBezTo>
                <a:cubicBezTo>
                  <a:pt x="2215092" y="2089343"/>
                  <a:pt x="2212730" y="2081222"/>
                  <a:pt x="2206625" y="2076643"/>
                </a:cubicBezTo>
                <a:cubicBezTo>
                  <a:pt x="2202392" y="2073468"/>
                  <a:pt x="2198412" y="2069923"/>
                  <a:pt x="2193925" y="2067118"/>
                </a:cubicBezTo>
                <a:cubicBezTo>
                  <a:pt x="2180028" y="2058432"/>
                  <a:pt x="2165481" y="2056045"/>
                  <a:pt x="2149475" y="2051243"/>
                </a:cubicBezTo>
                <a:cubicBezTo>
                  <a:pt x="2143125" y="2047010"/>
                  <a:pt x="2135821" y="2043939"/>
                  <a:pt x="2130425" y="2038543"/>
                </a:cubicBezTo>
                <a:cubicBezTo>
                  <a:pt x="2127250" y="2035368"/>
                  <a:pt x="2125192" y="2030338"/>
                  <a:pt x="2120900" y="2029018"/>
                </a:cubicBezTo>
                <a:cubicBezTo>
                  <a:pt x="2110734" y="2025890"/>
                  <a:pt x="2099679" y="2027347"/>
                  <a:pt x="2089150" y="2025843"/>
                </a:cubicBezTo>
                <a:cubicBezTo>
                  <a:pt x="2070031" y="2023112"/>
                  <a:pt x="2032000" y="2016318"/>
                  <a:pt x="2032000" y="2016318"/>
                </a:cubicBezTo>
                <a:cubicBezTo>
                  <a:pt x="2026708" y="2014201"/>
                  <a:pt x="2020958" y="2012989"/>
                  <a:pt x="2016125" y="2009968"/>
                </a:cubicBezTo>
                <a:cubicBezTo>
                  <a:pt x="2012317" y="2007588"/>
                  <a:pt x="2010901" y="2001733"/>
                  <a:pt x="2006600" y="2000443"/>
                </a:cubicBezTo>
                <a:cubicBezTo>
                  <a:pt x="1989101" y="1995193"/>
                  <a:pt x="1952625" y="1990918"/>
                  <a:pt x="1952625" y="1990918"/>
                </a:cubicBezTo>
                <a:cubicBezTo>
                  <a:pt x="1943059" y="1984541"/>
                  <a:pt x="1941679" y="1983052"/>
                  <a:pt x="1930400" y="1978218"/>
                </a:cubicBezTo>
                <a:cubicBezTo>
                  <a:pt x="1897698" y="1964203"/>
                  <a:pt x="1950296" y="1989753"/>
                  <a:pt x="1908175" y="1968693"/>
                </a:cubicBezTo>
                <a:cubicBezTo>
                  <a:pt x="1889125" y="1969751"/>
                  <a:pt x="1869957" y="1969501"/>
                  <a:pt x="1851025" y="1971868"/>
                </a:cubicBezTo>
                <a:cubicBezTo>
                  <a:pt x="1844383" y="1972698"/>
                  <a:pt x="1838509" y="1976766"/>
                  <a:pt x="1831975" y="1978218"/>
                </a:cubicBezTo>
                <a:cubicBezTo>
                  <a:pt x="1822450" y="1980335"/>
                  <a:pt x="1812866" y="1982201"/>
                  <a:pt x="1803400" y="1984568"/>
                </a:cubicBezTo>
                <a:cubicBezTo>
                  <a:pt x="1796764" y="1986227"/>
                  <a:pt x="1782856" y="1992151"/>
                  <a:pt x="1778000" y="1994093"/>
                </a:cubicBezTo>
                <a:cubicBezTo>
                  <a:pt x="1774825" y="1997268"/>
                  <a:pt x="1771397" y="2000209"/>
                  <a:pt x="1768475" y="2003618"/>
                </a:cubicBezTo>
                <a:cubicBezTo>
                  <a:pt x="1765031" y="2007636"/>
                  <a:pt x="1763576" y="2013748"/>
                  <a:pt x="1758950" y="2016318"/>
                </a:cubicBezTo>
                <a:cubicBezTo>
                  <a:pt x="1753323" y="2019444"/>
                  <a:pt x="1746250" y="2018435"/>
                  <a:pt x="1739900" y="2019493"/>
                </a:cubicBezTo>
                <a:cubicBezTo>
                  <a:pt x="1737783" y="2015260"/>
                  <a:pt x="1738040" y="2008290"/>
                  <a:pt x="1733550" y="2006793"/>
                </a:cubicBezTo>
                <a:cubicBezTo>
                  <a:pt x="1709111" y="1998647"/>
                  <a:pt x="1714679" y="2009789"/>
                  <a:pt x="1704975" y="2019493"/>
                </a:cubicBezTo>
                <a:cubicBezTo>
                  <a:pt x="1702277" y="2022191"/>
                  <a:pt x="1698625" y="2023726"/>
                  <a:pt x="1695450" y="2025843"/>
                </a:cubicBezTo>
                <a:cubicBezTo>
                  <a:pt x="1674387" y="2057437"/>
                  <a:pt x="1688857" y="2041599"/>
                  <a:pt x="1606550" y="2032193"/>
                </a:cubicBezTo>
                <a:cubicBezTo>
                  <a:pt x="1596575" y="2031053"/>
                  <a:pt x="1577975" y="2022668"/>
                  <a:pt x="1577975" y="2022668"/>
                </a:cubicBezTo>
                <a:cubicBezTo>
                  <a:pt x="1572683" y="2018435"/>
                  <a:pt x="1566892" y="2014760"/>
                  <a:pt x="1562100" y="2009968"/>
                </a:cubicBezTo>
                <a:cubicBezTo>
                  <a:pt x="1559402" y="2007270"/>
                  <a:pt x="1559509" y="2001097"/>
                  <a:pt x="1555750" y="2000443"/>
                </a:cubicBezTo>
                <a:cubicBezTo>
                  <a:pt x="1533829" y="1996631"/>
                  <a:pt x="1511300" y="1998326"/>
                  <a:pt x="1489075" y="1997268"/>
                </a:cubicBezTo>
                <a:cubicBezTo>
                  <a:pt x="1464091" y="1980612"/>
                  <a:pt x="1495420" y="1999233"/>
                  <a:pt x="1435100" y="1987743"/>
                </a:cubicBezTo>
                <a:cubicBezTo>
                  <a:pt x="1427182" y="1986235"/>
                  <a:pt x="1420283" y="1981393"/>
                  <a:pt x="1412875" y="1978218"/>
                </a:cubicBezTo>
                <a:cubicBezTo>
                  <a:pt x="1410758" y="1975043"/>
                  <a:pt x="1409630" y="1970911"/>
                  <a:pt x="1406525" y="1968693"/>
                </a:cubicBezTo>
                <a:cubicBezTo>
                  <a:pt x="1401887" y="1965380"/>
                  <a:pt x="1396057" y="1964145"/>
                  <a:pt x="1390650" y="1962343"/>
                </a:cubicBezTo>
                <a:cubicBezTo>
                  <a:pt x="1383341" y="1959907"/>
                  <a:pt x="1375805" y="1958207"/>
                  <a:pt x="1368425" y="1955993"/>
                </a:cubicBezTo>
                <a:cubicBezTo>
                  <a:pt x="1365219" y="1955031"/>
                  <a:pt x="1362182" y="1953474"/>
                  <a:pt x="1358900" y="1952818"/>
                </a:cubicBezTo>
                <a:cubicBezTo>
                  <a:pt x="1346275" y="1950293"/>
                  <a:pt x="1333500" y="1948585"/>
                  <a:pt x="1320800" y="1946468"/>
                </a:cubicBezTo>
                <a:cubicBezTo>
                  <a:pt x="1314450" y="1947526"/>
                  <a:pt x="1308165" y="1950178"/>
                  <a:pt x="1301750" y="1949643"/>
                </a:cubicBezTo>
                <a:cubicBezTo>
                  <a:pt x="1295080" y="1949087"/>
                  <a:pt x="1282700" y="1943293"/>
                  <a:pt x="1282700" y="1943293"/>
                </a:cubicBezTo>
                <a:cubicBezTo>
                  <a:pt x="1244883" y="1914930"/>
                  <a:pt x="1292967" y="1948427"/>
                  <a:pt x="1257300" y="1930593"/>
                </a:cubicBezTo>
                <a:cubicBezTo>
                  <a:pt x="1252567" y="1928226"/>
                  <a:pt x="1248906" y="1924144"/>
                  <a:pt x="1244600" y="1921068"/>
                </a:cubicBezTo>
                <a:cubicBezTo>
                  <a:pt x="1241495" y="1918850"/>
                  <a:pt x="1238250" y="1916835"/>
                  <a:pt x="1235075" y="1914718"/>
                </a:cubicBezTo>
                <a:cubicBezTo>
                  <a:pt x="1230842" y="1915776"/>
                  <a:pt x="1226739" y="1917893"/>
                  <a:pt x="1222375" y="1917893"/>
                </a:cubicBezTo>
                <a:cubicBezTo>
                  <a:pt x="1205729" y="1917893"/>
                  <a:pt x="1188927" y="1914054"/>
                  <a:pt x="1174750" y="1905193"/>
                </a:cubicBezTo>
                <a:cubicBezTo>
                  <a:pt x="1152782" y="1891463"/>
                  <a:pt x="1171238" y="1898731"/>
                  <a:pt x="1152525" y="1892493"/>
                </a:cubicBezTo>
                <a:cubicBezTo>
                  <a:pt x="1141485" y="1893597"/>
                  <a:pt x="1114855" y="1895561"/>
                  <a:pt x="1101725" y="1898843"/>
                </a:cubicBezTo>
                <a:cubicBezTo>
                  <a:pt x="1095231" y="1900466"/>
                  <a:pt x="1082675" y="1905193"/>
                  <a:pt x="1082675" y="1905193"/>
                </a:cubicBezTo>
                <a:cubicBezTo>
                  <a:pt x="1071867" y="1916001"/>
                  <a:pt x="1066558" y="1922807"/>
                  <a:pt x="1054100" y="1930593"/>
                </a:cubicBezTo>
                <a:cubicBezTo>
                  <a:pt x="1050086" y="1933101"/>
                  <a:pt x="1045186" y="1934103"/>
                  <a:pt x="1041400" y="1936943"/>
                </a:cubicBezTo>
                <a:cubicBezTo>
                  <a:pt x="1030884" y="1944830"/>
                  <a:pt x="1030569" y="1951110"/>
                  <a:pt x="1019175" y="1955993"/>
                </a:cubicBezTo>
                <a:cubicBezTo>
                  <a:pt x="1015164" y="1957712"/>
                  <a:pt x="1010671" y="1957969"/>
                  <a:pt x="1006475" y="1959168"/>
                </a:cubicBezTo>
                <a:cubicBezTo>
                  <a:pt x="1003257" y="1960087"/>
                  <a:pt x="1000125" y="1961285"/>
                  <a:pt x="996950" y="1962343"/>
                </a:cubicBezTo>
                <a:cubicBezTo>
                  <a:pt x="981507" y="1973925"/>
                  <a:pt x="987207" y="1971370"/>
                  <a:pt x="968375" y="1978218"/>
                </a:cubicBezTo>
                <a:cubicBezTo>
                  <a:pt x="962085" y="1980505"/>
                  <a:pt x="949325" y="1984568"/>
                  <a:pt x="949325" y="1984568"/>
                </a:cubicBezTo>
                <a:cubicBezTo>
                  <a:pt x="946150" y="1988801"/>
                  <a:pt x="944106" y="1994192"/>
                  <a:pt x="939800" y="1997268"/>
                </a:cubicBezTo>
                <a:cubicBezTo>
                  <a:pt x="936249" y="1999804"/>
                  <a:pt x="931111" y="1998724"/>
                  <a:pt x="927100" y="2000443"/>
                </a:cubicBezTo>
                <a:cubicBezTo>
                  <a:pt x="923593" y="2001946"/>
                  <a:pt x="920988" y="2005086"/>
                  <a:pt x="917575" y="2006793"/>
                </a:cubicBezTo>
                <a:cubicBezTo>
                  <a:pt x="913020" y="2009070"/>
                  <a:pt x="899419" y="2012126"/>
                  <a:pt x="895350" y="2013143"/>
                </a:cubicBezTo>
                <a:cubicBezTo>
                  <a:pt x="892175" y="2015260"/>
                  <a:pt x="888756" y="2017050"/>
                  <a:pt x="885825" y="2019493"/>
                </a:cubicBezTo>
                <a:cubicBezTo>
                  <a:pt x="882376" y="2022368"/>
                  <a:pt x="880124" y="2026665"/>
                  <a:pt x="876300" y="2029018"/>
                </a:cubicBezTo>
                <a:cubicBezTo>
                  <a:pt x="866223" y="2035219"/>
                  <a:pt x="844550" y="2044893"/>
                  <a:pt x="844550" y="2044893"/>
                </a:cubicBezTo>
                <a:cubicBezTo>
                  <a:pt x="842433" y="2051243"/>
                  <a:pt x="842933" y="2059210"/>
                  <a:pt x="838200" y="2063943"/>
                </a:cubicBezTo>
                <a:cubicBezTo>
                  <a:pt x="835025" y="2067118"/>
                  <a:pt x="832483" y="2071088"/>
                  <a:pt x="828675" y="2073468"/>
                </a:cubicBezTo>
                <a:cubicBezTo>
                  <a:pt x="820918" y="2078316"/>
                  <a:pt x="797635" y="2084151"/>
                  <a:pt x="790575" y="2086168"/>
                </a:cubicBezTo>
                <a:cubicBezTo>
                  <a:pt x="788458" y="2090401"/>
                  <a:pt x="787572" y="2095521"/>
                  <a:pt x="784225" y="2098868"/>
                </a:cubicBezTo>
                <a:cubicBezTo>
                  <a:pt x="778829" y="2104264"/>
                  <a:pt x="771280" y="2106989"/>
                  <a:pt x="765175" y="2111568"/>
                </a:cubicBezTo>
                <a:cubicBezTo>
                  <a:pt x="760942" y="2114743"/>
                  <a:pt x="756493" y="2117649"/>
                  <a:pt x="752475" y="2121093"/>
                </a:cubicBezTo>
                <a:cubicBezTo>
                  <a:pt x="725338" y="2144353"/>
                  <a:pt x="764359" y="2116631"/>
                  <a:pt x="727075" y="2136968"/>
                </a:cubicBezTo>
                <a:cubicBezTo>
                  <a:pt x="720375" y="2140622"/>
                  <a:pt x="714375" y="2145435"/>
                  <a:pt x="708025" y="2149668"/>
                </a:cubicBezTo>
                <a:cubicBezTo>
                  <a:pt x="704850" y="2151785"/>
                  <a:pt x="701913" y="2154311"/>
                  <a:pt x="698500" y="2156018"/>
                </a:cubicBezTo>
                <a:cubicBezTo>
                  <a:pt x="669197" y="2170669"/>
                  <a:pt x="682283" y="2166422"/>
                  <a:pt x="660400" y="2171893"/>
                </a:cubicBezTo>
                <a:cubicBezTo>
                  <a:pt x="628389" y="2161223"/>
                  <a:pt x="678042" y="2177503"/>
                  <a:pt x="638175" y="2165543"/>
                </a:cubicBezTo>
                <a:cubicBezTo>
                  <a:pt x="599526" y="2153948"/>
                  <a:pt x="635697" y="2163336"/>
                  <a:pt x="606425" y="2156018"/>
                </a:cubicBezTo>
                <a:cubicBezTo>
                  <a:pt x="603250" y="2158135"/>
                  <a:pt x="600716" y="2162368"/>
                  <a:pt x="596900" y="2162368"/>
                </a:cubicBezTo>
                <a:cubicBezTo>
                  <a:pt x="589195" y="2162368"/>
                  <a:pt x="581566" y="2159464"/>
                  <a:pt x="574675" y="2156018"/>
                </a:cubicBezTo>
                <a:cubicBezTo>
                  <a:pt x="570659" y="2154010"/>
                  <a:pt x="568025" y="2149942"/>
                  <a:pt x="565150" y="2146493"/>
                </a:cubicBezTo>
                <a:cubicBezTo>
                  <a:pt x="560744" y="2141206"/>
                  <a:pt x="554839" y="2130240"/>
                  <a:pt x="552450" y="2124268"/>
                </a:cubicBezTo>
                <a:cubicBezTo>
                  <a:pt x="549964" y="2118053"/>
                  <a:pt x="548387" y="2111508"/>
                  <a:pt x="546100" y="2105218"/>
                </a:cubicBezTo>
                <a:cubicBezTo>
                  <a:pt x="544152" y="2099862"/>
                  <a:pt x="541867" y="2094635"/>
                  <a:pt x="539750" y="2089343"/>
                </a:cubicBezTo>
                <a:cubicBezTo>
                  <a:pt x="538692" y="2082993"/>
                  <a:pt x="538425" y="2076459"/>
                  <a:pt x="536575" y="2070293"/>
                </a:cubicBezTo>
                <a:cubicBezTo>
                  <a:pt x="535215" y="2065760"/>
                  <a:pt x="531373" y="2062185"/>
                  <a:pt x="530225" y="2057593"/>
                </a:cubicBezTo>
                <a:cubicBezTo>
                  <a:pt x="527102" y="2045102"/>
                  <a:pt x="525696" y="2032239"/>
                  <a:pt x="523875" y="2019493"/>
                </a:cubicBezTo>
                <a:cubicBezTo>
                  <a:pt x="522520" y="2010006"/>
                  <a:pt x="523731" y="2000010"/>
                  <a:pt x="520700" y="1990918"/>
                </a:cubicBezTo>
                <a:cubicBezTo>
                  <a:pt x="518287" y="1983678"/>
                  <a:pt x="510413" y="1979108"/>
                  <a:pt x="508000" y="1971868"/>
                </a:cubicBezTo>
                <a:cubicBezTo>
                  <a:pt x="506942" y="1968693"/>
                  <a:pt x="506450" y="1965269"/>
                  <a:pt x="504825" y="1962343"/>
                </a:cubicBezTo>
                <a:cubicBezTo>
                  <a:pt x="501949" y="1957166"/>
                  <a:pt x="487857" y="1936726"/>
                  <a:pt x="482600" y="1930593"/>
                </a:cubicBezTo>
                <a:cubicBezTo>
                  <a:pt x="479678" y="1927184"/>
                  <a:pt x="476250" y="1924243"/>
                  <a:pt x="473075" y="1921068"/>
                </a:cubicBezTo>
                <a:cubicBezTo>
                  <a:pt x="465095" y="1897127"/>
                  <a:pt x="475860" y="1926637"/>
                  <a:pt x="463550" y="1902018"/>
                </a:cubicBezTo>
                <a:cubicBezTo>
                  <a:pt x="446578" y="1868074"/>
                  <a:pt x="461213" y="1891163"/>
                  <a:pt x="444500" y="1854393"/>
                </a:cubicBezTo>
                <a:cubicBezTo>
                  <a:pt x="442921" y="1850919"/>
                  <a:pt x="439857" y="1848281"/>
                  <a:pt x="438150" y="1844868"/>
                </a:cubicBezTo>
                <a:cubicBezTo>
                  <a:pt x="436653" y="1841875"/>
                  <a:pt x="436472" y="1838336"/>
                  <a:pt x="434975" y="1835343"/>
                </a:cubicBezTo>
                <a:cubicBezTo>
                  <a:pt x="426576" y="1818546"/>
                  <a:pt x="430803" y="1832677"/>
                  <a:pt x="419100" y="1816293"/>
                </a:cubicBezTo>
                <a:cubicBezTo>
                  <a:pt x="416349" y="1812442"/>
                  <a:pt x="415098" y="1807702"/>
                  <a:pt x="412750" y="1803593"/>
                </a:cubicBezTo>
                <a:cubicBezTo>
                  <a:pt x="410857" y="1800280"/>
                  <a:pt x="408517" y="1797243"/>
                  <a:pt x="406400" y="1794068"/>
                </a:cubicBezTo>
                <a:cubicBezTo>
                  <a:pt x="405342" y="1788776"/>
                  <a:pt x="404645" y="1783399"/>
                  <a:pt x="403225" y="1778193"/>
                </a:cubicBezTo>
                <a:lnTo>
                  <a:pt x="393700" y="1749618"/>
                </a:lnTo>
                <a:lnTo>
                  <a:pt x="390525" y="1740093"/>
                </a:lnTo>
                <a:cubicBezTo>
                  <a:pt x="389467" y="1736918"/>
                  <a:pt x="387900" y="1733869"/>
                  <a:pt x="387350" y="1730568"/>
                </a:cubicBezTo>
                <a:cubicBezTo>
                  <a:pt x="383548" y="1707754"/>
                  <a:pt x="387746" y="1716874"/>
                  <a:pt x="377825" y="1701993"/>
                </a:cubicBezTo>
                <a:cubicBezTo>
                  <a:pt x="376767" y="1696701"/>
                  <a:pt x="376357" y="1691238"/>
                  <a:pt x="374650" y="1686118"/>
                </a:cubicBezTo>
                <a:cubicBezTo>
                  <a:pt x="373153" y="1681628"/>
                  <a:pt x="368823" y="1678122"/>
                  <a:pt x="368300" y="1673418"/>
                </a:cubicBezTo>
                <a:cubicBezTo>
                  <a:pt x="367704" y="1668055"/>
                  <a:pt x="368338" y="1661934"/>
                  <a:pt x="371475" y="1657543"/>
                </a:cubicBezTo>
                <a:cubicBezTo>
                  <a:pt x="374226" y="1653692"/>
                  <a:pt x="379534" y="1652121"/>
                  <a:pt x="384175" y="1651193"/>
                </a:cubicBezTo>
                <a:cubicBezTo>
                  <a:pt x="400909" y="1647846"/>
                  <a:pt x="418042" y="1646960"/>
                  <a:pt x="434975" y="1644843"/>
                </a:cubicBezTo>
                <a:cubicBezTo>
                  <a:pt x="441711" y="1624635"/>
                  <a:pt x="437000" y="1643202"/>
                  <a:pt x="434975" y="1606743"/>
                </a:cubicBezTo>
                <a:cubicBezTo>
                  <a:pt x="433389" y="1578192"/>
                  <a:pt x="434645" y="1549471"/>
                  <a:pt x="431800" y="1521018"/>
                </a:cubicBezTo>
                <a:cubicBezTo>
                  <a:pt x="431420" y="1517221"/>
                  <a:pt x="427157" y="1514906"/>
                  <a:pt x="425450" y="1511493"/>
                </a:cubicBezTo>
                <a:cubicBezTo>
                  <a:pt x="423953" y="1508500"/>
                  <a:pt x="424642" y="1504335"/>
                  <a:pt x="422275" y="1501968"/>
                </a:cubicBezTo>
                <a:cubicBezTo>
                  <a:pt x="417779" y="1497472"/>
                  <a:pt x="393997" y="1490260"/>
                  <a:pt x="390525" y="1489268"/>
                </a:cubicBezTo>
                <a:cubicBezTo>
                  <a:pt x="382134" y="1486870"/>
                  <a:pt x="373698" y="1484551"/>
                  <a:pt x="365125" y="1482918"/>
                </a:cubicBezTo>
                <a:cubicBezTo>
                  <a:pt x="351451" y="1480313"/>
                  <a:pt x="337608" y="1478685"/>
                  <a:pt x="323850" y="1476568"/>
                </a:cubicBezTo>
                <a:cubicBezTo>
                  <a:pt x="319617" y="1474451"/>
                  <a:pt x="315475" y="1472140"/>
                  <a:pt x="311150" y="1470218"/>
                </a:cubicBezTo>
                <a:cubicBezTo>
                  <a:pt x="274665" y="1454002"/>
                  <a:pt x="313839" y="1473150"/>
                  <a:pt x="282575" y="1457518"/>
                </a:cubicBezTo>
                <a:cubicBezTo>
                  <a:pt x="279400" y="1453285"/>
                  <a:pt x="275675" y="1449412"/>
                  <a:pt x="273050" y="1444818"/>
                </a:cubicBezTo>
                <a:cubicBezTo>
                  <a:pt x="262636" y="1426593"/>
                  <a:pt x="278609" y="1443869"/>
                  <a:pt x="263525" y="1425768"/>
                </a:cubicBezTo>
                <a:cubicBezTo>
                  <a:pt x="254266" y="1414657"/>
                  <a:pt x="251488" y="1414736"/>
                  <a:pt x="238125" y="1406718"/>
                </a:cubicBezTo>
                <a:cubicBezTo>
                  <a:pt x="234950" y="1401426"/>
                  <a:pt x="231597" y="1396238"/>
                  <a:pt x="228600" y="1390843"/>
                </a:cubicBezTo>
                <a:cubicBezTo>
                  <a:pt x="222566" y="1379981"/>
                  <a:pt x="207904" y="1346583"/>
                  <a:pt x="206375" y="1343218"/>
                </a:cubicBezTo>
                <a:cubicBezTo>
                  <a:pt x="205317" y="1319935"/>
                  <a:pt x="205872" y="1296522"/>
                  <a:pt x="203200" y="1273368"/>
                </a:cubicBezTo>
                <a:cubicBezTo>
                  <a:pt x="202657" y="1268666"/>
                  <a:pt x="199198" y="1264777"/>
                  <a:pt x="196850" y="1260668"/>
                </a:cubicBezTo>
                <a:cubicBezTo>
                  <a:pt x="194957" y="1257355"/>
                  <a:pt x="192393" y="1254456"/>
                  <a:pt x="190500" y="1251143"/>
                </a:cubicBezTo>
                <a:cubicBezTo>
                  <a:pt x="188152" y="1247034"/>
                  <a:pt x="187230" y="1242037"/>
                  <a:pt x="184150" y="1238443"/>
                </a:cubicBezTo>
                <a:cubicBezTo>
                  <a:pt x="180706" y="1234425"/>
                  <a:pt x="175683" y="1232093"/>
                  <a:pt x="171450" y="1228918"/>
                </a:cubicBezTo>
                <a:cubicBezTo>
                  <a:pt x="166722" y="1219462"/>
                  <a:pt x="157837" y="1205868"/>
                  <a:pt x="158750" y="1193993"/>
                </a:cubicBezTo>
                <a:cubicBezTo>
                  <a:pt x="159419" y="1185291"/>
                  <a:pt x="158929" y="1174764"/>
                  <a:pt x="165100" y="1168593"/>
                </a:cubicBezTo>
                <a:lnTo>
                  <a:pt x="184150" y="1149543"/>
                </a:lnTo>
                <a:cubicBezTo>
                  <a:pt x="186267" y="1143193"/>
                  <a:pt x="192123" y="1136987"/>
                  <a:pt x="190500" y="1130493"/>
                </a:cubicBezTo>
                <a:cubicBezTo>
                  <a:pt x="189442" y="1126260"/>
                  <a:pt x="189746" y="1121424"/>
                  <a:pt x="187325" y="1117793"/>
                </a:cubicBezTo>
                <a:cubicBezTo>
                  <a:pt x="168894" y="1090146"/>
                  <a:pt x="166578" y="1100725"/>
                  <a:pt x="155575" y="1076518"/>
                </a:cubicBezTo>
                <a:cubicBezTo>
                  <a:pt x="152805" y="1070424"/>
                  <a:pt x="151908" y="1063600"/>
                  <a:pt x="149225" y="1057468"/>
                </a:cubicBezTo>
                <a:cubicBezTo>
                  <a:pt x="144482" y="1046628"/>
                  <a:pt x="133350" y="1025718"/>
                  <a:pt x="133350" y="1025718"/>
                </a:cubicBezTo>
                <a:cubicBezTo>
                  <a:pt x="132292" y="1016193"/>
                  <a:pt x="131751" y="1006596"/>
                  <a:pt x="130175" y="997143"/>
                </a:cubicBezTo>
                <a:cubicBezTo>
                  <a:pt x="129625" y="993842"/>
                  <a:pt x="127333" y="990948"/>
                  <a:pt x="127000" y="987618"/>
                </a:cubicBezTo>
                <a:cubicBezTo>
                  <a:pt x="118050" y="898113"/>
                  <a:pt x="131753" y="967997"/>
                  <a:pt x="114300" y="892368"/>
                </a:cubicBezTo>
                <a:cubicBezTo>
                  <a:pt x="114493" y="889858"/>
                  <a:pt x="116097" y="847360"/>
                  <a:pt x="120650" y="835218"/>
                </a:cubicBezTo>
                <a:cubicBezTo>
                  <a:pt x="121990" y="831645"/>
                  <a:pt x="125293" y="829106"/>
                  <a:pt x="127000" y="825693"/>
                </a:cubicBezTo>
                <a:cubicBezTo>
                  <a:pt x="128497" y="822700"/>
                  <a:pt x="129117" y="819343"/>
                  <a:pt x="130175" y="816168"/>
                </a:cubicBezTo>
                <a:cubicBezTo>
                  <a:pt x="129117" y="802410"/>
                  <a:pt x="133171" y="787235"/>
                  <a:pt x="127000" y="774893"/>
                </a:cubicBezTo>
                <a:cubicBezTo>
                  <a:pt x="124121" y="769135"/>
                  <a:pt x="114216" y="773192"/>
                  <a:pt x="107950" y="771718"/>
                </a:cubicBezTo>
                <a:cubicBezTo>
                  <a:pt x="96204" y="768954"/>
                  <a:pt x="84667" y="765368"/>
                  <a:pt x="73025" y="762193"/>
                </a:cubicBezTo>
                <a:cubicBezTo>
                  <a:pt x="74083" y="750551"/>
                  <a:pt x="74278" y="738799"/>
                  <a:pt x="76200" y="727268"/>
                </a:cubicBezTo>
                <a:cubicBezTo>
                  <a:pt x="77467" y="719668"/>
                  <a:pt x="81783" y="712710"/>
                  <a:pt x="82550" y="705043"/>
                </a:cubicBezTo>
                <a:cubicBezTo>
                  <a:pt x="82883" y="701713"/>
                  <a:pt x="82052" y="697526"/>
                  <a:pt x="79375" y="695518"/>
                </a:cubicBezTo>
                <a:cubicBezTo>
                  <a:pt x="72927" y="690682"/>
                  <a:pt x="64488" y="689328"/>
                  <a:pt x="57150" y="685993"/>
                </a:cubicBezTo>
                <a:cubicBezTo>
                  <a:pt x="47928" y="681801"/>
                  <a:pt x="39056" y="677424"/>
                  <a:pt x="31750" y="670118"/>
                </a:cubicBezTo>
                <a:cubicBezTo>
                  <a:pt x="29052" y="667420"/>
                  <a:pt x="27363" y="663865"/>
                  <a:pt x="25400" y="660593"/>
                </a:cubicBezTo>
                <a:cubicBezTo>
                  <a:pt x="21010" y="653276"/>
                  <a:pt x="16933" y="645776"/>
                  <a:pt x="12700" y="638368"/>
                </a:cubicBezTo>
                <a:cubicBezTo>
                  <a:pt x="11642" y="624610"/>
                  <a:pt x="11137" y="610797"/>
                  <a:pt x="9525" y="597093"/>
                </a:cubicBezTo>
                <a:cubicBezTo>
                  <a:pt x="8653" y="589677"/>
                  <a:pt x="1708" y="570466"/>
                  <a:pt x="0" y="565343"/>
                </a:cubicBezTo>
                <a:cubicBezTo>
                  <a:pt x="3175" y="556876"/>
                  <a:pt x="3175" y="553172"/>
                  <a:pt x="9525" y="539943"/>
                </a:cubicBezTo>
                <a:cubicBezTo>
                  <a:pt x="15875" y="526714"/>
                  <a:pt x="25400" y="505547"/>
                  <a:pt x="38100" y="485968"/>
                </a:cubicBezTo>
                <a:cubicBezTo>
                  <a:pt x="50800" y="466389"/>
                  <a:pt x="76505" y="435376"/>
                  <a:pt x="85725" y="422468"/>
                </a:cubicBezTo>
                <a:cubicBezTo>
                  <a:pt x="86783" y="414001"/>
                  <a:pt x="126471" y="345739"/>
                  <a:pt x="139700" y="304993"/>
                </a:cubicBezTo>
                <a:cubicBezTo>
                  <a:pt x="152929" y="264247"/>
                  <a:pt x="149225" y="205510"/>
                  <a:pt x="165100" y="177993"/>
                </a:cubicBezTo>
                <a:cubicBezTo>
                  <a:pt x="180975" y="150476"/>
                  <a:pt x="231775" y="140951"/>
                  <a:pt x="234950" y="139893"/>
                </a:cubicBezTo>
                <a:cubicBezTo>
                  <a:pt x="246628" y="116538"/>
                  <a:pt x="279400" y="75864"/>
                  <a:pt x="301625" y="60518"/>
                </a:cubicBezTo>
                <a:cubicBezTo>
                  <a:pt x="323850" y="45172"/>
                  <a:pt x="361376" y="58204"/>
                  <a:pt x="368300" y="47818"/>
                </a:cubicBezTo>
                <a:cubicBezTo>
                  <a:pt x="372533" y="34060"/>
                  <a:pt x="422275" y="-2982"/>
                  <a:pt x="450850" y="193"/>
                </a:cubicBezTo>
                <a:cubicBezTo>
                  <a:pt x="479425" y="3368"/>
                  <a:pt x="511704" y="37764"/>
                  <a:pt x="539750" y="66868"/>
                </a:cubicBezTo>
                <a:cubicBezTo>
                  <a:pt x="567796" y="95972"/>
                  <a:pt x="586846" y="144655"/>
                  <a:pt x="619125" y="174818"/>
                </a:cubicBezTo>
                <a:cubicBezTo>
                  <a:pt x="651404" y="204981"/>
                  <a:pt x="721875" y="259393"/>
                  <a:pt x="733425" y="247843"/>
                </a:cubicBezTo>
              </a:path>
            </a:pathLst>
          </a:custGeom>
          <a:noFill/>
          <a:ln w="508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kumimoji="0" lang="es-ES" sz="24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Lucida Sans Unicode" pitchFamily="34" charset="0"/>
            </a:endParaRPr>
          </a:p>
        </p:txBody>
      </p:sp>
      <p:sp>
        <p:nvSpPr>
          <p:cNvPr id="17" name="3 Triángulo isósceles"/>
          <p:cNvSpPr>
            <a:spLocks noChangeArrowheads="1"/>
          </p:cNvSpPr>
          <p:nvPr/>
        </p:nvSpPr>
        <p:spPr bwMode="auto">
          <a:xfrm>
            <a:off x="4260256" y="3679317"/>
            <a:ext cx="130384" cy="98180"/>
          </a:xfrm>
          <a:prstGeom prst="triangle">
            <a:avLst>
              <a:gd name="adj" fmla="val 50000"/>
            </a:avLst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18" name="Text Box 17"/>
          <p:cNvSpPr txBox="1">
            <a:spLocks noChangeArrowheads="1"/>
          </p:cNvSpPr>
          <p:nvPr/>
        </p:nvSpPr>
        <p:spPr bwMode="auto">
          <a:xfrm>
            <a:off x="4442297" y="3437248"/>
            <a:ext cx="1153007" cy="263791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algn="ctr">
              <a:spcBef>
                <a:spcPts val="100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s-ES" sz="1100" b="1" dirty="0">
                <a:solidFill>
                  <a:schemeClr val="tx1"/>
                </a:solidFill>
                <a:latin typeface="Arial" charset="0"/>
                <a:cs typeface="Arial" charset="0"/>
              </a:rPr>
              <a:t>CH Primavera</a:t>
            </a:r>
          </a:p>
        </p:txBody>
      </p:sp>
      <p:sp>
        <p:nvSpPr>
          <p:cNvPr id="19" name="Text Box 17"/>
          <p:cNvSpPr txBox="1">
            <a:spLocks noChangeArrowheads="1"/>
          </p:cNvSpPr>
          <p:nvPr/>
        </p:nvSpPr>
        <p:spPr bwMode="auto">
          <a:xfrm>
            <a:off x="4437534" y="3735580"/>
            <a:ext cx="1107732" cy="263791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defPPr>
              <a:defRPr lang="en-GB"/>
            </a:defPPr>
            <a:lvl1pPr>
              <a:spcBef>
                <a:spcPts val="100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1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</a:lstStyle>
          <a:p>
            <a:r>
              <a:rPr lang="es-ES" dirty="0"/>
              <a:t>CH Rosana</a:t>
            </a:r>
          </a:p>
        </p:txBody>
      </p:sp>
      <p:sp>
        <p:nvSpPr>
          <p:cNvPr id="20" name="Text Box 17"/>
          <p:cNvSpPr txBox="1">
            <a:spLocks noChangeArrowheads="1"/>
          </p:cNvSpPr>
          <p:nvPr/>
        </p:nvSpPr>
        <p:spPr bwMode="auto">
          <a:xfrm>
            <a:off x="3996775" y="5228746"/>
            <a:ext cx="1501774" cy="263791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defPPr>
              <a:defRPr lang="en-GB"/>
            </a:defPPr>
            <a:lvl1pPr>
              <a:spcBef>
                <a:spcPts val="100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1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</a:lstStyle>
          <a:p>
            <a:r>
              <a:rPr lang="es-ES" dirty="0"/>
              <a:t>CH Salto Caxias</a:t>
            </a:r>
          </a:p>
        </p:txBody>
      </p:sp>
      <p:sp>
        <p:nvSpPr>
          <p:cNvPr id="21" name="3 Triángulo isósceles"/>
          <p:cNvSpPr>
            <a:spLocks noChangeArrowheads="1"/>
          </p:cNvSpPr>
          <p:nvPr/>
        </p:nvSpPr>
        <p:spPr bwMode="auto">
          <a:xfrm>
            <a:off x="4332704" y="3784258"/>
            <a:ext cx="130384" cy="98180"/>
          </a:xfrm>
          <a:prstGeom prst="triangle">
            <a:avLst>
              <a:gd name="adj" fmla="val 50000"/>
            </a:avLst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2" name="3 Triángulo isósceles"/>
          <p:cNvSpPr>
            <a:spLocks noChangeArrowheads="1"/>
          </p:cNvSpPr>
          <p:nvPr/>
        </p:nvSpPr>
        <p:spPr bwMode="auto">
          <a:xfrm>
            <a:off x="3817344" y="5138186"/>
            <a:ext cx="130384" cy="98180"/>
          </a:xfrm>
          <a:prstGeom prst="triangle">
            <a:avLst>
              <a:gd name="adj" fmla="val 50000"/>
            </a:avLst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pic>
        <p:nvPicPr>
          <p:cNvPr id="23" name="Imagen 3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33" t="12667" r="16000" b="48667"/>
          <a:stretch/>
        </p:blipFill>
        <p:spPr>
          <a:xfrm>
            <a:off x="3451185" y="5084882"/>
            <a:ext cx="185673" cy="127162"/>
          </a:xfrm>
          <a:prstGeom prst="rect">
            <a:avLst/>
          </a:prstGeom>
        </p:spPr>
      </p:pic>
      <p:sp>
        <p:nvSpPr>
          <p:cNvPr id="24" name="Text Box 17"/>
          <p:cNvSpPr txBox="1">
            <a:spLocks noChangeArrowheads="1"/>
          </p:cNvSpPr>
          <p:nvPr/>
        </p:nvSpPr>
        <p:spPr bwMode="auto">
          <a:xfrm>
            <a:off x="2930884" y="4752057"/>
            <a:ext cx="1091320" cy="263791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defPPr>
              <a:defRPr lang="en-GB"/>
            </a:defPPr>
            <a:lvl1pPr>
              <a:spcBef>
                <a:spcPts val="100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1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</a:lstStyle>
          <a:p>
            <a:r>
              <a:rPr lang="es-ES" dirty="0"/>
              <a:t>CH </a:t>
            </a:r>
            <a:r>
              <a:rPr lang="es-ES" dirty="0" err="1" smtClean="0"/>
              <a:t>Itaipu</a:t>
            </a:r>
            <a:endParaRPr lang="es-ES" dirty="0"/>
          </a:p>
        </p:txBody>
      </p:sp>
      <p:sp>
        <p:nvSpPr>
          <p:cNvPr id="25" name="Elipse 24"/>
          <p:cNvSpPr/>
          <p:nvPr/>
        </p:nvSpPr>
        <p:spPr bwMode="auto">
          <a:xfrm>
            <a:off x="3499209" y="5245604"/>
            <a:ext cx="48024" cy="57887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kumimoji="0" lang="es-ES" sz="24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Lucida Sans Unicode" pitchFamily="34" charset="0"/>
            </a:endParaRPr>
          </a:p>
        </p:txBody>
      </p:sp>
      <p:pic>
        <p:nvPicPr>
          <p:cNvPr id="26" name="Picture 2" descr="http://www.banderas-mundo.es/data/flags/big/ar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1714" y="6100284"/>
            <a:ext cx="710699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5856" y="578032"/>
            <a:ext cx="914400" cy="64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7437" y="3986337"/>
            <a:ext cx="900000" cy="5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Text Box 8"/>
          <p:cNvSpPr txBox="1">
            <a:spLocks noChangeArrowheads="1"/>
          </p:cNvSpPr>
          <p:nvPr/>
        </p:nvSpPr>
        <p:spPr bwMode="auto">
          <a:xfrm>
            <a:off x="1698150" y="1765343"/>
            <a:ext cx="1448634" cy="369332"/>
          </a:xfrm>
          <a:prstGeom prst="rect">
            <a:avLst/>
          </a:prstGeom>
          <a:solidFill>
            <a:schemeClr val="bg1">
              <a:alpha val="70000"/>
            </a:schemeClr>
          </a:solidFill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s-ES_tradnl" altLang="es-ES" sz="1800" b="1" kern="0" dirty="0" smtClean="0">
                <a:solidFill>
                  <a:srgbClr val="0000FF"/>
                </a:solidFill>
                <a:latin typeface="Arial" panose="020B0604020202020204" pitchFamily="34" charset="0"/>
                <a:ea typeface="+mn-ea"/>
                <a:cs typeface="+mn-cs"/>
              </a:rPr>
              <a:t>U</a:t>
            </a:r>
            <a:r>
              <a:rPr kumimoji="1" lang="es-ES_tradnl" altLang="es-ES" sz="1800" b="1" i="0" strike="noStrike" kern="0" cap="none" spc="0" normalizeH="0" baseline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pstream</a:t>
            </a:r>
            <a:r>
              <a:rPr kumimoji="1" lang="es-ES_tradnl" altLang="es-ES" sz="1800" b="1" i="0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:</a:t>
            </a:r>
          </a:p>
        </p:txBody>
      </p:sp>
      <p:cxnSp>
        <p:nvCxnSpPr>
          <p:cNvPr id="31" name="Conector recto de flecha 38"/>
          <p:cNvCxnSpPr/>
          <p:nvPr/>
        </p:nvCxnSpPr>
        <p:spPr bwMode="auto">
          <a:xfrm>
            <a:off x="2746196" y="2690462"/>
            <a:ext cx="255444" cy="420890"/>
          </a:xfrm>
          <a:prstGeom prst="straightConnector1">
            <a:avLst/>
          </a:prstGeom>
          <a:solidFill>
            <a:srgbClr val="00B8FF"/>
          </a:solidFill>
          <a:ln w="25400" cap="flat" cmpd="sng" algn="ctr">
            <a:solidFill>
              <a:srgbClr val="0000FF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2" name="Text Box 8"/>
          <p:cNvSpPr txBox="1">
            <a:spLocks noChangeArrowheads="1"/>
          </p:cNvSpPr>
          <p:nvPr/>
        </p:nvSpPr>
        <p:spPr bwMode="auto">
          <a:xfrm>
            <a:off x="1105597" y="2146343"/>
            <a:ext cx="2498387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s-ES_tradnl" altLang="es-ES" sz="1800" b="1" kern="0" dirty="0">
                <a:solidFill>
                  <a:schemeClr val="tx1"/>
                </a:solidFill>
                <a:latin typeface="Arial" panose="020B0604020202020204" pitchFamily="34" charset="0"/>
              </a:rPr>
              <a:t>Electric </a:t>
            </a:r>
            <a:r>
              <a:rPr kumimoji="1" lang="es-ES_tradnl" altLang="es-ES" sz="1800" b="1" kern="0" dirty="0" err="1">
                <a:solidFill>
                  <a:schemeClr val="tx1"/>
                </a:solidFill>
                <a:latin typeface="Arial" panose="020B0604020202020204" pitchFamily="34" charset="0"/>
              </a:rPr>
              <a:t>Generation</a:t>
            </a:r>
            <a:endParaRPr kumimoji="1" lang="es-ES_tradnl" altLang="es-ES" sz="1800" b="1" kern="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pic>
        <p:nvPicPr>
          <p:cNvPr id="34" name="Imagen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10290" y="2509149"/>
            <a:ext cx="502530" cy="502530"/>
          </a:xfrm>
          <a:prstGeom prst="rect">
            <a:avLst/>
          </a:prstGeom>
        </p:spPr>
      </p:pic>
      <p:sp>
        <p:nvSpPr>
          <p:cNvPr id="35" name="CuadroTexto 4"/>
          <p:cNvSpPr txBox="1"/>
          <p:nvPr/>
        </p:nvSpPr>
        <p:spPr>
          <a:xfrm>
            <a:off x="2110290" y="578032"/>
            <a:ext cx="11610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Y" sz="1800" b="1" dirty="0" err="1" smtClean="0">
                <a:solidFill>
                  <a:schemeClr val="tx1"/>
                </a:solidFill>
                <a:latin typeface="+mn-lt"/>
              </a:rPr>
              <a:t>Brazil</a:t>
            </a:r>
            <a:endParaRPr lang="es-PY" sz="18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6" name="CuadroTexto 54"/>
          <p:cNvSpPr txBox="1"/>
          <p:nvPr/>
        </p:nvSpPr>
        <p:spPr>
          <a:xfrm>
            <a:off x="1386534" y="4522015"/>
            <a:ext cx="11610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Y" sz="1800" b="1" dirty="0" smtClean="0">
                <a:solidFill>
                  <a:schemeClr val="tx1"/>
                </a:solidFill>
                <a:latin typeface="+mn-lt"/>
              </a:rPr>
              <a:t>Paraguay</a:t>
            </a:r>
            <a:endParaRPr lang="es-PY" sz="18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7" name="CuadroTexto 70"/>
          <p:cNvSpPr txBox="1"/>
          <p:nvPr/>
        </p:nvSpPr>
        <p:spPr>
          <a:xfrm>
            <a:off x="3451584" y="6487307"/>
            <a:ext cx="11610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Y" sz="1800" b="1" dirty="0" smtClean="0">
                <a:solidFill>
                  <a:schemeClr val="tx1"/>
                </a:solidFill>
                <a:latin typeface="+mn-lt"/>
              </a:rPr>
              <a:t>Argentina</a:t>
            </a:r>
            <a:endParaRPr lang="es-PY" sz="18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8" name="Text Box 8"/>
          <p:cNvSpPr txBox="1">
            <a:spLocks noChangeArrowheads="1"/>
          </p:cNvSpPr>
          <p:nvPr/>
        </p:nvSpPr>
        <p:spPr bwMode="auto">
          <a:xfrm>
            <a:off x="1013184" y="1144075"/>
            <a:ext cx="1905000" cy="461665"/>
          </a:xfrm>
          <a:prstGeom prst="rect">
            <a:avLst/>
          </a:prstGeom>
          <a:solidFill>
            <a:srgbClr val="FFFFFF"/>
          </a:solidFill>
          <a:ln w="1270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s-ES_tradnl" altLang="es-ES" sz="1200" b="1" kern="0" dirty="0" smtClean="0">
                <a:solidFill>
                  <a:srgbClr val="0000FF"/>
                </a:solidFill>
                <a:latin typeface="Arial" panose="020B0604020202020204" pitchFamily="34" charset="0"/>
                <a:ea typeface="+mn-ea"/>
                <a:cs typeface="+mn-cs"/>
              </a:rPr>
              <a:t>U</a:t>
            </a:r>
            <a:r>
              <a:rPr kumimoji="1" lang="es-ES_tradnl" altLang="es-ES" sz="1200" b="1" i="0" strike="noStrike" kern="0" cap="none" spc="0" normalizeH="0" baseline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pstream</a:t>
            </a:r>
            <a:r>
              <a:rPr kumimoji="1" lang="es-ES_tradnl" altLang="es-ES" sz="1200" b="1" i="0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Incremental : 147.000 km</a:t>
            </a:r>
            <a:r>
              <a:rPr kumimoji="1" lang="es-ES_tradnl" altLang="es-ES" sz="1200" b="1" i="0" strike="noStrike" kern="0" cap="none" spc="0" normalizeH="0" baseline="3000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</a:t>
            </a:r>
            <a:r>
              <a:rPr kumimoji="1" lang="es-ES_tradnl" altLang="es-ES" sz="1200" b="1" i="0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(18%)</a:t>
            </a:r>
          </a:p>
        </p:txBody>
      </p:sp>
      <p:sp>
        <p:nvSpPr>
          <p:cNvPr id="29" name="CaixaDeTexto 28"/>
          <p:cNvSpPr txBox="1"/>
          <p:nvPr/>
        </p:nvSpPr>
        <p:spPr>
          <a:xfrm>
            <a:off x="6082917" y="6553200"/>
            <a:ext cx="3061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Photo: </a:t>
            </a:r>
            <a:r>
              <a:rPr lang="en-US" dirty="0" err="1" smtClean="0"/>
              <a:t>Itaipu</a:t>
            </a:r>
            <a:r>
              <a:rPr lang="en-US" dirty="0" smtClean="0"/>
              <a:t> </a:t>
            </a:r>
            <a:r>
              <a:rPr lang="en-US" dirty="0" err="1" smtClean="0"/>
              <a:t>Binacional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0297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30" grpId="0" animBg="1"/>
      <p:bldP spid="32" grpId="0"/>
      <p:bldP spid="3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7"/>
          <p:cNvSpPr txBox="1"/>
          <p:nvPr/>
        </p:nvSpPr>
        <p:spPr>
          <a:xfrm>
            <a:off x="3051032" y="1281515"/>
            <a:ext cx="1417148" cy="307777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lang="es-PY" sz="1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GFS </a:t>
            </a:r>
            <a:r>
              <a:rPr lang="es-PY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(NOAA</a:t>
            </a:r>
            <a:r>
              <a:rPr lang="es-PY" sz="1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s-PY" sz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Grupo 6"/>
          <p:cNvGrpSpPr/>
          <p:nvPr/>
        </p:nvGrpSpPr>
        <p:grpSpPr>
          <a:xfrm>
            <a:off x="1172267" y="1099971"/>
            <a:ext cx="1542422" cy="1316702"/>
            <a:chOff x="3356694" y="2264739"/>
            <a:chExt cx="1542422" cy="1316702"/>
          </a:xfrm>
        </p:grpSpPr>
        <p:pic>
          <p:nvPicPr>
            <p:cNvPr id="8" name="Picture 12" descr="http://wxmaps.org/pix/sa3.96hr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919" t="41034" r="27581" b="36385"/>
            <a:stretch/>
          </p:blipFill>
          <p:spPr bwMode="auto">
            <a:xfrm>
              <a:off x="3356694" y="2264739"/>
              <a:ext cx="1542422" cy="13167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Imagen 60"/>
            <p:cNvPicPr>
              <a:picLocks noChangeAspect="1"/>
            </p:cNvPicPr>
            <p:nvPr/>
          </p:nvPicPr>
          <p:blipFill rotWithShape="1">
            <a:blip r:embed="rId3"/>
            <a:srcRect l="10714" t="10714" r="10714" b="10714"/>
            <a:stretch/>
          </p:blipFill>
          <p:spPr>
            <a:xfrm>
              <a:off x="4468146" y="3155632"/>
              <a:ext cx="411274" cy="411274"/>
            </a:xfrm>
            <a:prstGeom prst="rect">
              <a:avLst/>
            </a:prstGeom>
          </p:spPr>
        </p:pic>
        <p:pic>
          <p:nvPicPr>
            <p:cNvPr id="10" name="Imagen 6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69813" y="3264660"/>
              <a:ext cx="485775" cy="282543"/>
            </a:xfrm>
            <a:prstGeom prst="rect">
              <a:avLst/>
            </a:prstGeom>
          </p:spPr>
        </p:pic>
      </p:grpSp>
      <p:grpSp>
        <p:nvGrpSpPr>
          <p:cNvPr id="14" name="Grupo 13"/>
          <p:cNvGrpSpPr/>
          <p:nvPr/>
        </p:nvGrpSpPr>
        <p:grpSpPr>
          <a:xfrm>
            <a:off x="1081905" y="1876923"/>
            <a:ext cx="1791210" cy="1235317"/>
            <a:chOff x="4473309" y="3599676"/>
            <a:chExt cx="1791210" cy="1235317"/>
          </a:xfrm>
        </p:grpSpPr>
        <p:pic>
          <p:nvPicPr>
            <p:cNvPr id="15" name="Picture 24" descr="http://www.inmet.gov.br/projetos/cga/capre/cosmo7/S/prec24h/web_S_prec24h_201509300000_+24.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13" t="9523" r="15574" b="37143"/>
            <a:stretch/>
          </p:blipFill>
          <p:spPr bwMode="auto">
            <a:xfrm>
              <a:off x="4473309" y="3599676"/>
              <a:ext cx="1791210" cy="12353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Imagen 6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631180" y="4475845"/>
              <a:ext cx="604551" cy="344332"/>
            </a:xfrm>
            <a:prstGeom prst="rect">
              <a:avLst/>
            </a:prstGeom>
          </p:spPr>
        </p:pic>
      </p:grpSp>
      <p:grpSp>
        <p:nvGrpSpPr>
          <p:cNvPr id="17" name="Grupo 16"/>
          <p:cNvGrpSpPr/>
          <p:nvPr/>
        </p:nvGrpSpPr>
        <p:grpSpPr>
          <a:xfrm>
            <a:off x="1031175" y="2562723"/>
            <a:ext cx="1870635" cy="1459506"/>
            <a:chOff x="3532056" y="3827431"/>
            <a:chExt cx="1870635" cy="1459506"/>
          </a:xfrm>
        </p:grpSpPr>
        <p:pic>
          <p:nvPicPr>
            <p:cNvPr id="18" name="Imagen 69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532056" y="3827431"/>
              <a:ext cx="1870635" cy="1459506"/>
            </a:xfrm>
            <a:prstGeom prst="rect">
              <a:avLst/>
            </a:prstGeom>
          </p:spPr>
        </p:pic>
        <p:pic>
          <p:nvPicPr>
            <p:cNvPr id="19" name="Imagen 70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994080" y="5003498"/>
              <a:ext cx="1362075" cy="233714"/>
            </a:xfrm>
            <a:prstGeom prst="rect">
              <a:avLst/>
            </a:prstGeom>
          </p:spPr>
        </p:pic>
      </p:grpSp>
      <p:grpSp>
        <p:nvGrpSpPr>
          <p:cNvPr id="20" name="Grupo 19"/>
          <p:cNvGrpSpPr/>
          <p:nvPr/>
        </p:nvGrpSpPr>
        <p:grpSpPr>
          <a:xfrm>
            <a:off x="994280" y="3538256"/>
            <a:ext cx="2121201" cy="1767667"/>
            <a:chOff x="3418042" y="4986860"/>
            <a:chExt cx="2121201" cy="1767667"/>
          </a:xfrm>
        </p:grpSpPr>
        <p:pic>
          <p:nvPicPr>
            <p:cNvPr id="21" name="Imagen 72"/>
            <p:cNvPicPr>
              <a:picLocks noChangeAspect="1"/>
            </p:cNvPicPr>
            <p:nvPr/>
          </p:nvPicPr>
          <p:blipFill rotWithShape="1">
            <a:blip r:embed="rId9"/>
            <a:srcRect l="10000"/>
            <a:stretch/>
          </p:blipFill>
          <p:spPr>
            <a:xfrm>
              <a:off x="3418042" y="4986860"/>
              <a:ext cx="2121201" cy="1767667"/>
            </a:xfrm>
            <a:prstGeom prst="rect">
              <a:avLst/>
            </a:prstGeom>
          </p:spPr>
        </p:pic>
        <p:pic>
          <p:nvPicPr>
            <p:cNvPr id="22" name="Imagen 73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228087" y="6249400"/>
              <a:ext cx="826583" cy="316515"/>
            </a:xfrm>
            <a:prstGeom prst="rect">
              <a:avLst/>
            </a:prstGeom>
          </p:spPr>
        </p:pic>
      </p:grpSp>
      <p:sp>
        <p:nvSpPr>
          <p:cNvPr id="24" name="CuadroTexto 75"/>
          <p:cNvSpPr txBox="1"/>
          <p:nvPr/>
        </p:nvSpPr>
        <p:spPr>
          <a:xfrm>
            <a:off x="3013914" y="2096834"/>
            <a:ext cx="1954004" cy="307777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txBody>
          <a:bodyPr wrap="square" rtlCol="0">
            <a:spAutoFit/>
          </a:bodyPr>
          <a:lstStyle>
            <a:defPPr>
              <a:defRPr lang="en-GB"/>
            </a:defPPr>
            <a:lvl1pPr>
              <a:defRPr sz="14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PY" dirty="0" smtClean="0"/>
              <a:t>COSMOS</a:t>
            </a:r>
            <a:r>
              <a:rPr lang="es-PY" b="0" dirty="0" smtClean="0"/>
              <a:t> </a:t>
            </a:r>
            <a:r>
              <a:rPr lang="es-PY" b="0" dirty="0"/>
              <a:t>(INMET</a:t>
            </a:r>
            <a:r>
              <a:rPr lang="es-PY" b="0" dirty="0" smtClean="0"/>
              <a:t>)</a:t>
            </a:r>
            <a:endParaRPr lang="es-PY" b="0" dirty="0"/>
          </a:p>
        </p:txBody>
      </p:sp>
      <p:sp>
        <p:nvSpPr>
          <p:cNvPr id="25" name="CuadroTexto 76"/>
          <p:cNvSpPr txBox="1"/>
          <p:nvPr/>
        </p:nvSpPr>
        <p:spPr>
          <a:xfrm>
            <a:off x="3078411" y="3004696"/>
            <a:ext cx="1848998" cy="307777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txBody>
          <a:bodyPr wrap="square" rtlCol="0">
            <a:spAutoFit/>
          </a:bodyPr>
          <a:lstStyle>
            <a:defPPr>
              <a:defRPr lang="en-GB"/>
            </a:defPPr>
            <a:lvl1pPr>
              <a:defRPr sz="14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PY" dirty="0" smtClean="0"/>
              <a:t>ECMWF</a:t>
            </a:r>
            <a:r>
              <a:rPr lang="es-PY" b="0" dirty="0" smtClean="0"/>
              <a:t> </a:t>
            </a:r>
            <a:r>
              <a:rPr lang="es-PY" b="0" dirty="0"/>
              <a:t>(ECMWF</a:t>
            </a:r>
            <a:r>
              <a:rPr lang="es-PY" b="0" dirty="0" smtClean="0"/>
              <a:t>)</a:t>
            </a:r>
            <a:endParaRPr lang="es-PY" b="0" dirty="0"/>
          </a:p>
        </p:txBody>
      </p:sp>
      <p:sp>
        <p:nvSpPr>
          <p:cNvPr id="26" name="CuadroTexto 77"/>
          <p:cNvSpPr txBox="1"/>
          <p:nvPr/>
        </p:nvSpPr>
        <p:spPr>
          <a:xfrm>
            <a:off x="2937421" y="4036828"/>
            <a:ext cx="1777033" cy="307777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txBody>
          <a:bodyPr wrap="square" rtlCol="0">
            <a:spAutoFit/>
          </a:bodyPr>
          <a:lstStyle>
            <a:defPPr>
              <a:defRPr lang="en-GB"/>
            </a:defPPr>
            <a:lvl1pPr>
              <a:defRPr sz="14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PY" dirty="0" smtClean="0"/>
              <a:t>WRF</a:t>
            </a:r>
            <a:r>
              <a:rPr lang="es-PY" b="0" dirty="0" smtClean="0"/>
              <a:t> </a:t>
            </a:r>
            <a:r>
              <a:rPr lang="es-PY" b="0" dirty="0"/>
              <a:t>(DINAC)</a:t>
            </a:r>
          </a:p>
        </p:txBody>
      </p:sp>
      <p:grpSp>
        <p:nvGrpSpPr>
          <p:cNvPr id="27" name="Grupo 26"/>
          <p:cNvGrpSpPr/>
          <p:nvPr/>
        </p:nvGrpSpPr>
        <p:grpSpPr>
          <a:xfrm>
            <a:off x="982725" y="4607206"/>
            <a:ext cx="1981200" cy="1629181"/>
            <a:chOff x="4642990" y="1676400"/>
            <a:chExt cx="2292748" cy="1860758"/>
          </a:xfrm>
        </p:grpSpPr>
        <p:pic>
          <p:nvPicPr>
            <p:cNvPr id="28" name="Picture 2"/>
            <p:cNvPicPr>
              <a:picLocks noChangeAspect="1" noChangeArrowheads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216" t="19662" r="3157" b="17668"/>
            <a:stretch/>
          </p:blipFill>
          <p:spPr bwMode="auto">
            <a:xfrm>
              <a:off x="4642990" y="1676400"/>
              <a:ext cx="1530748" cy="1098758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9" name="Picture 2"/>
            <p:cNvPicPr>
              <a:picLocks noChangeAspect="1" noChangeArrowheads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216" t="19662" r="3157" b="17668"/>
            <a:stretch/>
          </p:blipFill>
          <p:spPr bwMode="auto">
            <a:xfrm>
              <a:off x="4795390" y="1828800"/>
              <a:ext cx="1530748" cy="1098758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" name="Picture 2"/>
            <p:cNvPicPr>
              <a:picLocks noChangeAspect="1" noChangeArrowheads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216" t="19662" r="3157" b="17668"/>
            <a:stretch/>
          </p:blipFill>
          <p:spPr bwMode="auto">
            <a:xfrm>
              <a:off x="4947790" y="1981200"/>
              <a:ext cx="1530748" cy="1098758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1" name="Picture 2"/>
            <p:cNvPicPr>
              <a:picLocks noChangeAspect="1" noChangeArrowheads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216" t="19662" r="3157" b="17668"/>
            <a:stretch/>
          </p:blipFill>
          <p:spPr bwMode="auto">
            <a:xfrm>
              <a:off x="5100190" y="2133600"/>
              <a:ext cx="1530748" cy="1098758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2" name="Picture 2"/>
            <p:cNvPicPr>
              <a:picLocks noChangeAspect="1" noChangeArrowheads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216" t="19662" r="3157" b="17668"/>
            <a:stretch/>
          </p:blipFill>
          <p:spPr bwMode="auto">
            <a:xfrm>
              <a:off x="5252590" y="2286000"/>
              <a:ext cx="1530748" cy="1098758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3" name="Picture 2"/>
            <p:cNvPicPr>
              <a:picLocks noChangeAspect="1" noChangeArrowheads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216" t="19662" r="3157" b="17668"/>
            <a:stretch/>
          </p:blipFill>
          <p:spPr bwMode="auto">
            <a:xfrm>
              <a:off x="5404990" y="2438400"/>
              <a:ext cx="1530748" cy="1098758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35" name="CuadroTexto 77"/>
          <p:cNvSpPr txBox="1"/>
          <p:nvPr/>
        </p:nvSpPr>
        <p:spPr>
          <a:xfrm>
            <a:off x="3037282" y="5468057"/>
            <a:ext cx="1777033" cy="52322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txBody>
          <a:bodyPr wrap="square" rtlCol="0">
            <a:spAutoFit/>
          </a:bodyPr>
          <a:lstStyle>
            <a:defPPr>
              <a:defRPr lang="en-GB"/>
            </a:defPPr>
            <a:lvl1pPr>
              <a:defRPr sz="14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PY" b="0" dirty="0" err="1" smtClean="0"/>
              <a:t>Ensemble</a:t>
            </a:r>
            <a:r>
              <a:rPr lang="es-PY" b="0" dirty="0" smtClean="0"/>
              <a:t>  (</a:t>
            </a:r>
            <a:r>
              <a:rPr lang="es-PY" b="0" dirty="0" err="1" smtClean="0"/>
              <a:t>Simepar</a:t>
            </a:r>
            <a:r>
              <a:rPr lang="es-PY" b="0" dirty="0" smtClean="0"/>
              <a:t>)</a:t>
            </a:r>
            <a:endParaRPr lang="es-PY" b="0" dirty="0"/>
          </a:p>
        </p:txBody>
      </p:sp>
      <p:sp>
        <p:nvSpPr>
          <p:cNvPr id="37" name="CaixaDeTexto 36"/>
          <p:cNvSpPr txBox="1"/>
          <p:nvPr/>
        </p:nvSpPr>
        <p:spPr>
          <a:xfrm>
            <a:off x="982725" y="490371"/>
            <a:ext cx="38315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dirty="0" smtClean="0">
                <a:solidFill>
                  <a:schemeClr val="tx2"/>
                </a:solidFill>
              </a:rPr>
              <a:t>Weather </a:t>
            </a:r>
            <a:r>
              <a:rPr lang="en-US" b="1" dirty="0">
                <a:solidFill>
                  <a:schemeClr val="tx2"/>
                </a:solidFill>
              </a:rPr>
              <a:t>forecasts</a:t>
            </a:r>
            <a:endParaRPr lang="pt-BR" b="1" dirty="0">
              <a:solidFill>
                <a:schemeClr val="tx2"/>
              </a:solidFill>
            </a:endParaRPr>
          </a:p>
        </p:txBody>
      </p:sp>
      <p:sp>
        <p:nvSpPr>
          <p:cNvPr id="34" name="Rectangle 13"/>
          <p:cNvSpPr/>
          <p:nvPr/>
        </p:nvSpPr>
        <p:spPr>
          <a:xfrm rot="16200000">
            <a:off x="-3095943" y="3095942"/>
            <a:ext cx="6858001" cy="666115"/>
          </a:xfrm>
          <a:prstGeom prst="rect">
            <a:avLst/>
          </a:prstGeom>
          <a:solidFill>
            <a:srgbClr val="2E75B6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cap="small" dirty="0" smtClean="0">
                <a:solidFill>
                  <a:srgbClr val="FFFF00"/>
                </a:solidFill>
              </a:rPr>
              <a:t>Operational Routine</a:t>
            </a:r>
            <a:endParaRPr lang="en-GB" sz="3200" cap="small" dirty="0">
              <a:solidFill>
                <a:srgbClr val="FFFF00"/>
              </a:solidFill>
            </a:endParaRPr>
          </a:p>
        </p:txBody>
      </p:sp>
      <p:pic>
        <p:nvPicPr>
          <p:cNvPr id="36" name="Picture 2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515"/>
          <a:stretch/>
        </p:blipFill>
        <p:spPr bwMode="auto">
          <a:xfrm>
            <a:off x="5148969" y="915437"/>
            <a:ext cx="2958642" cy="1613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CaixaDeTexto 37"/>
          <p:cNvSpPr txBox="1"/>
          <p:nvPr/>
        </p:nvSpPr>
        <p:spPr>
          <a:xfrm>
            <a:off x="4678611" y="386502"/>
            <a:ext cx="3831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tx2"/>
                </a:solidFill>
              </a:rPr>
              <a:t>Hydrological model</a:t>
            </a:r>
            <a:endParaRPr lang="pt-BR" b="1" dirty="0">
              <a:solidFill>
                <a:schemeClr val="tx2"/>
              </a:solidFill>
            </a:endParaRPr>
          </a:p>
        </p:txBody>
      </p:sp>
      <p:sp>
        <p:nvSpPr>
          <p:cNvPr id="39" name="Seta para a direita 38"/>
          <p:cNvSpPr/>
          <p:nvPr/>
        </p:nvSpPr>
        <p:spPr bwMode="auto">
          <a:xfrm>
            <a:off x="3078411" y="1453302"/>
            <a:ext cx="1351364" cy="876169"/>
          </a:xfrm>
          <a:prstGeom prst="rightArrow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kumimoji="0" lang="pt-BR" sz="24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Lucida Sans Unicode" pitchFamily="34" charset="0"/>
            </a:endParaRPr>
          </a:p>
        </p:txBody>
      </p:sp>
      <p:sp>
        <p:nvSpPr>
          <p:cNvPr id="40" name="CaixaDeTexto 39"/>
          <p:cNvSpPr txBox="1"/>
          <p:nvPr/>
        </p:nvSpPr>
        <p:spPr>
          <a:xfrm>
            <a:off x="3334993" y="1664501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tx2"/>
                </a:solidFill>
              </a:rPr>
              <a:t>9</a:t>
            </a:r>
            <a:endParaRPr lang="pt-BR" b="1" dirty="0">
              <a:solidFill>
                <a:schemeClr val="tx2"/>
              </a:solidFill>
            </a:endParaRPr>
          </a:p>
        </p:txBody>
      </p:sp>
      <p:sp>
        <p:nvSpPr>
          <p:cNvPr id="41" name="Seta para a direita 40"/>
          <p:cNvSpPr/>
          <p:nvPr/>
        </p:nvSpPr>
        <p:spPr bwMode="auto">
          <a:xfrm rot="5400000">
            <a:off x="6382936" y="2916489"/>
            <a:ext cx="926877" cy="876169"/>
          </a:xfrm>
          <a:prstGeom prst="rightArrow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kumimoji="0" lang="pt-BR" sz="24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Lucida Sans Unicode" pitchFamily="34" charset="0"/>
            </a:endParaRPr>
          </a:p>
        </p:txBody>
      </p:sp>
      <p:sp>
        <p:nvSpPr>
          <p:cNvPr id="42" name="CaixaDeTexto 41"/>
          <p:cNvSpPr txBox="1"/>
          <p:nvPr/>
        </p:nvSpPr>
        <p:spPr>
          <a:xfrm>
            <a:off x="6464613" y="2967334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tx2"/>
                </a:solidFill>
              </a:rPr>
              <a:t>9</a:t>
            </a:r>
            <a:endParaRPr lang="pt-BR" b="1" dirty="0">
              <a:solidFill>
                <a:schemeClr val="tx2"/>
              </a:solidFill>
            </a:endParaRPr>
          </a:p>
        </p:txBody>
      </p:sp>
      <p:pic>
        <p:nvPicPr>
          <p:cNvPr id="43" name="Imagen 6"/>
          <p:cNvPicPr>
            <a:picLocks noChangeAspect="1"/>
          </p:cNvPicPr>
          <p:nvPr/>
        </p:nvPicPr>
        <p:blipFill rotWithShape="1">
          <a:blip r:embed="rId13"/>
          <a:srcRect l="15362" t="8007" r="20817" b="4599"/>
          <a:stretch/>
        </p:blipFill>
        <p:spPr>
          <a:xfrm>
            <a:off x="5778813" y="4415134"/>
            <a:ext cx="2152222" cy="1657784"/>
          </a:xfrm>
          <a:prstGeom prst="rect">
            <a:avLst/>
          </a:prstGeom>
        </p:spPr>
      </p:pic>
      <p:sp>
        <p:nvSpPr>
          <p:cNvPr id="44" name="CaixaDeTexto 43"/>
          <p:cNvSpPr txBox="1"/>
          <p:nvPr/>
        </p:nvSpPr>
        <p:spPr>
          <a:xfrm>
            <a:off x="4967918" y="3881734"/>
            <a:ext cx="3831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tx2"/>
                </a:solidFill>
              </a:rPr>
              <a:t>Hydrodynamic model</a:t>
            </a:r>
            <a:endParaRPr lang="pt-BR" b="1" dirty="0">
              <a:solidFill>
                <a:schemeClr val="tx2"/>
              </a:solidFill>
            </a:endParaRPr>
          </a:p>
        </p:txBody>
      </p:sp>
      <p:sp>
        <p:nvSpPr>
          <p:cNvPr id="45" name="Right Arrow 15">
            <a:hlinkClick r:id="rId14" action="ppaction://hlinksldjump"/>
          </p:cNvPr>
          <p:cNvSpPr/>
          <p:nvPr/>
        </p:nvSpPr>
        <p:spPr>
          <a:xfrm rot="16200000">
            <a:off x="8411081" y="379201"/>
            <a:ext cx="464235" cy="538292"/>
          </a:xfrm>
          <a:prstGeom prst="rightArrow">
            <a:avLst>
              <a:gd name="adj1" fmla="val 80037"/>
              <a:gd name="adj2" fmla="val 50000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CaixaDeTexto 45"/>
          <p:cNvSpPr txBox="1"/>
          <p:nvPr/>
        </p:nvSpPr>
        <p:spPr>
          <a:xfrm>
            <a:off x="6082917" y="6553200"/>
            <a:ext cx="3061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Photo: </a:t>
            </a:r>
            <a:r>
              <a:rPr lang="en-US" dirty="0" err="1" smtClean="0"/>
              <a:t>Itaipu</a:t>
            </a:r>
            <a:r>
              <a:rPr lang="en-US" dirty="0" smtClean="0"/>
              <a:t> </a:t>
            </a:r>
            <a:r>
              <a:rPr lang="en-US" dirty="0" err="1" smtClean="0"/>
              <a:t>Binacional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8792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4" grpId="0" animBg="1"/>
      <p:bldP spid="25" grpId="0" animBg="1"/>
      <p:bldP spid="26" grpId="0" animBg="1"/>
      <p:bldP spid="35" grpId="0" animBg="1"/>
      <p:bldP spid="38" grpId="0"/>
      <p:bldP spid="39" grpId="0" animBg="1"/>
      <p:bldP spid="40" grpId="0"/>
      <p:bldP spid="41" grpId="0" animBg="1"/>
      <p:bldP spid="42" grpId="0"/>
      <p:bldP spid="4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CaixaDeTexto 36"/>
          <p:cNvSpPr txBox="1"/>
          <p:nvPr/>
        </p:nvSpPr>
        <p:spPr>
          <a:xfrm>
            <a:off x="979254" y="1023312"/>
            <a:ext cx="13380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dirty="0" smtClean="0">
                <a:solidFill>
                  <a:schemeClr val="tx2"/>
                </a:solidFill>
              </a:rPr>
              <a:t>Weather </a:t>
            </a:r>
            <a:r>
              <a:rPr lang="en-US" b="1" dirty="0">
                <a:solidFill>
                  <a:schemeClr val="tx2"/>
                </a:solidFill>
              </a:rPr>
              <a:t>forecasts</a:t>
            </a:r>
            <a:endParaRPr lang="pt-BR" b="1" dirty="0">
              <a:solidFill>
                <a:schemeClr val="tx2"/>
              </a:solidFill>
            </a:endParaRPr>
          </a:p>
        </p:txBody>
      </p:sp>
      <p:pic>
        <p:nvPicPr>
          <p:cNvPr id="3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515"/>
          <a:stretch/>
        </p:blipFill>
        <p:spPr bwMode="auto">
          <a:xfrm>
            <a:off x="3023004" y="2155534"/>
            <a:ext cx="1740958" cy="949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CaixaDeTexto 35"/>
          <p:cNvSpPr txBox="1"/>
          <p:nvPr/>
        </p:nvSpPr>
        <p:spPr>
          <a:xfrm>
            <a:off x="2866445" y="1182684"/>
            <a:ext cx="19125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tx2"/>
                </a:solidFill>
              </a:rPr>
              <a:t>Hydrological model</a:t>
            </a:r>
            <a:endParaRPr lang="pt-BR" b="1" dirty="0">
              <a:solidFill>
                <a:schemeClr val="tx2"/>
              </a:solidFill>
            </a:endParaRPr>
          </a:p>
        </p:txBody>
      </p:sp>
      <p:sp>
        <p:nvSpPr>
          <p:cNvPr id="4" name="Seta para a direita 3"/>
          <p:cNvSpPr/>
          <p:nvPr/>
        </p:nvSpPr>
        <p:spPr bwMode="auto">
          <a:xfrm>
            <a:off x="2271487" y="2202311"/>
            <a:ext cx="675682" cy="876169"/>
          </a:xfrm>
          <a:prstGeom prst="rightArrow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kumimoji="0" lang="pt-BR" sz="24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Lucida Sans Unicode" pitchFamily="34" charset="0"/>
            </a:endParaRPr>
          </a:p>
        </p:txBody>
      </p:sp>
      <p:sp>
        <p:nvSpPr>
          <p:cNvPr id="38" name="Seta para a direita 37"/>
          <p:cNvSpPr/>
          <p:nvPr/>
        </p:nvSpPr>
        <p:spPr bwMode="auto">
          <a:xfrm rot="5400000">
            <a:off x="3386124" y="3167557"/>
            <a:ext cx="926877" cy="876169"/>
          </a:xfrm>
          <a:prstGeom prst="rightArrow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kumimoji="0" lang="pt-BR" sz="24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Lucida Sans Unicode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2087880" y="2471235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/>
                </a:solidFill>
              </a:rPr>
              <a:t>9</a:t>
            </a:r>
            <a:endParaRPr lang="pt-BR" b="1" dirty="0">
              <a:solidFill>
                <a:schemeClr val="tx2"/>
              </a:solidFill>
            </a:endParaRPr>
          </a:p>
        </p:txBody>
      </p:sp>
      <p:sp>
        <p:nvSpPr>
          <p:cNvPr id="40" name="CaixaDeTexto 39"/>
          <p:cNvSpPr txBox="1"/>
          <p:nvPr/>
        </p:nvSpPr>
        <p:spPr>
          <a:xfrm>
            <a:off x="3459480" y="3314369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tx2"/>
                </a:solidFill>
              </a:rPr>
              <a:t>9</a:t>
            </a:r>
            <a:endParaRPr lang="pt-BR" b="1" dirty="0">
              <a:solidFill>
                <a:schemeClr val="tx2"/>
              </a:solidFill>
            </a:endParaRPr>
          </a:p>
        </p:txBody>
      </p:sp>
      <p:pic>
        <p:nvPicPr>
          <p:cNvPr id="41" name="Imagen 6"/>
          <p:cNvPicPr>
            <a:picLocks noChangeAspect="1"/>
          </p:cNvPicPr>
          <p:nvPr/>
        </p:nvPicPr>
        <p:blipFill rotWithShape="1">
          <a:blip r:embed="rId3"/>
          <a:srcRect l="15362" t="8007" r="20817" b="4599"/>
          <a:stretch/>
        </p:blipFill>
        <p:spPr>
          <a:xfrm>
            <a:off x="2753575" y="4621096"/>
            <a:ext cx="2152222" cy="1657784"/>
          </a:xfrm>
          <a:prstGeom prst="rect">
            <a:avLst/>
          </a:prstGeom>
        </p:spPr>
      </p:pic>
      <p:sp>
        <p:nvSpPr>
          <p:cNvPr id="42" name="CaixaDeTexto 41"/>
          <p:cNvSpPr txBox="1"/>
          <p:nvPr/>
        </p:nvSpPr>
        <p:spPr>
          <a:xfrm>
            <a:off x="1913890" y="4117137"/>
            <a:ext cx="3831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tx2"/>
                </a:solidFill>
              </a:rPr>
              <a:t>Hydrodynamic model</a:t>
            </a:r>
            <a:endParaRPr lang="pt-BR" b="1" dirty="0">
              <a:solidFill>
                <a:schemeClr val="tx2"/>
              </a:solidFill>
            </a:endParaRPr>
          </a:p>
        </p:txBody>
      </p:sp>
      <p:pic>
        <p:nvPicPr>
          <p:cNvPr id="43" name="Imagen 8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6876" y="4879137"/>
            <a:ext cx="596014" cy="454547"/>
          </a:xfrm>
          <a:prstGeom prst="rect">
            <a:avLst/>
          </a:prstGeom>
        </p:spPr>
      </p:pic>
      <p:pic>
        <p:nvPicPr>
          <p:cNvPr id="3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827" y="5108605"/>
            <a:ext cx="1971333" cy="1749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292"/>
          <a:stretch/>
        </p:blipFill>
        <p:spPr bwMode="auto">
          <a:xfrm>
            <a:off x="6309360" y="3429000"/>
            <a:ext cx="2529851" cy="1659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280" y="1964055"/>
            <a:ext cx="1038225" cy="256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" name="CaixaDeTexto 43"/>
          <p:cNvSpPr txBox="1"/>
          <p:nvPr/>
        </p:nvSpPr>
        <p:spPr>
          <a:xfrm>
            <a:off x="5699760" y="2967335"/>
            <a:ext cx="342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tx2"/>
                </a:solidFill>
              </a:rPr>
              <a:t>Hydrological models</a:t>
            </a:r>
            <a:endParaRPr lang="pt-BR" b="1" dirty="0">
              <a:solidFill>
                <a:schemeClr val="tx2"/>
              </a:solidFill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4110" y="978932"/>
            <a:ext cx="154305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6710" y="964644"/>
            <a:ext cx="73342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" name="CuadroTexto 57"/>
          <p:cNvSpPr txBox="1"/>
          <p:nvPr/>
        </p:nvSpPr>
        <p:spPr>
          <a:xfrm>
            <a:off x="6111412" y="1676400"/>
            <a:ext cx="1112348" cy="307777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PY" sz="1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GEFS</a:t>
            </a:r>
            <a:endParaRPr lang="es-PY" sz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CuadroTexto 76"/>
          <p:cNvSpPr txBox="1"/>
          <p:nvPr/>
        </p:nvSpPr>
        <p:spPr>
          <a:xfrm>
            <a:off x="6918960" y="1676401"/>
            <a:ext cx="1294530" cy="30480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txBody>
          <a:bodyPr wrap="square" rtlCol="0">
            <a:spAutoFit/>
          </a:bodyPr>
          <a:lstStyle>
            <a:defPPr>
              <a:defRPr lang="en-GB"/>
            </a:defPPr>
            <a:lvl1pPr>
              <a:defRPr sz="14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r>
              <a:rPr lang="es-PY" dirty="0" smtClean="0"/>
              <a:t>ECMWF</a:t>
            </a:r>
            <a:endParaRPr lang="es-PY" b="0" dirty="0"/>
          </a:p>
        </p:txBody>
      </p:sp>
      <p:sp>
        <p:nvSpPr>
          <p:cNvPr id="47" name="CuadroTexto 76"/>
          <p:cNvSpPr txBox="1"/>
          <p:nvPr/>
        </p:nvSpPr>
        <p:spPr>
          <a:xfrm>
            <a:off x="8138160" y="1673423"/>
            <a:ext cx="609600" cy="307777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txBody>
          <a:bodyPr wrap="square" rtlCol="0">
            <a:spAutoFit/>
          </a:bodyPr>
          <a:lstStyle>
            <a:defPPr>
              <a:defRPr lang="en-GB"/>
            </a:defPPr>
            <a:lvl1pPr>
              <a:defRPr sz="14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r>
              <a:rPr lang="es-PY" dirty="0" smtClean="0"/>
              <a:t>ETA</a:t>
            </a:r>
            <a:endParaRPr lang="es-PY" b="0" dirty="0"/>
          </a:p>
        </p:txBody>
      </p:sp>
      <p:sp>
        <p:nvSpPr>
          <p:cNvPr id="48" name="CaixaDeTexto 47"/>
          <p:cNvSpPr txBox="1"/>
          <p:nvPr/>
        </p:nvSpPr>
        <p:spPr>
          <a:xfrm>
            <a:off x="5928360" y="457200"/>
            <a:ext cx="3137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tx2"/>
                </a:solidFill>
              </a:rPr>
              <a:t>Weather </a:t>
            </a:r>
            <a:r>
              <a:rPr lang="en-US" b="1" dirty="0">
                <a:solidFill>
                  <a:schemeClr val="tx2"/>
                </a:solidFill>
              </a:rPr>
              <a:t>forecasts</a:t>
            </a:r>
            <a:endParaRPr lang="pt-BR" b="1" dirty="0">
              <a:solidFill>
                <a:schemeClr val="tx2"/>
              </a:solidFill>
            </a:endParaRPr>
          </a:p>
        </p:txBody>
      </p:sp>
      <p:sp>
        <p:nvSpPr>
          <p:cNvPr id="49" name="Seta para a direita 48"/>
          <p:cNvSpPr/>
          <p:nvPr/>
        </p:nvSpPr>
        <p:spPr bwMode="auto">
          <a:xfrm rot="5400000">
            <a:off x="7008037" y="2082754"/>
            <a:ext cx="926877" cy="876169"/>
          </a:xfrm>
          <a:prstGeom prst="rightArrow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kumimoji="0" lang="pt-BR" sz="24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Lucida Sans Unicode" pitchFamily="34" charset="0"/>
            </a:endParaRPr>
          </a:p>
        </p:txBody>
      </p:sp>
      <p:sp>
        <p:nvSpPr>
          <p:cNvPr id="50" name="CaixaDeTexto 49"/>
          <p:cNvSpPr txBox="1"/>
          <p:nvPr/>
        </p:nvSpPr>
        <p:spPr>
          <a:xfrm>
            <a:off x="7086138" y="2177229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tx2"/>
                </a:solidFill>
              </a:rPr>
              <a:t>3</a:t>
            </a:r>
            <a:endParaRPr lang="pt-BR" b="1" dirty="0">
              <a:solidFill>
                <a:schemeClr val="tx2"/>
              </a:solidFill>
            </a:endParaRPr>
          </a:p>
        </p:txBody>
      </p:sp>
      <p:sp>
        <p:nvSpPr>
          <p:cNvPr id="51" name="Seta para a direita 50"/>
          <p:cNvSpPr/>
          <p:nvPr/>
        </p:nvSpPr>
        <p:spPr bwMode="auto">
          <a:xfrm rot="10800000">
            <a:off x="5528489" y="4942645"/>
            <a:ext cx="675682" cy="876169"/>
          </a:xfrm>
          <a:prstGeom prst="rightArrow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kumimoji="0" lang="pt-BR" sz="24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Lucida Sans Unicode" pitchFamily="34" charset="0"/>
            </a:endParaRPr>
          </a:p>
        </p:txBody>
      </p:sp>
      <p:sp>
        <p:nvSpPr>
          <p:cNvPr id="52" name="CaixaDeTexto 51"/>
          <p:cNvSpPr txBox="1"/>
          <p:nvPr/>
        </p:nvSpPr>
        <p:spPr>
          <a:xfrm>
            <a:off x="5547360" y="5105400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tx2"/>
                </a:solidFill>
              </a:rPr>
              <a:t>6</a:t>
            </a:r>
            <a:endParaRPr lang="pt-BR" b="1" dirty="0">
              <a:solidFill>
                <a:schemeClr val="tx2"/>
              </a:solidFill>
            </a:endParaRPr>
          </a:p>
        </p:txBody>
      </p:sp>
      <p:sp>
        <p:nvSpPr>
          <p:cNvPr id="6" name="Retângulo 5"/>
          <p:cNvSpPr/>
          <p:nvPr/>
        </p:nvSpPr>
        <p:spPr bwMode="auto">
          <a:xfrm>
            <a:off x="3459480" y="5106410"/>
            <a:ext cx="685800" cy="438085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Lucida Sans Unicode" pitchFamily="34" charset="0"/>
              </a:rPr>
              <a:t>15</a:t>
            </a:r>
            <a:endParaRPr kumimoji="0" lang="pt-BR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Lucida Sans Unicode" pitchFamily="34" charset="0"/>
            </a:endParaRPr>
          </a:p>
        </p:txBody>
      </p:sp>
      <p:sp>
        <p:nvSpPr>
          <p:cNvPr id="29" name="Rectangle 13"/>
          <p:cNvSpPr/>
          <p:nvPr/>
        </p:nvSpPr>
        <p:spPr>
          <a:xfrm rot="16200000">
            <a:off x="-3095943" y="3095942"/>
            <a:ext cx="6858001" cy="666115"/>
          </a:xfrm>
          <a:prstGeom prst="rect">
            <a:avLst/>
          </a:prstGeom>
          <a:solidFill>
            <a:srgbClr val="2E75B6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cap="small" dirty="0" smtClean="0">
                <a:solidFill>
                  <a:srgbClr val="FFFF00"/>
                </a:solidFill>
              </a:rPr>
              <a:t>Operational Routine</a:t>
            </a:r>
            <a:endParaRPr lang="en-GB" sz="3200" cap="small" dirty="0">
              <a:solidFill>
                <a:srgbClr val="FFFF00"/>
              </a:solidFill>
            </a:endParaRPr>
          </a:p>
        </p:txBody>
      </p:sp>
      <p:sp>
        <p:nvSpPr>
          <p:cNvPr id="30" name="Right Arrow 15">
            <a:hlinkClick r:id="rId9" action="ppaction://hlinksldjump"/>
          </p:cNvPr>
          <p:cNvSpPr/>
          <p:nvPr/>
        </p:nvSpPr>
        <p:spPr>
          <a:xfrm rot="16200000">
            <a:off x="8411081" y="379201"/>
            <a:ext cx="464235" cy="538292"/>
          </a:xfrm>
          <a:prstGeom prst="rightArrow">
            <a:avLst>
              <a:gd name="adj1" fmla="val 80037"/>
              <a:gd name="adj2" fmla="val 50000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CaixaDeTexto 30"/>
          <p:cNvSpPr txBox="1"/>
          <p:nvPr/>
        </p:nvSpPr>
        <p:spPr>
          <a:xfrm>
            <a:off x="6082917" y="6553200"/>
            <a:ext cx="3061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Photo: </a:t>
            </a:r>
            <a:r>
              <a:rPr lang="en-US" dirty="0" err="1" smtClean="0"/>
              <a:t>Itaipu</a:t>
            </a:r>
            <a:r>
              <a:rPr lang="en-US" dirty="0" smtClean="0"/>
              <a:t> </a:t>
            </a:r>
            <a:r>
              <a:rPr lang="en-US" dirty="0" err="1" smtClean="0"/>
              <a:t>Binacional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8679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5" grpId="0" animBg="1"/>
      <p:bldP spid="46" grpId="0" animBg="1"/>
      <p:bldP spid="47" grpId="0" animBg="1"/>
      <p:bldP spid="48" grpId="0"/>
      <p:bldP spid="49" grpId="0" animBg="1"/>
      <p:bldP spid="50" grpId="0"/>
      <p:bldP spid="51" grpId="0" animBg="1"/>
      <p:bldP spid="52" grpId="0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 rot="16200000">
            <a:off x="-3095943" y="3095942"/>
            <a:ext cx="6858001" cy="666115"/>
          </a:xfrm>
          <a:prstGeom prst="rect">
            <a:avLst/>
          </a:prstGeom>
          <a:solidFill>
            <a:srgbClr val="2E75B6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cap="small" dirty="0" smtClean="0">
                <a:solidFill>
                  <a:srgbClr val="FFFF00"/>
                </a:solidFill>
              </a:rPr>
              <a:t>Decision Making</a:t>
            </a:r>
            <a:endParaRPr lang="en-GB" sz="3200" cap="small" dirty="0">
              <a:solidFill>
                <a:srgbClr val="FFFF00"/>
              </a:solidFill>
            </a:endParaRPr>
          </a:p>
        </p:txBody>
      </p:sp>
      <p:sp>
        <p:nvSpPr>
          <p:cNvPr id="9" name="Right Arrow 8">
            <a:hlinkClick r:id="rId2" action="ppaction://hlinksldjump"/>
          </p:cNvPr>
          <p:cNvSpPr/>
          <p:nvPr/>
        </p:nvSpPr>
        <p:spPr>
          <a:xfrm rot="16200000">
            <a:off x="8005385" y="130833"/>
            <a:ext cx="777797" cy="901875"/>
          </a:xfrm>
          <a:prstGeom prst="rightArrow">
            <a:avLst>
              <a:gd name="adj1" fmla="val 80037"/>
              <a:gd name="adj2" fmla="val 50000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44"/>
          <a:stretch/>
        </p:blipFill>
        <p:spPr bwMode="auto">
          <a:xfrm>
            <a:off x="737541" y="3489512"/>
            <a:ext cx="8107680" cy="3041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4437958" y="3618072"/>
            <a:ext cx="41482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dirty="0" smtClean="0"/>
              <a:t>Forecast</a:t>
            </a:r>
            <a:endParaRPr lang="pt-BR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821" y="1511907"/>
            <a:ext cx="8055939" cy="1672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aixaDeTexto 6"/>
          <p:cNvSpPr txBox="1"/>
          <p:nvPr/>
        </p:nvSpPr>
        <p:spPr>
          <a:xfrm>
            <a:off x="6082917" y="6553200"/>
            <a:ext cx="3061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Photo: </a:t>
            </a:r>
            <a:r>
              <a:rPr lang="en-US" dirty="0" err="1" smtClean="0"/>
              <a:t>Itaipu</a:t>
            </a:r>
            <a:r>
              <a:rPr lang="en-US" dirty="0" smtClean="0"/>
              <a:t> </a:t>
            </a:r>
            <a:r>
              <a:rPr lang="en-US" dirty="0" err="1" smtClean="0"/>
              <a:t>Binacional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2779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 rot="16200000">
            <a:off x="-3095943" y="3095942"/>
            <a:ext cx="6858001" cy="666115"/>
          </a:xfrm>
          <a:prstGeom prst="rect">
            <a:avLst/>
          </a:prstGeom>
          <a:solidFill>
            <a:srgbClr val="2E75B6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cap="small" dirty="0" smtClean="0">
                <a:solidFill>
                  <a:srgbClr val="FFFF00"/>
                </a:solidFill>
              </a:rPr>
              <a:t>Decision Making</a:t>
            </a:r>
            <a:endParaRPr lang="en-GB" sz="3200" cap="small" dirty="0">
              <a:solidFill>
                <a:srgbClr val="FFFF00"/>
              </a:solidFill>
            </a:endParaRPr>
          </a:p>
        </p:txBody>
      </p:sp>
      <p:sp>
        <p:nvSpPr>
          <p:cNvPr id="9" name="Right Arrow 8">
            <a:hlinkClick r:id="rId2" action="ppaction://hlinksldjump"/>
          </p:cNvPr>
          <p:cNvSpPr/>
          <p:nvPr/>
        </p:nvSpPr>
        <p:spPr>
          <a:xfrm rot="16200000">
            <a:off x="8005385" y="130833"/>
            <a:ext cx="777797" cy="901875"/>
          </a:xfrm>
          <a:prstGeom prst="rightArrow">
            <a:avLst>
              <a:gd name="adj1" fmla="val 80037"/>
              <a:gd name="adj2" fmla="val 50000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836" y="1844039"/>
            <a:ext cx="8327410" cy="40319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711836" y="1432559"/>
            <a:ext cx="20835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b="1" dirty="0" err="1" smtClean="0"/>
              <a:t>Reservoir</a:t>
            </a:r>
            <a:r>
              <a:rPr lang="pt-BR" sz="2000" b="1" dirty="0" smtClean="0"/>
              <a:t> </a:t>
            </a:r>
            <a:r>
              <a:rPr lang="pt-BR" sz="2000" b="1" dirty="0" err="1" smtClean="0"/>
              <a:t>impacts</a:t>
            </a:r>
            <a:endParaRPr lang="pt-BR" sz="2000" b="1" dirty="0"/>
          </a:p>
        </p:txBody>
      </p:sp>
      <p:sp>
        <p:nvSpPr>
          <p:cNvPr id="6" name="CaixaDeTexto 5"/>
          <p:cNvSpPr txBox="1"/>
          <p:nvPr/>
        </p:nvSpPr>
        <p:spPr>
          <a:xfrm>
            <a:off x="6082917" y="6553200"/>
            <a:ext cx="3061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Photo: </a:t>
            </a:r>
            <a:r>
              <a:rPr lang="en-US" dirty="0" err="1" smtClean="0"/>
              <a:t>Itaipu</a:t>
            </a:r>
            <a:r>
              <a:rPr lang="en-US" dirty="0" smtClean="0"/>
              <a:t> </a:t>
            </a:r>
            <a:r>
              <a:rPr lang="en-US" dirty="0" err="1" smtClean="0"/>
              <a:t>Binacional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9279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 rot="16200000">
            <a:off x="-3095943" y="3095942"/>
            <a:ext cx="6858001" cy="666115"/>
          </a:xfrm>
          <a:prstGeom prst="rect">
            <a:avLst/>
          </a:prstGeom>
          <a:solidFill>
            <a:srgbClr val="2E75B6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cap="small" dirty="0" smtClean="0">
                <a:solidFill>
                  <a:srgbClr val="FFFF00"/>
                </a:solidFill>
              </a:rPr>
              <a:t>Decision Making</a:t>
            </a:r>
            <a:endParaRPr lang="en-GB" sz="3200" cap="small" dirty="0">
              <a:solidFill>
                <a:srgbClr val="FFFF00"/>
              </a:solidFill>
            </a:endParaRPr>
          </a:p>
        </p:txBody>
      </p:sp>
      <p:sp>
        <p:nvSpPr>
          <p:cNvPr id="9" name="Right Arrow 8">
            <a:hlinkClick r:id="rId2" action="ppaction://hlinksldjump"/>
          </p:cNvPr>
          <p:cNvSpPr/>
          <p:nvPr/>
        </p:nvSpPr>
        <p:spPr>
          <a:xfrm rot="16200000">
            <a:off x="8005385" y="130833"/>
            <a:ext cx="777797" cy="901875"/>
          </a:xfrm>
          <a:prstGeom prst="rightArrow">
            <a:avLst>
              <a:gd name="adj1" fmla="val 80037"/>
              <a:gd name="adj2" fmla="val 50000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CaixaDeTexto 1"/>
          <p:cNvSpPr txBox="1"/>
          <p:nvPr/>
        </p:nvSpPr>
        <p:spPr>
          <a:xfrm>
            <a:off x="864236" y="153616"/>
            <a:ext cx="26427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 smtClean="0"/>
              <a:t>Forecast </a:t>
            </a:r>
            <a:r>
              <a:rPr lang="pt-BR" sz="2800" b="1" dirty="0" err="1" smtClean="0"/>
              <a:t>Metrics</a:t>
            </a:r>
            <a:endParaRPr lang="pt-BR" sz="2800" b="1" dirty="0"/>
          </a:p>
        </p:txBody>
      </p:sp>
      <p:sp>
        <p:nvSpPr>
          <p:cNvPr id="6" name="CaixaDeTexto 5"/>
          <p:cNvSpPr txBox="1"/>
          <p:nvPr/>
        </p:nvSpPr>
        <p:spPr>
          <a:xfrm>
            <a:off x="6082917" y="6553200"/>
            <a:ext cx="3061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Photo: </a:t>
            </a:r>
            <a:r>
              <a:rPr lang="en-US" dirty="0" err="1" smtClean="0"/>
              <a:t>Itaipu</a:t>
            </a:r>
            <a:r>
              <a:rPr lang="en-US" dirty="0" smtClean="0"/>
              <a:t> </a:t>
            </a:r>
            <a:r>
              <a:rPr lang="en-US" dirty="0" err="1" smtClean="0"/>
              <a:t>Binacional</a:t>
            </a:r>
            <a:endParaRPr lang="en-US" dirty="0"/>
          </a:p>
        </p:txBody>
      </p:sp>
      <p:sp>
        <p:nvSpPr>
          <p:cNvPr id="10" name="CaixaDeTexto 9"/>
          <p:cNvSpPr txBox="1"/>
          <p:nvPr/>
        </p:nvSpPr>
        <p:spPr>
          <a:xfrm>
            <a:off x="864236" y="709059"/>
            <a:ext cx="30982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dirty="0" err="1" smtClean="0"/>
              <a:t>Mean</a:t>
            </a:r>
            <a:r>
              <a:rPr lang="pt-BR" sz="2800" dirty="0" smtClean="0"/>
              <a:t> </a:t>
            </a:r>
            <a:r>
              <a:rPr lang="pt-BR" sz="2800" dirty="0" err="1" smtClean="0"/>
              <a:t>Average</a:t>
            </a:r>
            <a:r>
              <a:rPr lang="pt-BR" sz="2800" dirty="0" smtClean="0"/>
              <a:t> </a:t>
            </a:r>
            <a:r>
              <a:rPr lang="pt-BR" sz="2800" dirty="0" err="1" smtClean="0"/>
              <a:t>Error</a:t>
            </a:r>
            <a:endParaRPr lang="pt-BR" sz="2800" b="1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424" y="1444623"/>
            <a:ext cx="7738877" cy="491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9991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 rot="16200000">
            <a:off x="-3095943" y="3095942"/>
            <a:ext cx="6858001" cy="666115"/>
          </a:xfrm>
          <a:prstGeom prst="rect">
            <a:avLst/>
          </a:prstGeom>
          <a:solidFill>
            <a:srgbClr val="2E75B6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cap="small" dirty="0" smtClean="0">
                <a:solidFill>
                  <a:srgbClr val="FFFF00"/>
                </a:solidFill>
              </a:rPr>
              <a:t>Decision Making</a:t>
            </a:r>
            <a:endParaRPr lang="en-GB" sz="3200" cap="small" dirty="0">
              <a:solidFill>
                <a:srgbClr val="FFFF00"/>
              </a:solidFill>
            </a:endParaRPr>
          </a:p>
        </p:txBody>
      </p:sp>
      <p:sp>
        <p:nvSpPr>
          <p:cNvPr id="9" name="Right Arrow 8">
            <a:hlinkClick r:id="rId2" action="ppaction://hlinksldjump"/>
          </p:cNvPr>
          <p:cNvSpPr/>
          <p:nvPr/>
        </p:nvSpPr>
        <p:spPr>
          <a:xfrm rot="16200000">
            <a:off x="8005385" y="130833"/>
            <a:ext cx="777797" cy="901875"/>
          </a:xfrm>
          <a:prstGeom prst="rightArrow">
            <a:avLst>
              <a:gd name="adj1" fmla="val 80037"/>
              <a:gd name="adj2" fmla="val 50000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CaixaDeTexto 1"/>
          <p:cNvSpPr txBox="1"/>
          <p:nvPr/>
        </p:nvSpPr>
        <p:spPr>
          <a:xfrm>
            <a:off x="864236" y="153616"/>
            <a:ext cx="26427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 smtClean="0"/>
              <a:t>Forecast </a:t>
            </a:r>
            <a:r>
              <a:rPr lang="pt-BR" sz="2800" b="1" dirty="0" err="1" smtClean="0"/>
              <a:t>Metrics</a:t>
            </a:r>
            <a:endParaRPr lang="pt-BR" sz="2800" b="1" dirty="0"/>
          </a:p>
        </p:txBody>
      </p:sp>
      <p:sp>
        <p:nvSpPr>
          <p:cNvPr id="6" name="CaixaDeTexto 5"/>
          <p:cNvSpPr txBox="1"/>
          <p:nvPr/>
        </p:nvSpPr>
        <p:spPr>
          <a:xfrm>
            <a:off x="6082917" y="6553200"/>
            <a:ext cx="3061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Photo: </a:t>
            </a:r>
            <a:r>
              <a:rPr lang="en-US" dirty="0" err="1" smtClean="0"/>
              <a:t>Itaipu</a:t>
            </a:r>
            <a:r>
              <a:rPr lang="en-US" dirty="0" smtClean="0"/>
              <a:t> </a:t>
            </a:r>
            <a:r>
              <a:rPr lang="en-US" dirty="0" err="1" smtClean="0"/>
              <a:t>Binacional</a:t>
            </a:r>
            <a:endParaRPr lang="en-US" dirty="0"/>
          </a:p>
        </p:txBody>
      </p:sp>
      <p:sp>
        <p:nvSpPr>
          <p:cNvPr id="3" name="CaixaDeTexto 2"/>
          <p:cNvSpPr txBox="1"/>
          <p:nvPr/>
        </p:nvSpPr>
        <p:spPr>
          <a:xfrm>
            <a:off x="864236" y="709059"/>
            <a:ext cx="37094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dirty="0"/>
              <a:t>Root </a:t>
            </a:r>
            <a:r>
              <a:rPr lang="pt-BR" sz="2800" dirty="0" err="1"/>
              <a:t>Mean</a:t>
            </a:r>
            <a:r>
              <a:rPr lang="pt-BR" sz="2800" dirty="0"/>
              <a:t> Square </a:t>
            </a:r>
            <a:r>
              <a:rPr lang="pt-BR" sz="2800" dirty="0" err="1" smtClean="0"/>
              <a:t>Error</a:t>
            </a:r>
            <a:endParaRPr lang="pt-BR" sz="2800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513" y="1444624"/>
            <a:ext cx="7707028" cy="4895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8070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 rot="16200000">
            <a:off x="-3095943" y="3095942"/>
            <a:ext cx="6858001" cy="666115"/>
          </a:xfrm>
          <a:prstGeom prst="rect">
            <a:avLst/>
          </a:prstGeom>
          <a:solidFill>
            <a:srgbClr val="2E75B6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cap="small" dirty="0" smtClean="0">
                <a:solidFill>
                  <a:srgbClr val="FFFF00"/>
                </a:solidFill>
              </a:rPr>
              <a:t>Decision Making</a:t>
            </a:r>
            <a:endParaRPr lang="en-GB" sz="3200" cap="small" dirty="0">
              <a:solidFill>
                <a:srgbClr val="FFFF00"/>
              </a:solidFill>
            </a:endParaRPr>
          </a:p>
        </p:txBody>
      </p:sp>
      <p:sp>
        <p:nvSpPr>
          <p:cNvPr id="9" name="Right Arrow 8">
            <a:hlinkClick r:id="rId2" action="ppaction://hlinksldjump"/>
          </p:cNvPr>
          <p:cNvSpPr/>
          <p:nvPr/>
        </p:nvSpPr>
        <p:spPr>
          <a:xfrm rot="16200000">
            <a:off x="8005385" y="130833"/>
            <a:ext cx="777797" cy="901875"/>
          </a:xfrm>
          <a:prstGeom prst="rightArrow">
            <a:avLst>
              <a:gd name="adj1" fmla="val 80037"/>
              <a:gd name="adj2" fmla="val 50000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CaixaDeTexto 1"/>
          <p:cNvSpPr txBox="1"/>
          <p:nvPr/>
        </p:nvSpPr>
        <p:spPr>
          <a:xfrm>
            <a:off x="864236" y="153616"/>
            <a:ext cx="26427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 smtClean="0"/>
              <a:t>Forecast </a:t>
            </a:r>
            <a:r>
              <a:rPr lang="pt-BR" sz="2800" b="1" dirty="0" err="1" smtClean="0"/>
              <a:t>Metrics</a:t>
            </a:r>
            <a:endParaRPr lang="pt-BR" sz="2800" b="1" dirty="0"/>
          </a:p>
        </p:txBody>
      </p:sp>
      <p:sp>
        <p:nvSpPr>
          <p:cNvPr id="6" name="CaixaDeTexto 5"/>
          <p:cNvSpPr txBox="1"/>
          <p:nvPr/>
        </p:nvSpPr>
        <p:spPr>
          <a:xfrm>
            <a:off x="6082917" y="6553200"/>
            <a:ext cx="3061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Photo: </a:t>
            </a:r>
            <a:r>
              <a:rPr lang="en-US" dirty="0" err="1" smtClean="0"/>
              <a:t>Itaipu</a:t>
            </a:r>
            <a:r>
              <a:rPr lang="en-US" dirty="0" smtClean="0"/>
              <a:t> </a:t>
            </a:r>
            <a:r>
              <a:rPr lang="en-US" dirty="0" err="1" smtClean="0"/>
              <a:t>Binacional</a:t>
            </a:r>
            <a:endParaRPr lang="en-US" dirty="0"/>
          </a:p>
        </p:txBody>
      </p:sp>
      <p:sp>
        <p:nvSpPr>
          <p:cNvPr id="3" name="CaixaDeTexto 2"/>
          <p:cNvSpPr txBox="1"/>
          <p:nvPr/>
        </p:nvSpPr>
        <p:spPr>
          <a:xfrm>
            <a:off x="864236" y="709059"/>
            <a:ext cx="21988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dirty="0"/>
              <a:t>Nash-</a:t>
            </a:r>
            <a:r>
              <a:rPr lang="pt-BR" sz="2800" dirty="0" err="1"/>
              <a:t>Sutcliffe</a:t>
            </a:r>
            <a:endParaRPr lang="pt-BR" sz="2800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238" y="1384679"/>
            <a:ext cx="7874983" cy="50018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46150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 rot="16200000">
            <a:off x="-3095943" y="3095942"/>
            <a:ext cx="6858001" cy="666115"/>
          </a:xfrm>
          <a:prstGeom prst="rect">
            <a:avLst/>
          </a:prstGeom>
          <a:solidFill>
            <a:srgbClr val="2E75B6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cap="small" dirty="0" smtClean="0">
                <a:solidFill>
                  <a:srgbClr val="FFFF00"/>
                </a:solidFill>
              </a:rPr>
              <a:t>Conclusions</a:t>
            </a:r>
            <a:endParaRPr lang="en-GB" sz="3200" cap="small" dirty="0">
              <a:solidFill>
                <a:srgbClr val="FFFF00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906128" y="1676400"/>
            <a:ext cx="3765522" cy="3855720"/>
          </a:xfrm>
          <a:prstGeom prst="rect">
            <a:avLst/>
          </a:prstGeom>
          <a:solidFill>
            <a:srgbClr val="0070C0">
              <a:alpha val="69020"/>
            </a:srgbClr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400" b="1" cap="small" dirty="0" smtClean="0">
                <a:solidFill>
                  <a:srgbClr val="FFFF00"/>
                </a:solidFill>
              </a:rPr>
              <a:t>Conclusions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FFFF00"/>
                </a:solidFill>
              </a:rPr>
              <a:t>The simulations </a:t>
            </a:r>
            <a:r>
              <a:rPr lang="en-US" b="1" dirty="0">
                <a:solidFill>
                  <a:srgbClr val="FFFF00"/>
                </a:solidFill>
              </a:rPr>
              <a:t>are complementary and provides to the forecaster a general overview of the hydrologic </a:t>
            </a:r>
            <a:r>
              <a:rPr lang="en-US" b="1" dirty="0" smtClean="0">
                <a:solidFill>
                  <a:srgbClr val="FFFF00"/>
                </a:solidFill>
              </a:rPr>
              <a:t>situation.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FFFF00"/>
                </a:solidFill>
              </a:rPr>
              <a:t>Operational analysis </a:t>
            </a:r>
            <a:r>
              <a:rPr lang="en-US" b="1" dirty="0">
                <a:solidFill>
                  <a:srgbClr val="FFFF00"/>
                </a:solidFill>
              </a:rPr>
              <a:t>of accuracy and reliability of the </a:t>
            </a:r>
            <a:r>
              <a:rPr lang="en-US" b="1" dirty="0" smtClean="0">
                <a:solidFill>
                  <a:srgbClr val="FFFF00"/>
                </a:solidFill>
              </a:rPr>
              <a:t>prediction are very important.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FFFF00"/>
                </a:solidFill>
              </a:rPr>
              <a:t>However, the </a:t>
            </a:r>
            <a:r>
              <a:rPr lang="en-US" b="1" dirty="0">
                <a:solidFill>
                  <a:srgbClr val="FFFF00"/>
                </a:solidFill>
              </a:rPr>
              <a:t>forecaster needs to appeal to its own expertise to assure the consistence of the scenarios for decision-making.</a:t>
            </a:r>
          </a:p>
        </p:txBody>
      </p:sp>
      <p:sp>
        <p:nvSpPr>
          <p:cNvPr id="7" name="Right Arrow 6">
            <a:hlinkClick r:id="rId3" action="ppaction://hlinksldjump"/>
          </p:cNvPr>
          <p:cNvSpPr/>
          <p:nvPr/>
        </p:nvSpPr>
        <p:spPr>
          <a:xfrm rot="16200000">
            <a:off x="4708679" y="15168"/>
            <a:ext cx="464235" cy="538292"/>
          </a:xfrm>
          <a:prstGeom prst="rightArrow">
            <a:avLst>
              <a:gd name="adj1" fmla="val 80037"/>
              <a:gd name="adj2" fmla="val 50000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tângulo 4"/>
          <p:cNvSpPr/>
          <p:nvPr/>
        </p:nvSpPr>
        <p:spPr>
          <a:xfrm>
            <a:off x="5185896" y="2090254"/>
            <a:ext cx="3741801" cy="347881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/>
              <a:t>Quantitative Precipitation Forecasts</a:t>
            </a:r>
          </a:p>
          <a:p>
            <a:endParaRPr lang="en-US" b="1" dirty="0" smtClean="0"/>
          </a:p>
          <a:p>
            <a:endParaRPr lang="en-US" b="1" dirty="0"/>
          </a:p>
          <a:p>
            <a:endParaRPr lang="en-US" b="1" dirty="0"/>
          </a:p>
          <a:p>
            <a:endParaRPr lang="en-US" b="1" dirty="0" smtClean="0"/>
          </a:p>
          <a:p>
            <a:r>
              <a:rPr lang="en-US" b="1" dirty="0" smtClean="0"/>
              <a:t>Hydrological Models</a:t>
            </a:r>
          </a:p>
          <a:p>
            <a:endParaRPr lang="en-US" b="1" dirty="0" smtClean="0"/>
          </a:p>
          <a:p>
            <a:endParaRPr lang="en-US" b="1" dirty="0"/>
          </a:p>
          <a:p>
            <a:endParaRPr lang="en-US" b="1" dirty="0"/>
          </a:p>
          <a:p>
            <a:r>
              <a:rPr lang="en-US" b="1" dirty="0" smtClean="0"/>
              <a:t>Hydrodynamic Model</a:t>
            </a:r>
          </a:p>
          <a:p>
            <a:r>
              <a:rPr lang="en-US" b="1" dirty="0" smtClean="0"/>
              <a:t>15 scenarios</a:t>
            </a:r>
          </a:p>
          <a:p>
            <a:endParaRPr lang="en-US" b="1" dirty="0"/>
          </a:p>
        </p:txBody>
      </p:sp>
      <p:grpSp>
        <p:nvGrpSpPr>
          <p:cNvPr id="6" name="Grupo 5"/>
          <p:cNvGrpSpPr/>
          <p:nvPr/>
        </p:nvGrpSpPr>
        <p:grpSpPr>
          <a:xfrm>
            <a:off x="5413073" y="2585553"/>
            <a:ext cx="865276" cy="747175"/>
            <a:chOff x="3902572" y="1999943"/>
            <a:chExt cx="1542422" cy="1345878"/>
          </a:xfrm>
        </p:grpSpPr>
        <p:pic>
          <p:nvPicPr>
            <p:cNvPr id="8" name="Picture 12" descr="http://wxmaps.org/pix/sa3.96hr.pn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919" t="41034" r="27581" b="36385"/>
            <a:stretch/>
          </p:blipFill>
          <p:spPr bwMode="auto">
            <a:xfrm>
              <a:off x="3902572" y="1999943"/>
              <a:ext cx="1542422" cy="13167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Imagen 60"/>
            <p:cNvPicPr>
              <a:picLocks noChangeAspect="1"/>
            </p:cNvPicPr>
            <p:nvPr/>
          </p:nvPicPr>
          <p:blipFill rotWithShape="1">
            <a:blip r:embed="rId5"/>
            <a:srcRect l="10714" t="10714" r="10714" b="10714"/>
            <a:stretch/>
          </p:blipFill>
          <p:spPr>
            <a:xfrm>
              <a:off x="4967552" y="2934547"/>
              <a:ext cx="411274" cy="411274"/>
            </a:xfrm>
            <a:prstGeom prst="rect">
              <a:avLst/>
            </a:prstGeom>
          </p:spPr>
        </p:pic>
        <p:pic>
          <p:nvPicPr>
            <p:cNvPr id="10" name="Imagen 61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902572" y="2982117"/>
              <a:ext cx="485775" cy="282543"/>
            </a:xfrm>
            <a:prstGeom prst="rect">
              <a:avLst/>
            </a:prstGeom>
          </p:spPr>
        </p:pic>
      </p:grpSp>
      <p:grpSp>
        <p:nvGrpSpPr>
          <p:cNvPr id="11" name="Grupo 10"/>
          <p:cNvGrpSpPr/>
          <p:nvPr/>
        </p:nvGrpSpPr>
        <p:grpSpPr>
          <a:xfrm>
            <a:off x="5946172" y="2757428"/>
            <a:ext cx="788304" cy="715755"/>
            <a:chOff x="4473309" y="3599676"/>
            <a:chExt cx="1791210" cy="1235317"/>
          </a:xfrm>
        </p:grpSpPr>
        <p:pic>
          <p:nvPicPr>
            <p:cNvPr id="12" name="Picture 24" descr="http://www.inmet.gov.br/projetos/cga/capre/cosmo7/S/prec24h/web_S_prec24h_201509300000_+24.png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13" t="9523" r="15574" b="37143"/>
            <a:stretch/>
          </p:blipFill>
          <p:spPr bwMode="auto">
            <a:xfrm>
              <a:off x="4473309" y="3599676"/>
              <a:ext cx="1791210" cy="12353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Imagen 67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631180" y="4475845"/>
              <a:ext cx="604551" cy="344332"/>
            </a:xfrm>
            <a:prstGeom prst="rect">
              <a:avLst/>
            </a:prstGeom>
          </p:spPr>
        </p:pic>
      </p:grpSp>
      <p:grpSp>
        <p:nvGrpSpPr>
          <p:cNvPr id="15" name="Grupo 14"/>
          <p:cNvGrpSpPr/>
          <p:nvPr/>
        </p:nvGrpSpPr>
        <p:grpSpPr>
          <a:xfrm>
            <a:off x="6832220" y="2557918"/>
            <a:ext cx="825860" cy="729753"/>
            <a:chOff x="3532056" y="3827431"/>
            <a:chExt cx="1870635" cy="1459506"/>
          </a:xfrm>
        </p:grpSpPr>
        <p:pic>
          <p:nvPicPr>
            <p:cNvPr id="16" name="Imagen 69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532056" y="3827431"/>
              <a:ext cx="1870635" cy="1459506"/>
            </a:xfrm>
            <a:prstGeom prst="rect">
              <a:avLst/>
            </a:prstGeom>
          </p:spPr>
        </p:pic>
        <p:pic>
          <p:nvPicPr>
            <p:cNvPr id="17" name="Imagen 70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994080" y="5003498"/>
              <a:ext cx="1362075" cy="233714"/>
            </a:xfrm>
            <a:prstGeom prst="rect">
              <a:avLst/>
            </a:prstGeom>
          </p:spPr>
        </p:pic>
      </p:grpSp>
      <p:grpSp>
        <p:nvGrpSpPr>
          <p:cNvPr id="18" name="Grupo 17"/>
          <p:cNvGrpSpPr/>
          <p:nvPr/>
        </p:nvGrpSpPr>
        <p:grpSpPr>
          <a:xfrm>
            <a:off x="7036197" y="2788600"/>
            <a:ext cx="810012" cy="747175"/>
            <a:chOff x="3418042" y="4986860"/>
            <a:chExt cx="2121201" cy="1767667"/>
          </a:xfrm>
        </p:grpSpPr>
        <p:pic>
          <p:nvPicPr>
            <p:cNvPr id="19" name="Imagen 72"/>
            <p:cNvPicPr>
              <a:picLocks noChangeAspect="1"/>
            </p:cNvPicPr>
            <p:nvPr/>
          </p:nvPicPr>
          <p:blipFill rotWithShape="1">
            <a:blip r:embed="rId11"/>
            <a:srcRect l="10000"/>
            <a:stretch/>
          </p:blipFill>
          <p:spPr>
            <a:xfrm>
              <a:off x="3418042" y="4986860"/>
              <a:ext cx="2121201" cy="1767667"/>
            </a:xfrm>
            <a:prstGeom prst="rect">
              <a:avLst/>
            </a:prstGeom>
          </p:spPr>
        </p:pic>
        <p:pic>
          <p:nvPicPr>
            <p:cNvPr id="20" name="Imagen 73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4228087" y="6249400"/>
              <a:ext cx="826583" cy="316515"/>
            </a:xfrm>
            <a:prstGeom prst="rect">
              <a:avLst/>
            </a:prstGeom>
          </p:spPr>
        </p:pic>
      </p:grpSp>
      <p:grpSp>
        <p:nvGrpSpPr>
          <p:cNvPr id="21" name="Grupo 20"/>
          <p:cNvGrpSpPr/>
          <p:nvPr/>
        </p:nvGrpSpPr>
        <p:grpSpPr>
          <a:xfrm>
            <a:off x="7944052" y="2674651"/>
            <a:ext cx="924755" cy="881307"/>
            <a:chOff x="4642990" y="1676400"/>
            <a:chExt cx="2292748" cy="1860758"/>
          </a:xfrm>
        </p:grpSpPr>
        <p:pic>
          <p:nvPicPr>
            <p:cNvPr id="22" name="Picture 2"/>
            <p:cNvPicPr>
              <a:picLocks noChangeAspect="1" noChangeArrowheads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216" t="19662" r="3157" b="17668"/>
            <a:stretch/>
          </p:blipFill>
          <p:spPr bwMode="auto">
            <a:xfrm>
              <a:off x="4642990" y="1676400"/>
              <a:ext cx="1530748" cy="1098758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3" name="Picture 2"/>
            <p:cNvPicPr>
              <a:picLocks noChangeAspect="1" noChangeArrowheads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216" t="19662" r="3157" b="17668"/>
            <a:stretch/>
          </p:blipFill>
          <p:spPr bwMode="auto">
            <a:xfrm>
              <a:off x="4795390" y="1828800"/>
              <a:ext cx="1530748" cy="1098758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4" name="Picture 2"/>
            <p:cNvPicPr>
              <a:picLocks noChangeAspect="1" noChangeArrowheads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216" t="19662" r="3157" b="17668"/>
            <a:stretch/>
          </p:blipFill>
          <p:spPr bwMode="auto">
            <a:xfrm>
              <a:off x="4947790" y="1981200"/>
              <a:ext cx="1530748" cy="1098758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5" name="Picture 2"/>
            <p:cNvPicPr>
              <a:picLocks noChangeAspect="1" noChangeArrowheads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216" t="19662" r="3157" b="17668"/>
            <a:stretch/>
          </p:blipFill>
          <p:spPr bwMode="auto">
            <a:xfrm>
              <a:off x="5100190" y="2133600"/>
              <a:ext cx="1530748" cy="1098758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6" name="Picture 2"/>
            <p:cNvPicPr>
              <a:picLocks noChangeAspect="1" noChangeArrowheads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216" t="19662" r="3157" b="17668"/>
            <a:stretch/>
          </p:blipFill>
          <p:spPr bwMode="auto">
            <a:xfrm>
              <a:off x="5252590" y="2286000"/>
              <a:ext cx="1530748" cy="1098758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7" name="Picture 2"/>
            <p:cNvPicPr>
              <a:picLocks noChangeAspect="1" noChangeArrowheads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216" t="19662" r="3157" b="17668"/>
            <a:stretch/>
          </p:blipFill>
          <p:spPr bwMode="auto">
            <a:xfrm>
              <a:off x="5404990" y="2438400"/>
              <a:ext cx="1530748" cy="1098758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28" name="Picture 2"/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515"/>
          <a:stretch/>
        </p:blipFill>
        <p:spPr bwMode="auto">
          <a:xfrm>
            <a:off x="5317192" y="3896194"/>
            <a:ext cx="1309155" cy="713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2"/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292"/>
          <a:stretch/>
        </p:blipFill>
        <p:spPr bwMode="auto">
          <a:xfrm>
            <a:off x="6671549" y="3896194"/>
            <a:ext cx="1073205" cy="703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3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3466" y="3800155"/>
            <a:ext cx="901520" cy="8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Imagen 6"/>
          <p:cNvPicPr>
            <a:picLocks noChangeAspect="1"/>
          </p:cNvPicPr>
          <p:nvPr/>
        </p:nvPicPr>
        <p:blipFill rotWithShape="1">
          <a:blip r:embed="rId16"/>
          <a:srcRect l="15362" t="8007" r="20817" b="4599"/>
          <a:stretch/>
        </p:blipFill>
        <p:spPr>
          <a:xfrm>
            <a:off x="7720198" y="4674851"/>
            <a:ext cx="1103818" cy="850234"/>
          </a:xfrm>
          <a:prstGeom prst="rect">
            <a:avLst/>
          </a:prstGeom>
        </p:spPr>
      </p:pic>
      <p:pic>
        <p:nvPicPr>
          <p:cNvPr id="33" name="Imagen 82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484423" y="5265922"/>
            <a:ext cx="339821" cy="259163"/>
          </a:xfrm>
          <a:prstGeom prst="rect">
            <a:avLst/>
          </a:prstGeom>
        </p:spPr>
      </p:pic>
      <p:sp>
        <p:nvSpPr>
          <p:cNvPr id="34" name="CaixaDeTexto 33"/>
          <p:cNvSpPr txBox="1"/>
          <p:nvPr/>
        </p:nvSpPr>
        <p:spPr>
          <a:xfrm>
            <a:off x="6082917" y="6553200"/>
            <a:ext cx="3061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Photo: </a:t>
            </a:r>
            <a:r>
              <a:rPr lang="en-US" dirty="0" err="1" smtClean="0"/>
              <a:t>Itaipu</a:t>
            </a:r>
            <a:r>
              <a:rPr lang="en-US" dirty="0" smtClean="0"/>
              <a:t> </a:t>
            </a:r>
            <a:r>
              <a:rPr lang="en-US" dirty="0" err="1" smtClean="0"/>
              <a:t>Binacional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0039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2393</TotalTime>
  <Words>389</Words>
  <Application>Microsoft Office PowerPoint</Application>
  <PresentationFormat>Presentación en pantalla (4:3)</PresentationFormat>
  <Paragraphs>123</Paragraphs>
  <Slides>12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Lucida Sans Unicode</vt:lpstr>
      <vt:lpstr>Times New Roman</vt:lpstr>
      <vt:lpstr>Office Theme</vt:lpstr>
      <vt:lpstr>Coupling meteorological forecasts with hydrologic and hydraulic models</vt:lpstr>
      <vt:lpstr>Coupling meteorological forecasts with hydrologic and hydraulic models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Geomorphic Effects of Storms</dc:title>
  <dc:creator>LucidPapers</dc:creator>
  <cp:lastModifiedBy>DANIEL FIRMO KAZAY</cp:lastModifiedBy>
  <cp:revision>178</cp:revision>
  <dcterms:created xsi:type="dcterms:W3CDTF">2014-08-27T09:36:00Z</dcterms:created>
  <dcterms:modified xsi:type="dcterms:W3CDTF">2021-04-22T16:49:59Z</dcterms:modified>
</cp:coreProperties>
</file>