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6" r:id="rId3"/>
    <p:sldId id="271" r:id="rId4"/>
    <p:sldId id="272" r:id="rId5"/>
    <p:sldId id="273" r:id="rId6"/>
    <p:sldId id="267" r:id="rId7"/>
    <p:sldId id="264" r:id="rId8"/>
    <p:sldId id="265" r:id="rId9"/>
    <p:sldId id="278" r:id="rId10"/>
    <p:sldId id="257" r:id="rId11"/>
    <p:sldId id="263" r:id="rId12"/>
    <p:sldId id="266" r:id="rId13"/>
    <p:sldId id="268" r:id="rId14"/>
    <p:sldId id="280" r:id="rId15"/>
    <p:sldId id="258" r:id="rId16"/>
    <p:sldId id="269" r:id="rId17"/>
    <p:sldId id="284" r:id="rId18"/>
    <p:sldId id="283" r:id="rId19"/>
    <p:sldId id="270" r:id="rId20"/>
    <p:sldId id="259" r:id="rId21"/>
    <p:sldId id="274" r:id="rId22"/>
    <p:sldId id="277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27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>
        <p:scale>
          <a:sx n="87" d="100"/>
          <a:sy n="87" d="100"/>
        </p:scale>
        <p:origin x="24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vin\Documents\PhD\A%20-%20PhD\3%20-%20Logger\3.2%20-%20Hydrologger\3.2%20-%20Hydrologger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Hydrologger.xlsx]P!PivotTable1</c:name>
    <c:fmtId val="29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</c:pivotFmt>
      <c:pivotFmt>
        <c:idx val="25"/>
        <c:spPr>
          <a:solidFill>
            <a:schemeClr val="accent1"/>
          </a:solidFill>
          <a:ln>
            <a:solidFill>
              <a:srgbClr val="0070C0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rgbClr val="00B050"/>
          </a:solidFill>
          <a:ln>
            <a:solidFill>
              <a:srgbClr val="00B050"/>
            </a:solidFill>
          </a:ln>
          <a:effectLst/>
        </c:spPr>
      </c:pivotFmt>
      <c:pivotFmt>
        <c:idx val="30"/>
        <c:spPr>
          <a:solidFill>
            <a:srgbClr val="FF0000"/>
          </a:solidFill>
          <a:ln>
            <a:solidFill>
              <a:srgbClr val="FF0000"/>
            </a:solidFill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>
            <a:noFill/>
          </a:ln>
          <a:effectLst/>
        </c:spPr>
      </c:pivotFmt>
      <c:pivotFmt>
        <c:idx val="82"/>
        <c:spPr>
          <a:solidFill>
            <a:schemeClr val="accent1"/>
          </a:solidFill>
          <a:ln>
            <a:noFill/>
          </a:ln>
          <a:effectLst/>
        </c:spPr>
      </c:pivotFmt>
      <c:pivotFmt>
        <c:idx val="83"/>
        <c:spPr>
          <a:solidFill>
            <a:schemeClr val="accent1"/>
          </a:solidFill>
          <a:ln>
            <a:noFill/>
          </a:ln>
          <a:effectLst/>
        </c:spPr>
      </c:pivotFmt>
      <c:pivotFmt>
        <c:idx val="84"/>
        <c:spPr>
          <a:solidFill>
            <a:schemeClr val="accent1"/>
          </a:solidFill>
          <a:ln>
            <a:noFill/>
          </a:ln>
          <a:effectLst/>
        </c:spPr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rgbClr val="FF0000"/>
          </a:solidFill>
          <a:ln>
            <a:noFill/>
          </a:ln>
          <a:effectLst/>
        </c:spPr>
      </c:pivotFmt>
      <c:pivotFmt>
        <c:idx val="89"/>
        <c:spPr>
          <a:solidFill>
            <a:srgbClr val="00B050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>
            <a:noFill/>
          </a:ln>
          <a:effectLst/>
        </c:spPr>
      </c:pivotFmt>
      <c:pivotFmt>
        <c:idx val="9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>
            <a:noFill/>
          </a:ln>
          <a:effectLst/>
        </c:spPr>
      </c:pivotFmt>
      <c:pivotFmt>
        <c:idx val="97"/>
        <c:spPr>
          <a:solidFill>
            <a:schemeClr val="accent1"/>
          </a:solidFill>
          <a:ln w="25400" cap="rnd">
            <a:noFill/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5400" cap="rnd">
            <a:noFill/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9.5925653687926535E-2"/>
          <c:y val="5.3415841338185575E-2"/>
          <c:w val="0.903816254990642"/>
          <c:h val="0.79700786076871155"/>
        </c:manualLayout>
      </c:layout>
      <c:lineChart>
        <c:grouping val="standard"/>
        <c:varyColors val="0"/>
        <c:ser>
          <c:idx val="0"/>
          <c:order val="0"/>
          <c:tx>
            <c:strRef>
              <c:f>P!$B$6:$B$7</c:f>
              <c:strCache>
                <c:ptCount val="1"/>
                <c:pt idx="0">
                  <c:v>Aquatic</c:v>
                </c:pt>
              </c:strCache>
            </c:strRef>
          </c:tx>
          <c:spPr>
            <a:ln w="28575" cap="rnd">
              <a:solidFill>
                <a:srgbClr val="1414AC"/>
              </a:solidFill>
              <a:round/>
            </a:ln>
            <a:effectLst/>
          </c:spPr>
          <c:marker>
            <c:symbol val="none"/>
          </c:marker>
          <c:cat>
            <c:multiLvlStrRef>
              <c:f>P!$A$8:$A$1435</c:f>
              <c:multiLvlStrCache>
                <c:ptCount val="1368"/>
                <c:lvl>
                  <c:pt idx="0">
                    <c:v>12 AM</c:v>
                  </c:pt>
                  <c:pt idx="1">
                    <c:v>1 AM</c:v>
                  </c:pt>
                  <c:pt idx="2">
                    <c:v>2 AM</c:v>
                  </c:pt>
                  <c:pt idx="3">
                    <c:v>3 AM</c:v>
                  </c:pt>
                  <c:pt idx="4">
                    <c:v>4 AM</c:v>
                  </c:pt>
                  <c:pt idx="5">
                    <c:v>5 AM</c:v>
                  </c:pt>
                  <c:pt idx="6">
                    <c:v>6 AM</c:v>
                  </c:pt>
                  <c:pt idx="7">
                    <c:v>7 AM</c:v>
                  </c:pt>
                  <c:pt idx="8">
                    <c:v>8 AM</c:v>
                  </c:pt>
                  <c:pt idx="9">
                    <c:v>9 AM</c:v>
                  </c:pt>
                  <c:pt idx="10">
                    <c:v>10 AM</c:v>
                  </c:pt>
                  <c:pt idx="11">
                    <c:v>11 AM</c:v>
                  </c:pt>
                  <c:pt idx="12">
                    <c:v>12 PM</c:v>
                  </c:pt>
                  <c:pt idx="13">
                    <c:v>1 PM</c:v>
                  </c:pt>
                  <c:pt idx="14">
                    <c:v>2 PM</c:v>
                  </c:pt>
                  <c:pt idx="15">
                    <c:v>3 PM</c:v>
                  </c:pt>
                  <c:pt idx="16">
                    <c:v>4 PM</c:v>
                  </c:pt>
                  <c:pt idx="17">
                    <c:v>5 PM</c:v>
                  </c:pt>
                  <c:pt idx="18">
                    <c:v>6 PM</c:v>
                  </c:pt>
                  <c:pt idx="19">
                    <c:v>7 PM</c:v>
                  </c:pt>
                  <c:pt idx="20">
                    <c:v>8 PM</c:v>
                  </c:pt>
                  <c:pt idx="21">
                    <c:v>9 PM</c:v>
                  </c:pt>
                  <c:pt idx="22">
                    <c:v>10 PM</c:v>
                  </c:pt>
                  <c:pt idx="23">
                    <c:v>11 PM</c:v>
                  </c:pt>
                  <c:pt idx="24">
                    <c:v>12 AM</c:v>
                  </c:pt>
                  <c:pt idx="25">
                    <c:v>1 AM</c:v>
                  </c:pt>
                  <c:pt idx="26">
                    <c:v>2 AM</c:v>
                  </c:pt>
                  <c:pt idx="27">
                    <c:v>3 AM</c:v>
                  </c:pt>
                  <c:pt idx="28">
                    <c:v>4 AM</c:v>
                  </c:pt>
                  <c:pt idx="29">
                    <c:v>5 AM</c:v>
                  </c:pt>
                  <c:pt idx="30">
                    <c:v>6 AM</c:v>
                  </c:pt>
                  <c:pt idx="31">
                    <c:v>7 AM</c:v>
                  </c:pt>
                  <c:pt idx="32">
                    <c:v>8 AM</c:v>
                  </c:pt>
                  <c:pt idx="33">
                    <c:v>9 AM</c:v>
                  </c:pt>
                  <c:pt idx="34">
                    <c:v>10 AM</c:v>
                  </c:pt>
                  <c:pt idx="35">
                    <c:v>11 AM</c:v>
                  </c:pt>
                  <c:pt idx="36">
                    <c:v>12 PM</c:v>
                  </c:pt>
                  <c:pt idx="37">
                    <c:v>1 PM</c:v>
                  </c:pt>
                  <c:pt idx="38">
                    <c:v>2 PM</c:v>
                  </c:pt>
                  <c:pt idx="39">
                    <c:v>3 PM</c:v>
                  </c:pt>
                  <c:pt idx="40">
                    <c:v>4 PM</c:v>
                  </c:pt>
                  <c:pt idx="41">
                    <c:v>5 PM</c:v>
                  </c:pt>
                  <c:pt idx="42">
                    <c:v>6 PM</c:v>
                  </c:pt>
                  <c:pt idx="43">
                    <c:v>7 PM</c:v>
                  </c:pt>
                  <c:pt idx="44">
                    <c:v>8 PM</c:v>
                  </c:pt>
                  <c:pt idx="45">
                    <c:v>9 PM</c:v>
                  </c:pt>
                  <c:pt idx="46">
                    <c:v>10 PM</c:v>
                  </c:pt>
                  <c:pt idx="47">
                    <c:v>11 PM</c:v>
                  </c:pt>
                  <c:pt idx="48">
                    <c:v>12 AM</c:v>
                  </c:pt>
                  <c:pt idx="49">
                    <c:v>1 AM</c:v>
                  </c:pt>
                  <c:pt idx="50">
                    <c:v>2 AM</c:v>
                  </c:pt>
                  <c:pt idx="51">
                    <c:v>3 AM</c:v>
                  </c:pt>
                  <c:pt idx="52">
                    <c:v>4 AM</c:v>
                  </c:pt>
                  <c:pt idx="53">
                    <c:v>5 AM</c:v>
                  </c:pt>
                  <c:pt idx="54">
                    <c:v>6 AM</c:v>
                  </c:pt>
                  <c:pt idx="55">
                    <c:v>7 AM</c:v>
                  </c:pt>
                  <c:pt idx="56">
                    <c:v>8 AM</c:v>
                  </c:pt>
                  <c:pt idx="57">
                    <c:v>9 AM</c:v>
                  </c:pt>
                  <c:pt idx="58">
                    <c:v>10 AM</c:v>
                  </c:pt>
                  <c:pt idx="59">
                    <c:v>11 AM</c:v>
                  </c:pt>
                  <c:pt idx="60">
                    <c:v>12 PM</c:v>
                  </c:pt>
                  <c:pt idx="61">
                    <c:v>1 PM</c:v>
                  </c:pt>
                  <c:pt idx="62">
                    <c:v>2 PM</c:v>
                  </c:pt>
                  <c:pt idx="63">
                    <c:v>3 PM</c:v>
                  </c:pt>
                  <c:pt idx="64">
                    <c:v>4 PM</c:v>
                  </c:pt>
                  <c:pt idx="65">
                    <c:v>5 PM</c:v>
                  </c:pt>
                  <c:pt idx="66">
                    <c:v>6 PM</c:v>
                  </c:pt>
                  <c:pt idx="67">
                    <c:v>7 PM</c:v>
                  </c:pt>
                  <c:pt idx="68">
                    <c:v>8 PM</c:v>
                  </c:pt>
                  <c:pt idx="69">
                    <c:v>9 PM</c:v>
                  </c:pt>
                  <c:pt idx="70">
                    <c:v>10 PM</c:v>
                  </c:pt>
                  <c:pt idx="71">
                    <c:v>11 PM</c:v>
                  </c:pt>
                  <c:pt idx="72">
                    <c:v>12 AM</c:v>
                  </c:pt>
                  <c:pt idx="73">
                    <c:v>1 AM</c:v>
                  </c:pt>
                  <c:pt idx="74">
                    <c:v>2 AM</c:v>
                  </c:pt>
                  <c:pt idx="75">
                    <c:v>3 AM</c:v>
                  </c:pt>
                  <c:pt idx="76">
                    <c:v>4 AM</c:v>
                  </c:pt>
                  <c:pt idx="77">
                    <c:v>5 AM</c:v>
                  </c:pt>
                  <c:pt idx="78">
                    <c:v>6 AM</c:v>
                  </c:pt>
                  <c:pt idx="79">
                    <c:v>7 AM</c:v>
                  </c:pt>
                  <c:pt idx="80">
                    <c:v>8 AM</c:v>
                  </c:pt>
                  <c:pt idx="81">
                    <c:v>9 AM</c:v>
                  </c:pt>
                  <c:pt idx="82">
                    <c:v>10 AM</c:v>
                  </c:pt>
                  <c:pt idx="83">
                    <c:v>11 AM</c:v>
                  </c:pt>
                  <c:pt idx="84">
                    <c:v>12 PM</c:v>
                  </c:pt>
                  <c:pt idx="85">
                    <c:v>1 PM</c:v>
                  </c:pt>
                  <c:pt idx="86">
                    <c:v>2 PM</c:v>
                  </c:pt>
                  <c:pt idx="87">
                    <c:v>3 PM</c:v>
                  </c:pt>
                  <c:pt idx="88">
                    <c:v>4 PM</c:v>
                  </c:pt>
                  <c:pt idx="89">
                    <c:v>5 PM</c:v>
                  </c:pt>
                  <c:pt idx="90">
                    <c:v>6 PM</c:v>
                  </c:pt>
                  <c:pt idx="91">
                    <c:v>7 PM</c:v>
                  </c:pt>
                  <c:pt idx="92">
                    <c:v>8 PM</c:v>
                  </c:pt>
                  <c:pt idx="93">
                    <c:v>9 PM</c:v>
                  </c:pt>
                  <c:pt idx="94">
                    <c:v>10 PM</c:v>
                  </c:pt>
                  <c:pt idx="95">
                    <c:v>11 PM</c:v>
                  </c:pt>
                  <c:pt idx="96">
                    <c:v>12 AM</c:v>
                  </c:pt>
                  <c:pt idx="97">
                    <c:v>1 AM</c:v>
                  </c:pt>
                  <c:pt idx="98">
                    <c:v>2 AM</c:v>
                  </c:pt>
                  <c:pt idx="99">
                    <c:v>3 AM</c:v>
                  </c:pt>
                  <c:pt idx="100">
                    <c:v>4 AM</c:v>
                  </c:pt>
                  <c:pt idx="101">
                    <c:v>5 AM</c:v>
                  </c:pt>
                  <c:pt idx="102">
                    <c:v>6 AM</c:v>
                  </c:pt>
                  <c:pt idx="103">
                    <c:v>7 AM</c:v>
                  </c:pt>
                  <c:pt idx="104">
                    <c:v>8 AM</c:v>
                  </c:pt>
                  <c:pt idx="105">
                    <c:v>9 AM</c:v>
                  </c:pt>
                  <c:pt idx="106">
                    <c:v>10 AM</c:v>
                  </c:pt>
                  <c:pt idx="107">
                    <c:v>11 AM</c:v>
                  </c:pt>
                  <c:pt idx="108">
                    <c:v>12 PM</c:v>
                  </c:pt>
                  <c:pt idx="109">
                    <c:v>1 PM</c:v>
                  </c:pt>
                  <c:pt idx="110">
                    <c:v>2 PM</c:v>
                  </c:pt>
                  <c:pt idx="111">
                    <c:v>3 PM</c:v>
                  </c:pt>
                  <c:pt idx="112">
                    <c:v>4 PM</c:v>
                  </c:pt>
                  <c:pt idx="113">
                    <c:v>5 PM</c:v>
                  </c:pt>
                  <c:pt idx="114">
                    <c:v>6 PM</c:v>
                  </c:pt>
                  <c:pt idx="115">
                    <c:v>7 PM</c:v>
                  </c:pt>
                  <c:pt idx="116">
                    <c:v>8 PM</c:v>
                  </c:pt>
                  <c:pt idx="117">
                    <c:v>9 PM</c:v>
                  </c:pt>
                  <c:pt idx="118">
                    <c:v>10 PM</c:v>
                  </c:pt>
                  <c:pt idx="119">
                    <c:v>11 PM</c:v>
                  </c:pt>
                  <c:pt idx="120">
                    <c:v>12 AM</c:v>
                  </c:pt>
                  <c:pt idx="121">
                    <c:v>1 AM</c:v>
                  </c:pt>
                  <c:pt idx="122">
                    <c:v>2 AM</c:v>
                  </c:pt>
                  <c:pt idx="123">
                    <c:v>3 AM</c:v>
                  </c:pt>
                  <c:pt idx="124">
                    <c:v>4 AM</c:v>
                  </c:pt>
                  <c:pt idx="125">
                    <c:v>5 AM</c:v>
                  </c:pt>
                  <c:pt idx="126">
                    <c:v>6 AM</c:v>
                  </c:pt>
                  <c:pt idx="127">
                    <c:v>7 AM</c:v>
                  </c:pt>
                  <c:pt idx="128">
                    <c:v>8 AM</c:v>
                  </c:pt>
                  <c:pt idx="129">
                    <c:v>9 AM</c:v>
                  </c:pt>
                  <c:pt idx="130">
                    <c:v>10 AM</c:v>
                  </c:pt>
                  <c:pt idx="131">
                    <c:v>11 AM</c:v>
                  </c:pt>
                  <c:pt idx="132">
                    <c:v>12 PM</c:v>
                  </c:pt>
                  <c:pt idx="133">
                    <c:v>1 PM</c:v>
                  </c:pt>
                  <c:pt idx="134">
                    <c:v>2 PM</c:v>
                  </c:pt>
                  <c:pt idx="135">
                    <c:v>3 PM</c:v>
                  </c:pt>
                  <c:pt idx="136">
                    <c:v>4 PM</c:v>
                  </c:pt>
                  <c:pt idx="137">
                    <c:v>5 PM</c:v>
                  </c:pt>
                  <c:pt idx="138">
                    <c:v>6 PM</c:v>
                  </c:pt>
                  <c:pt idx="139">
                    <c:v>7 PM</c:v>
                  </c:pt>
                  <c:pt idx="140">
                    <c:v>8 PM</c:v>
                  </c:pt>
                  <c:pt idx="141">
                    <c:v>9 PM</c:v>
                  </c:pt>
                  <c:pt idx="142">
                    <c:v>10 PM</c:v>
                  </c:pt>
                  <c:pt idx="143">
                    <c:v>11 PM</c:v>
                  </c:pt>
                  <c:pt idx="144">
                    <c:v>12 AM</c:v>
                  </c:pt>
                  <c:pt idx="145">
                    <c:v>1 AM</c:v>
                  </c:pt>
                  <c:pt idx="146">
                    <c:v>2 AM</c:v>
                  </c:pt>
                  <c:pt idx="147">
                    <c:v>3 AM</c:v>
                  </c:pt>
                  <c:pt idx="148">
                    <c:v>4 AM</c:v>
                  </c:pt>
                  <c:pt idx="149">
                    <c:v>5 AM</c:v>
                  </c:pt>
                  <c:pt idx="150">
                    <c:v>6 AM</c:v>
                  </c:pt>
                  <c:pt idx="151">
                    <c:v>7 AM</c:v>
                  </c:pt>
                  <c:pt idx="152">
                    <c:v>8 AM</c:v>
                  </c:pt>
                  <c:pt idx="153">
                    <c:v>9 AM</c:v>
                  </c:pt>
                  <c:pt idx="154">
                    <c:v>10 AM</c:v>
                  </c:pt>
                  <c:pt idx="155">
                    <c:v>11 AM</c:v>
                  </c:pt>
                  <c:pt idx="156">
                    <c:v>12 PM</c:v>
                  </c:pt>
                  <c:pt idx="157">
                    <c:v>1 PM</c:v>
                  </c:pt>
                  <c:pt idx="158">
                    <c:v>2 PM</c:v>
                  </c:pt>
                  <c:pt idx="159">
                    <c:v>3 PM</c:v>
                  </c:pt>
                  <c:pt idx="160">
                    <c:v>4 PM</c:v>
                  </c:pt>
                  <c:pt idx="161">
                    <c:v>5 PM</c:v>
                  </c:pt>
                  <c:pt idx="162">
                    <c:v>6 PM</c:v>
                  </c:pt>
                  <c:pt idx="163">
                    <c:v>7 PM</c:v>
                  </c:pt>
                  <c:pt idx="164">
                    <c:v>8 PM</c:v>
                  </c:pt>
                  <c:pt idx="165">
                    <c:v>9 PM</c:v>
                  </c:pt>
                  <c:pt idx="166">
                    <c:v>10 PM</c:v>
                  </c:pt>
                  <c:pt idx="167">
                    <c:v>11 PM</c:v>
                  </c:pt>
                  <c:pt idx="168">
                    <c:v>12 AM</c:v>
                  </c:pt>
                  <c:pt idx="169">
                    <c:v>1 AM</c:v>
                  </c:pt>
                  <c:pt idx="170">
                    <c:v>2 AM</c:v>
                  </c:pt>
                  <c:pt idx="171">
                    <c:v>3 AM</c:v>
                  </c:pt>
                  <c:pt idx="172">
                    <c:v>4 AM</c:v>
                  </c:pt>
                  <c:pt idx="173">
                    <c:v>5 AM</c:v>
                  </c:pt>
                  <c:pt idx="174">
                    <c:v>6 AM</c:v>
                  </c:pt>
                  <c:pt idx="175">
                    <c:v>7 AM</c:v>
                  </c:pt>
                  <c:pt idx="176">
                    <c:v>8 AM</c:v>
                  </c:pt>
                  <c:pt idx="177">
                    <c:v>9 AM</c:v>
                  </c:pt>
                  <c:pt idx="178">
                    <c:v>10 AM</c:v>
                  </c:pt>
                  <c:pt idx="179">
                    <c:v>11 AM</c:v>
                  </c:pt>
                  <c:pt idx="180">
                    <c:v>12 PM</c:v>
                  </c:pt>
                  <c:pt idx="181">
                    <c:v>1 PM</c:v>
                  </c:pt>
                  <c:pt idx="182">
                    <c:v>2 PM</c:v>
                  </c:pt>
                  <c:pt idx="183">
                    <c:v>3 PM</c:v>
                  </c:pt>
                  <c:pt idx="184">
                    <c:v>4 PM</c:v>
                  </c:pt>
                  <c:pt idx="185">
                    <c:v>5 PM</c:v>
                  </c:pt>
                  <c:pt idx="186">
                    <c:v>6 PM</c:v>
                  </c:pt>
                  <c:pt idx="187">
                    <c:v>7 PM</c:v>
                  </c:pt>
                  <c:pt idx="188">
                    <c:v>8 PM</c:v>
                  </c:pt>
                  <c:pt idx="189">
                    <c:v>9 PM</c:v>
                  </c:pt>
                  <c:pt idx="190">
                    <c:v>10 PM</c:v>
                  </c:pt>
                  <c:pt idx="191">
                    <c:v>11 PM</c:v>
                  </c:pt>
                  <c:pt idx="192">
                    <c:v>12 AM</c:v>
                  </c:pt>
                  <c:pt idx="193">
                    <c:v>1 AM</c:v>
                  </c:pt>
                  <c:pt idx="194">
                    <c:v>2 AM</c:v>
                  </c:pt>
                  <c:pt idx="195">
                    <c:v>3 AM</c:v>
                  </c:pt>
                  <c:pt idx="196">
                    <c:v>4 AM</c:v>
                  </c:pt>
                  <c:pt idx="197">
                    <c:v>5 AM</c:v>
                  </c:pt>
                  <c:pt idx="198">
                    <c:v>6 AM</c:v>
                  </c:pt>
                  <c:pt idx="199">
                    <c:v>7 AM</c:v>
                  </c:pt>
                  <c:pt idx="200">
                    <c:v>8 AM</c:v>
                  </c:pt>
                  <c:pt idx="201">
                    <c:v>9 AM</c:v>
                  </c:pt>
                  <c:pt idx="202">
                    <c:v>10 AM</c:v>
                  </c:pt>
                  <c:pt idx="203">
                    <c:v>11 AM</c:v>
                  </c:pt>
                  <c:pt idx="204">
                    <c:v>12 PM</c:v>
                  </c:pt>
                  <c:pt idx="205">
                    <c:v>1 PM</c:v>
                  </c:pt>
                  <c:pt idx="206">
                    <c:v>2 PM</c:v>
                  </c:pt>
                  <c:pt idx="207">
                    <c:v>3 PM</c:v>
                  </c:pt>
                  <c:pt idx="208">
                    <c:v>4 PM</c:v>
                  </c:pt>
                  <c:pt idx="209">
                    <c:v>5 PM</c:v>
                  </c:pt>
                  <c:pt idx="210">
                    <c:v>6 PM</c:v>
                  </c:pt>
                  <c:pt idx="211">
                    <c:v>7 PM</c:v>
                  </c:pt>
                  <c:pt idx="212">
                    <c:v>8 PM</c:v>
                  </c:pt>
                  <c:pt idx="213">
                    <c:v>9 PM</c:v>
                  </c:pt>
                  <c:pt idx="214">
                    <c:v>10 PM</c:v>
                  </c:pt>
                  <c:pt idx="215">
                    <c:v>11 PM</c:v>
                  </c:pt>
                  <c:pt idx="216">
                    <c:v>12 AM</c:v>
                  </c:pt>
                  <c:pt idx="217">
                    <c:v>1 AM</c:v>
                  </c:pt>
                  <c:pt idx="218">
                    <c:v>2 AM</c:v>
                  </c:pt>
                  <c:pt idx="219">
                    <c:v>3 AM</c:v>
                  </c:pt>
                  <c:pt idx="220">
                    <c:v>4 AM</c:v>
                  </c:pt>
                  <c:pt idx="221">
                    <c:v>5 AM</c:v>
                  </c:pt>
                  <c:pt idx="222">
                    <c:v>6 AM</c:v>
                  </c:pt>
                  <c:pt idx="223">
                    <c:v>7 AM</c:v>
                  </c:pt>
                  <c:pt idx="224">
                    <c:v>8 AM</c:v>
                  </c:pt>
                  <c:pt idx="225">
                    <c:v>9 AM</c:v>
                  </c:pt>
                  <c:pt idx="226">
                    <c:v>10 AM</c:v>
                  </c:pt>
                  <c:pt idx="227">
                    <c:v>11 AM</c:v>
                  </c:pt>
                  <c:pt idx="228">
                    <c:v>12 PM</c:v>
                  </c:pt>
                  <c:pt idx="229">
                    <c:v>1 PM</c:v>
                  </c:pt>
                  <c:pt idx="230">
                    <c:v>2 PM</c:v>
                  </c:pt>
                  <c:pt idx="231">
                    <c:v>3 PM</c:v>
                  </c:pt>
                  <c:pt idx="232">
                    <c:v>4 PM</c:v>
                  </c:pt>
                  <c:pt idx="233">
                    <c:v>5 PM</c:v>
                  </c:pt>
                  <c:pt idx="234">
                    <c:v>6 PM</c:v>
                  </c:pt>
                  <c:pt idx="235">
                    <c:v>7 PM</c:v>
                  </c:pt>
                  <c:pt idx="236">
                    <c:v>8 PM</c:v>
                  </c:pt>
                  <c:pt idx="237">
                    <c:v>9 PM</c:v>
                  </c:pt>
                  <c:pt idx="238">
                    <c:v>10 PM</c:v>
                  </c:pt>
                  <c:pt idx="239">
                    <c:v>11 PM</c:v>
                  </c:pt>
                  <c:pt idx="240">
                    <c:v>12 AM</c:v>
                  </c:pt>
                  <c:pt idx="241">
                    <c:v>1 AM</c:v>
                  </c:pt>
                  <c:pt idx="242">
                    <c:v>2 AM</c:v>
                  </c:pt>
                  <c:pt idx="243">
                    <c:v>3 AM</c:v>
                  </c:pt>
                  <c:pt idx="244">
                    <c:v>4 AM</c:v>
                  </c:pt>
                  <c:pt idx="245">
                    <c:v>5 AM</c:v>
                  </c:pt>
                  <c:pt idx="246">
                    <c:v>6 AM</c:v>
                  </c:pt>
                  <c:pt idx="247">
                    <c:v>7 AM</c:v>
                  </c:pt>
                  <c:pt idx="248">
                    <c:v>8 AM</c:v>
                  </c:pt>
                  <c:pt idx="249">
                    <c:v>9 AM</c:v>
                  </c:pt>
                  <c:pt idx="250">
                    <c:v>10 AM</c:v>
                  </c:pt>
                  <c:pt idx="251">
                    <c:v>11 AM</c:v>
                  </c:pt>
                  <c:pt idx="252">
                    <c:v>12 PM</c:v>
                  </c:pt>
                  <c:pt idx="253">
                    <c:v>1 PM</c:v>
                  </c:pt>
                  <c:pt idx="254">
                    <c:v>2 PM</c:v>
                  </c:pt>
                  <c:pt idx="255">
                    <c:v>3 PM</c:v>
                  </c:pt>
                  <c:pt idx="256">
                    <c:v>4 PM</c:v>
                  </c:pt>
                  <c:pt idx="257">
                    <c:v>5 PM</c:v>
                  </c:pt>
                  <c:pt idx="258">
                    <c:v>6 PM</c:v>
                  </c:pt>
                  <c:pt idx="259">
                    <c:v>7 PM</c:v>
                  </c:pt>
                  <c:pt idx="260">
                    <c:v>8 PM</c:v>
                  </c:pt>
                  <c:pt idx="261">
                    <c:v>9 PM</c:v>
                  </c:pt>
                  <c:pt idx="262">
                    <c:v>10 PM</c:v>
                  </c:pt>
                  <c:pt idx="263">
                    <c:v>11 PM</c:v>
                  </c:pt>
                  <c:pt idx="264">
                    <c:v>12 AM</c:v>
                  </c:pt>
                  <c:pt idx="265">
                    <c:v>1 AM</c:v>
                  </c:pt>
                  <c:pt idx="266">
                    <c:v>2 AM</c:v>
                  </c:pt>
                  <c:pt idx="267">
                    <c:v>3 AM</c:v>
                  </c:pt>
                  <c:pt idx="268">
                    <c:v>4 AM</c:v>
                  </c:pt>
                  <c:pt idx="269">
                    <c:v>5 AM</c:v>
                  </c:pt>
                  <c:pt idx="270">
                    <c:v>6 AM</c:v>
                  </c:pt>
                  <c:pt idx="271">
                    <c:v>7 AM</c:v>
                  </c:pt>
                  <c:pt idx="272">
                    <c:v>8 AM</c:v>
                  </c:pt>
                  <c:pt idx="273">
                    <c:v>9 AM</c:v>
                  </c:pt>
                  <c:pt idx="274">
                    <c:v>10 AM</c:v>
                  </c:pt>
                  <c:pt idx="275">
                    <c:v>11 AM</c:v>
                  </c:pt>
                  <c:pt idx="276">
                    <c:v>12 PM</c:v>
                  </c:pt>
                  <c:pt idx="277">
                    <c:v>1 PM</c:v>
                  </c:pt>
                  <c:pt idx="278">
                    <c:v>2 PM</c:v>
                  </c:pt>
                  <c:pt idx="279">
                    <c:v>3 PM</c:v>
                  </c:pt>
                  <c:pt idx="280">
                    <c:v>4 PM</c:v>
                  </c:pt>
                  <c:pt idx="281">
                    <c:v>5 PM</c:v>
                  </c:pt>
                  <c:pt idx="282">
                    <c:v>6 PM</c:v>
                  </c:pt>
                  <c:pt idx="283">
                    <c:v>7 PM</c:v>
                  </c:pt>
                  <c:pt idx="284">
                    <c:v>8 PM</c:v>
                  </c:pt>
                  <c:pt idx="285">
                    <c:v>9 PM</c:v>
                  </c:pt>
                  <c:pt idx="286">
                    <c:v>10 PM</c:v>
                  </c:pt>
                  <c:pt idx="287">
                    <c:v>11 PM</c:v>
                  </c:pt>
                  <c:pt idx="288">
                    <c:v>12 AM</c:v>
                  </c:pt>
                  <c:pt idx="289">
                    <c:v>1 AM</c:v>
                  </c:pt>
                  <c:pt idx="290">
                    <c:v>2 AM</c:v>
                  </c:pt>
                  <c:pt idx="291">
                    <c:v>3 AM</c:v>
                  </c:pt>
                  <c:pt idx="292">
                    <c:v>4 AM</c:v>
                  </c:pt>
                  <c:pt idx="293">
                    <c:v>5 AM</c:v>
                  </c:pt>
                  <c:pt idx="294">
                    <c:v>6 AM</c:v>
                  </c:pt>
                  <c:pt idx="295">
                    <c:v>7 AM</c:v>
                  </c:pt>
                  <c:pt idx="296">
                    <c:v>8 AM</c:v>
                  </c:pt>
                  <c:pt idx="297">
                    <c:v>9 AM</c:v>
                  </c:pt>
                  <c:pt idx="298">
                    <c:v>10 AM</c:v>
                  </c:pt>
                  <c:pt idx="299">
                    <c:v>11 AM</c:v>
                  </c:pt>
                  <c:pt idx="300">
                    <c:v>12 PM</c:v>
                  </c:pt>
                  <c:pt idx="301">
                    <c:v>1 PM</c:v>
                  </c:pt>
                  <c:pt idx="302">
                    <c:v>2 PM</c:v>
                  </c:pt>
                  <c:pt idx="303">
                    <c:v>3 PM</c:v>
                  </c:pt>
                  <c:pt idx="304">
                    <c:v>4 PM</c:v>
                  </c:pt>
                  <c:pt idx="305">
                    <c:v>5 PM</c:v>
                  </c:pt>
                  <c:pt idx="306">
                    <c:v>6 PM</c:v>
                  </c:pt>
                  <c:pt idx="307">
                    <c:v>7 PM</c:v>
                  </c:pt>
                  <c:pt idx="308">
                    <c:v>8 PM</c:v>
                  </c:pt>
                  <c:pt idx="309">
                    <c:v>9 PM</c:v>
                  </c:pt>
                  <c:pt idx="310">
                    <c:v>10 PM</c:v>
                  </c:pt>
                  <c:pt idx="311">
                    <c:v>11 PM</c:v>
                  </c:pt>
                  <c:pt idx="312">
                    <c:v>12 AM</c:v>
                  </c:pt>
                  <c:pt idx="313">
                    <c:v>1 AM</c:v>
                  </c:pt>
                  <c:pt idx="314">
                    <c:v>2 AM</c:v>
                  </c:pt>
                  <c:pt idx="315">
                    <c:v>3 AM</c:v>
                  </c:pt>
                  <c:pt idx="316">
                    <c:v>4 AM</c:v>
                  </c:pt>
                  <c:pt idx="317">
                    <c:v>5 AM</c:v>
                  </c:pt>
                  <c:pt idx="318">
                    <c:v>6 AM</c:v>
                  </c:pt>
                  <c:pt idx="319">
                    <c:v>7 AM</c:v>
                  </c:pt>
                  <c:pt idx="320">
                    <c:v>8 AM</c:v>
                  </c:pt>
                  <c:pt idx="321">
                    <c:v>9 AM</c:v>
                  </c:pt>
                  <c:pt idx="322">
                    <c:v>10 AM</c:v>
                  </c:pt>
                  <c:pt idx="323">
                    <c:v>11 AM</c:v>
                  </c:pt>
                  <c:pt idx="324">
                    <c:v>12 PM</c:v>
                  </c:pt>
                  <c:pt idx="325">
                    <c:v>1 PM</c:v>
                  </c:pt>
                  <c:pt idx="326">
                    <c:v>2 PM</c:v>
                  </c:pt>
                  <c:pt idx="327">
                    <c:v>3 PM</c:v>
                  </c:pt>
                  <c:pt idx="328">
                    <c:v>4 PM</c:v>
                  </c:pt>
                  <c:pt idx="329">
                    <c:v>5 PM</c:v>
                  </c:pt>
                  <c:pt idx="330">
                    <c:v>6 PM</c:v>
                  </c:pt>
                  <c:pt idx="331">
                    <c:v>7 PM</c:v>
                  </c:pt>
                  <c:pt idx="332">
                    <c:v>8 PM</c:v>
                  </c:pt>
                  <c:pt idx="333">
                    <c:v>9 PM</c:v>
                  </c:pt>
                  <c:pt idx="334">
                    <c:v>10 PM</c:v>
                  </c:pt>
                  <c:pt idx="335">
                    <c:v>11 PM</c:v>
                  </c:pt>
                  <c:pt idx="336">
                    <c:v>12 AM</c:v>
                  </c:pt>
                  <c:pt idx="337">
                    <c:v>1 AM</c:v>
                  </c:pt>
                  <c:pt idx="338">
                    <c:v>2 AM</c:v>
                  </c:pt>
                  <c:pt idx="339">
                    <c:v>3 AM</c:v>
                  </c:pt>
                  <c:pt idx="340">
                    <c:v>4 AM</c:v>
                  </c:pt>
                  <c:pt idx="341">
                    <c:v>5 AM</c:v>
                  </c:pt>
                  <c:pt idx="342">
                    <c:v>6 AM</c:v>
                  </c:pt>
                  <c:pt idx="343">
                    <c:v>7 AM</c:v>
                  </c:pt>
                  <c:pt idx="344">
                    <c:v>8 AM</c:v>
                  </c:pt>
                  <c:pt idx="345">
                    <c:v>9 AM</c:v>
                  </c:pt>
                  <c:pt idx="346">
                    <c:v>10 AM</c:v>
                  </c:pt>
                  <c:pt idx="347">
                    <c:v>11 AM</c:v>
                  </c:pt>
                  <c:pt idx="348">
                    <c:v>12 PM</c:v>
                  </c:pt>
                  <c:pt idx="349">
                    <c:v>1 PM</c:v>
                  </c:pt>
                  <c:pt idx="350">
                    <c:v>2 PM</c:v>
                  </c:pt>
                  <c:pt idx="351">
                    <c:v>3 PM</c:v>
                  </c:pt>
                  <c:pt idx="352">
                    <c:v>4 PM</c:v>
                  </c:pt>
                  <c:pt idx="353">
                    <c:v>5 PM</c:v>
                  </c:pt>
                  <c:pt idx="354">
                    <c:v>6 PM</c:v>
                  </c:pt>
                  <c:pt idx="355">
                    <c:v>7 PM</c:v>
                  </c:pt>
                  <c:pt idx="356">
                    <c:v>8 PM</c:v>
                  </c:pt>
                  <c:pt idx="357">
                    <c:v>9 PM</c:v>
                  </c:pt>
                  <c:pt idx="358">
                    <c:v>10 PM</c:v>
                  </c:pt>
                  <c:pt idx="359">
                    <c:v>11 PM</c:v>
                  </c:pt>
                  <c:pt idx="360">
                    <c:v>12 AM</c:v>
                  </c:pt>
                  <c:pt idx="361">
                    <c:v>1 AM</c:v>
                  </c:pt>
                  <c:pt idx="362">
                    <c:v>2 AM</c:v>
                  </c:pt>
                  <c:pt idx="363">
                    <c:v>3 AM</c:v>
                  </c:pt>
                  <c:pt idx="364">
                    <c:v>4 AM</c:v>
                  </c:pt>
                  <c:pt idx="365">
                    <c:v>5 AM</c:v>
                  </c:pt>
                  <c:pt idx="366">
                    <c:v>6 AM</c:v>
                  </c:pt>
                  <c:pt idx="367">
                    <c:v>7 AM</c:v>
                  </c:pt>
                  <c:pt idx="368">
                    <c:v>8 AM</c:v>
                  </c:pt>
                  <c:pt idx="369">
                    <c:v>9 AM</c:v>
                  </c:pt>
                  <c:pt idx="370">
                    <c:v>10 AM</c:v>
                  </c:pt>
                  <c:pt idx="371">
                    <c:v>11 AM</c:v>
                  </c:pt>
                  <c:pt idx="372">
                    <c:v>12 PM</c:v>
                  </c:pt>
                  <c:pt idx="373">
                    <c:v>1 PM</c:v>
                  </c:pt>
                  <c:pt idx="374">
                    <c:v>2 PM</c:v>
                  </c:pt>
                  <c:pt idx="375">
                    <c:v>3 PM</c:v>
                  </c:pt>
                  <c:pt idx="376">
                    <c:v>4 PM</c:v>
                  </c:pt>
                  <c:pt idx="377">
                    <c:v>5 PM</c:v>
                  </c:pt>
                  <c:pt idx="378">
                    <c:v>6 PM</c:v>
                  </c:pt>
                  <c:pt idx="379">
                    <c:v>7 PM</c:v>
                  </c:pt>
                  <c:pt idx="380">
                    <c:v>8 PM</c:v>
                  </c:pt>
                  <c:pt idx="381">
                    <c:v>9 PM</c:v>
                  </c:pt>
                  <c:pt idx="382">
                    <c:v>10 PM</c:v>
                  </c:pt>
                  <c:pt idx="383">
                    <c:v>11 PM</c:v>
                  </c:pt>
                  <c:pt idx="384">
                    <c:v>12 AM</c:v>
                  </c:pt>
                  <c:pt idx="385">
                    <c:v>1 AM</c:v>
                  </c:pt>
                  <c:pt idx="386">
                    <c:v>2 AM</c:v>
                  </c:pt>
                  <c:pt idx="387">
                    <c:v>3 AM</c:v>
                  </c:pt>
                  <c:pt idx="388">
                    <c:v>4 AM</c:v>
                  </c:pt>
                  <c:pt idx="389">
                    <c:v>5 AM</c:v>
                  </c:pt>
                  <c:pt idx="390">
                    <c:v>6 AM</c:v>
                  </c:pt>
                  <c:pt idx="391">
                    <c:v>7 AM</c:v>
                  </c:pt>
                  <c:pt idx="392">
                    <c:v>8 AM</c:v>
                  </c:pt>
                  <c:pt idx="393">
                    <c:v>9 AM</c:v>
                  </c:pt>
                  <c:pt idx="394">
                    <c:v>10 AM</c:v>
                  </c:pt>
                  <c:pt idx="395">
                    <c:v>11 AM</c:v>
                  </c:pt>
                  <c:pt idx="396">
                    <c:v>12 PM</c:v>
                  </c:pt>
                  <c:pt idx="397">
                    <c:v>1 PM</c:v>
                  </c:pt>
                  <c:pt idx="398">
                    <c:v>2 PM</c:v>
                  </c:pt>
                  <c:pt idx="399">
                    <c:v>3 PM</c:v>
                  </c:pt>
                  <c:pt idx="400">
                    <c:v>4 PM</c:v>
                  </c:pt>
                  <c:pt idx="401">
                    <c:v>5 PM</c:v>
                  </c:pt>
                  <c:pt idx="402">
                    <c:v>6 PM</c:v>
                  </c:pt>
                  <c:pt idx="403">
                    <c:v>7 PM</c:v>
                  </c:pt>
                  <c:pt idx="404">
                    <c:v>8 PM</c:v>
                  </c:pt>
                  <c:pt idx="405">
                    <c:v>9 PM</c:v>
                  </c:pt>
                  <c:pt idx="406">
                    <c:v>10 PM</c:v>
                  </c:pt>
                  <c:pt idx="407">
                    <c:v>11 PM</c:v>
                  </c:pt>
                  <c:pt idx="408">
                    <c:v>12 AM</c:v>
                  </c:pt>
                  <c:pt idx="409">
                    <c:v>1 AM</c:v>
                  </c:pt>
                  <c:pt idx="410">
                    <c:v>2 AM</c:v>
                  </c:pt>
                  <c:pt idx="411">
                    <c:v>3 AM</c:v>
                  </c:pt>
                  <c:pt idx="412">
                    <c:v>4 AM</c:v>
                  </c:pt>
                  <c:pt idx="413">
                    <c:v>5 AM</c:v>
                  </c:pt>
                  <c:pt idx="414">
                    <c:v>6 AM</c:v>
                  </c:pt>
                  <c:pt idx="415">
                    <c:v>7 AM</c:v>
                  </c:pt>
                  <c:pt idx="416">
                    <c:v>8 AM</c:v>
                  </c:pt>
                  <c:pt idx="417">
                    <c:v>9 AM</c:v>
                  </c:pt>
                  <c:pt idx="418">
                    <c:v>10 AM</c:v>
                  </c:pt>
                  <c:pt idx="419">
                    <c:v>11 AM</c:v>
                  </c:pt>
                  <c:pt idx="420">
                    <c:v>12 PM</c:v>
                  </c:pt>
                  <c:pt idx="421">
                    <c:v>1 PM</c:v>
                  </c:pt>
                  <c:pt idx="422">
                    <c:v>2 PM</c:v>
                  </c:pt>
                  <c:pt idx="423">
                    <c:v>3 PM</c:v>
                  </c:pt>
                  <c:pt idx="424">
                    <c:v>4 PM</c:v>
                  </c:pt>
                  <c:pt idx="425">
                    <c:v>5 PM</c:v>
                  </c:pt>
                  <c:pt idx="426">
                    <c:v>6 PM</c:v>
                  </c:pt>
                  <c:pt idx="427">
                    <c:v>7 PM</c:v>
                  </c:pt>
                  <c:pt idx="428">
                    <c:v>8 PM</c:v>
                  </c:pt>
                  <c:pt idx="429">
                    <c:v>9 PM</c:v>
                  </c:pt>
                  <c:pt idx="430">
                    <c:v>10 PM</c:v>
                  </c:pt>
                  <c:pt idx="431">
                    <c:v>11 PM</c:v>
                  </c:pt>
                  <c:pt idx="432">
                    <c:v>12 AM</c:v>
                  </c:pt>
                  <c:pt idx="433">
                    <c:v>1 AM</c:v>
                  </c:pt>
                  <c:pt idx="434">
                    <c:v>2 AM</c:v>
                  </c:pt>
                  <c:pt idx="435">
                    <c:v>3 AM</c:v>
                  </c:pt>
                  <c:pt idx="436">
                    <c:v>4 AM</c:v>
                  </c:pt>
                  <c:pt idx="437">
                    <c:v>5 AM</c:v>
                  </c:pt>
                  <c:pt idx="438">
                    <c:v>6 AM</c:v>
                  </c:pt>
                  <c:pt idx="439">
                    <c:v>7 AM</c:v>
                  </c:pt>
                  <c:pt idx="440">
                    <c:v>8 AM</c:v>
                  </c:pt>
                  <c:pt idx="441">
                    <c:v>9 AM</c:v>
                  </c:pt>
                  <c:pt idx="442">
                    <c:v>10 AM</c:v>
                  </c:pt>
                  <c:pt idx="443">
                    <c:v>11 AM</c:v>
                  </c:pt>
                  <c:pt idx="444">
                    <c:v>12 PM</c:v>
                  </c:pt>
                  <c:pt idx="445">
                    <c:v>1 PM</c:v>
                  </c:pt>
                  <c:pt idx="446">
                    <c:v>2 PM</c:v>
                  </c:pt>
                  <c:pt idx="447">
                    <c:v>3 PM</c:v>
                  </c:pt>
                  <c:pt idx="448">
                    <c:v>4 PM</c:v>
                  </c:pt>
                  <c:pt idx="449">
                    <c:v>5 PM</c:v>
                  </c:pt>
                  <c:pt idx="450">
                    <c:v>6 PM</c:v>
                  </c:pt>
                  <c:pt idx="451">
                    <c:v>7 PM</c:v>
                  </c:pt>
                  <c:pt idx="452">
                    <c:v>8 PM</c:v>
                  </c:pt>
                  <c:pt idx="453">
                    <c:v>9 PM</c:v>
                  </c:pt>
                  <c:pt idx="454">
                    <c:v>10 PM</c:v>
                  </c:pt>
                  <c:pt idx="455">
                    <c:v>11 PM</c:v>
                  </c:pt>
                  <c:pt idx="456">
                    <c:v>12 AM</c:v>
                  </c:pt>
                  <c:pt idx="457">
                    <c:v>1 AM</c:v>
                  </c:pt>
                  <c:pt idx="458">
                    <c:v>2 AM</c:v>
                  </c:pt>
                  <c:pt idx="459">
                    <c:v>3 AM</c:v>
                  </c:pt>
                  <c:pt idx="460">
                    <c:v>4 AM</c:v>
                  </c:pt>
                  <c:pt idx="461">
                    <c:v>5 AM</c:v>
                  </c:pt>
                  <c:pt idx="462">
                    <c:v>6 AM</c:v>
                  </c:pt>
                  <c:pt idx="463">
                    <c:v>7 AM</c:v>
                  </c:pt>
                  <c:pt idx="464">
                    <c:v>8 AM</c:v>
                  </c:pt>
                  <c:pt idx="465">
                    <c:v>9 AM</c:v>
                  </c:pt>
                  <c:pt idx="466">
                    <c:v>10 AM</c:v>
                  </c:pt>
                  <c:pt idx="467">
                    <c:v>11 AM</c:v>
                  </c:pt>
                  <c:pt idx="468">
                    <c:v>12 PM</c:v>
                  </c:pt>
                  <c:pt idx="469">
                    <c:v>1 PM</c:v>
                  </c:pt>
                  <c:pt idx="470">
                    <c:v>2 PM</c:v>
                  </c:pt>
                  <c:pt idx="471">
                    <c:v>3 PM</c:v>
                  </c:pt>
                  <c:pt idx="472">
                    <c:v>4 PM</c:v>
                  </c:pt>
                  <c:pt idx="473">
                    <c:v>5 PM</c:v>
                  </c:pt>
                  <c:pt idx="474">
                    <c:v>6 PM</c:v>
                  </c:pt>
                  <c:pt idx="475">
                    <c:v>7 PM</c:v>
                  </c:pt>
                  <c:pt idx="476">
                    <c:v>8 PM</c:v>
                  </c:pt>
                  <c:pt idx="477">
                    <c:v>9 PM</c:v>
                  </c:pt>
                  <c:pt idx="478">
                    <c:v>10 PM</c:v>
                  </c:pt>
                  <c:pt idx="479">
                    <c:v>11 PM</c:v>
                  </c:pt>
                  <c:pt idx="480">
                    <c:v>12 AM</c:v>
                  </c:pt>
                  <c:pt idx="481">
                    <c:v>1 AM</c:v>
                  </c:pt>
                  <c:pt idx="482">
                    <c:v>2 AM</c:v>
                  </c:pt>
                  <c:pt idx="483">
                    <c:v>3 AM</c:v>
                  </c:pt>
                  <c:pt idx="484">
                    <c:v>4 AM</c:v>
                  </c:pt>
                  <c:pt idx="485">
                    <c:v>5 AM</c:v>
                  </c:pt>
                  <c:pt idx="486">
                    <c:v>6 AM</c:v>
                  </c:pt>
                  <c:pt idx="487">
                    <c:v>7 AM</c:v>
                  </c:pt>
                  <c:pt idx="488">
                    <c:v>8 AM</c:v>
                  </c:pt>
                  <c:pt idx="489">
                    <c:v>9 AM</c:v>
                  </c:pt>
                  <c:pt idx="490">
                    <c:v>10 AM</c:v>
                  </c:pt>
                  <c:pt idx="491">
                    <c:v>11 AM</c:v>
                  </c:pt>
                  <c:pt idx="492">
                    <c:v>12 PM</c:v>
                  </c:pt>
                  <c:pt idx="493">
                    <c:v>1 PM</c:v>
                  </c:pt>
                  <c:pt idx="494">
                    <c:v>2 PM</c:v>
                  </c:pt>
                  <c:pt idx="495">
                    <c:v>3 PM</c:v>
                  </c:pt>
                  <c:pt idx="496">
                    <c:v>4 PM</c:v>
                  </c:pt>
                  <c:pt idx="497">
                    <c:v>5 PM</c:v>
                  </c:pt>
                  <c:pt idx="498">
                    <c:v>6 PM</c:v>
                  </c:pt>
                  <c:pt idx="499">
                    <c:v>7 PM</c:v>
                  </c:pt>
                  <c:pt idx="500">
                    <c:v>8 PM</c:v>
                  </c:pt>
                  <c:pt idx="501">
                    <c:v>9 PM</c:v>
                  </c:pt>
                  <c:pt idx="502">
                    <c:v>10 PM</c:v>
                  </c:pt>
                  <c:pt idx="503">
                    <c:v>11 PM</c:v>
                  </c:pt>
                  <c:pt idx="504">
                    <c:v>12 AM</c:v>
                  </c:pt>
                  <c:pt idx="505">
                    <c:v>1 AM</c:v>
                  </c:pt>
                  <c:pt idx="506">
                    <c:v>2 AM</c:v>
                  </c:pt>
                  <c:pt idx="507">
                    <c:v>3 AM</c:v>
                  </c:pt>
                  <c:pt idx="508">
                    <c:v>4 AM</c:v>
                  </c:pt>
                  <c:pt idx="509">
                    <c:v>5 AM</c:v>
                  </c:pt>
                  <c:pt idx="510">
                    <c:v>6 AM</c:v>
                  </c:pt>
                  <c:pt idx="511">
                    <c:v>7 AM</c:v>
                  </c:pt>
                  <c:pt idx="512">
                    <c:v>8 AM</c:v>
                  </c:pt>
                  <c:pt idx="513">
                    <c:v>9 AM</c:v>
                  </c:pt>
                  <c:pt idx="514">
                    <c:v>10 AM</c:v>
                  </c:pt>
                  <c:pt idx="515">
                    <c:v>11 AM</c:v>
                  </c:pt>
                  <c:pt idx="516">
                    <c:v>12 PM</c:v>
                  </c:pt>
                  <c:pt idx="517">
                    <c:v>1 PM</c:v>
                  </c:pt>
                  <c:pt idx="518">
                    <c:v>2 PM</c:v>
                  </c:pt>
                  <c:pt idx="519">
                    <c:v>3 PM</c:v>
                  </c:pt>
                  <c:pt idx="520">
                    <c:v>4 PM</c:v>
                  </c:pt>
                  <c:pt idx="521">
                    <c:v>5 PM</c:v>
                  </c:pt>
                  <c:pt idx="522">
                    <c:v>6 PM</c:v>
                  </c:pt>
                  <c:pt idx="523">
                    <c:v>7 PM</c:v>
                  </c:pt>
                  <c:pt idx="524">
                    <c:v>8 PM</c:v>
                  </c:pt>
                  <c:pt idx="525">
                    <c:v>9 PM</c:v>
                  </c:pt>
                  <c:pt idx="526">
                    <c:v>10 PM</c:v>
                  </c:pt>
                  <c:pt idx="527">
                    <c:v>11 PM</c:v>
                  </c:pt>
                  <c:pt idx="528">
                    <c:v>12 AM</c:v>
                  </c:pt>
                  <c:pt idx="529">
                    <c:v>1 AM</c:v>
                  </c:pt>
                  <c:pt idx="530">
                    <c:v>2 AM</c:v>
                  </c:pt>
                  <c:pt idx="531">
                    <c:v>3 AM</c:v>
                  </c:pt>
                  <c:pt idx="532">
                    <c:v>4 AM</c:v>
                  </c:pt>
                  <c:pt idx="533">
                    <c:v>5 AM</c:v>
                  </c:pt>
                  <c:pt idx="534">
                    <c:v>6 AM</c:v>
                  </c:pt>
                  <c:pt idx="535">
                    <c:v>7 AM</c:v>
                  </c:pt>
                  <c:pt idx="536">
                    <c:v>8 AM</c:v>
                  </c:pt>
                  <c:pt idx="537">
                    <c:v>9 AM</c:v>
                  </c:pt>
                  <c:pt idx="538">
                    <c:v>10 AM</c:v>
                  </c:pt>
                  <c:pt idx="539">
                    <c:v>11 AM</c:v>
                  </c:pt>
                  <c:pt idx="540">
                    <c:v>12 PM</c:v>
                  </c:pt>
                  <c:pt idx="541">
                    <c:v>1 PM</c:v>
                  </c:pt>
                  <c:pt idx="542">
                    <c:v>2 PM</c:v>
                  </c:pt>
                  <c:pt idx="543">
                    <c:v>3 PM</c:v>
                  </c:pt>
                  <c:pt idx="544">
                    <c:v>4 PM</c:v>
                  </c:pt>
                  <c:pt idx="545">
                    <c:v>5 PM</c:v>
                  </c:pt>
                  <c:pt idx="546">
                    <c:v>6 PM</c:v>
                  </c:pt>
                  <c:pt idx="547">
                    <c:v>7 PM</c:v>
                  </c:pt>
                  <c:pt idx="548">
                    <c:v>8 PM</c:v>
                  </c:pt>
                  <c:pt idx="549">
                    <c:v>9 PM</c:v>
                  </c:pt>
                  <c:pt idx="550">
                    <c:v>10 PM</c:v>
                  </c:pt>
                  <c:pt idx="551">
                    <c:v>11 PM</c:v>
                  </c:pt>
                  <c:pt idx="552">
                    <c:v>12 AM</c:v>
                  </c:pt>
                  <c:pt idx="553">
                    <c:v>1 AM</c:v>
                  </c:pt>
                  <c:pt idx="554">
                    <c:v>2 AM</c:v>
                  </c:pt>
                  <c:pt idx="555">
                    <c:v>3 AM</c:v>
                  </c:pt>
                  <c:pt idx="556">
                    <c:v>4 AM</c:v>
                  </c:pt>
                  <c:pt idx="557">
                    <c:v>5 AM</c:v>
                  </c:pt>
                  <c:pt idx="558">
                    <c:v>6 AM</c:v>
                  </c:pt>
                  <c:pt idx="559">
                    <c:v>7 AM</c:v>
                  </c:pt>
                  <c:pt idx="560">
                    <c:v>8 AM</c:v>
                  </c:pt>
                  <c:pt idx="561">
                    <c:v>9 AM</c:v>
                  </c:pt>
                  <c:pt idx="562">
                    <c:v>10 AM</c:v>
                  </c:pt>
                  <c:pt idx="563">
                    <c:v>11 AM</c:v>
                  </c:pt>
                  <c:pt idx="564">
                    <c:v>12 PM</c:v>
                  </c:pt>
                  <c:pt idx="565">
                    <c:v>1 PM</c:v>
                  </c:pt>
                  <c:pt idx="566">
                    <c:v>2 PM</c:v>
                  </c:pt>
                  <c:pt idx="567">
                    <c:v>3 PM</c:v>
                  </c:pt>
                  <c:pt idx="568">
                    <c:v>4 PM</c:v>
                  </c:pt>
                  <c:pt idx="569">
                    <c:v>5 PM</c:v>
                  </c:pt>
                  <c:pt idx="570">
                    <c:v>6 PM</c:v>
                  </c:pt>
                  <c:pt idx="571">
                    <c:v>7 PM</c:v>
                  </c:pt>
                  <c:pt idx="572">
                    <c:v>8 PM</c:v>
                  </c:pt>
                  <c:pt idx="573">
                    <c:v>9 PM</c:v>
                  </c:pt>
                  <c:pt idx="574">
                    <c:v>10 PM</c:v>
                  </c:pt>
                  <c:pt idx="575">
                    <c:v>11 PM</c:v>
                  </c:pt>
                  <c:pt idx="576">
                    <c:v>12 AM</c:v>
                  </c:pt>
                  <c:pt idx="577">
                    <c:v>1 AM</c:v>
                  </c:pt>
                  <c:pt idx="578">
                    <c:v>2 AM</c:v>
                  </c:pt>
                  <c:pt idx="579">
                    <c:v>3 AM</c:v>
                  </c:pt>
                  <c:pt idx="580">
                    <c:v>4 AM</c:v>
                  </c:pt>
                  <c:pt idx="581">
                    <c:v>5 AM</c:v>
                  </c:pt>
                  <c:pt idx="582">
                    <c:v>6 AM</c:v>
                  </c:pt>
                  <c:pt idx="583">
                    <c:v>7 AM</c:v>
                  </c:pt>
                  <c:pt idx="584">
                    <c:v>8 AM</c:v>
                  </c:pt>
                  <c:pt idx="585">
                    <c:v>9 AM</c:v>
                  </c:pt>
                  <c:pt idx="586">
                    <c:v>10 AM</c:v>
                  </c:pt>
                  <c:pt idx="587">
                    <c:v>11 AM</c:v>
                  </c:pt>
                  <c:pt idx="588">
                    <c:v>12 PM</c:v>
                  </c:pt>
                  <c:pt idx="589">
                    <c:v>1 PM</c:v>
                  </c:pt>
                  <c:pt idx="590">
                    <c:v>2 PM</c:v>
                  </c:pt>
                  <c:pt idx="591">
                    <c:v>3 PM</c:v>
                  </c:pt>
                  <c:pt idx="592">
                    <c:v>4 PM</c:v>
                  </c:pt>
                  <c:pt idx="593">
                    <c:v>5 PM</c:v>
                  </c:pt>
                  <c:pt idx="594">
                    <c:v>6 PM</c:v>
                  </c:pt>
                  <c:pt idx="595">
                    <c:v>7 PM</c:v>
                  </c:pt>
                  <c:pt idx="596">
                    <c:v>8 PM</c:v>
                  </c:pt>
                  <c:pt idx="597">
                    <c:v>9 PM</c:v>
                  </c:pt>
                  <c:pt idx="598">
                    <c:v>10 PM</c:v>
                  </c:pt>
                  <c:pt idx="599">
                    <c:v>11 PM</c:v>
                  </c:pt>
                  <c:pt idx="600">
                    <c:v>12 AM</c:v>
                  </c:pt>
                  <c:pt idx="601">
                    <c:v>1 AM</c:v>
                  </c:pt>
                  <c:pt idx="602">
                    <c:v>2 AM</c:v>
                  </c:pt>
                  <c:pt idx="603">
                    <c:v>3 AM</c:v>
                  </c:pt>
                  <c:pt idx="604">
                    <c:v>4 AM</c:v>
                  </c:pt>
                  <c:pt idx="605">
                    <c:v>5 AM</c:v>
                  </c:pt>
                  <c:pt idx="606">
                    <c:v>6 AM</c:v>
                  </c:pt>
                  <c:pt idx="607">
                    <c:v>7 AM</c:v>
                  </c:pt>
                  <c:pt idx="608">
                    <c:v>8 AM</c:v>
                  </c:pt>
                  <c:pt idx="609">
                    <c:v>9 AM</c:v>
                  </c:pt>
                  <c:pt idx="610">
                    <c:v>10 AM</c:v>
                  </c:pt>
                  <c:pt idx="611">
                    <c:v>11 AM</c:v>
                  </c:pt>
                  <c:pt idx="612">
                    <c:v>12 PM</c:v>
                  </c:pt>
                  <c:pt idx="613">
                    <c:v>1 PM</c:v>
                  </c:pt>
                  <c:pt idx="614">
                    <c:v>2 PM</c:v>
                  </c:pt>
                  <c:pt idx="615">
                    <c:v>3 PM</c:v>
                  </c:pt>
                  <c:pt idx="616">
                    <c:v>4 PM</c:v>
                  </c:pt>
                  <c:pt idx="617">
                    <c:v>5 PM</c:v>
                  </c:pt>
                  <c:pt idx="618">
                    <c:v>6 PM</c:v>
                  </c:pt>
                  <c:pt idx="619">
                    <c:v>7 PM</c:v>
                  </c:pt>
                  <c:pt idx="620">
                    <c:v>8 PM</c:v>
                  </c:pt>
                  <c:pt idx="621">
                    <c:v>9 PM</c:v>
                  </c:pt>
                  <c:pt idx="622">
                    <c:v>10 PM</c:v>
                  </c:pt>
                  <c:pt idx="623">
                    <c:v>11 PM</c:v>
                  </c:pt>
                  <c:pt idx="624">
                    <c:v>12 AM</c:v>
                  </c:pt>
                  <c:pt idx="625">
                    <c:v>1 AM</c:v>
                  </c:pt>
                  <c:pt idx="626">
                    <c:v>2 AM</c:v>
                  </c:pt>
                  <c:pt idx="627">
                    <c:v>3 AM</c:v>
                  </c:pt>
                  <c:pt idx="628">
                    <c:v>4 AM</c:v>
                  </c:pt>
                  <c:pt idx="629">
                    <c:v>5 AM</c:v>
                  </c:pt>
                  <c:pt idx="630">
                    <c:v>6 AM</c:v>
                  </c:pt>
                  <c:pt idx="631">
                    <c:v>7 AM</c:v>
                  </c:pt>
                  <c:pt idx="632">
                    <c:v>8 AM</c:v>
                  </c:pt>
                  <c:pt idx="633">
                    <c:v>9 AM</c:v>
                  </c:pt>
                  <c:pt idx="634">
                    <c:v>10 AM</c:v>
                  </c:pt>
                  <c:pt idx="635">
                    <c:v>11 AM</c:v>
                  </c:pt>
                  <c:pt idx="636">
                    <c:v>12 PM</c:v>
                  </c:pt>
                  <c:pt idx="637">
                    <c:v>1 PM</c:v>
                  </c:pt>
                  <c:pt idx="638">
                    <c:v>2 PM</c:v>
                  </c:pt>
                  <c:pt idx="639">
                    <c:v>3 PM</c:v>
                  </c:pt>
                  <c:pt idx="640">
                    <c:v>4 PM</c:v>
                  </c:pt>
                  <c:pt idx="641">
                    <c:v>5 PM</c:v>
                  </c:pt>
                  <c:pt idx="642">
                    <c:v>6 PM</c:v>
                  </c:pt>
                  <c:pt idx="643">
                    <c:v>7 PM</c:v>
                  </c:pt>
                  <c:pt idx="644">
                    <c:v>8 PM</c:v>
                  </c:pt>
                  <c:pt idx="645">
                    <c:v>9 PM</c:v>
                  </c:pt>
                  <c:pt idx="646">
                    <c:v>10 PM</c:v>
                  </c:pt>
                  <c:pt idx="647">
                    <c:v>11 PM</c:v>
                  </c:pt>
                  <c:pt idx="648">
                    <c:v>12 AM</c:v>
                  </c:pt>
                  <c:pt idx="649">
                    <c:v>1 AM</c:v>
                  </c:pt>
                  <c:pt idx="650">
                    <c:v>2 AM</c:v>
                  </c:pt>
                  <c:pt idx="651">
                    <c:v>3 AM</c:v>
                  </c:pt>
                  <c:pt idx="652">
                    <c:v>4 AM</c:v>
                  </c:pt>
                  <c:pt idx="653">
                    <c:v>5 AM</c:v>
                  </c:pt>
                  <c:pt idx="654">
                    <c:v>6 AM</c:v>
                  </c:pt>
                  <c:pt idx="655">
                    <c:v>7 AM</c:v>
                  </c:pt>
                  <c:pt idx="656">
                    <c:v>8 AM</c:v>
                  </c:pt>
                  <c:pt idx="657">
                    <c:v>9 AM</c:v>
                  </c:pt>
                  <c:pt idx="658">
                    <c:v>10 AM</c:v>
                  </c:pt>
                  <c:pt idx="659">
                    <c:v>11 AM</c:v>
                  </c:pt>
                  <c:pt idx="660">
                    <c:v>12 PM</c:v>
                  </c:pt>
                  <c:pt idx="661">
                    <c:v>1 PM</c:v>
                  </c:pt>
                  <c:pt idx="662">
                    <c:v>2 PM</c:v>
                  </c:pt>
                  <c:pt idx="663">
                    <c:v>3 PM</c:v>
                  </c:pt>
                  <c:pt idx="664">
                    <c:v>4 PM</c:v>
                  </c:pt>
                  <c:pt idx="665">
                    <c:v>5 PM</c:v>
                  </c:pt>
                  <c:pt idx="666">
                    <c:v>6 PM</c:v>
                  </c:pt>
                  <c:pt idx="667">
                    <c:v>7 PM</c:v>
                  </c:pt>
                  <c:pt idx="668">
                    <c:v>8 PM</c:v>
                  </c:pt>
                  <c:pt idx="669">
                    <c:v>9 PM</c:v>
                  </c:pt>
                  <c:pt idx="670">
                    <c:v>10 PM</c:v>
                  </c:pt>
                  <c:pt idx="671">
                    <c:v>11 PM</c:v>
                  </c:pt>
                  <c:pt idx="672">
                    <c:v>12 AM</c:v>
                  </c:pt>
                  <c:pt idx="673">
                    <c:v>1 AM</c:v>
                  </c:pt>
                  <c:pt idx="674">
                    <c:v>2 AM</c:v>
                  </c:pt>
                  <c:pt idx="675">
                    <c:v>3 AM</c:v>
                  </c:pt>
                  <c:pt idx="676">
                    <c:v>4 AM</c:v>
                  </c:pt>
                  <c:pt idx="677">
                    <c:v>5 AM</c:v>
                  </c:pt>
                  <c:pt idx="678">
                    <c:v>6 AM</c:v>
                  </c:pt>
                  <c:pt idx="679">
                    <c:v>7 AM</c:v>
                  </c:pt>
                  <c:pt idx="680">
                    <c:v>8 AM</c:v>
                  </c:pt>
                  <c:pt idx="681">
                    <c:v>9 AM</c:v>
                  </c:pt>
                  <c:pt idx="682">
                    <c:v>10 AM</c:v>
                  </c:pt>
                  <c:pt idx="683">
                    <c:v>11 AM</c:v>
                  </c:pt>
                  <c:pt idx="684">
                    <c:v>12 PM</c:v>
                  </c:pt>
                  <c:pt idx="685">
                    <c:v>1 PM</c:v>
                  </c:pt>
                  <c:pt idx="686">
                    <c:v>2 PM</c:v>
                  </c:pt>
                  <c:pt idx="687">
                    <c:v>3 PM</c:v>
                  </c:pt>
                  <c:pt idx="688">
                    <c:v>4 PM</c:v>
                  </c:pt>
                  <c:pt idx="689">
                    <c:v>5 PM</c:v>
                  </c:pt>
                  <c:pt idx="690">
                    <c:v>6 PM</c:v>
                  </c:pt>
                  <c:pt idx="691">
                    <c:v>7 PM</c:v>
                  </c:pt>
                  <c:pt idx="692">
                    <c:v>8 PM</c:v>
                  </c:pt>
                  <c:pt idx="693">
                    <c:v>9 PM</c:v>
                  </c:pt>
                  <c:pt idx="694">
                    <c:v>10 PM</c:v>
                  </c:pt>
                  <c:pt idx="695">
                    <c:v>11 PM</c:v>
                  </c:pt>
                  <c:pt idx="696">
                    <c:v>12 AM</c:v>
                  </c:pt>
                  <c:pt idx="697">
                    <c:v>1 AM</c:v>
                  </c:pt>
                  <c:pt idx="698">
                    <c:v>2 AM</c:v>
                  </c:pt>
                  <c:pt idx="699">
                    <c:v>3 AM</c:v>
                  </c:pt>
                  <c:pt idx="700">
                    <c:v>4 AM</c:v>
                  </c:pt>
                  <c:pt idx="701">
                    <c:v>5 AM</c:v>
                  </c:pt>
                  <c:pt idx="702">
                    <c:v>6 AM</c:v>
                  </c:pt>
                  <c:pt idx="703">
                    <c:v>7 AM</c:v>
                  </c:pt>
                  <c:pt idx="704">
                    <c:v>8 AM</c:v>
                  </c:pt>
                  <c:pt idx="705">
                    <c:v>9 AM</c:v>
                  </c:pt>
                  <c:pt idx="706">
                    <c:v>10 AM</c:v>
                  </c:pt>
                  <c:pt idx="707">
                    <c:v>11 AM</c:v>
                  </c:pt>
                  <c:pt idx="708">
                    <c:v>12 PM</c:v>
                  </c:pt>
                  <c:pt idx="709">
                    <c:v>1 PM</c:v>
                  </c:pt>
                  <c:pt idx="710">
                    <c:v>2 PM</c:v>
                  </c:pt>
                  <c:pt idx="711">
                    <c:v>3 PM</c:v>
                  </c:pt>
                  <c:pt idx="712">
                    <c:v>4 PM</c:v>
                  </c:pt>
                  <c:pt idx="713">
                    <c:v>5 PM</c:v>
                  </c:pt>
                  <c:pt idx="714">
                    <c:v>6 PM</c:v>
                  </c:pt>
                  <c:pt idx="715">
                    <c:v>7 PM</c:v>
                  </c:pt>
                  <c:pt idx="716">
                    <c:v>8 PM</c:v>
                  </c:pt>
                  <c:pt idx="717">
                    <c:v>9 PM</c:v>
                  </c:pt>
                  <c:pt idx="718">
                    <c:v>10 PM</c:v>
                  </c:pt>
                  <c:pt idx="719">
                    <c:v>11 PM</c:v>
                  </c:pt>
                  <c:pt idx="720">
                    <c:v>12 AM</c:v>
                  </c:pt>
                  <c:pt idx="721">
                    <c:v>1 AM</c:v>
                  </c:pt>
                  <c:pt idx="722">
                    <c:v>2 AM</c:v>
                  </c:pt>
                  <c:pt idx="723">
                    <c:v>3 AM</c:v>
                  </c:pt>
                  <c:pt idx="724">
                    <c:v>4 AM</c:v>
                  </c:pt>
                  <c:pt idx="725">
                    <c:v>5 AM</c:v>
                  </c:pt>
                  <c:pt idx="726">
                    <c:v>6 AM</c:v>
                  </c:pt>
                  <c:pt idx="727">
                    <c:v>7 AM</c:v>
                  </c:pt>
                  <c:pt idx="728">
                    <c:v>8 AM</c:v>
                  </c:pt>
                  <c:pt idx="729">
                    <c:v>9 AM</c:v>
                  </c:pt>
                  <c:pt idx="730">
                    <c:v>10 AM</c:v>
                  </c:pt>
                  <c:pt idx="731">
                    <c:v>11 AM</c:v>
                  </c:pt>
                  <c:pt idx="732">
                    <c:v>12 PM</c:v>
                  </c:pt>
                  <c:pt idx="733">
                    <c:v>1 PM</c:v>
                  </c:pt>
                  <c:pt idx="734">
                    <c:v>2 PM</c:v>
                  </c:pt>
                  <c:pt idx="735">
                    <c:v>3 PM</c:v>
                  </c:pt>
                  <c:pt idx="736">
                    <c:v>4 PM</c:v>
                  </c:pt>
                  <c:pt idx="737">
                    <c:v>5 PM</c:v>
                  </c:pt>
                  <c:pt idx="738">
                    <c:v>6 PM</c:v>
                  </c:pt>
                  <c:pt idx="739">
                    <c:v>7 PM</c:v>
                  </c:pt>
                  <c:pt idx="740">
                    <c:v>8 PM</c:v>
                  </c:pt>
                  <c:pt idx="741">
                    <c:v>9 PM</c:v>
                  </c:pt>
                  <c:pt idx="742">
                    <c:v>10 PM</c:v>
                  </c:pt>
                  <c:pt idx="743">
                    <c:v>11 PM</c:v>
                  </c:pt>
                  <c:pt idx="744">
                    <c:v>12 AM</c:v>
                  </c:pt>
                  <c:pt idx="745">
                    <c:v>1 AM</c:v>
                  </c:pt>
                  <c:pt idx="746">
                    <c:v>2 AM</c:v>
                  </c:pt>
                  <c:pt idx="747">
                    <c:v>3 AM</c:v>
                  </c:pt>
                  <c:pt idx="748">
                    <c:v>4 AM</c:v>
                  </c:pt>
                  <c:pt idx="749">
                    <c:v>5 AM</c:v>
                  </c:pt>
                  <c:pt idx="750">
                    <c:v>6 AM</c:v>
                  </c:pt>
                  <c:pt idx="751">
                    <c:v>7 AM</c:v>
                  </c:pt>
                  <c:pt idx="752">
                    <c:v>8 AM</c:v>
                  </c:pt>
                  <c:pt idx="753">
                    <c:v>9 AM</c:v>
                  </c:pt>
                  <c:pt idx="754">
                    <c:v>10 AM</c:v>
                  </c:pt>
                  <c:pt idx="755">
                    <c:v>11 AM</c:v>
                  </c:pt>
                  <c:pt idx="756">
                    <c:v>12 PM</c:v>
                  </c:pt>
                  <c:pt idx="757">
                    <c:v>1 PM</c:v>
                  </c:pt>
                  <c:pt idx="758">
                    <c:v>2 PM</c:v>
                  </c:pt>
                  <c:pt idx="759">
                    <c:v>3 PM</c:v>
                  </c:pt>
                  <c:pt idx="760">
                    <c:v>4 PM</c:v>
                  </c:pt>
                  <c:pt idx="761">
                    <c:v>5 PM</c:v>
                  </c:pt>
                  <c:pt idx="762">
                    <c:v>6 PM</c:v>
                  </c:pt>
                  <c:pt idx="763">
                    <c:v>7 PM</c:v>
                  </c:pt>
                  <c:pt idx="764">
                    <c:v>8 PM</c:v>
                  </c:pt>
                  <c:pt idx="765">
                    <c:v>9 PM</c:v>
                  </c:pt>
                  <c:pt idx="766">
                    <c:v>10 PM</c:v>
                  </c:pt>
                  <c:pt idx="767">
                    <c:v>11 PM</c:v>
                  </c:pt>
                  <c:pt idx="768">
                    <c:v>12 AM</c:v>
                  </c:pt>
                  <c:pt idx="769">
                    <c:v>1 AM</c:v>
                  </c:pt>
                  <c:pt idx="770">
                    <c:v>2 AM</c:v>
                  </c:pt>
                  <c:pt idx="771">
                    <c:v>3 AM</c:v>
                  </c:pt>
                  <c:pt idx="772">
                    <c:v>4 AM</c:v>
                  </c:pt>
                  <c:pt idx="773">
                    <c:v>5 AM</c:v>
                  </c:pt>
                  <c:pt idx="774">
                    <c:v>6 AM</c:v>
                  </c:pt>
                  <c:pt idx="775">
                    <c:v>7 AM</c:v>
                  </c:pt>
                  <c:pt idx="776">
                    <c:v>8 AM</c:v>
                  </c:pt>
                  <c:pt idx="777">
                    <c:v>9 AM</c:v>
                  </c:pt>
                  <c:pt idx="778">
                    <c:v>10 AM</c:v>
                  </c:pt>
                  <c:pt idx="779">
                    <c:v>11 AM</c:v>
                  </c:pt>
                  <c:pt idx="780">
                    <c:v>12 PM</c:v>
                  </c:pt>
                  <c:pt idx="781">
                    <c:v>1 PM</c:v>
                  </c:pt>
                  <c:pt idx="782">
                    <c:v>2 PM</c:v>
                  </c:pt>
                  <c:pt idx="783">
                    <c:v>3 PM</c:v>
                  </c:pt>
                  <c:pt idx="784">
                    <c:v>4 PM</c:v>
                  </c:pt>
                  <c:pt idx="785">
                    <c:v>5 PM</c:v>
                  </c:pt>
                  <c:pt idx="786">
                    <c:v>6 PM</c:v>
                  </c:pt>
                  <c:pt idx="787">
                    <c:v>7 PM</c:v>
                  </c:pt>
                  <c:pt idx="788">
                    <c:v>8 PM</c:v>
                  </c:pt>
                  <c:pt idx="789">
                    <c:v>9 PM</c:v>
                  </c:pt>
                  <c:pt idx="790">
                    <c:v>10 PM</c:v>
                  </c:pt>
                  <c:pt idx="791">
                    <c:v>11 PM</c:v>
                  </c:pt>
                  <c:pt idx="792">
                    <c:v>12 AM</c:v>
                  </c:pt>
                  <c:pt idx="793">
                    <c:v>1 AM</c:v>
                  </c:pt>
                  <c:pt idx="794">
                    <c:v>2 AM</c:v>
                  </c:pt>
                  <c:pt idx="795">
                    <c:v>3 AM</c:v>
                  </c:pt>
                  <c:pt idx="796">
                    <c:v>4 AM</c:v>
                  </c:pt>
                  <c:pt idx="797">
                    <c:v>5 AM</c:v>
                  </c:pt>
                  <c:pt idx="798">
                    <c:v>6 AM</c:v>
                  </c:pt>
                  <c:pt idx="799">
                    <c:v>7 AM</c:v>
                  </c:pt>
                  <c:pt idx="800">
                    <c:v>8 AM</c:v>
                  </c:pt>
                  <c:pt idx="801">
                    <c:v>9 AM</c:v>
                  </c:pt>
                  <c:pt idx="802">
                    <c:v>10 AM</c:v>
                  </c:pt>
                  <c:pt idx="803">
                    <c:v>11 AM</c:v>
                  </c:pt>
                  <c:pt idx="804">
                    <c:v>12 PM</c:v>
                  </c:pt>
                  <c:pt idx="805">
                    <c:v>1 PM</c:v>
                  </c:pt>
                  <c:pt idx="806">
                    <c:v>2 PM</c:v>
                  </c:pt>
                  <c:pt idx="807">
                    <c:v>3 PM</c:v>
                  </c:pt>
                  <c:pt idx="808">
                    <c:v>4 PM</c:v>
                  </c:pt>
                  <c:pt idx="809">
                    <c:v>5 PM</c:v>
                  </c:pt>
                  <c:pt idx="810">
                    <c:v>6 PM</c:v>
                  </c:pt>
                  <c:pt idx="811">
                    <c:v>7 PM</c:v>
                  </c:pt>
                  <c:pt idx="812">
                    <c:v>8 PM</c:v>
                  </c:pt>
                  <c:pt idx="813">
                    <c:v>9 PM</c:v>
                  </c:pt>
                  <c:pt idx="814">
                    <c:v>10 PM</c:v>
                  </c:pt>
                  <c:pt idx="815">
                    <c:v>11 PM</c:v>
                  </c:pt>
                  <c:pt idx="816">
                    <c:v>12 AM</c:v>
                  </c:pt>
                  <c:pt idx="817">
                    <c:v>1 AM</c:v>
                  </c:pt>
                  <c:pt idx="818">
                    <c:v>2 AM</c:v>
                  </c:pt>
                  <c:pt idx="819">
                    <c:v>3 AM</c:v>
                  </c:pt>
                  <c:pt idx="820">
                    <c:v>4 AM</c:v>
                  </c:pt>
                  <c:pt idx="821">
                    <c:v>5 AM</c:v>
                  </c:pt>
                  <c:pt idx="822">
                    <c:v>6 AM</c:v>
                  </c:pt>
                  <c:pt idx="823">
                    <c:v>7 AM</c:v>
                  </c:pt>
                  <c:pt idx="824">
                    <c:v>8 AM</c:v>
                  </c:pt>
                  <c:pt idx="825">
                    <c:v>9 AM</c:v>
                  </c:pt>
                  <c:pt idx="826">
                    <c:v>10 AM</c:v>
                  </c:pt>
                  <c:pt idx="827">
                    <c:v>11 AM</c:v>
                  </c:pt>
                  <c:pt idx="828">
                    <c:v>12 PM</c:v>
                  </c:pt>
                  <c:pt idx="829">
                    <c:v>1 PM</c:v>
                  </c:pt>
                  <c:pt idx="830">
                    <c:v>2 PM</c:v>
                  </c:pt>
                  <c:pt idx="831">
                    <c:v>3 PM</c:v>
                  </c:pt>
                  <c:pt idx="832">
                    <c:v>4 PM</c:v>
                  </c:pt>
                  <c:pt idx="833">
                    <c:v>5 PM</c:v>
                  </c:pt>
                  <c:pt idx="834">
                    <c:v>6 PM</c:v>
                  </c:pt>
                  <c:pt idx="835">
                    <c:v>7 PM</c:v>
                  </c:pt>
                  <c:pt idx="836">
                    <c:v>8 PM</c:v>
                  </c:pt>
                  <c:pt idx="837">
                    <c:v>9 PM</c:v>
                  </c:pt>
                  <c:pt idx="838">
                    <c:v>10 PM</c:v>
                  </c:pt>
                  <c:pt idx="839">
                    <c:v>11 PM</c:v>
                  </c:pt>
                  <c:pt idx="840">
                    <c:v>12 AM</c:v>
                  </c:pt>
                  <c:pt idx="841">
                    <c:v>1 AM</c:v>
                  </c:pt>
                  <c:pt idx="842">
                    <c:v>2 AM</c:v>
                  </c:pt>
                  <c:pt idx="843">
                    <c:v>3 AM</c:v>
                  </c:pt>
                  <c:pt idx="844">
                    <c:v>4 AM</c:v>
                  </c:pt>
                  <c:pt idx="845">
                    <c:v>5 AM</c:v>
                  </c:pt>
                  <c:pt idx="846">
                    <c:v>6 AM</c:v>
                  </c:pt>
                  <c:pt idx="847">
                    <c:v>7 AM</c:v>
                  </c:pt>
                  <c:pt idx="848">
                    <c:v>8 AM</c:v>
                  </c:pt>
                  <c:pt idx="849">
                    <c:v>9 AM</c:v>
                  </c:pt>
                  <c:pt idx="850">
                    <c:v>10 AM</c:v>
                  </c:pt>
                  <c:pt idx="851">
                    <c:v>11 AM</c:v>
                  </c:pt>
                  <c:pt idx="852">
                    <c:v>12 PM</c:v>
                  </c:pt>
                  <c:pt idx="853">
                    <c:v>1 PM</c:v>
                  </c:pt>
                  <c:pt idx="854">
                    <c:v>2 PM</c:v>
                  </c:pt>
                  <c:pt idx="855">
                    <c:v>3 PM</c:v>
                  </c:pt>
                  <c:pt idx="856">
                    <c:v>4 PM</c:v>
                  </c:pt>
                  <c:pt idx="857">
                    <c:v>5 PM</c:v>
                  </c:pt>
                  <c:pt idx="858">
                    <c:v>6 PM</c:v>
                  </c:pt>
                  <c:pt idx="859">
                    <c:v>7 PM</c:v>
                  </c:pt>
                  <c:pt idx="860">
                    <c:v>8 PM</c:v>
                  </c:pt>
                  <c:pt idx="861">
                    <c:v>9 PM</c:v>
                  </c:pt>
                  <c:pt idx="862">
                    <c:v>10 PM</c:v>
                  </c:pt>
                  <c:pt idx="863">
                    <c:v>11 PM</c:v>
                  </c:pt>
                  <c:pt idx="864">
                    <c:v>12 AM</c:v>
                  </c:pt>
                  <c:pt idx="865">
                    <c:v>1 AM</c:v>
                  </c:pt>
                  <c:pt idx="866">
                    <c:v>2 AM</c:v>
                  </c:pt>
                  <c:pt idx="867">
                    <c:v>3 AM</c:v>
                  </c:pt>
                  <c:pt idx="868">
                    <c:v>4 AM</c:v>
                  </c:pt>
                  <c:pt idx="869">
                    <c:v>5 AM</c:v>
                  </c:pt>
                  <c:pt idx="870">
                    <c:v>6 AM</c:v>
                  </c:pt>
                  <c:pt idx="871">
                    <c:v>7 AM</c:v>
                  </c:pt>
                  <c:pt idx="872">
                    <c:v>8 AM</c:v>
                  </c:pt>
                  <c:pt idx="873">
                    <c:v>9 AM</c:v>
                  </c:pt>
                  <c:pt idx="874">
                    <c:v>10 AM</c:v>
                  </c:pt>
                  <c:pt idx="875">
                    <c:v>11 AM</c:v>
                  </c:pt>
                  <c:pt idx="876">
                    <c:v>12 PM</c:v>
                  </c:pt>
                  <c:pt idx="877">
                    <c:v>1 PM</c:v>
                  </c:pt>
                  <c:pt idx="878">
                    <c:v>2 PM</c:v>
                  </c:pt>
                  <c:pt idx="879">
                    <c:v>3 PM</c:v>
                  </c:pt>
                  <c:pt idx="880">
                    <c:v>4 PM</c:v>
                  </c:pt>
                  <c:pt idx="881">
                    <c:v>5 PM</c:v>
                  </c:pt>
                  <c:pt idx="882">
                    <c:v>6 PM</c:v>
                  </c:pt>
                  <c:pt idx="883">
                    <c:v>7 PM</c:v>
                  </c:pt>
                  <c:pt idx="884">
                    <c:v>8 PM</c:v>
                  </c:pt>
                  <c:pt idx="885">
                    <c:v>9 PM</c:v>
                  </c:pt>
                  <c:pt idx="886">
                    <c:v>10 PM</c:v>
                  </c:pt>
                  <c:pt idx="887">
                    <c:v>11 PM</c:v>
                  </c:pt>
                  <c:pt idx="888">
                    <c:v>12 AM</c:v>
                  </c:pt>
                  <c:pt idx="889">
                    <c:v>1 AM</c:v>
                  </c:pt>
                  <c:pt idx="890">
                    <c:v>2 AM</c:v>
                  </c:pt>
                  <c:pt idx="891">
                    <c:v>3 AM</c:v>
                  </c:pt>
                  <c:pt idx="892">
                    <c:v>4 AM</c:v>
                  </c:pt>
                  <c:pt idx="893">
                    <c:v>5 AM</c:v>
                  </c:pt>
                  <c:pt idx="894">
                    <c:v>6 AM</c:v>
                  </c:pt>
                  <c:pt idx="895">
                    <c:v>7 AM</c:v>
                  </c:pt>
                  <c:pt idx="896">
                    <c:v>8 AM</c:v>
                  </c:pt>
                  <c:pt idx="897">
                    <c:v>9 AM</c:v>
                  </c:pt>
                  <c:pt idx="898">
                    <c:v>10 AM</c:v>
                  </c:pt>
                  <c:pt idx="899">
                    <c:v>11 AM</c:v>
                  </c:pt>
                  <c:pt idx="900">
                    <c:v>12 PM</c:v>
                  </c:pt>
                  <c:pt idx="901">
                    <c:v>1 PM</c:v>
                  </c:pt>
                  <c:pt idx="902">
                    <c:v>2 PM</c:v>
                  </c:pt>
                  <c:pt idx="903">
                    <c:v>3 PM</c:v>
                  </c:pt>
                  <c:pt idx="904">
                    <c:v>4 PM</c:v>
                  </c:pt>
                  <c:pt idx="905">
                    <c:v>5 PM</c:v>
                  </c:pt>
                  <c:pt idx="906">
                    <c:v>6 PM</c:v>
                  </c:pt>
                  <c:pt idx="907">
                    <c:v>7 PM</c:v>
                  </c:pt>
                  <c:pt idx="908">
                    <c:v>8 PM</c:v>
                  </c:pt>
                  <c:pt idx="909">
                    <c:v>9 PM</c:v>
                  </c:pt>
                  <c:pt idx="910">
                    <c:v>10 PM</c:v>
                  </c:pt>
                  <c:pt idx="911">
                    <c:v>11 PM</c:v>
                  </c:pt>
                  <c:pt idx="912">
                    <c:v>12 AM</c:v>
                  </c:pt>
                  <c:pt idx="913">
                    <c:v>1 AM</c:v>
                  </c:pt>
                  <c:pt idx="914">
                    <c:v>2 AM</c:v>
                  </c:pt>
                  <c:pt idx="915">
                    <c:v>3 AM</c:v>
                  </c:pt>
                  <c:pt idx="916">
                    <c:v>4 AM</c:v>
                  </c:pt>
                  <c:pt idx="917">
                    <c:v>5 AM</c:v>
                  </c:pt>
                  <c:pt idx="918">
                    <c:v>6 AM</c:v>
                  </c:pt>
                  <c:pt idx="919">
                    <c:v>7 AM</c:v>
                  </c:pt>
                  <c:pt idx="920">
                    <c:v>8 AM</c:v>
                  </c:pt>
                  <c:pt idx="921">
                    <c:v>9 AM</c:v>
                  </c:pt>
                  <c:pt idx="922">
                    <c:v>10 AM</c:v>
                  </c:pt>
                  <c:pt idx="923">
                    <c:v>11 AM</c:v>
                  </c:pt>
                  <c:pt idx="924">
                    <c:v>12 PM</c:v>
                  </c:pt>
                  <c:pt idx="925">
                    <c:v>1 PM</c:v>
                  </c:pt>
                  <c:pt idx="926">
                    <c:v>2 PM</c:v>
                  </c:pt>
                  <c:pt idx="927">
                    <c:v>3 PM</c:v>
                  </c:pt>
                  <c:pt idx="928">
                    <c:v>4 PM</c:v>
                  </c:pt>
                  <c:pt idx="929">
                    <c:v>5 PM</c:v>
                  </c:pt>
                  <c:pt idx="930">
                    <c:v>6 PM</c:v>
                  </c:pt>
                  <c:pt idx="931">
                    <c:v>7 PM</c:v>
                  </c:pt>
                  <c:pt idx="932">
                    <c:v>8 PM</c:v>
                  </c:pt>
                  <c:pt idx="933">
                    <c:v>9 PM</c:v>
                  </c:pt>
                  <c:pt idx="934">
                    <c:v>10 PM</c:v>
                  </c:pt>
                  <c:pt idx="935">
                    <c:v>11 PM</c:v>
                  </c:pt>
                  <c:pt idx="936">
                    <c:v>12 AM</c:v>
                  </c:pt>
                  <c:pt idx="937">
                    <c:v>1 AM</c:v>
                  </c:pt>
                  <c:pt idx="938">
                    <c:v>2 AM</c:v>
                  </c:pt>
                  <c:pt idx="939">
                    <c:v>3 AM</c:v>
                  </c:pt>
                  <c:pt idx="940">
                    <c:v>4 AM</c:v>
                  </c:pt>
                  <c:pt idx="941">
                    <c:v>5 AM</c:v>
                  </c:pt>
                  <c:pt idx="942">
                    <c:v>6 AM</c:v>
                  </c:pt>
                  <c:pt idx="943">
                    <c:v>7 AM</c:v>
                  </c:pt>
                  <c:pt idx="944">
                    <c:v>8 AM</c:v>
                  </c:pt>
                  <c:pt idx="945">
                    <c:v>9 AM</c:v>
                  </c:pt>
                  <c:pt idx="946">
                    <c:v>10 AM</c:v>
                  </c:pt>
                  <c:pt idx="947">
                    <c:v>11 AM</c:v>
                  </c:pt>
                  <c:pt idx="948">
                    <c:v>12 PM</c:v>
                  </c:pt>
                  <c:pt idx="949">
                    <c:v>1 PM</c:v>
                  </c:pt>
                  <c:pt idx="950">
                    <c:v>2 PM</c:v>
                  </c:pt>
                  <c:pt idx="951">
                    <c:v>3 PM</c:v>
                  </c:pt>
                  <c:pt idx="952">
                    <c:v>4 PM</c:v>
                  </c:pt>
                  <c:pt idx="953">
                    <c:v>5 PM</c:v>
                  </c:pt>
                  <c:pt idx="954">
                    <c:v>6 PM</c:v>
                  </c:pt>
                  <c:pt idx="955">
                    <c:v>7 PM</c:v>
                  </c:pt>
                  <c:pt idx="956">
                    <c:v>8 PM</c:v>
                  </c:pt>
                  <c:pt idx="957">
                    <c:v>9 PM</c:v>
                  </c:pt>
                  <c:pt idx="958">
                    <c:v>10 PM</c:v>
                  </c:pt>
                  <c:pt idx="959">
                    <c:v>11 PM</c:v>
                  </c:pt>
                  <c:pt idx="960">
                    <c:v>12 AM</c:v>
                  </c:pt>
                  <c:pt idx="961">
                    <c:v>1 AM</c:v>
                  </c:pt>
                  <c:pt idx="962">
                    <c:v>2 AM</c:v>
                  </c:pt>
                  <c:pt idx="963">
                    <c:v>3 AM</c:v>
                  </c:pt>
                  <c:pt idx="964">
                    <c:v>4 AM</c:v>
                  </c:pt>
                  <c:pt idx="965">
                    <c:v>5 AM</c:v>
                  </c:pt>
                  <c:pt idx="966">
                    <c:v>6 AM</c:v>
                  </c:pt>
                  <c:pt idx="967">
                    <c:v>7 AM</c:v>
                  </c:pt>
                  <c:pt idx="968">
                    <c:v>8 AM</c:v>
                  </c:pt>
                  <c:pt idx="969">
                    <c:v>9 AM</c:v>
                  </c:pt>
                  <c:pt idx="970">
                    <c:v>10 AM</c:v>
                  </c:pt>
                  <c:pt idx="971">
                    <c:v>11 AM</c:v>
                  </c:pt>
                  <c:pt idx="972">
                    <c:v>12 PM</c:v>
                  </c:pt>
                  <c:pt idx="973">
                    <c:v>1 PM</c:v>
                  </c:pt>
                  <c:pt idx="974">
                    <c:v>2 PM</c:v>
                  </c:pt>
                  <c:pt idx="975">
                    <c:v>3 PM</c:v>
                  </c:pt>
                  <c:pt idx="976">
                    <c:v>4 PM</c:v>
                  </c:pt>
                  <c:pt idx="977">
                    <c:v>5 PM</c:v>
                  </c:pt>
                  <c:pt idx="978">
                    <c:v>6 PM</c:v>
                  </c:pt>
                  <c:pt idx="979">
                    <c:v>7 PM</c:v>
                  </c:pt>
                  <c:pt idx="980">
                    <c:v>8 PM</c:v>
                  </c:pt>
                  <c:pt idx="981">
                    <c:v>9 PM</c:v>
                  </c:pt>
                  <c:pt idx="982">
                    <c:v>10 PM</c:v>
                  </c:pt>
                  <c:pt idx="983">
                    <c:v>11 PM</c:v>
                  </c:pt>
                  <c:pt idx="984">
                    <c:v>12 AM</c:v>
                  </c:pt>
                  <c:pt idx="985">
                    <c:v>1 AM</c:v>
                  </c:pt>
                  <c:pt idx="986">
                    <c:v>2 AM</c:v>
                  </c:pt>
                  <c:pt idx="987">
                    <c:v>3 AM</c:v>
                  </c:pt>
                  <c:pt idx="988">
                    <c:v>4 AM</c:v>
                  </c:pt>
                  <c:pt idx="989">
                    <c:v>5 AM</c:v>
                  </c:pt>
                  <c:pt idx="990">
                    <c:v>6 AM</c:v>
                  </c:pt>
                  <c:pt idx="991">
                    <c:v>7 AM</c:v>
                  </c:pt>
                  <c:pt idx="992">
                    <c:v>8 AM</c:v>
                  </c:pt>
                  <c:pt idx="993">
                    <c:v>9 AM</c:v>
                  </c:pt>
                  <c:pt idx="994">
                    <c:v>10 AM</c:v>
                  </c:pt>
                  <c:pt idx="995">
                    <c:v>11 AM</c:v>
                  </c:pt>
                  <c:pt idx="996">
                    <c:v>12 PM</c:v>
                  </c:pt>
                  <c:pt idx="997">
                    <c:v>1 PM</c:v>
                  </c:pt>
                  <c:pt idx="998">
                    <c:v>2 PM</c:v>
                  </c:pt>
                  <c:pt idx="999">
                    <c:v>3 PM</c:v>
                  </c:pt>
                  <c:pt idx="1000">
                    <c:v>4 PM</c:v>
                  </c:pt>
                  <c:pt idx="1001">
                    <c:v>5 PM</c:v>
                  </c:pt>
                  <c:pt idx="1002">
                    <c:v>6 PM</c:v>
                  </c:pt>
                  <c:pt idx="1003">
                    <c:v>7 PM</c:v>
                  </c:pt>
                  <c:pt idx="1004">
                    <c:v>8 PM</c:v>
                  </c:pt>
                  <c:pt idx="1005">
                    <c:v>9 PM</c:v>
                  </c:pt>
                  <c:pt idx="1006">
                    <c:v>10 PM</c:v>
                  </c:pt>
                  <c:pt idx="1007">
                    <c:v>11 PM</c:v>
                  </c:pt>
                  <c:pt idx="1008">
                    <c:v>12 AM</c:v>
                  </c:pt>
                  <c:pt idx="1009">
                    <c:v>1 AM</c:v>
                  </c:pt>
                  <c:pt idx="1010">
                    <c:v>2 AM</c:v>
                  </c:pt>
                  <c:pt idx="1011">
                    <c:v>3 AM</c:v>
                  </c:pt>
                  <c:pt idx="1012">
                    <c:v>4 AM</c:v>
                  </c:pt>
                  <c:pt idx="1013">
                    <c:v>5 AM</c:v>
                  </c:pt>
                  <c:pt idx="1014">
                    <c:v>6 AM</c:v>
                  </c:pt>
                  <c:pt idx="1015">
                    <c:v>7 AM</c:v>
                  </c:pt>
                  <c:pt idx="1016">
                    <c:v>8 AM</c:v>
                  </c:pt>
                  <c:pt idx="1017">
                    <c:v>9 AM</c:v>
                  </c:pt>
                  <c:pt idx="1018">
                    <c:v>10 AM</c:v>
                  </c:pt>
                  <c:pt idx="1019">
                    <c:v>11 AM</c:v>
                  </c:pt>
                  <c:pt idx="1020">
                    <c:v>12 PM</c:v>
                  </c:pt>
                  <c:pt idx="1021">
                    <c:v>1 PM</c:v>
                  </c:pt>
                  <c:pt idx="1022">
                    <c:v>2 PM</c:v>
                  </c:pt>
                  <c:pt idx="1023">
                    <c:v>3 PM</c:v>
                  </c:pt>
                  <c:pt idx="1024">
                    <c:v>4 PM</c:v>
                  </c:pt>
                  <c:pt idx="1025">
                    <c:v>5 PM</c:v>
                  </c:pt>
                  <c:pt idx="1026">
                    <c:v>6 PM</c:v>
                  </c:pt>
                  <c:pt idx="1027">
                    <c:v>7 PM</c:v>
                  </c:pt>
                  <c:pt idx="1028">
                    <c:v>8 PM</c:v>
                  </c:pt>
                  <c:pt idx="1029">
                    <c:v>9 PM</c:v>
                  </c:pt>
                  <c:pt idx="1030">
                    <c:v>10 PM</c:v>
                  </c:pt>
                  <c:pt idx="1031">
                    <c:v>11 PM</c:v>
                  </c:pt>
                  <c:pt idx="1032">
                    <c:v>12 AM</c:v>
                  </c:pt>
                  <c:pt idx="1033">
                    <c:v>1 AM</c:v>
                  </c:pt>
                  <c:pt idx="1034">
                    <c:v>2 AM</c:v>
                  </c:pt>
                  <c:pt idx="1035">
                    <c:v>3 AM</c:v>
                  </c:pt>
                  <c:pt idx="1036">
                    <c:v>4 AM</c:v>
                  </c:pt>
                  <c:pt idx="1037">
                    <c:v>5 AM</c:v>
                  </c:pt>
                  <c:pt idx="1038">
                    <c:v>6 AM</c:v>
                  </c:pt>
                  <c:pt idx="1039">
                    <c:v>7 AM</c:v>
                  </c:pt>
                  <c:pt idx="1040">
                    <c:v>8 AM</c:v>
                  </c:pt>
                  <c:pt idx="1041">
                    <c:v>9 AM</c:v>
                  </c:pt>
                  <c:pt idx="1042">
                    <c:v>10 AM</c:v>
                  </c:pt>
                  <c:pt idx="1043">
                    <c:v>11 AM</c:v>
                  </c:pt>
                  <c:pt idx="1044">
                    <c:v>12 PM</c:v>
                  </c:pt>
                  <c:pt idx="1045">
                    <c:v>1 PM</c:v>
                  </c:pt>
                  <c:pt idx="1046">
                    <c:v>2 PM</c:v>
                  </c:pt>
                  <c:pt idx="1047">
                    <c:v>3 PM</c:v>
                  </c:pt>
                  <c:pt idx="1048">
                    <c:v>4 PM</c:v>
                  </c:pt>
                  <c:pt idx="1049">
                    <c:v>5 PM</c:v>
                  </c:pt>
                  <c:pt idx="1050">
                    <c:v>6 PM</c:v>
                  </c:pt>
                  <c:pt idx="1051">
                    <c:v>7 PM</c:v>
                  </c:pt>
                  <c:pt idx="1052">
                    <c:v>8 PM</c:v>
                  </c:pt>
                  <c:pt idx="1053">
                    <c:v>9 PM</c:v>
                  </c:pt>
                  <c:pt idx="1054">
                    <c:v>10 PM</c:v>
                  </c:pt>
                  <c:pt idx="1055">
                    <c:v>11 PM</c:v>
                  </c:pt>
                  <c:pt idx="1056">
                    <c:v>12 AM</c:v>
                  </c:pt>
                  <c:pt idx="1057">
                    <c:v>1 AM</c:v>
                  </c:pt>
                  <c:pt idx="1058">
                    <c:v>2 AM</c:v>
                  </c:pt>
                  <c:pt idx="1059">
                    <c:v>3 AM</c:v>
                  </c:pt>
                  <c:pt idx="1060">
                    <c:v>4 AM</c:v>
                  </c:pt>
                  <c:pt idx="1061">
                    <c:v>5 AM</c:v>
                  </c:pt>
                  <c:pt idx="1062">
                    <c:v>6 AM</c:v>
                  </c:pt>
                  <c:pt idx="1063">
                    <c:v>7 AM</c:v>
                  </c:pt>
                  <c:pt idx="1064">
                    <c:v>8 AM</c:v>
                  </c:pt>
                  <c:pt idx="1065">
                    <c:v>9 AM</c:v>
                  </c:pt>
                  <c:pt idx="1066">
                    <c:v>10 AM</c:v>
                  </c:pt>
                  <c:pt idx="1067">
                    <c:v>11 AM</c:v>
                  </c:pt>
                  <c:pt idx="1068">
                    <c:v>12 PM</c:v>
                  </c:pt>
                  <c:pt idx="1069">
                    <c:v>1 PM</c:v>
                  </c:pt>
                  <c:pt idx="1070">
                    <c:v>2 PM</c:v>
                  </c:pt>
                  <c:pt idx="1071">
                    <c:v>3 PM</c:v>
                  </c:pt>
                  <c:pt idx="1072">
                    <c:v>4 PM</c:v>
                  </c:pt>
                  <c:pt idx="1073">
                    <c:v>5 PM</c:v>
                  </c:pt>
                  <c:pt idx="1074">
                    <c:v>6 PM</c:v>
                  </c:pt>
                  <c:pt idx="1075">
                    <c:v>7 PM</c:v>
                  </c:pt>
                  <c:pt idx="1076">
                    <c:v>8 PM</c:v>
                  </c:pt>
                  <c:pt idx="1077">
                    <c:v>9 PM</c:v>
                  </c:pt>
                  <c:pt idx="1078">
                    <c:v>10 PM</c:v>
                  </c:pt>
                  <c:pt idx="1079">
                    <c:v>11 PM</c:v>
                  </c:pt>
                  <c:pt idx="1080">
                    <c:v>12 AM</c:v>
                  </c:pt>
                  <c:pt idx="1081">
                    <c:v>1 AM</c:v>
                  </c:pt>
                  <c:pt idx="1082">
                    <c:v>2 AM</c:v>
                  </c:pt>
                  <c:pt idx="1083">
                    <c:v>3 AM</c:v>
                  </c:pt>
                  <c:pt idx="1084">
                    <c:v>4 AM</c:v>
                  </c:pt>
                  <c:pt idx="1085">
                    <c:v>5 AM</c:v>
                  </c:pt>
                  <c:pt idx="1086">
                    <c:v>6 AM</c:v>
                  </c:pt>
                  <c:pt idx="1087">
                    <c:v>7 AM</c:v>
                  </c:pt>
                  <c:pt idx="1088">
                    <c:v>8 AM</c:v>
                  </c:pt>
                  <c:pt idx="1089">
                    <c:v>9 AM</c:v>
                  </c:pt>
                  <c:pt idx="1090">
                    <c:v>10 AM</c:v>
                  </c:pt>
                  <c:pt idx="1091">
                    <c:v>11 AM</c:v>
                  </c:pt>
                  <c:pt idx="1092">
                    <c:v>12 PM</c:v>
                  </c:pt>
                  <c:pt idx="1093">
                    <c:v>1 PM</c:v>
                  </c:pt>
                  <c:pt idx="1094">
                    <c:v>2 PM</c:v>
                  </c:pt>
                  <c:pt idx="1095">
                    <c:v>3 PM</c:v>
                  </c:pt>
                  <c:pt idx="1096">
                    <c:v>4 PM</c:v>
                  </c:pt>
                  <c:pt idx="1097">
                    <c:v>5 PM</c:v>
                  </c:pt>
                  <c:pt idx="1098">
                    <c:v>6 PM</c:v>
                  </c:pt>
                  <c:pt idx="1099">
                    <c:v>7 PM</c:v>
                  </c:pt>
                  <c:pt idx="1100">
                    <c:v>8 PM</c:v>
                  </c:pt>
                  <c:pt idx="1101">
                    <c:v>9 PM</c:v>
                  </c:pt>
                  <c:pt idx="1102">
                    <c:v>10 PM</c:v>
                  </c:pt>
                  <c:pt idx="1103">
                    <c:v>11 PM</c:v>
                  </c:pt>
                  <c:pt idx="1104">
                    <c:v>12 AM</c:v>
                  </c:pt>
                  <c:pt idx="1105">
                    <c:v>1 AM</c:v>
                  </c:pt>
                  <c:pt idx="1106">
                    <c:v>2 AM</c:v>
                  </c:pt>
                  <c:pt idx="1107">
                    <c:v>3 AM</c:v>
                  </c:pt>
                  <c:pt idx="1108">
                    <c:v>4 AM</c:v>
                  </c:pt>
                  <c:pt idx="1109">
                    <c:v>5 AM</c:v>
                  </c:pt>
                  <c:pt idx="1110">
                    <c:v>6 AM</c:v>
                  </c:pt>
                  <c:pt idx="1111">
                    <c:v>7 AM</c:v>
                  </c:pt>
                  <c:pt idx="1112">
                    <c:v>8 AM</c:v>
                  </c:pt>
                  <c:pt idx="1113">
                    <c:v>9 AM</c:v>
                  </c:pt>
                  <c:pt idx="1114">
                    <c:v>10 AM</c:v>
                  </c:pt>
                  <c:pt idx="1115">
                    <c:v>11 AM</c:v>
                  </c:pt>
                  <c:pt idx="1116">
                    <c:v>12 PM</c:v>
                  </c:pt>
                  <c:pt idx="1117">
                    <c:v>1 PM</c:v>
                  </c:pt>
                  <c:pt idx="1118">
                    <c:v>2 PM</c:v>
                  </c:pt>
                  <c:pt idx="1119">
                    <c:v>3 PM</c:v>
                  </c:pt>
                  <c:pt idx="1120">
                    <c:v>4 PM</c:v>
                  </c:pt>
                  <c:pt idx="1121">
                    <c:v>5 PM</c:v>
                  </c:pt>
                  <c:pt idx="1122">
                    <c:v>6 PM</c:v>
                  </c:pt>
                  <c:pt idx="1123">
                    <c:v>7 PM</c:v>
                  </c:pt>
                  <c:pt idx="1124">
                    <c:v>8 PM</c:v>
                  </c:pt>
                  <c:pt idx="1125">
                    <c:v>9 PM</c:v>
                  </c:pt>
                  <c:pt idx="1126">
                    <c:v>10 PM</c:v>
                  </c:pt>
                  <c:pt idx="1127">
                    <c:v>11 PM</c:v>
                  </c:pt>
                  <c:pt idx="1128">
                    <c:v>12 AM</c:v>
                  </c:pt>
                  <c:pt idx="1129">
                    <c:v>1 AM</c:v>
                  </c:pt>
                  <c:pt idx="1130">
                    <c:v>2 AM</c:v>
                  </c:pt>
                  <c:pt idx="1131">
                    <c:v>3 AM</c:v>
                  </c:pt>
                  <c:pt idx="1132">
                    <c:v>4 AM</c:v>
                  </c:pt>
                  <c:pt idx="1133">
                    <c:v>5 AM</c:v>
                  </c:pt>
                  <c:pt idx="1134">
                    <c:v>6 AM</c:v>
                  </c:pt>
                  <c:pt idx="1135">
                    <c:v>7 AM</c:v>
                  </c:pt>
                  <c:pt idx="1136">
                    <c:v>8 AM</c:v>
                  </c:pt>
                  <c:pt idx="1137">
                    <c:v>9 AM</c:v>
                  </c:pt>
                  <c:pt idx="1138">
                    <c:v>10 AM</c:v>
                  </c:pt>
                  <c:pt idx="1139">
                    <c:v>11 AM</c:v>
                  </c:pt>
                  <c:pt idx="1140">
                    <c:v>12 PM</c:v>
                  </c:pt>
                  <c:pt idx="1141">
                    <c:v>1 PM</c:v>
                  </c:pt>
                  <c:pt idx="1142">
                    <c:v>2 PM</c:v>
                  </c:pt>
                  <c:pt idx="1143">
                    <c:v>3 PM</c:v>
                  </c:pt>
                  <c:pt idx="1144">
                    <c:v>4 PM</c:v>
                  </c:pt>
                  <c:pt idx="1145">
                    <c:v>5 PM</c:v>
                  </c:pt>
                  <c:pt idx="1146">
                    <c:v>6 PM</c:v>
                  </c:pt>
                  <c:pt idx="1147">
                    <c:v>7 PM</c:v>
                  </c:pt>
                  <c:pt idx="1148">
                    <c:v>8 PM</c:v>
                  </c:pt>
                  <c:pt idx="1149">
                    <c:v>9 PM</c:v>
                  </c:pt>
                  <c:pt idx="1150">
                    <c:v>10 PM</c:v>
                  </c:pt>
                  <c:pt idx="1151">
                    <c:v>11 PM</c:v>
                  </c:pt>
                  <c:pt idx="1152">
                    <c:v>12 AM</c:v>
                  </c:pt>
                  <c:pt idx="1153">
                    <c:v>1 AM</c:v>
                  </c:pt>
                  <c:pt idx="1154">
                    <c:v>2 AM</c:v>
                  </c:pt>
                  <c:pt idx="1155">
                    <c:v>3 AM</c:v>
                  </c:pt>
                  <c:pt idx="1156">
                    <c:v>4 AM</c:v>
                  </c:pt>
                  <c:pt idx="1157">
                    <c:v>5 AM</c:v>
                  </c:pt>
                  <c:pt idx="1158">
                    <c:v>6 AM</c:v>
                  </c:pt>
                  <c:pt idx="1159">
                    <c:v>7 AM</c:v>
                  </c:pt>
                  <c:pt idx="1160">
                    <c:v>8 AM</c:v>
                  </c:pt>
                  <c:pt idx="1161">
                    <c:v>9 AM</c:v>
                  </c:pt>
                  <c:pt idx="1162">
                    <c:v>10 AM</c:v>
                  </c:pt>
                  <c:pt idx="1163">
                    <c:v>11 AM</c:v>
                  </c:pt>
                  <c:pt idx="1164">
                    <c:v>12 PM</c:v>
                  </c:pt>
                  <c:pt idx="1165">
                    <c:v>1 PM</c:v>
                  </c:pt>
                  <c:pt idx="1166">
                    <c:v>2 PM</c:v>
                  </c:pt>
                  <c:pt idx="1167">
                    <c:v>3 PM</c:v>
                  </c:pt>
                  <c:pt idx="1168">
                    <c:v>4 PM</c:v>
                  </c:pt>
                  <c:pt idx="1169">
                    <c:v>5 PM</c:v>
                  </c:pt>
                  <c:pt idx="1170">
                    <c:v>6 PM</c:v>
                  </c:pt>
                  <c:pt idx="1171">
                    <c:v>7 PM</c:v>
                  </c:pt>
                  <c:pt idx="1172">
                    <c:v>8 PM</c:v>
                  </c:pt>
                  <c:pt idx="1173">
                    <c:v>9 PM</c:v>
                  </c:pt>
                  <c:pt idx="1174">
                    <c:v>10 PM</c:v>
                  </c:pt>
                  <c:pt idx="1175">
                    <c:v>11 PM</c:v>
                  </c:pt>
                  <c:pt idx="1176">
                    <c:v>12 AM</c:v>
                  </c:pt>
                  <c:pt idx="1177">
                    <c:v>1 AM</c:v>
                  </c:pt>
                  <c:pt idx="1178">
                    <c:v>2 AM</c:v>
                  </c:pt>
                  <c:pt idx="1179">
                    <c:v>3 AM</c:v>
                  </c:pt>
                  <c:pt idx="1180">
                    <c:v>4 AM</c:v>
                  </c:pt>
                  <c:pt idx="1181">
                    <c:v>5 AM</c:v>
                  </c:pt>
                  <c:pt idx="1182">
                    <c:v>6 AM</c:v>
                  </c:pt>
                  <c:pt idx="1183">
                    <c:v>7 AM</c:v>
                  </c:pt>
                  <c:pt idx="1184">
                    <c:v>8 AM</c:v>
                  </c:pt>
                  <c:pt idx="1185">
                    <c:v>9 AM</c:v>
                  </c:pt>
                  <c:pt idx="1186">
                    <c:v>10 AM</c:v>
                  </c:pt>
                  <c:pt idx="1187">
                    <c:v>11 AM</c:v>
                  </c:pt>
                  <c:pt idx="1188">
                    <c:v>12 PM</c:v>
                  </c:pt>
                  <c:pt idx="1189">
                    <c:v>1 PM</c:v>
                  </c:pt>
                  <c:pt idx="1190">
                    <c:v>2 PM</c:v>
                  </c:pt>
                  <c:pt idx="1191">
                    <c:v>3 PM</c:v>
                  </c:pt>
                  <c:pt idx="1192">
                    <c:v>4 PM</c:v>
                  </c:pt>
                  <c:pt idx="1193">
                    <c:v>5 PM</c:v>
                  </c:pt>
                  <c:pt idx="1194">
                    <c:v>6 PM</c:v>
                  </c:pt>
                  <c:pt idx="1195">
                    <c:v>7 PM</c:v>
                  </c:pt>
                  <c:pt idx="1196">
                    <c:v>8 PM</c:v>
                  </c:pt>
                  <c:pt idx="1197">
                    <c:v>9 PM</c:v>
                  </c:pt>
                  <c:pt idx="1198">
                    <c:v>10 PM</c:v>
                  </c:pt>
                  <c:pt idx="1199">
                    <c:v>11 PM</c:v>
                  </c:pt>
                  <c:pt idx="1200">
                    <c:v>12 AM</c:v>
                  </c:pt>
                  <c:pt idx="1201">
                    <c:v>1 AM</c:v>
                  </c:pt>
                  <c:pt idx="1202">
                    <c:v>2 AM</c:v>
                  </c:pt>
                  <c:pt idx="1203">
                    <c:v>3 AM</c:v>
                  </c:pt>
                  <c:pt idx="1204">
                    <c:v>4 AM</c:v>
                  </c:pt>
                  <c:pt idx="1205">
                    <c:v>5 AM</c:v>
                  </c:pt>
                  <c:pt idx="1206">
                    <c:v>6 AM</c:v>
                  </c:pt>
                  <c:pt idx="1207">
                    <c:v>7 AM</c:v>
                  </c:pt>
                  <c:pt idx="1208">
                    <c:v>8 AM</c:v>
                  </c:pt>
                  <c:pt idx="1209">
                    <c:v>9 AM</c:v>
                  </c:pt>
                  <c:pt idx="1210">
                    <c:v>10 AM</c:v>
                  </c:pt>
                  <c:pt idx="1211">
                    <c:v>11 AM</c:v>
                  </c:pt>
                  <c:pt idx="1212">
                    <c:v>12 PM</c:v>
                  </c:pt>
                  <c:pt idx="1213">
                    <c:v>1 PM</c:v>
                  </c:pt>
                  <c:pt idx="1214">
                    <c:v>2 PM</c:v>
                  </c:pt>
                  <c:pt idx="1215">
                    <c:v>3 PM</c:v>
                  </c:pt>
                  <c:pt idx="1216">
                    <c:v>4 PM</c:v>
                  </c:pt>
                  <c:pt idx="1217">
                    <c:v>5 PM</c:v>
                  </c:pt>
                  <c:pt idx="1218">
                    <c:v>6 PM</c:v>
                  </c:pt>
                  <c:pt idx="1219">
                    <c:v>7 PM</c:v>
                  </c:pt>
                  <c:pt idx="1220">
                    <c:v>8 PM</c:v>
                  </c:pt>
                  <c:pt idx="1221">
                    <c:v>9 PM</c:v>
                  </c:pt>
                  <c:pt idx="1222">
                    <c:v>10 PM</c:v>
                  </c:pt>
                  <c:pt idx="1223">
                    <c:v>11 PM</c:v>
                  </c:pt>
                  <c:pt idx="1224">
                    <c:v>12 AM</c:v>
                  </c:pt>
                  <c:pt idx="1225">
                    <c:v>1 AM</c:v>
                  </c:pt>
                  <c:pt idx="1226">
                    <c:v>2 AM</c:v>
                  </c:pt>
                  <c:pt idx="1227">
                    <c:v>3 AM</c:v>
                  </c:pt>
                  <c:pt idx="1228">
                    <c:v>4 AM</c:v>
                  </c:pt>
                  <c:pt idx="1229">
                    <c:v>5 AM</c:v>
                  </c:pt>
                  <c:pt idx="1230">
                    <c:v>6 AM</c:v>
                  </c:pt>
                  <c:pt idx="1231">
                    <c:v>7 AM</c:v>
                  </c:pt>
                  <c:pt idx="1232">
                    <c:v>8 AM</c:v>
                  </c:pt>
                  <c:pt idx="1233">
                    <c:v>9 AM</c:v>
                  </c:pt>
                  <c:pt idx="1234">
                    <c:v>10 AM</c:v>
                  </c:pt>
                  <c:pt idx="1235">
                    <c:v>11 AM</c:v>
                  </c:pt>
                  <c:pt idx="1236">
                    <c:v>12 PM</c:v>
                  </c:pt>
                  <c:pt idx="1237">
                    <c:v>1 PM</c:v>
                  </c:pt>
                  <c:pt idx="1238">
                    <c:v>2 PM</c:v>
                  </c:pt>
                  <c:pt idx="1239">
                    <c:v>3 PM</c:v>
                  </c:pt>
                  <c:pt idx="1240">
                    <c:v>4 PM</c:v>
                  </c:pt>
                  <c:pt idx="1241">
                    <c:v>5 PM</c:v>
                  </c:pt>
                  <c:pt idx="1242">
                    <c:v>6 PM</c:v>
                  </c:pt>
                  <c:pt idx="1243">
                    <c:v>7 PM</c:v>
                  </c:pt>
                  <c:pt idx="1244">
                    <c:v>8 PM</c:v>
                  </c:pt>
                  <c:pt idx="1245">
                    <c:v>9 PM</c:v>
                  </c:pt>
                  <c:pt idx="1246">
                    <c:v>10 PM</c:v>
                  </c:pt>
                  <c:pt idx="1247">
                    <c:v>11 PM</c:v>
                  </c:pt>
                  <c:pt idx="1248">
                    <c:v>12 AM</c:v>
                  </c:pt>
                  <c:pt idx="1249">
                    <c:v>1 AM</c:v>
                  </c:pt>
                  <c:pt idx="1250">
                    <c:v>2 AM</c:v>
                  </c:pt>
                  <c:pt idx="1251">
                    <c:v>3 AM</c:v>
                  </c:pt>
                  <c:pt idx="1252">
                    <c:v>4 AM</c:v>
                  </c:pt>
                  <c:pt idx="1253">
                    <c:v>5 AM</c:v>
                  </c:pt>
                  <c:pt idx="1254">
                    <c:v>6 AM</c:v>
                  </c:pt>
                  <c:pt idx="1255">
                    <c:v>7 AM</c:v>
                  </c:pt>
                  <c:pt idx="1256">
                    <c:v>8 AM</c:v>
                  </c:pt>
                  <c:pt idx="1257">
                    <c:v>9 AM</c:v>
                  </c:pt>
                  <c:pt idx="1258">
                    <c:v>10 AM</c:v>
                  </c:pt>
                  <c:pt idx="1259">
                    <c:v>11 AM</c:v>
                  </c:pt>
                  <c:pt idx="1260">
                    <c:v>12 PM</c:v>
                  </c:pt>
                  <c:pt idx="1261">
                    <c:v>1 PM</c:v>
                  </c:pt>
                  <c:pt idx="1262">
                    <c:v>2 PM</c:v>
                  </c:pt>
                  <c:pt idx="1263">
                    <c:v>3 PM</c:v>
                  </c:pt>
                  <c:pt idx="1264">
                    <c:v>4 PM</c:v>
                  </c:pt>
                  <c:pt idx="1265">
                    <c:v>5 PM</c:v>
                  </c:pt>
                  <c:pt idx="1266">
                    <c:v>6 PM</c:v>
                  </c:pt>
                  <c:pt idx="1267">
                    <c:v>7 PM</c:v>
                  </c:pt>
                  <c:pt idx="1268">
                    <c:v>8 PM</c:v>
                  </c:pt>
                  <c:pt idx="1269">
                    <c:v>9 PM</c:v>
                  </c:pt>
                  <c:pt idx="1270">
                    <c:v>10 PM</c:v>
                  </c:pt>
                  <c:pt idx="1271">
                    <c:v>11 PM</c:v>
                  </c:pt>
                  <c:pt idx="1272">
                    <c:v>12 AM</c:v>
                  </c:pt>
                  <c:pt idx="1273">
                    <c:v>1 AM</c:v>
                  </c:pt>
                  <c:pt idx="1274">
                    <c:v>2 AM</c:v>
                  </c:pt>
                  <c:pt idx="1275">
                    <c:v>3 AM</c:v>
                  </c:pt>
                  <c:pt idx="1276">
                    <c:v>4 AM</c:v>
                  </c:pt>
                  <c:pt idx="1277">
                    <c:v>5 AM</c:v>
                  </c:pt>
                  <c:pt idx="1278">
                    <c:v>6 AM</c:v>
                  </c:pt>
                  <c:pt idx="1279">
                    <c:v>7 AM</c:v>
                  </c:pt>
                  <c:pt idx="1280">
                    <c:v>8 AM</c:v>
                  </c:pt>
                  <c:pt idx="1281">
                    <c:v>9 AM</c:v>
                  </c:pt>
                  <c:pt idx="1282">
                    <c:v>10 AM</c:v>
                  </c:pt>
                  <c:pt idx="1283">
                    <c:v>11 AM</c:v>
                  </c:pt>
                  <c:pt idx="1284">
                    <c:v>12 PM</c:v>
                  </c:pt>
                  <c:pt idx="1285">
                    <c:v>1 PM</c:v>
                  </c:pt>
                  <c:pt idx="1286">
                    <c:v>2 PM</c:v>
                  </c:pt>
                  <c:pt idx="1287">
                    <c:v>3 PM</c:v>
                  </c:pt>
                  <c:pt idx="1288">
                    <c:v>4 PM</c:v>
                  </c:pt>
                  <c:pt idx="1289">
                    <c:v>5 PM</c:v>
                  </c:pt>
                  <c:pt idx="1290">
                    <c:v>6 PM</c:v>
                  </c:pt>
                  <c:pt idx="1291">
                    <c:v>7 PM</c:v>
                  </c:pt>
                  <c:pt idx="1292">
                    <c:v>8 PM</c:v>
                  </c:pt>
                  <c:pt idx="1293">
                    <c:v>9 PM</c:v>
                  </c:pt>
                  <c:pt idx="1294">
                    <c:v>10 PM</c:v>
                  </c:pt>
                  <c:pt idx="1295">
                    <c:v>11 PM</c:v>
                  </c:pt>
                  <c:pt idx="1296">
                    <c:v>12 AM</c:v>
                  </c:pt>
                  <c:pt idx="1297">
                    <c:v>1 AM</c:v>
                  </c:pt>
                  <c:pt idx="1298">
                    <c:v>2 AM</c:v>
                  </c:pt>
                  <c:pt idx="1299">
                    <c:v>3 AM</c:v>
                  </c:pt>
                  <c:pt idx="1300">
                    <c:v>4 AM</c:v>
                  </c:pt>
                  <c:pt idx="1301">
                    <c:v>5 AM</c:v>
                  </c:pt>
                  <c:pt idx="1302">
                    <c:v>6 AM</c:v>
                  </c:pt>
                  <c:pt idx="1303">
                    <c:v>7 AM</c:v>
                  </c:pt>
                  <c:pt idx="1304">
                    <c:v>8 AM</c:v>
                  </c:pt>
                  <c:pt idx="1305">
                    <c:v>9 AM</c:v>
                  </c:pt>
                  <c:pt idx="1306">
                    <c:v>10 AM</c:v>
                  </c:pt>
                  <c:pt idx="1307">
                    <c:v>11 AM</c:v>
                  </c:pt>
                  <c:pt idx="1308">
                    <c:v>12 PM</c:v>
                  </c:pt>
                  <c:pt idx="1309">
                    <c:v>1 PM</c:v>
                  </c:pt>
                  <c:pt idx="1310">
                    <c:v>2 PM</c:v>
                  </c:pt>
                  <c:pt idx="1311">
                    <c:v>3 PM</c:v>
                  </c:pt>
                  <c:pt idx="1312">
                    <c:v>4 PM</c:v>
                  </c:pt>
                  <c:pt idx="1313">
                    <c:v>5 PM</c:v>
                  </c:pt>
                  <c:pt idx="1314">
                    <c:v>6 PM</c:v>
                  </c:pt>
                  <c:pt idx="1315">
                    <c:v>7 PM</c:v>
                  </c:pt>
                  <c:pt idx="1316">
                    <c:v>8 PM</c:v>
                  </c:pt>
                  <c:pt idx="1317">
                    <c:v>9 PM</c:v>
                  </c:pt>
                  <c:pt idx="1318">
                    <c:v>10 PM</c:v>
                  </c:pt>
                  <c:pt idx="1319">
                    <c:v>11 PM</c:v>
                  </c:pt>
                  <c:pt idx="1320">
                    <c:v>12 AM</c:v>
                  </c:pt>
                  <c:pt idx="1321">
                    <c:v>1 AM</c:v>
                  </c:pt>
                  <c:pt idx="1322">
                    <c:v>2 AM</c:v>
                  </c:pt>
                  <c:pt idx="1323">
                    <c:v>3 AM</c:v>
                  </c:pt>
                  <c:pt idx="1324">
                    <c:v>4 AM</c:v>
                  </c:pt>
                  <c:pt idx="1325">
                    <c:v>5 AM</c:v>
                  </c:pt>
                  <c:pt idx="1326">
                    <c:v>6 AM</c:v>
                  </c:pt>
                  <c:pt idx="1327">
                    <c:v>7 AM</c:v>
                  </c:pt>
                  <c:pt idx="1328">
                    <c:v>8 AM</c:v>
                  </c:pt>
                  <c:pt idx="1329">
                    <c:v>9 AM</c:v>
                  </c:pt>
                  <c:pt idx="1330">
                    <c:v>10 AM</c:v>
                  </c:pt>
                  <c:pt idx="1331">
                    <c:v>11 AM</c:v>
                  </c:pt>
                  <c:pt idx="1332">
                    <c:v>12 PM</c:v>
                  </c:pt>
                  <c:pt idx="1333">
                    <c:v>1 PM</c:v>
                  </c:pt>
                  <c:pt idx="1334">
                    <c:v>2 PM</c:v>
                  </c:pt>
                  <c:pt idx="1335">
                    <c:v>3 PM</c:v>
                  </c:pt>
                  <c:pt idx="1336">
                    <c:v>4 PM</c:v>
                  </c:pt>
                  <c:pt idx="1337">
                    <c:v>5 PM</c:v>
                  </c:pt>
                  <c:pt idx="1338">
                    <c:v>6 PM</c:v>
                  </c:pt>
                  <c:pt idx="1339">
                    <c:v>7 PM</c:v>
                  </c:pt>
                  <c:pt idx="1340">
                    <c:v>8 PM</c:v>
                  </c:pt>
                  <c:pt idx="1341">
                    <c:v>9 PM</c:v>
                  </c:pt>
                  <c:pt idx="1342">
                    <c:v>10 PM</c:v>
                  </c:pt>
                  <c:pt idx="1343">
                    <c:v>11 PM</c:v>
                  </c:pt>
                  <c:pt idx="1344">
                    <c:v>12 AM</c:v>
                  </c:pt>
                  <c:pt idx="1345">
                    <c:v>1 AM</c:v>
                  </c:pt>
                  <c:pt idx="1346">
                    <c:v>2 AM</c:v>
                  </c:pt>
                  <c:pt idx="1347">
                    <c:v>3 AM</c:v>
                  </c:pt>
                  <c:pt idx="1348">
                    <c:v>4 AM</c:v>
                  </c:pt>
                  <c:pt idx="1349">
                    <c:v>5 AM</c:v>
                  </c:pt>
                  <c:pt idx="1350">
                    <c:v>6 AM</c:v>
                  </c:pt>
                  <c:pt idx="1351">
                    <c:v>7 AM</c:v>
                  </c:pt>
                  <c:pt idx="1352">
                    <c:v>8 AM</c:v>
                  </c:pt>
                  <c:pt idx="1353">
                    <c:v>9 AM</c:v>
                  </c:pt>
                  <c:pt idx="1354">
                    <c:v>10 AM</c:v>
                  </c:pt>
                  <c:pt idx="1355">
                    <c:v>11 AM</c:v>
                  </c:pt>
                  <c:pt idx="1356">
                    <c:v>12 PM</c:v>
                  </c:pt>
                  <c:pt idx="1357">
                    <c:v>1 PM</c:v>
                  </c:pt>
                  <c:pt idx="1358">
                    <c:v>2 PM</c:v>
                  </c:pt>
                  <c:pt idx="1359">
                    <c:v>3 PM</c:v>
                  </c:pt>
                  <c:pt idx="1360">
                    <c:v>4 PM</c:v>
                  </c:pt>
                  <c:pt idx="1361">
                    <c:v>5 PM</c:v>
                  </c:pt>
                  <c:pt idx="1362">
                    <c:v>6 PM</c:v>
                  </c:pt>
                  <c:pt idx="1363">
                    <c:v>7 PM</c:v>
                  </c:pt>
                  <c:pt idx="1364">
                    <c:v>8 PM</c:v>
                  </c:pt>
                  <c:pt idx="1365">
                    <c:v>9 PM</c:v>
                  </c:pt>
                  <c:pt idx="1366">
                    <c:v>10 PM</c:v>
                  </c:pt>
                  <c:pt idx="1367">
                    <c:v>11 PM</c:v>
                  </c:pt>
                </c:lvl>
                <c:lvl>
                  <c:pt idx="0">
                    <c:v>01-Oct</c:v>
                  </c:pt>
                  <c:pt idx="24">
                    <c:v>02-Oct</c:v>
                  </c:pt>
                  <c:pt idx="48">
                    <c:v>03-Oct</c:v>
                  </c:pt>
                  <c:pt idx="72">
                    <c:v>04-Oct</c:v>
                  </c:pt>
                  <c:pt idx="96">
                    <c:v>05-Oct</c:v>
                  </c:pt>
                  <c:pt idx="120">
                    <c:v>06-Oct</c:v>
                  </c:pt>
                  <c:pt idx="144">
                    <c:v>07-Oct</c:v>
                  </c:pt>
                  <c:pt idx="168">
                    <c:v>08-Oct</c:v>
                  </c:pt>
                  <c:pt idx="192">
                    <c:v>09-Oct</c:v>
                  </c:pt>
                  <c:pt idx="216">
                    <c:v>10-Oct</c:v>
                  </c:pt>
                  <c:pt idx="240">
                    <c:v>11-Oct</c:v>
                  </c:pt>
                  <c:pt idx="264">
                    <c:v>12-Oct</c:v>
                  </c:pt>
                  <c:pt idx="288">
                    <c:v>13-Oct</c:v>
                  </c:pt>
                  <c:pt idx="312">
                    <c:v>14-Oct</c:v>
                  </c:pt>
                  <c:pt idx="336">
                    <c:v>15-Oct</c:v>
                  </c:pt>
                  <c:pt idx="360">
                    <c:v>16-Oct</c:v>
                  </c:pt>
                  <c:pt idx="384">
                    <c:v>17-Oct</c:v>
                  </c:pt>
                  <c:pt idx="408">
                    <c:v>18-Oct</c:v>
                  </c:pt>
                  <c:pt idx="432">
                    <c:v>19-Oct</c:v>
                  </c:pt>
                  <c:pt idx="456">
                    <c:v>20-Oct</c:v>
                  </c:pt>
                  <c:pt idx="480">
                    <c:v>21-Oct</c:v>
                  </c:pt>
                  <c:pt idx="504">
                    <c:v>26-Oct</c:v>
                  </c:pt>
                  <c:pt idx="528">
                    <c:v>27-Oct</c:v>
                  </c:pt>
                  <c:pt idx="552">
                    <c:v>28-Oct</c:v>
                  </c:pt>
                  <c:pt idx="576">
                    <c:v>29-Oct</c:v>
                  </c:pt>
                  <c:pt idx="600">
                    <c:v>30-Oct</c:v>
                  </c:pt>
                  <c:pt idx="624">
                    <c:v>31-Oct</c:v>
                  </c:pt>
                  <c:pt idx="648">
                    <c:v>01-Nov</c:v>
                  </c:pt>
                  <c:pt idx="672">
                    <c:v>02-Nov</c:v>
                  </c:pt>
                  <c:pt idx="696">
                    <c:v>03-Nov</c:v>
                  </c:pt>
                  <c:pt idx="720">
                    <c:v>04-Nov</c:v>
                  </c:pt>
                  <c:pt idx="744">
                    <c:v>05-Nov</c:v>
                  </c:pt>
                  <c:pt idx="768">
                    <c:v>06-Nov</c:v>
                  </c:pt>
                  <c:pt idx="792">
                    <c:v>07-Nov</c:v>
                  </c:pt>
                  <c:pt idx="816">
                    <c:v>08-Nov</c:v>
                  </c:pt>
                  <c:pt idx="840">
                    <c:v>09-Nov</c:v>
                  </c:pt>
                  <c:pt idx="864">
                    <c:v>10-Nov</c:v>
                  </c:pt>
                  <c:pt idx="888">
                    <c:v>11-Nov</c:v>
                  </c:pt>
                  <c:pt idx="912">
                    <c:v>12-Nov</c:v>
                  </c:pt>
                  <c:pt idx="936">
                    <c:v>13-Nov</c:v>
                  </c:pt>
                  <c:pt idx="960">
                    <c:v>14-Nov</c:v>
                  </c:pt>
                  <c:pt idx="984">
                    <c:v>15-Nov</c:v>
                  </c:pt>
                  <c:pt idx="1008">
                    <c:v>16-Nov</c:v>
                  </c:pt>
                  <c:pt idx="1032">
                    <c:v>17-Nov</c:v>
                  </c:pt>
                  <c:pt idx="1056">
                    <c:v>18-Nov</c:v>
                  </c:pt>
                  <c:pt idx="1080">
                    <c:v>19-Nov</c:v>
                  </c:pt>
                  <c:pt idx="1104">
                    <c:v>20-Nov</c:v>
                  </c:pt>
                  <c:pt idx="1128">
                    <c:v>21-Nov</c:v>
                  </c:pt>
                  <c:pt idx="1152">
                    <c:v>22-Nov</c:v>
                  </c:pt>
                  <c:pt idx="1176">
                    <c:v>23-Nov</c:v>
                  </c:pt>
                  <c:pt idx="1200">
                    <c:v>24-Nov</c:v>
                  </c:pt>
                  <c:pt idx="1224">
                    <c:v>25-Nov</c:v>
                  </c:pt>
                  <c:pt idx="1248">
                    <c:v>26-Nov</c:v>
                  </c:pt>
                  <c:pt idx="1272">
                    <c:v>27-Nov</c:v>
                  </c:pt>
                  <c:pt idx="1296">
                    <c:v>28-Nov</c:v>
                  </c:pt>
                  <c:pt idx="1320">
                    <c:v>29-Nov</c:v>
                  </c:pt>
                  <c:pt idx="1344">
                    <c:v>30-Nov</c:v>
                  </c:pt>
                </c:lvl>
                <c:lvl>
                  <c:pt idx="0">
                    <c:v>Oct</c:v>
                  </c:pt>
                  <c:pt idx="648">
                    <c:v>Nov</c:v>
                  </c:pt>
                </c:lvl>
              </c:multiLvlStrCache>
            </c:multiLvlStrRef>
          </c:cat>
          <c:val>
            <c:numRef>
              <c:f>P!$B$8:$B$1435</c:f>
              <c:numCache>
                <c:formatCode>General</c:formatCode>
                <c:ptCount val="1368"/>
                <c:pt idx="92">
                  <c:v>24.657499999999999</c:v>
                </c:pt>
                <c:pt idx="93">
                  <c:v>24.480333333333334</c:v>
                </c:pt>
                <c:pt idx="94">
                  <c:v>24.030166666666663</c:v>
                </c:pt>
                <c:pt idx="95">
                  <c:v>23.676999999999996</c:v>
                </c:pt>
                <c:pt idx="96">
                  <c:v>23.869166666666668</c:v>
                </c:pt>
                <c:pt idx="97">
                  <c:v>23.805000000000003</c:v>
                </c:pt>
                <c:pt idx="98">
                  <c:v>24.867000000000001</c:v>
                </c:pt>
                <c:pt idx="99">
                  <c:v>24.721833333333336</c:v>
                </c:pt>
                <c:pt idx="100">
                  <c:v>24.512666666666671</c:v>
                </c:pt>
                <c:pt idx="101">
                  <c:v>24.334999999999997</c:v>
                </c:pt>
                <c:pt idx="102">
                  <c:v>24.222666666666665</c:v>
                </c:pt>
                <c:pt idx="103">
                  <c:v>24.013999999999999</c:v>
                </c:pt>
                <c:pt idx="104">
                  <c:v>23.966000000000005</c:v>
                </c:pt>
                <c:pt idx="105">
                  <c:v>23.949833333333334</c:v>
                </c:pt>
                <c:pt idx="106">
                  <c:v>24.014000000000006</c:v>
                </c:pt>
                <c:pt idx="107">
                  <c:v>24.351166666666668</c:v>
                </c:pt>
                <c:pt idx="108">
                  <c:v>24.834666666666664</c:v>
                </c:pt>
                <c:pt idx="109">
                  <c:v>25.173500000000001</c:v>
                </c:pt>
                <c:pt idx="110">
                  <c:v>25.513166666666667</c:v>
                </c:pt>
                <c:pt idx="111">
                  <c:v>25.675333333333338</c:v>
                </c:pt>
                <c:pt idx="112">
                  <c:v>25.804999999999996</c:v>
                </c:pt>
                <c:pt idx="113">
                  <c:v>25.707666666666668</c:v>
                </c:pt>
                <c:pt idx="114">
                  <c:v>25.432166666666671</c:v>
                </c:pt>
                <c:pt idx="115">
                  <c:v>25.141166666666667</c:v>
                </c:pt>
                <c:pt idx="116">
                  <c:v>24.947166666666664</c:v>
                </c:pt>
                <c:pt idx="117">
                  <c:v>24.770333333333337</c:v>
                </c:pt>
                <c:pt idx="118">
                  <c:v>24.496333333333336</c:v>
                </c:pt>
                <c:pt idx="119">
                  <c:v>24.302999999999997</c:v>
                </c:pt>
                <c:pt idx="120">
                  <c:v>24.126000000000005</c:v>
                </c:pt>
                <c:pt idx="121">
                  <c:v>24.062000000000001</c:v>
                </c:pt>
                <c:pt idx="122">
                  <c:v>23.982000000000003</c:v>
                </c:pt>
                <c:pt idx="123">
                  <c:v>23.885166666666667</c:v>
                </c:pt>
                <c:pt idx="124">
                  <c:v>23.852999999999998</c:v>
                </c:pt>
                <c:pt idx="125">
                  <c:v>23.773</c:v>
                </c:pt>
                <c:pt idx="126">
                  <c:v>23.820999999999998</c:v>
                </c:pt>
                <c:pt idx="127">
                  <c:v>24.1585</c:v>
                </c:pt>
                <c:pt idx="128">
                  <c:v>24.964166666666671</c:v>
                </c:pt>
                <c:pt idx="129">
                  <c:v>26.114000000000004</c:v>
                </c:pt>
                <c:pt idx="130">
                  <c:v>27.830666666666669</c:v>
                </c:pt>
                <c:pt idx="131">
                  <c:v>30.091333333333335</c:v>
                </c:pt>
                <c:pt idx="132">
                  <c:v>31.89833333333333</c:v>
                </c:pt>
                <c:pt idx="133">
                  <c:v>32.326833333333333</c:v>
                </c:pt>
                <c:pt idx="134">
                  <c:v>32.188666666666663</c:v>
                </c:pt>
                <c:pt idx="135">
                  <c:v>32.308833333333332</c:v>
                </c:pt>
                <c:pt idx="136">
                  <c:v>32.119833333333332</c:v>
                </c:pt>
                <c:pt idx="137">
                  <c:v>31.880500000000001</c:v>
                </c:pt>
                <c:pt idx="138">
                  <c:v>31.234166666666667</c:v>
                </c:pt>
                <c:pt idx="139">
                  <c:v>30.608666666666664</c:v>
                </c:pt>
                <c:pt idx="140">
                  <c:v>30.120833333333334</c:v>
                </c:pt>
                <c:pt idx="141">
                  <c:v>29.668833333333335</c:v>
                </c:pt>
                <c:pt idx="142">
                  <c:v>29.202333333333332</c:v>
                </c:pt>
                <c:pt idx="143">
                  <c:v>28.770500000000002</c:v>
                </c:pt>
                <c:pt idx="144">
                  <c:v>28.423000000000002</c:v>
                </c:pt>
                <c:pt idx="145">
                  <c:v>28.027000000000001</c:v>
                </c:pt>
                <c:pt idx="146">
                  <c:v>27.632500000000004</c:v>
                </c:pt>
                <c:pt idx="147">
                  <c:v>27.271666666666672</c:v>
                </c:pt>
                <c:pt idx="148">
                  <c:v>27.009666666666664</c:v>
                </c:pt>
                <c:pt idx="149">
                  <c:v>26.83</c:v>
                </c:pt>
                <c:pt idx="150">
                  <c:v>26.601499999999998</c:v>
                </c:pt>
                <c:pt idx="151">
                  <c:v>26.536666666666665</c:v>
                </c:pt>
                <c:pt idx="152">
                  <c:v>26.813666666666666</c:v>
                </c:pt>
                <c:pt idx="153">
                  <c:v>26.928000000000001</c:v>
                </c:pt>
                <c:pt idx="154">
                  <c:v>28.028833333333335</c:v>
                </c:pt>
                <c:pt idx="155">
                  <c:v>30.390666666666672</c:v>
                </c:pt>
                <c:pt idx="156">
                  <c:v>32.018333333333331</c:v>
                </c:pt>
                <c:pt idx="157">
                  <c:v>34.748166666666663</c:v>
                </c:pt>
                <c:pt idx="158">
                  <c:v>36.530500000000004</c:v>
                </c:pt>
                <c:pt idx="159">
                  <c:v>36.620666666666665</c:v>
                </c:pt>
                <c:pt idx="160">
                  <c:v>35.32866666666667</c:v>
                </c:pt>
                <c:pt idx="161">
                  <c:v>34.181833333333337</c:v>
                </c:pt>
                <c:pt idx="162">
                  <c:v>32.842166666666664</c:v>
                </c:pt>
                <c:pt idx="163">
                  <c:v>31.744499999999999</c:v>
                </c:pt>
                <c:pt idx="164">
                  <c:v>30.625666666666664</c:v>
                </c:pt>
                <c:pt idx="165">
                  <c:v>29.669166666666666</c:v>
                </c:pt>
                <c:pt idx="166">
                  <c:v>28.770666666666671</c:v>
                </c:pt>
                <c:pt idx="167">
                  <c:v>27.961333333333332</c:v>
                </c:pt>
                <c:pt idx="168">
                  <c:v>27.239000000000001</c:v>
                </c:pt>
                <c:pt idx="169">
                  <c:v>26.650666666666666</c:v>
                </c:pt>
                <c:pt idx="170">
                  <c:v>26.211000000000002</c:v>
                </c:pt>
                <c:pt idx="171">
                  <c:v>25.772499999999997</c:v>
                </c:pt>
                <c:pt idx="172">
                  <c:v>25.432166666666671</c:v>
                </c:pt>
                <c:pt idx="173">
                  <c:v>25.076499999999999</c:v>
                </c:pt>
                <c:pt idx="174">
                  <c:v>24.802500000000006</c:v>
                </c:pt>
                <c:pt idx="175">
                  <c:v>24.835000000000004</c:v>
                </c:pt>
                <c:pt idx="176">
                  <c:v>25.19</c:v>
                </c:pt>
                <c:pt idx="177">
                  <c:v>28.111666666666665</c:v>
                </c:pt>
                <c:pt idx="178">
                  <c:v>30.5595</c:v>
                </c:pt>
                <c:pt idx="179">
                  <c:v>29.922499999999999</c:v>
                </c:pt>
                <c:pt idx="180">
                  <c:v>27.109500000000001</c:v>
                </c:pt>
                <c:pt idx="181">
                  <c:v>26.211000000000002</c:v>
                </c:pt>
                <c:pt idx="182">
                  <c:v>26.635666666666665</c:v>
                </c:pt>
                <c:pt idx="183">
                  <c:v>29.239333333333335</c:v>
                </c:pt>
                <c:pt idx="184">
                  <c:v>27.289999999999996</c:v>
                </c:pt>
                <c:pt idx="185">
                  <c:v>24.723333333333333</c:v>
                </c:pt>
                <c:pt idx="186">
                  <c:v>23.180000000000003</c:v>
                </c:pt>
                <c:pt idx="187">
                  <c:v>23.02</c:v>
                </c:pt>
                <c:pt idx="188">
                  <c:v>22.604833333333335</c:v>
                </c:pt>
                <c:pt idx="189">
                  <c:v>22.174000000000003</c:v>
                </c:pt>
                <c:pt idx="190">
                  <c:v>21.457333333333334</c:v>
                </c:pt>
                <c:pt idx="191">
                  <c:v>21.0915</c:v>
                </c:pt>
                <c:pt idx="279">
                  <c:v>27.051799999999997</c:v>
                </c:pt>
                <c:pt idx="280">
                  <c:v>27.043166666666664</c:v>
                </c:pt>
                <c:pt idx="281">
                  <c:v>27.517499999999998</c:v>
                </c:pt>
                <c:pt idx="282">
                  <c:v>27.304333333333332</c:v>
                </c:pt>
                <c:pt idx="283">
                  <c:v>26.944333333333333</c:v>
                </c:pt>
                <c:pt idx="284">
                  <c:v>26.552833333333329</c:v>
                </c:pt>
                <c:pt idx="285">
                  <c:v>26.178500000000003</c:v>
                </c:pt>
                <c:pt idx="286">
                  <c:v>25.821333333333332</c:v>
                </c:pt>
                <c:pt idx="287">
                  <c:v>25.464500000000001</c:v>
                </c:pt>
                <c:pt idx="288">
                  <c:v>25.108833333333337</c:v>
                </c:pt>
                <c:pt idx="289">
                  <c:v>24.786333333333335</c:v>
                </c:pt>
                <c:pt idx="290">
                  <c:v>24.448000000000004</c:v>
                </c:pt>
                <c:pt idx="291">
                  <c:v>24.158333333333335</c:v>
                </c:pt>
                <c:pt idx="292">
                  <c:v>23.949666666666673</c:v>
                </c:pt>
                <c:pt idx="293">
                  <c:v>23.724999999999998</c:v>
                </c:pt>
                <c:pt idx="294">
                  <c:v>23.581</c:v>
                </c:pt>
                <c:pt idx="295">
                  <c:v>23.805166666666665</c:v>
                </c:pt>
                <c:pt idx="296">
                  <c:v>25.272666666666669</c:v>
                </c:pt>
                <c:pt idx="297">
                  <c:v>29.06216666666667</c:v>
                </c:pt>
                <c:pt idx="298">
                  <c:v>32.829500000000003</c:v>
                </c:pt>
                <c:pt idx="299">
                  <c:v>35.171666666666674</c:v>
                </c:pt>
                <c:pt idx="300">
                  <c:v>35.998500000000007</c:v>
                </c:pt>
                <c:pt idx="301">
                  <c:v>31.53616666666667</c:v>
                </c:pt>
                <c:pt idx="302">
                  <c:v>28.870000000000005</c:v>
                </c:pt>
                <c:pt idx="303">
                  <c:v>28.754000000000001</c:v>
                </c:pt>
                <c:pt idx="304">
                  <c:v>28.754000000000001</c:v>
                </c:pt>
                <c:pt idx="305">
                  <c:v>28.5885</c:v>
                </c:pt>
                <c:pt idx="306">
                  <c:v>28.340499999999995</c:v>
                </c:pt>
                <c:pt idx="307">
                  <c:v>28.06</c:v>
                </c:pt>
                <c:pt idx="308">
                  <c:v>27.714499999999997</c:v>
                </c:pt>
                <c:pt idx="309">
                  <c:v>27.419166666666669</c:v>
                </c:pt>
                <c:pt idx="310">
                  <c:v>27.124166666666667</c:v>
                </c:pt>
                <c:pt idx="311">
                  <c:v>26.830000000000002</c:v>
                </c:pt>
                <c:pt idx="312">
                  <c:v>26.5365</c:v>
                </c:pt>
                <c:pt idx="313">
                  <c:v>26.243500000000001</c:v>
                </c:pt>
                <c:pt idx="314">
                  <c:v>25.951000000000004</c:v>
                </c:pt>
                <c:pt idx="315">
                  <c:v>25.675166666666669</c:v>
                </c:pt>
                <c:pt idx="316">
                  <c:v>25.416</c:v>
                </c:pt>
                <c:pt idx="317">
                  <c:v>25.125000000000004</c:v>
                </c:pt>
                <c:pt idx="318">
                  <c:v>24.915000000000003</c:v>
                </c:pt>
                <c:pt idx="319">
                  <c:v>25.335333333333335</c:v>
                </c:pt>
                <c:pt idx="320">
                  <c:v>26.194833333333335</c:v>
                </c:pt>
                <c:pt idx="321">
                  <c:v>27.304666666666666</c:v>
                </c:pt>
                <c:pt idx="322">
                  <c:v>28.821333333333332</c:v>
                </c:pt>
                <c:pt idx="323">
                  <c:v>29.904500000000002</c:v>
                </c:pt>
                <c:pt idx="324">
                  <c:v>31.200000000000003</c:v>
                </c:pt>
                <c:pt idx="325">
                  <c:v>31.336000000000002</c:v>
                </c:pt>
                <c:pt idx="326">
                  <c:v>31.167833333333334</c:v>
                </c:pt>
                <c:pt idx="327">
                  <c:v>27.517333333333337</c:v>
                </c:pt>
                <c:pt idx="328">
                  <c:v>27.648833333333332</c:v>
                </c:pt>
                <c:pt idx="329">
                  <c:v>27.664999999999996</c:v>
                </c:pt>
                <c:pt idx="330">
                  <c:v>27.664999999999996</c:v>
                </c:pt>
                <c:pt idx="331">
                  <c:v>27.632333333333332</c:v>
                </c:pt>
                <c:pt idx="332">
                  <c:v>27.402666666666665</c:v>
                </c:pt>
                <c:pt idx="333">
                  <c:v>27.156833333333335</c:v>
                </c:pt>
                <c:pt idx="334">
                  <c:v>26.928000000000001</c:v>
                </c:pt>
                <c:pt idx="335">
                  <c:v>26.699333333333332</c:v>
                </c:pt>
                <c:pt idx="336">
                  <c:v>26.471500000000002</c:v>
                </c:pt>
                <c:pt idx="337">
                  <c:v>26.227333333333334</c:v>
                </c:pt>
                <c:pt idx="338">
                  <c:v>26.016000000000002</c:v>
                </c:pt>
                <c:pt idx="339">
                  <c:v>25.772666666666669</c:v>
                </c:pt>
                <c:pt idx="340">
                  <c:v>25.513000000000002</c:v>
                </c:pt>
                <c:pt idx="341">
                  <c:v>25.286666666666665</c:v>
                </c:pt>
                <c:pt idx="342">
                  <c:v>25.076499999999999</c:v>
                </c:pt>
                <c:pt idx="343">
                  <c:v>25.254333333333335</c:v>
                </c:pt>
                <c:pt idx="344">
                  <c:v>25.869833333333332</c:v>
                </c:pt>
                <c:pt idx="345">
                  <c:v>26.438833333333331</c:v>
                </c:pt>
                <c:pt idx="346">
                  <c:v>26.748666666666669</c:v>
                </c:pt>
                <c:pt idx="347">
                  <c:v>27.468833333333336</c:v>
                </c:pt>
                <c:pt idx="348">
                  <c:v>28.770833333333332</c:v>
                </c:pt>
                <c:pt idx="349">
                  <c:v>29.585499999999996</c:v>
                </c:pt>
                <c:pt idx="350">
                  <c:v>30.087333333333333</c:v>
                </c:pt>
                <c:pt idx="351">
                  <c:v>30.154166666666669</c:v>
                </c:pt>
                <c:pt idx="352">
                  <c:v>30.372833333333332</c:v>
                </c:pt>
                <c:pt idx="353">
                  <c:v>30.473833333333332</c:v>
                </c:pt>
                <c:pt idx="354">
                  <c:v>30.557999999999996</c:v>
                </c:pt>
                <c:pt idx="355">
                  <c:v>30.456999999999997</c:v>
                </c:pt>
                <c:pt idx="356">
                  <c:v>30.221499999999995</c:v>
                </c:pt>
                <c:pt idx="357">
                  <c:v>29.835999999999999</c:v>
                </c:pt>
                <c:pt idx="358">
                  <c:v>29.401999999999997</c:v>
                </c:pt>
                <c:pt idx="359">
                  <c:v>28.969666666666665</c:v>
                </c:pt>
                <c:pt idx="360">
                  <c:v>28.522333333333332</c:v>
                </c:pt>
                <c:pt idx="361">
                  <c:v>28.109500000000001</c:v>
                </c:pt>
                <c:pt idx="362">
                  <c:v>27.714499999999997</c:v>
                </c:pt>
                <c:pt idx="363">
                  <c:v>27.3535</c:v>
                </c:pt>
                <c:pt idx="364">
                  <c:v>26.993333333333329</c:v>
                </c:pt>
                <c:pt idx="365">
                  <c:v>26.666833333333333</c:v>
                </c:pt>
                <c:pt idx="366">
                  <c:v>26.406333333333333</c:v>
                </c:pt>
                <c:pt idx="367">
                  <c:v>26.60166666666667</c:v>
                </c:pt>
                <c:pt idx="368">
                  <c:v>27.255333333333336</c:v>
                </c:pt>
                <c:pt idx="369">
                  <c:v>27.961500000000001</c:v>
                </c:pt>
                <c:pt idx="370">
                  <c:v>29.27</c:v>
                </c:pt>
                <c:pt idx="371">
                  <c:v>30.946666666666662</c:v>
                </c:pt>
                <c:pt idx="372">
                  <c:v>32.000500000000002</c:v>
                </c:pt>
                <c:pt idx="373">
                  <c:v>33.102000000000004</c:v>
                </c:pt>
                <c:pt idx="374">
                  <c:v>33.066166666666668</c:v>
                </c:pt>
                <c:pt idx="375">
                  <c:v>32.755500000000005</c:v>
                </c:pt>
                <c:pt idx="376">
                  <c:v>30.998666666666669</c:v>
                </c:pt>
                <c:pt idx="377">
                  <c:v>30.456999999999997</c:v>
                </c:pt>
                <c:pt idx="378">
                  <c:v>30.406499999999998</c:v>
                </c:pt>
                <c:pt idx="379">
                  <c:v>30.339166666666667</c:v>
                </c:pt>
                <c:pt idx="380">
                  <c:v>30.020166666666668</c:v>
                </c:pt>
                <c:pt idx="381">
                  <c:v>29.585333333333335</c:v>
                </c:pt>
                <c:pt idx="382">
                  <c:v>29.152333333333335</c:v>
                </c:pt>
                <c:pt idx="383">
                  <c:v>28.770666666666671</c:v>
                </c:pt>
                <c:pt idx="384">
                  <c:v>28.39</c:v>
                </c:pt>
                <c:pt idx="385">
                  <c:v>28.027000000000001</c:v>
                </c:pt>
                <c:pt idx="386">
                  <c:v>27.698166666666665</c:v>
                </c:pt>
                <c:pt idx="387">
                  <c:v>27.37</c:v>
                </c:pt>
                <c:pt idx="388">
                  <c:v>27.042333333333335</c:v>
                </c:pt>
                <c:pt idx="389">
                  <c:v>26.731999999999999</c:v>
                </c:pt>
                <c:pt idx="390">
                  <c:v>26.471500000000002</c:v>
                </c:pt>
                <c:pt idx="391">
                  <c:v>26.618000000000006</c:v>
                </c:pt>
                <c:pt idx="392">
                  <c:v>27.173333333333332</c:v>
                </c:pt>
                <c:pt idx="393">
                  <c:v>27.665166666666664</c:v>
                </c:pt>
                <c:pt idx="394">
                  <c:v>28.555833333333336</c:v>
                </c:pt>
                <c:pt idx="395">
                  <c:v>29.385833333333334</c:v>
                </c:pt>
                <c:pt idx="396">
                  <c:v>30.6935</c:v>
                </c:pt>
                <c:pt idx="397">
                  <c:v>31.830000000000002</c:v>
                </c:pt>
                <c:pt idx="398">
                  <c:v>32.342666666666666</c:v>
                </c:pt>
                <c:pt idx="399">
                  <c:v>32.479833333333339</c:v>
                </c:pt>
                <c:pt idx="400">
                  <c:v>32.6</c:v>
                </c:pt>
                <c:pt idx="401">
                  <c:v>32.565666666666665</c:v>
                </c:pt>
                <c:pt idx="402">
                  <c:v>32.376833333333337</c:v>
                </c:pt>
                <c:pt idx="403">
                  <c:v>32.085666666666668</c:v>
                </c:pt>
                <c:pt idx="404">
                  <c:v>31.659000000000002</c:v>
                </c:pt>
                <c:pt idx="405">
                  <c:v>31.115500000000001</c:v>
                </c:pt>
                <c:pt idx="406">
                  <c:v>30.608666666666664</c:v>
                </c:pt>
                <c:pt idx="407">
                  <c:v>30.104166666666668</c:v>
                </c:pt>
                <c:pt idx="408">
                  <c:v>29.635500000000004</c:v>
                </c:pt>
                <c:pt idx="409">
                  <c:v>29.169</c:v>
                </c:pt>
                <c:pt idx="410">
                  <c:v>28.754000000000001</c:v>
                </c:pt>
                <c:pt idx="411">
                  <c:v>28.340500000000002</c:v>
                </c:pt>
                <c:pt idx="412">
                  <c:v>27.928166666666669</c:v>
                </c:pt>
                <c:pt idx="413">
                  <c:v>27.616</c:v>
                </c:pt>
                <c:pt idx="414">
                  <c:v>27.386333333333329</c:v>
                </c:pt>
                <c:pt idx="415">
                  <c:v>27.796833333333336</c:v>
                </c:pt>
                <c:pt idx="416">
                  <c:v>28.324166666666667</c:v>
                </c:pt>
                <c:pt idx="417">
                  <c:v>28.538833333333333</c:v>
                </c:pt>
                <c:pt idx="418">
                  <c:v>29.002833333333331</c:v>
                </c:pt>
                <c:pt idx="419">
                  <c:v>29.268666666666672</c:v>
                </c:pt>
                <c:pt idx="420">
                  <c:v>29.585333333333335</c:v>
                </c:pt>
                <c:pt idx="421">
                  <c:v>29.852666666666668</c:v>
                </c:pt>
                <c:pt idx="422">
                  <c:v>30.070666666666668</c:v>
                </c:pt>
                <c:pt idx="423">
                  <c:v>30.170833333333334</c:v>
                </c:pt>
                <c:pt idx="424">
                  <c:v>30.15433333333333</c:v>
                </c:pt>
                <c:pt idx="425">
                  <c:v>29.785833333333333</c:v>
                </c:pt>
                <c:pt idx="426">
                  <c:v>29.368666666666666</c:v>
                </c:pt>
                <c:pt idx="427">
                  <c:v>29.002833333333331</c:v>
                </c:pt>
                <c:pt idx="428">
                  <c:v>28.654666666666667</c:v>
                </c:pt>
                <c:pt idx="429">
                  <c:v>28.224999999999998</c:v>
                </c:pt>
                <c:pt idx="430">
                  <c:v>27.796499999999998</c:v>
                </c:pt>
                <c:pt idx="431">
                  <c:v>27.435666666666666</c:v>
                </c:pt>
                <c:pt idx="432">
                  <c:v>27.058666666666667</c:v>
                </c:pt>
                <c:pt idx="433">
                  <c:v>26.715666666666667</c:v>
                </c:pt>
                <c:pt idx="434">
                  <c:v>26.39</c:v>
                </c:pt>
                <c:pt idx="435">
                  <c:v>26.064833333333329</c:v>
                </c:pt>
                <c:pt idx="436">
                  <c:v>25.788666666666661</c:v>
                </c:pt>
                <c:pt idx="437">
                  <c:v>25.529166666666669</c:v>
                </c:pt>
                <c:pt idx="438">
                  <c:v>25.302833333333336</c:v>
                </c:pt>
                <c:pt idx="439">
                  <c:v>25.480833333333337</c:v>
                </c:pt>
                <c:pt idx="440">
                  <c:v>26.553000000000001</c:v>
                </c:pt>
                <c:pt idx="441">
                  <c:v>27.7315</c:v>
                </c:pt>
                <c:pt idx="442">
                  <c:v>29.436666666666664</c:v>
                </c:pt>
                <c:pt idx="443">
                  <c:v>31.525833333333335</c:v>
                </c:pt>
                <c:pt idx="444">
                  <c:v>34.520166666666668</c:v>
                </c:pt>
                <c:pt idx="445">
                  <c:v>35.667166666666667</c:v>
                </c:pt>
                <c:pt idx="446">
                  <c:v>35.95333333333334</c:v>
                </c:pt>
                <c:pt idx="447">
                  <c:v>35.685166666666667</c:v>
                </c:pt>
                <c:pt idx="448">
                  <c:v>34.850166666666674</c:v>
                </c:pt>
                <c:pt idx="449">
                  <c:v>33.622166666666665</c:v>
                </c:pt>
                <c:pt idx="450">
                  <c:v>32.704000000000001</c:v>
                </c:pt>
                <c:pt idx="451">
                  <c:v>31.829499999999996</c:v>
                </c:pt>
                <c:pt idx="452">
                  <c:v>31.064833333333336</c:v>
                </c:pt>
                <c:pt idx="453">
                  <c:v>30.406499999999998</c:v>
                </c:pt>
                <c:pt idx="454">
                  <c:v>29.735833333333332</c:v>
                </c:pt>
                <c:pt idx="455">
                  <c:v>27.543166666666668</c:v>
                </c:pt>
                <c:pt idx="456">
                  <c:v>24.238833333333332</c:v>
                </c:pt>
                <c:pt idx="457">
                  <c:v>24.142166666666668</c:v>
                </c:pt>
                <c:pt idx="458">
                  <c:v>24.254999999999999</c:v>
                </c:pt>
                <c:pt idx="459">
                  <c:v>24.238833333333332</c:v>
                </c:pt>
                <c:pt idx="460">
                  <c:v>24.158000000000001</c:v>
                </c:pt>
                <c:pt idx="461">
                  <c:v>24.141999999999999</c:v>
                </c:pt>
                <c:pt idx="462">
                  <c:v>24.062000000000001</c:v>
                </c:pt>
                <c:pt idx="463">
                  <c:v>24.126166666666666</c:v>
                </c:pt>
                <c:pt idx="464">
                  <c:v>24.399666666666665</c:v>
                </c:pt>
                <c:pt idx="465">
                  <c:v>24.738</c:v>
                </c:pt>
                <c:pt idx="466">
                  <c:v>25.157499999999999</c:v>
                </c:pt>
                <c:pt idx="467">
                  <c:v>25.659166666666668</c:v>
                </c:pt>
                <c:pt idx="468">
                  <c:v>26.39</c:v>
                </c:pt>
                <c:pt idx="469">
                  <c:v>26.83</c:v>
                </c:pt>
                <c:pt idx="470">
                  <c:v>27.534000000000002</c:v>
                </c:pt>
                <c:pt idx="471">
                  <c:v>28.010500000000004</c:v>
                </c:pt>
                <c:pt idx="472">
                  <c:v>28.257999999999996</c:v>
                </c:pt>
                <c:pt idx="473">
                  <c:v>28.489000000000001</c:v>
                </c:pt>
                <c:pt idx="474">
                  <c:v>28.605000000000004</c:v>
                </c:pt>
                <c:pt idx="475">
                  <c:v>28.754000000000001</c:v>
                </c:pt>
                <c:pt idx="476">
                  <c:v>28.737333333333336</c:v>
                </c:pt>
                <c:pt idx="477">
                  <c:v>28.274499999999993</c:v>
                </c:pt>
                <c:pt idx="478">
                  <c:v>28.076499999999999</c:v>
                </c:pt>
                <c:pt idx="479">
                  <c:v>27.977500000000003</c:v>
                </c:pt>
                <c:pt idx="480">
                  <c:v>27.862333333333339</c:v>
                </c:pt>
                <c:pt idx="481">
                  <c:v>27.648833333333332</c:v>
                </c:pt>
                <c:pt idx="482">
                  <c:v>27.468166666666665</c:v>
                </c:pt>
                <c:pt idx="483">
                  <c:v>27.255333333333336</c:v>
                </c:pt>
                <c:pt idx="484">
                  <c:v>27.025999999999996</c:v>
                </c:pt>
                <c:pt idx="485">
                  <c:v>26.862666666666669</c:v>
                </c:pt>
                <c:pt idx="486">
                  <c:v>26.699333333333332</c:v>
                </c:pt>
                <c:pt idx="487">
                  <c:v>26.748333333333331</c:v>
                </c:pt>
                <c:pt idx="488">
                  <c:v>26.993333333333336</c:v>
                </c:pt>
                <c:pt idx="489">
                  <c:v>27.271833333333333</c:v>
                </c:pt>
                <c:pt idx="490">
                  <c:v>27.583166666666667</c:v>
                </c:pt>
                <c:pt idx="491">
                  <c:v>28.043499999999998</c:v>
                </c:pt>
                <c:pt idx="492">
                  <c:v>28.555333333333333</c:v>
                </c:pt>
                <c:pt idx="493">
                  <c:v>28.886666666666667</c:v>
                </c:pt>
                <c:pt idx="494">
                  <c:v>29.235500000000002</c:v>
                </c:pt>
                <c:pt idx="495">
                  <c:v>29.518666666666665</c:v>
                </c:pt>
                <c:pt idx="496">
                  <c:v>29.718666666666667</c:v>
                </c:pt>
                <c:pt idx="497">
                  <c:v>29.752166666666668</c:v>
                </c:pt>
                <c:pt idx="498">
                  <c:v>29.418666666666667</c:v>
                </c:pt>
                <c:pt idx="499">
                  <c:v>29.019333333333332</c:v>
                </c:pt>
                <c:pt idx="500">
                  <c:v>28.687666666666669</c:v>
                </c:pt>
                <c:pt idx="501">
                  <c:v>28.307499999999994</c:v>
                </c:pt>
                <c:pt idx="502">
                  <c:v>27.648833333333332</c:v>
                </c:pt>
                <c:pt idx="503">
                  <c:v>27.124166666666667</c:v>
                </c:pt>
                <c:pt idx="504">
                  <c:v>23.676999999999996</c:v>
                </c:pt>
                <c:pt idx="505">
                  <c:v>23.596999999999998</c:v>
                </c:pt>
                <c:pt idx="506">
                  <c:v>23.548666666666666</c:v>
                </c:pt>
                <c:pt idx="507">
                  <c:v>23.484000000000005</c:v>
                </c:pt>
                <c:pt idx="508">
                  <c:v>23.42</c:v>
                </c:pt>
                <c:pt idx="509">
                  <c:v>23.484000000000005</c:v>
                </c:pt>
                <c:pt idx="510">
                  <c:v>23.484000000000005</c:v>
                </c:pt>
                <c:pt idx="511">
                  <c:v>23.516333333333336</c:v>
                </c:pt>
                <c:pt idx="512">
                  <c:v>23.724999999999994</c:v>
                </c:pt>
                <c:pt idx="513">
                  <c:v>24.287000000000003</c:v>
                </c:pt>
                <c:pt idx="514">
                  <c:v>24.995999999999999</c:v>
                </c:pt>
                <c:pt idx="515">
                  <c:v>25.902500000000003</c:v>
                </c:pt>
                <c:pt idx="516">
                  <c:v>26.879333333333335</c:v>
                </c:pt>
                <c:pt idx="517">
                  <c:v>27.665333333333333</c:v>
                </c:pt>
                <c:pt idx="518">
                  <c:v>28.340666666666664</c:v>
                </c:pt>
                <c:pt idx="519">
                  <c:v>28.853333333333328</c:v>
                </c:pt>
                <c:pt idx="520">
                  <c:v>28.969666666666665</c:v>
                </c:pt>
                <c:pt idx="521">
                  <c:v>28.969666666666669</c:v>
                </c:pt>
                <c:pt idx="522">
                  <c:v>28.621499999999997</c:v>
                </c:pt>
                <c:pt idx="523">
                  <c:v>28.224999999999998</c:v>
                </c:pt>
                <c:pt idx="524">
                  <c:v>27.878666666666671</c:v>
                </c:pt>
                <c:pt idx="525">
                  <c:v>27.566666666666666</c:v>
                </c:pt>
                <c:pt idx="526">
                  <c:v>27.206166666666672</c:v>
                </c:pt>
                <c:pt idx="527">
                  <c:v>26.797333333333331</c:v>
                </c:pt>
                <c:pt idx="528">
                  <c:v>26.520166666666668</c:v>
                </c:pt>
                <c:pt idx="529">
                  <c:v>26.211000000000002</c:v>
                </c:pt>
                <c:pt idx="530">
                  <c:v>25.902333333333331</c:v>
                </c:pt>
                <c:pt idx="531">
                  <c:v>25.642833333333332</c:v>
                </c:pt>
                <c:pt idx="532">
                  <c:v>25.416</c:v>
                </c:pt>
                <c:pt idx="533">
                  <c:v>25.157333333333337</c:v>
                </c:pt>
                <c:pt idx="534">
                  <c:v>24.947166666666664</c:v>
                </c:pt>
                <c:pt idx="535">
                  <c:v>24.915000000000003</c:v>
                </c:pt>
                <c:pt idx="536">
                  <c:v>25.028000000000002</c:v>
                </c:pt>
                <c:pt idx="537">
                  <c:v>25.756500000000003</c:v>
                </c:pt>
                <c:pt idx="538">
                  <c:v>26.650500000000005</c:v>
                </c:pt>
                <c:pt idx="539">
                  <c:v>27.058833333333336</c:v>
                </c:pt>
                <c:pt idx="540">
                  <c:v>27.945499999999999</c:v>
                </c:pt>
                <c:pt idx="541">
                  <c:v>29.269500000000004</c:v>
                </c:pt>
                <c:pt idx="542">
                  <c:v>30.373166666666666</c:v>
                </c:pt>
                <c:pt idx="543">
                  <c:v>31.234333333333336</c:v>
                </c:pt>
                <c:pt idx="544">
                  <c:v>31.642000000000007</c:v>
                </c:pt>
                <c:pt idx="545">
                  <c:v>31.370000000000005</c:v>
                </c:pt>
                <c:pt idx="546">
                  <c:v>30.878499999999999</c:v>
                </c:pt>
                <c:pt idx="547">
                  <c:v>30.322333333333333</c:v>
                </c:pt>
                <c:pt idx="548">
                  <c:v>29.852833333333336</c:v>
                </c:pt>
                <c:pt idx="549">
                  <c:v>29.401999999999997</c:v>
                </c:pt>
                <c:pt idx="550">
                  <c:v>29.002833333333331</c:v>
                </c:pt>
                <c:pt idx="551">
                  <c:v>28.571999999999999</c:v>
                </c:pt>
                <c:pt idx="552">
                  <c:v>28.093000000000004</c:v>
                </c:pt>
                <c:pt idx="553">
                  <c:v>27.616000000000003</c:v>
                </c:pt>
                <c:pt idx="554">
                  <c:v>27.173333333333332</c:v>
                </c:pt>
                <c:pt idx="555">
                  <c:v>26.748333333333331</c:v>
                </c:pt>
                <c:pt idx="556">
                  <c:v>26.438833333333335</c:v>
                </c:pt>
                <c:pt idx="557">
                  <c:v>26.113500000000002</c:v>
                </c:pt>
                <c:pt idx="558">
                  <c:v>25.756333333333334</c:v>
                </c:pt>
                <c:pt idx="559">
                  <c:v>25.723833333333335</c:v>
                </c:pt>
                <c:pt idx="560">
                  <c:v>26.422833333333333</c:v>
                </c:pt>
                <c:pt idx="561">
                  <c:v>27.945833333333336</c:v>
                </c:pt>
                <c:pt idx="562">
                  <c:v>29.954999999999998</c:v>
                </c:pt>
                <c:pt idx="563">
                  <c:v>31.96733333333334</c:v>
                </c:pt>
                <c:pt idx="564">
                  <c:v>33.692500000000003</c:v>
                </c:pt>
                <c:pt idx="565">
                  <c:v>34.867166666666662</c:v>
                </c:pt>
                <c:pt idx="566">
                  <c:v>34.973833333333332</c:v>
                </c:pt>
                <c:pt idx="567">
                  <c:v>35.222000000000001</c:v>
                </c:pt>
                <c:pt idx="568">
                  <c:v>34.356500000000004</c:v>
                </c:pt>
                <c:pt idx="569">
                  <c:v>33.517333333333333</c:v>
                </c:pt>
                <c:pt idx="570">
                  <c:v>32.669500000000006</c:v>
                </c:pt>
                <c:pt idx="571">
                  <c:v>31.829499999999996</c:v>
                </c:pt>
                <c:pt idx="572">
                  <c:v>31.064833333333336</c:v>
                </c:pt>
                <c:pt idx="573">
                  <c:v>30.322499999999994</c:v>
                </c:pt>
                <c:pt idx="574">
                  <c:v>29.702333333333332</c:v>
                </c:pt>
                <c:pt idx="575">
                  <c:v>29.102500000000003</c:v>
                </c:pt>
                <c:pt idx="576">
                  <c:v>28.555499999999999</c:v>
                </c:pt>
                <c:pt idx="577">
                  <c:v>28.010666666666669</c:v>
                </c:pt>
                <c:pt idx="578">
                  <c:v>27.435500000000001</c:v>
                </c:pt>
                <c:pt idx="579">
                  <c:v>26.944333333333333</c:v>
                </c:pt>
                <c:pt idx="580">
                  <c:v>26.454999999999998</c:v>
                </c:pt>
                <c:pt idx="581">
                  <c:v>25.999833333333331</c:v>
                </c:pt>
                <c:pt idx="582">
                  <c:v>25.610333333333333</c:v>
                </c:pt>
                <c:pt idx="583">
                  <c:v>25.869833333333332</c:v>
                </c:pt>
                <c:pt idx="584">
                  <c:v>27.043000000000003</c:v>
                </c:pt>
                <c:pt idx="585">
                  <c:v>28.838333333333338</c:v>
                </c:pt>
                <c:pt idx="586">
                  <c:v>31.253666666666664</c:v>
                </c:pt>
                <c:pt idx="587">
                  <c:v>33.868833333333335</c:v>
                </c:pt>
                <c:pt idx="588">
                  <c:v>35.471000000000004</c:v>
                </c:pt>
                <c:pt idx="589">
                  <c:v>36.295499999999997</c:v>
                </c:pt>
                <c:pt idx="590">
                  <c:v>36.819499999999998</c:v>
                </c:pt>
                <c:pt idx="591">
                  <c:v>35.5075</c:v>
                </c:pt>
                <c:pt idx="592">
                  <c:v>34.058833333333332</c:v>
                </c:pt>
                <c:pt idx="593">
                  <c:v>32.963000000000001</c:v>
                </c:pt>
                <c:pt idx="594">
                  <c:v>31.846999999999998</c:v>
                </c:pt>
                <c:pt idx="595">
                  <c:v>30.946333333333332</c:v>
                </c:pt>
                <c:pt idx="596">
                  <c:v>29.986999999999998</c:v>
                </c:pt>
                <c:pt idx="597">
                  <c:v>29.019833333333334</c:v>
                </c:pt>
                <c:pt idx="598">
                  <c:v>28.158999999999995</c:v>
                </c:pt>
                <c:pt idx="599">
                  <c:v>27.337333333333333</c:v>
                </c:pt>
                <c:pt idx="600">
                  <c:v>26.634333333333331</c:v>
                </c:pt>
                <c:pt idx="601">
                  <c:v>25.967333333333332</c:v>
                </c:pt>
                <c:pt idx="602">
                  <c:v>25.367499999999996</c:v>
                </c:pt>
                <c:pt idx="603">
                  <c:v>24.786333333333335</c:v>
                </c:pt>
                <c:pt idx="604">
                  <c:v>24.206666666666667</c:v>
                </c:pt>
                <c:pt idx="605">
                  <c:v>23.708833333333331</c:v>
                </c:pt>
                <c:pt idx="606">
                  <c:v>23.356000000000005</c:v>
                </c:pt>
                <c:pt idx="607">
                  <c:v>24.5945</c:v>
                </c:pt>
                <c:pt idx="608">
                  <c:v>28.016000000000002</c:v>
                </c:pt>
                <c:pt idx="609">
                  <c:v>31.988166666666661</c:v>
                </c:pt>
                <c:pt idx="610">
                  <c:v>35.478000000000002</c:v>
                </c:pt>
                <c:pt idx="611">
                  <c:v>37.863666666666667</c:v>
                </c:pt>
                <c:pt idx="612">
                  <c:v>39.096000000000004</c:v>
                </c:pt>
                <c:pt idx="613">
                  <c:v>41.654833333333336</c:v>
                </c:pt>
                <c:pt idx="614">
                  <c:v>36.303833333333337</c:v>
                </c:pt>
                <c:pt idx="615">
                  <c:v>34.103333333333339</c:v>
                </c:pt>
                <c:pt idx="616">
                  <c:v>30.023833333333329</c:v>
                </c:pt>
                <c:pt idx="617">
                  <c:v>26.78316666666667</c:v>
                </c:pt>
                <c:pt idx="618">
                  <c:v>25.351333333333333</c:v>
                </c:pt>
                <c:pt idx="619">
                  <c:v>25.044333333333331</c:v>
                </c:pt>
                <c:pt idx="620">
                  <c:v>24.254999999999999</c:v>
                </c:pt>
                <c:pt idx="621">
                  <c:v>23.82116666666667</c:v>
                </c:pt>
                <c:pt idx="622">
                  <c:v>23.933833333333336</c:v>
                </c:pt>
                <c:pt idx="623">
                  <c:v>23.708666666666669</c:v>
                </c:pt>
                <c:pt idx="624">
                  <c:v>23.901500000000002</c:v>
                </c:pt>
                <c:pt idx="625">
                  <c:v>24.094333333333335</c:v>
                </c:pt>
                <c:pt idx="626">
                  <c:v>24.094333333333335</c:v>
                </c:pt>
                <c:pt idx="627">
                  <c:v>23.965999999999998</c:v>
                </c:pt>
                <c:pt idx="628">
                  <c:v>24.078166666666664</c:v>
                </c:pt>
                <c:pt idx="629">
                  <c:v>23.965500000000002</c:v>
                </c:pt>
                <c:pt idx="630">
                  <c:v>23.965666666666664</c:v>
                </c:pt>
                <c:pt idx="631">
                  <c:v>25.936000000000003</c:v>
                </c:pt>
                <c:pt idx="632">
                  <c:v>30.141333333333336</c:v>
                </c:pt>
                <c:pt idx="633">
                  <c:v>32.006399999999999</c:v>
                </c:pt>
                <c:pt idx="634">
                  <c:v>33.765333333333338</c:v>
                </c:pt>
                <c:pt idx="635">
                  <c:v>42.394500000000001</c:v>
                </c:pt>
                <c:pt idx="636">
                  <c:v>43.101166666666671</c:v>
                </c:pt>
                <c:pt idx="637">
                  <c:v>42.371833333333335</c:v>
                </c:pt>
                <c:pt idx="638">
                  <c:v>34.024000000000001</c:v>
                </c:pt>
                <c:pt idx="639">
                  <c:v>28.208833333333331</c:v>
                </c:pt>
                <c:pt idx="640">
                  <c:v>28.456833333333332</c:v>
                </c:pt>
                <c:pt idx="641">
                  <c:v>26.781833333333338</c:v>
                </c:pt>
                <c:pt idx="642">
                  <c:v>25.707666666666668</c:v>
                </c:pt>
                <c:pt idx="643">
                  <c:v>25.383833333333332</c:v>
                </c:pt>
                <c:pt idx="644">
                  <c:v>25.691500000000001</c:v>
                </c:pt>
                <c:pt idx="645">
                  <c:v>26.178666666666661</c:v>
                </c:pt>
                <c:pt idx="646">
                  <c:v>26.064666666666671</c:v>
                </c:pt>
                <c:pt idx="647">
                  <c:v>25.918500000000005</c:v>
                </c:pt>
                <c:pt idx="648">
                  <c:v>25.724</c:v>
                </c:pt>
                <c:pt idx="649">
                  <c:v>25.496833333333331</c:v>
                </c:pt>
                <c:pt idx="650">
                  <c:v>25.319000000000003</c:v>
                </c:pt>
                <c:pt idx="651">
                  <c:v>25.173500000000004</c:v>
                </c:pt>
                <c:pt idx="652">
                  <c:v>24.995666666666668</c:v>
                </c:pt>
                <c:pt idx="653">
                  <c:v>24.867000000000001</c:v>
                </c:pt>
                <c:pt idx="654">
                  <c:v>24.738</c:v>
                </c:pt>
                <c:pt idx="655">
                  <c:v>24.883166666666671</c:v>
                </c:pt>
                <c:pt idx="656">
                  <c:v>25.319000000000003</c:v>
                </c:pt>
                <c:pt idx="657">
                  <c:v>25.399833333333333</c:v>
                </c:pt>
                <c:pt idx="658">
                  <c:v>26.048500000000001</c:v>
                </c:pt>
                <c:pt idx="659">
                  <c:v>27.125</c:v>
                </c:pt>
                <c:pt idx="660">
                  <c:v>27.796666666666667</c:v>
                </c:pt>
                <c:pt idx="661">
                  <c:v>28.290999999999997</c:v>
                </c:pt>
                <c:pt idx="662">
                  <c:v>28.671166666666668</c:v>
                </c:pt>
                <c:pt idx="663">
                  <c:v>28.936333333333334</c:v>
                </c:pt>
                <c:pt idx="664">
                  <c:v>28.886333333333337</c:v>
                </c:pt>
                <c:pt idx="665">
                  <c:v>28.787000000000006</c:v>
                </c:pt>
                <c:pt idx="666">
                  <c:v>28.356999999999999</c:v>
                </c:pt>
                <c:pt idx="667">
                  <c:v>27.862333333333336</c:v>
                </c:pt>
                <c:pt idx="668">
                  <c:v>27.419166666666669</c:v>
                </c:pt>
                <c:pt idx="669">
                  <c:v>27.042333333333335</c:v>
                </c:pt>
                <c:pt idx="670">
                  <c:v>26.683000000000003</c:v>
                </c:pt>
                <c:pt idx="671">
                  <c:v>26.471500000000002</c:v>
                </c:pt>
                <c:pt idx="672">
                  <c:v>26.259833333333336</c:v>
                </c:pt>
                <c:pt idx="673">
                  <c:v>26.016000000000002</c:v>
                </c:pt>
                <c:pt idx="674">
                  <c:v>25.837333333333333</c:v>
                </c:pt>
                <c:pt idx="675">
                  <c:v>25.675333333333331</c:v>
                </c:pt>
                <c:pt idx="676">
                  <c:v>25.480666666666668</c:v>
                </c:pt>
                <c:pt idx="677">
                  <c:v>25.351333333333333</c:v>
                </c:pt>
                <c:pt idx="678">
                  <c:v>25.222000000000005</c:v>
                </c:pt>
                <c:pt idx="679">
                  <c:v>25.189666666666671</c:v>
                </c:pt>
                <c:pt idx="680">
                  <c:v>25.222000000000005</c:v>
                </c:pt>
                <c:pt idx="681">
                  <c:v>25.497166666666669</c:v>
                </c:pt>
                <c:pt idx="682">
                  <c:v>26.406499999999998</c:v>
                </c:pt>
                <c:pt idx="683">
                  <c:v>27.452166666666667</c:v>
                </c:pt>
                <c:pt idx="684">
                  <c:v>27.730999999999998</c:v>
                </c:pt>
                <c:pt idx="685">
                  <c:v>28.2745</c:v>
                </c:pt>
                <c:pt idx="686">
                  <c:v>28.489000000000001</c:v>
                </c:pt>
                <c:pt idx="687">
                  <c:v>28.555000000000003</c:v>
                </c:pt>
                <c:pt idx="688">
                  <c:v>28.389999999999997</c:v>
                </c:pt>
                <c:pt idx="689">
                  <c:v>27.502166666666668</c:v>
                </c:pt>
                <c:pt idx="690">
                  <c:v>26.617666666666665</c:v>
                </c:pt>
                <c:pt idx="691">
                  <c:v>26.536333333333335</c:v>
                </c:pt>
                <c:pt idx="692">
                  <c:v>26.145999999999997</c:v>
                </c:pt>
                <c:pt idx="693">
                  <c:v>25.78883333333334</c:v>
                </c:pt>
                <c:pt idx="694">
                  <c:v>25.626333333333335</c:v>
                </c:pt>
                <c:pt idx="695">
                  <c:v>25.561499999999999</c:v>
                </c:pt>
                <c:pt idx="696">
                  <c:v>25.432166666666664</c:v>
                </c:pt>
                <c:pt idx="697">
                  <c:v>25.335166666666666</c:v>
                </c:pt>
                <c:pt idx="698">
                  <c:v>25.238166666666668</c:v>
                </c:pt>
                <c:pt idx="699">
                  <c:v>25.125</c:v>
                </c:pt>
                <c:pt idx="700">
                  <c:v>25.028000000000002</c:v>
                </c:pt>
                <c:pt idx="701">
                  <c:v>24.947166666666671</c:v>
                </c:pt>
                <c:pt idx="702">
                  <c:v>24.851000000000003</c:v>
                </c:pt>
                <c:pt idx="703">
                  <c:v>24.835000000000004</c:v>
                </c:pt>
                <c:pt idx="704">
                  <c:v>24.931166666666666</c:v>
                </c:pt>
                <c:pt idx="705">
                  <c:v>25.141166666666667</c:v>
                </c:pt>
                <c:pt idx="706">
                  <c:v>25.302833333333336</c:v>
                </c:pt>
                <c:pt idx="707">
                  <c:v>25.351333333333333</c:v>
                </c:pt>
                <c:pt idx="708">
                  <c:v>25.399833333333333</c:v>
                </c:pt>
                <c:pt idx="709">
                  <c:v>25.383666666666667</c:v>
                </c:pt>
                <c:pt idx="710">
                  <c:v>25.286666666666665</c:v>
                </c:pt>
                <c:pt idx="711">
                  <c:v>25.092833333333335</c:v>
                </c:pt>
                <c:pt idx="712">
                  <c:v>24.835000000000004</c:v>
                </c:pt>
                <c:pt idx="713">
                  <c:v>24.835000000000004</c:v>
                </c:pt>
                <c:pt idx="714">
                  <c:v>24.851000000000003</c:v>
                </c:pt>
                <c:pt idx="715">
                  <c:v>24.835000000000004</c:v>
                </c:pt>
                <c:pt idx="716">
                  <c:v>24.770333333333337</c:v>
                </c:pt>
                <c:pt idx="717">
                  <c:v>24.705666666666669</c:v>
                </c:pt>
                <c:pt idx="718">
                  <c:v>24.641000000000002</c:v>
                </c:pt>
                <c:pt idx="719">
                  <c:v>24.545000000000002</c:v>
                </c:pt>
                <c:pt idx="720">
                  <c:v>24.496499999999997</c:v>
                </c:pt>
                <c:pt idx="721">
                  <c:v>24.431833333333334</c:v>
                </c:pt>
                <c:pt idx="722">
                  <c:v>24.367166666666666</c:v>
                </c:pt>
                <c:pt idx="723">
                  <c:v>24.350999999999999</c:v>
                </c:pt>
                <c:pt idx="724">
                  <c:v>24.270999999999997</c:v>
                </c:pt>
                <c:pt idx="725">
                  <c:v>24.206500000000002</c:v>
                </c:pt>
                <c:pt idx="726">
                  <c:v>24.158000000000001</c:v>
                </c:pt>
                <c:pt idx="727">
                  <c:v>24.190333333333331</c:v>
                </c:pt>
                <c:pt idx="728">
                  <c:v>24.593</c:v>
                </c:pt>
                <c:pt idx="729">
                  <c:v>25.108833333333337</c:v>
                </c:pt>
                <c:pt idx="730">
                  <c:v>25.448333333333334</c:v>
                </c:pt>
                <c:pt idx="731">
                  <c:v>26.081166666666665</c:v>
                </c:pt>
                <c:pt idx="732">
                  <c:v>26.324833333333334</c:v>
                </c:pt>
                <c:pt idx="733">
                  <c:v>26.1785</c:v>
                </c:pt>
                <c:pt idx="734">
                  <c:v>25.254999999999999</c:v>
                </c:pt>
                <c:pt idx="735">
                  <c:v>24.496500000000001</c:v>
                </c:pt>
                <c:pt idx="736">
                  <c:v>24.528833333333335</c:v>
                </c:pt>
                <c:pt idx="737">
                  <c:v>24.641000000000002</c:v>
                </c:pt>
                <c:pt idx="738">
                  <c:v>24.705666666666669</c:v>
                </c:pt>
                <c:pt idx="739">
                  <c:v>24.738</c:v>
                </c:pt>
                <c:pt idx="740">
                  <c:v>24.689499999999999</c:v>
                </c:pt>
                <c:pt idx="741">
                  <c:v>24.609000000000005</c:v>
                </c:pt>
                <c:pt idx="742">
                  <c:v>24.528833333333335</c:v>
                </c:pt>
                <c:pt idx="743">
                  <c:v>24.431833333333334</c:v>
                </c:pt>
                <c:pt idx="744">
                  <c:v>24.318999999999999</c:v>
                </c:pt>
                <c:pt idx="745">
                  <c:v>24.206500000000002</c:v>
                </c:pt>
                <c:pt idx="746">
                  <c:v>24.078000000000003</c:v>
                </c:pt>
                <c:pt idx="747">
                  <c:v>23.982000000000003</c:v>
                </c:pt>
                <c:pt idx="748">
                  <c:v>23.917666666666673</c:v>
                </c:pt>
                <c:pt idx="749">
                  <c:v>23.660999999999998</c:v>
                </c:pt>
                <c:pt idx="750">
                  <c:v>23.532499999999999</c:v>
                </c:pt>
                <c:pt idx="751">
                  <c:v>23.500166666666669</c:v>
                </c:pt>
                <c:pt idx="752">
                  <c:v>23.645</c:v>
                </c:pt>
                <c:pt idx="753">
                  <c:v>23.981666666666666</c:v>
                </c:pt>
                <c:pt idx="754">
                  <c:v>24.06216666666667</c:v>
                </c:pt>
                <c:pt idx="755">
                  <c:v>24.560666666666673</c:v>
                </c:pt>
                <c:pt idx="756">
                  <c:v>24.802499999999998</c:v>
                </c:pt>
                <c:pt idx="757">
                  <c:v>25.060333333333336</c:v>
                </c:pt>
                <c:pt idx="758">
                  <c:v>25.383666666666667</c:v>
                </c:pt>
                <c:pt idx="759">
                  <c:v>25.545333333333335</c:v>
                </c:pt>
                <c:pt idx="760">
                  <c:v>25.659000000000002</c:v>
                </c:pt>
                <c:pt idx="761">
                  <c:v>25.724166666666665</c:v>
                </c:pt>
                <c:pt idx="762">
                  <c:v>25.805000000000003</c:v>
                </c:pt>
                <c:pt idx="763">
                  <c:v>25.8535</c:v>
                </c:pt>
                <c:pt idx="764">
                  <c:v>25.901999999999997</c:v>
                </c:pt>
                <c:pt idx="765">
                  <c:v>25.805000000000007</c:v>
                </c:pt>
                <c:pt idx="766">
                  <c:v>25.642666666666667</c:v>
                </c:pt>
                <c:pt idx="767">
                  <c:v>25.464500000000001</c:v>
                </c:pt>
                <c:pt idx="768">
                  <c:v>25.286666666666665</c:v>
                </c:pt>
                <c:pt idx="769">
                  <c:v>25.141166666666667</c:v>
                </c:pt>
                <c:pt idx="770">
                  <c:v>24.931166666666666</c:v>
                </c:pt>
                <c:pt idx="771">
                  <c:v>24.770333333333337</c:v>
                </c:pt>
                <c:pt idx="772">
                  <c:v>24.625166666666672</c:v>
                </c:pt>
                <c:pt idx="773">
                  <c:v>24.496499999999997</c:v>
                </c:pt>
                <c:pt idx="774">
                  <c:v>24.399500000000003</c:v>
                </c:pt>
                <c:pt idx="775">
                  <c:v>24.448000000000004</c:v>
                </c:pt>
                <c:pt idx="776">
                  <c:v>24.705833333333334</c:v>
                </c:pt>
                <c:pt idx="777">
                  <c:v>25.012</c:v>
                </c:pt>
                <c:pt idx="778">
                  <c:v>25.319000000000003</c:v>
                </c:pt>
                <c:pt idx="779">
                  <c:v>25.691333333333333</c:v>
                </c:pt>
                <c:pt idx="780">
                  <c:v>26.194500000000001</c:v>
                </c:pt>
                <c:pt idx="781">
                  <c:v>26.552833333333336</c:v>
                </c:pt>
                <c:pt idx="782">
                  <c:v>26.928000000000001</c:v>
                </c:pt>
                <c:pt idx="783">
                  <c:v>27.272000000000002</c:v>
                </c:pt>
                <c:pt idx="784">
                  <c:v>27.272000000000002</c:v>
                </c:pt>
                <c:pt idx="785">
                  <c:v>27.320999999999998</c:v>
                </c:pt>
                <c:pt idx="786">
                  <c:v>27.37</c:v>
                </c:pt>
                <c:pt idx="787">
                  <c:v>27.386333333333337</c:v>
                </c:pt>
                <c:pt idx="788">
                  <c:v>27.37</c:v>
                </c:pt>
                <c:pt idx="789">
                  <c:v>27.239000000000001</c:v>
                </c:pt>
                <c:pt idx="790">
                  <c:v>27.042333333333332</c:v>
                </c:pt>
                <c:pt idx="791">
                  <c:v>26.813666666666666</c:v>
                </c:pt>
                <c:pt idx="792">
                  <c:v>26.569000000000003</c:v>
                </c:pt>
                <c:pt idx="793">
                  <c:v>26.341166666666666</c:v>
                </c:pt>
                <c:pt idx="794">
                  <c:v>26.113499999999998</c:v>
                </c:pt>
                <c:pt idx="795">
                  <c:v>25.885999999999999</c:v>
                </c:pt>
                <c:pt idx="796">
                  <c:v>25.675166666666669</c:v>
                </c:pt>
                <c:pt idx="797">
                  <c:v>25.496833333333331</c:v>
                </c:pt>
                <c:pt idx="798">
                  <c:v>25.335166666666666</c:v>
                </c:pt>
                <c:pt idx="799">
                  <c:v>25.238166666666668</c:v>
                </c:pt>
                <c:pt idx="800">
                  <c:v>25.189666666666668</c:v>
                </c:pt>
                <c:pt idx="801">
                  <c:v>25.335166666666666</c:v>
                </c:pt>
                <c:pt idx="802">
                  <c:v>25.643000000000001</c:v>
                </c:pt>
                <c:pt idx="803">
                  <c:v>26.24366666666667</c:v>
                </c:pt>
                <c:pt idx="804">
                  <c:v>26.699333333333339</c:v>
                </c:pt>
                <c:pt idx="805">
                  <c:v>27.157</c:v>
                </c:pt>
                <c:pt idx="806">
                  <c:v>27.140499999999999</c:v>
                </c:pt>
                <c:pt idx="807">
                  <c:v>27.28833333333333</c:v>
                </c:pt>
                <c:pt idx="808">
                  <c:v>27.337166666666672</c:v>
                </c:pt>
                <c:pt idx="809">
                  <c:v>26.960666666666668</c:v>
                </c:pt>
                <c:pt idx="810">
                  <c:v>26.585333333333335</c:v>
                </c:pt>
                <c:pt idx="811">
                  <c:v>26.259666666666664</c:v>
                </c:pt>
                <c:pt idx="812">
                  <c:v>25.902333333333335</c:v>
                </c:pt>
                <c:pt idx="813">
                  <c:v>25.659000000000002</c:v>
                </c:pt>
                <c:pt idx="814">
                  <c:v>25.513000000000005</c:v>
                </c:pt>
                <c:pt idx="815">
                  <c:v>25.335166666666666</c:v>
                </c:pt>
                <c:pt idx="816">
                  <c:v>25.270499999999998</c:v>
                </c:pt>
                <c:pt idx="817">
                  <c:v>25.222000000000005</c:v>
                </c:pt>
                <c:pt idx="818">
                  <c:v>25.125</c:v>
                </c:pt>
                <c:pt idx="819">
                  <c:v>25.125</c:v>
                </c:pt>
                <c:pt idx="820">
                  <c:v>25.060333333333336</c:v>
                </c:pt>
                <c:pt idx="821">
                  <c:v>25.011833333333339</c:v>
                </c:pt>
                <c:pt idx="822">
                  <c:v>24.947166666666664</c:v>
                </c:pt>
                <c:pt idx="823">
                  <c:v>24.561000000000003</c:v>
                </c:pt>
                <c:pt idx="824">
                  <c:v>24.545000000000002</c:v>
                </c:pt>
                <c:pt idx="825">
                  <c:v>24.641000000000002</c:v>
                </c:pt>
                <c:pt idx="826">
                  <c:v>24.657166666666669</c:v>
                </c:pt>
                <c:pt idx="827">
                  <c:v>24.463999999999999</c:v>
                </c:pt>
                <c:pt idx="828">
                  <c:v>24.512666666666671</c:v>
                </c:pt>
                <c:pt idx="829">
                  <c:v>24.561000000000003</c:v>
                </c:pt>
                <c:pt idx="830">
                  <c:v>24.609000000000005</c:v>
                </c:pt>
                <c:pt idx="831">
                  <c:v>24.641000000000002</c:v>
                </c:pt>
                <c:pt idx="832">
                  <c:v>24.641000000000002</c:v>
                </c:pt>
                <c:pt idx="833">
                  <c:v>24.705666666666669</c:v>
                </c:pt>
                <c:pt idx="834">
                  <c:v>24.770333333333337</c:v>
                </c:pt>
                <c:pt idx="835">
                  <c:v>24.818833333333334</c:v>
                </c:pt>
                <c:pt idx="836">
                  <c:v>24.835000000000004</c:v>
                </c:pt>
                <c:pt idx="837">
                  <c:v>24.835000000000004</c:v>
                </c:pt>
                <c:pt idx="838">
                  <c:v>24.738</c:v>
                </c:pt>
                <c:pt idx="839">
                  <c:v>24.738</c:v>
                </c:pt>
                <c:pt idx="840">
                  <c:v>24.721833333333336</c:v>
                </c:pt>
                <c:pt idx="841">
                  <c:v>24.641000000000002</c:v>
                </c:pt>
                <c:pt idx="842">
                  <c:v>24.545000000000002</c:v>
                </c:pt>
                <c:pt idx="843">
                  <c:v>24.480333333333334</c:v>
                </c:pt>
                <c:pt idx="844">
                  <c:v>24.334999999999997</c:v>
                </c:pt>
                <c:pt idx="845">
                  <c:v>24.238833333333332</c:v>
                </c:pt>
                <c:pt idx="846">
                  <c:v>24.126000000000005</c:v>
                </c:pt>
                <c:pt idx="847">
                  <c:v>24.142166666666668</c:v>
                </c:pt>
                <c:pt idx="848">
                  <c:v>24.544500000000003</c:v>
                </c:pt>
                <c:pt idx="849">
                  <c:v>24.882999999999999</c:v>
                </c:pt>
                <c:pt idx="850">
                  <c:v>25.189666666666668</c:v>
                </c:pt>
                <c:pt idx="851">
                  <c:v>26.048500000000001</c:v>
                </c:pt>
                <c:pt idx="852">
                  <c:v>26.846333333333334</c:v>
                </c:pt>
                <c:pt idx="853">
                  <c:v>27.648833333333332</c:v>
                </c:pt>
                <c:pt idx="854">
                  <c:v>28.390166666666669</c:v>
                </c:pt>
                <c:pt idx="855">
                  <c:v>28.936333333333337</c:v>
                </c:pt>
                <c:pt idx="856">
                  <c:v>29.085999999999999</c:v>
                </c:pt>
                <c:pt idx="857">
                  <c:v>29.285333333333337</c:v>
                </c:pt>
                <c:pt idx="858">
                  <c:v>29.418666666666667</c:v>
                </c:pt>
                <c:pt idx="859">
                  <c:v>29.551999999999996</c:v>
                </c:pt>
                <c:pt idx="860">
                  <c:v>29.701999999999998</c:v>
                </c:pt>
                <c:pt idx="861">
                  <c:v>29.718833333333336</c:v>
                </c:pt>
                <c:pt idx="862">
                  <c:v>29.418666666666667</c:v>
                </c:pt>
                <c:pt idx="863">
                  <c:v>29.00266666666667</c:v>
                </c:pt>
                <c:pt idx="864">
                  <c:v>28.605</c:v>
                </c:pt>
                <c:pt idx="865">
                  <c:v>28.257999999999996</c:v>
                </c:pt>
                <c:pt idx="866">
                  <c:v>27.977500000000003</c:v>
                </c:pt>
                <c:pt idx="867">
                  <c:v>27.566833333333335</c:v>
                </c:pt>
                <c:pt idx="868">
                  <c:v>27.189833333333336</c:v>
                </c:pt>
                <c:pt idx="869">
                  <c:v>26.797333333333331</c:v>
                </c:pt>
                <c:pt idx="870">
                  <c:v>26.438833333333335</c:v>
                </c:pt>
                <c:pt idx="871">
                  <c:v>26.357333333333333</c:v>
                </c:pt>
                <c:pt idx="872">
                  <c:v>26.944500000000005</c:v>
                </c:pt>
                <c:pt idx="873">
                  <c:v>27.632499999999997</c:v>
                </c:pt>
                <c:pt idx="874">
                  <c:v>28.555833333333336</c:v>
                </c:pt>
                <c:pt idx="875">
                  <c:v>29.753000000000004</c:v>
                </c:pt>
                <c:pt idx="876">
                  <c:v>31.711833333333331</c:v>
                </c:pt>
                <c:pt idx="877">
                  <c:v>33.101333333333336</c:v>
                </c:pt>
                <c:pt idx="878">
                  <c:v>33.813166666666667</c:v>
                </c:pt>
                <c:pt idx="879">
                  <c:v>33.743666666666662</c:v>
                </c:pt>
                <c:pt idx="880">
                  <c:v>33.326000000000001</c:v>
                </c:pt>
                <c:pt idx="881">
                  <c:v>33.256666666666668</c:v>
                </c:pt>
                <c:pt idx="882">
                  <c:v>32.859000000000002</c:v>
                </c:pt>
                <c:pt idx="883">
                  <c:v>32.205500000000001</c:v>
                </c:pt>
                <c:pt idx="884">
                  <c:v>31.523</c:v>
                </c:pt>
                <c:pt idx="885">
                  <c:v>30.827833333333331</c:v>
                </c:pt>
                <c:pt idx="886">
                  <c:v>30.137833333333333</c:v>
                </c:pt>
                <c:pt idx="887">
                  <c:v>29.501999999999999</c:v>
                </c:pt>
                <c:pt idx="888">
                  <c:v>28.919833333333333</c:v>
                </c:pt>
                <c:pt idx="889">
                  <c:v>28.406666666666666</c:v>
                </c:pt>
                <c:pt idx="890">
                  <c:v>27.911833333333334</c:v>
                </c:pt>
                <c:pt idx="891">
                  <c:v>27.451999999999998</c:v>
                </c:pt>
                <c:pt idx="892">
                  <c:v>26.993333333333336</c:v>
                </c:pt>
                <c:pt idx="893">
                  <c:v>26.552833333333329</c:v>
                </c:pt>
                <c:pt idx="894">
                  <c:v>26.194666666666667</c:v>
                </c:pt>
                <c:pt idx="895">
                  <c:v>26.211000000000002</c:v>
                </c:pt>
                <c:pt idx="896">
                  <c:v>27.108166666666666</c:v>
                </c:pt>
                <c:pt idx="897">
                  <c:v>28.093500000000002</c:v>
                </c:pt>
                <c:pt idx="898">
                  <c:v>29.653166666666667</c:v>
                </c:pt>
                <c:pt idx="899">
                  <c:v>31.422166666666666</c:v>
                </c:pt>
                <c:pt idx="900">
                  <c:v>33.153500000000001</c:v>
                </c:pt>
                <c:pt idx="901">
                  <c:v>34.532499999999999</c:v>
                </c:pt>
                <c:pt idx="902">
                  <c:v>35.168500000000002</c:v>
                </c:pt>
                <c:pt idx="903">
                  <c:v>35.204500000000003</c:v>
                </c:pt>
                <c:pt idx="904">
                  <c:v>34.602499999999999</c:v>
                </c:pt>
                <c:pt idx="905">
                  <c:v>33.848666666666666</c:v>
                </c:pt>
                <c:pt idx="906">
                  <c:v>32.807500000000005</c:v>
                </c:pt>
                <c:pt idx="907">
                  <c:v>31.744499999999999</c:v>
                </c:pt>
                <c:pt idx="908">
                  <c:v>30.794166666666666</c:v>
                </c:pt>
                <c:pt idx="909">
                  <c:v>29.953333333333333</c:v>
                </c:pt>
                <c:pt idx="910">
                  <c:v>29.185666666666666</c:v>
                </c:pt>
                <c:pt idx="911">
                  <c:v>28.505833333333332</c:v>
                </c:pt>
                <c:pt idx="912">
                  <c:v>27.911833333333334</c:v>
                </c:pt>
                <c:pt idx="913">
                  <c:v>27.353666666666669</c:v>
                </c:pt>
                <c:pt idx="914">
                  <c:v>26.862666666666666</c:v>
                </c:pt>
                <c:pt idx="915">
                  <c:v>26.455000000000002</c:v>
                </c:pt>
                <c:pt idx="916">
                  <c:v>25.999833333333331</c:v>
                </c:pt>
                <c:pt idx="917">
                  <c:v>25.610333333333333</c:v>
                </c:pt>
                <c:pt idx="918">
                  <c:v>25.319000000000003</c:v>
                </c:pt>
                <c:pt idx="919">
                  <c:v>25.935500000000001</c:v>
                </c:pt>
                <c:pt idx="920">
                  <c:v>28.475666666666665</c:v>
                </c:pt>
                <c:pt idx="921">
                  <c:v>31.631166666666662</c:v>
                </c:pt>
                <c:pt idx="922">
                  <c:v>34.079833333333333</c:v>
                </c:pt>
                <c:pt idx="923">
                  <c:v>34.799333333333344</c:v>
                </c:pt>
                <c:pt idx="924">
                  <c:v>34.722000000000001</c:v>
                </c:pt>
                <c:pt idx="925">
                  <c:v>36.25716666666667</c:v>
                </c:pt>
                <c:pt idx="926">
                  <c:v>33.782833333333336</c:v>
                </c:pt>
                <c:pt idx="927">
                  <c:v>32.330333333333336</c:v>
                </c:pt>
                <c:pt idx="928">
                  <c:v>29.503833333333333</c:v>
                </c:pt>
                <c:pt idx="929">
                  <c:v>27.600333333333335</c:v>
                </c:pt>
                <c:pt idx="930">
                  <c:v>26.130166666666668</c:v>
                </c:pt>
                <c:pt idx="931">
                  <c:v>25.318999999999999</c:v>
                </c:pt>
                <c:pt idx="932">
                  <c:v>24.786333333333335</c:v>
                </c:pt>
                <c:pt idx="933">
                  <c:v>24.480166666666666</c:v>
                </c:pt>
                <c:pt idx="934">
                  <c:v>24.03</c:v>
                </c:pt>
                <c:pt idx="935">
                  <c:v>23.757000000000001</c:v>
                </c:pt>
                <c:pt idx="936">
                  <c:v>23.516500000000004</c:v>
                </c:pt>
                <c:pt idx="937">
                  <c:v>23.244</c:v>
                </c:pt>
                <c:pt idx="938">
                  <c:v>23.500333333333334</c:v>
                </c:pt>
                <c:pt idx="939">
                  <c:v>23.596833333333336</c:v>
                </c:pt>
                <c:pt idx="940">
                  <c:v>23.196000000000002</c:v>
                </c:pt>
                <c:pt idx="941">
                  <c:v>22.924000000000003</c:v>
                </c:pt>
                <c:pt idx="942">
                  <c:v>23.100333333333335</c:v>
                </c:pt>
                <c:pt idx="943">
                  <c:v>28.276166666666668</c:v>
                </c:pt>
                <c:pt idx="944">
                  <c:v>40.822000000000003</c:v>
                </c:pt>
                <c:pt idx="945">
                  <c:v>46.562999999999995</c:v>
                </c:pt>
                <c:pt idx="946">
                  <c:v>39.203000000000003</c:v>
                </c:pt>
                <c:pt idx="947">
                  <c:v>36.109166666666674</c:v>
                </c:pt>
                <c:pt idx="948">
                  <c:v>32.50983333333334</c:v>
                </c:pt>
                <c:pt idx="949">
                  <c:v>42.598833333333339</c:v>
                </c:pt>
                <c:pt idx="950">
                  <c:v>30.663499999999999</c:v>
                </c:pt>
                <c:pt idx="951">
                  <c:v>32.436166666666672</c:v>
                </c:pt>
                <c:pt idx="952">
                  <c:v>27.78316666666667</c:v>
                </c:pt>
                <c:pt idx="953">
                  <c:v>27.468333333333334</c:v>
                </c:pt>
                <c:pt idx="954">
                  <c:v>27.321000000000002</c:v>
                </c:pt>
                <c:pt idx="955">
                  <c:v>27.124166666666667</c:v>
                </c:pt>
                <c:pt idx="956">
                  <c:v>26.879000000000001</c:v>
                </c:pt>
                <c:pt idx="957">
                  <c:v>26.634166666666669</c:v>
                </c:pt>
                <c:pt idx="958">
                  <c:v>26.406333333333333</c:v>
                </c:pt>
                <c:pt idx="959">
                  <c:v>26.146000000000001</c:v>
                </c:pt>
                <c:pt idx="960">
                  <c:v>25.918500000000005</c:v>
                </c:pt>
                <c:pt idx="961">
                  <c:v>25.675166666666669</c:v>
                </c:pt>
                <c:pt idx="962">
                  <c:v>25.416</c:v>
                </c:pt>
                <c:pt idx="963">
                  <c:v>25.141166666666667</c:v>
                </c:pt>
                <c:pt idx="964">
                  <c:v>24.882999999999999</c:v>
                </c:pt>
                <c:pt idx="965">
                  <c:v>24.593000000000004</c:v>
                </c:pt>
                <c:pt idx="966">
                  <c:v>24.335166666666666</c:v>
                </c:pt>
                <c:pt idx="967">
                  <c:v>24.415833333333335</c:v>
                </c:pt>
                <c:pt idx="968">
                  <c:v>25.189833333333329</c:v>
                </c:pt>
                <c:pt idx="969">
                  <c:v>26.292666666666666</c:v>
                </c:pt>
                <c:pt idx="970">
                  <c:v>27.38666666666667</c:v>
                </c:pt>
                <c:pt idx="971">
                  <c:v>28.821000000000002</c:v>
                </c:pt>
                <c:pt idx="972">
                  <c:v>29.869833333333332</c:v>
                </c:pt>
                <c:pt idx="973">
                  <c:v>31.098666666666663</c:v>
                </c:pt>
                <c:pt idx="974">
                  <c:v>31.659166666666668</c:v>
                </c:pt>
                <c:pt idx="975">
                  <c:v>32.102666666666671</c:v>
                </c:pt>
                <c:pt idx="976">
                  <c:v>32.273833333333336</c:v>
                </c:pt>
                <c:pt idx="977">
                  <c:v>32.154166666666669</c:v>
                </c:pt>
                <c:pt idx="978">
                  <c:v>31.812333333333331</c:v>
                </c:pt>
                <c:pt idx="979">
                  <c:v>30.997</c:v>
                </c:pt>
                <c:pt idx="980">
                  <c:v>30.104333333333333</c:v>
                </c:pt>
                <c:pt idx="981">
                  <c:v>29.352166666666665</c:v>
                </c:pt>
                <c:pt idx="982">
                  <c:v>28.5885</c:v>
                </c:pt>
                <c:pt idx="983">
                  <c:v>27.928333333333338</c:v>
                </c:pt>
                <c:pt idx="984">
                  <c:v>27.402833333333337</c:v>
                </c:pt>
                <c:pt idx="985">
                  <c:v>26.846333333333334</c:v>
                </c:pt>
                <c:pt idx="986">
                  <c:v>26.324999999999999</c:v>
                </c:pt>
                <c:pt idx="987">
                  <c:v>25.788833333333333</c:v>
                </c:pt>
                <c:pt idx="988">
                  <c:v>25.351333333333333</c:v>
                </c:pt>
                <c:pt idx="989">
                  <c:v>24.947500000000002</c:v>
                </c:pt>
                <c:pt idx="990">
                  <c:v>24.657333333333337</c:v>
                </c:pt>
                <c:pt idx="991">
                  <c:v>24.738</c:v>
                </c:pt>
                <c:pt idx="992">
                  <c:v>25.157333333333337</c:v>
                </c:pt>
                <c:pt idx="993">
                  <c:v>26.097499999999997</c:v>
                </c:pt>
                <c:pt idx="994">
                  <c:v>27.403000000000002</c:v>
                </c:pt>
                <c:pt idx="995">
                  <c:v>28.787000000000003</c:v>
                </c:pt>
                <c:pt idx="996">
                  <c:v>29.08583333333333</c:v>
                </c:pt>
                <c:pt idx="997">
                  <c:v>29.669333333333338</c:v>
                </c:pt>
                <c:pt idx="998">
                  <c:v>30.289000000000001</c:v>
                </c:pt>
                <c:pt idx="999">
                  <c:v>30.557999999999996</c:v>
                </c:pt>
                <c:pt idx="1000">
                  <c:v>30.423333333333332</c:v>
                </c:pt>
                <c:pt idx="1001">
                  <c:v>29.852833333333336</c:v>
                </c:pt>
                <c:pt idx="1002">
                  <c:v>29.036333333333335</c:v>
                </c:pt>
                <c:pt idx="1003">
                  <c:v>28.208666666666669</c:v>
                </c:pt>
                <c:pt idx="1004">
                  <c:v>27.632333333333335</c:v>
                </c:pt>
                <c:pt idx="1005">
                  <c:v>27.157</c:v>
                </c:pt>
                <c:pt idx="1006">
                  <c:v>26.699499999999997</c:v>
                </c:pt>
                <c:pt idx="1007">
                  <c:v>26.178666666666668</c:v>
                </c:pt>
                <c:pt idx="1008">
                  <c:v>25.723833333333335</c:v>
                </c:pt>
                <c:pt idx="1009">
                  <c:v>25.351333333333333</c:v>
                </c:pt>
                <c:pt idx="1010">
                  <c:v>25.012</c:v>
                </c:pt>
                <c:pt idx="1011">
                  <c:v>24.673666666666666</c:v>
                </c:pt>
                <c:pt idx="1012">
                  <c:v>24.302999999999997</c:v>
                </c:pt>
                <c:pt idx="1013">
                  <c:v>24.158000000000001</c:v>
                </c:pt>
                <c:pt idx="1014">
                  <c:v>24.126000000000001</c:v>
                </c:pt>
                <c:pt idx="1015">
                  <c:v>24.174166666666668</c:v>
                </c:pt>
                <c:pt idx="1016">
                  <c:v>24.641333333333336</c:v>
                </c:pt>
                <c:pt idx="1017">
                  <c:v>25.432166666666671</c:v>
                </c:pt>
                <c:pt idx="1018">
                  <c:v>26.374333333333336</c:v>
                </c:pt>
                <c:pt idx="1019">
                  <c:v>27.468666666666667</c:v>
                </c:pt>
                <c:pt idx="1020">
                  <c:v>28.853999999999999</c:v>
                </c:pt>
                <c:pt idx="1021">
                  <c:v>29.819666666666667</c:v>
                </c:pt>
                <c:pt idx="1022">
                  <c:v>30.811166666666665</c:v>
                </c:pt>
                <c:pt idx="1023">
                  <c:v>30.997</c:v>
                </c:pt>
                <c:pt idx="1024">
                  <c:v>30.423333333333332</c:v>
                </c:pt>
                <c:pt idx="1025">
                  <c:v>29.569166666666664</c:v>
                </c:pt>
                <c:pt idx="1026">
                  <c:v>28.572166666666664</c:v>
                </c:pt>
                <c:pt idx="1027">
                  <c:v>27.649000000000001</c:v>
                </c:pt>
                <c:pt idx="1028">
                  <c:v>26.879000000000001</c:v>
                </c:pt>
                <c:pt idx="1029">
                  <c:v>26.243666666666666</c:v>
                </c:pt>
                <c:pt idx="1030">
                  <c:v>25.707666666666665</c:v>
                </c:pt>
                <c:pt idx="1031">
                  <c:v>25.205833333333334</c:v>
                </c:pt>
                <c:pt idx="1032">
                  <c:v>24.689666666666668</c:v>
                </c:pt>
                <c:pt idx="1033">
                  <c:v>24.238666666666663</c:v>
                </c:pt>
                <c:pt idx="1034">
                  <c:v>23.837333333333333</c:v>
                </c:pt>
                <c:pt idx="1035">
                  <c:v>23.436166666666669</c:v>
                </c:pt>
                <c:pt idx="1036">
                  <c:v>23.099999999999998</c:v>
                </c:pt>
                <c:pt idx="1037">
                  <c:v>22.812333333333331</c:v>
                </c:pt>
                <c:pt idx="1038">
                  <c:v>22.525000000000006</c:v>
                </c:pt>
                <c:pt idx="1039">
                  <c:v>22.892333333333337</c:v>
                </c:pt>
                <c:pt idx="1040">
                  <c:v>24.368333333333336</c:v>
                </c:pt>
                <c:pt idx="1041">
                  <c:v>26.16333333333333</c:v>
                </c:pt>
                <c:pt idx="1042">
                  <c:v>28.392499999999998</c:v>
                </c:pt>
                <c:pt idx="1043">
                  <c:v>30.762333333333334</c:v>
                </c:pt>
                <c:pt idx="1044">
                  <c:v>32.981166666666667</c:v>
                </c:pt>
                <c:pt idx="1045">
                  <c:v>34.304499999999997</c:v>
                </c:pt>
                <c:pt idx="1046">
                  <c:v>34.691333333333333</c:v>
                </c:pt>
                <c:pt idx="1047">
                  <c:v>34.480333333333334</c:v>
                </c:pt>
                <c:pt idx="1048">
                  <c:v>33.361166666666669</c:v>
                </c:pt>
                <c:pt idx="1049">
                  <c:v>32.000999999999998</c:v>
                </c:pt>
                <c:pt idx="1050">
                  <c:v>30.676333333333336</c:v>
                </c:pt>
                <c:pt idx="1051">
                  <c:v>29.535499999999999</c:v>
                </c:pt>
                <c:pt idx="1052">
                  <c:v>28.671499999999998</c:v>
                </c:pt>
                <c:pt idx="1053">
                  <c:v>27.763999999999999</c:v>
                </c:pt>
                <c:pt idx="1054">
                  <c:v>27.124333333333329</c:v>
                </c:pt>
                <c:pt idx="1055">
                  <c:v>26.5365</c:v>
                </c:pt>
                <c:pt idx="1056">
                  <c:v>25.934833333333334</c:v>
                </c:pt>
                <c:pt idx="1057">
                  <c:v>25.38366666666667</c:v>
                </c:pt>
                <c:pt idx="1058">
                  <c:v>24.850666666666665</c:v>
                </c:pt>
                <c:pt idx="1059">
                  <c:v>24.367499999999996</c:v>
                </c:pt>
                <c:pt idx="1060">
                  <c:v>23.981666666666669</c:v>
                </c:pt>
                <c:pt idx="1061">
                  <c:v>23.644833333333334</c:v>
                </c:pt>
                <c:pt idx="1062">
                  <c:v>23.324000000000002</c:v>
                </c:pt>
                <c:pt idx="1063">
                  <c:v>23.95</c:v>
                </c:pt>
                <c:pt idx="1064">
                  <c:v>25.709166666666672</c:v>
                </c:pt>
                <c:pt idx="1065">
                  <c:v>27.864999999999998</c:v>
                </c:pt>
                <c:pt idx="1066">
                  <c:v>30.173500000000004</c:v>
                </c:pt>
                <c:pt idx="1067">
                  <c:v>32.328166666666661</c:v>
                </c:pt>
                <c:pt idx="1068">
                  <c:v>33.570166666666665</c:v>
                </c:pt>
                <c:pt idx="1069">
                  <c:v>34.603000000000002</c:v>
                </c:pt>
                <c:pt idx="1070">
                  <c:v>34.338833333333334</c:v>
                </c:pt>
                <c:pt idx="1071">
                  <c:v>33.553166666666662</c:v>
                </c:pt>
                <c:pt idx="1072">
                  <c:v>31.932999999999996</c:v>
                </c:pt>
                <c:pt idx="1073">
                  <c:v>30.356666666666666</c:v>
                </c:pt>
                <c:pt idx="1074">
                  <c:v>29.086333333333332</c:v>
                </c:pt>
                <c:pt idx="1075">
                  <c:v>27.994500000000002</c:v>
                </c:pt>
                <c:pt idx="1076">
                  <c:v>27.157166666666665</c:v>
                </c:pt>
                <c:pt idx="1077">
                  <c:v>26.341333333333335</c:v>
                </c:pt>
                <c:pt idx="1078">
                  <c:v>25.610500000000002</c:v>
                </c:pt>
                <c:pt idx="1079">
                  <c:v>24.947666666666667</c:v>
                </c:pt>
                <c:pt idx="1080">
                  <c:v>24.464000000000002</c:v>
                </c:pt>
                <c:pt idx="1081">
                  <c:v>24.174333333333333</c:v>
                </c:pt>
                <c:pt idx="1082">
                  <c:v>24.013833333333334</c:v>
                </c:pt>
                <c:pt idx="1083">
                  <c:v>23.788999999999998</c:v>
                </c:pt>
                <c:pt idx="1084">
                  <c:v>23.676999999999996</c:v>
                </c:pt>
                <c:pt idx="1085">
                  <c:v>23.452333333333339</c:v>
                </c:pt>
                <c:pt idx="1086">
                  <c:v>23.26</c:v>
                </c:pt>
                <c:pt idx="1087">
                  <c:v>24.110833333333332</c:v>
                </c:pt>
                <c:pt idx="1088">
                  <c:v>27.356000000000005</c:v>
                </c:pt>
                <c:pt idx="1089">
                  <c:v>30.711500000000001</c:v>
                </c:pt>
                <c:pt idx="1090">
                  <c:v>31.625500000000002</c:v>
                </c:pt>
                <c:pt idx="1091">
                  <c:v>33.054166666666667</c:v>
                </c:pt>
                <c:pt idx="1092">
                  <c:v>34.323333333333338</c:v>
                </c:pt>
                <c:pt idx="1093">
                  <c:v>32.997666666666667</c:v>
                </c:pt>
                <c:pt idx="1094">
                  <c:v>31.660166666666669</c:v>
                </c:pt>
                <c:pt idx="1095">
                  <c:v>29.921499999999998</c:v>
                </c:pt>
                <c:pt idx="1096">
                  <c:v>28.804000000000002</c:v>
                </c:pt>
                <c:pt idx="1097">
                  <c:v>27.764166666666672</c:v>
                </c:pt>
                <c:pt idx="1098">
                  <c:v>26.928000000000001</c:v>
                </c:pt>
                <c:pt idx="1099">
                  <c:v>26.325000000000003</c:v>
                </c:pt>
                <c:pt idx="1100">
                  <c:v>25.902333333333331</c:v>
                </c:pt>
                <c:pt idx="1101">
                  <c:v>25.513000000000002</c:v>
                </c:pt>
                <c:pt idx="1102">
                  <c:v>25.044166666666669</c:v>
                </c:pt>
                <c:pt idx="1103">
                  <c:v>24.448166666666665</c:v>
                </c:pt>
                <c:pt idx="1104">
                  <c:v>23.789166666666663</c:v>
                </c:pt>
                <c:pt idx="1105">
                  <c:v>23.644999999999996</c:v>
                </c:pt>
                <c:pt idx="1106">
                  <c:v>23.564833333333336</c:v>
                </c:pt>
                <c:pt idx="1107">
                  <c:v>23.116</c:v>
                </c:pt>
                <c:pt idx="1108">
                  <c:v>22.413333333333338</c:v>
                </c:pt>
                <c:pt idx="1109">
                  <c:v>22.333166666666667</c:v>
                </c:pt>
                <c:pt idx="1110">
                  <c:v>23.164833333333334</c:v>
                </c:pt>
                <c:pt idx="1111">
                  <c:v>26.813166666666671</c:v>
                </c:pt>
                <c:pt idx="1112">
                  <c:v>32.948666666666668</c:v>
                </c:pt>
                <c:pt idx="1113">
                  <c:v>40.441000000000003</c:v>
                </c:pt>
                <c:pt idx="1114">
                  <c:v>29.400000000000002</c:v>
                </c:pt>
                <c:pt idx="1115">
                  <c:v>32.383166666666661</c:v>
                </c:pt>
                <c:pt idx="1116">
                  <c:v>32.815999999999995</c:v>
                </c:pt>
                <c:pt idx="1117">
                  <c:v>30.313333333333336</c:v>
                </c:pt>
                <c:pt idx="1118">
                  <c:v>28.622833333333336</c:v>
                </c:pt>
                <c:pt idx="1119">
                  <c:v>28.32716666666667</c:v>
                </c:pt>
                <c:pt idx="1120">
                  <c:v>25.497666666666671</c:v>
                </c:pt>
                <c:pt idx="1121">
                  <c:v>24.721833333333336</c:v>
                </c:pt>
                <c:pt idx="1122">
                  <c:v>24.383666666666667</c:v>
                </c:pt>
                <c:pt idx="1123">
                  <c:v>23.965666666666667</c:v>
                </c:pt>
                <c:pt idx="1124">
                  <c:v>23.548666666666666</c:v>
                </c:pt>
                <c:pt idx="1125">
                  <c:v>23.292000000000002</c:v>
                </c:pt>
                <c:pt idx="1126">
                  <c:v>23.195999999999998</c:v>
                </c:pt>
                <c:pt idx="1127">
                  <c:v>23.004000000000001</c:v>
                </c:pt>
                <c:pt idx="1191">
                  <c:v>26.977166666666673</c:v>
                </c:pt>
                <c:pt idx="1192">
                  <c:v>27.353666666666669</c:v>
                </c:pt>
                <c:pt idx="1193">
                  <c:v>27.091333333333335</c:v>
                </c:pt>
                <c:pt idx="1194">
                  <c:v>26.781000000000002</c:v>
                </c:pt>
                <c:pt idx="1195">
                  <c:v>26.422499999999999</c:v>
                </c:pt>
                <c:pt idx="1196">
                  <c:v>26.146000000000001</c:v>
                </c:pt>
                <c:pt idx="1197">
                  <c:v>25.853666666666669</c:v>
                </c:pt>
                <c:pt idx="1198">
                  <c:v>25.561666666666667</c:v>
                </c:pt>
                <c:pt idx="1199">
                  <c:v>25.335166666666666</c:v>
                </c:pt>
                <c:pt idx="1200">
                  <c:v>25.157333333333337</c:v>
                </c:pt>
                <c:pt idx="1201">
                  <c:v>24.866833333333332</c:v>
                </c:pt>
                <c:pt idx="1202">
                  <c:v>24.689499999999999</c:v>
                </c:pt>
                <c:pt idx="1203">
                  <c:v>24.480333333333334</c:v>
                </c:pt>
                <c:pt idx="1204">
                  <c:v>24.302999999999997</c:v>
                </c:pt>
                <c:pt idx="1205">
                  <c:v>24.046000000000003</c:v>
                </c:pt>
                <c:pt idx="1206">
                  <c:v>23.869</c:v>
                </c:pt>
                <c:pt idx="1207">
                  <c:v>24.142166666666668</c:v>
                </c:pt>
                <c:pt idx="1208">
                  <c:v>24.544499999999999</c:v>
                </c:pt>
                <c:pt idx="1209">
                  <c:v>24.931333333333331</c:v>
                </c:pt>
                <c:pt idx="1210">
                  <c:v>25.432166666666664</c:v>
                </c:pt>
                <c:pt idx="1211">
                  <c:v>25.983666666666664</c:v>
                </c:pt>
                <c:pt idx="1212">
                  <c:v>26.764833333333332</c:v>
                </c:pt>
                <c:pt idx="1213">
                  <c:v>27.895833333333332</c:v>
                </c:pt>
                <c:pt idx="1214">
                  <c:v>28.88666666666667</c:v>
                </c:pt>
                <c:pt idx="1215">
                  <c:v>29.402000000000001</c:v>
                </c:pt>
                <c:pt idx="1216">
                  <c:v>29.53533333333333</c:v>
                </c:pt>
                <c:pt idx="1217">
                  <c:v>29.501999999999999</c:v>
                </c:pt>
                <c:pt idx="1218">
                  <c:v>29.65216666666667</c:v>
                </c:pt>
                <c:pt idx="1219">
                  <c:v>29.003166666666669</c:v>
                </c:pt>
                <c:pt idx="1220">
                  <c:v>28.14266666666666</c:v>
                </c:pt>
                <c:pt idx="1221">
                  <c:v>27.304500000000001</c:v>
                </c:pt>
                <c:pt idx="1222">
                  <c:v>26.601666666666663</c:v>
                </c:pt>
                <c:pt idx="1223">
                  <c:v>25.951166666666666</c:v>
                </c:pt>
                <c:pt idx="1224">
                  <c:v>25.367499999999996</c:v>
                </c:pt>
                <c:pt idx="1225">
                  <c:v>24.802499999999998</c:v>
                </c:pt>
                <c:pt idx="1226">
                  <c:v>24.319166666666664</c:v>
                </c:pt>
                <c:pt idx="1227">
                  <c:v>23.869333333333334</c:v>
                </c:pt>
                <c:pt idx="1228">
                  <c:v>23.516500000000004</c:v>
                </c:pt>
                <c:pt idx="1229">
                  <c:v>23.179999999999996</c:v>
                </c:pt>
                <c:pt idx="1230">
                  <c:v>22.876000000000001</c:v>
                </c:pt>
                <c:pt idx="1231">
                  <c:v>22.988166666666668</c:v>
                </c:pt>
                <c:pt idx="1232">
                  <c:v>24.126833333333334</c:v>
                </c:pt>
                <c:pt idx="1233">
                  <c:v>25.643333333333334</c:v>
                </c:pt>
                <c:pt idx="1234">
                  <c:v>27.502333333333336</c:v>
                </c:pt>
                <c:pt idx="1235">
                  <c:v>30.475333333333335</c:v>
                </c:pt>
                <c:pt idx="1236">
                  <c:v>32.155666666666669</c:v>
                </c:pt>
                <c:pt idx="1237">
                  <c:v>33.309000000000005</c:v>
                </c:pt>
                <c:pt idx="1238">
                  <c:v>34.110666666666667</c:v>
                </c:pt>
                <c:pt idx="1239">
                  <c:v>33.936166666666665</c:v>
                </c:pt>
                <c:pt idx="1240">
                  <c:v>33.170166666666667</c:v>
                </c:pt>
                <c:pt idx="1241">
                  <c:v>32.394333333333336</c:v>
                </c:pt>
                <c:pt idx="1242">
                  <c:v>31.353333333333335</c:v>
                </c:pt>
                <c:pt idx="1243">
                  <c:v>30.070999999999998</c:v>
                </c:pt>
                <c:pt idx="1244">
                  <c:v>28.936666666666667</c:v>
                </c:pt>
                <c:pt idx="1245">
                  <c:v>27.797000000000001</c:v>
                </c:pt>
                <c:pt idx="1246">
                  <c:v>26.993500000000001</c:v>
                </c:pt>
                <c:pt idx="1247">
                  <c:v>26.26</c:v>
                </c:pt>
                <c:pt idx="1248">
                  <c:v>25.642833333333332</c:v>
                </c:pt>
                <c:pt idx="1249">
                  <c:v>25.157333333333337</c:v>
                </c:pt>
                <c:pt idx="1250">
                  <c:v>24.738000000000003</c:v>
                </c:pt>
                <c:pt idx="1251">
                  <c:v>24.303166666666669</c:v>
                </c:pt>
                <c:pt idx="1252">
                  <c:v>23.853333333333335</c:v>
                </c:pt>
                <c:pt idx="1253">
                  <c:v>23.500333333333334</c:v>
                </c:pt>
                <c:pt idx="1254">
                  <c:v>23.132000000000001</c:v>
                </c:pt>
                <c:pt idx="1255">
                  <c:v>23.19616666666667</c:v>
                </c:pt>
                <c:pt idx="1256">
                  <c:v>24.771166666666669</c:v>
                </c:pt>
                <c:pt idx="1257">
                  <c:v>27.060333333333336</c:v>
                </c:pt>
                <c:pt idx="1258">
                  <c:v>29.421000000000003</c:v>
                </c:pt>
                <c:pt idx="1259">
                  <c:v>31.6615</c:v>
                </c:pt>
                <c:pt idx="1260">
                  <c:v>33.658666666666669</c:v>
                </c:pt>
                <c:pt idx="1261">
                  <c:v>35.027000000000001</c:v>
                </c:pt>
                <c:pt idx="1262">
                  <c:v>35.666833333333336</c:v>
                </c:pt>
                <c:pt idx="1263">
                  <c:v>35.205000000000005</c:v>
                </c:pt>
                <c:pt idx="1264">
                  <c:v>34.268499999999996</c:v>
                </c:pt>
                <c:pt idx="1265">
                  <c:v>32.808833333333332</c:v>
                </c:pt>
                <c:pt idx="1266">
                  <c:v>30.981333333333339</c:v>
                </c:pt>
                <c:pt idx="1267">
                  <c:v>29.319666666666667</c:v>
                </c:pt>
                <c:pt idx="1268">
                  <c:v>27.895999999999997</c:v>
                </c:pt>
                <c:pt idx="1269">
                  <c:v>26.748666666666665</c:v>
                </c:pt>
                <c:pt idx="1270">
                  <c:v>25.691500000000005</c:v>
                </c:pt>
                <c:pt idx="1271">
                  <c:v>24.7865</c:v>
                </c:pt>
                <c:pt idx="1272">
                  <c:v>24.029833333333332</c:v>
                </c:pt>
                <c:pt idx="1273">
                  <c:v>23.340166666666665</c:v>
                </c:pt>
                <c:pt idx="1274">
                  <c:v>22.828333333333333</c:v>
                </c:pt>
                <c:pt idx="1275">
                  <c:v>22.397166666666667</c:v>
                </c:pt>
                <c:pt idx="1276">
                  <c:v>21.998499999999996</c:v>
                </c:pt>
                <c:pt idx="1277">
                  <c:v>21.632500000000004</c:v>
                </c:pt>
                <c:pt idx="1278">
                  <c:v>21.298166666666667</c:v>
                </c:pt>
                <c:pt idx="1279">
                  <c:v>21.648500000000002</c:v>
                </c:pt>
                <c:pt idx="1280">
                  <c:v>23.935166666666664</c:v>
                </c:pt>
                <c:pt idx="1281">
                  <c:v>27.405833333333334</c:v>
                </c:pt>
                <c:pt idx="1282">
                  <c:v>30.781499999999998</c:v>
                </c:pt>
                <c:pt idx="1283">
                  <c:v>33.923166666666667</c:v>
                </c:pt>
                <c:pt idx="1284">
                  <c:v>35.848500000000001</c:v>
                </c:pt>
                <c:pt idx="1285">
                  <c:v>37.110166666666665</c:v>
                </c:pt>
                <c:pt idx="1286">
                  <c:v>37.037166666666671</c:v>
                </c:pt>
                <c:pt idx="1287">
                  <c:v>34.840833333333336</c:v>
                </c:pt>
                <c:pt idx="1288">
                  <c:v>31.254000000000001</c:v>
                </c:pt>
                <c:pt idx="1289">
                  <c:v>29.020500000000002</c:v>
                </c:pt>
                <c:pt idx="1290">
                  <c:v>27.125</c:v>
                </c:pt>
                <c:pt idx="1291">
                  <c:v>25.546000000000003</c:v>
                </c:pt>
                <c:pt idx="1292">
                  <c:v>24.287333333333333</c:v>
                </c:pt>
                <c:pt idx="1293">
                  <c:v>23.308333333333337</c:v>
                </c:pt>
                <c:pt idx="1294">
                  <c:v>22.604833333333335</c:v>
                </c:pt>
                <c:pt idx="1295">
                  <c:v>21.584666666666667</c:v>
                </c:pt>
                <c:pt idx="1296">
                  <c:v>21.075333333333337</c:v>
                </c:pt>
                <c:pt idx="1297">
                  <c:v>20.424166666666668</c:v>
                </c:pt>
                <c:pt idx="1298">
                  <c:v>19.519666666666669</c:v>
                </c:pt>
                <c:pt idx="1299">
                  <c:v>18.7745</c:v>
                </c:pt>
                <c:pt idx="1300">
                  <c:v>18.23566666666667</c:v>
                </c:pt>
                <c:pt idx="1301">
                  <c:v>17.855</c:v>
                </c:pt>
                <c:pt idx="1302">
                  <c:v>17.997666666666671</c:v>
                </c:pt>
                <c:pt idx="1303">
                  <c:v>21.643166666666669</c:v>
                </c:pt>
                <c:pt idx="1304">
                  <c:v>34.002666666666663</c:v>
                </c:pt>
                <c:pt idx="1305">
                  <c:v>42.144833333333338</c:v>
                </c:pt>
                <c:pt idx="1306">
                  <c:v>45.370000000000005</c:v>
                </c:pt>
                <c:pt idx="1307">
                  <c:v>47.130333333333333</c:v>
                </c:pt>
                <c:pt idx="1308">
                  <c:v>45.917833333333334</c:v>
                </c:pt>
                <c:pt idx="1309">
                  <c:v>41.886333333333333</c:v>
                </c:pt>
                <c:pt idx="1310">
                  <c:v>40.058</c:v>
                </c:pt>
                <c:pt idx="1311">
                  <c:v>34.542833333333327</c:v>
                </c:pt>
                <c:pt idx="1312">
                  <c:v>29.941166666666664</c:v>
                </c:pt>
                <c:pt idx="1313">
                  <c:v>25.631833333333333</c:v>
                </c:pt>
                <c:pt idx="1314">
                  <c:v>23.132166666666667</c:v>
                </c:pt>
                <c:pt idx="1315">
                  <c:v>22.0625</c:v>
                </c:pt>
                <c:pt idx="1316">
                  <c:v>21.123166666666666</c:v>
                </c:pt>
                <c:pt idx="1317">
                  <c:v>20.249500000000001</c:v>
                </c:pt>
                <c:pt idx="1318">
                  <c:v>19.598833333333335</c:v>
                </c:pt>
                <c:pt idx="1319">
                  <c:v>19.139166666666664</c:v>
                </c:pt>
                <c:pt idx="1359">
                  <c:v>29.35166666666667</c:v>
                </c:pt>
                <c:pt idx="1360">
                  <c:v>28.506</c:v>
                </c:pt>
                <c:pt idx="1361">
                  <c:v>27.239333333333335</c:v>
                </c:pt>
                <c:pt idx="1362">
                  <c:v>25.983666666666668</c:v>
                </c:pt>
                <c:pt idx="1363">
                  <c:v>24.689833333333336</c:v>
                </c:pt>
                <c:pt idx="1364">
                  <c:v>23.628833333333336</c:v>
                </c:pt>
                <c:pt idx="1365">
                  <c:v>22.844333333333335</c:v>
                </c:pt>
                <c:pt idx="1366">
                  <c:v>22.189833333333336</c:v>
                </c:pt>
                <c:pt idx="1367">
                  <c:v>21.425666666666668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DE-4E4A-BDEC-5B52912C06E5}"/>
            </c:ext>
          </c:extLst>
        </c:ser>
        <c:ser>
          <c:idx val="1"/>
          <c:order val="1"/>
          <c:tx>
            <c:strRef>
              <c:f>P!$C$6:$C$7</c:f>
              <c:strCache>
                <c:ptCount val="1"/>
                <c:pt idx="0">
                  <c:v>Terrestrial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P!$A$8:$A$1435</c:f>
              <c:multiLvlStrCache>
                <c:ptCount val="1368"/>
                <c:lvl>
                  <c:pt idx="0">
                    <c:v>12 AM</c:v>
                  </c:pt>
                  <c:pt idx="1">
                    <c:v>1 AM</c:v>
                  </c:pt>
                  <c:pt idx="2">
                    <c:v>2 AM</c:v>
                  </c:pt>
                  <c:pt idx="3">
                    <c:v>3 AM</c:v>
                  </c:pt>
                  <c:pt idx="4">
                    <c:v>4 AM</c:v>
                  </c:pt>
                  <c:pt idx="5">
                    <c:v>5 AM</c:v>
                  </c:pt>
                  <c:pt idx="6">
                    <c:v>6 AM</c:v>
                  </c:pt>
                  <c:pt idx="7">
                    <c:v>7 AM</c:v>
                  </c:pt>
                  <c:pt idx="8">
                    <c:v>8 AM</c:v>
                  </c:pt>
                  <c:pt idx="9">
                    <c:v>9 AM</c:v>
                  </c:pt>
                  <c:pt idx="10">
                    <c:v>10 AM</c:v>
                  </c:pt>
                  <c:pt idx="11">
                    <c:v>11 AM</c:v>
                  </c:pt>
                  <c:pt idx="12">
                    <c:v>12 PM</c:v>
                  </c:pt>
                  <c:pt idx="13">
                    <c:v>1 PM</c:v>
                  </c:pt>
                  <c:pt idx="14">
                    <c:v>2 PM</c:v>
                  </c:pt>
                  <c:pt idx="15">
                    <c:v>3 PM</c:v>
                  </c:pt>
                  <c:pt idx="16">
                    <c:v>4 PM</c:v>
                  </c:pt>
                  <c:pt idx="17">
                    <c:v>5 PM</c:v>
                  </c:pt>
                  <c:pt idx="18">
                    <c:v>6 PM</c:v>
                  </c:pt>
                  <c:pt idx="19">
                    <c:v>7 PM</c:v>
                  </c:pt>
                  <c:pt idx="20">
                    <c:v>8 PM</c:v>
                  </c:pt>
                  <c:pt idx="21">
                    <c:v>9 PM</c:v>
                  </c:pt>
                  <c:pt idx="22">
                    <c:v>10 PM</c:v>
                  </c:pt>
                  <c:pt idx="23">
                    <c:v>11 PM</c:v>
                  </c:pt>
                  <c:pt idx="24">
                    <c:v>12 AM</c:v>
                  </c:pt>
                  <c:pt idx="25">
                    <c:v>1 AM</c:v>
                  </c:pt>
                  <c:pt idx="26">
                    <c:v>2 AM</c:v>
                  </c:pt>
                  <c:pt idx="27">
                    <c:v>3 AM</c:v>
                  </c:pt>
                  <c:pt idx="28">
                    <c:v>4 AM</c:v>
                  </c:pt>
                  <c:pt idx="29">
                    <c:v>5 AM</c:v>
                  </c:pt>
                  <c:pt idx="30">
                    <c:v>6 AM</c:v>
                  </c:pt>
                  <c:pt idx="31">
                    <c:v>7 AM</c:v>
                  </c:pt>
                  <c:pt idx="32">
                    <c:v>8 AM</c:v>
                  </c:pt>
                  <c:pt idx="33">
                    <c:v>9 AM</c:v>
                  </c:pt>
                  <c:pt idx="34">
                    <c:v>10 AM</c:v>
                  </c:pt>
                  <c:pt idx="35">
                    <c:v>11 AM</c:v>
                  </c:pt>
                  <c:pt idx="36">
                    <c:v>12 PM</c:v>
                  </c:pt>
                  <c:pt idx="37">
                    <c:v>1 PM</c:v>
                  </c:pt>
                  <c:pt idx="38">
                    <c:v>2 PM</c:v>
                  </c:pt>
                  <c:pt idx="39">
                    <c:v>3 PM</c:v>
                  </c:pt>
                  <c:pt idx="40">
                    <c:v>4 PM</c:v>
                  </c:pt>
                  <c:pt idx="41">
                    <c:v>5 PM</c:v>
                  </c:pt>
                  <c:pt idx="42">
                    <c:v>6 PM</c:v>
                  </c:pt>
                  <c:pt idx="43">
                    <c:v>7 PM</c:v>
                  </c:pt>
                  <c:pt idx="44">
                    <c:v>8 PM</c:v>
                  </c:pt>
                  <c:pt idx="45">
                    <c:v>9 PM</c:v>
                  </c:pt>
                  <c:pt idx="46">
                    <c:v>10 PM</c:v>
                  </c:pt>
                  <c:pt idx="47">
                    <c:v>11 PM</c:v>
                  </c:pt>
                  <c:pt idx="48">
                    <c:v>12 AM</c:v>
                  </c:pt>
                  <c:pt idx="49">
                    <c:v>1 AM</c:v>
                  </c:pt>
                  <c:pt idx="50">
                    <c:v>2 AM</c:v>
                  </c:pt>
                  <c:pt idx="51">
                    <c:v>3 AM</c:v>
                  </c:pt>
                  <c:pt idx="52">
                    <c:v>4 AM</c:v>
                  </c:pt>
                  <c:pt idx="53">
                    <c:v>5 AM</c:v>
                  </c:pt>
                  <c:pt idx="54">
                    <c:v>6 AM</c:v>
                  </c:pt>
                  <c:pt idx="55">
                    <c:v>7 AM</c:v>
                  </c:pt>
                  <c:pt idx="56">
                    <c:v>8 AM</c:v>
                  </c:pt>
                  <c:pt idx="57">
                    <c:v>9 AM</c:v>
                  </c:pt>
                  <c:pt idx="58">
                    <c:v>10 AM</c:v>
                  </c:pt>
                  <c:pt idx="59">
                    <c:v>11 AM</c:v>
                  </c:pt>
                  <c:pt idx="60">
                    <c:v>12 PM</c:v>
                  </c:pt>
                  <c:pt idx="61">
                    <c:v>1 PM</c:v>
                  </c:pt>
                  <c:pt idx="62">
                    <c:v>2 PM</c:v>
                  </c:pt>
                  <c:pt idx="63">
                    <c:v>3 PM</c:v>
                  </c:pt>
                  <c:pt idx="64">
                    <c:v>4 PM</c:v>
                  </c:pt>
                  <c:pt idx="65">
                    <c:v>5 PM</c:v>
                  </c:pt>
                  <c:pt idx="66">
                    <c:v>6 PM</c:v>
                  </c:pt>
                  <c:pt idx="67">
                    <c:v>7 PM</c:v>
                  </c:pt>
                  <c:pt idx="68">
                    <c:v>8 PM</c:v>
                  </c:pt>
                  <c:pt idx="69">
                    <c:v>9 PM</c:v>
                  </c:pt>
                  <c:pt idx="70">
                    <c:v>10 PM</c:v>
                  </c:pt>
                  <c:pt idx="71">
                    <c:v>11 PM</c:v>
                  </c:pt>
                  <c:pt idx="72">
                    <c:v>12 AM</c:v>
                  </c:pt>
                  <c:pt idx="73">
                    <c:v>1 AM</c:v>
                  </c:pt>
                  <c:pt idx="74">
                    <c:v>2 AM</c:v>
                  </c:pt>
                  <c:pt idx="75">
                    <c:v>3 AM</c:v>
                  </c:pt>
                  <c:pt idx="76">
                    <c:v>4 AM</c:v>
                  </c:pt>
                  <c:pt idx="77">
                    <c:v>5 AM</c:v>
                  </c:pt>
                  <c:pt idx="78">
                    <c:v>6 AM</c:v>
                  </c:pt>
                  <c:pt idx="79">
                    <c:v>7 AM</c:v>
                  </c:pt>
                  <c:pt idx="80">
                    <c:v>8 AM</c:v>
                  </c:pt>
                  <c:pt idx="81">
                    <c:v>9 AM</c:v>
                  </c:pt>
                  <c:pt idx="82">
                    <c:v>10 AM</c:v>
                  </c:pt>
                  <c:pt idx="83">
                    <c:v>11 AM</c:v>
                  </c:pt>
                  <c:pt idx="84">
                    <c:v>12 PM</c:v>
                  </c:pt>
                  <c:pt idx="85">
                    <c:v>1 PM</c:v>
                  </c:pt>
                  <c:pt idx="86">
                    <c:v>2 PM</c:v>
                  </c:pt>
                  <c:pt idx="87">
                    <c:v>3 PM</c:v>
                  </c:pt>
                  <c:pt idx="88">
                    <c:v>4 PM</c:v>
                  </c:pt>
                  <c:pt idx="89">
                    <c:v>5 PM</c:v>
                  </c:pt>
                  <c:pt idx="90">
                    <c:v>6 PM</c:v>
                  </c:pt>
                  <c:pt idx="91">
                    <c:v>7 PM</c:v>
                  </c:pt>
                  <c:pt idx="92">
                    <c:v>8 PM</c:v>
                  </c:pt>
                  <c:pt idx="93">
                    <c:v>9 PM</c:v>
                  </c:pt>
                  <c:pt idx="94">
                    <c:v>10 PM</c:v>
                  </c:pt>
                  <c:pt idx="95">
                    <c:v>11 PM</c:v>
                  </c:pt>
                  <c:pt idx="96">
                    <c:v>12 AM</c:v>
                  </c:pt>
                  <c:pt idx="97">
                    <c:v>1 AM</c:v>
                  </c:pt>
                  <c:pt idx="98">
                    <c:v>2 AM</c:v>
                  </c:pt>
                  <c:pt idx="99">
                    <c:v>3 AM</c:v>
                  </c:pt>
                  <c:pt idx="100">
                    <c:v>4 AM</c:v>
                  </c:pt>
                  <c:pt idx="101">
                    <c:v>5 AM</c:v>
                  </c:pt>
                  <c:pt idx="102">
                    <c:v>6 AM</c:v>
                  </c:pt>
                  <c:pt idx="103">
                    <c:v>7 AM</c:v>
                  </c:pt>
                  <c:pt idx="104">
                    <c:v>8 AM</c:v>
                  </c:pt>
                  <c:pt idx="105">
                    <c:v>9 AM</c:v>
                  </c:pt>
                  <c:pt idx="106">
                    <c:v>10 AM</c:v>
                  </c:pt>
                  <c:pt idx="107">
                    <c:v>11 AM</c:v>
                  </c:pt>
                  <c:pt idx="108">
                    <c:v>12 PM</c:v>
                  </c:pt>
                  <c:pt idx="109">
                    <c:v>1 PM</c:v>
                  </c:pt>
                  <c:pt idx="110">
                    <c:v>2 PM</c:v>
                  </c:pt>
                  <c:pt idx="111">
                    <c:v>3 PM</c:v>
                  </c:pt>
                  <c:pt idx="112">
                    <c:v>4 PM</c:v>
                  </c:pt>
                  <c:pt idx="113">
                    <c:v>5 PM</c:v>
                  </c:pt>
                  <c:pt idx="114">
                    <c:v>6 PM</c:v>
                  </c:pt>
                  <c:pt idx="115">
                    <c:v>7 PM</c:v>
                  </c:pt>
                  <c:pt idx="116">
                    <c:v>8 PM</c:v>
                  </c:pt>
                  <c:pt idx="117">
                    <c:v>9 PM</c:v>
                  </c:pt>
                  <c:pt idx="118">
                    <c:v>10 PM</c:v>
                  </c:pt>
                  <c:pt idx="119">
                    <c:v>11 PM</c:v>
                  </c:pt>
                  <c:pt idx="120">
                    <c:v>12 AM</c:v>
                  </c:pt>
                  <c:pt idx="121">
                    <c:v>1 AM</c:v>
                  </c:pt>
                  <c:pt idx="122">
                    <c:v>2 AM</c:v>
                  </c:pt>
                  <c:pt idx="123">
                    <c:v>3 AM</c:v>
                  </c:pt>
                  <c:pt idx="124">
                    <c:v>4 AM</c:v>
                  </c:pt>
                  <c:pt idx="125">
                    <c:v>5 AM</c:v>
                  </c:pt>
                  <c:pt idx="126">
                    <c:v>6 AM</c:v>
                  </c:pt>
                  <c:pt idx="127">
                    <c:v>7 AM</c:v>
                  </c:pt>
                  <c:pt idx="128">
                    <c:v>8 AM</c:v>
                  </c:pt>
                  <c:pt idx="129">
                    <c:v>9 AM</c:v>
                  </c:pt>
                  <c:pt idx="130">
                    <c:v>10 AM</c:v>
                  </c:pt>
                  <c:pt idx="131">
                    <c:v>11 AM</c:v>
                  </c:pt>
                  <c:pt idx="132">
                    <c:v>12 PM</c:v>
                  </c:pt>
                  <c:pt idx="133">
                    <c:v>1 PM</c:v>
                  </c:pt>
                  <c:pt idx="134">
                    <c:v>2 PM</c:v>
                  </c:pt>
                  <c:pt idx="135">
                    <c:v>3 PM</c:v>
                  </c:pt>
                  <c:pt idx="136">
                    <c:v>4 PM</c:v>
                  </c:pt>
                  <c:pt idx="137">
                    <c:v>5 PM</c:v>
                  </c:pt>
                  <c:pt idx="138">
                    <c:v>6 PM</c:v>
                  </c:pt>
                  <c:pt idx="139">
                    <c:v>7 PM</c:v>
                  </c:pt>
                  <c:pt idx="140">
                    <c:v>8 PM</c:v>
                  </c:pt>
                  <c:pt idx="141">
                    <c:v>9 PM</c:v>
                  </c:pt>
                  <c:pt idx="142">
                    <c:v>10 PM</c:v>
                  </c:pt>
                  <c:pt idx="143">
                    <c:v>11 PM</c:v>
                  </c:pt>
                  <c:pt idx="144">
                    <c:v>12 AM</c:v>
                  </c:pt>
                  <c:pt idx="145">
                    <c:v>1 AM</c:v>
                  </c:pt>
                  <c:pt idx="146">
                    <c:v>2 AM</c:v>
                  </c:pt>
                  <c:pt idx="147">
                    <c:v>3 AM</c:v>
                  </c:pt>
                  <c:pt idx="148">
                    <c:v>4 AM</c:v>
                  </c:pt>
                  <c:pt idx="149">
                    <c:v>5 AM</c:v>
                  </c:pt>
                  <c:pt idx="150">
                    <c:v>6 AM</c:v>
                  </c:pt>
                  <c:pt idx="151">
                    <c:v>7 AM</c:v>
                  </c:pt>
                  <c:pt idx="152">
                    <c:v>8 AM</c:v>
                  </c:pt>
                  <c:pt idx="153">
                    <c:v>9 AM</c:v>
                  </c:pt>
                  <c:pt idx="154">
                    <c:v>10 AM</c:v>
                  </c:pt>
                  <c:pt idx="155">
                    <c:v>11 AM</c:v>
                  </c:pt>
                  <c:pt idx="156">
                    <c:v>12 PM</c:v>
                  </c:pt>
                  <c:pt idx="157">
                    <c:v>1 PM</c:v>
                  </c:pt>
                  <c:pt idx="158">
                    <c:v>2 PM</c:v>
                  </c:pt>
                  <c:pt idx="159">
                    <c:v>3 PM</c:v>
                  </c:pt>
                  <c:pt idx="160">
                    <c:v>4 PM</c:v>
                  </c:pt>
                  <c:pt idx="161">
                    <c:v>5 PM</c:v>
                  </c:pt>
                  <c:pt idx="162">
                    <c:v>6 PM</c:v>
                  </c:pt>
                  <c:pt idx="163">
                    <c:v>7 PM</c:v>
                  </c:pt>
                  <c:pt idx="164">
                    <c:v>8 PM</c:v>
                  </c:pt>
                  <c:pt idx="165">
                    <c:v>9 PM</c:v>
                  </c:pt>
                  <c:pt idx="166">
                    <c:v>10 PM</c:v>
                  </c:pt>
                  <c:pt idx="167">
                    <c:v>11 PM</c:v>
                  </c:pt>
                  <c:pt idx="168">
                    <c:v>12 AM</c:v>
                  </c:pt>
                  <c:pt idx="169">
                    <c:v>1 AM</c:v>
                  </c:pt>
                  <c:pt idx="170">
                    <c:v>2 AM</c:v>
                  </c:pt>
                  <c:pt idx="171">
                    <c:v>3 AM</c:v>
                  </c:pt>
                  <c:pt idx="172">
                    <c:v>4 AM</c:v>
                  </c:pt>
                  <c:pt idx="173">
                    <c:v>5 AM</c:v>
                  </c:pt>
                  <c:pt idx="174">
                    <c:v>6 AM</c:v>
                  </c:pt>
                  <c:pt idx="175">
                    <c:v>7 AM</c:v>
                  </c:pt>
                  <c:pt idx="176">
                    <c:v>8 AM</c:v>
                  </c:pt>
                  <c:pt idx="177">
                    <c:v>9 AM</c:v>
                  </c:pt>
                  <c:pt idx="178">
                    <c:v>10 AM</c:v>
                  </c:pt>
                  <c:pt idx="179">
                    <c:v>11 AM</c:v>
                  </c:pt>
                  <c:pt idx="180">
                    <c:v>12 PM</c:v>
                  </c:pt>
                  <c:pt idx="181">
                    <c:v>1 PM</c:v>
                  </c:pt>
                  <c:pt idx="182">
                    <c:v>2 PM</c:v>
                  </c:pt>
                  <c:pt idx="183">
                    <c:v>3 PM</c:v>
                  </c:pt>
                  <c:pt idx="184">
                    <c:v>4 PM</c:v>
                  </c:pt>
                  <c:pt idx="185">
                    <c:v>5 PM</c:v>
                  </c:pt>
                  <c:pt idx="186">
                    <c:v>6 PM</c:v>
                  </c:pt>
                  <c:pt idx="187">
                    <c:v>7 PM</c:v>
                  </c:pt>
                  <c:pt idx="188">
                    <c:v>8 PM</c:v>
                  </c:pt>
                  <c:pt idx="189">
                    <c:v>9 PM</c:v>
                  </c:pt>
                  <c:pt idx="190">
                    <c:v>10 PM</c:v>
                  </c:pt>
                  <c:pt idx="191">
                    <c:v>11 PM</c:v>
                  </c:pt>
                  <c:pt idx="192">
                    <c:v>12 AM</c:v>
                  </c:pt>
                  <c:pt idx="193">
                    <c:v>1 AM</c:v>
                  </c:pt>
                  <c:pt idx="194">
                    <c:v>2 AM</c:v>
                  </c:pt>
                  <c:pt idx="195">
                    <c:v>3 AM</c:v>
                  </c:pt>
                  <c:pt idx="196">
                    <c:v>4 AM</c:v>
                  </c:pt>
                  <c:pt idx="197">
                    <c:v>5 AM</c:v>
                  </c:pt>
                  <c:pt idx="198">
                    <c:v>6 AM</c:v>
                  </c:pt>
                  <c:pt idx="199">
                    <c:v>7 AM</c:v>
                  </c:pt>
                  <c:pt idx="200">
                    <c:v>8 AM</c:v>
                  </c:pt>
                  <c:pt idx="201">
                    <c:v>9 AM</c:v>
                  </c:pt>
                  <c:pt idx="202">
                    <c:v>10 AM</c:v>
                  </c:pt>
                  <c:pt idx="203">
                    <c:v>11 AM</c:v>
                  </c:pt>
                  <c:pt idx="204">
                    <c:v>12 PM</c:v>
                  </c:pt>
                  <c:pt idx="205">
                    <c:v>1 PM</c:v>
                  </c:pt>
                  <c:pt idx="206">
                    <c:v>2 PM</c:v>
                  </c:pt>
                  <c:pt idx="207">
                    <c:v>3 PM</c:v>
                  </c:pt>
                  <c:pt idx="208">
                    <c:v>4 PM</c:v>
                  </c:pt>
                  <c:pt idx="209">
                    <c:v>5 PM</c:v>
                  </c:pt>
                  <c:pt idx="210">
                    <c:v>6 PM</c:v>
                  </c:pt>
                  <c:pt idx="211">
                    <c:v>7 PM</c:v>
                  </c:pt>
                  <c:pt idx="212">
                    <c:v>8 PM</c:v>
                  </c:pt>
                  <c:pt idx="213">
                    <c:v>9 PM</c:v>
                  </c:pt>
                  <c:pt idx="214">
                    <c:v>10 PM</c:v>
                  </c:pt>
                  <c:pt idx="215">
                    <c:v>11 PM</c:v>
                  </c:pt>
                  <c:pt idx="216">
                    <c:v>12 AM</c:v>
                  </c:pt>
                  <c:pt idx="217">
                    <c:v>1 AM</c:v>
                  </c:pt>
                  <c:pt idx="218">
                    <c:v>2 AM</c:v>
                  </c:pt>
                  <c:pt idx="219">
                    <c:v>3 AM</c:v>
                  </c:pt>
                  <c:pt idx="220">
                    <c:v>4 AM</c:v>
                  </c:pt>
                  <c:pt idx="221">
                    <c:v>5 AM</c:v>
                  </c:pt>
                  <c:pt idx="222">
                    <c:v>6 AM</c:v>
                  </c:pt>
                  <c:pt idx="223">
                    <c:v>7 AM</c:v>
                  </c:pt>
                  <c:pt idx="224">
                    <c:v>8 AM</c:v>
                  </c:pt>
                  <c:pt idx="225">
                    <c:v>9 AM</c:v>
                  </c:pt>
                  <c:pt idx="226">
                    <c:v>10 AM</c:v>
                  </c:pt>
                  <c:pt idx="227">
                    <c:v>11 AM</c:v>
                  </c:pt>
                  <c:pt idx="228">
                    <c:v>12 PM</c:v>
                  </c:pt>
                  <c:pt idx="229">
                    <c:v>1 PM</c:v>
                  </c:pt>
                  <c:pt idx="230">
                    <c:v>2 PM</c:v>
                  </c:pt>
                  <c:pt idx="231">
                    <c:v>3 PM</c:v>
                  </c:pt>
                  <c:pt idx="232">
                    <c:v>4 PM</c:v>
                  </c:pt>
                  <c:pt idx="233">
                    <c:v>5 PM</c:v>
                  </c:pt>
                  <c:pt idx="234">
                    <c:v>6 PM</c:v>
                  </c:pt>
                  <c:pt idx="235">
                    <c:v>7 PM</c:v>
                  </c:pt>
                  <c:pt idx="236">
                    <c:v>8 PM</c:v>
                  </c:pt>
                  <c:pt idx="237">
                    <c:v>9 PM</c:v>
                  </c:pt>
                  <c:pt idx="238">
                    <c:v>10 PM</c:v>
                  </c:pt>
                  <c:pt idx="239">
                    <c:v>11 PM</c:v>
                  </c:pt>
                  <c:pt idx="240">
                    <c:v>12 AM</c:v>
                  </c:pt>
                  <c:pt idx="241">
                    <c:v>1 AM</c:v>
                  </c:pt>
                  <c:pt idx="242">
                    <c:v>2 AM</c:v>
                  </c:pt>
                  <c:pt idx="243">
                    <c:v>3 AM</c:v>
                  </c:pt>
                  <c:pt idx="244">
                    <c:v>4 AM</c:v>
                  </c:pt>
                  <c:pt idx="245">
                    <c:v>5 AM</c:v>
                  </c:pt>
                  <c:pt idx="246">
                    <c:v>6 AM</c:v>
                  </c:pt>
                  <c:pt idx="247">
                    <c:v>7 AM</c:v>
                  </c:pt>
                  <c:pt idx="248">
                    <c:v>8 AM</c:v>
                  </c:pt>
                  <c:pt idx="249">
                    <c:v>9 AM</c:v>
                  </c:pt>
                  <c:pt idx="250">
                    <c:v>10 AM</c:v>
                  </c:pt>
                  <c:pt idx="251">
                    <c:v>11 AM</c:v>
                  </c:pt>
                  <c:pt idx="252">
                    <c:v>12 PM</c:v>
                  </c:pt>
                  <c:pt idx="253">
                    <c:v>1 PM</c:v>
                  </c:pt>
                  <c:pt idx="254">
                    <c:v>2 PM</c:v>
                  </c:pt>
                  <c:pt idx="255">
                    <c:v>3 PM</c:v>
                  </c:pt>
                  <c:pt idx="256">
                    <c:v>4 PM</c:v>
                  </c:pt>
                  <c:pt idx="257">
                    <c:v>5 PM</c:v>
                  </c:pt>
                  <c:pt idx="258">
                    <c:v>6 PM</c:v>
                  </c:pt>
                  <c:pt idx="259">
                    <c:v>7 PM</c:v>
                  </c:pt>
                  <c:pt idx="260">
                    <c:v>8 PM</c:v>
                  </c:pt>
                  <c:pt idx="261">
                    <c:v>9 PM</c:v>
                  </c:pt>
                  <c:pt idx="262">
                    <c:v>10 PM</c:v>
                  </c:pt>
                  <c:pt idx="263">
                    <c:v>11 PM</c:v>
                  </c:pt>
                  <c:pt idx="264">
                    <c:v>12 AM</c:v>
                  </c:pt>
                  <c:pt idx="265">
                    <c:v>1 AM</c:v>
                  </c:pt>
                  <c:pt idx="266">
                    <c:v>2 AM</c:v>
                  </c:pt>
                  <c:pt idx="267">
                    <c:v>3 AM</c:v>
                  </c:pt>
                  <c:pt idx="268">
                    <c:v>4 AM</c:v>
                  </c:pt>
                  <c:pt idx="269">
                    <c:v>5 AM</c:v>
                  </c:pt>
                  <c:pt idx="270">
                    <c:v>6 AM</c:v>
                  </c:pt>
                  <c:pt idx="271">
                    <c:v>7 AM</c:v>
                  </c:pt>
                  <c:pt idx="272">
                    <c:v>8 AM</c:v>
                  </c:pt>
                  <c:pt idx="273">
                    <c:v>9 AM</c:v>
                  </c:pt>
                  <c:pt idx="274">
                    <c:v>10 AM</c:v>
                  </c:pt>
                  <c:pt idx="275">
                    <c:v>11 AM</c:v>
                  </c:pt>
                  <c:pt idx="276">
                    <c:v>12 PM</c:v>
                  </c:pt>
                  <c:pt idx="277">
                    <c:v>1 PM</c:v>
                  </c:pt>
                  <c:pt idx="278">
                    <c:v>2 PM</c:v>
                  </c:pt>
                  <c:pt idx="279">
                    <c:v>3 PM</c:v>
                  </c:pt>
                  <c:pt idx="280">
                    <c:v>4 PM</c:v>
                  </c:pt>
                  <c:pt idx="281">
                    <c:v>5 PM</c:v>
                  </c:pt>
                  <c:pt idx="282">
                    <c:v>6 PM</c:v>
                  </c:pt>
                  <c:pt idx="283">
                    <c:v>7 PM</c:v>
                  </c:pt>
                  <c:pt idx="284">
                    <c:v>8 PM</c:v>
                  </c:pt>
                  <c:pt idx="285">
                    <c:v>9 PM</c:v>
                  </c:pt>
                  <c:pt idx="286">
                    <c:v>10 PM</c:v>
                  </c:pt>
                  <c:pt idx="287">
                    <c:v>11 PM</c:v>
                  </c:pt>
                  <c:pt idx="288">
                    <c:v>12 AM</c:v>
                  </c:pt>
                  <c:pt idx="289">
                    <c:v>1 AM</c:v>
                  </c:pt>
                  <c:pt idx="290">
                    <c:v>2 AM</c:v>
                  </c:pt>
                  <c:pt idx="291">
                    <c:v>3 AM</c:v>
                  </c:pt>
                  <c:pt idx="292">
                    <c:v>4 AM</c:v>
                  </c:pt>
                  <c:pt idx="293">
                    <c:v>5 AM</c:v>
                  </c:pt>
                  <c:pt idx="294">
                    <c:v>6 AM</c:v>
                  </c:pt>
                  <c:pt idx="295">
                    <c:v>7 AM</c:v>
                  </c:pt>
                  <c:pt idx="296">
                    <c:v>8 AM</c:v>
                  </c:pt>
                  <c:pt idx="297">
                    <c:v>9 AM</c:v>
                  </c:pt>
                  <c:pt idx="298">
                    <c:v>10 AM</c:v>
                  </c:pt>
                  <c:pt idx="299">
                    <c:v>11 AM</c:v>
                  </c:pt>
                  <c:pt idx="300">
                    <c:v>12 PM</c:v>
                  </c:pt>
                  <c:pt idx="301">
                    <c:v>1 PM</c:v>
                  </c:pt>
                  <c:pt idx="302">
                    <c:v>2 PM</c:v>
                  </c:pt>
                  <c:pt idx="303">
                    <c:v>3 PM</c:v>
                  </c:pt>
                  <c:pt idx="304">
                    <c:v>4 PM</c:v>
                  </c:pt>
                  <c:pt idx="305">
                    <c:v>5 PM</c:v>
                  </c:pt>
                  <c:pt idx="306">
                    <c:v>6 PM</c:v>
                  </c:pt>
                  <c:pt idx="307">
                    <c:v>7 PM</c:v>
                  </c:pt>
                  <c:pt idx="308">
                    <c:v>8 PM</c:v>
                  </c:pt>
                  <c:pt idx="309">
                    <c:v>9 PM</c:v>
                  </c:pt>
                  <c:pt idx="310">
                    <c:v>10 PM</c:v>
                  </c:pt>
                  <c:pt idx="311">
                    <c:v>11 PM</c:v>
                  </c:pt>
                  <c:pt idx="312">
                    <c:v>12 AM</c:v>
                  </c:pt>
                  <c:pt idx="313">
                    <c:v>1 AM</c:v>
                  </c:pt>
                  <c:pt idx="314">
                    <c:v>2 AM</c:v>
                  </c:pt>
                  <c:pt idx="315">
                    <c:v>3 AM</c:v>
                  </c:pt>
                  <c:pt idx="316">
                    <c:v>4 AM</c:v>
                  </c:pt>
                  <c:pt idx="317">
                    <c:v>5 AM</c:v>
                  </c:pt>
                  <c:pt idx="318">
                    <c:v>6 AM</c:v>
                  </c:pt>
                  <c:pt idx="319">
                    <c:v>7 AM</c:v>
                  </c:pt>
                  <c:pt idx="320">
                    <c:v>8 AM</c:v>
                  </c:pt>
                  <c:pt idx="321">
                    <c:v>9 AM</c:v>
                  </c:pt>
                  <c:pt idx="322">
                    <c:v>10 AM</c:v>
                  </c:pt>
                  <c:pt idx="323">
                    <c:v>11 AM</c:v>
                  </c:pt>
                  <c:pt idx="324">
                    <c:v>12 PM</c:v>
                  </c:pt>
                  <c:pt idx="325">
                    <c:v>1 PM</c:v>
                  </c:pt>
                  <c:pt idx="326">
                    <c:v>2 PM</c:v>
                  </c:pt>
                  <c:pt idx="327">
                    <c:v>3 PM</c:v>
                  </c:pt>
                  <c:pt idx="328">
                    <c:v>4 PM</c:v>
                  </c:pt>
                  <c:pt idx="329">
                    <c:v>5 PM</c:v>
                  </c:pt>
                  <c:pt idx="330">
                    <c:v>6 PM</c:v>
                  </c:pt>
                  <c:pt idx="331">
                    <c:v>7 PM</c:v>
                  </c:pt>
                  <c:pt idx="332">
                    <c:v>8 PM</c:v>
                  </c:pt>
                  <c:pt idx="333">
                    <c:v>9 PM</c:v>
                  </c:pt>
                  <c:pt idx="334">
                    <c:v>10 PM</c:v>
                  </c:pt>
                  <c:pt idx="335">
                    <c:v>11 PM</c:v>
                  </c:pt>
                  <c:pt idx="336">
                    <c:v>12 AM</c:v>
                  </c:pt>
                  <c:pt idx="337">
                    <c:v>1 AM</c:v>
                  </c:pt>
                  <c:pt idx="338">
                    <c:v>2 AM</c:v>
                  </c:pt>
                  <c:pt idx="339">
                    <c:v>3 AM</c:v>
                  </c:pt>
                  <c:pt idx="340">
                    <c:v>4 AM</c:v>
                  </c:pt>
                  <c:pt idx="341">
                    <c:v>5 AM</c:v>
                  </c:pt>
                  <c:pt idx="342">
                    <c:v>6 AM</c:v>
                  </c:pt>
                  <c:pt idx="343">
                    <c:v>7 AM</c:v>
                  </c:pt>
                  <c:pt idx="344">
                    <c:v>8 AM</c:v>
                  </c:pt>
                  <c:pt idx="345">
                    <c:v>9 AM</c:v>
                  </c:pt>
                  <c:pt idx="346">
                    <c:v>10 AM</c:v>
                  </c:pt>
                  <c:pt idx="347">
                    <c:v>11 AM</c:v>
                  </c:pt>
                  <c:pt idx="348">
                    <c:v>12 PM</c:v>
                  </c:pt>
                  <c:pt idx="349">
                    <c:v>1 PM</c:v>
                  </c:pt>
                  <c:pt idx="350">
                    <c:v>2 PM</c:v>
                  </c:pt>
                  <c:pt idx="351">
                    <c:v>3 PM</c:v>
                  </c:pt>
                  <c:pt idx="352">
                    <c:v>4 PM</c:v>
                  </c:pt>
                  <c:pt idx="353">
                    <c:v>5 PM</c:v>
                  </c:pt>
                  <c:pt idx="354">
                    <c:v>6 PM</c:v>
                  </c:pt>
                  <c:pt idx="355">
                    <c:v>7 PM</c:v>
                  </c:pt>
                  <c:pt idx="356">
                    <c:v>8 PM</c:v>
                  </c:pt>
                  <c:pt idx="357">
                    <c:v>9 PM</c:v>
                  </c:pt>
                  <c:pt idx="358">
                    <c:v>10 PM</c:v>
                  </c:pt>
                  <c:pt idx="359">
                    <c:v>11 PM</c:v>
                  </c:pt>
                  <c:pt idx="360">
                    <c:v>12 AM</c:v>
                  </c:pt>
                  <c:pt idx="361">
                    <c:v>1 AM</c:v>
                  </c:pt>
                  <c:pt idx="362">
                    <c:v>2 AM</c:v>
                  </c:pt>
                  <c:pt idx="363">
                    <c:v>3 AM</c:v>
                  </c:pt>
                  <c:pt idx="364">
                    <c:v>4 AM</c:v>
                  </c:pt>
                  <c:pt idx="365">
                    <c:v>5 AM</c:v>
                  </c:pt>
                  <c:pt idx="366">
                    <c:v>6 AM</c:v>
                  </c:pt>
                  <c:pt idx="367">
                    <c:v>7 AM</c:v>
                  </c:pt>
                  <c:pt idx="368">
                    <c:v>8 AM</c:v>
                  </c:pt>
                  <c:pt idx="369">
                    <c:v>9 AM</c:v>
                  </c:pt>
                  <c:pt idx="370">
                    <c:v>10 AM</c:v>
                  </c:pt>
                  <c:pt idx="371">
                    <c:v>11 AM</c:v>
                  </c:pt>
                  <c:pt idx="372">
                    <c:v>12 PM</c:v>
                  </c:pt>
                  <c:pt idx="373">
                    <c:v>1 PM</c:v>
                  </c:pt>
                  <c:pt idx="374">
                    <c:v>2 PM</c:v>
                  </c:pt>
                  <c:pt idx="375">
                    <c:v>3 PM</c:v>
                  </c:pt>
                  <c:pt idx="376">
                    <c:v>4 PM</c:v>
                  </c:pt>
                  <c:pt idx="377">
                    <c:v>5 PM</c:v>
                  </c:pt>
                  <c:pt idx="378">
                    <c:v>6 PM</c:v>
                  </c:pt>
                  <c:pt idx="379">
                    <c:v>7 PM</c:v>
                  </c:pt>
                  <c:pt idx="380">
                    <c:v>8 PM</c:v>
                  </c:pt>
                  <c:pt idx="381">
                    <c:v>9 PM</c:v>
                  </c:pt>
                  <c:pt idx="382">
                    <c:v>10 PM</c:v>
                  </c:pt>
                  <c:pt idx="383">
                    <c:v>11 PM</c:v>
                  </c:pt>
                  <c:pt idx="384">
                    <c:v>12 AM</c:v>
                  </c:pt>
                  <c:pt idx="385">
                    <c:v>1 AM</c:v>
                  </c:pt>
                  <c:pt idx="386">
                    <c:v>2 AM</c:v>
                  </c:pt>
                  <c:pt idx="387">
                    <c:v>3 AM</c:v>
                  </c:pt>
                  <c:pt idx="388">
                    <c:v>4 AM</c:v>
                  </c:pt>
                  <c:pt idx="389">
                    <c:v>5 AM</c:v>
                  </c:pt>
                  <c:pt idx="390">
                    <c:v>6 AM</c:v>
                  </c:pt>
                  <c:pt idx="391">
                    <c:v>7 AM</c:v>
                  </c:pt>
                  <c:pt idx="392">
                    <c:v>8 AM</c:v>
                  </c:pt>
                  <c:pt idx="393">
                    <c:v>9 AM</c:v>
                  </c:pt>
                  <c:pt idx="394">
                    <c:v>10 AM</c:v>
                  </c:pt>
                  <c:pt idx="395">
                    <c:v>11 AM</c:v>
                  </c:pt>
                  <c:pt idx="396">
                    <c:v>12 PM</c:v>
                  </c:pt>
                  <c:pt idx="397">
                    <c:v>1 PM</c:v>
                  </c:pt>
                  <c:pt idx="398">
                    <c:v>2 PM</c:v>
                  </c:pt>
                  <c:pt idx="399">
                    <c:v>3 PM</c:v>
                  </c:pt>
                  <c:pt idx="400">
                    <c:v>4 PM</c:v>
                  </c:pt>
                  <c:pt idx="401">
                    <c:v>5 PM</c:v>
                  </c:pt>
                  <c:pt idx="402">
                    <c:v>6 PM</c:v>
                  </c:pt>
                  <c:pt idx="403">
                    <c:v>7 PM</c:v>
                  </c:pt>
                  <c:pt idx="404">
                    <c:v>8 PM</c:v>
                  </c:pt>
                  <c:pt idx="405">
                    <c:v>9 PM</c:v>
                  </c:pt>
                  <c:pt idx="406">
                    <c:v>10 PM</c:v>
                  </c:pt>
                  <c:pt idx="407">
                    <c:v>11 PM</c:v>
                  </c:pt>
                  <c:pt idx="408">
                    <c:v>12 AM</c:v>
                  </c:pt>
                  <c:pt idx="409">
                    <c:v>1 AM</c:v>
                  </c:pt>
                  <c:pt idx="410">
                    <c:v>2 AM</c:v>
                  </c:pt>
                  <c:pt idx="411">
                    <c:v>3 AM</c:v>
                  </c:pt>
                  <c:pt idx="412">
                    <c:v>4 AM</c:v>
                  </c:pt>
                  <c:pt idx="413">
                    <c:v>5 AM</c:v>
                  </c:pt>
                  <c:pt idx="414">
                    <c:v>6 AM</c:v>
                  </c:pt>
                  <c:pt idx="415">
                    <c:v>7 AM</c:v>
                  </c:pt>
                  <c:pt idx="416">
                    <c:v>8 AM</c:v>
                  </c:pt>
                  <c:pt idx="417">
                    <c:v>9 AM</c:v>
                  </c:pt>
                  <c:pt idx="418">
                    <c:v>10 AM</c:v>
                  </c:pt>
                  <c:pt idx="419">
                    <c:v>11 AM</c:v>
                  </c:pt>
                  <c:pt idx="420">
                    <c:v>12 PM</c:v>
                  </c:pt>
                  <c:pt idx="421">
                    <c:v>1 PM</c:v>
                  </c:pt>
                  <c:pt idx="422">
                    <c:v>2 PM</c:v>
                  </c:pt>
                  <c:pt idx="423">
                    <c:v>3 PM</c:v>
                  </c:pt>
                  <c:pt idx="424">
                    <c:v>4 PM</c:v>
                  </c:pt>
                  <c:pt idx="425">
                    <c:v>5 PM</c:v>
                  </c:pt>
                  <c:pt idx="426">
                    <c:v>6 PM</c:v>
                  </c:pt>
                  <c:pt idx="427">
                    <c:v>7 PM</c:v>
                  </c:pt>
                  <c:pt idx="428">
                    <c:v>8 PM</c:v>
                  </c:pt>
                  <c:pt idx="429">
                    <c:v>9 PM</c:v>
                  </c:pt>
                  <c:pt idx="430">
                    <c:v>10 PM</c:v>
                  </c:pt>
                  <c:pt idx="431">
                    <c:v>11 PM</c:v>
                  </c:pt>
                  <c:pt idx="432">
                    <c:v>12 AM</c:v>
                  </c:pt>
                  <c:pt idx="433">
                    <c:v>1 AM</c:v>
                  </c:pt>
                  <c:pt idx="434">
                    <c:v>2 AM</c:v>
                  </c:pt>
                  <c:pt idx="435">
                    <c:v>3 AM</c:v>
                  </c:pt>
                  <c:pt idx="436">
                    <c:v>4 AM</c:v>
                  </c:pt>
                  <c:pt idx="437">
                    <c:v>5 AM</c:v>
                  </c:pt>
                  <c:pt idx="438">
                    <c:v>6 AM</c:v>
                  </c:pt>
                  <c:pt idx="439">
                    <c:v>7 AM</c:v>
                  </c:pt>
                  <c:pt idx="440">
                    <c:v>8 AM</c:v>
                  </c:pt>
                  <c:pt idx="441">
                    <c:v>9 AM</c:v>
                  </c:pt>
                  <c:pt idx="442">
                    <c:v>10 AM</c:v>
                  </c:pt>
                  <c:pt idx="443">
                    <c:v>11 AM</c:v>
                  </c:pt>
                  <c:pt idx="444">
                    <c:v>12 PM</c:v>
                  </c:pt>
                  <c:pt idx="445">
                    <c:v>1 PM</c:v>
                  </c:pt>
                  <c:pt idx="446">
                    <c:v>2 PM</c:v>
                  </c:pt>
                  <c:pt idx="447">
                    <c:v>3 PM</c:v>
                  </c:pt>
                  <c:pt idx="448">
                    <c:v>4 PM</c:v>
                  </c:pt>
                  <c:pt idx="449">
                    <c:v>5 PM</c:v>
                  </c:pt>
                  <c:pt idx="450">
                    <c:v>6 PM</c:v>
                  </c:pt>
                  <c:pt idx="451">
                    <c:v>7 PM</c:v>
                  </c:pt>
                  <c:pt idx="452">
                    <c:v>8 PM</c:v>
                  </c:pt>
                  <c:pt idx="453">
                    <c:v>9 PM</c:v>
                  </c:pt>
                  <c:pt idx="454">
                    <c:v>10 PM</c:v>
                  </c:pt>
                  <c:pt idx="455">
                    <c:v>11 PM</c:v>
                  </c:pt>
                  <c:pt idx="456">
                    <c:v>12 AM</c:v>
                  </c:pt>
                  <c:pt idx="457">
                    <c:v>1 AM</c:v>
                  </c:pt>
                  <c:pt idx="458">
                    <c:v>2 AM</c:v>
                  </c:pt>
                  <c:pt idx="459">
                    <c:v>3 AM</c:v>
                  </c:pt>
                  <c:pt idx="460">
                    <c:v>4 AM</c:v>
                  </c:pt>
                  <c:pt idx="461">
                    <c:v>5 AM</c:v>
                  </c:pt>
                  <c:pt idx="462">
                    <c:v>6 AM</c:v>
                  </c:pt>
                  <c:pt idx="463">
                    <c:v>7 AM</c:v>
                  </c:pt>
                  <c:pt idx="464">
                    <c:v>8 AM</c:v>
                  </c:pt>
                  <c:pt idx="465">
                    <c:v>9 AM</c:v>
                  </c:pt>
                  <c:pt idx="466">
                    <c:v>10 AM</c:v>
                  </c:pt>
                  <c:pt idx="467">
                    <c:v>11 AM</c:v>
                  </c:pt>
                  <c:pt idx="468">
                    <c:v>12 PM</c:v>
                  </c:pt>
                  <c:pt idx="469">
                    <c:v>1 PM</c:v>
                  </c:pt>
                  <c:pt idx="470">
                    <c:v>2 PM</c:v>
                  </c:pt>
                  <c:pt idx="471">
                    <c:v>3 PM</c:v>
                  </c:pt>
                  <c:pt idx="472">
                    <c:v>4 PM</c:v>
                  </c:pt>
                  <c:pt idx="473">
                    <c:v>5 PM</c:v>
                  </c:pt>
                  <c:pt idx="474">
                    <c:v>6 PM</c:v>
                  </c:pt>
                  <c:pt idx="475">
                    <c:v>7 PM</c:v>
                  </c:pt>
                  <c:pt idx="476">
                    <c:v>8 PM</c:v>
                  </c:pt>
                  <c:pt idx="477">
                    <c:v>9 PM</c:v>
                  </c:pt>
                  <c:pt idx="478">
                    <c:v>10 PM</c:v>
                  </c:pt>
                  <c:pt idx="479">
                    <c:v>11 PM</c:v>
                  </c:pt>
                  <c:pt idx="480">
                    <c:v>12 AM</c:v>
                  </c:pt>
                  <c:pt idx="481">
                    <c:v>1 AM</c:v>
                  </c:pt>
                  <c:pt idx="482">
                    <c:v>2 AM</c:v>
                  </c:pt>
                  <c:pt idx="483">
                    <c:v>3 AM</c:v>
                  </c:pt>
                  <c:pt idx="484">
                    <c:v>4 AM</c:v>
                  </c:pt>
                  <c:pt idx="485">
                    <c:v>5 AM</c:v>
                  </c:pt>
                  <c:pt idx="486">
                    <c:v>6 AM</c:v>
                  </c:pt>
                  <c:pt idx="487">
                    <c:v>7 AM</c:v>
                  </c:pt>
                  <c:pt idx="488">
                    <c:v>8 AM</c:v>
                  </c:pt>
                  <c:pt idx="489">
                    <c:v>9 AM</c:v>
                  </c:pt>
                  <c:pt idx="490">
                    <c:v>10 AM</c:v>
                  </c:pt>
                  <c:pt idx="491">
                    <c:v>11 AM</c:v>
                  </c:pt>
                  <c:pt idx="492">
                    <c:v>12 PM</c:v>
                  </c:pt>
                  <c:pt idx="493">
                    <c:v>1 PM</c:v>
                  </c:pt>
                  <c:pt idx="494">
                    <c:v>2 PM</c:v>
                  </c:pt>
                  <c:pt idx="495">
                    <c:v>3 PM</c:v>
                  </c:pt>
                  <c:pt idx="496">
                    <c:v>4 PM</c:v>
                  </c:pt>
                  <c:pt idx="497">
                    <c:v>5 PM</c:v>
                  </c:pt>
                  <c:pt idx="498">
                    <c:v>6 PM</c:v>
                  </c:pt>
                  <c:pt idx="499">
                    <c:v>7 PM</c:v>
                  </c:pt>
                  <c:pt idx="500">
                    <c:v>8 PM</c:v>
                  </c:pt>
                  <c:pt idx="501">
                    <c:v>9 PM</c:v>
                  </c:pt>
                  <c:pt idx="502">
                    <c:v>10 PM</c:v>
                  </c:pt>
                  <c:pt idx="503">
                    <c:v>11 PM</c:v>
                  </c:pt>
                  <c:pt idx="504">
                    <c:v>12 AM</c:v>
                  </c:pt>
                  <c:pt idx="505">
                    <c:v>1 AM</c:v>
                  </c:pt>
                  <c:pt idx="506">
                    <c:v>2 AM</c:v>
                  </c:pt>
                  <c:pt idx="507">
                    <c:v>3 AM</c:v>
                  </c:pt>
                  <c:pt idx="508">
                    <c:v>4 AM</c:v>
                  </c:pt>
                  <c:pt idx="509">
                    <c:v>5 AM</c:v>
                  </c:pt>
                  <c:pt idx="510">
                    <c:v>6 AM</c:v>
                  </c:pt>
                  <c:pt idx="511">
                    <c:v>7 AM</c:v>
                  </c:pt>
                  <c:pt idx="512">
                    <c:v>8 AM</c:v>
                  </c:pt>
                  <c:pt idx="513">
                    <c:v>9 AM</c:v>
                  </c:pt>
                  <c:pt idx="514">
                    <c:v>10 AM</c:v>
                  </c:pt>
                  <c:pt idx="515">
                    <c:v>11 AM</c:v>
                  </c:pt>
                  <c:pt idx="516">
                    <c:v>12 PM</c:v>
                  </c:pt>
                  <c:pt idx="517">
                    <c:v>1 PM</c:v>
                  </c:pt>
                  <c:pt idx="518">
                    <c:v>2 PM</c:v>
                  </c:pt>
                  <c:pt idx="519">
                    <c:v>3 PM</c:v>
                  </c:pt>
                  <c:pt idx="520">
                    <c:v>4 PM</c:v>
                  </c:pt>
                  <c:pt idx="521">
                    <c:v>5 PM</c:v>
                  </c:pt>
                  <c:pt idx="522">
                    <c:v>6 PM</c:v>
                  </c:pt>
                  <c:pt idx="523">
                    <c:v>7 PM</c:v>
                  </c:pt>
                  <c:pt idx="524">
                    <c:v>8 PM</c:v>
                  </c:pt>
                  <c:pt idx="525">
                    <c:v>9 PM</c:v>
                  </c:pt>
                  <c:pt idx="526">
                    <c:v>10 PM</c:v>
                  </c:pt>
                  <c:pt idx="527">
                    <c:v>11 PM</c:v>
                  </c:pt>
                  <c:pt idx="528">
                    <c:v>12 AM</c:v>
                  </c:pt>
                  <c:pt idx="529">
                    <c:v>1 AM</c:v>
                  </c:pt>
                  <c:pt idx="530">
                    <c:v>2 AM</c:v>
                  </c:pt>
                  <c:pt idx="531">
                    <c:v>3 AM</c:v>
                  </c:pt>
                  <c:pt idx="532">
                    <c:v>4 AM</c:v>
                  </c:pt>
                  <c:pt idx="533">
                    <c:v>5 AM</c:v>
                  </c:pt>
                  <c:pt idx="534">
                    <c:v>6 AM</c:v>
                  </c:pt>
                  <c:pt idx="535">
                    <c:v>7 AM</c:v>
                  </c:pt>
                  <c:pt idx="536">
                    <c:v>8 AM</c:v>
                  </c:pt>
                  <c:pt idx="537">
                    <c:v>9 AM</c:v>
                  </c:pt>
                  <c:pt idx="538">
                    <c:v>10 AM</c:v>
                  </c:pt>
                  <c:pt idx="539">
                    <c:v>11 AM</c:v>
                  </c:pt>
                  <c:pt idx="540">
                    <c:v>12 PM</c:v>
                  </c:pt>
                  <c:pt idx="541">
                    <c:v>1 PM</c:v>
                  </c:pt>
                  <c:pt idx="542">
                    <c:v>2 PM</c:v>
                  </c:pt>
                  <c:pt idx="543">
                    <c:v>3 PM</c:v>
                  </c:pt>
                  <c:pt idx="544">
                    <c:v>4 PM</c:v>
                  </c:pt>
                  <c:pt idx="545">
                    <c:v>5 PM</c:v>
                  </c:pt>
                  <c:pt idx="546">
                    <c:v>6 PM</c:v>
                  </c:pt>
                  <c:pt idx="547">
                    <c:v>7 PM</c:v>
                  </c:pt>
                  <c:pt idx="548">
                    <c:v>8 PM</c:v>
                  </c:pt>
                  <c:pt idx="549">
                    <c:v>9 PM</c:v>
                  </c:pt>
                  <c:pt idx="550">
                    <c:v>10 PM</c:v>
                  </c:pt>
                  <c:pt idx="551">
                    <c:v>11 PM</c:v>
                  </c:pt>
                  <c:pt idx="552">
                    <c:v>12 AM</c:v>
                  </c:pt>
                  <c:pt idx="553">
                    <c:v>1 AM</c:v>
                  </c:pt>
                  <c:pt idx="554">
                    <c:v>2 AM</c:v>
                  </c:pt>
                  <c:pt idx="555">
                    <c:v>3 AM</c:v>
                  </c:pt>
                  <c:pt idx="556">
                    <c:v>4 AM</c:v>
                  </c:pt>
                  <c:pt idx="557">
                    <c:v>5 AM</c:v>
                  </c:pt>
                  <c:pt idx="558">
                    <c:v>6 AM</c:v>
                  </c:pt>
                  <c:pt idx="559">
                    <c:v>7 AM</c:v>
                  </c:pt>
                  <c:pt idx="560">
                    <c:v>8 AM</c:v>
                  </c:pt>
                  <c:pt idx="561">
                    <c:v>9 AM</c:v>
                  </c:pt>
                  <c:pt idx="562">
                    <c:v>10 AM</c:v>
                  </c:pt>
                  <c:pt idx="563">
                    <c:v>11 AM</c:v>
                  </c:pt>
                  <c:pt idx="564">
                    <c:v>12 PM</c:v>
                  </c:pt>
                  <c:pt idx="565">
                    <c:v>1 PM</c:v>
                  </c:pt>
                  <c:pt idx="566">
                    <c:v>2 PM</c:v>
                  </c:pt>
                  <c:pt idx="567">
                    <c:v>3 PM</c:v>
                  </c:pt>
                  <c:pt idx="568">
                    <c:v>4 PM</c:v>
                  </c:pt>
                  <c:pt idx="569">
                    <c:v>5 PM</c:v>
                  </c:pt>
                  <c:pt idx="570">
                    <c:v>6 PM</c:v>
                  </c:pt>
                  <c:pt idx="571">
                    <c:v>7 PM</c:v>
                  </c:pt>
                  <c:pt idx="572">
                    <c:v>8 PM</c:v>
                  </c:pt>
                  <c:pt idx="573">
                    <c:v>9 PM</c:v>
                  </c:pt>
                  <c:pt idx="574">
                    <c:v>10 PM</c:v>
                  </c:pt>
                  <c:pt idx="575">
                    <c:v>11 PM</c:v>
                  </c:pt>
                  <c:pt idx="576">
                    <c:v>12 AM</c:v>
                  </c:pt>
                  <c:pt idx="577">
                    <c:v>1 AM</c:v>
                  </c:pt>
                  <c:pt idx="578">
                    <c:v>2 AM</c:v>
                  </c:pt>
                  <c:pt idx="579">
                    <c:v>3 AM</c:v>
                  </c:pt>
                  <c:pt idx="580">
                    <c:v>4 AM</c:v>
                  </c:pt>
                  <c:pt idx="581">
                    <c:v>5 AM</c:v>
                  </c:pt>
                  <c:pt idx="582">
                    <c:v>6 AM</c:v>
                  </c:pt>
                  <c:pt idx="583">
                    <c:v>7 AM</c:v>
                  </c:pt>
                  <c:pt idx="584">
                    <c:v>8 AM</c:v>
                  </c:pt>
                  <c:pt idx="585">
                    <c:v>9 AM</c:v>
                  </c:pt>
                  <c:pt idx="586">
                    <c:v>10 AM</c:v>
                  </c:pt>
                  <c:pt idx="587">
                    <c:v>11 AM</c:v>
                  </c:pt>
                  <c:pt idx="588">
                    <c:v>12 PM</c:v>
                  </c:pt>
                  <c:pt idx="589">
                    <c:v>1 PM</c:v>
                  </c:pt>
                  <c:pt idx="590">
                    <c:v>2 PM</c:v>
                  </c:pt>
                  <c:pt idx="591">
                    <c:v>3 PM</c:v>
                  </c:pt>
                  <c:pt idx="592">
                    <c:v>4 PM</c:v>
                  </c:pt>
                  <c:pt idx="593">
                    <c:v>5 PM</c:v>
                  </c:pt>
                  <c:pt idx="594">
                    <c:v>6 PM</c:v>
                  </c:pt>
                  <c:pt idx="595">
                    <c:v>7 PM</c:v>
                  </c:pt>
                  <c:pt idx="596">
                    <c:v>8 PM</c:v>
                  </c:pt>
                  <c:pt idx="597">
                    <c:v>9 PM</c:v>
                  </c:pt>
                  <c:pt idx="598">
                    <c:v>10 PM</c:v>
                  </c:pt>
                  <c:pt idx="599">
                    <c:v>11 PM</c:v>
                  </c:pt>
                  <c:pt idx="600">
                    <c:v>12 AM</c:v>
                  </c:pt>
                  <c:pt idx="601">
                    <c:v>1 AM</c:v>
                  </c:pt>
                  <c:pt idx="602">
                    <c:v>2 AM</c:v>
                  </c:pt>
                  <c:pt idx="603">
                    <c:v>3 AM</c:v>
                  </c:pt>
                  <c:pt idx="604">
                    <c:v>4 AM</c:v>
                  </c:pt>
                  <c:pt idx="605">
                    <c:v>5 AM</c:v>
                  </c:pt>
                  <c:pt idx="606">
                    <c:v>6 AM</c:v>
                  </c:pt>
                  <c:pt idx="607">
                    <c:v>7 AM</c:v>
                  </c:pt>
                  <c:pt idx="608">
                    <c:v>8 AM</c:v>
                  </c:pt>
                  <c:pt idx="609">
                    <c:v>9 AM</c:v>
                  </c:pt>
                  <c:pt idx="610">
                    <c:v>10 AM</c:v>
                  </c:pt>
                  <c:pt idx="611">
                    <c:v>11 AM</c:v>
                  </c:pt>
                  <c:pt idx="612">
                    <c:v>12 PM</c:v>
                  </c:pt>
                  <c:pt idx="613">
                    <c:v>1 PM</c:v>
                  </c:pt>
                  <c:pt idx="614">
                    <c:v>2 PM</c:v>
                  </c:pt>
                  <c:pt idx="615">
                    <c:v>3 PM</c:v>
                  </c:pt>
                  <c:pt idx="616">
                    <c:v>4 PM</c:v>
                  </c:pt>
                  <c:pt idx="617">
                    <c:v>5 PM</c:v>
                  </c:pt>
                  <c:pt idx="618">
                    <c:v>6 PM</c:v>
                  </c:pt>
                  <c:pt idx="619">
                    <c:v>7 PM</c:v>
                  </c:pt>
                  <c:pt idx="620">
                    <c:v>8 PM</c:v>
                  </c:pt>
                  <c:pt idx="621">
                    <c:v>9 PM</c:v>
                  </c:pt>
                  <c:pt idx="622">
                    <c:v>10 PM</c:v>
                  </c:pt>
                  <c:pt idx="623">
                    <c:v>11 PM</c:v>
                  </c:pt>
                  <c:pt idx="624">
                    <c:v>12 AM</c:v>
                  </c:pt>
                  <c:pt idx="625">
                    <c:v>1 AM</c:v>
                  </c:pt>
                  <c:pt idx="626">
                    <c:v>2 AM</c:v>
                  </c:pt>
                  <c:pt idx="627">
                    <c:v>3 AM</c:v>
                  </c:pt>
                  <c:pt idx="628">
                    <c:v>4 AM</c:v>
                  </c:pt>
                  <c:pt idx="629">
                    <c:v>5 AM</c:v>
                  </c:pt>
                  <c:pt idx="630">
                    <c:v>6 AM</c:v>
                  </c:pt>
                  <c:pt idx="631">
                    <c:v>7 AM</c:v>
                  </c:pt>
                  <c:pt idx="632">
                    <c:v>8 AM</c:v>
                  </c:pt>
                  <c:pt idx="633">
                    <c:v>9 AM</c:v>
                  </c:pt>
                  <c:pt idx="634">
                    <c:v>10 AM</c:v>
                  </c:pt>
                  <c:pt idx="635">
                    <c:v>11 AM</c:v>
                  </c:pt>
                  <c:pt idx="636">
                    <c:v>12 PM</c:v>
                  </c:pt>
                  <c:pt idx="637">
                    <c:v>1 PM</c:v>
                  </c:pt>
                  <c:pt idx="638">
                    <c:v>2 PM</c:v>
                  </c:pt>
                  <c:pt idx="639">
                    <c:v>3 PM</c:v>
                  </c:pt>
                  <c:pt idx="640">
                    <c:v>4 PM</c:v>
                  </c:pt>
                  <c:pt idx="641">
                    <c:v>5 PM</c:v>
                  </c:pt>
                  <c:pt idx="642">
                    <c:v>6 PM</c:v>
                  </c:pt>
                  <c:pt idx="643">
                    <c:v>7 PM</c:v>
                  </c:pt>
                  <c:pt idx="644">
                    <c:v>8 PM</c:v>
                  </c:pt>
                  <c:pt idx="645">
                    <c:v>9 PM</c:v>
                  </c:pt>
                  <c:pt idx="646">
                    <c:v>10 PM</c:v>
                  </c:pt>
                  <c:pt idx="647">
                    <c:v>11 PM</c:v>
                  </c:pt>
                  <c:pt idx="648">
                    <c:v>12 AM</c:v>
                  </c:pt>
                  <c:pt idx="649">
                    <c:v>1 AM</c:v>
                  </c:pt>
                  <c:pt idx="650">
                    <c:v>2 AM</c:v>
                  </c:pt>
                  <c:pt idx="651">
                    <c:v>3 AM</c:v>
                  </c:pt>
                  <c:pt idx="652">
                    <c:v>4 AM</c:v>
                  </c:pt>
                  <c:pt idx="653">
                    <c:v>5 AM</c:v>
                  </c:pt>
                  <c:pt idx="654">
                    <c:v>6 AM</c:v>
                  </c:pt>
                  <c:pt idx="655">
                    <c:v>7 AM</c:v>
                  </c:pt>
                  <c:pt idx="656">
                    <c:v>8 AM</c:v>
                  </c:pt>
                  <c:pt idx="657">
                    <c:v>9 AM</c:v>
                  </c:pt>
                  <c:pt idx="658">
                    <c:v>10 AM</c:v>
                  </c:pt>
                  <c:pt idx="659">
                    <c:v>11 AM</c:v>
                  </c:pt>
                  <c:pt idx="660">
                    <c:v>12 PM</c:v>
                  </c:pt>
                  <c:pt idx="661">
                    <c:v>1 PM</c:v>
                  </c:pt>
                  <c:pt idx="662">
                    <c:v>2 PM</c:v>
                  </c:pt>
                  <c:pt idx="663">
                    <c:v>3 PM</c:v>
                  </c:pt>
                  <c:pt idx="664">
                    <c:v>4 PM</c:v>
                  </c:pt>
                  <c:pt idx="665">
                    <c:v>5 PM</c:v>
                  </c:pt>
                  <c:pt idx="666">
                    <c:v>6 PM</c:v>
                  </c:pt>
                  <c:pt idx="667">
                    <c:v>7 PM</c:v>
                  </c:pt>
                  <c:pt idx="668">
                    <c:v>8 PM</c:v>
                  </c:pt>
                  <c:pt idx="669">
                    <c:v>9 PM</c:v>
                  </c:pt>
                  <c:pt idx="670">
                    <c:v>10 PM</c:v>
                  </c:pt>
                  <c:pt idx="671">
                    <c:v>11 PM</c:v>
                  </c:pt>
                  <c:pt idx="672">
                    <c:v>12 AM</c:v>
                  </c:pt>
                  <c:pt idx="673">
                    <c:v>1 AM</c:v>
                  </c:pt>
                  <c:pt idx="674">
                    <c:v>2 AM</c:v>
                  </c:pt>
                  <c:pt idx="675">
                    <c:v>3 AM</c:v>
                  </c:pt>
                  <c:pt idx="676">
                    <c:v>4 AM</c:v>
                  </c:pt>
                  <c:pt idx="677">
                    <c:v>5 AM</c:v>
                  </c:pt>
                  <c:pt idx="678">
                    <c:v>6 AM</c:v>
                  </c:pt>
                  <c:pt idx="679">
                    <c:v>7 AM</c:v>
                  </c:pt>
                  <c:pt idx="680">
                    <c:v>8 AM</c:v>
                  </c:pt>
                  <c:pt idx="681">
                    <c:v>9 AM</c:v>
                  </c:pt>
                  <c:pt idx="682">
                    <c:v>10 AM</c:v>
                  </c:pt>
                  <c:pt idx="683">
                    <c:v>11 AM</c:v>
                  </c:pt>
                  <c:pt idx="684">
                    <c:v>12 PM</c:v>
                  </c:pt>
                  <c:pt idx="685">
                    <c:v>1 PM</c:v>
                  </c:pt>
                  <c:pt idx="686">
                    <c:v>2 PM</c:v>
                  </c:pt>
                  <c:pt idx="687">
                    <c:v>3 PM</c:v>
                  </c:pt>
                  <c:pt idx="688">
                    <c:v>4 PM</c:v>
                  </c:pt>
                  <c:pt idx="689">
                    <c:v>5 PM</c:v>
                  </c:pt>
                  <c:pt idx="690">
                    <c:v>6 PM</c:v>
                  </c:pt>
                  <c:pt idx="691">
                    <c:v>7 PM</c:v>
                  </c:pt>
                  <c:pt idx="692">
                    <c:v>8 PM</c:v>
                  </c:pt>
                  <c:pt idx="693">
                    <c:v>9 PM</c:v>
                  </c:pt>
                  <c:pt idx="694">
                    <c:v>10 PM</c:v>
                  </c:pt>
                  <c:pt idx="695">
                    <c:v>11 PM</c:v>
                  </c:pt>
                  <c:pt idx="696">
                    <c:v>12 AM</c:v>
                  </c:pt>
                  <c:pt idx="697">
                    <c:v>1 AM</c:v>
                  </c:pt>
                  <c:pt idx="698">
                    <c:v>2 AM</c:v>
                  </c:pt>
                  <c:pt idx="699">
                    <c:v>3 AM</c:v>
                  </c:pt>
                  <c:pt idx="700">
                    <c:v>4 AM</c:v>
                  </c:pt>
                  <c:pt idx="701">
                    <c:v>5 AM</c:v>
                  </c:pt>
                  <c:pt idx="702">
                    <c:v>6 AM</c:v>
                  </c:pt>
                  <c:pt idx="703">
                    <c:v>7 AM</c:v>
                  </c:pt>
                  <c:pt idx="704">
                    <c:v>8 AM</c:v>
                  </c:pt>
                  <c:pt idx="705">
                    <c:v>9 AM</c:v>
                  </c:pt>
                  <c:pt idx="706">
                    <c:v>10 AM</c:v>
                  </c:pt>
                  <c:pt idx="707">
                    <c:v>11 AM</c:v>
                  </c:pt>
                  <c:pt idx="708">
                    <c:v>12 PM</c:v>
                  </c:pt>
                  <c:pt idx="709">
                    <c:v>1 PM</c:v>
                  </c:pt>
                  <c:pt idx="710">
                    <c:v>2 PM</c:v>
                  </c:pt>
                  <c:pt idx="711">
                    <c:v>3 PM</c:v>
                  </c:pt>
                  <c:pt idx="712">
                    <c:v>4 PM</c:v>
                  </c:pt>
                  <c:pt idx="713">
                    <c:v>5 PM</c:v>
                  </c:pt>
                  <c:pt idx="714">
                    <c:v>6 PM</c:v>
                  </c:pt>
                  <c:pt idx="715">
                    <c:v>7 PM</c:v>
                  </c:pt>
                  <c:pt idx="716">
                    <c:v>8 PM</c:v>
                  </c:pt>
                  <c:pt idx="717">
                    <c:v>9 PM</c:v>
                  </c:pt>
                  <c:pt idx="718">
                    <c:v>10 PM</c:v>
                  </c:pt>
                  <c:pt idx="719">
                    <c:v>11 PM</c:v>
                  </c:pt>
                  <c:pt idx="720">
                    <c:v>12 AM</c:v>
                  </c:pt>
                  <c:pt idx="721">
                    <c:v>1 AM</c:v>
                  </c:pt>
                  <c:pt idx="722">
                    <c:v>2 AM</c:v>
                  </c:pt>
                  <c:pt idx="723">
                    <c:v>3 AM</c:v>
                  </c:pt>
                  <c:pt idx="724">
                    <c:v>4 AM</c:v>
                  </c:pt>
                  <c:pt idx="725">
                    <c:v>5 AM</c:v>
                  </c:pt>
                  <c:pt idx="726">
                    <c:v>6 AM</c:v>
                  </c:pt>
                  <c:pt idx="727">
                    <c:v>7 AM</c:v>
                  </c:pt>
                  <c:pt idx="728">
                    <c:v>8 AM</c:v>
                  </c:pt>
                  <c:pt idx="729">
                    <c:v>9 AM</c:v>
                  </c:pt>
                  <c:pt idx="730">
                    <c:v>10 AM</c:v>
                  </c:pt>
                  <c:pt idx="731">
                    <c:v>11 AM</c:v>
                  </c:pt>
                  <c:pt idx="732">
                    <c:v>12 PM</c:v>
                  </c:pt>
                  <c:pt idx="733">
                    <c:v>1 PM</c:v>
                  </c:pt>
                  <c:pt idx="734">
                    <c:v>2 PM</c:v>
                  </c:pt>
                  <c:pt idx="735">
                    <c:v>3 PM</c:v>
                  </c:pt>
                  <c:pt idx="736">
                    <c:v>4 PM</c:v>
                  </c:pt>
                  <c:pt idx="737">
                    <c:v>5 PM</c:v>
                  </c:pt>
                  <c:pt idx="738">
                    <c:v>6 PM</c:v>
                  </c:pt>
                  <c:pt idx="739">
                    <c:v>7 PM</c:v>
                  </c:pt>
                  <c:pt idx="740">
                    <c:v>8 PM</c:v>
                  </c:pt>
                  <c:pt idx="741">
                    <c:v>9 PM</c:v>
                  </c:pt>
                  <c:pt idx="742">
                    <c:v>10 PM</c:v>
                  </c:pt>
                  <c:pt idx="743">
                    <c:v>11 PM</c:v>
                  </c:pt>
                  <c:pt idx="744">
                    <c:v>12 AM</c:v>
                  </c:pt>
                  <c:pt idx="745">
                    <c:v>1 AM</c:v>
                  </c:pt>
                  <c:pt idx="746">
                    <c:v>2 AM</c:v>
                  </c:pt>
                  <c:pt idx="747">
                    <c:v>3 AM</c:v>
                  </c:pt>
                  <c:pt idx="748">
                    <c:v>4 AM</c:v>
                  </c:pt>
                  <c:pt idx="749">
                    <c:v>5 AM</c:v>
                  </c:pt>
                  <c:pt idx="750">
                    <c:v>6 AM</c:v>
                  </c:pt>
                  <c:pt idx="751">
                    <c:v>7 AM</c:v>
                  </c:pt>
                  <c:pt idx="752">
                    <c:v>8 AM</c:v>
                  </c:pt>
                  <c:pt idx="753">
                    <c:v>9 AM</c:v>
                  </c:pt>
                  <c:pt idx="754">
                    <c:v>10 AM</c:v>
                  </c:pt>
                  <c:pt idx="755">
                    <c:v>11 AM</c:v>
                  </c:pt>
                  <c:pt idx="756">
                    <c:v>12 PM</c:v>
                  </c:pt>
                  <c:pt idx="757">
                    <c:v>1 PM</c:v>
                  </c:pt>
                  <c:pt idx="758">
                    <c:v>2 PM</c:v>
                  </c:pt>
                  <c:pt idx="759">
                    <c:v>3 PM</c:v>
                  </c:pt>
                  <c:pt idx="760">
                    <c:v>4 PM</c:v>
                  </c:pt>
                  <c:pt idx="761">
                    <c:v>5 PM</c:v>
                  </c:pt>
                  <c:pt idx="762">
                    <c:v>6 PM</c:v>
                  </c:pt>
                  <c:pt idx="763">
                    <c:v>7 PM</c:v>
                  </c:pt>
                  <c:pt idx="764">
                    <c:v>8 PM</c:v>
                  </c:pt>
                  <c:pt idx="765">
                    <c:v>9 PM</c:v>
                  </c:pt>
                  <c:pt idx="766">
                    <c:v>10 PM</c:v>
                  </c:pt>
                  <c:pt idx="767">
                    <c:v>11 PM</c:v>
                  </c:pt>
                  <c:pt idx="768">
                    <c:v>12 AM</c:v>
                  </c:pt>
                  <c:pt idx="769">
                    <c:v>1 AM</c:v>
                  </c:pt>
                  <c:pt idx="770">
                    <c:v>2 AM</c:v>
                  </c:pt>
                  <c:pt idx="771">
                    <c:v>3 AM</c:v>
                  </c:pt>
                  <c:pt idx="772">
                    <c:v>4 AM</c:v>
                  </c:pt>
                  <c:pt idx="773">
                    <c:v>5 AM</c:v>
                  </c:pt>
                  <c:pt idx="774">
                    <c:v>6 AM</c:v>
                  </c:pt>
                  <c:pt idx="775">
                    <c:v>7 AM</c:v>
                  </c:pt>
                  <c:pt idx="776">
                    <c:v>8 AM</c:v>
                  </c:pt>
                  <c:pt idx="777">
                    <c:v>9 AM</c:v>
                  </c:pt>
                  <c:pt idx="778">
                    <c:v>10 AM</c:v>
                  </c:pt>
                  <c:pt idx="779">
                    <c:v>11 AM</c:v>
                  </c:pt>
                  <c:pt idx="780">
                    <c:v>12 PM</c:v>
                  </c:pt>
                  <c:pt idx="781">
                    <c:v>1 PM</c:v>
                  </c:pt>
                  <c:pt idx="782">
                    <c:v>2 PM</c:v>
                  </c:pt>
                  <c:pt idx="783">
                    <c:v>3 PM</c:v>
                  </c:pt>
                  <c:pt idx="784">
                    <c:v>4 PM</c:v>
                  </c:pt>
                  <c:pt idx="785">
                    <c:v>5 PM</c:v>
                  </c:pt>
                  <c:pt idx="786">
                    <c:v>6 PM</c:v>
                  </c:pt>
                  <c:pt idx="787">
                    <c:v>7 PM</c:v>
                  </c:pt>
                  <c:pt idx="788">
                    <c:v>8 PM</c:v>
                  </c:pt>
                  <c:pt idx="789">
                    <c:v>9 PM</c:v>
                  </c:pt>
                  <c:pt idx="790">
                    <c:v>10 PM</c:v>
                  </c:pt>
                  <c:pt idx="791">
                    <c:v>11 PM</c:v>
                  </c:pt>
                  <c:pt idx="792">
                    <c:v>12 AM</c:v>
                  </c:pt>
                  <c:pt idx="793">
                    <c:v>1 AM</c:v>
                  </c:pt>
                  <c:pt idx="794">
                    <c:v>2 AM</c:v>
                  </c:pt>
                  <c:pt idx="795">
                    <c:v>3 AM</c:v>
                  </c:pt>
                  <c:pt idx="796">
                    <c:v>4 AM</c:v>
                  </c:pt>
                  <c:pt idx="797">
                    <c:v>5 AM</c:v>
                  </c:pt>
                  <c:pt idx="798">
                    <c:v>6 AM</c:v>
                  </c:pt>
                  <c:pt idx="799">
                    <c:v>7 AM</c:v>
                  </c:pt>
                  <c:pt idx="800">
                    <c:v>8 AM</c:v>
                  </c:pt>
                  <c:pt idx="801">
                    <c:v>9 AM</c:v>
                  </c:pt>
                  <c:pt idx="802">
                    <c:v>10 AM</c:v>
                  </c:pt>
                  <c:pt idx="803">
                    <c:v>11 AM</c:v>
                  </c:pt>
                  <c:pt idx="804">
                    <c:v>12 PM</c:v>
                  </c:pt>
                  <c:pt idx="805">
                    <c:v>1 PM</c:v>
                  </c:pt>
                  <c:pt idx="806">
                    <c:v>2 PM</c:v>
                  </c:pt>
                  <c:pt idx="807">
                    <c:v>3 PM</c:v>
                  </c:pt>
                  <c:pt idx="808">
                    <c:v>4 PM</c:v>
                  </c:pt>
                  <c:pt idx="809">
                    <c:v>5 PM</c:v>
                  </c:pt>
                  <c:pt idx="810">
                    <c:v>6 PM</c:v>
                  </c:pt>
                  <c:pt idx="811">
                    <c:v>7 PM</c:v>
                  </c:pt>
                  <c:pt idx="812">
                    <c:v>8 PM</c:v>
                  </c:pt>
                  <c:pt idx="813">
                    <c:v>9 PM</c:v>
                  </c:pt>
                  <c:pt idx="814">
                    <c:v>10 PM</c:v>
                  </c:pt>
                  <c:pt idx="815">
                    <c:v>11 PM</c:v>
                  </c:pt>
                  <c:pt idx="816">
                    <c:v>12 AM</c:v>
                  </c:pt>
                  <c:pt idx="817">
                    <c:v>1 AM</c:v>
                  </c:pt>
                  <c:pt idx="818">
                    <c:v>2 AM</c:v>
                  </c:pt>
                  <c:pt idx="819">
                    <c:v>3 AM</c:v>
                  </c:pt>
                  <c:pt idx="820">
                    <c:v>4 AM</c:v>
                  </c:pt>
                  <c:pt idx="821">
                    <c:v>5 AM</c:v>
                  </c:pt>
                  <c:pt idx="822">
                    <c:v>6 AM</c:v>
                  </c:pt>
                  <c:pt idx="823">
                    <c:v>7 AM</c:v>
                  </c:pt>
                  <c:pt idx="824">
                    <c:v>8 AM</c:v>
                  </c:pt>
                  <c:pt idx="825">
                    <c:v>9 AM</c:v>
                  </c:pt>
                  <c:pt idx="826">
                    <c:v>10 AM</c:v>
                  </c:pt>
                  <c:pt idx="827">
                    <c:v>11 AM</c:v>
                  </c:pt>
                  <c:pt idx="828">
                    <c:v>12 PM</c:v>
                  </c:pt>
                  <c:pt idx="829">
                    <c:v>1 PM</c:v>
                  </c:pt>
                  <c:pt idx="830">
                    <c:v>2 PM</c:v>
                  </c:pt>
                  <c:pt idx="831">
                    <c:v>3 PM</c:v>
                  </c:pt>
                  <c:pt idx="832">
                    <c:v>4 PM</c:v>
                  </c:pt>
                  <c:pt idx="833">
                    <c:v>5 PM</c:v>
                  </c:pt>
                  <c:pt idx="834">
                    <c:v>6 PM</c:v>
                  </c:pt>
                  <c:pt idx="835">
                    <c:v>7 PM</c:v>
                  </c:pt>
                  <c:pt idx="836">
                    <c:v>8 PM</c:v>
                  </c:pt>
                  <c:pt idx="837">
                    <c:v>9 PM</c:v>
                  </c:pt>
                  <c:pt idx="838">
                    <c:v>10 PM</c:v>
                  </c:pt>
                  <c:pt idx="839">
                    <c:v>11 PM</c:v>
                  </c:pt>
                  <c:pt idx="840">
                    <c:v>12 AM</c:v>
                  </c:pt>
                  <c:pt idx="841">
                    <c:v>1 AM</c:v>
                  </c:pt>
                  <c:pt idx="842">
                    <c:v>2 AM</c:v>
                  </c:pt>
                  <c:pt idx="843">
                    <c:v>3 AM</c:v>
                  </c:pt>
                  <c:pt idx="844">
                    <c:v>4 AM</c:v>
                  </c:pt>
                  <c:pt idx="845">
                    <c:v>5 AM</c:v>
                  </c:pt>
                  <c:pt idx="846">
                    <c:v>6 AM</c:v>
                  </c:pt>
                  <c:pt idx="847">
                    <c:v>7 AM</c:v>
                  </c:pt>
                  <c:pt idx="848">
                    <c:v>8 AM</c:v>
                  </c:pt>
                  <c:pt idx="849">
                    <c:v>9 AM</c:v>
                  </c:pt>
                  <c:pt idx="850">
                    <c:v>10 AM</c:v>
                  </c:pt>
                  <c:pt idx="851">
                    <c:v>11 AM</c:v>
                  </c:pt>
                  <c:pt idx="852">
                    <c:v>12 PM</c:v>
                  </c:pt>
                  <c:pt idx="853">
                    <c:v>1 PM</c:v>
                  </c:pt>
                  <c:pt idx="854">
                    <c:v>2 PM</c:v>
                  </c:pt>
                  <c:pt idx="855">
                    <c:v>3 PM</c:v>
                  </c:pt>
                  <c:pt idx="856">
                    <c:v>4 PM</c:v>
                  </c:pt>
                  <c:pt idx="857">
                    <c:v>5 PM</c:v>
                  </c:pt>
                  <c:pt idx="858">
                    <c:v>6 PM</c:v>
                  </c:pt>
                  <c:pt idx="859">
                    <c:v>7 PM</c:v>
                  </c:pt>
                  <c:pt idx="860">
                    <c:v>8 PM</c:v>
                  </c:pt>
                  <c:pt idx="861">
                    <c:v>9 PM</c:v>
                  </c:pt>
                  <c:pt idx="862">
                    <c:v>10 PM</c:v>
                  </c:pt>
                  <c:pt idx="863">
                    <c:v>11 PM</c:v>
                  </c:pt>
                  <c:pt idx="864">
                    <c:v>12 AM</c:v>
                  </c:pt>
                  <c:pt idx="865">
                    <c:v>1 AM</c:v>
                  </c:pt>
                  <c:pt idx="866">
                    <c:v>2 AM</c:v>
                  </c:pt>
                  <c:pt idx="867">
                    <c:v>3 AM</c:v>
                  </c:pt>
                  <c:pt idx="868">
                    <c:v>4 AM</c:v>
                  </c:pt>
                  <c:pt idx="869">
                    <c:v>5 AM</c:v>
                  </c:pt>
                  <c:pt idx="870">
                    <c:v>6 AM</c:v>
                  </c:pt>
                  <c:pt idx="871">
                    <c:v>7 AM</c:v>
                  </c:pt>
                  <c:pt idx="872">
                    <c:v>8 AM</c:v>
                  </c:pt>
                  <c:pt idx="873">
                    <c:v>9 AM</c:v>
                  </c:pt>
                  <c:pt idx="874">
                    <c:v>10 AM</c:v>
                  </c:pt>
                  <c:pt idx="875">
                    <c:v>11 AM</c:v>
                  </c:pt>
                  <c:pt idx="876">
                    <c:v>12 PM</c:v>
                  </c:pt>
                  <c:pt idx="877">
                    <c:v>1 PM</c:v>
                  </c:pt>
                  <c:pt idx="878">
                    <c:v>2 PM</c:v>
                  </c:pt>
                  <c:pt idx="879">
                    <c:v>3 PM</c:v>
                  </c:pt>
                  <c:pt idx="880">
                    <c:v>4 PM</c:v>
                  </c:pt>
                  <c:pt idx="881">
                    <c:v>5 PM</c:v>
                  </c:pt>
                  <c:pt idx="882">
                    <c:v>6 PM</c:v>
                  </c:pt>
                  <c:pt idx="883">
                    <c:v>7 PM</c:v>
                  </c:pt>
                  <c:pt idx="884">
                    <c:v>8 PM</c:v>
                  </c:pt>
                  <c:pt idx="885">
                    <c:v>9 PM</c:v>
                  </c:pt>
                  <c:pt idx="886">
                    <c:v>10 PM</c:v>
                  </c:pt>
                  <c:pt idx="887">
                    <c:v>11 PM</c:v>
                  </c:pt>
                  <c:pt idx="888">
                    <c:v>12 AM</c:v>
                  </c:pt>
                  <c:pt idx="889">
                    <c:v>1 AM</c:v>
                  </c:pt>
                  <c:pt idx="890">
                    <c:v>2 AM</c:v>
                  </c:pt>
                  <c:pt idx="891">
                    <c:v>3 AM</c:v>
                  </c:pt>
                  <c:pt idx="892">
                    <c:v>4 AM</c:v>
                  </c:pt>
                  <c:pt idx="893">
                    <c:v>5 AM</c:v>
                  </c:pt>
                  <c:pt idx="894">
                    <c:v>6 AM</c:v>
                  </c:pt>
                  <c:pt idx="895">
                    <c:v>7 AM</c:v>
                  </c:pt>
                  <c:pt idx="896">
                    <c:v>8 AM</c:v>
                  </c:pt>
                  <c:pt idx="897">
                    <c:v>9 AM</c:v>
                  </c:pt>
                  <c:pt idx="898">
                    <c:v>10 AM</c:v>
                  </c:pt>
                  <c:pt idx="899">
                    <c:v>11 AM</c:v>
                  </c:pt>
                  <c:pt idx="900">
                    <c:v>12 PM</c:v>
                  </c:pt>
                  <c:pt idx="901">
                    <c:v>1 PM</c:v>
                  </c:pt>
                  <c:pt idx="902">
                    <c:v>2 PM</c:v>
                  </c:pt>
                  <c:pt idx="903">
                    <c:v>3 PM</c:v>
                  </c:pt>
                  <c:pt idx="904">
                    <c:v>4 PM</c:v>
                  </c:pt>
                  <c:pt idx="905">
                    <c:v>5 PM</c:v>
                  </c:pt>
                  <c:pt idx="906">
                    <c:v>6 PM</c:v>
                  </c:pt>
                  <c:pt idx="907">
                    <c:v>7 PM</c:v>
                  </c:pt>
                  <c:pt idx="908">
                    <c:v>8 PM</c:v>
                  </c:pt>
                  <c:pt idx="909">
                    <c:v>9 PM</c:v>
                  </c:pt>
                  <c:pt idx="910">
                    <c:v>10 PM</c:v>
                  </c:pt>
                  <c:pt idx="911">
                    <c:v>11 PM</c:v>
                  </c:pt>
                  <c:pt idx="912">
                    <c:v>12 AM</c:v>
                  </c:pt>
                  <c:pt idx="913">
                    <c:v>1 AM</c:v>
                  </c:pt>
                  <c:pt idx="914">
                    <c:v>2 AM</c:v>
                  </c:pt>
                  <c:pt idx="915">
                    <c:v>3 AM</c:v>
                  </c:pt>
                  <c:pt idx="916">
                    <c:v>4 AM</c:v>
                  </c:pt>
                  <c:pt idx="917">
                    <c:v>5 AM</c:v>
                  </c:pt>
                  <c:pt idx="918">
                    <c:v>6 AM</c:v>
                  </c:pt>
                  <c:pt idx="919">
                    <c:v>7 AM</c:v>
                  </c:pt>
                  <c:pt idx="920">
                    <c:v>8 AM</c:v>
                  </c:pt>
                  <c:pt idx="921">
                    <c:v>9 AM</c:v>
                  </c:pt>
                  <c:pt idx="922">
                    <c:v>10 AM</c:v>
                  </c:pt>
                  <c:pt idx="923">
                    <c:v>11 AM</c:v>
                  </c:pt>
                  <c:pt idx="924">
                    <c:v>12 PM</c:v>
                  </c:pt>
                  <c:pt idx="925">
                    <c:v>1 PM</c:v>
                  </c:pt>
                  <c:pt idx="926">
                    <c:v>2 PM</c:v>
                  </c:pt>
                  <c:pt idx="927">
                    <c:v>3 PM</c:v>
                  </c:pt>
                  <c:pt idx="928">
                    <c:v>4 PM</c:v>
                  </c:pt>
                  <c:pt idx="929">
                    <c:v>5 PM</c:v>
                  </c:pt>
                  <c:pt idx="930">
                    <c:v>6 PM</c:v>
                  </c:pt>
                  <c:pt idx="931">
                    <c:v>7 PM</c:v>
                  </c:pt>
                  <c:pt idx="932">
                    <c:v>8 PM</c:v>
                  </c:pt>
                  <c:pt idx="933">
                    <c:v>9 PM</c:v>
                  </c:pt>
                  <c:pt idx="934">
                    <c:v>10 PM</c:v>
                  </c:pt>
                  <c:pt idx="935">
                    <c:v>11 PM</c:v>
                  </c:pt>
                  <c:pt idx="936">
                    <c:v>12 AM</c:v>
                  </c:pt>
                  <c:pt idx="937">
                    <c:v>1 AM</c:v>
                  </c:pt>
                  <c:pt idx="938">
                    <c:v>2 AM</c:v>
                  </c:pt>
                  <c:pt idx="939">
                    <c:v>3 AM</c:v>
                  </c:pt>
                  <c:pt idx="940">
                    <c:v>4 AM</c:v>
                  </c:pt>
                  <c:pt idx="941">
                    <c:v>5 AM</c:v>
                  </c:pt>
                  <c:pt idx="942">
                    <c:v>6 AM</c:v>
                  </c:pt>
                  <c:pt idx="943">
                    <c:v>7 AM</c:v>
                  </c:pt>
                  <c:pt idx="944">
                    <c:v>8 AM</c:v>
                  </c:pt>
                  <c:pt idx="945">
                    <c:v>9 AM</c:v>
                  </c:pt>
                  <c:pt idx="946">
                    <c:v>10 AM</c:v>
                  </c:pt>
                  <c:pt idx="947">
                    <c:v>11 AM</c:v>
                  </c:pt>
                  <c:pt idx="948">
                    <c:v>12 PM</c:v>
                  </c:pt>
                  <c:pt idx="949">
                    <c:v>1 PM</c:v>
                  </c:pt>
                  <c:pt idx="950">
                    <c:v>2 PM</c:v>
                  </c:pt>
                  <c:pt idx="951">
                    <c:v>3 PM</c:v>
                  </c:pt>
                  <c:pt idx="952">
                    <c:v>4 PM</c:v>
                  </c:pt>
                  <c:pt idx="953">
                    <c:v>5 PM</c:v>
                  </c:pt>
                  <c:pt idx="954">
                    <c:v>6 PM</c:v>
                  </c:pt>
                  <c:pt idx="955">
                    <c:v>7 PM</c:v>
                  </c:pt>
                  <c:pt idx="956">
                    <c:v>8 PM</c:v>
                  </c:pt>
                  <c:pt idx="957">
                    <c:v>9 PM</c:v>
                  </c:pt>
                  <c:pt idx="958">
                    <c:v>10 PM</c:v>
                  </c:pt>
                  <c:pt idx="959">
                    <c:v>11 PM</c:v>
                  </c:pt>
                  <c:pt idx="960">
                    <c:v>12 AM</c:v>
                  </c:pt>
                  <c:pt idx="961">
                    <c:v>1 AM</c:v>
                  </c:pt>
                  <c:pt idx="962">
                    <c:v>2 AM</c:v>
                  </c:pt>
                  <c:pt idx="963">
                    <c:v>3 AM</c:v>
                  </c:pt>
                  <c:pt idx="964">
                    <c:v>4 AM</c:v>
                  </c:pt>
                  <c:pt idx="965">
                    <c:v>5 AM</c:v>
                  </c:pt>
                  <c:pt idx="966">
                    <c:v>6 AM</c:v>
                  </c:pt>
                  <c:pt idx="967">
                    <c:v>7 AM</c:v>
                  </c:pt>
                  <c:pt idx="968">
                    <c:v>8 AM</c:v>
                  </c:pt>
                  <c:pt idx="969">
                    <c:v>9 AM</c:v>
                  </c:pt>
                  <c:pt idx="970">
                    <c:v>10 AM</c:v>
                  </c:pt>
                  <c:pt idx="971">
                    <c:v>11 AM</c:v>
                  </c:pt>
                  <c:pt idx="972">
                    <c:v>12 PM</c:v>
                  </c:pt>
                  <c:pt idx="973">
                    <c:v>1 PM</c:v>
                  </c:pt>
                  <c:pt idx="974">
                    <c:v>2 PM</c:v>
                  </c:pt>
                  <c:pt idx="975">
                    <c:v>3 PM</c:v>
                  </c:pt>
                  <c:pt idx="976">
                    <c:v>4 PM</c:v>
                  </c:pt>
                  <c:pt idx="977">
                    <c:v>5 PM</c:v>
                  </c:pt>
                  <c:pt idx="978">
                    <c:v>6 PM</c:v>
                  </c:pt>
                  <c:pt idx="979">
                    <c:v>7 PM</c:v>
                  </c:pt>
                  <c:pt idx="980">
                    <c:v>8 PM</c:v>
                  </c:pt>
                  <c:pt idx="981">
                    <c:v>9 PM</c:v>
                  </c:pt>
                  <c:pt idx="982">
                    <c:v>10 PM</c:v>
                  </c:pt>
                  <c:pt idx="983">
                    <c:v>11 PM</c:v>
                  </c:pt>
                  <c:pt idx="984">
                    <c:v>12 AM</c:v>
                  </c:pt>
                  <c:pt idx="985">
                    <c:v>1 AM</c:v>
                  </c:pt>
                  <c:pt idx="986">
                    <c:v>2 AM</c:v>
                  </c:pt>
                  <c:pt idx="987">
                    <c:v>3 AM</c:v>
                  </c:pt>
                  <c:pt idx="988">
                    <c:v>4 AM</c:v>
                  </c:pt>
                  <c:pt idx="989">
                    <c:v>5 AM</c:v>
                  </c:pt>
                  <c:pt idx="990">
                    <c:v>6 AM</c:v>
                  </c:pt>
                  <c:pt idx="991">
                    <c:v>7 AM</c:v>
                  </c:pt>
                  <c:pt idx="992">
                    <c:v>8 AM</c:v>
                  </c:pt>
                  <c:pt idx="993">
                    <c:v>9 AM</c:v>
                  </c:pt>
                  <c:pt idx="994">
                    <c:v>10 AM</c:v>
                  </c:pt>
                  <c:pt idx="995">
                    <c:v>11 AM</c:v>
                  </c:pt>
                  <c:pt idx="996">
                    <c:v>12 PM</c:v>
                  </c:pt>
                  <c:pt idx="997">
                    <c:v>1 PM</c:v>
                  </c:pt>
                  <c:pt idx="998">
                    <c:v>2 PM</c:v>
                  </c:pt>
                  <c:pt idx="999">
                    <c:v>3 PM</c:v>
                  </c:pt>
                  <c:pt idx="1000">
                    <c:v>4 PM</c:v>
                  </c:pt>
                  <c:pt idx="1001">
                    <c:v>5 PM</c:v>
                  </c:pt>
                  <c:pt idx="1002">
                    <c:v>6 PM</c:v>
                  </c:pt>
                  <c:pt idx="1003">
                    <c:v>7 PM</c:v>
                  </c:pt>
                  <c:pt idx="1004">
                    <c:v>8 PM</c:v>
                  </c:pt>
                  <c:pt idx="1005">
                    <c:v>9 PM</c:v>
                  </c:pt>
                  <c:pt idx="1006">
                    <c:v>10 PM</c:v>
                  </c:pt>
                  <c:pt idx="1007">
                    <c:v>11 PM</c:v>
                  </c:pt>
                  <c:pt idx="1008">
                    <c:v>12 AM</c:v>
                  </c:pt>
                  <c:pt idx="1009">
                    <c:v>1 AM</c:v>
                  </c:pt>
                  <c:pt idx="1010">
                    <c:v>2 AM</c:v>
                  </c:pt>
                  <c:pt idx="1011">
                    <c:v>3 AM</c:v>
                  </c:pt>
                  <c:pt idx="1012">
                    <c:v>4 AM</c:v>
                  </c:pt>
                  <c:pt idx="1013">
                    <c:v>5 AM</c:v>
                  </c:pt>
                  <c:pt idx="1014">
                    <c:v>6 AM</c:v>
                  </c:pt>
                  <c:pt idx="1015">
                    <c:v>7 AM</c:v>
                  </c:pt>
                  <c:pt idx="1016">
                    <c:v>8 AM</c:v>
                  </c:pt>
                  <c:pt idx="1017">
                    <c:v>9 AM</c:v>
                  </c:pt>
                  <c:pt idx="1018">
                    <c:v>10 AM</c:v>
                  </c:pt>
                  <c:pt idx="1019">
                    <c:v>11 AM</c:v>
                  </c:pt>
                  <c:pt idx="1020">
                    <c:v>12 PM</c:v>
                  </c:pt>
                  <c:pt idx="1021">
                    <c:v>1 PM</c:v>
                  </c:pt>
                  <c:pt idx="1022">
                    <c:v>2 PM</c:v>
                  </c:pt>
                  <c:pt idx="1023">
                    <c:v>3 PM</c:v>
                  </c:pt>
                  <c:pt idx="1024">
                    <c:v>4 PM</c:v>
                  </c:pt>
                  <c:pt idx="1025">
                    <c:v>5 PM</c:v>
                  </c:pt>
                  <c:pt idx="1026">
                    <c:v>6 PM</c:v>
                  </c:pt>
                  <c:pt idx="1027">
                    <c:v>7 PM</c:v>
                  </c:pt>
                  <c:pt idx="1028">
                    <c:v>8 PM</c:v>
                  </c:pt>
                  <c:pt idx="1029">
                    <c:v>9 PM</c:v>
                  </c:pt>
                  <c:pt idx="1030">
                    <c:v>10 PM</c:v>
                  </c:pt>
                  <c:pt idx="1031">
                    <c:v>11 PM</c:v>
                  </c:pt>
                  <c:pt idx="1032">
                    <c:v>12 AM</c:v>
                  </c:pt>
                  <c:pt idx="1033">
                    <c:v>1 AM</c:v>
                  </c:pt>
                  <c:pt idx="1034">
                    <c:v>2 AM</c:v>
                  </c:pt>
                  <c:pt idx="1035">
                    <c:v>3 AM</c:v>
                  </c:pt>
                  <c:pt idx="1036">
                    <c:v>4 AM</c:v>
                  </c:pt>
                  <c:pt idx="1037">
                    <c:v>5 AM</c:v>
                  </c:pt>
                  <c:pt idx="1038">
                    <c:v>6 AM</c:v>
                  </c:pt>
                  <c:pt idx="1039">
                    <c:v>7 AM</c:v>
                  </c:pt>
                  <c:pt idx="1040">
                    <c:v>8 AM</c:v>
                  </c:pt>
                  <c:pt idx="1041">
                    <c:v>9 AM</c:v>
                  </c:pt>
                  <c:pt idx="1042">
                    <c:v>10 AM</c:v>
                  </c:pt>
                  <c:pt idx="1043">
                    <c:v>11 AM</c:v>
                  </c:pt>
                  <c:pt idx="1044">
                    <c:v>12 PM</c:v>
                  </c:pt>
                  <c:pt idx="1045">
                    <c:v>1 PM</c:v>
                  </c:pt>
                  <c:pt idx="1046">
                    <c:v>2 PM</c:v>
                  </c:pt>
                  <c:pt idx="1047">
                    <c:v>3 PM</c:v>
                  </c:pt>
                  <c:pt idx="1048">
                    <c:v>4 PM</c:v>
                  </c:pt>
                  <c:pt idx="1049">
                    <c:v>5 PM</c:v>
                  </c:pt>
                  <c:pt idx="1050">
                    <c:v>6 PM</c:v>
                  </c:pt>
                  <c:pt idx="1051">
                    <c:v>7 PM</c:v>
                  </c:pt>
                  <c:pt idx="1052">
                    <c:v>8 PM</c:v>
                  </c:pt>
                  <c:pt idx="1053">
                    <c:v>9 PM</c:v>
                  </c:pt>
                  <c:pt idx="1054">
                    <c:v>10 PM</c:v>
                  </c:pt>
                  <c:pt idx="1055">
                    <c:v>11 PM</c:v>
                  </c:pt>
                  <c:pt idx="1056">
                    <c:v>12 AM</c:v>
                  </c:pt>
                  <c:pt idx="1057">
                    <c:v>1 AM</c:v>
                  </c:pt>
                  <c:pt idx="1058">
                    <c:v>2 AM</c:v>
                  </c:pt>
                  <c:pt idx="1059">
                    <c:v>3 AM</c:v>
                  </c:pt>
                  <c:pt idx="1060">
                    <c:v>4 AM</c:v>
                  </c:pt>
                  <c:pt idx="1061">
                    <c:v>5 AM</c:v>
                  </c:pt>
                  <c:pt idx="1062">
                    <c:v>6 AM</c:v>
                  </c:pt>
                  <c:pt idx="1063">
                    <c:v>7 AM</c:v>
                  </c:pt>
                  <c:pt idx="1064">
                    <c:v>8 AM</c:v>
                  </c:pt>
                  <c:pt idx="1065">
                    <c:v>9 AM</c:v>
                  </c:pt>
                  <c:pt idx="1066">
                    <c:v>10 AM</c:v>
                  </c:pt>
                  <c:pt idx="1067">
                    <c:v>11 AM</c:v>
                  </c:pt>
                  <c:pt idx="1068">
                    <c:v>12 PM</c:v>
                  </c:pt>
                  <c:pt idx="1069">
                    <c:v>1 PM</c:v>
                  </c:pt>
                  <c:pt idx="1070">
                    <c:v>2 PM</c:v>
                  </c:pt>
                  <c:pt idx="1071">
                    <c:v>3 PM</c:v>
                  </c:pt>
                  <c:pt idx="1072">
                    <c:v>4 PM</c:v>
                  </c:pt>
                  <c:pt idx="1073">
                    <c:v>5 PM</c:v>
                  </c:pt>
                  <c:pt idx="1074">
                    <c:v>6 PM</c:v>
                  </c:pt>
                  <c:pt idx="1075">
                    <c:v>7 PM</c:v>
                  </c:pt>
                  <c:pt idx="1076">
                    <c:v>8 PM</c:v>
                  </c:pt>
                  <c:pt idx="1077">
                    <c:v>9 PM</c:v>
                  </c:pt>
                  <c:pt idx="1078">
                    <c:v>10 PM</c:v>
                  </c:pt>
                  <c:pt idx="1079">
                    <c:v>11 PM</c:v>
                  </c:pt>
                  <c:pt idx="1080">
                    <c:v>12 AM</c:v>
                  </c:pt>
                  <c:pt idx="1081">
                    <c:v>1 AM</c:v>
                  </c:pt>
                  <c:pt idx="1082">
                    <c:v>2 AM</c:v>
                  </c:pt>
                  <c:pt idx="1083">
                    <c:v>3 AM</c:v>
                  </c:pt>
                  <c:pt idx="1084">
                    <c:v>4 AM</c:v>
                  </c:pt>
                  <c:pt idx="1085">
                    <c:v>5 AM</c:v>
                  </c:pt>
                  <c:pt idx="1086">
                    <c:v>6 AM</c:v>
                  </c:pt>
                  <c:pt idx="1087">
                    <c:v>7 AM</c:v>
                  </c:pt>
                  <c:pt idx="1088">
                    <c:v>8 AM</c:v>
                  </c:pt>
                  <c:pt idx="1089">
                    <c:v>9 AM</c:v>
                  </c:pt>
                  <c:pt idx="1090">
                    <c:v>10 AM</c:v>
                  </c:pt>
                  <c:pt idx="1091">
                    <c:v>11 AM</c:v>
                  </c:pt>
                  <c:pt idx="1092">
                    <c:v>12 PM</c:v>
                  </c:pt>
                  <c:pt idx="1093">
                    <c:v>1 PM</c:v>
                  </c:pt>
                  <c:pt idx="1094">
                    <c:v>2 PM</c:v>
                  </c:pt>
                  <c:pt idx="1095">
                    <c:v>3 PM</c:v>
                  </c:pt>
                  <c:pt idx="1096">
                    <c:v>4 PM</c:v>
                  </c:pt>
                  <c:pt idx="1097">
                    <c:v>5 PM</c:v>
                  </c:pt>
                  <c:pt idx="1098">
                    <c:v>6 PM</c:v>
                  </c:pt>
                  <c:pt idx="1099">
                    <c:v>7 PM</c:v>
                  </c:pt>
                  <c:pt idx="1100">
                    <c:v>8 PM</c:v>
                  </c:pt>
                  <c:pt idx="1101">
                    <c:v>9 PM</c:v>
                  </c:pt>
                  <c:pt idx="1102">
                    <c:v>10 PM</c:v>
                  </c:pt>
                  <c:pt idx="1103">
                    <c:v>11 PM</c:v>
                  </c:pt>
                  <c:pt idx="1104">
                    <c:v>12 AM</c:v>
                  </c:pt>
                  <c:pt idx="1105">
                    <c:v>1 AM</c:v>
                  </c:pt>
                  <c:pt idx="1106">
                    <c:v>2 AM</c:v>
                  </c:pt>
                  <c:pt idx="1107">
                    <c:v>3 AM</c:v>
                  </c:pt>
                  <c:pt idx="1108">
                    <c:v>4 AM</c:v>
                  </c:pt>
                  <c:pt idx="1109">
                    <c:v>5 AM</c:v>
                  </c:pt>
                  <c:pt idx="1110">
                    <c:v>6 AM</c:v>
                  </c:pt>
                  <c:pt idx="1111">
                    <c:v>7 AM</c:v>
                  </c:pt>
                  <c:pt idx="1112">
                    <c:v>8 AM</c:v>
                  </c:pt>
                  <c:pt idx="1113">
                    <c:v>9 AM</c:v>
                  </c:pt>
                  <c:pt idx="1114">
                    <c:v>10 AM</c:v>
                  </c:pt>
                  <c:pt idx="1115">
                    <c:v>11 AM</c:v>
                  </c:pt>
                  <c:pt idx="1116">
                    <c:v>12 PM</c:v>
                  </c:pt>
                  <c:pt idx="1117">
                    <c:v>1 PM</c:v>
                  </c:pt>
                  <c:pt idx="1118">
                    <c:v>2 PM</c:v>
                  </c:pt>
                  <c:pt idx="1119">
                    <c:v>3 PM</c:v>
                  </c:pt>
                  <c:pt idx="1120">
                    <c:v>4 PM</c:v>
                  </c:pt>
                  <c:pt idx="1121">
                    <c:v>5 PM</c:v>
                  </c:pt>
                  <c:pt idx="1122">
                    <c:v>6 PM</c:v>
                  </c:pt>
                  <c:pt idx="1123">
                    <c:v>7 PM</c:v>
                  </c:pt>
                  <c:pt idx="1124">
                    <c:v>8 PM</c:v>
                  </c:pt>
                  <c:pt idx="1125">
                    <c:v>9 PM</c:v>
                  </c:pt>
                  <c:pt idx="1126">
                    <c:v>10 PM</c:v>
                  </c:pt>
                  <c:pt idx="1127">
                    <c:v>11 PM</c:v>
                  </c:pt>
                  <c:pt idx="1128">
                    <c:v>12 AM</c:v>
                  </c:pt>
                  <c:pt idx="1129">
                    <c:v>1 AM</c:v>
                  </c:pt>
                  <c:pt idx="1130">
                    <c:v>2 AM</c:v>
                  </c:pt>
                  <c:pt idx="1131">
                    <c:v>3 AM</c:v>
                  </c:pt>
                  <c:pt idx="1132">
                    <c:v>4 AM</c:v>
                  </c:pt>
                  <c:pt idx="1133">
                    <c:v>5 AM</c:v>
                  </c:pt>
                  <c:pt idx="1134">
                    <c:v>6 AM</c:v>
                  </c:pt>
                  <c:pt idx="1135">
                    <c:v>7 AM</c:v>
                  </c:pt>
                  <c:pt idx="1136">
                    <c:v>8 AM</c:v>
                  </c:pt>
                  <c:pt idx="1137">
                    <c:v>9 AM</c:v>
                  </c:pt>
                  <c:pt idx="1138">
                    <c:v>10 AM</c:v>
                  </c:pt>
                  <c:pt idx="1139">
                    <c:v>11 AM</c:v>
                  </c:pt>
                  <c:pt idx="1140">
                    <c:v>12 PM</c:v>
                  </c:pt>
                  <c:pt idx="1141">
                    <c:v>1 PM</c:v>
                  </c:pt>
                  <c:pt idx="1142">
                    <c:v>2 PM</c:v>
                  </c:pt>
                  <c:pt idx="1143">
                    <c:v>3 PM</c:v>
                  </c:pt>
                  <c:pt idx="1144">
                    <c:v>4 PM</c:v>
                  </c:pt>
                  <c:pt idx="1145">
                    <c:v>5 PM</c:v>
                  </c:pt>
                  <c:pt idx="1146">
                    <c:v>6 PM</c:v>
                  </c:pt>
                  <c:pt idx="1147">
                    <c:v>7 PM</c:v>
                  </c:pt>
                  <c:pt idx="1148">
                    <c:v>8 PM</c:v>
                  </c:pt>
                  <c:pt idx="1149">
                    <c:v>9 PM</c:v>
                  </c:pt>
                  <c:pt idx="1150">
                    <c:v>10 PM</c:v>
                  </c:pt>
                  <c:pt idx="1151">
                    <c:v>11 PM</c:v>
                  </c:pt>
                  <c:pt idx="1152">
                    <c:v>12 AM</c:v>
                  </c:pt>
                  <c:pt idx="1153">
                    <c:v>1 AM</c:v>
                  </c:pt>
                  <c:pt idx="1154">
                    <c:v>2 AM</c:v>
                  </c:pt>
                  <c:pt idx="1155">
                    <c:v>3 AM</c:v>
                  </c:pt>
                  <c:pt idx="1156">
                    <c:v>4 AM</c:v>
                  </c:pt>
                  <c:pt idx="1157">
                    <c:v>5 AM</c:v>
                  </c:pt>
                  <c:pt idx="1158">
                    <c:v>6 AM</c:v>
                  </c:pt>
                  <c:pt idx="1159">
                    <c:v>7 AM</c:v>
                  </c:pt>
                  <c:pt idx="1160">
                    <c:v>8 AM</c:v>
                  </c:pt>
                  <c:pt idx="1161">
                    <c:v>9 AM</c:v>
                  </c:pt>
                  <c:pt idx="1162">
                    <c:v>10 AM</c:v>
                  </c:pt>
                  <c:pt idx="1163">
                    <c:v>11 AM</c:v>
                  </c:pt>
                  <c:pt idx="1164">
                    <c:v>12 PM</c:v>
                  </c:pt>
                  <c:pt idx="1165">
                    <c:v>1 PM</c:v>
                  </c:pt>
                  <c:pt idx="1166">
                    <c:v>2 PM</c:v>
                  </c:pt>
                  <c:pt idx="1167">
                    <c:v>3 PM</c:v>
                  </c:pt>
                  <c:pt idx="1168">
                    <c:v>4 PM</c:v>
                  </c:pt>
                  <c:pt idx="1169">
                    <c:v>5 PM</c:v>
                  </c:pt>
                  <c:pt idx="1170">
                    <c:v>6 PM</c:v>
                  </c:pt>
                  <c:pt idx="1171">
                    <c:v>7 PM</c:v>
                  </c:pt>
                  <c:pt idx="1172">
                    <c:v>8 PM</c:v>
                  </c:pt>
                  <c:pt idx="1173">
                    <c:v>9 PM</c:v>
                  </c:pt>
                  <c:pt idx="1174">
                    <c:v>10 PM</c:v>
                  </c:pt>
                  <c:pt idx="1175">
                    <c:v>11 PM</c:v>
                  </c:pt>
                  <c:pt idx="1176">
                    <c:v>12 AM</c:v>
                  </c:pt>
                  <c:pt idx="1177">
                    <c:v>1 AM</c:v>
                  </c:pt>
                  <c:pt idx="1178">
                    <c:v>2 AM</c:v>
                  </c:pt>
                  <c:pt idx="1179">
                    <c:v>3 AM</c:v>
                  </c:pt>
                  <c:pt idx="1180">
                    <c:v>4 AM</c:v>
                  </c:pt>
                  <c:pt idx="1181">
                    <c:v>5 AM</c:v>
                  </c:pt>
                  <c:pt idx="1182">
                    <c:v>6 AM</c:v>
                  </c:pt>
                  <c:pt idx="1183">
                    <c:v>7 AM</c:v>
                  </c:pt>
                  <c:pt idx="1184">
                    <c:v>8 AM</c:v>
                  </c:pt>
                  <c:pt idx="1185">
                    <c:v>9 AM</c:v>
                  </c:pt>
                  <c:pt idx="1186">
                    <c:v>10 AM</c:v>
                  </c:pt>
                  <c:pt idx="1187">
                    <c:v>11 AM</c:v>
                  </c:pt>
                  <c:pt idx="1188">
                    <c:v>12 PM</c:v>
                  </c:pt>
                  <c:pt idx="1189">
                    <c:v>1 PM</c:v>
                  </c:pt>
                  <c:pt idx="1190">
                    <c:v>2 PM</c:v>
                  </c:pt>
                  <c:pt idx="1191">
                    <c:v>3 PM</c:v>
                  </c:pt>
                  <c:pt idx="1192">
                    <c:v>4 PM</c:v>
                  </c:pt>
                  <c:pt idx="1193">
                    <c:v>5 PM</c:v>
                  </c:pt>
                  <c:pt idx="1194">
                    <c:v>6 PM</c:v>
                  </c:pt>
                  <c:pt idx="1195">
                    <c:v>7 PM</c:v>
                  </c:pt>
                  <c:pt idx="1196">
                    <c:v>8 PM</c:v>
                  </c:pt>
                  <c:pt idx="1197">
                    <c:v>9 PM</c:v>
                  </c:pt>
                  <c:pt idx="1198">
                    <c:v>10 PM</c:v>
                  </c:pt>
                  <c:pt idx="1199">
                    <c:v>11 PM</c:v>
                  </c:pt>
                  <c:pt idx="1200">
                    <c:v>12 AM</c:v>
                  </c:pt>
                  <c:pt idx="1201">
                    <c:v>1 AM</c:v>
                  </c:pt>
                  <c:pt idx="1202">
                    <c:v>2 AM</c:v>
                  </c:pt>
                  <c:pt idx="1203">
                    <c:v>3 AM</c:v>
                  </c:pt>
                  <c:pt idx="1204">
                    <c:v>4 AM</c:v>
                  </c:pt>
                  <c:pt idx="1205">
                    <c:v>5 AM</c:v>
                  </c:pt>
                  <c:pt idx="1206">
                    <c:v>6 AM</c:v>
                  </c:pt>
                  <c:pt idx="1207">
                    <c:v>7 AM</c:v>
                  </c:pt>
                  <c:pt idx="1208">
                    <c:v>8 AM</c:v>
                  </c:pt>
                  <c:pt idx="1209">
                    <c:v>9 AM</c:v>
                  </c:pt>
                  <c:pt idx="1210">
                    <c:v>10 AM</c:v>
                  </c:pt>
                  <c:pt idx="1211">
                    <c:v>11 AM</c:v>
                  </c:pt>
                  <c:pt idx="1212">
                    <c:v>12 PM</c:v>
                  </c:pt>
                  <c:pt idx="1213">
                    <c:v>1 PM</c:v>
                  </c:pt>
                  <c:pt idx="1214">
                    <c:v>2 PM</c:v>
                  </c:pt>
                  <c:pt idx="1215">
                    <c:v>3 PM</c:v>
                  </c:pt>
                  <c:pt idx="1216">
                    <c:v>4 PM</c:v>
                  </c:pt>
                  <c:pt idx="1217">
                    <c:v>5 PM</c:v>
                  </c:pt>
                  <c:pt idx="1218">
                    <c:v>6 PM</c:v>
                  </c:pt>
                  <c:pt idx="1219">
                    <c:v>7 PM</c:v>
                  </c:pt>
                  <c:pt idx="1220">
                    <c:v>8 PM</c:v>
                  </c:pt>
                  <c:pt idx="1221">
                    <c:v>9 PM</c:v>
                  </c:pt>
                  <c:pt idx="1222">
                    <c:v>10 PM</c:v>
                  </c:pt>
                  <c:pt idx="1223">
                    <c:v>11 PM</c:v>
                  </c:pt>
                  <c:pt idx="1224">
                    <c:v>12 AM</c:v>
                  </c:pt>
                  <c:pt idx="1225">
                    <c:v>1 AM</c:v>
                  </c:pt>
                  <c:pt idx="1226">
                    <c:v>2 AM</c:v>
                  </c:pt>
                  <c:pt idx="1227">
                    <c:v>3 AM</c:v>
                  </c:pt>
                  <c:pt idx="1228">
                    <c:v>4 AM</c:v>
                  </c:pt>
                  <c:pt idx="1229">
                    <c:v>5 AM</c:v>
                  </c:pt>
                  <c:pt idx="1230">
                    <c:v>6 AM</c:v>
                  </c:pt>
                  <c:pt idx="1231">
                    <c:v>7 AM</c:v>
                  </c:pt>
                  <c:pt idx="1232">
                    <c:v>8 AM</c:v>
                  </c:pt>
                  <c:pt idx="1233">
                    <c:v>9 AM</c:v>
                  </c:pt>
                  <c:pt idx="1234">
                    <c:v>10 AM</c:v>
                  </c:pt>
                  <c:pt idx="1235">
                    <c:v>11 AM</c:v>
                  </c:pt>
                  <c:pt idx="1236">
                    <c:v>12 PM</c:v>
                  </c:pt>
                  <c:pt idx="1237">
                    <c:v>1 PM</c:v>
                  </c:pt>
                  <c:pt idx="1238">
                    <c:v>2 PM</c:v>
                  </c:pt>
                  <c:pt idx="1239">
                    <c:v>3 PM</c:v>
                  </c:pt>
                  <c:pt idx="1240">
                    <c:v>4 PM</c:v>
                  </c:pt>
                  <c:pt idx="1241">
                    <c:v>5 PM</c:v>
                  </c:pt>
                  <c:pt idx="1242">
                    <c:v>6 PM</c:v>
                  </c:pt>
                  <c:pt idx="1243">
                    <c:v>7 PM</c:v>
                  </c:pt>
                  <c:pt idx="1244">
                    <c:v>8 PM</c:v>
                  </c:pt>
                  <c:pt idx="1245">
                    <c:v>9 PM</c:v>
                  </c:pt>
                  <c:pt idx="1246">
                    <c:v>10 PM</c:v>
                  </c:pt>
                  <c:pt idx="1247">
                    <c:v>11 PM</c:v>
                  </c:pt>
                  <c:pt idx="1248">
                    <c:v>12 AM</c:v>
                  </c:pt>
                  <c:pt idx="1249">
                    <c:v>1 AM</c:v>
                  </c:pt>
                  <c:pt idx="1250">
                    <c:v>2 AM</c:v>
                  </c:pt>
                  <c:pt idx="1251">
                    <c:v>3 AM</c:v>
                  </c:pt>
                  <c:pt idx="1252">
                    <c:v>4 AM</c:v>
                  </c:pt>
                  <c:pt idx="1253">
                    <c:v>5 AM</c:v>
                  </c:pt>
                  <c:pt idx="1254">
                    <c:v>6 AM</c:v>
                  </c:pt>
                  <c:pt idx="1255">
                    <c:v>7 AM</c:v>
                  </c:pt>
                  <c:pt idx="1256">
                    <c:v>8 AM</c:v>
                  </c:pt>
                  <c:pt idx="1257">
                    <c:v>9 AM</c:v>
                  </c:pt>
                  <c:pt idx="1258">
                    <c:v>10 AM</c:v>
                  </c:pt>
                  <c:pt idx="1259">
                    <c:v>11 AM</c:v>
                  </c:pt>
                  <c:pt idx="1260">
                    <c:v>12 PM</c:v>
                  </c:pt>
                  <c:pt idx="1261">
                    <c:v>1 PM</c:v>
                  </c:pt>
                  <c:pt idx="1262">
                    <c:v>2 PM</c:v>
                  </c:pt>
                  <c:pt idx="1263">
                    <c:v>3 PM</c:v>
                  </c:pt>
                  <c:pt idx="1264">
                    <c:v>4 PM</c:v>
                  </c:pt>
                  <c:pt idx="1265">
                    <c:v>5 PM</c:v>
                  </c:pt>
                  <c:pt idx="1266">
                    <c:v>6 PM</c:v>
                  </c:pt>
                  <c:pt idx="1267">
                    <c:v>7 PM</c:v>
                  </c:pt>
                  <c:pt idx="1268">
                    <c:v>8 PM</c:v>
                  </c:pt>
                  <c:pt idx="1269">
                    <c:v>9 PM</c:v>
                  </c:pt>
                  <c:pt idx="1270">
                    <c:v>10 PM</c:v>
                  </c:pt>
                  <c:pt idx="1271">
                    <c:v>11 PM</c:v>
                  </c:pt>
                  <c:pt idx="1272">
                    <c:v>12 AM</c:v>
                  </c:pt>
                  <c:pt idx="1273">
                    <c:v>1 AM</c:v>
                  </c:pt>
                  <c:pt idx="1274">
                    <c:v>2 AM</c:v>
                  </c:pt>
                  <c:pt idx="1275">
                    <c:v>3 AM</c:v>
                  </c:pt>
                  <c:pt idx="1276">
                    <c:v>4 AM</c:v>
                  </c:pt>
                  <c:pt idx="1277">
                    <c:v>5 AM</c:v>
                  </c:pt>
                  <c:pt idx="1278">
                    <c:v>6 AM</c:v>
                  </c:pt>
                  <c:pt idx="1279">
                    <c:v>7 AM</c:v>
                  </c:pt>
                  <c:pt idx="1280">
                    <c:v>8 AM</c:v>
                  </c:pt>
                  <c:pt idx="1281">
                    <c:v>9 AM</c:v>
                  </c:pt>
                  <c:pt idx="1282">
                    <c:v>10 AM</c:v>
                  </c:pt>
                  <c:pt idx="1283">
                    <c:v>11 AM</c:v>
                  </c:pt>
                  <c:pt idx="1284">
                    <c:v>12 PM</c:v>
                  </c:pt>
                  <c:pt idx="1285">
                    <c:v>1 PM</c:v>
                  </c:pt>
                  <c:pt idx="1286">
                    <c:v>2 PM</c:v>
                  </c:pt>
                  <c:pt idx="1287">
                    <c:v>3 PM</c:v>
                  </c:pt>
                  <c:pt idx="1288">
                    <c:v>4 PM</c:v>
                  </c:pt>
                  <c:pt idx="1289">
                    <c:v>5 PM</c:v>
                  </c:pt>
                  <c:pt idx="1290">
                    <c:v>6 PM</c:v>
                  </c:pt>
                  <c:pt idx="1291">
                    <c:v>7 PM</c:v>
                  </c:pt>
                  <c:pt idx="1292">
                    <c:v>8 PM</c:v>
                  </c:pt>
                  <c:pt idx="1293">
                    <c:v>9 PM</c:v>
                  </c:pt>
                  <c:pt idx="1294">
                    <c:v>10 PM</c:v>
                  </c:pt>
                  <c:pt idx="1295">
                    <c:v>11 PM</c:v>
                  </c:pt>
                  <c:pt idx="1296">
                    <c:v>12 AM</c:v>
                  </c:pt>
                  <c:pt idx="1297">
                    <c:v>1 AM</c:v>
                  </c:pt>
                  <c:pt idx="1298">
                    <c:v>2 AM</c:v>
                  </c:pt>
                  <c:pt idx="1299">
                    <c:v>3 AM</c:v>
                  </c:pt>
                  <c:pt idx="1300">
                    <c:v>4 AM</c:v>
                  </c:pt>
                  <c:pt idx="1301">
                    <c:v>5 AM</c:v>
                  </c:pt>
                  <c:pt idx="1302">
                    <c:v>6 AM</c:v>
                  </c:pt>
                  <c:pt idx="1303">
                    <c:v>7 AM</c:v>
                  </c:pt>
                  <c:pt idx="1304">
                    <c:v>8 AM</c:v>
                  </c:pt>
                  <c:pt idx="1305">
                    <c:v>9 AM</c:v>
                  </c:pt>
                  <c:pt idx="1306">
                    <c:v>10 AM</c:v>
                  </c:pt>
                  <c:pt idx="1307">
                    <c:v>11 AM</c:v>
                  </c:pt>
                  <c:pt idx="1308">
                    <c:v>12 PM</c:v>
                  </c:pt>
                  <c:pt idx="1309">
                    <c:v>1 PM</c:v>
                  </c:pt>
                  <c:pt idx="1310">
                    <c:v>2 PM</c:v>
                  </c:pt>
                  <c:pt idx="1311">
                    <c:v>3 PM</c:v>
                  </c:pt>
                  <c:pt idx="1312">
                    <c:v>4 PM</c:v>
                  </c:pt>
                  <c:pt idx="1313">
                    <c:v>5 PM</c:v>
                  </c:pt>
                  <c:pt idx="1314">
                    <c:v>6 PM</c:v>
                  </c:pt>
                  <c:pt idx="1315">
                    <c:v>7 PM</c:v>
                  </c:pt>
                  <c:pt idx="1316">
                    <c:v>8 PM</c:v>
                  </c:pt>
                  <c:pt idx="1317">
                    <c:v>9 PM</c:v>
                  </c:pt>
                  <c:pt idx="1318">
                    <c:v>10 PM</c:v>
                  </c:pt>
                  <c:pt idx="1319">
                    <c:v>11 PM</c:v>
                  </c:pt>
                  <c:pt idx="1320">
                    <c:v>12 AM</c:v>
                  </c:pt>
                  <c:pt idx="1321">
                    <c:v>1 AM</c:v>
                  </c:pt>
                  <c:pt idx="1322">
                    <c:v>2 AM</c:v>
                  </c:pt>
                  <c:pt idx="1323">
                    <c:v>3 AM</c:v>
                  </c:pt>
                  <c:pt idx="1324">
                    <c:v>4 AM</c:v>
                  </c:pt>
                  <c:pt idx="1325">
                    <c:v>5 AM</c:v>
                  </c:pt>
                  <c:pt idx="1326">
                    <c:v>6 AM</c:v>
                  </c:pt>
                  <c:pt idx="1327">
                    <c:v>7 AM</c:v>
                  </c:pt>
                  <c:pt idx="1328">
                    <c:v>8 AM</c:v>
                  </c:pt>
                  <c:pt idx="1329">
                    <c:v>9 AM</c:v>
                  </c:pt>
                  <c:pt idx="1330">
                    <c:v>10 AM</c:v>
                  </c:pt>
                  <c:pt idx="1331">
                    <c:v>11 AM</c:v>
                  </c:pt>
                  <c:pt idx="1332">
                    <c:v>12 PM</c:v>
                  </c:pt>
                  <c:pt idx="1333">
                    <c:v>1 PM</c:v>
                  </c:pt>
                  <c:pt idx="1334">
                    <c:v>2 PM</c:v>
                  </c:pt>
                  <c:pt idx="1335">
                    <c:v>3 PM</c:v>
                  </c:pt>
                  <c:pt idx="1336">
                    <c:v>4 PM</c:v>
                  </c:pt>
                  <c:pt idx="1337">
                    <c:v>5 PM</c:v>
                  </c:pt>
                  <c:pt idx="1338">
                    <c:v>6 PM</c:v>
                  </c:pt>
                  <c:pt idx="1339">
                    <c:v>7 PM</c:v>
                  </c:pt>
                  <c:pt idx="1340">
                    <c:v>8 PM</c:v>
                  </c:pt>
                  <c:pt idx="1341">
                    <c:v>9 PM</c:v>
                  </c:pt>
                  <c:pt idx="1342">
                    <c:v>10 PM</c:v>
                  </c:pt>
                  <c:pt idx="1343">
                    <c:v>11 PM</c:v>
                  </c:pt>
                  <c:pt idx="1344">
                    <c:v>12 AM</c:v>
                  </c:pt>
                  <c:pt idx="1345">
                    <c:v>1 AM</c:v>
                  </c:pt>
                  <c:pt idx="1346">
                    <c:v>2 AM</c:v>
                  </c:pt>
                  <c:pt idx="1347">
                    <c:v>3 AM</c:v>
                  </c:pt>
                  <c:pt idx="1348">
                    <c:v>4 AM</c:v>
                  </c:pt>
                  <c:pt idx="1349">
                    <c:v>5 AM</c:v>
                  </c:pt>
                  <c:pt idx="1350">
                    <c:v>6 AM</c:v>
                  </c:pt>
                  <c:pt idx="1351">
                    <c:v>7 AM</c:v>
                  </c:pt>
                  <c:pt idx="1352">
                    <c:v>8 AM</c:v>
                  </c:pt>
                  <c:pt idx="1353">
                    <c:v>9 AM</c:v>
                  </c:pt>
                  <c:pt idx="1354">
                    <c:v>10 AM</c:v>
                  </c:pt>
                  <c:pt idx="1355">
                    <c:v>11 AM</c:v>
                  </c:pt>
                  <c:pt idx="1356">
                    <c:v>12 PM</c:v>
                  </c:pt>
                  <c:pt idx="1357">
                    <c:v>1 PM</c:v>
                  </c:pt>
                  <c:pt idx="1358">
                    <c:v>2 PM</c:v>
                  </c:pt>
                  <c:pt idx="1359">
                    <c:v>3 PM</c:v>
                  </c:pt>
                  <c:pt idx="1360">
                    <c:v>4 PM</c:v>
                  </c:pt>
                  <c:pt idx="1361">
                    <c:v>5 PM</c:v>
                  </c:pt>
                  <c:pt idx="1362">
                    <c:v>6 PM</c:v>
                  </c:pt>
                  <c:pt idx="1363">
                    <c:v>7 PM</c:v>
                  </c:pt>
                  <c:pt idx="1364">
                    <c:v>8 PM</c:v>
                  </c:pt>
                  <c:pt idx="1365">
                    <c:v>9 PM</c:v>
                  </c:pt>
                  <c:pt idx="1366">
                    <c:v>10 PM</c:v>
                  </c:pt>
                  <c:pt idx="1367">
                    <c:v>11 PM</c:v>
                  </c:pt>
                </c:lvl>
                <c:lvl>
                  <c:pt idx="0">
                    <c:v>01-Oct</c:v>
                  </c:pt>
                  <c:pt idx="24">
                    <c:v>02-Oct</c:v>
                  </c:pt>
                  <c:pt idx="48">
                    <c:v>03-Oct</c:v>
                  </c:pt>
                  <c:pt idx="72">
                    <c:v>04-Oct</c:v>
                  </c:pt>
                  <c:pt idx="96">
                    <c:v>05-Oct</c:v>
                  </c:pt>
                  <c:pt idx="120">
                    <c:v>06-Oct</c:v>
                  </c:pt>
                  <c:pt idx="144">
                    <c:v>07-Oct</c:v>
                  </c:pt>
                  <c:pt idx="168">
                    <c:v>08-Oct</c:v>
                  </c:pt>
                  <c:pt idx="192">
                    <c:v>09-Oct</c:v>
                  </c:pt>
                  <c:pt idx="216">
                    <c:v>10-Oct</c:v>
                  </c:pt>
                  <c:pt idx="240">
                    <c:v>11-Oct</c:v>
                  </c:pt>
                  <c:pt idx="264">
                    <c:v>12-Oct</c:v>
                  </c:pt>
                  <c:pt idx="288">
                    <c:v>13-Oct</c:v>
                  </c:pt>
                  <c:pt idx="312">
                    <c:v>14-Oct</c:v>
                  </c:pt>
                  <c:pt idx="336">
                    <c:v>15-Oct</c:v>
                  </c:pt>
                  <c:pt idx="360">
                    <c:v>16-Oct</c:v>
                  </c:pt>
                  <c:pt idx="384">
                    <c:v>17-Oct</c:v>
                  </c:pt>
                  <c:pt idx="408">
                    <c:v>18-Oct</c:v>
                  </c:pt>
                  <c:pt idx="432">
                    <c:v>19-Oct</c:v>
                  </c:pt>
                  <c:pt idx="456">
                    <c:v>20-Oct</c:v>
                  </c:pt>
                  <c:pt idx="480">
                    <c:v>21-Oct</c:v>
                  </c:pt>
                  <c:pt idx="504">
                    <c:v>26-Oct</c:v>
                  </c:pt>
                  <c:pt idx="528">
                    <c:v>27-Oct</c:v>
                  </c:pt>
                  <c:pt idx="552">
                    <c:v>28-Oct</c:v>
                  </c:pt>
                  <c:pt idx="576">
                    <c:v>29-Oct</c:v>
                  </c:pt>
                  <c:pt idx="600">
                    <c:v>30-Oct</c:v>
                  </c:pt>
                  <c:pt idx="624">
                    <c:v>31-Oct</c:v>
                  </c:pt>
                  <c:pt idx="648">
                    <c:v>01-Nov</c:v>
                  </c:pt>
                  <c:pt idx="672">
                    <c:v>02-Nov</c:v>
                  </c:pt>
                  <c:pt idx="696">
                    <c:v>03-Nov</c:v>
                  </c:pt>
                  <c:pt idx="720">
                    <c:v>04-Nov</c:v>
                  </c:pt>
                  <c:pt idx="744">
                    <c:v>05-Nov</c:v>
                  </c:pt>
                  <c:pt idx="768">
                    <c:v>06-Nov</c:v>
                  </c:pt>
                  <c:pt idx="792">
                    <c:v>07-Nov</c:v>
                  </c:pt>
                  <c:pt idx="816">
                    <c:v>08-Nov</c:v>
                  </c:pt>
                  <c:pt idx="840">
                    <c:v>09-Nov</c:v>
                  </c:pt>
                  <c:pt idx="864">
                    <c:v>10-Nov</c:v>
                  </c:pt>
                  <c:pt idx="888">
                    <c:v>11-Nov</c:v>
                  </c:pt>
                  <c:pt idx="912">
                    <c:v>12-Nov</c:v>
                  </c:pt>
                  <c:pt idx="936">
                    <c:v>13-Nov</c:v>
                  </c:pt>
                  <c:pt idx="960">
                    <c:v>14-Nov</c:v>
                  </c:pt>
                  <c:pt idx="984">
                    <c:v>15-Nov</c:v>
                  </c:pt>
                  <c:pt idx="1008">
                    <c:v>16-Nov</c:v>
                  </c:pt>
                  <c:pt idx="1032">
                    <c:v>17-Nov</c:v>
                  </c:pt>
                  <c:pt idx="1056">
                    <c:v>18-Nov</c:v>
                  </c:pt>
                  <c:pt idx="1080">
                    <c:v>19-Nov</c:v>
                  </c:pt>
                  <c:pt idx="1104">
                    <c:v>20-Nov</c:v>
                  </c:pt>
                  <c:pt idx="1128">
                    <c:v>21-Nov</c:v>
                  </c:pt>
                  <c:pt idx="1152">
                    <c:v>22-Nov</c:v>
                  </c:pt>
                  <c:pt idx="1176">
                    <c:v>23-Nov</c:v>
                  </c:pt>
                  <c:pt idx="1200">
                    <c:v>24-Nov</c:v>
                  </c:pt>
                  <c:pt idx="1224">
                    <c:v>25-Nov</c:v>
                  </c:pt>
                  <c:pt idx="1248">
                    <c:v>26-Nov</c:v>
                  </c:pt>
                  <c:pt idx="1272">
                    <c:v>27-Nov</c:v>
                  </c:pt>
                  <c:pt idx="1296">
                    <c:v>28-Nov</c:v>
                  </c:pt>
                  <c:pt idx="1320">
                    <c:v>29-Nov</c:v>
                  </c:pt>
                  <c:pt idx="1344">
                    <c:v>30-Nov</c:v>
                  </c:pt>
                </c:lvl>
                <c:lvl>
                  <c:pt idx="0">
                    <c:v>Oct</c:v>
                  </c:pt>
                  <c:pt idx="648">
                    <c:v>Nov</c:v>
                  </c:pt>
                </c:lvl>
              </c:multiLvlStrCache>
            </c:multiLvlStrRef>
          </c:cat>
          <c:val>
            <c:numRef>
              <c:f>P!$C$8:$C$1435</c:f>
              <c:numCache>
                <c:formatCode>General</c:formatCode>
                <c:ptCount val="1368"/>
                <c:pt idx="0">
                  <c:v>23.356000000000005</c:v>
                </c:pt>
                <c:pt idx="1">
                  <c:v>23.26</c:v>
                </c:pt>
                <c:pt idx="2">
                  <c:v>23.196000000000002</c:v>
                </c:pt>
                <c:pt idx="3">
                  <c:v>23.212</c:v>
                </c:pt>
                <c:pt idx="4">
                  <c:v>23.180000000000003</c:v>
                </c:pt>
                <c:pt idx="5">
                  <c:v>22.956000000000003</c:v>
                </c:pt>
                <c:pt idx="6">
                  <c:v>23.180166666666668</c:v>
                </c:pt>
                <c:pt idx="7">
                  <c:v>25.852500000000003</c:v>
                </c:pt>
                <c:pt idx="8">
                  <c:v>34.741749999999996</c:v>
                </c:pt>
                <c:pt idx="9">
                  <c:v>41.81966666666667</c:v>
                </c:pt>
                <c:pt idx="10">
                  <c:v>48.839999999999996</c:v>
                </c:pt>
                <c:pt idx="11">
                  <c:v>53.101833333333332</c:v>
                </c:pt>
                <c:pt idx="12">
                  <c:v>54.356833333333327</c:v>
                </c:pt>
                <c:pt idx="13">
                  <c:v>51.715333333333341</c:v>
                </c:pt>
                <c:pt idx="14">
                  <c:v>47.166666666666664</c:v>
                </c:pt>
                <c:pt idx="15">
                  <c:v>40.16566666666666</c:v>
                </c:pt>
                <c:pt idx="16">
                  <c:v>31.608666666666668</c:v>
                </c:pt>
                <c:pt idx="17">
                  <c:v>28.299333333333333</c:v>
                </c:pt>
                <c:pt idx="18">
                  <c:v>24.368500000000001</c:v>
                </c:pt>
                <c:pt idx="19">
                  <c:v>23.052499999999998</c:v>
                </c:pt>
                <c:pt idx="20">
                  <c:v>23.244000000000003</c:v>
                </c:pt>
                <c:pt idx="21">
                  <c:v>24.077999999999999</c:v>
                </c:pt>
                <c:pt idx="22">
                  <c:v>24.061833333333336</c:v>
                </c:pt>
                <c:pt idx="23">
                  <c:v>23.628666666666664</c:v>
                </c:pt>
                <c:pt idx="24">
                  <c:v>22.908000000000001</c:v>
                </c:pt>
                <c:pt idx="25">
                  <c:v>22.700833333333335</c:v>
                </c:pt>
                <c:pt idx="26">
                  <c:v>22.573000000000008</c:v>
                </c:pt>
                <c:pt idx="27">
                  <c:v>22.493000000000006</c:v>
                </c:pt>
                <c:pt idx="28">
                  <c:v>22.317333333333334</c:v>
                </c:pt>
                <c:pt idx="29">
                  <c:v>22.445166666666669</c:v>
                </c:pt>
                <c:pt idx="30">
                  <c:v>23.133833333333332</c:v>
                </c:pt>
                <c:pt idx="31">
                  <c:v>26.843500000000002</c:v>
                </c:pt>
                <c:pt idx="32">
                  <c:v>34.280166666666666</c:v>
                </c:pt>
                <c:pt idx="33">
                  <c:v>36.944499999999998</c:v>
                </c:pt>
                <c:pt idx="34">
                  <c:v>38.406666666666666</c:v>
                </c:pt>
                <c:pt idx="35">
                  <c:v>33.286833333333334</c:v>
                </c:pt>
                <c:pt idx="36">
                  <c:v>40.114166666666669</c:v>
                </c:pt>
                <c:pt idx="37">
                  <c:v>35.722500000000004</c:v>
                </c:pt>
                <c:pt idx="38">
                  <c:v>35.852499999999999</c:v>
                </c:pt>
                <c:pt idx="39">
                  <c:v>31.622833333333332</c:v>
                </c:pt>
                <c:pt idx="40">
                  <c:v>29.102666666666668</c:v>
                </c:pt>
                <c:pt idx="41">
                  <c:v>27.015333333333334</c:v>
                </c:pt>
                <c:pt idx="42">
                  <c:v>24.898833333333332</c:v>
                </c:pt>
                <c:pt idx="43">
                  <c:v>25.497833333333332</c:v>
                </c:pt>
                <c:pt idx="44">
                  <c:v>25.562000000000001</c:v>
                </c:pt>
                <c:pt idx="45">
                  <c:v>24.9635</c:v>
                </c:pt>
                <c:pt idx="46">
                  <c:v>24.866833333333332</c:v>
                </c:pt>
                <c:pt idx="47">
                  <c:v>24.512499999999999</c:v>
                </c:pt>
                <c:pt idx="48">
                  <c:v>24.190333333333331</c:v>
                </c:pt>
                <c:pt idx="49">
                  <c:v>23.709000000000003</c:v>
                </c:pt>
                <c:pt idx="50">
                  <c:v>22.876333333333335</c:v>
                </c:pt>
                <c:pt idx="51">
                  <c:v>21.950833333333335</c:v>
                </c:pt>
                <c:pt idx="52">
                  <c:v>21.839166666666667</c:v>
                </c:pt>
                <c:pt idx="53">
                  <c:v>21.345833333333331</c:v>
                </c:pt>
                <c:pt idx="54">
                  <c:v>22.159000000000002</c:v>
                </c:pt>
                <c:pt idx="55">
                  <c:v>29.831</c:v>
                </c:pt>
                <c:pt idx="56">
                  <c:v>43.883833333333335</c:v>
                </c:pt>
                <c:pt idx="57">
                  <c:v>47.524999999999999</c:v>
                </c:pt>
                <c:pt idx="58">
                  <c:v>52.628500000000003</c:v>
                </c:pt>
                <c:pt idx="59">
                  <c:v>62.804500000000012</c:v>
                </c:pt>
                <c:pt idx="60">
                  <c:v>48.649333333333338</c:v>
                </c:pt>
                <c:pt idx="61">
                  <c:v>43.543833333333332</c:v>
                </c:pt>
                <c:pt idx="62">
                  <c:v>45.473000000000006</c:v>
                </c:pt>
                <c:pt idx="63">
                  <c:v>37.752000000000002</c:v>
                </c:pt>
                <c:pt idx="64">
                  <c:v>27.766833333333334</c:v>
                </c:pt>
                <c:pt idx="65">
                  <c:v>25.790166666666664</c:v>
                </c:pt>
                <c:pt idx="66">
                  <c:v>24.367833333333333</c:v>
                </c:pt>
                <c:pt idx="67">
                  <c:v>24.383500000000002</c:v>
                </c:pt>
                <c:pt idx="68">
                  <c:v>24.722166666666666</c:v>
                </c:pt>
                <c:pt idx="69">
                  <c:v>23.934333333333331</c:v>
                </c:pt>
                <c:pt idx="70">
                  <c:v>22.668666666666667</c:v>
                </c:pt>
                <c:pt idx="71">
                  <c:v>22.365333333333336</c:v>
                </c:pt>
                <c:pt idx="72">
                  <c:v>21.887</c:v>
                </c:pt>
                <c:pt idx="73">
                  <c:v>21.823333333333334</c:v>
                </c:pt>
                <c:pt idx="74">
                  <c:v>21.887166666666669</c:v>
                </c:pt>
                <c:pt idx="75">
                  <c:v>22.093999999999998</c:v>
                </c:pt>
                <c:pt idx="76">
                  <c:v>22.301500000000001</c:v>
                </c:pt>
                <c:pt idx="77">
                  <c:v>22.477000000000004</c:v>
                </c:pt>
                <c:pt idx="78">
                  <c:v>23.501999999999999</c:v>
                </c:pt>
                <c:pt idx="79">
                  <c:v>27.72216666666667</c:v>
                </c:pt>
                <c:pt idx="80">
                  <c:v>37.71</c:v>
                </c:pt>
                <c:pt idx="81">
                  <c:v>51.578833333333336</c:v>
                </c:pt>
                <c:pt idx="82">
                  <c:v>45.013833333333331</c:v>
                </c:pt>
                <c:pt idx="83">
                  <c:v>62.470499999999994</c:v>
                </c:pt>
                <c:pt idx="84">
                  <c:v>53.693500000000007</c:v>
                </c:pt>
                <c:pt idx="85">
                  <c:v>55.194666666666656</c:v>
                </c:pt>
                <c:pt idx="86">
                  <c:v>47.539500000000004</c:v>
                </c:pt>
                <c:pt idx="87">
                  <c:v>39.054833333333328</c:v>
                </c:pt>
                <c:pt idx="88">
                  <c:v>33.832000000000001</c:v>
                </c:pt>
                <c:pt idx="89">
                  <c:v>28.398</c:v>
                </c:pt>
                <c:pt idx="90">
                  <c:v>25.772999999999996</c:v>
                </c:pt>
                <c:pt idx="91">
                  <c:v>25.125333333333334</c:v>
                </c:pt>
                <c:pt idx="192">
                  <c:v>21.266333333333332</c:v>
                </c:pt>
                <c:pt idx="193">
                  <c:v>20.408500000000004</c:v>
                </c:pt>
                <c:pt idx="194">
                  <c:v>19.963833333333337</c:v>
                </c:pt>
                <c:pt idx="195">
                  <c:v>19.932166666666671</c:v>
                </c:pt>
                <c:pt idx="196">
                  <c:v>19.948166666666665</c:v>
                </c:pt>
                <c:pt idx="197">
                  <c:v>20.614666666666668</c:v>
                </c:pt>
                <c:pt idx="198">
                  <c:v>20.837500000000006</c:v>
                </c:pt>
                <c:pt idx="199">
                  <c:v>27.216333333333335</c:v>
                </c:pt>
                <c:pt idx="200">
                  <c:v>37.723833333333339</c:v>
                </c:pt>
                <c:pt idx="201">
                  <c:v>48.907999999999994</c:v>
                </c:pt>
                <c:pt idx="202">
                  <c:v>55.285333333333341</c:v>
                </c:pt>
                <c:pt idx="203">
                  <c:v>58.921166666666664</c:v>
                </c:pt>
                <c:pt idx="204">
                  <c:v>61.092500000000001</c:v>
                </c:pt>
                <c:pt idx="205">
                  <c:v>59.271333333333338</c:v>
                </c:pt>
                <c:pt idx="206">
                  <c:v>53.832999999999998</c:v>
                </c:pt>
                <c:pt idx="207">
                  <c:v>39.154500000000006</c:v>
                </c:pt>
                <c:pt idx="208">
                  <c:v>30.123333333333335</c:v>
                </c:pt>
                <c:pt idx="209">
                  <c:v>28.085999999999999</c:v>
                </c:pt>
                <c:pt idx="210">
                  <c:v>24.689666666666668</c:v>
                </c:pt>
                <c:pt idx="211">
                  <c:v>24.754000000000001</c:v>
                </c:pt>
                <c:pt idx="212">
                  <c:v>24.222666666666669</c:v>
                </c:pt>
                <c:pt idx="213">
                  <c:v>23.644833333333334</c:v>
                </c:pt>
                <c:pt idx="214">
                  <c:v>24.15816666666667</c:v>
                </c:pt>
                <c:pt idx="215">
                  <c:v>23.885333333333335</c:v>
                </c:pt>
                <c:pt idx="216">
                  <c:v>23.837333333333333</c:v>
                </c:pt>
                <c:pt idx="217">
                  <c:v>23.180166666666665</c:v>
                </c:pt>
                <c:pt idx="218">
                  <c:v>22.477000000000004</c:v>
                </c:pt>
                <c:pt idx="219">
                  <c:v>22.269833333333334</c:v>
                </c:pt>
                <c:pt idx="220">
                  <c:v>22.525333333333332</c:v>
                </c:pt>
                <c:pt idx="221">
                  <c:v>22.349499999999995</c:v>
                </c:pt>
                <c:pt idx="222">
                  <c:v>22.992666666666668</c:v>
                </c:pt>
                <c:pt idx="223">
                  <c:v>29.5625</c:v>
                </c:pt>
                <c:pt idx="224">
                  <c:v>38.39083333333334</c:v>
                </c:pt>
                <c:pt idx="225">
                  <c:v>47.618333333333332</c:v>
                </c:pt>
                <c:pt idx="226">
                  <c:v>56.137</c:v>
                </c:pt>
                <c:pt idx="227">
                  <c:v>59.752500000000005</c:v>
                </c:pt>
                <c:pt idx="228">
                  <c:v>61.414166666666667</c:v>
                </c:pt>
                <c:pt idx="229">
                  <c:v>59.247333333333337</c:v>
                </c:pt>
                <c:pt idx="230">
                  <c:v>56.095833333333331</c:v>
                </c:pt>
                <c:pt idx="231">
                  <c:v>44.94083333333333</c:v>
                </c:pt>
                <c:pt idx="232">
                  <c:v>31.81583333333333</c:v>
                </c:pt>
                <c:pt idx="233">
                  <c:v>28.808166666666665</c:v>
                </c:pt>
                <c:pt idx="234">
                  <c:v>25.789000000000001</c:v>
                </c:pt>
                <c:pt idx="235">
                  <c:v>25.741833333333336</c:v>
                </c:pt>
                <c:pt idx="236">
                  <c:v>23.917666666666673</c:v>
                </c:pt>
                <c:pt idx="237">
                  <c:v>23.837333333333333</c:v>
                </c:pt>
                <c:pt idx="238">
                  <c:v>23.404166666666669</c:v>
                </c:pt>
                <c:pt idx="239">
                  <c:v>22.764500000000002</c:v>
                </c:pt>
                <c:pt idx="240">
                  <c:v>22.173833333333331</c:v>
                </c:pt>
                <c:pt idx="241">
                  <c:v>21.839333333333332</c:v>
                </c:pt>
                <c:pt idx="242">
                  <c:v>21.759666666666664</c:v>
                </c:pt>
                <c:pt idx="243">
                  <c:v>21.552833333333336</c:v>
                </c:pt>
                <c:pt idx="244">
                  <c:v>21.266166666666667</c:v>
                </c:pt>
                <c:pt idx="245">
                  <c:v>20.979999999999997</c:v>
                </c:pt>
                <c:pt idx="246">
                  <c:v>21.760500000000004</c:v>
                </c:pt>
                <c:pt idx="247">
                  <c:v>29.205166666666667</c:v>
                </c:pt>
                <c:pt idx="248">
                  <c:v>38.777666666666669</c:v>
                </c:pt>
                <c:pt idx="249">
                  <c:v>50.389833333333335</c:v>
                </c:pt>
                <c:pt idx="250">
                  <c:v>57.689833333333333</c:v>
                </c:pt>
                <c:pt idx="251">
                  <c:v>61.110999999999997</c:v>
                </c:pt>
                <c:pt idx="252">
                  <c:v>59.030333333333338</c:v>
                </c:pt>
                <c:pt idx="253">
                  <c:v>62.192000000000007</c:v>
                </c:pt>
                <c:pt idx="254">
                  <c:v>51.675833333333323</c:v>
                </c:pt>
                <c:pt idx="255">
                  <c:v>43.707500000000003</c:v>
                </c:pt>
                <c:pt idx="256">
                  <c:v>33.194166666666668</c:v>
                </c:pt>
                <c:pt idx="257">
                  <c:v>28.991666666666664</c:v>
                </c:pt>
                <c:pt idx="258">
                  <c:v>27.403166666666667</c:v>
                </c:pt>
                <c:pt idx="259">
                  <c:v>26.116000000000003</c:v>
                </c:pt>
                <c:pt idx="260">
                  <c:v>24.303166666666669</c:v>
                </c:pt>
                <c:pt idx="261">
                  <c:v>23.516500000000004</c:v>
                </c:pt>
                <c:pt idx="262">
                  <c:v>23.40433333333333</c:v>
                </c:pt>
                <c:pt idx="263">
                  <c:v>23.42</c:v>
                </c:pt>
                <c:pt idx="264">
                  <c:v>23.212000000000003</c:v>
                </c:pt>
                <c:pt idx="265">
                  <c:v>23.629000000000001</c:v>
                </c:pt>
                <c:pt idx="266">
                  <c:v>23.629000000000001</c:v>
                </c:pt>
                <c:pt idx="267">
                  <c:v>23.16416666666667</c:v>
                </c:pt>
                <c:pt idx="268">
                  <c:v>23.036166666666663</c:v>
                </c:pt>
                <c:pt idx="269">
                  <c:v>22.620833333333337</c:v>
                </c:pt>
                <c:pt idx="270">
                  <c:v>23.631</c:v>
                </c:pt>
                <c:pt idx="271">
                  <c:v>27.648333333333337</c:v>
                </c:pt>
                <c:pt idx="272">
                  <c:v>30.930999999999997</c:v>
                </c:pt>
                <c:pt idx="273">
                  <c:v>41.144500000000001</c:v>
                </c:pt>
                <c:pt idx="274">
                  <c:v>54.673833333333334</c:v>
                </c:pt>
                <c:pt idx="275">
                  <c:v>43.099333333333334</c:v>
                </c:pt>
                <c:pt idx="276">
                  <c:v>37.050166666666669</c:v>
                </c:pt>
                <c:pt idx="277">
                  <c:v>34.872333333333337</c:v>
                </c:pt>
                <c:pt idx="278">
                  <c:v>45.673166666666667</c:v>
                </c:pt>
                <c:pt idx="279">
                  <c:v>41.108000000000004</c:v>
                </c:pt>
                <c:pt idx="1128">
                  <c:v>22.812333333333331</c:v>
                </c:pt>
                <c:pt idx="1129">
                  <c:v>22.876333333333335</c:v>
                </c:pt>
                <c:pt idx="1130">
                  <c:v>22.924000000000003</c:v>
                </c:pt>
                <c:pt idx="1131">
                  <c:v>22.892166666666668</c:v>
                </c:pt>
                <c:pt idx="1132">
                  <c:v>22.381499999999999</c:v>
                </c:pt>
                <c:pt idx="1133">
                  <c:v>21.982499999999998</c:v>
                </c:pt>
                <c:pt idx="1134">
                  <c:v>22.0945</c:v>
                </c:pt>
                <c:pt idx="1135">
                  <c:v>24.304500000000001</c:v>
                </c:pt>
                <c:pt idx="1136">
                  <c:v>36.234166666666667</c:v>
                </c:pt>
                <c:pt idx="1137">
                  <c:v>34.700333333333333</c:v>
                </c:pt>
                <c:pt idx="1138">
                  <c:v>31.438500000000001</c:v>
                </c:pt>
                <c:pt idx="1139">
                  <c:v>31.952833333333334</c:v>
                </c:pt>
                <c:pt idx="1140">
                  <c:v>34.499833333333335</c:v>
                </c:pt>
                <c:pt idx="1141">
                  <c:v>35.260333333333328</c:v>
                </c:pt>
                <c:pt idx="1142">
                  <c:v>35.970500000000001</c:v>
                </c:pt>
                <c:pt idx="1143">
                  <c:v>30.121666666666666</c:v>
                </c:pt>
                <c:pt idx="1144">
                  <c:v>29.808833333333329</c:v>
                </c:pt>
                <c:pt idx="1145">
                  <c:v>26.652666666666672</c:v>
                </c:pt>
                <c:pt idx="1146">
                  <c:v>24.89916666666667</c:v>
                </c:pt>
                <c:pt idx="1147">
                  <c:v>24.431999999999999</c:v>
                </c:pt>
                <c:pt idx="1148">
                  <c:v>23.789333333333335</c:v>
                </c:pt>
                <c:pt idx="1149">
                  <c:v>23.29216666666667</c:v>
                </c:pt>
                <c:pt idx="1150">
                  <c:v>22.668666666666667</c:v>
                </c:pt>
                <c:pt idx="1151">
                  <c:v>22.317499999999999</c:v>
                </c:pt>
                <c:pt idx="1152">
                  <c:v>22.461000000000002</c:v>
                </c:pt>
                <c:pt idx="1153">
                  <c:v>22.381333333333334</c:v>
                </c:pt>
                <c:pt idx="1154">
                  <c:v>21.871166666666667</c:v>
                </c:pt>
                <c:pt idx="1155">
                  <c:v>21.696000000000002</c:v>
                </c:pt>
                <c:pt idx="1156">
                  <c:v>21.727833333333336</c:v>
                </c:pt>
                <c:pt idx="1157">
                  <c:v>22.157833333333333</c:v>
                </c:pt>
                <c:pt idx="1158">
                  <c:v>22.780833333333334</c:v>
                </c:pt>
                <c:pt idx="1159">
                  <c:v>28.121500000000001</c:v>
                </c:pt>
                <c:pt idx="1160">
                  <c:v>38.485333333333337</c:v>
                </c:pt>
                <c:pt idx="1161">
                  <c:v>39.865833333333335</c:v>
                </c:pt>
                <c:pt idx="1162">
                  <c:v>44.571666666666665</c:v>
                </c:pt>
                <c:pt idx="1163">
                  <c:v>43.5685</c:v>
                </c:pt>
                <c:pt idx="1164">
                  <c:v>39.842833333333338</c:v>
                </c:pt>
                <c:pt idx="1165">
                  <c:v>42.573833333333333</c:v>
                </c:pt>
                <c:pt idx="1166">
                  <c:v>37.050000000000004</c:v>
                </c:pt>
                <c:pt idx="1167">
                  <c:v>32.020333333333333</c:v>
                </c:pt>
                <c:pt idx="1168">
                  <c:v>30.071166666666667</c:v>
                </c:pt>
                <c:pt idx="1169">
                  <c:v>26.769666666666669</c:v>
                </c:pt>
                <c:pt idx="1170">
                  <c:v>25.238166666666668</c:v>
                </c:pt>
                <c:pt idx="1171">
                  <c:v>24.657666666666671</c:v>
                </c:pt>
                <c:pt idx="1172">
                  <c:v>24.158333333333331</c:v>
                </c:pt>
                <c:pt idx="1173">
                  <c:v>23.724833333333333</c:v>
                </c:pt>
                <c:pt idx="1174">
                  <c:v>23.372000000000003</c:v>
                </c:pt>
                <c:pt idx="1175">
                  <c:v>23.02</c:v>
                </c:pt>
                <c:pt idx="1176">
                  <c:v>22.876000000000001</c:v>
                </c:pt>
                <c:pt idx="1177">
                  <c:v>22.780333333333335</c:v>
                </c:pt>
                <c:pt idx="1178">
                  <c:v>22.573000000000008</c:v>
                </c:pt>
                <c:pt idx="1179">
                  <c:v>22.253666666666664</c:v>
                </c:pt>
                <c:pt idx="1180">
                  <c:v>21.77566666666667</c:v>
                </c:pt>
                <c:pt idx="1181">
                  <c:v>22.189833333333329</c:v>
                </c:pt>
                <c:pt idx="1182">
                  <c:v>22.684833333333334</c:v>
                </c:pt>
                <c:pt idx="1183">
                  <c:v>28.11633333333333</c:v>
                </c:pt>
                <c:pt idx="1184">
                  <c:v>30.244500000000002</c:v>
                </c:pt>
                <c:pt idx="1185">
                  <c:v>33.346833333333336</c:v>
                </c:pt>
                <c:pt idx="1186">
                  <c:v>39.147666666666673</c:v>
                </c:pt>
                <c:pt idx="1187">
                  <c:v>47.183333333333337</c:v>
                </c:pt>
                <c:pt idx="1188">
                  <c:v>42.080666666666666</c:v>
                </c:pt>
                <c:pt idx="1189">
                  <c:v>35.985166666666665</c:v>
                </c:pt>
                <c:pt idx="1190">
                  <c:v>28.121166666666667</c:v>
                </c:pt>
                <c:pt idx="1320">
                  <c:v>18.790166666666668</c:v>
                </c:pt>
                <c:pt idx="1321">
                  <c:v>18.5685</c:v>
                </c:pt>
                <c:pt idx="1322">
                  <c:v>18.156333333333333</c:v>
                </c:pt>
                <c:pt idx="1323">
                  <c:v>17.553999999999998</c:v>
                </c:pt>
                <c:pt idx="1324">
                  <c:v>17.411166666666666</c:v>
                </c:pt>
                <c:pt idx="1325">
                  <c:v>17.062333333333331</c:v>
                </c:pt>
                <c:pt idx="1326">
                  <c:v>17.347666666666665</c:v>
                </c:pt>
                <c:pt idx="1327">
                  <c:v>20.923500000000001</c:v>
                </c:pt>
                <c:pt idx="1328">
                  <c:v>33.238333333333337</c:v>
                </c:pt>
                <c:pt idx="1329">
                  <c:v>42.250666666666667</c:v>
                </c:pt>
                <c:pt idx="1330">
                  <c:v>47.596000000000004</c:v>
                </c:pt>
                <c:pt idx="1331">
                  <c:v>50.945833333333333</c:v>
                </c:pt>
                <c:pt idx="1332">
                  <c:v>52.300999999999995</c:v>
                </c:pt>
                <c:pt idx="1333">
                  <c:v>51.551333333333332</c:v>
                </c:pt>
                <c:pt idx="1334">
                  <c:v>46.358666666666664</c:v>
                </c:pt>
                <c:pt idx="1335">
                  <c:v>34.987666666666662</c:v>
                </c:pt>
                <c:pt idx="1336">
                  <c:v>30.162666666666667</c:v>
                </c:pt>
                <c:pt idx="1337">
                  <c:v>25.046499999999998</c:v>
                </c:pt>
                <c:pt idx="1338">
                  <c:v>22.525499999999997</c:v>
                </c:pt>
                <c:pt idx="1339">
                  <c:v>21.568666666666669</c:v>
                </c:pt>
                <c:pt idx="1340">
                  <c:v>20.726000000000003</c:v>
                </c:pt>
                <c:pt idx="1341">
                  <c:v>20.59866666666667</c:v>
                </c:pt>
                <c:pt idx="1342">
                  <c:v>20.344833333333337</c:v>
                </c:pt>
                <c:pt idx="1343">
                  <c:v>19.916333333333331</c:v>
                </c:pt>
                <c:pt idx="1344">
                  <c:v>19.535500000000003</c:v>
                </c:pt>
                <c:pt idx="1345">
                  <c:v>19.361166666666666</c:v>
                </c:pt>
                <c:pt idx="1346">
                  <c:v>19.313666666666666</c:v>
                </c:pt>
                <c:pt idx="1347">
                  <c:v>19.345333333333333</c:v>
                </c:pt>
                <c:pt idx="1348">
                  <c:v>19.852666666666668</c:v>
                </c:pt>
                <c:pt idx="1349">
                  <c:v>20.710000000000004</c:v>
                </c:pt>
                <c:pt idx="1350">
                  <c:v>21.871166666666671</c:v>
                </c:pt>
                <c:pt idx="1351">
                  <c:v>24.393333333333334</c:v>
                </c:pt>
                <c:pt idx="1352">
                  <c:v>35.021333333333338</c:v>
                </c:pt>
                <c:pt idx="1353">
                  <c:v>42.737166666666667</c:v>
                </c:pt>
                <c:pt idx="1354">
                  <c:v>48.132333333333342</c:v>
                </c:pt>
                <c:pt idx="1355">
                  <c:v>43.532499999999999</c:v>
                </c:pt>
                <c:pt idx="1356">
                  <c:v>43.729666666666667</c:v>
                </c:pt>
                <c:pt idx="1357">
                  <c:v>43.331666666666671</c:v>
                </c:pt>
                <c:pt idx="1358">
                  <c:v>39.637000000000008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DE-4E4A-BDEC-5B52912C0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936648"/>
        <c:axId val="682938944"/>
      </c:lineChart>
      <c:catAx>
        <c:axId val="682936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Time</a:t>
                </a:r>
              </a:p>
            </c:rich>
          </c:tx>
          <c:layout>
            <c:manualLayout>
              <c:xMode val="edge"/>
              <c:yMode val="edge"/>
              <c:x val="0.48195634862475178"/>
              <c:y val="0.887270640261336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682938944"/>
        <c:crosses val="autoZero"/>
        <c:auto val="1"/>
        <c:lblAlgn val="ctr"/>
        <c:lblOffset val="100"/>
        <c:noMultiLvlLbl val="0"/>
      </c:catAx>
      <c:valAx>
        <c:axId val="682938944"/>
        <c:scaling>
          <c:orientation val="minMax"/>
          <c:max val="65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Daily Temperature</a:t>
                </a:r>
                <a:r>
                  <a:rPr lang="en-US" sz="1600" b="1" baseline="0" dirty="0">
                    <a:solidFill>
                      <a:schemeClr val="tx1"/>
                    </a:solidFill>
                  </a:rPr>
                  <a:t> Range (</a:t>
                </a:r>
                <a:r>
                  <a:rPr lang="en-US" sz="1600" b="1" i="0" u="none" strike="noStrike" baseline="0" dirty="0">
                    <a:solidFill>
                      <a:schemeClr val="tx1"/>
                    </a:solidFill>
                    <a:effectLst/>
                  </a:rPr>
                  <a:t>°C)</a:t>
                </a:r>
                <a:endParaRPr lang="en-US" sz="16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0392086478860247E-2"/>
              <c:y val="0.178466549729122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68293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913337201388066"/>
          <c:y val="4.1923660742965885E-2"/>
          <c:w val="0.18781677762429913"/>
          <c:h val="0.146600129600051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badi MT Std Light" panose="020B03020201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Hydrologger.xlsx]DTR!PivotTable1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DTR!$B$4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41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AC-41AD-A699-B261DCABB36E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AC-41AD-A699-B261DCABB36E}"/>
              </c:ext>
            </c:extLst>
          </c:dPt>
          <c:dLbls>
            <c:dLbl>
              <c:idx val="0"/>
              <c:layout>
                <c:manualLayout>
                  <c:x val="1.7019207717018014E-3"/>
                  <c:y val="-0.15910842088250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AC-41AD-A699-B261DCABB36E}"/>
                </c:ext>
              </c:extLst>
            </c:dLbl>
            <c:dLbl>
              <c:idx val="1"/>
              <c:layout>
                <c:manualLayout>
                  <c:x val="-2.3280132004728569E-3"/>
                  <c:y val="-0.17796715296618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AC-41AD-A699-B261DCABB36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DTR!$A$5:$A$7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DTR!$B$5:$B$7</c:f>
              <c:numCache>
                <c:formatCode>General</c:formatCode>
                <c:ptCount val="2"/>
                <c:pt idx="0">
                  <c:v>11.548243243243244</c:v>
                </c:pt>
                <c:pt idx="1">
                  <c:v>35.68852142857142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AC-41AD-A699-B261DCAB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871184"/>
        <c:axId val="584870200"/>
      </c:barChart>
      <c:catAx>
        <c:axId val="58487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4870200"/>
        <c:crosses val="autoZero"/>
        <c:auto val="1"/>
        <c:lblAlgn val="ctr"/>
        <c:lblOffset val="100"/>
        <c:noMultiLvlLbl val="0"/>
      </c:catAx>
      <c:valAx>
        <c:axId val="584870200"/>
        <c:scaling>
          <c:orientation val="minMax"/>
          <c:max val="5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200"/>
                  <a:t>Mean Daily Temperature Range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487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Hydrologger.xlsx]Sheet8!PivotTable6</c:name>
    <c:fmtId val="-1"/>
  </c:pivotSource>
  <c:chart>
    <c:autoTitleDeleted val="1"/>
    <c:pivotFmts>
      <c:pivotFmt>
        <c:idx val="0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0000"/>
          </a:solidFill>
          <a:ln>
            <a:noFill/>
          </a:ln>
          <a:effectLst/>
        </c:spPr>
      </c:pivotFmt>
      <c:pivotFmt>
        <c:idx val="2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FF0000"/>
          </a:solidFill>
          <a:ln>
            <a:noFill/>
          </a:ln>
          <a:effectLst/>
        </c:spPr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</c:pivotFmt>
    </c:pivotFmts>
    <c:plotArea>
      <c:layout>
        <c:manualLayout>
          <c:layoutTarget val="inner"/>
          <c:xMode val="edge"/>
          <c:yMode val="edge"/>
          <c:x val="0.25408500534334855"/>
          <c:y val="6.1282788954310274E-2"/>
          <c:w val="0.69573054595235861"/>
          <c:h val="0.6364416706581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Sheet8!$B$3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414AC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1B-45F5-8BB0-320ACF3A9E0A}"/>
              </c:ext>
            </c:extLst>
          </c:dPt>
          <c:dLbls>
            <c:dLbl>
              <c:idx val="0"/>
              <c:layout>
                <c:manualLayout>
                  <c:x val="7.0749105996513781E-2"/>
                  <c:y val="-2.0430497469973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1B-45F5-8BB0-320ACF3A9E0A}"/>
                </c:ext>
              </c:extLst>
            </c:dLbl>
            <c:dLbl>
              <c:idx val="1"/>
              <c:layout>
                <c:manualLayout>
                  <c:x val="7.6298055486436325E-2"/>
                  <c:y val="-4.6698279931368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1B-45F5-8BB0-320ACF3A9E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Sheet8!$A$4:$A$6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Sheet8!$B$4:$B$6</c:f>
              <c:numCache>
                <c:formatCode>General</c:formatCode>
                <c:ptCount val="2"/>
                <c:pt idx="0">
                  <c:v>65204.141891891879</c:v>
                </c:pt>
                <c:pt idx="1">
                  <c:v>191728.88571428577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1B-45F5-8BB0-320ACF3A9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2290840"/>
        <c:axId val="562291496"/>
      </c:barChart>
      <c:catAx>
        <c:axId val="562290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Phase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62291496"/>
        <c:crosses val="autoZero"/>
        <c:auto val="1"/>
        <c:lblAlgn val="ctr"/>
        <c:lblOffset val="100"/>
        <c:noMultiLvlLbl val="0"/>
      </c:catAx>
      <c:valAx>
        <c:axId val="5622914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200"/>
                  <a:t>Mean Maxiumum Light Intensity (kLux)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6229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37035503751007"/>
          <c:y val="3.2566829162818597E-2"/>
          <c:w val="0.82032323862953604"/>
          <c:h val="0.7775946255831729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'P3'!$J$4</c:f>
              <c:strCache>
                <c:ptCount val="1"/>
                <c:pt idx="0">
                  <c:v>Terrestrial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'P3'!$H$5:$H$18</c:f>
              <c:numCache>
                <c:formatCode>General</c:formatCode>
                <c:ptCount val="14"/>
                <c:pt idx="0">
                  <c:v>22.78</c:v>
                </c:pt>
                <c:pt idx="1">
                  <c:v>23.78</c:v>
                </c:pt>
                <c:pt idx="2">
                  <c:v>24.78</c:v>
                </c:pt>
                <c:pt idx="3">
                  <c:v>25.78</c:v>
                </c:pt>
                <c:pt idx="4">
                  <c:v>26.78</c:v>
                </c:pt>
                <c:pt idx="5">
                  <c:v>27.78</c:v>
                </c:pt>
                <c:pt idx="6">
                  <c:v>28.78</c:v>
                </c:pt>
                <c:pt idx="7">
                  <c:v>29.78</c:v>
                </c:pt>
                <c:pt idx="8">
                  <c:v>30.78</c:v>
                </c:pt>
                <c:pt idx="9">
                  <c:v>31.78</c:v>
                </c:pt>
                <c:pt idx="10">
                  <c:v>32.78</c:v>
                </c:pt>
                <c:pt idx="11">
                  <c:v>33.78</c:v>
                </c:pt>
                <c:pt idx="12">
                  <c:v>34.78</c:v>
                </c:pt>
                <c:pt idx="13">
                  <c:v>35.78</c:v>
                </c:pt>
              </c:numCache>
            </c:numRef>
          </c:xVal>
          <c:yVal>
            <c:numRef>
              <c:f>'P3'!$J$5:$J$18</c:f>
              <c:numCache>
                <c:formatCode>General</c:formatCode>
                <c:ptCount val="1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11</c:v>
                </c:pt>
                <c:pt idx="4">
                  <c:v>18</c:v>
                </c:pt>
                <c:pt idx="5">
                  <c:v>17</c:v>
                </c:pt>
                <c:pt idx="6">
                  <c:v>24</c:v>
                </c:pt>
                <c:pt idx="7">
                  <c:v>13</c:v>
                </c:pt>
                <c:pt idx="8">
                  <c:v>15</c:v>
                </c:pt>
                <c:pt idx="9">
                  <c:v>12</c:v>
                </c:pt>
                <c:pt idx="10">
                  <c:v>10</c:v>
                </c:pt>
                <c:pt idx="11">
                  <c:v>15</c:v>
                </c:pt>
                <c:pt idx="12">
                  <c:v>7</c:v>
                </c:pt>
                <c:pt idx="13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CCB-4851-BA6D-B0D445955B2C}"/>
            </c:ext>
          </c:extLst>
        </c:ser>
        <c:ser>
          <c:idx val="1"/>
          <c:order val="1"/>
          <c:tx>
            <c:strRef>
              <c:f>'P3'!$I$4</c:f>
              <c:strCache>
                <c:ptCount val="1"/>
                <c:pt idx="0">
                  <c:v>Aquatic</c:v>
                </c:pt>
              </c:strCache>
            </c:strRef>
          </c:tx>
          <c:spPr>
            <a:ln w="19050" cap="rnd">
              <a:solidFill>
                <a:srgbClr val="1414AC"/>
              </a:solidFill>
              <a:round/>
            </a:ln>
            <a:effectLst/>
          </c:spPr>
          <c:marker>
            <c:symbol val="none"/>
          </c:marker>
          <c:xVal>
            <c:numRef>
              <c:f>'P3'!$H$5:$H$18</c:f>
              <c:numCache>
                <c:formatCode>General</c:formatCode>
                <c:ptCount val="14"/>
                <c:pt idx="0">
                  <c:v>22.78</c:v>
                </c:pt>
                <c:pt idx="1">
                  <c:v>23.78</c:v>
                </c:pt>
                <c:pt idx="2">
                  <c:v>24.78</c:v>
                </c:pt>
                <c:pt idx="3">
                  <c:v>25.78</c:v>
                </c:pt>
                <c:pt idx="4">
                  <c:v>26.78</c:v>
                </c:pt>
                <c:pt idx="5">
                  <c:v>27.78</c:v>
                </c:pt>
                <c:pt idx="6">
                  <c:v>28.78</c:v>
                </c:pt>
                <c:pt idx="7">
                  <c:v>29.78</c:v>
                </c:pt>
                <c:pt idx="8">
                  <c:v>30.78</c:v>
                </c:pt>
                <c:pt idx="9">
                  <c:v>31.78</c:v>
                </c:pt>
                <c:pt idx="10">
                  <c:v>32.78</c:v>
                </c:pt>
                <c:pt idx="11">
                  <c:v>33.78</c:v>
                </c:pt>
                <c:pt idx="12">
                  <c:v>34.78</c:v>
                </c:pt>
                <c:pt idx="13">
                  <c:v>35.78</c:v>
                </c:pt>
              </c:numCache>
            </c:numRef>
          </c:xVal>
          <c:yVal>
            <c:numRef>
              <c:f>'P3'!$I$5:$I$18</c:f>
              <c:numCache>
                <c:formatCode>General</c:formatCode>
                <c:ptCount val="14"/>
                <c:pt idx="1">
                  <c:v>5</c:v>
                </c:pt>
                <c:pt idx="2">
                  <c:v>4</c:v>
                </c:pt>
                <c:pt idx="3">
                  <c:v>15</c:v>
                </c:pt>
                <c:pt idx="4">
                  <c:v>13</c:v>
                </c:pt>
                <c:pt idx="5">
                  <c:v>24</c:v>
                </c:pt>
                <c:pt idx="6">
                  <c:v>12</c:v>
                </c:pt>
                <c:pt idx="7">
                  <c:v>8</c:v>
                </c:pt>
                <c:pt idx="8">
                  <c:v>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CCB-4851-BA6D-B0D445955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1590488"/>
        <c:axId val="701587536"/>
      </c:scatterChart>
      <c:valAx>
        <c:axId val="701590488"/>
        <c:scaling>
          <c:orientation val="minMax"/>
          <c:max val="36"/>
          <c:min val="2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Daily Temperature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701587536"/>
        <c:crosses val="autoZero"/>
        <c:crossBetween val="midCat"/>
        <c:majorUnit val="1"/>
      </c:valAx>
      <c:valAx>
        <c:axId val="7015875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800" dirty="0"/>
                  <a:t>Frequency of Mean</a:t>
                </a:r>
                <a:r>
                  <a:rPr lang="en-US" sz="1800" baseline="0" dirty="0"/>
                  <a:t> Daily Temperature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701590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321915093072616"/>
          <c:y val="0.1408925723548328"/>
          <c:w val="0.18350522311664341"/>
          <c:h val="0.193314539246619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Abadi MT Std Light" panose="020B03020201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'P2'!$C$1</c:f>
              <c:strCache>
                <c:ptCount val="1"/>
                <c:pt idx="0">
                  <c:v>Aquatic</c:v>
                </c:pt>
              </c:strCache>
            </c:strRef>
          </c:tx>
          <c:spPr>
            <a:ln w="28575" cap="rnd">
              <a:solidFill>
                <a:srgbClr val="1414AC"/>
              </a:solidFill>
              <a:round/>
            </a:ln>
            <a:effectLst/>
          </c:spPr>
          <c:marker>
            <c:symbol val="none"/>
          </c:marker>
          <c:xVal>
            <c:strRef>
              <c:f>'P2'!$A$2:$A$25</c:f>
              <c:strCache>
                <c:ptCount val="24"/>
                <c:pt idx="0">
                  <c:v>12 AM</c:v>
                </c:pt>
                <c:pt idx="1">
                  <c:v>1 AM</c:v>
                </c:pt>
                <c:pt idx="2">
                  <c:v>2 AM</c:v>
                </c:pt>
                <c:pt idx="3">
                  <c:v>3 AM</c:v>
                </c:pt>
                <c:pt idx="4">
                  <c:v>4 AM</c:v>
                </c:pt>
                <c:pt idx="5">
                  <c:v>5 AM</c:v>
                </c:pt>
                <c:pt idx="6">
                  <c:v>6 AM</c:v>
                </c:pt>
                <c:pt idx="7">
                  <c:v>7 AM</c:v>
                </c:pt>
                <c:pt idx="8">
                  <c:v>8 AM</c:v>
                </c:pt>
                <c:pt idx="9">
                  <c:v>9 AM</c:v>
                </c:pt>
                <c:pt idx="10">
                  <c:v>10 AM</c:v>
                </c:pt>
                <c:pt idx="11">
                  <c:v>11 AM</c:v>
                </c:pt>
                <c:pt idx="12">
                  <c:v>12 PM</c:v>
                </c:pt>
                <c:pt idx="13">
                  <c:v>1 PM</c:v>
                </c:pt>
                <c:pt idx="14">
                  <c:v>2 PM</c:v>
                </c:pt>
                <c:pt idx="15">
                  <c:v>3 PM</c:v>
                </c:pt>
                <c:pt idx="16">
                  <c:v>4 PM</c:v>
                </c:pt>
                <c:pt idx="17">
                  <c:v>5 PM</c:v>
                </c:pt>
                <c:pt idx="18">
                  <c:v>6 PM</c:v>
                </c:pt>
                <c:pt idx="19">
                  <c:v>7 PM</c:v>
                </c:pt>
                <c:pt idx="20">
                  <c:v>8 PM</c:v>
                </c:pt>
                <c:pt idx="21">
                  <c:v>9 PM</c:v>
                </c:pt>
                <c:pt idx="22">
                  <c:v>10 PM</c:v>
                </c:pt>
                <c:pt idx="23">
                  <c:v>11 PM</c:v>
                </c:pt>
              </c:strCache>
            </c:strRef>
          </c:xVal>
          <c:yVal>
            <c:numRef>
              <c:f>'P2'!$C$2:$C$25</c:f>
              <c:numCache>
                <c:formatCode>General</c:formatCode>
                <c:ptCount val="24"/>
                <c:pt idx="0">
                  <c:v>25.996855855855873</c:v>
                </c:pt>
                <c:pt idx="1">
                  <c:v>25.648045045045059</c:v>
                </c:pt>
                <c:pt idx="2">
                  <c:v>25.318217105263109</c:v>
                </c:pt>
                <c:pt idx="3">
                  <c:v>25.022743421052603</c:v>
                </c:pt>
                <c:pt idx="4">
                  <c:v>24.74165789473685</c:v>
                </c:pt>
                <c:pt idx="5">
                  <c:v>24.488804824561395</c:v>
                </c:pt>
                <c:pt idx="6">
                  <c:v>24.370217105263141</c:v>
                </c:pt>
                <c:pt idx="7">
                  <c:v>25.010896929824554</c:v>
                </c:pt>
                <c:pt idx="8">
                  <c:v>26.835517543859645</c:v>
                </c:pt>
                <c:pt idx="9">
                  <c:v>28.791810989010983</c:v>
                </c:pt>
                <c:pt idx="10">
                  <c:v>30.081273730684334</c:v>
                </c:pt>
                <c:pt idx="11">
                  <c:v>31.747399122807025</c:v>
                </c:pt>
                <c:pt idx="12">
                  <c:v>32.716548245614014</c:v>
                </c:pt>
                <c:pt idx="13">
                  <c:v>33.141205689277903</c:v>
                </c:pt>
                <c:pt idx="14">
                  <c:v>32.468623931623938</c:v>
                </c:pt>
                <c:pt idx="15">
                  <c:v>31.246566462167724</c:v>
                </c:pt>
                <c:pt idx="16">
                  <c:v>30.13659756097562</c:v>
                </c:pt>
                <c:pt idx="17">
                  <c:v>29.236272357723607</c:v>
                </c:pt>
                <c:pt idx="18">
                  <c:v>28.429140243902442</c:v>
                </c:pt>
                <c:pt idx="19">
                  <c:v>27.81821138211378</c:v>
                </c:pt>
                <c:pt idx="20">
                  <c:v>27.23754618473896</c:v>
                </c:pt>
                <c:pt idx="21">
                  <c:v>26.715905622489998</c:v>
                </c:pt>
                <c:pt idx="22">
                  <c:v>26.258700803212882</c:v>
                </c:pt>
                <c:pt idx="23">
                  <c:v>25.826915662650553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B92-48E1-A5B6-B933E3E34660}"/>
            </c:ext>
          </c:extLst>
        </c:ser>
        <c:ser>
          <c:idx val="1"/>
          <c:order val="1"/>
          <c:tx>
            <c:strRef>
              <c:f>'P2'!$D$1</c:f>
              <c:strCache>
                <c:ptCount val="1"/>
                <c:pt idx="0">
                  <c:v>Terrestrial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strRef>
              <c:f>'P2'!$A$2:$A$25</c:f>
              <c:strCache>
                <c:ptCount val="24"/>
                <c:pt idx="0">
                  <c:v>12 AM</c:v>
                </c:pt>
                <c:pt idx="1">
                  <c:v>1 AM</c:v>
                </c:pt>
                <c:pt idx="2">
                  <c:v>2 AM</c:v>
                </c:pt>
                <c:pt idx="3">
                  <c:v>3 AM</c:v>
                </c:pt>
                <c:pt idx="4">
                  <c:v>4 AM</c:v>
                </c:pt>
                <c:pt idx="5">
                  <c:v>5 AM</c:v>
                </c:pt>
                <c:pt idx="6">
                  <c:v>6 AM</c:v>
                </c:pt>
                <c:pt idx="7">
                  <c:v>7 AM</c:v>
                </c:pt>
                <c:pt idx="8">
                  <c:v>8 AM</c:v>
                </c:pt>
                <c:pt idx="9">
                  <c:v>9 AM</c:v>
                </c:pt>
                <c:pt idx="10">
                  <c:v>10 AM</c:v>
                </c:pt>
                <c:pt idx="11">
                  <c:v>11 AM</c:v>
                </c:pt>
                <c:pt idx="12">
                  <c:v>12 PM</c:v>
                </c:pt>
                <c:pt idx="13">
                  <c:v>1 PM</c:v>
                </c:pt>
                <c:pt idx="14">
                  <c:v>2 PM</c:v>
                </c:pt>
                <c:pt idx="15">
                  <c:v>3 PM</c:v>
                </c:pt>
                <c:pt idx="16">
                  <c:v>4 PM</c:v>
                </c:pt>
                <c:pt idx="17">
                  <c:v>5 PM</c:v>
                </c:pt>
                <c:pt idx="18">
                  <c:v>6 PM</c:v>
                </c:pt>
                <c:pt idx="19">
                  <c:v>7 PM</c:v>
                </c:pt>
                <c:pt idx="20">
                  <c:v>8 PM</c:v>
                </c:pt>
                <c:pt idx="21">
                  <c:v>9 PM</c:v>
                </c:pt>
                <c:pt idx="22">
                  <c:v>10 PM</c:v>
                </c:pt>
                <c:pt idx="23">
                  <c:v>11 PM</c:v>
                </c:pt>
              </c:strCache>
            </c:strRef>
          </c:xVal>
          <c:yVal>
            <c:numRef>
              <c:f>'P2'!$D$2:$D$25</c:f>
              <c:numCache>
                <c:formatCode>General</c:formatCode>
                <c:ptCount val="24"/>
                <c:pt idx="0">
                  <c:v>22.044172259507828</c:v>
                </c:pt>
                <c:pt idx="1">
                  <c:v>21.756442953020141</c:v>
                </c:pt>
                <c:pt idx="2">
                  <c:v>21.498310657596349</c:v>
                </c:pt>
                <c:pt idx="3">
                  <c:v>21.263106575963722</c:v>
                </c:pt>
                <c:pt idx="4">
                  <c:v>21.059680272108832</c:v>
                </c:pt>
                <c:pt idx="5">
                  <c:v>20.913178004535091</c:v>
                </c:pt>
                <c:pt idx="6">
                  <c:v>21.683916099773203</c:v>
                </c:pt>
                <c:pt idx="7">
                  <c:v>25.315811363636392</c:v>
                </c:pt>
                <c:pt idx="8">
                  <c:v>32.24661363636362</c:v>
                </c:pt>
                <c:pt idx="9">
                  <c:v>39.547912698412695</c:v>
                </c:pt>
                <c:pt idx="10">
                  <c:v>44.749604994324585</c:v>
                </c:pt>
                <c:pt idx="11">
                  <c:v>48.263049886621332</c:v>
                </c:pt>
                <c:pt idx="12">
                  <c:v>49.242303409090944</c:v>
                </c:pt>
                <c:pt idx="13">
                  <c:v>47.985701475595931</c:v>
                </c:pt>
                <c:pt idx="14">
                  <c:v>44.594535632183835</c:v>
                </c:pt>
                <c:pt idx="15">
                  <c:v>38.481670200235563</c:v>
                </c:pt>
                <c:pt idx="16">
                  <c:v>32.492036643025962</c:v>
                </c:pt>
                <c:pt idx="17">
                  <c:v>28.820456264775387</c:v>
                </c:pt>
                <c:pt idx="18">
                  <c:v>25.915391252955061</c:v>
                </c:pt>
                <c:pt idx="19">
                  <c:v>24.406298932384399</c:v>
                </c:pt>
                <c:pt idx="20">
                  <c:v>23.613628571428592</c:v>
                </c:pt>
                <c:pt idx="21">
                  <c:v>23.12593809523808</c:v>
                </c:pt>
                <c:pt idx="22">
                  <c:v>22.658407142857151</c:v>
                </c:pt>
                <c:pt idx="23">
                  <c:v>22.318128571428613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B92-48E1-A5B6-B933E3E3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412416"/>
        <c:axId val="346417664"/>
      </c:scatterChart>
      <c:valAx>
        <c:axId val="346412416"/>
        <c:scaling>
          <c:orientation val="minMax"/>
          <c:max val="24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Hour of 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346417664"/>
        <c:crosses val="autoZero"/>
        <c:crossBetween val="midCat"/>
        <c:majorUnit val="4"/>
      </c:valAx>
      <c:valAx>
        <c:axId val="346417664"/>
        <c:scaling>
          <c:orientation val="minMax"/>
          <c:max val="50"/>
          <c:min val="2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Hourly Temperature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3464124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badi MT Std Light" panose="020B03020201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Hydrologger.xlsx]DTR!PivotTable1</c:name>
    <c:fmtId val="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0"/>
              <c:y val="-0.13425925925925927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2.7777777777778798E-3"/>
              <c:y val="-0.14814814814814814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DTR!$B$4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41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9B-4A05-BC8C-0D8EB01272E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9B-4A05-BC8C-0D8EB01272E2}"/>
              </c:ext>
            </c:extLst>
          </c:dPt>
          <c:dLbls>
            <c:dLbl>
              <c:idx val="0"/>
              <c:layout>
                <c:manualLayout>
                  <c:x val="1.7019207717018014E-3"/>
                  <c:y val="-0.15910842088250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9B-4A05-BC8C-0D8EB01272E2}"/>
                </c:ext>
              </c:extLst>
            </c:dLbl>
            <c:dLbl>
              <c:idx val="1"/>
              <c:layout>
                <c:manualLayout>
                  <c:x val="-2.3280132004728569E-3"/>
                  <c:y val="-0.17796715296618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9B-4A05-BC8C-0D8EB01272E2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DTR!$A$5:$A$7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DTR!$B$5:$B$7</c:f>
              <c:numCache>
                <c:formatCode>General</c:formatCode>
                <c:ptCount val="2"/>
                <c:pt idx="0">
                  <c:v>11.548243243243244</c:v>
                </c:pt>
                <c:pt idx="1">
                  <c:v>35.68852142857142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9B-4A05-BC8C-0D8EB0127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4871184"/>
        <c:axId val="584870200"/>
      </c:barChart>
      <c:catAx>
        <c:axId val="5848711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Phase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4870200"/>
        <c:crosses val="autoZero"/>
        <c:auto val="1"/>
        <c:lblAlgn val="ctr"/>
        <c:lblOffset val="100"/>
        <c:noMultiLvlLbl val="0"/>
      </c:catAx>
      <c:valAx>
        <c:axId val="584870200"/>
        <c:scaling>
          <c:orientation val="minMax"/>
          <c:max val="55"/>
          <c:min val="-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Daily Temperature Range (°C)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487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Hydrologger.xlsx]P!PivotTable1</c:name>
    <c:fmtId val="31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</c:pivotFmt>
      <c:pivotFmt>
        <c:idx val="25"/>
        <c:spPr>
          <a:solidFill>
            <a:schemeClr val="accent1"/>
          </a:solidFill>
          <a:ln>
            <a:solidFill>
              <a:srgbClr val="0070C0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29"/>
        <c:spPr>
          <a:solidFill>
            <a:srgbClr val="00B050"/>
          </a:solidFill>
          <a:ln>
            <a:solidFill>
              <a:srgbClr val="00B050"/>
            </a:solidFill>
          </a:ln>
          <a:effectLst/>
        </c:spPr>
      </c:pivotFmt>
      <c:pivotFmt>
        <c:idx val="30"/>
        <c:spPr>
          <a:solidFill>
            <a:srgbClr val="FF0000"/>
          </a:solidFill>
          <a:ln>
            <a:solidFill>
              <a:srgbClr val="FF0000"/>
            </a:solidFill>
          </a:ln>
          <a:effectLst/>
        </c:spPr>
      </c:pivotFmt>
      <c:pivotFmt>
        <c:idx val="3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5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</c:pivotFmt>
      <c:pivotFmt>
        <c:idx val="7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</c:pivotFmt>
      <c:pivotFmt>
        <c:idx val="7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1"/>
        <c:spPr>
          <a:solidFill>
            <a:schemeClr val="accent1"/>
          </a:solidFill>
          <a:ln>
            <a:noFill/>
          </a:ln>
          <a:effectLst/>
        </c:spPr>
      </c:pivotFmt>
      <c:pivotFmt>
        <c:idx val="82"/>
        <c:spPr>
          <a:solidFill>
            <a:schemeClr val="accent1"/>
          </a:solidFill>
          <a:ln>
            <a:noFill/>
          </a:ln>
          <a:effectLst/>
        </c:spPr>
      </c:pivotFmt>
      <c:pivotFmt>
        <c:idx val="83"/>
        <c:spPr>
          <a:solidFill>
            <a:schemeClr val="accent1"/>
          </a:solidFill>
          <a:ln>
            <a:noFill/>
          </a:ln>
          <a:effectLst/>
        </c:spPr>
      </c:pivotFmt>
      <c:pivotFmt>
        <c:idx val="84"/>
        <c:spPr>
          <a:solidFill>
            <a:schemeClr val="accent1"/>
          </a:solidFill>
          <a:ln>
            <a:noFill/>
          </a:ln>
          <a:effectLst/>
        </c:spPr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8"/>
        <c:spPr>
          <a:solidFill>
            <a:srgbClr val="FF0000"/>
          </a:solidFill>
          <a:ln>
            <a:noFill/>
          </a:ln>
          <a:effectLst/>
        </c:spPr>
      </c:pivotFmt>
      <c:pivotFmt>
        <c:idx val="89"/>
        <c:spPr>
          <a:solidFill>
            <a:srgbClr val="00B050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3"/>
        <c:spPr>
          <a:solidFill>
            <a:schemeClr val="accent1"/>
          </a:solidFill>
          <a:ln>
            <a:noFill/>
          </a:ln>
          <a:effectLst/>
        </c:spPr>
      </c:pivotFmt>
      <c:pivotFmt>
        <c:idx val="9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>
            <a:noFill/>
          </a:ln>
          <a:effectLst/>
        </c:spPr>
      </c:pivotFmt>
      <c:pivotFmt>
        <c:idx val="97"/>
        <c:spPr>
          <a:solidFill>
            <a:schemeClr val="accent1"/>
          </a:solidFill>
          <a:ln w="25400" cap="rnd">
            <a:noFill/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 w="25400" cap="rnd">
            <a:noFill/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9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0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2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4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5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 w="28575" cap="rnd">
            <a:solidFill>
              <a:srgbClr val="1414AC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7"/>
        <c:spPr>
          <a:solidFill>
            <a:schemeClr val="accent1"/>
          </a:solidFill>
          <a:ln w="28575" cap="rnd">
            <a:solidFill>
              <a:srgbClr val="FF0000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8.3721914383387816E-2"/>
          <c:y val="3.2381970960998152E-2"/>
          <c:w val="0.903816254990642"/>
          <c:h val="0.79700786076871155"/>
        </c:manualLayout>
      </c:layout>
      <c:lineChart>
        <c:grouping val="standard"/>
        <c:varyColors val="0"/>
        <c:ser>
          <c:idx val="0"/>
          <c:order val="0"/>
          <c:tx>
            <c:strRef>
              <c:f>P!$B$6:$B$7</c:f>
              <c:strCache>
                <c:ptCount val="1"/>
                <c:pt idx="0">
                  <c:v>Aquatic</c:v>
                </c:pt>
              </c:strCache>
            </c:strRef>
          </c:tx>
          <c:spPr>
            <a:ln w="28575" cap="rnd">
              <a:solidFill>
                <a:srgbClr val="1414AC"/>
              </a:solidFill>
              <a:round/>
            </a:ln>
            <a:effectLst/>
          </c:spPr>
          <c:marker>
            <c:symbol val="none"/>
          </c:marker>
          <c:cat>
            <c:multiLvlStrRef>
              <c:f>P!$A$8:$A$1435</c:f>
              <c:multiLvlStrCache>
                <c:ptCount val="1368"/>
                <c:lvl>
                  <c:pt idx="0">
                    <c:v>12 AM</c:v>
                  </c:pt>
                  <c:pt idx="1">
                    <c:v>1 AM</c:v>
                  </c:pt>
                  <c:pt idx="2">
                    <c:v>2 AM</c:v>
                  </c:pt>
                  <c:pt idx="3">
                    <c:v>3 AM</c:v>
                  </c:pt>
                  <c:pt idx="4">
                    <c:v>4 AM</c:v>
                  </c:pt>
                  <c:pt idx="5">
                    <c:v>5 AM</c:v>
                  </c:pt>
                  <c:pt idx="6">
                    <c:v>6 AM</c:v>
                  </c:pt>
                  <c:pt idx="7">
                    <c:v>7 AM</c:v>
                  </c:pt>
                  <c:pt idx="8">
                    <c:v>8 AM</c:v>
                  </c:pt>
                  <c:pt idx="9">
                    <c:v>9 AM</c:v>
                  </c:pt>
                  <c:pt idx="10">
                    <c:v>10 AM</c:v>
                  </c:pt>
                  <c:pt idx="11">
                    <c:v>11 AM</c:v>
                  </c:pt>
                  <c:pt idx="12">
                    <c:v>12 PM</c:v>
                  </c:pt>
                  <c:pt idx="13">
                    <c:v>1 PM</c:v>
                  </c:pt>
                  <c:pt idx="14">
                    <c:v>2 PM</c:v>
                  </c:pt>
                  <c:pt idx="15">
                    <c:v>3 PM</c:v>
                  </c:pt>
                  <c:pt idx="16">
                    <c:v>4 PM</c:v>
                  </c:pt>
                  <c:pt idx="17">
                    <c:v>5 PM</c:v>
                  </c:pt>
                  <c:pt idx="18">
                    <c:v>6 PM</c:v>
                  </c:pt>
                  <c:pt idx="19">
                    <c:v>7 PM</c:v>
                  </c:pt>
                  <c:pt idx="20">
                    <c:v>8 PM</c:v>
                  </c:pt>
                  <c:pt idx="21">
                    <c:v>9 PM</c:v>
                  </c:pt>
                  <c:pt idx="22">
                    <c:v>10 PM</c:v>
                  </c:pt>
                  <c:pt idx="23">
                    <c:v>11 PM</c:v>
                  </c:pt>
                  <c:pt idx="24">
                    <c:v>12 AM</c:v>
                  </c:pt>
                  <c:pt idx="25">
                    <c:v>1 AM</c:v>
                  </c:pt>
                  <c:pt idx="26">
                    <c:v>2 AM</c:v>
                  </c:pt>
                  <c:pt idx="27">
                    <c:v>3 AM</c:v>
                  </c:pt>
                  <c:pt idx="28">
                    <c:v>4 AM</c:v>
                  </c:pt>
                  <c:pt idx="29">
                    <c:v>5 AM</c:v>
                  </c:pt>
                  <c:pt idx="30">
                    <c:v>6 AM</c:v>
                  </c:pt>
                  <c:pt idx="31">
                    <c:v>7 AM</c:v>
                  </c:pt>
                  <c:pt idx="32">
                    <c:v>8 AM</c:v>
                  </c:pt>
                  <c:pt idx="33">
                    <c:v>9 AM</c:v>
                  </c:pt>
                  <c:pt idx="34">
                    <c:v>10 AM</c:v>
                  </c:pt>
                  <c:pt idx="35">
                    <c:v>11 AM</c:v>
                  </c:pt>
                  <c:pt idx="36">
                    <c:v>12 PM</c:v>
                  </c:pt>
                  <c:pt idx="37">
                    <c:v>1 PM</c:v>
                  </c:pt>
                  <c:pt idx="38">
                    <c:v>2 PM</c:v>
                  </c:pt>
                  <c:pt idx="39">
                    <c:v>3 PM</c:v>
                  </c:pt>
                  <c:pt idx="40">
                    <c:v>4 PM</c:v>
                  </c:pt>
                  <c:pt idx="41">
                    <c:v>5 PM</c:v>
                  </c:pt>
                  <c:pt idx="42">
                    <c:v>6 PM</c:v>
                  </c:pt>
                  <c:pt idx="43">
                    <c:v>7 PM</c:v>
                  </c:pt>
                  <c:pt idx="44">
                    <c:v>8 PM</c:v>
                  </c:pt>
                  <c:pt idx="45">
                    <c:v>9 PM</c:v>
                  </c:pt>
                  <c:pt idx="46">
                    <c:v>10 PM</c:v>
                  </c:pt>
                  <c:pt idx="47">
                    <c:v>11 PM</c:v>
                  </c:pt>
                  <c:pt idx="48">
                    <c:v>12 AM</c:v>
                  </c:pt>
                  <c:pt idx="49">
                    <c:v>1 AM</c:v>
                  </c:pt>
                  <c:pt idx="50">
                    <c:v>2 AM</c:v>
                  </c:pt>
                  <c:pt idx="51">
                    <c:v>3 AM</c:v>
                  </c:pt>
                  <c:pt idx="52">
                    <c:v>4 AM</c:v>
                  </c:pt>
                  <c:pt idx="53">
                    <c:v>5 AM</c:v>
                  </c:pt>
                  <c:pt idx="54">
                    <c:v>6 AM</c:v>
                  </c:pt>
                  <c:pt idx="55">
                    <c:v>7 AM</c:v>
                  </c:pt>
                  <c:pt idx="56">
                    <c:v>8 AM</c:v>
                  </c:pt>
                  <c:pt idx="57">
                    <c:v>9 AM</c:v>
                  </c:pt>
                  <c:pt idx="58">
                    <c:v>10 AM</c:v>
                  </c:pt>
                  <c:pt idx="59">
                    <c:v>11 AM</c:v>
                  </c:pt>
                  <c:pt idx="60">
                    <c:v>12 PM</c:v>
                  </c:pt>
                  <c:pt idx="61">
                    <c:v>1 PM</c:v>
                  </c:pt>
                  <c:pt idx="62">
                    <c:v>2 PM</c:v>
                  </c:pt>
                  <c:pt idx="63">
                    <c:v>3 PM</c:v>
                  </c:pt>
                  <c:pt idx="64">
                    <c:v>4 PM</c:v>
                  </c:pt>
                  <c:pt idx="65">
                    <c:v>5 PM</c:v>
                  </c:pt>
                  <c:pt idx="66">
                    <c:v>6 PM</c:v>
                  </c:pt>
                  <c:pt idx="67">
                    <c:v>7 PM</c:v>
                  </c:pt>
                  <c:pt idx="68">
                    <c:v>8 PM</c:v>
                  </c:pt>
                  <c:pt idx="69">
                    <c:v>9 PM</c:v>
                  </c:pt>
                  <c:pt idx="70">
                    <c:v>10 PM</c:v>
                  </c:pt>
                  <c:pt idx="71">
                    <c:v>11 PM</c:v>
                  </c:pt>
                  <c:pt idx="72">
                    <c:v>12 AM</c:v>
                  </c:pt>
                  <c:pt idx="73">
                    <c:v>1 AM</c:v>
                  </c:pt>
                  <c:pt idx="74">
                    <c:v>2 AM</c:v>
                  </c:pt>
                  <c:pt idx="75">
                    <c:v>3 AM</c:v>
                  </c:pt>
                  <c:pt idx="76">
                    <c:v>4 AM</c:v>
                  </c:pt>
                  <c:pt idx="77">
                    <c:v>5 AM</c:v>
                  </c:pt>
                  <c:pt idx="78">
                    <c:v>6 AM</c:v>
                  </c:pt>
                  <c:pt idx="79">
                    <c:v>7 AM</c:v>
                  </c:pt>
                  <c:pt idx="80">
                    <c:v>8 AM</c:v>
                  </c:pt>
                  <c:pt idx="81">
                    <c:v>9 AM</c:v>
                  </c:pt>
                  <c:pt idx="82">
                    <c:v>10 AM</c:v>
                  </c:pt>
                  <c:pt idx="83">
                    <c:v>11 AM</c:v>
                  </c:pt>
                  <c:pt idx="84">
                    <c:v>12 PM</c:v>
                  </c:pt>
                  <c:pt idx="85">
                    <c:v>1 PM</c:v>
                  </c:pt>
                  <c:pt idx="86">
                    <c:v>2 PM</c:v>
                  </c:pt>
                  <c:pt idx="87">
                    <c:v>3 PM</c:v>
                  </c:pt>
                  <c:pt idx="88">
                    <c:v>4 PM</c:v>
                  </c:pt>
                  <c:pt idx="89">
                    <c:v>5 PM</c:v>
                  </c:pt>
                  <c:pt idx="90">
                    <c:v>6 PM</c:v>
                  </c:pt>
                  <c:pt idx="91">
                    <c:v>7 PM</c:v>
                  </c:pt>
                  <c:pt idx="92">
                    <c:v>8 PM</c:v>
                  </c:pt>
                  <c:pt idx="93">
                    <c:v>9 PM</c:v>
                  </c:pt>
                  <c:pt idx="94">
                    <c:v>10 PM</c:v>
                  </c:pt>
                  <c:pt idx="95">
                    <c:v>11 PM</c:v>
                  </c:pt>
                  <c:pt idx="96">
                    <c:v>12 AM</c:v>
                  </c:pt>
                  <c:pt idx="97">
                    <c:v>1 AM</c:v>
                  </c:pt>
                  <c:pt idx="98">
                    <c:v>2 AM</c:v>
                  </c:pt>
                  <c:pt idx="99">
                    <c:v>3 AM</c:v>
                  </c:pt>
                  <c:pt idx="100">
                    <c:v>4 AM</c:v>
                  </c:pt>
                  <c:pt idx="101">
                    <c:v>5 AM</c:v>
                  </c:pt>
                  <c:pt idx="102">
                    <c:v>6 AM</c:v>
                  </c:pt>
                  <c:pt idx="103">
                    <c:v>7 AM</c:v>
                  </c:pt>
                  <c:pt idx="104">
                    <c:v>8 AM</c:v>
                  </c:pt>
                  <c:pt idx="105">
                    <c:v>9 AM</c:v>
                  </c:pt>
                  <c:pt idx="106">
                    <c:v>10 AM</c:v>
                  </c:pt>
                  <c:pt idx="107">
                    <c:v>11 AM</c:v>
                  </c:pt>
                  <c:pt idx="108">
                    <c:v>12 PM</c:v>
                  </c:pt>
                  <c:pt idx="109">
                    <c:v>1 PM</c:v>
                  </c:pt>
                  <c:pt idx="110">
                    <c:v>2 PM</c:v>
                  </c:pt>
                  <c:pt idx="111">
                    <c:v>3 PM</c:v>
                  </c:pt>
                  <c:pt idx="112">
                    <c:v>4 PM</c:v>
                  </c:pt>
                  <c:pt idx="113">
                    <c:v>5 PM</c:v>
                  </c:pt>
                  <c:pt idx="114">
                    <c:v>6 PM</c:v>
                  </c:pt>
                  <c:pt idx="115">
                    <c:v>7 PM</c:v>
                  </c:pt>
                  <c:pt idx="116">
                    <c:v>8 PM</c:v>
                  </c:pt>
                  <c:pt idx="117">
                    <c:v>9 PM</c:v>
                  </c:pt>
                  <c:pt idx="118">
                    <c:v>10 PM</c:v>
                  </c:pt>
                  <c:pt idx="119">
                    <c:v>11 PM</c:v>
                  </c:pt>
                  <c:pt idx="120">
                    <c:v>12 AM</c:v>
                  </c:pt>
                  <c:pt idx="121">
                    <c:v>1 AM</c:v>
                  </c:pt>
                  <c:pt idx="122">
                    <c:v>2 AM</c:v>
                  </c:pt>
                  <c:pt idx="123">
                    <c:v>3 AM</c:v>
                  </c:pt>
                  <c:pt idx="124">
                    <c:v>4 AM</c:v>
                  </c:pt>
                  <c:pt idx="125">
                    <c:v>5 AM</c:v>
                  </c:pt>
                  <c:pt idx="126">
                    <c:v>6 AM</c:v>
                  </c:pt>
                  <c:pt idx="127">
                    <c:v>7 AM</c:v>
                  </c:pt>
                  <c:pt idx="128">
                    <c:v>8 AM</c:v>
                  </c:pt>
                  <c:pt idx="129">
                    <c:v>9 AM</c:v>
                  </c:pt>
                  <c:pt idx="130">
                    <c:v>10 AM</c:v>
                  </c:pt>
                  <c:pt idx="131">
                    <c:v>11 AM</c:v>
                  </c:pt>
                  <c:pt idx="132">
                    <c:v>12 PM</c:v>
                  </c:pt>
                  <c:pt idx="133">
                    <c:v>1 PM</c:v>
                  </c:pt>
                  <c:pt idx="134">
                    <c:v>2 PM</c:v>
                  </c:pt>
                  <c:pt idx="135">
                    <c:v>3 PM</c:v>
                  </c:pt>
                  <c:pt idx="136">
                    <c:v>4 PM</c:v>
                  </c:pt>
                  <c:pt idx="137">
                    <c:v>5 PM</c:v>
                  </c:pt>
                  <c:pt idx="138">
                    <c:v>6 PM</c:v>
                  </c:pt>
                  <c:pt idx="139">
                    <c:v>7 PM</c:v>
                  </c:pt>
                  <c:pt idx="140">
                    <c:v>8 PM</c:v>
                  </c:pt>
                  <c:pt idx="141">
                    <c:v>9 PM</c:v>
                  </c:pt>
                  <c:pt idx="142">
                    <c:v>10 PM</c:v>
                  </c:pt>
                  <c:pt idx="143">
                    <c:v>11 PM</c:v>
                  </c:pt>
                  <c:pt idx="144">
                    <c:v>12 AM</c:v>
                  </c:pt>
                  <c:pt idx="145">
                    <c:v>1 AM</c:v>
                  </c:pt>
                  <c:pt idx="146">
                    <c:v>2 AM</c:v>
                  </c:pt>
                  <c:pt idx="147">
                    <c:v>3 AM</c:v>
                  </c:pt>
                  <c:pt idx="148">
                    <c:v>4 AM</c:v>
                  </c:pt>
                  <c:pt idx="149">
                    <c:v>5 AM</c:v>
                  </c:pt>
                  <c:pt idx="150">
                    <c:v>6 AM</c:v>
                  </c:pt>
                  <c:pt idx="151">
                    <c:v>7 AM</c:v>
                  </c:pt>
                  <c:pt idx="152">
                    <c:v>8 AM</c:v>
                  </c:pt>
                  <c:pt idx="153">
                    <c:v>9 AM</c:v>
                  </c:pt>
                  <c:pt idx="154">
                    <c:v>10 AM</c:v>
                  </c:pt>
                  <c:pt idx="155">
                    <c:v>11 AM</c:v>
                  </c:pt>
                  <c:pt idx="156">
                    <c:v>12 PM</c:v>
                  </c:pt>
                  <c:pt idx="157">
                    <c:v>1 PM</c:v>
                  </c:pt>
                  <c:pt idx="158">
                    <c:v>2 PM</c:v>
                  </c:pt>
                  <c:pt idx="159">
                    <c:v>3 PM</c:v>
                  </c:pt>
                  <c:pt idx="160">
                    <c:v>4 PM</c:v>
                  </c:pt>
                  <c:pt idx="161">
                    <c:v>5 PM</c:v>
                  </c:pt>
                  <c:pt idx="162">
                    <c:v>6 PM</c:v>
                  </c:pt>
                  <c:pt idx="163">
                    <c:v>7 PM</c:v>
                  </c:pt>
                  <c:pt idx="164">
                    <c:v>8 PM</c:v>
                  </c:pt>
                  <c:pt idx="165">
                    <c:v>9 PM</c:v>
                  </c:pt>
                  <c:pt idx="166">
                    <c:v>10 PM</c:v>
                  </c:pt>
                  <c:pt idx="167">
                    <c:v>11 PM</c:v>
                  </c:pt>
                  <c:pt idx="168">
                    <c:v>12 AM</c:v>
                  </c:pt>
                  <c:pt idx="169">
                    <c:v>1 AM</c:v>
                  </c:pt>
                  <c:pt idx="170">
                    <c:v>2 AM</c:v>
                  </c:pt>
                  <c:pt idx="171">
                    <c:v>3 AM</c:v>
                  </c:pt>
                  <c:pt idx="172">
                    <c:v>4 AM</c:v>
                  </c:pt>
                  <c:pt idx="173">
                    <c:v>5 AM</c:v>
                  </c:pt>
                  <c:pt idx="174">
                    <c:v>6 AM</c:v>
                  </c:pt>
                  <c:pt idx="175">
                    <c:v>7 AM</c:v>
                  </c:pt>
                  <c:pt idx="176">
                    <c:v>8 AM</c:v>
                  </c:pt>
                  <c:pt idx="177">
                    <c:v>9 AM</c:v>
                  </c:pt>
                  <c:pt idx="178">
                    <c:v>10 AM</c:v>
                  </c:pt>
                  <c:pt idx="179">
                    <c:v>11 AM</c:v>
                  </c:pt>
                  <c:pt idx="180">
                    <c:v>12 PM</c:v>
                  </c:pt>
                  <c:pt idx="181">
                    <c:v>1 PM</c:v>
                  </c:pt>
                  <c:pt idx="182">
                    <c:v>2 PM</c:v>
                  </c:pt>
                  <c:pt idx="183">
                    <c:v>3 PM</c:v>
                  </c:pt>
                  <c:pt idx="184">
                    <c:v>4 PM</c:v>
                  </c:pt>
                  <c:pt idx="185">
                    <c:v>5 PM</c:v>
                  </c:pt>
                  <c:pt idx="186">
                    <c:v>6 PM</c:v>
                  </c:pt>
                  <c:pt idx="187">
                    <c:v>7 PM</c:v>
                  </c:pt>
                  <c:pt idx="188">
                    <c:v>8 PM</c:v>
                  </c:pt>
                  <c:pt idx="189">
                    <c:v>9 PM</c:v>
                  </c:pt>
                  <c:pt idx="190">
                    <c:v>10 PM</c:v>
                  </c:pt>
                  <c:pt idx="191">
                    <c:v>11 PM</c:v>
                  </c:pt>
                  <c:pt idx="192">
                    <c:v>12 AM</c:v>
                  </c:pt>
                  <c:pt idx="193">
                    <c:v>1 AM</c:v>
                  </c:pt>
                  <c:pt idx="194">
                    <c:v>2 AM</c:v>
                  </c:pt>
                  <c:pt idx="195">
                    <c:v>3 AM</c:v>
                  </c:pt>
                  <c:pt idx="196">
                    <c:v>4 AM</c:v>
                  </c:pt>
                  <c:pt idx="197">
                    <c:v>5 AM</c:v>
                  </c:pt>
                  <c:pt idx="198">
                    <c:v>6 AM</c:v>
                  </c:pt>
                  <c:pt idx="199">
                    <c:v>7 AM</c:v>
                  </c:pt>
                  <c:pt idx="200">
                    <c:v>8 AM</c:v>
                  </c:pt>
                  <c:pt idx="201">
                    <c:v>9 AM</c:v>
                  </c:pt>
                  <c:pt idx="202">
                    <c:v>10 AM</c:v>
                  </c:pt>
                  <c:pt idx="203">
                    <c:v>11 AM</c:v>
                  </c:pt>
                  <c:pt idx="204">
                    <c:v>12 PM</c:v>
                  </c:pt>
                  <c:pt idx="205">
                    <c:v>1 PM</c:v>
                  </c:pt>
                  <c:pt idx="206">
                    <c:v>2 PM</c:v>
                  </c:pt>
                  <c:pt idx="207">
                    <c:v>3 PM</c:v>
                  </c:pt>
                  <c:pt idx="208">
                    <c:v>4 PM</c:v>
                  </c:pt>
                  <c:pt idx="209">
                    <c:v>5 PM</c:v>
                  </c:pt>
                  <c:pt idx="210">
                    <c:v>6 PM</c:v>
                  </c:pt>
                  <c:pt idx="211">
                    <c:v>7 PM</c:v>
                  </c:pt>
                  <c:pt idx="212">
                    <c:v>8 PM</c:v>
                  </c:pt>
                  <c:pt idx="213">
                    <c:v>9 PM</c:v>
                  </c:pt>
                  <c:pt idx="214">
                    <c:v>10 PM</c:v>
                  </c:pt>
                  <c:pt idx="215">
                    <c:v>11 PM</c:v>
                  </c:pt>
                  <c:pt idx="216">
                    <c:v>12 AM</c:v>
                  </c:pt>
                  <c:pt idx="217">
                    <c:v>1 AM</c:v>
                  </c:pt>
                  <c:pt idx="218">
                    <c:v>2 AM</c:v>
                  </c:pt>
                  <c:pt idx="219">
                    <c:v>3 AM</c:v>
                  </c:pt>
                  <c:pt idx="220">
                    <c:v>4 AM</c:v>
                  </c:pt>
                  <c:pt idx="221">
                    <c:v>5 AM</c:v>
                  </c:pt>
                  <c:pt idx="222">
                    <c:v>6 AM</c:v>
                  </c:pt>
                  <c:pt idx="223">
                    <c:v>7 AM</c:v>
                  </c:pt>
                  <c:pt idx="224">
                    <c:v>8 AM</c:v>
                  </c:pt>
                  <c:pt idx="225">
                    <c:v>9 AM</c:v>
                  </c:pt>
                  <c:pt idx="226">
                    <c:v>10 AM</c:v>
                  </c:pt>
                  <c:pt idx="227">
                    <c:v>11 AM</c:v>
                  </c:pt>
                  <c:pt idx="228">
                    <c:v>12 PM</c:v>
                  </c:pt>
                  <c:pt idx="229">
                    <c:v>1 PM</c:v>
                  </c:pt>
                  <c:pt idx="230">
                    <c:v>2 PM</c:v>
                  </c:pt>
                  <c:pt idx="231">
                    <c:v>3 PM</c:v>
                  </c:pt>
                  <c:pt idx="232">
                    <c:v>4 PM</c:v>
                  </c:pt>
                  <c:pt idx="233">
                    <c:v>5 PM</c:v>
                  </c:pt>
                  <c:pt idx="234">
                    <c:v>6 PM</c:v>
                  </c:pt>
                  <c:pt idx="235">
                    <c:v>7 PM</c:v>
                  </c:pt>
                  <c:pt idx="236">
                    <c:v>8 PM</c:v>
                  </c:pt>
                  <c:pt idx="237">
                    <c:v>9 PM</c:v>
                  </c:pt>
                  <c:pt idx="238">
                    <c:v>10 PM</c:v>
                  </c:pt>
                  <c:pt idx="239">
                    <c:v>11 PM</c:v>
                  </c:pt>
                  <c:pt idx="240">
                    <c:v>12 AM</c:v>
                  </c:pt>
                  <c:pt idx="241">
                    <c:v>1 AM</c:v>
                  </c:pt>
                  <c:pt idx="242">
                    <c:v>2 AM</c:v>
                  </c:pt>
                  <c:pt idx="243">
                    <c:v>3 AM</c:v>
                  </c:pt>
                  <c:pt idx="244">
                    <c:v>4 AM</c:v>
                  </c:pt>
                  <c:pt idx="245">
                    <c:v>5 AM</c:v>
                  </c:pt>
                  <c:pt idx="246">
                    <c:v>6 AM</c:v>
                  </c:pt>
                  <c:pt idx="247">
                    <c:v>7 AM</c:v>
                  </c:pt>
                  <c:pt idx="248">
                    <c:v>8 AM</c:v>
                  </c:pt>
                  <c:pt idx="249">
                    <c:v>9 AM</c:v>
                  </c:pt>
                  <c:pt idx="250">
                    <c:v>10 AM</c:v>
                  </c:pt>
                  <c:pt idx="251">
                    <c:v>11 AM</c:v>
                  </c:pt>
                  <c:pt idx="252">
                    <c:v>12 PM</c:v>
                  </c:pt>
                  <c:pt idx="253">
                    <c:v>1 PM</c:v>
                  </c:pt>
                  <c:pt idx="254">
                    <c:v>2 PM</c:v>
                  </c:pt>
                  <c:pt idx="255">
                    <c:v>3 PM</c:v>
                  </c:pt>
                  <c:pt idx="256">
                    <c:v>4 PM</c:v>
                  </c:pt>
                  <c:pt idx="257">
                    <c:v>5 PM</c:v>
                  </c:pt>
                  <c:pt idx="258">
                    <c:v>6 PM</c:v>
                  </c:pt>
                  <c:pt idx="259">
                    <c:v>7 PM</c:v>
                  </c:pt>
                  <c:pt idx="260">
                    <c:v>8 PM</c:v>
                  </c:pt>
                  <c:pt idx="261">
                    <c:v>9 PM</c:v>
                  </c:pt>
                  <c:pt idx="262">
                    <c:v>10 PM</c:v>
                  </c:pt>
                  <c:pt idx="263">
                    <c:v>11 PM</c:v>
                  </c:pt>
                  <c:pt idx="264">
                    <c:v>12 AM</c:v>
                  </c:pt>
                  <c:pt idx="265">
                    <c:v>1 AM</c:v>
                  </c:pt>
                  <c:pt idx="266">
                    <c:v>2 AM</c:v>
                  </c:pt>
                  <c:pt idx="267">
                    <c:v>3 AM</c:v>
                  </c:pt>
                  <c:pt idx="268">
                    <c:v>4 AM</c:v>
                  </c:pt>
                  <c:pt idx="269">
                    <c:v>5 AM</c:v>
                  </c:pt>
                  <c:pt idx="270">
                    <c:v>6 AM</c:v>
                  </c:pt>
                  <c:pt idx="271">
                    <c:v>7 AM</c:v>
                  </c:pt>
                  <c:pt idx="272">
                    <c:v>8 AM</c:v>
                  </c:pt>
                  <c:pt idx="273">
                    <c:v>9 AM</c:v>
                  </c:pt>
                  <c:pt idx="274">
                    <c:v>10 AM</c:v>
                  </c:pt>
                  <c:pt idx="275">
                    <c:v>11 AM</c:v>
                  </c:pt>
                  <c:pt idx="276">
                    <c:v>12 PM</c:v>
                  </c:pt>
                  <c:pt idx="277">
                    <c:v>1 PM</c:v>
                  </c:pt>
                  <c:pt idx="278">
                    <c:v>2 PM</c:v>
                  </c:pt>
                  <c:pt idx="279">
                    <c:v>3 PM</c:v>
                  </c:pt>
                  <c:pt idx="280">
                    <c:v>4 PM</c:v>
                  </c:pt>
                  <c:pt idx="281">
                    <c:v>5 PM</c:v>
                  </c:pt>
                  <c:pt idx="282">
                    <c:v>6 PM</c:v>
                  </c:pt>
                  <c:pt idx="283">
                    <c:v>7 PM</c:v>
                  </c:pt>
                  <c:pt idx="284">
                    <c:v>8 PM</c:v>
                  </c:pt>
                  <c:pt idx="285">
                    <c:v>9 PM</c:v>
                  </c:pt>
                  <c:pt idx="286">
                    <c:v>10 PM</c:v>
                  </c:pt>
                  <c:pt idx="287">
                    <c:v>11 PM</c:v>
                  </c:pt>
                  <c:pt idx="288">
                    <c:v>12 AM</c:v>
                  </c:pt>
                  <c:pt idx="289">
                    <c:v>1 AM</c:v>
                  </c:pt>
                  <c:pt idx="290">
                    <c:v>2 AM</c:v>
                  </c:pt>
                  <c:pt idx="291">
                    <c:v>3 AM</c:v>
                  </c:pt>
                  <c:pt idx="292">
                    <c:v>4 AM</c:v>
                  </c:pt>
                  <c:pt idx="293">
                    <c:v>5 AM</c:v>
                  </c:pt>
                  <c:pt idx="294">
                    <c:v>6 AM</c:v>
                  </c:pt>
                  <c:pt idx="295">
                    <c:v>7 AM</c:v>
                  </c:pt>
                  <c:pt idx="296">
                    <c:v>8 AM</c:v>
                  </c:pt>
                  <c:pt idx="297">
                    <c:v>9 AM</c:v>
                  </c:pt>
                  <c:pt idx="298">
                    <c:v>10 AM</c:v>
                  </c:pt>
                  <c:pt idx="299">
                    <c:v>11 AM</c:v>
                  </c:pt>
                  <c:pt idx="300">
                    <c:v>12 PM</c:v>
                  </c:pt>
                  <c:pt idx="301">
                    <c:v>1 PM</c:v>
                  </c:pt>
                  <c:pt idx="302">
                    <c:v>2 PM</c:v>
                  </c:pt>
                  <c:pt idx="303">
                    <c:v>3 PM</c:v>
                  </c:pt>
                  <c:pt idx="304">
                    <c:v>4 PM</c:v>
                  </c:pt>
                  <c:pt idx="305">
                    <c:v>5 PM</c:v>
                  </c:pt>
                  <c:pt idx="306">
                    <c:v>6 PM</c:v>
                  </c:pt>
                  <c:pt idx="307">
                    <c:v>7 PM</c:v>
                  </c:pt>
                  <c:pt idx="308">
                    <c:v>8 PM</c:v>
                  </c:pt>
                  <c:pt idx="309">
                    <c:v>9 PM</c:v>
                  </c:pt>
                  <c:pt idx="310">
                    <c:v>10 PM</c:v>
                  </c:pt>
                  <c:pt idx="311">
                    <c:v>11 PM</c:v>
                  </c:pt>
                  <c:pt idx="312">
                    <c:v>12 AM</c:v>
                  </c:pt>
                  <c:pt idx="313">
                    <c:v>1 AM</c:v>
                  </c:pt>
                  <c:pt idx="314">
                    <c:v>2 AM</c:v>
                  </c:pt>
                  <c:pt idx="315">
                    <c:v>3 AM</c:v>
                  </c:pt>
                  <c:pt idx="316">
                    <c:v>4 AM</c:v>
                  </c:pt>
                  <c:pt idx="317">
                    <c:v>5 AM</c:v>
                  </c:pt>
                  <c:pt idx="318">
                    <c:v>6 AM</c:v>
                  </c:pt>
                  <c:pt idx="319">
                    <c:v>7 AM</c:v>
                  </c:pt>
                  <c:pt idx="320">
                    <c:v>8 AM</c:v>
                  </c:pt>
                  <c:pt idx="321">
                    <c:v>9 AM</c:v>
                  </c:pt>
                  <c:pt idx="322">
                    <c:v>10 AM</c:v>
                  </c:pt>
                  <c:pt idx="323">
                    <c:v>11 AM</c:v>
                  </c:pt>
                  <c:pt idx="324">
                    <c:v>12 PM</c:v>
                  </c:pt>
                  <c:pt idx="325">
                    <c:v>1 PM</c:v>
                  </c:pt>
                  <c:pt idx="326">
                    <c:v>2 PM</c:v>
                  </c:pt>
                  <c:pt idx="327">
                    <c:v>3 PM</c:v>
                  </c:pt>
                  <c:pt idx="328">
                    <c:v>4 PM</c:v>
                  </c:pt>
                  <c:pt idx="329">
                    <c:v>5 PM</c:v>
                  </c:pt>
                  <c:pt idx="330">
                    <c:v>6 PM</c:v>
                  </c:pt>
                  <c:pt idx="331">
                    <c:v>7 PM</c:v>
                  </c:pt>
                  <c:pt idx="332">
                    <c:v>8 PM</c:v>
                  </c:pt>
                  <c:pt idx="333">
                    <c:v>9 PM</c:v>
                  </c:pt>
                  <c:pt idx="334">
                    <c:v>10 PM</c:v>
                  </c:pt>
                  <c:pt idx="335">
                    <c:v>11 PM</c:v>
                  </c:pt>
                  <c:pt idx="336">
                    <c:v>12 AM</c:v>
                  </c:pt>
                  <c:pt idx="337">
                    <c:v>1 AM</c:v>
                  </c:pt>
                  <c:pt idx="338">
                    <c:v>2 AM</c:v>
                  </c:pt>
                  <c:pt idx="339">
                    <c:v>3 AM</c:v>
                  </c:pt>
                  <c:pt idx="340">
                    <c:v>4 AM</c:v>
                  </c:pt>
                  <c:pt idx="341">
                    <c:v>5 AM</c:v>
                  </c:pt>
                  <c:pt idx="342">
                    <c:v>6 AM</c:v>
                  </c:pt>
                  <c:pt idx="343">
                    <c:v>7 AM</c:v>
                  </c:pt>
                  <c:pt idx="344">
                    <c:v>8 AM</c:v>
                  </c:pt>
                  <c:pt idx="345">
                    <c:v>9 AM</c:v>
                  </c:pt>
                  <c:pt idx="346">
                    <c:v>10 AM</c:v>
                  </c:pt>
                  <c:pt idx="347">
                    <c:v>11 AM</c:v>
                  </c:pt>
                  <c:pt idx="348">
                    <c:v>12 PM</c:v>
                  </c:pt>
                  <c:pt idx="349">
                    <c:v>1 PM</c:v>
                  </c:pt>
                  <c:pt idx="350">
                    <c:v>2 PM</c:v>
                  </c:pt>
                  <c:pt idx="351">
                    <c:v>3 PM</c:v>
                  </c:pt>
                  <c:pt idx="352">
                    <c:v>4 PM</c:v>
                  </c:pt>
                  <c:pt idx="353">
                    <c:v>5 PM</c:v>
                  </c:pt>
                  <c:pt idx="354">
                    <c:v>6 PM</c:v>
                  </c:pt>
                  <c:pt idx="355">
                    <c:v>7 PM</c:v>
                  </c:pt>
                  <c:pt idx="356">
                    <c:v>8 PM</c:v>
                  </c:pt>
                  <c:pt idx="357">
                    <c:v>9 PM</c:v>
                  </c:pt>
                  <c:pt idx="358">
                    <c:v>10 PM</c:v>
                  </c:pt>
                  <c:pt idx="359">
                    <c:v>11 PM</c:v>
                  </c:pt>
                  <c:pt idx="360">
                    <c:v>12 AM</c:v>
                  </c:pt>
                  <c:pt idx="361">
                    <c:v>1 AM</c:v>
                  </c:pt>
                  <c:pt idx="362">
                    <c:v>2 AM</c:v>
                  </c:pt>
                  <c:pt idx="363">
                    <c:v>3 AM</c:v>
                  </c:pt>
                  <c:pt idx="364">
                    <c:v>4 AM</c:v>
                  </c:pt>
                  <c:pt idx="365">
                    <c:v>5 AM</c:v>
                  </c:pt>
                  <c:pt idx="366">
                    <c:v>6 AM</c:v>
                  </c:pt>
                  <c:pt idx="367">
                    <c:v>7 AM</c:v>
                  </c:pt>
                  <c:pt idx="368">
                    <c:v>8 AM</c:v>
                  </c:pt>
                  <c:pt idx="369">
                    <c:v>9 AM</c:v>
                  </c:pt>
                  <c:pt idx="370">
                    <c:v>10 AM</c:v>
                  </c:pt>
                  <c:pt idx="371">
                    <c:v>11 AM</c:v>
                  </c:pt>
                  <c:pt idx="372">
                    <c:v>12 PM</c:v>
                  </c:pt>
                  <c:pt idx="373">
                    <c:v>1 PM</c:v>
                  </c:pt>
                  <c:pt idx="374">
                    <c:v>2 PM</c:v>
                  </c:pt>
                  <c:pt idx="375">
                    <c:v>3 PM</c:v>
                  </c:pt>
                  <c:pt idx="376">
                    <c:v>4 PM</c:v>
                  </c:pt>
                  <c:pt idx="377">
                    <c:v>5 PM</c:v>
                  </c:pt>
                  <c:pt idx="378">
                    <c:v>6 PM</c:v>
                  </c:pt>
                  <c:pt idx="379">
                    <c:v>7 PM</c:v>
                  </c:pt>
                  <c:pt idx="380">
                    <c:v>8 PM</c:v>
                  </c:pt>
                  <c:pt idx="381">
                    <c:v>9 PM</c:v>
                  </c:pt>
                  <c:pt idx="382">
                    <c:v>10 PM</c:v>
                  </c:pt>
                  <c:pt idx="383">
                    <c:v>11 PM</c:v>
                  </c:pt>
                  <c:pt idx="384">
                    <c:v>12 AM</c:v>
                  </c:pt>
                  <c:pt idx="385">
                    <c:v>1 AM</c:v>
                  </c:pt>
                  <c:pt idx="386">
                    <c:v>2 AM</c:v>
                  </c:pt>
                  <c:pt idx="387">
                    <c:v>3 AM</c:v>
                  </c:pt>
                  <c:pt idx="388">
                    <c:v>4 AM</c:v>
                  </c:pt>
                  <c:pt idx="389">
                    <c:v>5 AM</c:v>
                  </c:pt>
                  <c:pt idx="390">
                    <c:v>6 AM</c:v>
                  </c:pt>
                  <c:pt idx="391">
                    <c:v>7 AM</c:v>
                  </c:pt>
                  <c:pt idx="392">
                    <c:v>8 AM</c:v>
                  </c:pt>
                  <c:pt idx="393">
                    <c:v>9 AM</c:v>
                  </c:pt>
                  <c:pt idx="394">
                    <c:v>10 AM</c:v>
                  </c:pt>
                  <c:pt idx="395">
                    <c:v>11 AM</c:v>
                  </c:pt>
                  <c:pt idx="396">
                    <c:v>12 PM</c:v>
                  </c:pt>
                  <c:pt idx="397">
                    <c:v>1 PM</c:v>
                  </c:pt>
                  <c:pt idx="398">
                    <c:v>2 PM</c:v>
                  </c:pt>
                  <c:pt idx="399">
                    <c:v>3 PM</c:v>
                  </c:pt>
                  <c:pt idx="400">
                    <c:v>4 PM</c:v>
                  </c:pt>
                  <c:pt idx="401">
                    <c:v>5 PM</c:v>
                  </c:pt>
                  <c:pt idx="402">
                    <c:v>6 PM</c:v>
                  </c:pt>
                  <c:pt idx="403">
                    <c:v>7 PM</c:v>
                  </c:pt>
                  <c:pt idx="404">
                    <c:v>8 PM</c:v>
                  </c:pt>
                  <c:pt idx="405">
                    <c:v>9 PM</c:v>
                  </c:pt>
                  <c:pt idx="406">
                    <c:v>10 PM</c:v>
                  </c:pt>
                  <c:pt idx="407">
                    <c:v>11 PM</c:v>
                  </c:pt>
                  <c:pt idx="408">
                    <c:v>12 AM</c:v>
                  </c:pt>
                  <c:pt idx="409">
                    <c:v>1 AM</c:v>
                  </c:pt>
                  <c:pt idx="410">
                    <c:v>2 AM</c:v>
                  </c:pt>
                  <c:pt idx="411">
                    <c:v>3 AM</c:v>
                  </c:pt>
                  <c:pt idx="412">
                    <c:v>4 AM</c:v>
                  </c:pt>
                  <c:pt idx="413">
                    <c:v>5 AM</c:v>
                  </c:pt>
                  <c:pt idx="414">
                    <c:v>6 AM</c:v>
                  </c:pt>
                  <c:pt idx="415">
                    <c:v>7 AM</c:v>
                  </c:pt>
                  <c:pt idx="416">
                    <c:v>8 AM</c:v>
                  </c:pt>
                  <c:pt idx="417">
                    <c:v>9 AM</c:v>
                  </c:pt>
                  <c:pt idx="418">
                    <c:v>10 AM</c:v>
                  </c:pt>
                  <c:pt idx="419">
                    <c:v>11 AM</c:v>
                  </c:pt>
                  <c:pt idx="420">
                    <c:v>12 PM</c:v>
                  </c:pt>
                  <c:pt idx="421">
                    <c:v>1 PM</c:v>
                  </c:pt>
                  <c:pt idx="422">
                    <c:v>2 PM</c:v>
                  </c:pt>
                  <c:pt idx="423">
                    <c:v>3 PM</c:v>
                  </c:pt>
                  <c:pt idx="424">
                    <c:v>4 PM</c:v>
                  </c:pt>
                  <c:pt idx="425">
                    <c:v>5 PM</c:v>
                  </c:pt>
                  <c:pt idx="426">
                    <c:v>6 PM</c:v>
                  </c:pt>
                  <c:pt idx="427">
                    <c:v>7 PM</c:v>
                  </c:pt>
                  <c:pt idx="428">
                    <c:v>8 PM</c:v>
                  </c:pt>
                  <c:pt idx="429">
                    <c:v>9 PM</c:v>
                  </c:pt>
                  <c:pt idx="430">
                    <c:v>10 PM</c:v>
                  </c:pt>
                  <c:pt idx="431">
                    <c:v>11 PM</c:v>
                  </c:pt>
                  <c:pt idx="432">
                    <c:v>12 AM</c:v>
                  </c:pt>
                  <c:pt idx="433">
                    <c:v>1 AM</c:v>
                  </c:pt>
                  <c:pt idx="434">
                    <c:v>2 AM</c:v>
                  </c:pt>
                  <c:pt idx="435">
                    <c:v>3 AM</c:v>
                  </c:pt>
                  <c:pt idx="436">
                    <c:v>4 AM</c:v>
                  </c:pt>
                  <c:pt idx="437">
                    <c:v>5 AM</c:v>
                  </c:pt>
                  <c:pt idx="438">
                    <c:v>6 AM</c:v>
                  </c:pt>
                  <c:pt idx="439">
                    <c:v>7 AM</c:v>
                  </c:pt>
                  <c:pt idx="440">
                    <c:v>8 AM</c:v>
                  </c:pt>
                  <c:pt idx="441">
                    <c:v>9 AM</c:v>
                  </c:pt>
                  <c:pt idx="442">
                    <c:v>10 AM</c:v>
                  </c:pt>
                  <c:pt idx="443">
                    <c:v>11 AM</c:v>
                  </c:pt>
                  <c:pt idx="444">
                    <c:v>12 PM</c:v>
                  </c:pt>
                  <c:pt idx="445">
                    <c:v>1 PM</c:v>
                  </c:pt>
                  <c:pt idx="446">
                    <c:v>2 PM</c:v>
                  </c:pt>
                  <c:pt idx="447">
                    <c:v>3 PM</c:v>
                  </c:pt>
                  <c:pt idx="448">
                    <c:v>4 PM</c:v>
                  </c:pt>
                  <c:pt idx="449">
                    <c:v>5 PM</c:v>
                  </c:pt>
                  <c:pt idx="450">
                    <c:v>6 PM</c:v>
                  </c:pt>
                  <c:pt idx="451">
                    <c:v>7 PM</c:v>
                  </c:pt>
                  <c:pt idx="452">
                    <c:v>8 PM</c:v>
                  </c:pt>
                  <c:pt idx="453">
                    <c:v>9 PM</c:v>
                  </c:pt>
                  <c:pt idx="454">
                    <c:v>10 PM</c:v>
                  </c:pt>
                  <c:pt idx="455">
                    <c:v>11 PM</c:v>
                  </c:pt>
                  <c:pt idx="456">
                    <c:v>12 AM</c:v>
                  </c:pt>
                  <c:pt idx="457">
                    <c:v>1 AM</c:v>
                  </c:pt>
                  <c:pt idx="458">
                    <c:v>2 AM</c:v>
                  </c:pt>
                  <c:pt idx="459">
                    <c:v>3 AM</c:v>
                  </c:pt>
                  <c:pt idx="460">
                    <c:v>4 AM</c:v>
                  </c:pt>
                  <c:pt idx="461">
                    <c:v>5 AM</c:v>
                  </c:pt>
                  <c:pt idx="462">
                    <c:v>6 AM</c:v>
                  </c:pt>
                  <c:pt idx="463">
                    <c:v>7 AM</c:v>
                  </c:pt>
                  <c:pt idx="464">
                    <c:v>8 AM</c:v>
                  </c:pt>
                  <c:pt idx="465">
                    <c:v>9 AM</c:v>
                  </c:pt>
                  <c:pt idx="466">
                    <c:v>10 AM</c:v>
                  </c:pt>
                  <c:pt idx="467">
                    <c:v>11 AM</c:v>
                  </c:pt>
                  <c:pt idx="468">
                    <c:v>12 PM</c:v>
                  </c:pt>
                  <c:pt idx="469">
                    <c:v>1 PM</c:v>
                  </c:pt>
                  <c:pt idx="470">
                    <c:v>2 PM</c:v>
                  </c:pt>
                  <c:pt idx="471">
                    <c:v>3 PM</c:v>
                  </c:pt>
                  <c:pt idx="472">
                    <c:v>4 PM</c:v>
                  </c:pt>
                  <c:pt idx="473">
                    <c:v>5 PM</c:v>
                  </c:pt>
                  <c:pt idx="474">
                    <c:v>6 PM</c:v>
                  </c:pt>
                  <c:pt idx="475">
                    <c:v>7 PM</c:v>
                  </c:pt>
                  <c:pt idx="476">
                    <c:v>8 PM</c:v>
                  </c:pt>
                  <c:pt idx="477">
                    <c:v>9 PM</c:v>
                  </c:pt>
                  <c:pt idx="478">
                    <c:v>10 PM</c:v>
                  </c:pt>
                  <c:pt idx="479">
                    <c:v>11 PM</c:v>
                  </c:pt>
                  <c:pt idx="480">
                    <c:v>12 AM</c:v>
                  </c:pt>
                  <c:pt idx="481">
                    <c:v>1 AM</c:v>
                  </c:pt>
                  <c:pt idx="482">
                    <c:v>2 AM</c:v>
                  </c:pt>
                  <c:pt idx="483">
                    <c:v>3 AM</c:v>
                  </c:pt>
                  <c:pt idx="484">
                    <c:v>4 AM</c:v>
                  </c:pt>
                  <c:pt idx="485">
                    <c:v>5 AM</c:v>
                  </c:pt>
                  <c:pt idx="486">
                    <c:v>6 AM</c:v>
                  </c:pt>
                  <c:pt idx="487">
                    <c:v>7 AM</c:v>
                  </c:pt>
                  <c:pt idx="488">
                    <c:v>8 AM</c:v>
                  </c:pt>
                  <c:pt idx="489">
                    <c:v>9 AM</c:v>
                  </c:pt>
                  <c:pt idx="490">
                    <c:v>10 AM</c:v>
                  </c:pt>
                  <c:pt idx="491">
                    <c:v>11 AM</c:v>
                  </c:pt>
                  <c:pt idx="492">
                    <c:v>12 PM</c:v>
                  </c:pt>
                  <c:pt idx="493">
                    <c:v>1 PM</c:v>
                  </c:pt>
                  <c:pt idx="494">
                    <c:v>2 PM</c:v>
                  </c:pt>
                  <c:pt idx="495">
                    <c:v>3 PM</c:v>
                  </c:pt>
                  <c:pt idx="496">
                    <c:v>4 PM</c:v>
                  </c:pt>
                  <c:pt idx="497">
                    <c:v>5 PM</c:v>
                  </c:pt>
                  <c:pt idx="498">
                    <c:v>6 PM</c:v>
                  </c:pt>
                  <c:pt idx="499">
                    <c:v>7 PM</c:v>
                  </c:pt>
                  <c:pt idx="500">
                    <c:v>8 PM</c:v>
                  </c:pt>
                  <c:pt idx="501">
                    <c:v>9 PM</c:v>
                  </c:pt>
                  <c:pt idx="502">
                    <c:v>10 PM</c:v>
                  </c:pt>
                  <c:pt idx="503">
                    <c:v>11 PM</c:v>
                  </c:pt>
                  <c:pt idx="504">
                    <c:v>12 AM</c:v>
                  </c:pt>
                  <c:pt idx="505">
                    <c:v>1 AM</c:v>
                  </c:pt>
                  <c:pt idx="506">
                    <c:v>2 AM</c:v>
                  </c:pt>
                  <c:pt idx="507">
                    <c:v>3 AM</c:v>
                  </c:pt>
                  <c:pt idx="508">
                    <c:v>4 AM</c:v>
                  </c:pt>
                  <c:pt idx="509">
                    <c:v>5 AM</c:v>
                  </c:pt>
                  <c:pt idx="510">
                    <c:v>6 AM</c:v>
                  </c:pt>
                  <c:pt idx="511">
                    <c:v>7 AM</c:v>
                  </c:pt>
                  <c:pt idx="512">
                    <c:v>8 AM</c:v>
                  </c:pt>
                  <c:pt idx="513">
                    <c:v>9 AM</c:v>
                  </c:pt>
                  <c:pt idx="514">
                    <c:v>10 AM</c:v>
                  </c:pt>
                  <c:pt idx="515">
                    <c:v>11 AM</c:v>
                  </c:pt>
                  <c:pt idx="516">
                    <c:v>12 PM</c:v>
                  </c:pt>
                  <c:pt idx="517">
                    <c:v>1 PM</c:v>
                  </c:pt>
                  <c:pt idx="518">
                    <c:v>2 PM</c:v>
                  </c:pt>
                  <c:pt idx="519">
                    <c:v>3 PM</c:v>
                  </c:pt>
                  <c:pt idx="520">
                    <c:v>4 PM</c:v>
                  </c:pt>
                  <c:pt idx="521">
                    <c:v>5 PM</c:v>
                  </c:pt>
                  <c:pt idx="522">
                    <c:v>6 PM</c:v>
                  </c:pt>
                  <c:pt idx="523">
                    <c:v>7 PM</c:v>
                  </c:pt>
                  <c:pt idx="524">
                    <c:v>8 PM</c:v>
                  </c:pt>
                  <c:pt idx="525">
                    <c:v>9 PM</c:v>
                  </c:pt>
                  <c:pt idx="526">
                    <c:v>10 PM</c:v>
                  </c:pt>
                  <c:pt idx="527">
                    <c:v>11 PM</c:v>
                  </c:pt>
                  <c:pt idx="528">
                    <c:v>12 AM</c:v>
                  </c:pt>
                  <c:pt idx="529">
                    <c:v>1 AM</c:v>
                  </c:pt>
                  <c:pt idx="530">
                    <c:v>2 AM</c:v>
                  </c:pt>
                  <c:pt idx="531">
                    <c:v>3 AM</c:v>
                  </c:pt>
                  <c:pt idx="532">
                    <c:v>4 AM</c:v>
                  </c:pt>
                  <c:pt idx="533">
                    <c:v>5 AM</c:v>
                  </c:pt>
                  <c:pt idx="534">
                    <c:v>6 AM</c:v>
                  </c:pt>
                  <c:pt idx="535">
                    <c:v>7 AM</c:v>
                  </c:pt>
                  <c:pt idx="536">
                    <c:v>8 AM</c:v>
                  </c:pt>
                  <c:pt idx="537">
                    <c:v>9 AM</c:v>
                  </c:pt>
                  <c:pt idx="538">
                    <c:v>10 AM</c:v>
                  </c:pt>
                  <c:pt idx="539">
                    <c:v>11 AM</c:v>
                  </c:pt>
                  <c:pt idx="540">
                    <c:v>12 PM</c:v>
                  </c:pt>
                  <c:pt idx="541">
                    <c:v>1 PM</c:v>
                  </c:pt>
                  <c:pt idx="542">
                    <c:v>2 PM</c:v>
                  </c:pt>
                  <c:pt idx="543">
                    <c:v>3 PM</c:v>
                  </c:pt>
                  <c:pt idx="544">
                    <c:v>4 PM</c:v>
                  </c:pt>
                  <c:pt idx="545">
                    <c:v>5 PM</c:v>
                  </c:pt>
                  <c:pt idx="546">
                    <c:v>6 PM</c:v>
                  </c:pt>
                  <c:pt idx="547">
                    <c:v>7 PM</c:v>
                  </c:pt>
                  <c:pt idx="548">
                    <c:v>8 PM</c:v>
                  </c:pt>
                  <c:pt idx="549">
                    <c:v>9 PM</c:v>
                  </c:pt>
                  <c:pt idx="550">
                    <c:v>10 PM</c:v>
                  </c:pt>
                  <c:pt idx="551">
                    <c:v>11 PM</c:v>
                  </c:pt>
                  <c:pt idx="552">
                    <c:v>12 AM</c:v>
                  </c:pt>
                  <c:pt idx="553">
                    <c:v>1 AM</c:v>
                  </c:pt>
                  <c:pt idx="554">
                    <c:v>2 AM</c:v>
                  </c:pt>
                  <c:pt idx="555">
                    <c:v>3 AM</c:v>
                  </c:pt>
                  <c:pt idx="556">
                    <c:v>4 AM</c:v>
                  </c:pt>
                  <c:pt idx="557">
                    <c:v>5 AM</c:v>
                  </c:pt>
                  <c:pt idx="558">
                    <c:v>6 AM</c:v>
                  </c:pt>
                  <c:pt idx="559">
                    <c:v>7 AM</c:v>
                  </c:pt>
                  <c:pt idx="560">
                    <c:v>8 AM</c:v>
                  </c:pt>
                  <c:pt idx="561">
                    <c:v>9 AM</c:v>
                  </c:pt>
                  <c:pt idx="562">
                    <c:v>10 AM</c:v>
                  </c:pt>
                  <c:pt idx="563">
                    <c:v>11 AM</c:v>
                  </c:pt>
                  <c:pt idx="564">
                    <c:v>12 PM</c:v>
                  </c:pt>
                  <c:pt idx="565">
                    <c:v>1 PM</c:v>
                  </c:pt>
                  <c:pt idx="566">
                    <c:v>2 PM</c:v>
                  </c:pt>
                  <c:pt idx="567">
                    <c:v>3 PM</c:v>
                  </c:pt>
                  <c:pt idx="568">
                    <c:v>4 PM</c:v>
                  </c:pt>
                  <c:pt idx="569">
                    <c:v>5 PM</c:v>
                  </c:pt>
                  <c:pt idx="570">
                    <c:v>6 PM</c:v>
                  </c:pt>
                  <c:pt idx="571">
                    <c:v>7 PM</c:v>
                  </c:pt>
                  <c:pt idx="572">
                    <c:v>8 PM</c:v>
                  </c:pt>
                  <c:pt idx="573">
                    <c:v>9 PM</c:v>
                  </c:pt>
                  <c:pt idx="574">
                    <c:v>10 PM</c:v>
                  </c:pt>
                  <c:pt idx="575">
                    <c:v>11 PM</c:v>
                  </c:pt>
                  <c:pt idx="576">
                    <c:v>12 AM</c:v>
                  </c:pt>
                  <c:pt idx="577">
                    <c:v>1 AM</c:v>
                  </c:pt>
                  <c:pt idx="578">
                    <c:v>2 AM</c:v>
                  </c:pt>
                  <c:pt idx="579">
                    <c:v>3 AM</c:v>
                  </c:pt>
                  <c:pt idx="580">
                    <c:v>4 AM</c:v>
                  </c:pt>
                  <c:pt idx="581">
                    <c:v>5 AM</c:v>
                  </c:pt>
                  <c:pt idx="582">
                    <c:v>6 AM</c:v>
                  </c:pt>
                  <c:pt idx="583">
                    <c:v>7 AM</c:v>
                  </c:pt>
                  <c:pt idx="584">
                    <c:v>8 AM</c:v>
                  </c:pt>
                  <c:pt idx="585">
                    <c:v>9 AM</c:v>
                  </c:pt>
                  <c:pt idx="586">
                    <c:v>10 AM</c:v>
                  </c:pt>
                  <c:pt idx="587">
                    <c:v>11 AM</c:v>
                  </c:pt>
                  <c:pt idx="588">
                    <c:v>12 PM</c:v>
                  </c:pt>
                  <c:pt idx="589">
                    <c:v>1 PM</c:v>
                  </c:pt>
                  <c:pt idx="590">
                    <c:v>2 PM</c:v>
                  </c:pt>
                  <c:pt idx="591">
                    <c:v>3 PM</c:v>
                  </c:pt>
                  <c:pt idx="592">
                    <c:v>4 PM</c:v>
                  </c:pt>
                  <c:pt idx="593">
                    <c:v>5 PM</c:v>
                  </c:pt>
                  <c:pt idx="594">
                    <c:v>6 PM</c:v>
                  </c:pt>
                  <c:pt idx="595">
                    <c:v>7 PM</c:v>
                  </c:pt>
                  <c:pt idx="596">
                    <c:v>8 PM</c:v>
                  </c:pt>
                  <c:pt idx="597">
                    <c:v>9 PM</c:v>
                  </c:pt>
                  <c:pt idx="598">
                    <c:v>10 PM</c:v>
                  </c:pt>
                  <c:pt idx="599">
                    <c:v>11 PM</c:v>
                  </c:pt>
                  <c:pt idx="600">
                    <c:v>12 AM</c:v>
                  </c:pt>
                  <c:pt idx="601">
                    <c:v>1 AM</c:v>
                  </c:pt>
                  <c:pt idx="602">
                    <c:v>2 AM</c:v>
                  </c:pt>
                  <c:pt idx="603">
                    <c:v>3 AM</c:v>
                  </c:pt>
                  <c:pt idx="604">
                    <c:v>4 AM</c:v>
                  </c:pt>
                  <c:pt idx="605">
                    <c:v>5 AM</c:v>
                  </c:pt>
                  <c:pt idx="606">
                    <c:v>6 AM</c:v>
                  </c:pt>
                  <c:pt idx="607">
                    <c:v>7 AM</c:v>
                  </c:pt>
                  <c:pt idx="608">
                    <c:v>8 AM</c:v>
                  </c:pt>
                  <c:pt idx="609">
                    <c:v>9 AM</c:v>
                  </c:pt>
                  <c:pt idx="610">
                    <c:v>10 AM</c:v>
                  </c:pt>
                  <c:pt idx="611">
                    <c:v>11 AM</c:v>
                  </c:pt>
                  <c:pt idx="612">
                    <c:v>12 PM</c:v>
                  </c:pt>
                  <c:pt idx="613">
                    <c:v>1 PM</c:v>
                  </c:pt>
                  <c:pt idx="614">
                    <c:v>2 PM</c:v>
                  </c:pt>
                  <c:pt idx="615">
                    <c:v>3 PM</c:v>
                  </c:pt>
                  <c:pt idx="616">
                    <c:v>4 PM</c:v>
                  </c:pt>
                  <c:pt idx="617">
                    <c:v>5 PM</c:v>
                  </c:pt>
                  <c:pt idx="618">
                    <c:v>6 PM</c:v>
                  </c:pt>
                  <c:pt idx="619">
                    <c:v>7 PM</c:v>
                  </c:pt>
                  <c:pt idx="620">
                    <c:v>8 PM</c:v>
                  </c:pt>
                  <c:pt idx="621">
                    <c:v>9 PM</c:v>
                  </c:pt>
                  <c:pt idx="622">
                    <c:v>10 PM</c:v>
                  </c:pt>
                  <c:pt idx="623">
                    <c:v>11 PM</c:v>
                  </c:pt>
                  <c:pt idx="624">
                    <c:v>12 AM</c:v>
                  </c:pt>
                  <c:pt idx="625">
                    <c:v>1 AM</c:v>
                  </c:pt>
                  <c:pt idx="626">
                    <c:v>2 AM</c:v>
                  </c:pt>
                  <c:pt idx="627">
                    <c:v>3 AM</c:v>
                  </c:pt>
                  <c:pt idx="628">
                    <c:v>4 AM</c:v>
                  </c:pt>
                  <c:pt idx="629">
                    <c:v>5 AM</c:v>
                  </c:pt>
                  <c:pt idx="630">
                    <c:v>6 AM</c:v>
                  </c:pt>
                  <c:pt idx="631">
                    <c:v>7 AM</c:v>
                  </c:pt>
                  <c:pt idx="632">
                    <c:v>8 AM</c:v>
                  </c:pt>
                  <c:pt idx="633">
                    <c:v>9 AM</c:v>
                  </c:pt>
                  <c:pt idx="634">
                    <c:v>10 AM</c:v>
                  </c:pt>
                  <c:pt idx="635">
                    <c:v>11 AM</c:v>
                  </c:pt>
                  <c:pt idx="636">
                    <c:v>12 PM</c:v>
                  </c:pt>
                  <c:pt idx="637">
                    <c:v>1 PM</c:v>
                  </c:pt>
                  <c:pt idx="638">
                    <c:v>2 PM</c:v>
                  </c:pt>
                  <c:pt idx="639">
                    <c:v>3 PM</c:v>
                  </c:pt>
                  <c:pt idx="640">
                    <c:v>4 PM</c:v>
                  </c:pt>
                  <c:pt idx="641">
                    <c:v>5 PM</c:v>
                  </c:pt>
                  <c:pt idx="642">
                    <c:v>6 PM</c:v>
                  </c:pt>
                  <c:pt idx="643">
                    <c:v>7 PM</c:v>
                  </c:pt>
                  <c:pt idx="644">
                    <c:v>8 PM</c:v>
                  </c:pt>
                  <c:pt idx="645">
                    <c:v>9 PM</c:v>
                  </c:pt>
                  <c:pt idx="646">
                    <c:v>10 PM</c:v>
                  </c:pt>
                  <c:pt idx="647">
                    <c:v>11 PM</c:v>
                  </c:pt>
                  <c:pt idx="648">
                    <c:v>12 AM</c:v>
                  </c:pt>
                  <c:pt idx="649">
                    <c:v>1 AM</c:v>
                  </c:pt>
                  <c:pt idx="650">
                    <c:v>2 AM</c:v>
                  </c:pt>
                  <c:pt idx="651">
                    <c:v>3 AM</c:v>
                  </c:pt>
                  <c:pt idx="652">
                    <c:v>4 AM</c:v>
                  </c:pt>
                  <c:pt idx="653">
                    <c:v>5 AM</c:v>
                  </c:pt>
                  <c:pt idx="654">
                    <c:v>6 AM</c:v>
                  </c:pt>
                  <c:pt idx="655">
                    <c:v>7 AM</c:v>
                  </c:pt>
                  <c:pt idx="656">
                    <c:v>8 AM</c:v>
                  </c:pt>
                  <c:pt idx="657">
                    <c:v>9 AM</c:v>
                  </c:pt>
                  <c:pt idx="658">
                    <c:v>10 AM</c:v>
                  </c:pt>
                  <c:pt idx="659">
                    <c:v>11 AM</c:v>
                  </c:pt>
                  <c:pt idx="660">
                    <c:v>12 PM</c:v>
                  </c:pt>
                  <c:pt idx="661">
                    <c:v>1 PM</c:v>
                  </c:pt>
                  <c:pt idx="662">
                    <c:v>2 PM</c:v>
                  </c:pt>
                  <c:pt idx="663">
                    <c:v>3 PM</c:v>
                  </c:pt>
                  <c:pt idx="664">
                    <c:v>4 PM</c:v>
                  </c:pt>
                  <c:pt idx="665">
                    <c:v>5 PM</c:v>
                  </c:pt>
                  <c:pt idx="666">
                    <c:v>6 PM</c:v>
                  </c:pt>
                  <c:pt idx="667">
                    <c:v>7 PM</c:v>
                  </c:pt>
                  <c:pt idx="668">
                    <c:v>8 PM</c:v>
                  </c:pt>
                  <c:pt idx="669">
                    <c:v>9 PM</c:v>
                  </c:pt>
                  <c:pt idx="670">
                    <c:v>10 PM</c:v>
                  </c:pt>
                  <c:pt idx="671">
                    <c:v>11 PM</c:v>
                  </c:pt>
                  <c:pt idx="672">
                    <c:v>12 AM</c:v>
                  </c:pt>
                  <c:pt idx="673">
                    <c:v>1 AM</c:v>
                  </c:pt>
                  <c:pt idx="674">
                    <c:v>2 AM</c:v>
                  </c:pt>
                  <c:pt idx="675">
                    <c:v>3 AM</c:v>
                  </c:pt>
                  <c:pt idx="676">
                    <c:v>4 AM</c:v>
                  </c:pt>
                  <c:pt idx="677">
                    <c:v>5 AM</c:v>
                  </c:pt>
                  <c:pt idx="678">
                    <c:v>6 AM</c:v>
                  </c:pt>
                  <c:pt idx="679">
                    <c:v>7 AM</c:v>
                  </c:pt>
                  <c:pt idx="680">
                    <c:v>8 AM</c:v>
                  </c:pt>
                  <c:pt idx="681">
                    <c:v>9 AM</c:v>
                  </c:pt>
                  <c:pt idx="682">
                    <c:v>10 AM</c:v>
                  </c:pt>
                  <c:pt idx="683">
                    <c:v>11 AM</c:v>
                  </c:pt>
                  <c:pt idx="684">
                    <c:v>12 PM</c:v>
                  </c:pt>
                  <c:pt idx="685">
                    <c:v>1 PM</c:v>
                  </c:pt>
                  <c:pt idx="686">
                    <c:v>2 PM</c:v>
                  </c:pt>
                  <c:pt idx="687">
                    <c:v>3 PM</c:v>
                  </c:pt>
                  <c:pt idx="688">
                    <c:v>4 PM</c:v>
                  </c:pt>
                  <c:pt idx="689">
                    <c:v>5 PM</c:v>
                  </c:pt>
                  <c:pt idx="690">
                    <c:v>6 PM</c:v>
                  </c:pt>
                  <c:pt idx="691">
                    <c:v>7 PM</c:v>
                  </c:pt>
                  <c:pt idx="692">
                    <c:v>8 PM</c:v>
                  </c:pt>
                  <c:pt idx="693">
                    <c:v>9 PM</c:v>
                  </c:pt>
                  <c:pt idx="694">
                    <c:v>10 PM</c:v>
                  </c:pt>
                  <c:pt idx="695">
                    <c:v>11 PM</c:v>
                  </c:pt>
                  <c:pt idx="696">
                    <c:v>12 AM</c:v>
                  </c:pt>
                  <c:pt idx="697">
                    <c:v>1 AM</c:v>
                  </c:pt>
                  <c:pt idx="698">
                    <c:v>2 AM</c:v>
                  </c:pt>
                  <c:pt idx="699">
                    <c:v>3 AM</c:v>
                  </c:pt>
                  <c:pt idx="700">
                    <c:v>4 AM</c:v>
                  </c:pt>
                  <c:pt idx="701">
                    <c:v>5 AM</c:v>
                  </c:pt>
                  <c:pt idx="702">
                    <c:v>6 AM</c:v>
                  </c:pt>
                  <c:pt idx="703">
                    <c:v>7 AM</c:v>
                  </c:pt>
                  <c:pt idx="704">
                    <c:v>8 AM</c:v>
                  </c:pt>
                  <c:pt idx="705">
                    <c:v>9 AM</c:v>
                  </c:pt>
                  <c:pt idx="706">
                    <c:v>10 AM</c:v>
                  </c:pt>
                  <c:pt idx="707">
                    <c:v>11 AM</c:v>
                  </c:pt>
                  <c:pt idx="708">
                    <c:v>12 PM</c:v>
                  </c:pt>
                  <c:pt idx="709">
                    <c:v>1 PM</c:v>
                  </c:pt>
                  <c:pt idx="710">
                    <c:v>2 PM</c:v>
                  </c:pt>
                  <c:pt idx="711">
                    <c:v>3 PM</c:v>
                  </c:pt>
                  <c:pt idx="712">
                    <c:v>4 PM</c:v>
                  </c:pt>
                  <c:pt idx="713">
                    <c:v>5 PM</c:v>
                  </c:pt>
                  <c:pt idx="714">
                    <c:v>6 PM</c:v>
                  </c:pt>
                  <c:pt idx="715">
                    <c:v>7 PM</c:v>
                  </c:pt>
                  <c:pt idx="716">
                    <c:v>8 PM</c:v>
                  </c:pt>
                  <c:pt idx="717">
                    <c:v>9 PM</c:v>
                  </c:pt>
                  <c:pt idx="718">
                    <c:v>10 PM</c:v>
                  </c:pt>
                  <c:pt idx="719">
                    <c:v>11 PM</c:v>
                  </c:pt>
                  <c:pt idx="720">
                    <c:v>12 AM</c:v>
                  </c:pt>
                  <c:pt idx="721">
                    <c:v>1 AM</c:v>
                  </c:pt>
                  <c:pt idx="722">
                    <c:v>2 AM</c:v>
                  </c:pt>
                  <c:pt idx="723">
                    <c:v>3 AM</c:v>
                  </c:pt>
                  <c:pt idx="724">
                    <c:v>4 AM</c:v>
                  </c:pt>
                  <c:pt idx="725">
                    <c:v>5 AM</c:v>
                  </c:pt>
                  <c:pt idx="726">
                    <c:v>6 AM</c:v>
                  </c:pt>
                  <c:pt idx="727">
                    <c:v>7 AM</c:v>
                  </c:pt>
                  <c:pt idx="728">
                    <c:v>8 AM</c:v>
                  </c:pt>
                  <c:pt idx="729">
                    <c:v>9 AM</c:v>
                  </c:pt>
                  <c:pt idx="730">
                    <c:v>10 AM</c:v>
                  </c:pt>
                  <c:pt idx="731">
                    <c:v>11 AM</c:v>
                  </c:pt>
                  <c:pt idx="732">
                    <c:v>12 PM</c:v>
                  </c:pt>
                  <c:pt idx="733">
                    <c:v>1 PM</c:v>
                  </c:pt>
                  <c:pt idx="734">
                    <c:v>2 PM</c:v>
                  </c:pt>
                  <c:pt idx="735">
                    <c:v>3 PM</c:v>
                  </c:pt>
                  <c:pt idx="736">
                    <c:v>4 PM</c:v>
                  </c:pt>
                  <c:pt idx="737">
                    <c:v>5 PM</c:v>
                  </c:pt>
                  <c:pt idx="738">
                    <c:v>6 PM</c:v>
                  </c:pt>
                  <c:pt idx="739">
                    <c:v>7 PM</c:v>
                  </c:pt>
                  <c:pt idx="740">
                    <c:v>8 PM</c:v>
                  </c:pt>
                  <c:pt idx="741">
                    <c:v>9 PM</c:v>
                  </c:pt>
                  <c:pt idx="742">
                    <c:v>10 PM</c:v>
                  </c:pt>
                  <c:pt idx="743">
                    <c:v>11 PM</c:v>
                  </c:pt>
                  <c:pt idx="744">
                    <c:v>12 AM</c:v>
                  </c:pt>
                  <c:pt idx="745">
                    <c:v>1 AM</c:v>
                  </c:pt>
                  <c:pt idx="746">
                    <c:v>2 AM</c:v>
                  </c:pt>
                  <c:pt idx="747">
                    <c:v>3 AM</c:v>
                  </c:pt>
                  <c:pt idx="748">
                    <c:v>4 AM</c:v>
                  </c:pt>
                  <c:pt idx="749">
                    <c:v>5 AM</c:v>
                  </c:pt>
                  <c:pt idx="750">
                    <c:v>6 AM</c:v>
                  </c:pt>
                  <c:pt idx="751">
                    <c:v>7 AM</c:v>
                  </c:pt>
                  <c:pt idx="752">
                    <c:v>8 AM</c:v>
                  </c:pt>
                  <c:pt idx="753">
                    <c:v>9 AM</c:v>
                  </c:pt>
                  <c:pt idx="754">
                    <c:v>10 AM</c:v>
                  </c:pt>
                  <c:pt idx="755">
                    <c:v>11 AM</c:v>
                  </c:pt>
                  <c:pt idx="756">
                    <c:v>12 PM</c:v>
                  </c:pt>
                  <c:pt idx="757">
                    <c:v>1 PM</c:v>
                  </c:pt>
                  <c:pt idx="758">
                    <c:v>2 PM</c:v>
                  </c:pt>
                  <c:pt idx="759">
                    <c:v>3 PM</c:v>
                  </c:pt>
                  <c:pt idx="760">
                    <c:v>4 PM</c:v>
                  </c:pt>
                  <c:pt idx="761">
                    <c:v>5 PM</c:v>
                  </c:pt>
                  <c:pt idx="762">
                    <c:v>6 PM</c:v>
                  </c:pt>
                  <c:pt idx="763">
                    <c:v>7 PM</c:v>
                  </c:pt>
                  <c:pt idx="764">
                    <c:v>8 PM</c:v>
                  </c:pt>
                  <c:pt idx="765">
                    <c:v>9 PM</c:v>
                  </c:pt>
                  <c:pt idx="766">
                    <c:v>10 PM</c:v>
                  </c:pt>
                  <c:pt idx="767">
                    <c:v>11 PM</c:v>
                  </c:pt>
                  <c:pt idx="768">
                    <c:v>12 AM</c:v>
                  </c:pt>
                  <c:pt idx="769">
                    <c:v>1 AM</c:v>
                  </c:pt>
                  <c:pt idx="770">
                    <c:v>2 AM</c:v>
                  </c:pt>
                  <c:pt idx="771">
                    <c:v>3 AM</c:v>
                  </c:pt>
                  <c:pt idx="772">
                    <c:v>4 AM</c:v>
                  </c:pt>
                  <c:pt idx="773">
                    <c:v>5 AM</c:v>
                  </c:pt>
                  <c:pt idx="774">
                    <c:v>6 AM</c:v>
                  </c:pt>
                  <c:pt idx="775">
                    <c:v>7 AM</c:v>
                  </c:pt>
                  <c:pt idx="776">
                    <c:v>8 AM</c:v>
                  </c:pt>
                  <c:pt idx="777">
                    <c:v>9 AM</c:v>
                  </c:pt>
                  <c:pt idx="778">
                    <c:v>10 AM</c:v>
                  </c:pt>
                  <c:pt idx="779">
                    <c:v>11 AM</c:v>
                  </c:pt>
                  <c:pt idx="780">
                    <c:v>12 PM</c:v>
                  </c:pt>
                  <c:pt idx="781">
                    <c:v>1 PM</c:v>
                  </c:pt>
                  <c:pt idx="782">
                    <c:v>2 PM</c:v>
                  </c:pt>
                  <c:pt idx="783">
                    <c:v>3 PM</c:v>
                  </c:pt>
                  <c:pt idx="784">
                    <c:v>4 PM</c:v>
                  </c:pt>
                  <c:pt idx="785">
                    <c:v>5 PM</c:v>
                  </c:pt>
                  <c:pt idx="786">
                    <c:v>6 PM</c:v>
                  </c:pt>
                  <c:pt idx="787">
                    <c:v>7 PM</c:v>
                  </c:pt>
                  <c:pt idx="788">
                    <c:v>8 PM</c:v>
                  </c:pt>
                  <c:pt idx="789">
                    <c:v>9 PM</c:v>
                  </c:pt>
                  <c:pt idx="790">
                    <c:v>10 PM</c:v>
                  </c:pt>
                  <c:pt idx="791">
                    <c:v>11 PM</c:v>
                  </c:pt>
                  <c:pt idx="792">
                    <c:v>12 AM</c:v>
                  </c:pt>
                  <c:pt idx="793">
                    <c:v>1 AM</c:v>
                  </c:pt>
                  <c:pt idx="794">
                    <c:v>2 AM</c:v>
                  </c:pt>
                  <c:pt idx="795">
                    <c:v>3 AM</c:v>
                  </c:pt>
                  <c:pt idx="796">
                    <c:v>4 AM</c:v>
                  </c:pt>
                  <c:pt idx="797">
                    <c:v>5 AM</c:v>
                  </c:pt>
                  <c:pt idx="798">
                    <c:v>6 AM</c:v>
                  </c:pt>
                  <c:pt idx="799">
                    <c:v>7 AM</c:v>
                  </c:pt>
                  <c:pt idx="800">
                    <c:v>8 AM</c:v>
                  </c:pt>
                  <c:pt idx="801">
                    <c:v>9 AM</c:v>
                  </c:pt>
                  <c:pt idx="802">
                    <c:v>10 AM</c:v>
                  </c:pt>
                  <c:pt idx="803">
                    <c:v>11 AM</c:v>
                  </c:pt>
                  <c:pt idx="804">
                    <c:v>12 PM</c:v>
                  </c:pt>
                  <c:pt idx="805">
                    <c:v>1 PM</c:v>
                  </c:pt>
                  <c:pt idx="806">
                    <c:v>2 PM</c:v>
                  </c:pt>
                  <c:pt idx="807">
                    <c:v>3 PM</c:v>
                  </c:pt>
                  <c:pt idx="808">
                    <c:v>4 PM</c:v>
                  </c:pt>
                  <c:pt idx="809">
                    <c:v>5 PM</c:v>
                  </c:pt>
                  <c:pt idx="810">
                    <c:v>6 PM</c:v>
                  </c:pt>
                  <c:pt idx="811">
                    <c:v>7 PM</c:v>
                  </c:pt>
                  <c:pt idx="812">
                    <c:v>8 PM</c:v>
                  </c:pt>
                  <c:pt idx="813">
                    <c:v>9 PM</c:v>
                  </c:pt>
                  <c:pt idx="814">
                    <c:v>10 PM</c:v>
                  </c:pt>
                  <c:pt idx="815">
                    <c:v>11 PM</c:v>
                  </c:pt>
                  <c:pt idx="816">
                    <c:v>12 AM</c:v>
                  </c:pt>
                  <c:pt idx="817">
                    <c:v>1 AM</c:v>
                  </c:pt>
                  <c:pt idx="818">
                    <c:v>2 AM</c:v>
                  </c:pt>
                  <c:pt idx="819">
                    <c:v>3 AM</c:v>
                  </c:pt>
                  <c:pt idx="820">
                    <c:v>4 AM</c:v>
                  </c:pt>
                  <c:pt idx="821">
                    <c:v>5 AM</c:v>
                  </c:pt>
                  <c:pt idx="822">
                    <c:v>6 AM</c:v>
                  </c:pt>
                  <c:pt idx="823">
                    <c:v>7 AM</c:v>
                  </c:pt>
                  <c:pt idx="824">
                    <c:v>8 AM</c:v>
                  </c:pt>
                  <c:pt idx="825">
                    <c:v>9 AM</c:v>
                  </c:pt>
                  <c:pt idx="826">
                    <c:v>10 AM</c:v>
                  </c:pt>
                  <c:pt idx="827">
                    <c:v>11 AM</c:v>
                  </c:pt>
                  <c:pt idx="828">
                    <c:v>12 PM</c:v>
                  </c:pt>
                  <c:pt idx="829">
                    <c:v>1 PM</c:v>
                  </c:pt>
                  <c:pt idx="830">
                    <c:v>2 PM</c:v>
                  </c:pt>
                  <c:pt idx="831">
                    <c:v>3 PM</c:v>
                  </c:pt>
                  <c:pt idx="832">
                    <c:v>4 PM</c:v>
                  </c:pt>
                  <c:pt idx="833">
                    <c:v>5 PM</c:v>
                  </c:pt>
                  <c:pt idx="834">
                    <c:v>6 PM</c:v>
                  </c:pt>
                  <c:pt idx="835">
                    <c:v>7 PM</c:v>
                  </c:pt>
                  <c:pt idx="836">
                    <c:v>8 PM</c:v>
                  </c:pt>
                  <c:pt idx="837">
                    <c:v>9 PM</c:v>
                  </c:pt>
                  <c:pt idx="838">
                    <c:v>10 PM</c:v>
                  </c:pt>
                  <c:pt idx="839">
                    <c:v>11 PM</c:v>
                  </c:pt>
                  <c:pt idx="840">
                    <c:v>12 AM</c:v>
                  </c:pt>
                  <c:pt idx="841">
                    <c:v>1 AM</c:v>
                  </c:pt>
                  <c:pt idx="842">
                    <c:v>2 AM</c:v>
                  </c:pt>
                  <c:pt idx="843">
                    <c:v>3 AM</c:v>
                  </c:pt>
                  <c:pt idx="844">
                    <c:v>4 AM</c:v>
                  </c:pt>
                  <c:pt idx="845">
                    <c:v>5 AM</c:v>
                  </c:pt>
                  <c:pt idx="846">
                    <c:v>6 AM</c:v>
                  </c:pt>
                  <c:pt idx="847">
                    <c:v>7 AM</c:v>
                  </c:pt>
                  <c:pt idx="848">
                    <c:v>8 AM</c:v>
                  </c:pt>
                  <c:pt idx="849">
                    <c:v>9 AM</c:v>
                  </c:pt>
                  <c:pt idx="850">
                    <c:v>10 AM</c:v>
                  </c:pt>
                  <c:pt idx="851">
                    <c:v>11 AM</c:v>
                  </c:pt>
                  <c:pt idx="852">
                    <c:v>12 PM</c:v>
                  </c:pt>
                  <c:pt idx="853">
                    <c:v>1 PM</c:v>
                  </c:pt>
                  <c:pt idx="854">
                    <c:v>2 PM</c:v>
                  </c:pt>
                  <c:pt idx="855">
                    <c:v>3 PM</c:v>
                  </c:pt>
                  <c:pt idx="856">
                    <c:v>4 PM</c:v>
                  </c:pt>
                  <c:pt idx="857">
                    <c:v>5 PM</c:v>
                  </c:pt>
                  <c:pt idx="858">
                    <c:v>6 PM</c:v>
                  </c:pt>
                  <c:pt idx="859">
                    <c:v>7 PM</c:v>
                  </c:pt>
                  <c:pt idx="860">
                    <c:v>8 PM</c:v>
                  </c:pt>
                  <c:pt idx="861">
                    <c:v>9 PM</c:v>
                  </c:pt>
                  <c:pt idx="862">
                    <c:v>10 PM</c:v>
                  </c:pt>
                  <c:pt idx="863">
                    <c:v>11 PM</c:v>
                  </c:pt>
                  <c:pt idx="864">
                    <c:v>12 AM</c:v>
                  </c:pt>
                  <c:pt idx="865">
                    <c:v>1 AM</c:v>
                  </c:pt>
                  <c:pt idx="866">
                    <c:v>2 AM</c:v>
                  </c:pt>
                  <c:pt idx="867">
                    <c:v>3 AM</c:v>
                  </c:pt>
                  <c:pt idx="868">
                    <c:v>4 AM</c:v>
                  </c:pt>
                  <c:pt idx="869">
                    <c:v>5 AM</c:v>
                  </c:pt>
                  <c:pt idx="870">
                    <c:v>6 AM</c:v>
                  </c:pt>
                  <c:pt idx="871">
                    <c:v>7 AM</c:v>
                  </c:pt>
                  <c:pt idx="872">
                    <c:v>8 AM</c:v>
                  </c:pt>
                  <c:pt idx="873">
                    <c:v>9 AM</c:v>
                  </c:pt>
                  <c:pt idx="874">
                    <c:v>10 AM</c:v>
                  </c:pt>
                  <c:pt idx="875">
                    <c:v>11 AM</c:v>
                  </c:pt>
                  <c:pt idx="876">
                    <c:v>12 PM</c:v>
                  </c:pt>
                  <c:pt idx="877">
                    <c:v>1 PM</c:v>
                  </c:pt>
                  <c:pt idx="878">
                    <c:v>2 PM</c:v>
                  </c:pt>
                  <c:pt idx="879">
                    <c:v>3 PM</c:v>
                  </c:pt>
                  <c:pt idx="880">
                    <c:v>4 PM</c:v>
                  </c:pt>
                  <c:pt idx="881">
                    <c:v>5 PM</c:v>
                  </c:pt>
                  <c:pt idx="882">
                    <c:v>6 PM</c:v>
                  </c:pt>
                  <c:pt idx="883">
                    <c:v>7 PM</c:v>
                  </c:pt>
                  <c:pt idx="884">
                    <c:v>8 PM</c:v>
                  </c:pt>
                  <c:pt idx="885">
                    <c:v>9 PM</c:v>
                  </c:pt>
                  <c:pt idx="886">
                    <c:v>10 PM</c:v>
                  </c:pt>
                  <c:pt idx="887">
                    <c:v>11 PM</c:v>
                  </c:pt>
                  <c:pt idx="888">
                    <c:v>12 AM</c:v>
                  </c:pt>
                  <c:pt idx="889">
                    <c:v>1 AM</c:v>
                  </c:pt>
                  <c:pt idx="890">
                    <c:v>2 AM</c:v>
                  </c:pt>
                  <c:pt idx="891">
                    <c:v>3 AM</c:v>
                  </c:pt>
                  <c:pt idx="892">
                    <c:v>4 AM</c:v>
                  </c:pt>
                  <c:pt idx="893">
                    <c:v>5 AM</c:v>
                  </c:pt>
                  <c:pt idx="894">
                    <c:v>6 AM</c:v>
                  </c:pt>
                  <c:pt idx="895">
                    <c:v>7 AM</c:v>
                  </c:pt>
                  <c:pt idx="896">
                    <c:v>8 AM</c:v>
                  </c:pt>
                  <c:pt idx="897">
                    <c:v>9 AM</c:v>
                  </c:pt>
                  <c:pt idx="898">
                    <c:v>10 AM</c:v>
                  </c:pt>
                  <c:pt idx="899">
                    <c:v>11 AM</c:v>
                  </c:pt>
                  <c:pt idx="900">
                    <c:v>12 PM</c:v>
                  </c:pt>
                  <c:pt idx="901">
                    <c:v>1 PM</c:v>
                  </c:pt>
                  <c:pt idx="902">
                    <c:v>2 PM</c:v>
                  </c:pt>
                  <c:pt idx="903">
                    <c:v>3 PM</c:v>
                  </c:pt>
                  <c:pt idx="904">
                    <c:v>4 PM</c:v>
                  </c:pt>
                  <c:pt idx="905">
                    <c:v>5 PM</c:v>
                  </c:pt>
                  <c:pt idx="906">
                    <c:v>6 PM</c:v>
                  </c:pt>
                  <c:pt idx="907">
                    <c:v>7 PM</c:v>
                  </c:pt>
                  <c:pt idx="908">
                    <c:v>8 PM</c:v>
                  </c:pt>
                  <c:pt idx="909">
                    <c:v>9 PM</c:v>
                  </c:pt>
                  <c:pt idx="910">
                    <c:v>10 PM</c:v>
                  </c:pt>
                  <c:pt idx="911">
                    <c:v>11 PM</c:v>
                  </c:pt>
                  <c:pt idx="912">
                    <c:v>12 AM</c:v>
                  </c:pt>
                  <c:pt idx="913">
                    <c:v>1 AM</c:v>
                  </c:pt>
                  <c:pt idx="914">
                    <c:v>2 AM</c:v>
                  </c:pt>
                  <c:pt idx="915">
                    <c:v>3 AM</c:v>
                  </c:pt>
                  <c:pt idx="916">
                    <c:v>4 AM</c:v>
                  </c:pt>
                  <c:pt idx="917">
                    <c:v>5 AM</c:v>
                  </c:pt>
                  <c:pt idx="918">
                    <c:v>6 AM</c:v>
                  </c:pt>
                  <c:pt idx="919">
                    <c:v>7 AM</c:v>
                  </c:pt>
                  <c:pt idx="920">
                    <c:v>8 AM</c:v>
                  </c:pt>
                  <c:pt idx="921">
                    <c:v>9 AM</c:v>
                  </c:pt>
                  <c:pt idx="922">
                    <c:v>10 AM</c:v>
                  </c:pt>
                  <c:pt idx="923">
                    <c:v>11 AM</c:v>
                  </c:pt>
                  <c:pt idx="924">
                    <c:v>12 PM</c:v>
                  </c:pt>
                  <c:pt idx="925">
                    <c:v>1 PM</c:v>
                  </c:pt>
                  <c:pt idx="926">
                    <c:v>2 PM</c:v>
                  </c:pt>
                  <c:pt idx="927">
                    <c:v>3 PM</c:v>
                  </c:pt>
                  <c:pt idx="928">
                    <c:v>4 PM</c:v>
                  </c:pt>
                  <c:pt idx="929">
                    <c:v>5 PM</c:v>
                  </c:pt>
                  <c:pt idx="930">
                    <c:v>6 PM</c:v>
                  </c:pt>
                  <c:pt idx="931">
                    <c:v>7 PM</c:v>
                  </c:pt>
                  <c:pt idx="932">
                    <c:v>8 PM</c:v>
                  </c:pt>
                  <c:pt idx="933">
                    <c:v>9 PM</c:v>
                  </c:pt>
                  <c:pt idx="934">
                    <c:v>10 PM</c:v>
                  </c:pt>
                  <c:pt idx="935">
                    <c:v>11 PM</c:v>
                  </c:pt>
                  <c:pt idx="936">
                    <c:v>12 AM</c:v>
                  </c:pt>
                  <c:pt idx="937">
                    <c:v>1 AM</c:v>
                  </c:pt>
                  <c:pt idx="938">
                    <c:v>2 AM</c:v>
                  </c:pt>
                  <c:pt idx="939">
                    <c:v>3 AM</c:v>
                  </c:pt>
                  <c:pt idx="940">
                    <c:v>4 AM</c:v>
                  </c:pt>
                  <c:pt idx="941">
                    <c:v>5 AM</c:v>
                  </c:pt>
                  <c:pt idx="942">
                    <c:v>6 AM</c:v>
                  </c:pt>
                  <c:pt idx="943">
                    <c:v>7 AM</c:v>
                  </c:pt>
                  <c:pt idx="944">
                    <c:v>8 AM</c:v>
                  </c:pt>
                  <c:pt idx="945">
                    <c:v>9 AM</c:v>
                  </c:pt>
                  <c:pt idx="946">
                    <c:v>10 AM</c:v>
                  </c:pt>
                  <c:pt idx="947">
                    <c:v>11 AM</c:v>
                  </c:pt>
                  <c:pt idx="948">
                    <c:v>12 PM</c:v>
                  </c:pt>
                  <c:pt idx="949">
                    <c:v>1 PM</c:v>
                  </c:pt>
                  <c:pt idx="950">
                    <c:v>2 PM</c:v>
                  </c:pt>
                  <c:pt idx="951">
                    <c:v>3 PM</c:v>
                  </c:pt>
                  <c:pt idx="952">
                    <c:v>4 PM</c:v>
                  </c:pt>
                  <c:pt idx="953">
                    <c:v>5 PM</c:v>
                  </c:pt>
                  <c:pt idx="954">
                    <c:v>6 PM</c:v>
                  </c:pt>
                  <c:pt idx="955">
                    <c:v>7 PM</c:v>
                  </c:pt>
                  <c:pt idx="956">
                    <c:v>8 PM</c:v>
                  </c:pt>
                  <c:pt idx="957">
                    <c:v>9 PM</c:v>
                  </c:pt>
                  <c:pt idx="958">
                    <c:v>10 PM</c:v>
                  </c:pt>
                  <c:pt idx="959">
                    <c:v>11 PM</c:v>
                  </c:pt>
                  <c:pt idx="960">
                    <c:v>12 AM</c:v>
                  </c:pt>
                  <c:pt idx="961">
                    <c:v>1 AM</c:v>
                  </c:pt>
                  <c:pt idx="962">
                    <c:v>2 AM</c:v>
                  </c:pt>
                  <c:pt idx="963">
                    <c:v>3 AM</c:v>
                  </c:pt>
                  <c:pt idx="964">
                    <c:v>4 AM</c:v>
                  </c:pt>
                  <c:pt idx="965">
                    <c:v>5 AM</c:v>
                  </c:pt>
                  <c:pt idx="966">
                    <c:v>6 AM</c:v>
                  </c:pt>
                  <c:pt idx="967">
                    <c:v>7 AM</c:v>
                  </c:pt>
                  <c:pt idx="968">
                    <c:v>8 AM</c:v>
                  </c:pt>
                  <c:pt idx="969">
                    <c:v>9 AM</c:v>
                  </c:pt>
                  <c:pt idx="970">
                    <c:v>10 AM</c:v>
                  </c:pt>
                  <c:pt idx="971">
                    <c:v>11 AM</c:v>
                  </c:pt>
                  <c:pt idx="972">
                    <c:v>12 PM</c:v>
                  </c:pt>
                  <c:pt idx="973">
                    <c:v>1 PM</c:v>
                  </c:pt>
                  <c:pt idx="974">
                    <c:v>2 PM</c:v>
                  </c:pt>
                  <c:pt idx="975">
                    <c:v>3 PM</c:v>
                  </c:pt>
                  <c:pt idx="976">
                    <c:v>4 PM</c:v>
                  </c:pt>
                  <c:pt idx="977">
                    <c:v>5 PM</c:v>
                  </c:pt>
                  <c:pt idx="978">
                    <c:v>6 PM</c:v>
                  </c:pt>
                  <c:pt idx="979">
                    <c:v>7 PM</c:v>
                  </c:pt>
                  <c:pt idx="980">
                    <c:v>8 PM</c:v>
                  </c:pt>
                  <c:pt idx="981">
                    <c:v>9 PM</c:v>
                  </c:pt>
                  <c:pt idx="982">
                    <c:v>10 PM</c:v>
                  </c:pt>
                  <c:pt idx="983">
                    <c:v>11 PM</c:v>
                  </c:pt>
                  <c:pt idx="984">
                    <c:v>12 AM</c:v>
                  </c:pt>
                  <c:pt idx="985">
                    <c:v>1 AM</c:v>
                  </c:pt>
                  <c:pt idx="986">
                    <c:v>2 AM</c:v>
                  </c:pt>
                  <c:pt idx="987">
                    <c:v>3 AM</c:v>
                  </c:pt>
                  <c:pt idx="988">
                    <c:v>4 AM</c:v>
                  </c:pt>
                  <c:pt idx="989">
                    <c:v>5 AM</c:v>
                  </c:pt>
                  <c:pt idx="990">
                    <c:v>6 AM</c:v>
                  </c:pt>
                  <c:pt idx="991">
                    <c:v>7 AM</c:v>
                  </c:pt>
                  <c:pt idx="992">
                    <c:v>8 AM</c:v>
                  </c:pt>
                  <c:pt idx="993">
                    <c:v>9 AM</c:v>
                  </c:pt>
                  <c:pt idx="994">
                    <c:v>10 AM</c:v>
                  </c:pt>
                  <c:pt idx="995">
                    <c:v>11 AM</c:v>
                  </c:pt>
                  <c:pt idx="996">
                    <c:v>12 PM</c:v>
                  </c:pt>
                  <c:pt idx="997">
                    <c:v>1 PM</c:v>
                  </c:pt>
                  <c:pt idx="998">
                    <c:v>2 PM</c:v>
                  </c:pt>
                  <c:pt idx="999">
                    <c:v>3 PM</c:v>
                  </c:pt>
                  <c:pt idx="1000">
                    <c:v>4 PM</c:v>
                  </c:pt>
                  <c:pt idx="1001">
                    <c:v>5 PM</c:v>
                  </c:pt>
                  <c:pt idx="1002">
                    <c:v>6 PM</c:v>
                  </c:pt>
                  <c:pt idx="1003">
                    <c:v>7 PM</c:v>
                  </c:pt>
                  <c:pt idx="1004">
                    <c:v>8 PM</c:v>
                  </c:pt>
                  <c:pt idx="1005">
                    <c:v>9 PM</c:v>
                  </c:pt>
                  <c:pt idx="1006">
                    <c:v>10 PM</c:v>
                  </c:pt>
                  <c:pt idx="1007">
                    <c:v>11 PM</c:v>
                  </c:pt>
                  <c:pt idx="1008">
                    <c:v>12 AM</c:v>
                  </c:pt>
                  <c:pt idx="1009">
                    <c:v>1 AM</c:v>
                  </c:pt>
                  <c:pt idx="1010">
                    <c:v>2 AM</c:v>
                  </c:pt>
                  <c:pt idx="1011">
                    <c:v>3 AM</c:v>
                  </c:pt>
                  <c:pt idx="1012">
                    <c:v>4 AM</c:v>
                  </c:pt>
                  <c:pt idx="1013">
                    <c:v>5 AM</c:v>
                  </c:pt>
                  <c:pt idx="1014">
                    <c:v>6 AM</c:v>
                  </c:pt>
                  <c:pt idx="1015">
                    <c:v>7 AM</c:v>
                  </c:pt>
                  <c:pt idx="1016">
                    <c:v>8 AM</c:v>
                  </c:pt>
                  <c:pt idx="1017">
                    <c:v>9 AM</c:v>
                  </c:pt>
                  <c:pt idx="1018">
                    <c:v>10 AM</c:v>
                  </c:pt>
                  <c:pt idx="1019">
                    <c:v>11 AM</c:v>
                  </c:pt>
                  <c:pt idx="1020">
                    <c:v>12 PM</c:v>
                  </c:pt>
                  <c:pt idx="1021">
                    <c:v>1 PM</c:v>
                  </c:pt>
                  <c:pt idx="1022">
                    <c:v>2 PM</c:v>
                  </c:pt>
                  <c:pt idx="1023">
                    <c:v>3 PM</c:v>
                  </c:pt>
                  <c:pt idx="1024">
                    <c:v>4 PM</c:v>
                  </c:pt>
                  <c:pt idx="1025">
                    <c:v>5 PM</c:v>
                  </c:pt>
                  <c:pt idx="1026">
                    <c:v>6 PM</c:v>
                  </c:pt>
                  <c:pt idx="1027">
                    <c:v>7 PM</c:v>
                  </c:pt>
                  <c:pt idx="1028">
                    <c:v>8 PM</c:v>
                  </c:pt>
                  <c:pt idx="1029">
                    <c:v>9 PM</c:v>
                  </c:pt>
                  <c:pt idx="1030">
                    <c:v>10 PM</c:v>
                  </c:pt>
                  <c:pt idx="1031">
                    <c:v>11 PM</c:v>
                  </c:pt>
                  <c:pt idx="1032">
                    <c:v>12 AM</c:v>
                  </c:pt>
                  <c:pt idx="1033">
                    <c:v>1 AM</c:v>
                  </c:pt>
                  <c:pt idx="1034">
                    <c:v>2 AM</c:v>
                  </c:pt>
                  <c:pt idx="1035">
                    <c:v>3 AM</c:v>
                  </c:pt>
                  <c:pt idx="1036">
                    <c:v>4 AM</c:v>
                  </c:pt>
                  <c:pt idx="1037">
                    <c:v>5 AM</c:v>
                  </c:pt>
                  <c:pt idx="1038">
                    <c:v>6 AM</c:v>
                  </c:pt>
                  <c:pt idx="1039">
                    <c:v>7 AM</c:v>
                  </c:pt>
                  <c:pt idx="1040">
                    <c:v>8 AM</c:v>
                  </c:pt>
                  <c:pt idx="1041">
                    <c:v>9 AM</c:v>
                  </c:pt>
                  <c:pt idx="1042">
                    <c:v>10 AM</c:v>
                  </c:pt>
                  <c:pt idx="1043">
                    <c:v>11 AM</c:v>
                  </c:pt>
                  <c:pt idx="1044">
                    <c:v>12 PM</c:v>
                  </c:pt>
                  <c:pt idx="1045">
                    <c:v>1 PM</c:v>
                  </c:pt>
                  <c:pt idx="1046">
                    <c:v>2 PM</c:v>
                  </c:pt>
                  <c:pt idx="1047">
                    <c:v>3 PM</c:v>
                  </c:pt>
                  <c:pt idx="1048">
                    <c:v>4 PM</c:v>
                  </c:pt>
                  <c:pt idx="1049">
                    <c:v>5 PM</c:v>
                  </c:pt>
                  <c:pt idx="1050">
                    <c:v>6 PM</c:v>
                  </c:pt>
                  <c:pt idx="1051">
                    <c:v>7 PM</c:v>
                  </c:pt>
                  <c:pt idx="1052">
                    <c:v>8 PM</c:v>
                  </c:pt>
                  <c:pt idx="1053">
                    <c:v>9 PM</c:v>
                  </c:pt>
                  <c:pt idx="1054">
                    <c:v>10 PM</c:v>
                  </c:pt>
                  <c:pt idx="1055">
                    <c:v>11 PM</c:v>
                  </c:pt>
                  <c:pt idx="1056">
                    <c:v>12 AM</c:v>
                  </c:pt>
                  <c:pt idx="1057">
                    <c:v>1 AM</c:v>
                  </c:pt>
                  <c:pt idx="1058">
                    <c:v>2 AM</c:v>
                  </c:pt>
                  <c:pt idx="1059">
                    <c:v>3 AM</c:v>
                  </c:pt>
                  <c:pt idx="1060">
                    <c:v>4 AM</c:v>
                  </c:pt>
                  <c:pt idx="1061">
                    <c:v>5 AM</c:v>
                  </c:pt>
                  <c:pt idx="1062">
                    <c:v>6 AM</c:v>
                  </c:pt>
                  <c:pt idx="1063">
                    <c:v>7 AM</c:v>
                  </c:pt>
                  <c:pt idx="1064">
                    <c:v>8 AM</c:v>
                  </c:pt>
                  <c:pt idx="1065">
                    <c:v>9 AM</c:v>
                  </c:pt>
                  <c:pt idx="1066">
                    <c:v>10 AM</c:v>
                  </c:pt>
                  <c:pt idx="1067">
                    <c:v>11 AM</c:v>
                  </c:pt>
                  <c:pt idx="1068">
                    <c:v>12 PM</c:v>
                  </c:pt>
                  <c:pt idx="1069">
                    <c:v>1 PM</c:v>
                  </c:pt>
                  <c:pt idx="1070">
                    <c:v>2 PM</c:v>
                  </c:pt>
                  <c:pt idx="1071">
                    <c:v>3 PM</c:v>
                  </c:pt>
                  <c:pt idx="1072">
                    <c:v>4 PM</c:v>
                  </c:pt>
                  <c:pt idx="1073">
                    <c:v>5 PM</c:v>
                  </c:pt>
                  <c:pt idx="1074">
                    <c:v>6 PM</c:v>
                  </c:pt>
                  <c:pt idx="1075">
                    <c:v>7 PM</c:v>
                  </c:pt>
                  <c:pt idx="1076">
                    <c:v>8 PM</c:v>
                  </c:pt>
                  <c:pt idx="1077">
                    <c:v>9 PM</c:v>
                  </c:pt>
                  <c:pt idx="1078">
                    <c:v>10 PM</c:v>
                  </c:pt>
                  <c:pt idx="1079">
                    <c:v>11 PM</c:v>
                  </c:pt>
                  <c:pt idx="1080">
                    <c:v>12 AM</c:v>
                  </c:pt>
                  <c:pt idx="1081">
                    <c:v>1 AM</c:v>
                  </c:pt>
                  <c:pt idx="1082">
                    <c:v>2 AM</c:v>
                  </c:pt>
                  <c:pt idx="1083">
                    <c:v>3 AM</c:v>
                  </c:pt>
                  <c:pt idx="1084">
                    <c:v>4 AM</c:v>
                  </c:pt>
                  <c:pt idx="1085">
                    <c:v>5 AM</c:v>
                  </c:pt>
                  <c:pt idx="1086">
                    <c:v>6 AM</c:v>
                  </c:pt>
                  <c:pt idx="1087">
                    <c:v>7 AM</c:v>
                  </c:pt>
                  <c:pt idx="1088">
                    <c:v>8 AM</c:v>
                  </c:pt>
                  <c:pt idx="1089">
                    <c:v>9 AM</c:v>
                  </c:pt>
                  <c:pt idx="1090">
                    <c:v>10 AM</c:v>
                  </c:pt>
                  <c:pt idx="1091">
                    <c:v>11 AM</c:v>
                  </c:pt>
                  <c:pt idx="1092">
                    <c:v>12 PM</c:v>
                  </c:pt>
                  <c:pt idx="1093">
                    <c:v>1 PM</c:v>
                  </c:pt>
                  <c:pt idx="1094">
                    <c:v>2 PM</c:v>
                  </c:pt>
                  <c:pt idx="1095">
                    <c:v>3 PM</c:v>
                  </c:pt>
                  <c:pt idx="1096">
                    <c:v>4 PM</c:v>
                  </c:pt>
                  <c:pt idx="1097">
                    <c:v>5 PM</c:v>
                  </c:pt>
                  <c:pt idx="1098">
                    <c:v>6 PM</c:v>
                  </c:pt>
                  <c:pt idx="1099">
                    <c:v>7 PM</c:v>
                  </c:pt>
                  <c:pt idx="1100">
                    <c:v>8 PM</c:v>
                  </c:pt>
                  <c:pt idx="1101">
                    <c:v>9 PM</c:v>
                  </c:pt>
                  <c:pt idx="1102">
                    <c:v>10 PM</c:v>
                  </c:pt>
                  <c:pt idx="1103">
                    <c:v>11 PM</c:v>
                  </c:pt>
                  <c:pt idx="1104">
                    <c:v>12 AM</c:v>
                  </c:pt>
                  <c:pt idx="1105">
                    <c:v>1 AM</c:v>
                  </c:pt>
                  <c:pt idx="1106">
                    <c:v>2 AM</c:v>
                  </c:pt>
                  <c:pt idx="1107">
                    <c:v>3 AM</c:v>
                  </c:pt>
                  <c:pt idx="1108">
                    <c:v>4 AM</c:v>
                  </c:pt>
                  <c:pt idx="1109">
                    <c:v>5 AM</c:v>
                  </c:pt>
                  <c:pt idx="1110">
                    <c:v>6 AM</c:v>
                  </c:pt>
                  <c:pt idx="1111">
                    <c:v>7 AM</c:v>
                  </c:pt>
                  <c:pt idx="1112">
                    <c:v>8 AM</c:v>
                  </c:pt>
                  <c:pt idx="1113">
                    <c:v>9 AM</c:v>
                  </c:pt>
                  <c:pt idx="1114">
                    <c:v>10 AM</c:v>
                  </c:pt>
                  <c:pt idx="1115">
                    <c:v>11 AM</c:v>
                  </c:pt>
                  <c:pt idx="1116">
                    <c:v>12 PM</c:v>
                  </c:pt>
                  <c:pt idx="1117">
                    <c:v>1 PM</c:v>
                  </c:pt>
                  <c:pt idx="1118">
                    <c:v>2 PM</c:v>
                  </c:pt>
                  <c:pt idx="1119">
                    <c:v>3 PM</c:v>
                  </c:pt>
                  <c:pt idx="1120">
                    <c:v>4 PM</c:v>
                  </c:pt>
                  <c:pt idx="1121">
                    <c:v>5 PM</c:v>
                  </c:pt>
                  <c:pt idx="1122">
                    <c:v>6 PM</c:v>
                  </c:pt>
                  <c:pt idx="1123">
                    <c:v>7 PM</c:v>
                  </c:pt>
                  <c:pt idx="1124">
                    <c:v>8 PM</c:v>
                  </c:pt>
                  <c:pt idx="1125">
                    <c:v>9 PM</c:v>
                  </c:pt>
                  <c:pt idx="1126">
                    <c:v>10 PM</c:v>
                  </c:pt>
                  <c:pt idx="1127">
                    <c:v>11 PM</c:v>
                  </c:pt>
                  <c:pt idx="1128">
                    <c:v>12 AM</c:v>
                  </c:pt>
                  <c:pt idx="1129">
                    <c:v>1 AM</c:v>
                  </c:pt>
                  <c:pt idx="1130">
                    <c:v>2 AM</c:v>
                  </c:pt>
                  <c:pt idx="1131">
                    <c:v>3 AM</c:v>
                  </c:pt>
                  <c:pt idx="1132">
                    <c:v>4 AM</c:v>
                  </c:pt>
                  <c:pt idx="1133">
                    <c:v>5 AM</c:v>
                  </c:pt>
                  <c:pt idx="1134">
                    <c:v>6 AM</c:v>
                  </c:pt>
                  <c:pt idx="1135">
                    <c:v>7 AM</c:v>
                  </c:pt>
                  <c:pt idx="1136">
                    <c:v>8 AM</c:v>
                  </c:pt>
                  <c:pt idx="1137">
                    <c:v>9 AM</c:v>
                  </c:pt>
                  <c:pt idx="1138">
                    <c:v>10 AM</c:v>
                  </c:pt>
                  <c:pt idx="1139">
                    <c:v>11 AM</c:v>
                  </c:pt>
                  <c:pt idx="1140">
                    <c:v>12 PM</c:v>
                  </c:pt>
                  <c:pt idx="1141">
                    <c:v>1 PM</c:v>
                  </c:pt>
                  <c:pt idx="1142">
                    <c:v>2 PM</c:v>
                  </c:pt>
                  <c:pt idx="1143">
                    <c:v>3 PM</c:v>
                  </c:pt>
                  <c:pt idx="1144">
                    <c:v>4 PM</c:v>
                  </c:pt>
                  <c:pt idx="1145">
                    <c:v>5 PM</c:v>
                  </c:pt>
                  <c:pt idx="1146">
                    <c:v>6 PM</c:v>
                  </c:pt>
                  <c:pt idx="1147">
                    <c:v>7 PM</c:v>
                  </c:pt>
                  <c:pt idx="1148">
                    <c:v>8 PM</c:v>
                  </c:pt>
                  <c:pt idx="1149">
                    <c:v>9 PM</c:v>
                  </c:pt>
                  <c:pt idx="1150">
                    <c:v>10 PM</c:v>
                  </c:pt>
                  <c:pt idx="1151">
                    <c:v>11 PM</c:v>
                  </c:pt>
                  <c:pt idx="1152">
                    <c:v>12 AM</c:v>
                  </c:pt>
                  <c:pt idx="1153">
                    <c:v>1 AM</c:v>
                  </c:pt>
                  <c:pt idx="1154">
                    <c:v>2 AM</c:v>
                  </c:pt>
                  <c:pt idx="1155">
                    <c:v>3 AM</c:v>
                  </c:pt>
                  <c:pt idx="1156">
                    <c:v>4 AM</c:v>
                  </c:pt>
                  <c:pt idx="1157">
                    <c:v>5 AM</c:v>
                  </c:pt>
                  <c:pt idx="1158">
                    <c:v>6 AM</c:v>
                  </c:pt>
                  <c:pt idx="1159">
                    <c:v>7 AM</c:v>
                  </c:pt>
                  <c:pt idx="1160">
                    <c:v>8 AM</c:v>
                  </c:pt>
                  <c:pt idx="1161">
                    <c:v>9 AM</c:v>
                  </c:pt>
                  <c:pt idx="1162">
                    <c:v>10 AM</c:v>
                  </c:pt>
                  <c:pt idx="1163">
                    <c:v>11 AM</c:v>
                  </c:pt>
                  <c:pt idx="1164">
                    <c:v>12 PM</c:v>
                  </c:pt>
                  <c:pt idx="1165">
                    <c:v>1 PM</c:v>
                  </c:pt>
                  <c:pt idx="1166">
                    <c:v>2 PM</c:v>
                  </c:pt>
                  <c:pt idx="1167">
                    <c:v>3 PM</c:v>
                  </c:pt>
                  <c:pt idx="1168">
                    <c:v>4 PM</c:v>
                  </c:pt>
                  <c:pt idx="1169">
                    <c:v>5 PM</c:v>
                  </c:pt>
                  <c:pt idx="1170">
                    <c:v>6 PM</c:v>
                  </c:pt>
                  <c:pt idx="1171">
                    <c:v>7 PM</c:v>
                  </c:pt>
                  <c:pt idx="1172">
                    <c:v>8 PM</c:v>
                  </c:pt>
                  <c:pt idx="1173">
                    <c:v>9 PM</c:v>
                  </c:pt>
                  <c:pt idx="1174">
                    <c:v>10 PM</c:v>
                  </c:pt>
                  <c:pt idx="1175">
                    <c:v>11 PM</c:v>
                  </c:pt>
                  <c:pt idx="1176">
                    <c:v>12 AM</c:v>
                  </c:pt>
                  <c:pt idx="1177">
                    <c:v>1 AM</c:v>
                  </c:pt>
                  <c:pt idx="1178">
                    <c:v>2 AM</c:v>
                  </c:pt>
                  <c:pt idx="1179">
                    <c:v>3 AM</c:v>
                  </c:pt>
                  <c:pt idx="1180">
                    <c:v>4 AM</c:v>
                  </c:pt>
                  <c:pt idx="1181">
                    <c:v>5 AM</c:v>
                  </c:pt>
                  <c:pt idx="1182">
                    <c:v>6 AM</c:v>
                  </c:pt>
                  <c:pt idx="1183">
                    <c:v>7 AM</c:v>
                  </c:pt>
                  <c:pt idx="1184">
                    <c:v>8 AM</c:v>
                  </c:pt>
                  <c:pt idx="1185">
                    <c:v>9 AM</c:v>
                  </c:pt>
                  <c:pt idx="1186">
                    <c:v>10 AM</c:v>
                  </c:pt>
                  <c:pt idx="1187">
                    <c:v>11 AM</c:v>
                  </c:pt>
                  <c:pt idx="1188">
                    <c:v>12 PM</c:v>
                  </c:pt>
                  <c:pt idx="1189">
                    <c:v>1 PM</c:v>
                  </c:pt>
                  <c:pt idx="1190">
                    <c:v>2 PM</c:v>
                  </c:pt>
                  <c:pt idx="1191">
                    <c:v>3 PM</c:v>
                  </c:pt>
                  <c:pt idx="1192">
                    <c:v>4 PM</c:v>
                  </c:pt>
                  <c:pt idx="1193">
                    <c:v>5 PM</c:v>
                  </c:pt>
                  <c:pt idx="1194">
                    <c:v>6 PM</c:v>
                  </c:pt>
                  <c:pt idx="1195">
                    <c:v>7 PM</c:v>
                  </c:pt>
                  <c:pt idx="1196">
                    <c:v>8 PM</c:v>
                  </c:pt>
                  <c:pt idx="1197">
                    <c:v>9 PM</c:v>
                  </c:pt>
                  <c:pt idx="1198">
                    <c:v>10 PM</c:v>
                  </c:pt>
                  <c:pt idx="1199">
                    <c:v>11 PM</c:v>
                  </c:pt>
                  <c:pt idx="1200">
                    <c:v>12 AM</c:v>
                  </c:pt>
                  <c:pt idx="1201">
                    <c:v>1 AM</c:v>
                  </c:pt>
                  <c:pt idx="1202">
                    <c:v>2 AM</c:v>
                  </c:pt>
                  <c:pt idx="1203">
                    <c:v>3 AM</c:v>
                  </c:pt>
                  <c:pt idx="1204">
                    <c:v>4 AM</c:v>
                  </c:pt>
                  <c:pt idx="1205">
                    <c:v>5 AM</c:v>
                  </c:pt>
                  <c:pt idx="1206">
                    <c:v>6 AM</c:v>
                  </c:pt>
                  <c:pt idx="1207">
                    <c:v>7 AM</c:v>
                  </c:pt>
                  <c:pt idx="1208">
                    <c:v>8 AM</c:v>
                  </c:pt>
                  <c:pt idx="1209">
                    <c:v>9 AM</c:v>
                  </c:pt>
                  <c:pt idx="1210">
                    <c:v>10 AM</c:v>
                  </c:pt>
                  <c:pt idx="1211">
                    <c:v>11 AM</c:v>
                  </c:pt>
                  <c:pt idx="1212">
                    <c:v>12 PM</c:v>
                  </c:pt>
                  <c:pt idx="1213">
                    <c:v>1 PM</c:v>
                  </c:pt>
                  <c:pt idx="1214">
                    <c:v>2 PM</c:v>
                  </c:pt>
                  <c:pt idx="1215">
                    <c:v>3 PM</c:v>
                  </c:pt>
                  <c:pt idx="1216">
                    <c:v>4 PM</c:v>
                  </c:pt>
                  <c:pt idx="1217">
                    <c:v>5 PM</c:v>
                  </c:pt>
                  <c:pt idx="1218">
                    <c:v>6 PM</c:v>
                  </c:pt>
                  <c:pt idx="1219">
                    <c:v>7 PM</c:v>
                  </c:pt>
                  <c:pt idx="1220">
                    <c:v>8 PM</c:v>
                  </c:pt>
                  <c:pt idx="1221">
                    <c:v>9 PM</c:v>
                  </c:pt>
                  <c:pt idx="1222">
                    <c:v>10 PM</c:v>
                  </c:pt>
                  <c:pt idx="1223">
                    <c:v>11 PM</c:v>
                  </c:pt>
                  <c:pt idx="1224">
                    <c:v>12 AM</c:v>
                  </c:pt>
                  <c:pt idx="1225">
                    <c:v>1 AM</c:v>
                  </c:pt>
                  <c:pt idx="1226">
                    <c:v>2 AM</c:v>
                  </c:pt>
                  <c:pt idx="1227">
                    <c:v>3 AM</c:v>
                  </c:pt>
                  <c:pt idx="1228">
                    <c:v>4 AM</c:v>
                  </c:pt>
                  <c:pt idx="1229">
                    <c:v>5 AM</c:v>
                  </c:pt>
                  <c:pt idx="1230">
                    <c:v>6 AM</c:v>
                  </c:pt>
                  <c:pt idx="1231">
                    <c:v>7 AM</c:v>
                  </c:pt>
                  <c:pt idx="1232">
                    <c:v>8 AM</c:v>
                  </c:pt>
                  <c:pt idx="1233">
                    <c:v>9 AM</c:v>
                  </c:pt>
                  <c:pt idx="1234">
                    <c:v>10 AM</c:v>
                  </c:pt>
                  <c:pt idx="1235">
                    <c:v>11 AM</c:v>
                  </c:pt>
                  <c:pt idx="1236">
                    <c:v>12 PM</c:v>
                  </c:pt>
                  <c:pt idx="1237">
                    <c:v>1 PM</c:v>
                  </c:pt>
                  <c:pt idx="1238">
                    <c:v>2 PM</c:v>
                  </c:pt>
                  <c:pt idx="1239">
                    <c:v>3 PM</c:v>
                  </c:pt>
                  <c:pt idx="1240">
                    <c:v>4 PM</c:v>
                  </c:pt>
                  <c:pt idx="1241">
                    <c:v>5 PM</c:v>
                  </c:pt>
                  <c:pt idx="1242">
                    <c:v>6 PM</c:v>
                  </c:pt>
                  <c:pt idx="1243">
                    <c:v>7 PM</c:v>
                  </c:pt>
                  <c:pt idx="1244">
                    <c:v>8 PM</c:v>
                  </c:pt>
                  <c:pt idx="1245">
                    <c:v>9 PM</c:v>
                  </c:pt>
                  <c:pt idx="1246">
                    <c:v>10 PM</c:v>
                  </c:pt>
                  <c:pt idx="1247">
                    <c:v>11 PM</c:v>
                  </c:pt>
                  <c:pt idx="1248">
                    <c:v>12 AM</c:v>
                  </c:pt>
                  <c:pt idx="1249">
                    <c:v>1 AM</c:v>
                  </c:pt>
                  <c:pt idx="1250">
                    <c:v>2 AM</c:v>
                  </c:pt>
                  <c:pt idx="1251">
                    <c:v>3 AM</c:v>
                  </c:pt>
                  <c:pt idx="1252">
                    <c:v>4 AM</c:v>
                  </c:pt>
                  <c:pt idx="1253">
                    <c:v>5 AM</c:v>
                  </c:pt>
                  <c:pt idx="1254">
                    <c:v>6 AM</c:v>
                  </c:pt>
                  <c:pt idx="1255">
                    <c:v>7 AM</c:v>
                  </c:pt>
                  <c:pt idx="1256">
                    <c:v>8 AM</c:v>
                  </c:pt>
                  <c:pt idx="1257">
                    <c:v>9 AM</c:v>
                  </c:pt>
                  <c:pt idx="1258">
                    <c:v>10 AM</c:v>
                  </c:pt>
                  <c:pt idx="1259">
                    <c:v>11 AM</c:v>
                  </c:pt>
                  <c:pt idx="1260">
                    <c:v>12 PM</c:v>
                  </c:pt>
                  <c:pt idx="1261">
                    <c:v>1 PM</c:v>
                  </c:pt>
                  <c:pt idx="1262">
                    <c:v>2 PM</c:v>
                  </c:pt>
                  <c:pt idx="1263">
                    <c:v>3 PM</c:v>
                  </c:pt>
                  <c:pt idx="1264">
                    <c:v>4 PM</c:v>
                  </c:pt>
                  <c:pt idx="1265">
                    <c:v>5 PM</c:v>
                  </c:pt>
                  <c:pt idx="1266">
                    <c:v>6 PM</c:v>
                  </c:pt>
                  <c:pt idx="1267">
                    <c:v>7 PM</c:v>
                  </c:pt>
                  <c:pt idx="1268">
                    <c:v>8 PM</c:v>
                  </c:pt>
                  <c:pt idx="1269">
                    <c:v>9 PM</c:v>
                  </c:pt>
                  <c:pt idx="1270">
                    <c:v>10 PM</c:v>
                  </c:pt>
                  <c:pt idx="1271">
                    <c:v>11 PM</c:v>
                  </c:pt>
                  <c:pt idx="1272">
                    <c:v>12 AM</c:v>
                  </c:pt>
                  <c:pt idx="1273">
                    <c:v>1 AM</c:v>
                  </c:pt>
                  <c:pt idx="1274">
                    <c:v>2 AM</c:v>
                  </c:pt>
                  <c:pt idx="1275">
                    <c:v>3 AM</c:v>
                  </c:pt>
                  <c:pt idx="1276">
                    <c:v>4 AM</c:v>
                  </c:pt>
                  <c:pt idx="1277">
                    <c:v>5 AM</c:v>
                  </c:pt>
                  <c:pt idx="1278">
                    <c:v>6 AM</c:v>
                  </c:pt>
                  <c:pt idx="1279">
                    <c:v>7 AM</c:v>
                  </c:pt>
                  <c:pt idx="1280">
                    <c:v>8 AM</c:v>
                  </c:pt>
                  <c:pt idx="1281">
                    <c:v>9 AM</c:v>
                  </c:pt>
                  <c:pt idx="1282">
                    <c:v>10 AM</c:v>
                  </c:pt>
                  <c:pt idx="1283">
                    <c:v>11 AM</c:v>
                  </c:pt>
                  <c:pt idx="1284">
                    <c:v>12 PM</c:v>
                  </c:pt>
                  <c:pt idx="1285">
                    <c:v>1 PM</c:v>
                  </c:pt>
                  <c:pt idx="1286">
                    <c:v>2 PM</c:v>
                  </c:pt>
                  <c:pt idx="1287">
                    <c:v>3 PM</c:v>
                  </c:pt>
                  <c:pt idx="1288">
                    <c:v>4 PM</c:v>
                  </c:pt>
                  <c:pt idx="1289">
                    <c:v>5 PM</c:v>
                  </c:pt>
                  <c:pt idx="1290">
                    <c:v>6 PM</c:v>
                  </c:pt>
                  <c:pt idx="1291">
                    <c:v>7 PM</c:v>
                  </c:pt>
                  <c:pt idx="1292">
                    <c:v>8 PM</c:v>
                  </c:pt>
                  <c:pt idx="1293">
                    <c:v>9 PM</c:v>
                  </c:pt>
                  <c:pt idx="1294">
                    <c:v>10 PM</c:v>
                  </c:pt>
                  <c:pt idx="1295">
                    <c:v>11 PM</c:v>
                  </c:pt>
                  <c:pt idx="1296">
                    <c:v>12 AM</c:v>
                  </c:pt>
                  <c:pt idx="1297">
                    <c:v>1 AM</c:v>
                  </c:pt>
                  <c:pt idx="1298">
                    <c:v>2 AM</c:v>
                  </c:pt>
                  <c:pt idx="1299">
                    <c:v>3 AM</c:v>
                  </c:pt>
                  <c:pt idx="1300">
                    <c:v>4 AM</c:v>
                  </c:pt>
                  <c:pt idx="1301">
                    <c:v>5 AM</c:v>
                  </c:pt>
                  <c:pt idx="1302">
                    <c:v>6 AM</c:v>
                  </c:pt>
                  <c:pt idx="1303">
                    <c:v>7 AM</c:v>
                  </c:pt>
                  <c:pt idx="1304">
                    <c:v>8 AM</c:v>
                  </c:pt>
                  <c:pt idx="1305">
                    <c:v>9 AM</c:v>
                  </c:pt>
                  <c:pt idx="1306">
                    <c:v>10 AM</c:v>
                  </c:pt>
                  <c:pt idx="1307">
                    <c:v>11 AM</c:v>
                  </c:pt>
                  <c:pt idx="1308">
                    <c:v>12 PM</c:v>
                  </c:pt>
                  <c:pt idx="1309">
                    <c:v>1 PM</c:v>
                  </c:pt>
                  <c:pt idx="1310">
                    <c:v>2 PM</c:v>
                  </c:pt>
                  <c:pt idx="1311">
                    <c:v>3 PM</c:v>
                  </c:pt>
                  <c:pt idx="1312">
                    <c:v>4 PM</c:v>
                  </c:pt>
                  <c:pt idx="1313">
                    <c:v>5 PM</c:v>
                  </c:pt>
                  <c:pt idx="1314">
                    <c:v>6 PM</c:v>
                  </c:pt>
                  <c:pt idx="1315">
                    <c:v>7 PM</c:v>
                  </c:pt>
                  <c:pt idx="1316">
                    <c:v>8 PM</c:v>
                  </c:pt>
                  <c:pt idx="1317">
                    <c:v>9 PM</c:v>
                  </c:pt>
                  <c:pt idx="1318">
                    <c:v>10 PM</c:v>
                  </c:pt>
                  <c:pt idx="1319">
                    <c:v>11 PM</c:v>
                  </c:pt>
                  <c:pt idx="1320">
                    <c:v>12 AM</c:v>
                  </c:pt>
                  <c:pt idx="1321">
                    <c:v>1 AM</c:v>
                  </c:pt>
                  <c:pt idx="1322">
                    <c:v>2 AM</c:v>
                  </c:pt>
                  <c:pt idx="1323">
                    <c:v>3 AM</c:v>
                  </c:pt>
                  <c:pt idx="1324">
                    <c:v>4 AM</c:v>
                  </c:pt>
                  <c:pt idx="1325">
                    <c:v>5 AM</c:v>
                  </c:pt>
                  <c:pt idx="1326">
                    <c:v>6 AM</c:v>
                  </c:pt>
                  <c:pt idx="1327">
                    <c:v>7 AM</c:v>
                  </c:pt>
                  <c:pt idx="1328">
                    <c:v>8 AM</c:v>
                  </c:pt>
                  <c:pt idx="1329">
                    <c:v>9 AM</c:v>
                  </c:pt>
                  <c:pt idx="1330">
                    <c:v>10 AM</c:v>
                  </c:pt>
                  <c:pt idx="1331">
                    <c:v>11 AM</c:v>
                  </c:pt>
                  <c:pt idx="1332">
                    <c:v>12 PM</c:v>
                  </c:pt>
                  <c:pt idx="1333">
                    <c:v>1 PM</c:v>
                  </c:pt>
                  <c:pt idx="1334">
                    <c:v>2 PM</c:v>
                  </c:pt>
                  <c:pt idx="1335">
                    <c:v>3 PM</c:v>
                  </c:pt>
                  <c:pt idx="1336">
                    <c:v>4 PM</c:v>
                  </c:pt>
                  <c:pt idx="1337">
                    <c:v>5 PM</c:v>
                  </c:pt>
                  <c:pt idx="1338">
                    <c:v>6 PM</c:v>
                  </c:pt>
                  <c:pt idx="1339">
                    <c:v>7 PM</c:v>
                  </c:pt>
                  <c:pt idx="1340">
                    <c:v>8 PM</c:v>
                  </c:pt>
                  <c:pt idx="1341">
                    <c:v>9 PM</c:v>
                  </c:pt>
                  <c:pt idx="1342">
                    <c:v>10 PM</c:v>
                  </c:pt>
                  <c:pt idx="1343">
                    <c:v>11 PM</c:v>
                  </c:pt>
                  <c:pt idx="1344">
                    <c:v>12 AM</c:v>
                  </c:pt>
                  <c:pt idx="1345">
                    <c:v>1 AM</c:v>
                  </c:pt>
                  <c:pt idx="1346">
                    <c:v>2 AM</c:v>
                  </c:pt>
                  <c:pt idx="1347">
                    <c:v>3 AM</c:v>
                  </c:pt>
                  <c:pt idx="1348">
                    <c:v>4 AM</c:v>
                  </c:pt>
                  <c:pt idx="1349">
                    <c:v>5 AM</c:v>
                  </c:pt>
                  <c:pt idx="1350">
                    <c:v>6 AM</c:v>
                  </c:pt>
                  <c:pt idx="1351">
                    <c:v>7 AM</c:v>
                  </c:pt>
                  <c:pt idx="1352">
                    <c:v>8 AM</c:v>
                  </c:pt>
                  <c:pt idx="1353">
                    <c:v>9 AM</c:v>
                  </c:pt>
                  <c:pt idx="1354">
                    <c:v>10 AM</c:v>
                  </c:pt>
                  <c:pt idx="1355">
                    <c:v>11 AM</c:v>
                  </c:pt>
                  <c:pt idx="1356">
                    <c:v>12 PM</c:v>
                  </c:pt>
                  <c:pt idx="1357">
                    <c:v>1 PM</c:v>
                  </c:pt>
                  <c:pt idx="1358">
                    <c:v>2 PM</c:v>
                  </c:pt>
                  <c:pt idx="1359">
                    <c:v>3 PM</c:v>
                  </c:pt>
                  <c:pt idx="1360">
                    <c:v>4 PM</c:v>
                  </c:pt>
                  <c:pt idx="1361">
                    <c:v>5 PM</c:v>
                  </c:pt>
                  <c:pt idx="1362">
                    <c:v>6 PM</c:v>
                  </c:pt>
                  <c:pt idx="1363">
                    <c:v>7 PM</c:v>
                  </c:pt>
                  <c:pt idx="1364">
                    <c:v>8 PM</c:v>
                  </c:pt>
                  <c:pt idx="1365">
                    <c:v>9 PM</c:v>
                  </c:pt>
                  <c:pt idx="1366">
                    <c:v>10 PM</c:v>
                  </c:pt>
                  <c:pt idx="1367">
                    <c:v>11 PM</c:v>
                  </c:pt>
                </c:lvl>
                <c:lvl>
                  <c:pt idx="0">
                    <c:v>01-Oct</c:v>
                  </c:pt>
                  <c:pt idx="24">
                    <c:v>02-Oct</c:v>
                  </c:pt>
                  <c:pt idx="48">
                    <c:v>03-Oct</c:v>
                  </c:pt>
                  <c:pt idx="72">
                    <c:v>04-Oct</c:v>
                  </c:pt>
                  <c:pt idx="96">
                    <c:v>05-Oct</c:v>
                  </c:pt>
                  <c:pt idx="120">
                    <c:v>06-Oct</c:v>
                  </c:pt>
                  <c:pt idx="144">
                    <c:v>07-Oct</c:v>
                  </c:pt>
                  <c:pt idx="168">
                    <c:v>08-Oct</c:v>
                  </c:pt>
                  <c:pt idx="192">
                    <c:v>09-Oct</c:v>
                  </c:pt>
                  <c:pt idx="216">
                    <c:v>10-Oct</c:v>
                  </c:pt>
                  <c:pt idx="240">
                    <c:v>11-Oct</c:v>
                  </c:pt>
                  <c:pt idx="264">
                    <c:v>12-Oct</c:v>
                  </c:pt>
                  <c:pt idx="288">
                    <c:v>13-Oct</c:v>
                  </c:pt>
                  <c:pt idx="312">
                    <c:v>14-Oct</c:v>
                  </c:pt>
                  <c:pt idx="336">
                    <c:v>15-Oct</c:v>
                  </c:pt>
                  <c:pt idx="360">
                    <c:v>16-Oct</c:v>
                  </c:pt>
                  <c:pt idx="384">
                    <c:v>17-Oct</c:v>
                  </c:pt>
                  <c:pt idx="408">
                    <c:v>18-Oct</c:v>
                  </c:pt>
                  <c:pt idx="432">
                    <c:v>19-Oct</c:v>
                  </c:pt>
                  <c:pt idx="456">
                    <c:v>20-Oct</c:v>
                  </c:pt>
                  <c:pt idx="480">
                    <c:v>21-Oct</c:v>
                  </c:pt>
                  <c:pt idx="504">
                    <c:v>26-Oct</c:v>
                  </c:pt>
                  <c:pt idx="528">
                    <c:v>27-Oct</c:v>
                  </c:pt>
                  <c:pt idx="552">
                    <c:v>28-Oct</c:v>
                  </c:pt>
                  <c:pt idx="576">
                    <c:v>29-Oct</c:v>
                  </c:pt>
                  <c:pt idx="600">
                    <c:v>30-Oct</c:v>
                  </c:pt>
                  <c:pt idx="624">
                    <c:v>31-Oct</c:v>
                  </c:pt>
                  <c:pt idx="648">
                    <c:v>01-Nov</c:v>
                  </c:pt>
                  <c:pt idx="672">
                    <c:v>02-Nov</c:v>
                  </c:pt>
                  <c:pt idx="696">
                    <c:v>03-Nov</c:v>
                  </c:pt>
                  <c:pt idx="720">
                    <c:v>04-Nov</c:v>
                  </c:pt>
                  <c:pt idx="744">
                    <c:v>05-Nov</c:v>
                  </c:pt>
                  <c:pt idx="768">
                    <c:v>06-Nov</c:v>
                  </c:pt>
                  <c:pt idx="792">
                    <c:v>07-Nov</c:v>
                  </c:pt>
                  <c:pt idx="816">
                    <c:v>08-Nov</c:v>
                  </c:pt>
                  <c:pt idx="840">
                    <c:v>09-Nov</c:v>
                  </c:pt>
                  <c:pt idx="864">
                    <c:v>10-Nov</c:v>
                  </c:pt>
                  <c:pt idx="888">
                    <c:v>11-Nov</c:v>
                  </c:pt>
                  <c:pt idx="912">
                    <c:v>12-Nov</c:v>
                  </c:pt>
                  <c:pt idx="936">
                    <c:v>13-Nov</c:v>
                  </c:pt>
                  <c:pt idx="960">
                    <c:v>14-Nov</c:v>
                  </c:pt>
                  <c:pt idx="984">
                    <c:v>15-Nov</c:v>
                  </c:pt>
                  <c:pt idx="1008">
                    <c:v>16-Nov</c:v>
                  </c:pt>
                  <c:pt idx="1032">
                    <c:v>17-Nov</c:v>
                  </c:pt>
                  <c:pt idx="1056">
                    <c:v>18-Nov</c:v>
                  </c:pt>
                  <c:pt idx="1080">
                    <c:v>19-Nov</c:v>
                  </c:pt>
                  <c:pt idx="1104">
                    <c:v>20-Nov</c:v>
                  </c:pt>
                  <c:pt idx="1128">
                    <c:v>21-Nov</c:v>
                  </c:pt>
                  <c:pt idx="1152">
                    <c:v>22-Nov</c:v>
                  </c:pt>
                  <c:pt idx="1176">
                    <c:v>23-Nov</c:v>
                  </c:pt>
                  <c:pt idx="1200">
                    <c:v>24-Nov</c:v>
                  </c:pt>
                  <c:pt idx="1224">
                    <c:v>25-Nov</c:v>
                  </c:pt>
                  <c:pt idx="1248">
                    <c:v>26-Nov</c:v>
                  </c:pt>
                  <c:pt idx="1272">
                    <c:v>27-Nov</c:v>
                  </c:pt>
                  <c:pt idx="1296">
                    <c:v>28-Nov</c:v>
                  </c:pt>
                  <c:pt idx="1320">
                    <c:v>29-Nov</c:v>
                  </c:pt>
                  <c:pt idx="1344">
                    <c:v>30-Nov</c:v>
                  </c:pt>
                </c:lvl>
                <c:lvl>
                  <c:pt idx="0">
                    <c:v>Oct</c:v>
                  </c:pt>
                  <c:pt idx="648">
                    <c:v>Nov</c:v>
                  </c:pt>
                </c:lvl>
              </c:multiLvlStrCache>
            </c:multiLvlStrRef>
          </c:cat>
          <c:val>
            <c:numRef>
              <c:f>P!$B$8:$B$1435</c:f>
              <c:numCache>
                <c:formatCode>General</c:formatCode>
                <c:ptCount val="1368"/>
                <c:pt idx="92">
                  <c:v>24.657499999999999</c:v>
                </c:pt>
                <c:pt idx="93">
                  <c:v>24.480333333333334</c:v>
                </c:pt>
                <c:pt idx="94">
                  <c:v>24.030166666666663</c:v>
                </c:pt>
                <c:pt idx="95">
                  <c:v>23.676999999999996</c:v>
                </c:pt>
                <c:pt idx="96">
                  <c:v>23.869166666666668</c:v>
                </c:pt>
                <c:pt idx="97">
                  <c:v>23.805000000000003</c:v>
                </c:pt>
                <c:pt idx="98">
                  <c:v>24.867000000000001</c:v>
                </c:pt>
                <c:pt idx="99">
                  <c:v>24.721833333333336</c:v>
                </c:pt>
                <c:pt idx="100">
                  <c:v>24.512666666666671</c:v>
                </c:pt>
                <c:pt idx="101">
                  <c:v>24.334999999999997</c:v>
                </c:pt>
                <c:pt idx="102">
                  <c:v>24.222666666666665</c:v>
                </c:pt>
                <c:pt idx="103">
                  <c:v>24.013999999999999</c:v>
                </c:pt>
                <c:pt idx="104">
                  <c:v>23.966000000000005</c:v>
                </c:pt>
                <c:pt idx="105">
                  <c:v>23.949833333333334</c:v>
                </c:pt>
                <c:pt idx="106">
                  <c:v>24.014000000000006</c:v>
                </c:pt>
                <c:pt idx="107">
                  <c:v>24.351166666666668</c:v>
                </c:pt>
                <c:pt idx="108">
                  <c:v>24.834666666666664</c:v>
                </c:pt>
                <c:pt idx="109">
                  <c:v>25.173500000000001</c:v>
                </c:pt>
                <c:pt idx="110">
                  <c:v>25.513166666666667</c:v>
                </c:pt>
                <c:pt idx="111">
                  <c:v>25.675333333333338</c:v>
                </c:pt>
                <c:pt idx="112">
                  <c:v>25.804999999999996</c:v>
                </c:pt>
                <c:pt idx="113">
                  <c:v>25.707666666666668</c:v>
                </c:pt>
                <c:pt idx="114">
                  <c:v>25.432166666666671</c:v>
                </c:pt>
                <c:pt idx="115">
                  <c:v>25.141166666666667</c:v>
                </c:pt>
                <c:pt idx="116">
                  <c:v>24.947166666666664</c:v>
                </c:pt>
                <c:pt idx="117">
                  <c:v>24.770333333333337</c:v>
                </c:pt>
                <c:pt idx="118">
                  <c:v>24.496333333333336</c:v>
                </c:pt>
                <c:pt idx="119">
                  <c:v>24.302999999999997</c:v>
                </c:pt>
                <c:pt idx="120">
                  <c:v>24.126000000000005</c:v>
                </c:pt>
                <c:pt idx="121">
                  <c:v>24.062000000000001</c:v>
                </c:pt>
                <c:pt idx="122">
                  <c:v>23.982000000000003</c:v>
                </c:pt>
                <c:pt idx="123">
                  <c:v>23.885166666666667</c:v>
                </c:pt>
                <c:pt idx="124">
                  <c:v>23.852999999999998</c:v>
                </c:pt>
                <c:pt idx="125">
                  <c:v>23.773</c:v>
                </c:pt>
                <c:pt idx="126">
                  <c:v>23.820999999999998</c:v>
                </c:pt>
                <c:pt idx="127">
                  <c:v>24.1585</c:v>
                </c:pt>
                <c:pt idx="128">
                  <c:v>24.964166666666671</c:v>
                </c:pt>
                <c:pt idx="129">
                  <c:v>26.114000000000004</c:v>
                </c:pt>
                <c:pt idx="130">
                  <c:v>27.830666666666669</c:v>
                </c:pt>
                <c:pt idx="131">
                  <c:v>30.091333333333335</c:v>
                </c:pt>
                <c:pt idx="132">
                  <c:v>31.89833333333333</c:v>
                </c:pt>
                <c:pt idx="133">
                  <c:v>32.326833333333333</c:v>
                </c:pt>
                <c:pt idx="134">
                  <c:v>32.188666666666663</c:v>
                </c:pt>
                <c:pt idx="135">
                  <c:v>32.308833333333332</c:v>
                </c:pt>
                <c:pt idx="136">
                  <c:v>32.119833333333332</c:v>
                </c:pt>
                <c:pt idx="137">
                  <c:v>31.880500000000001</c:v>
                </c:pt>
                <c:pt idx="138">
                  <c:v>31.234166666666667</c:v>
                </c:pt>
                <c:pt idx="139">
                  <c:v>30.608666666666664</c:v>
                </c:pt>
                <c:pt idx="140">
                  <c:v>30.120833333333334</c:v>
                </c:pt>
                <c:pt idx="141">
                  <c:v>29.668833333333335</c:v>
                </c:pt>
                <c:pt idx="142">
                  <c:v>29.202333333333332</c:v>
                </c:pt>
                <c:pt idx="143">
                  <c:v>28.770500000000002</c:v>
                </c:pt>
                <c:pt idx="144">
                  <c:v>28.423000000000002</c:v>
                </c:pt>
                <c:pt idx="145">
                  <c:v>28.027000000000001</c:v>
                </c:pt>
                <c:pt idx="146">
                  <c:v>27.632500000000004</c:v>
                </c:pt>
                <c:pt idx="147">
                  <c:v>27.271666666666672</c:v>
                </c:pt>
                <c:pt idx="148">
                  <c:v>27.009666666666664</c:v>
                </c:pt>
                <c:pt idx="149">
                  <c:v>26.83</c:v>
                </c:pt>
                <c:pt idx="150">
                  <c:v>26.601499999999998</c:v>
                </c:pt>
                <c:pt idx="151">
                  <c:v>26.536666666666665</c:v>
                </c:pt>
                <c:pt idx="152">
                  <c:v>26.813666666666666</c:v>
                </c:pt>
                <c:pt idx="153">
                  <c:v>26.928000000000001</c:v>
                </c:pt>
                <c:pt idx="154">
                  <c:v>28.028833333333335</c:v>
                </c:pt>
                <c:pt idx="155">
                  <c:v>30.390666666666672</c:v>
                </c:pt>
                <c:pt idx="156">
                  <c:v>32.018333333333331</c:v>
                </c:pt>
                <c:pt idx="157">
                  <c:v>34.748166666666663</c:v>
                </c:pt>
                <c:pt idx="158">
                  <c:v>36.530500000000004</c:v>
                </c:pt>
                <c:pt idx="159">
                  <c:v>36.620666666666665</c:v>
                </c:pt>
                <c:pt idx="160">
                  <c:v>35.32866666666667</c:v>
                </c:pt>
                <c:pt idx="161">
                  <c:v>34.181833333333337</c:v>
                </c:pt>
                <c:pt idx="162">
                  <c:v>32.842166666666664</c:v>
                </c:pt>
                <c:pt idx="163">
                  <c:v>31.744499999999999</c:v>
                </c:pt>
                <c:pt idx="164">
                  <c:v>30.625666666666664</c:v>
                </c:pt>
                <c:pt idx="165">
                  <c:v>29.669166666666666</c:v>
                </c:pt>
                <c:pt idx="166">
                  <c:v>28.770666666666671</c:v>
                </c:pt>
                <c:pt idx="167">
                  <c:v>27.961333333333332</c:v>
                </c:pt>
                <c:pt idx="168">
                  <c:v>27.239000000000001</c:v>
                </c:pt>
                <c:pt idx="169">
                  <c:v>26.650666666666666</c:v>
                </c:pt>
                <c:pt idx="170">
                  <c:v>26.211000000000002</c:v>
                </c:pt>
                <c:pt idx="171">
                  <c:v>25.772499999999997</c:v>
                </c:pt>
                <c:pt idx="172">
                  <c:v>25.432166666666671</c:v>
                </c:pt>
                <c:pt idx="173">
                  <c:v>25.076499999999999</c:v>
                </c:pt>
                <c:pt idx="174">
                  <c:v>24.802500000000006</c:v>
                </c:pt>
                <c:pt idx="175">
                  <c:v>24.835000000000004</c:v>
                </c:pt>
                <c:pt idx="176">
                  <c:v>25.19</c:v>
                </c:pt>
                <c:pt idx="177">
                  <c:v>28.111666666666665</c:v>
                </c:pt>
                <c:pt idx="178">
                  <c:v>30.5595</c:v>
                </c:pt>
                <c:pt idx="179">
                  <c:v>29.922499999999999</c:v>
                </c:pt>
                <c:pt idx="180">
                  <c:v>27.109500000000001</c:v>
                </c:pt>
                <c:pt idx="181">
                  <c:v>26.211000000000002</c:v>
                </c:pt>
                <c:pt idx="182">
                  <c:v>26.635666666666665</c:v>
                </c:pt>
                <c:pt idx="183">
                  <c:v>29.239333333333335</c:v>
                </c:pt>
                <c:pt idx="184">
                  <c:v>27.289999999999996</c:v>
                </c:pt>
                <c:pt idx="185">
                  <c:v>24.723333333333333</c:v>
                </c:pt>
                <c:pt idx="186">
                  <c:v>23.180000000000003</c:v>
                </c:pt>
                <c:pt idx="187">
                  <c:v>23.02</c:v>
                </c:pt>
                <c:pt idx="188">
                  <c:v>22.604833333333335</c:v>
                </c:pt>
                <c:pt idx="189">
                  <c:v>22.174000000000003</c:v>
                </c:pt>
                <c:pt idx="190">
                  <c:v>21.457333333333334</c:v>
                </c:pt>
                <c:pt idx="191">
                  <c:v>21.0915</c:v>
                </c:pt>
                <c:pt idx="279">
                  <c:v>27.051799999999997</c:v>
                </c:pt>
                <c:pt idx="280">
                  <c:v>27.043166666666664</c:v>
                </c:pt>
                <c:pt idx="281">
                  <c:v>27.517499999999998</c:v>
                </c:pt>
                <c:pt idx="282">
                  <c:v>27.304333333333332</c:v>
                </c:pt>
                <c:pt idx="283">
                  <c:v>26.944333333333333</c:v>
                </c:pt>
                <c:pt idx="284">
                  <c:v>26.552833333333329</c:v>
                </c:pt>
                <c:pt idx="285">
                  <c:v>26.178500000000003</c:v>
                </c:pt>
                <c:pt idx="286">
                  <c:v>25.821333333333332</c:v>
                </c:pt>
                <c:pt idx="287">
                  <c:v>25.464500000000001</c:v>
                </c:pt>
                <c:pt idx="288">
                  <c:v>25.108833333333337</c:v>
                </c:pt>
                <c:pt idx="289">
                  <c:v>24.786333333333335</c:v>
                </c:pt>
                <c:pt idx="290">
                  <c:v>24.448000000000004</c:v>
                </c:pt>
                <c:pt idx="291">
                  <c:v>24.158333333333335</c:v>
                </c:pt>
                <c:pt idx="292">
                  <c:v>23.949666666666673</c:v>
                </c:pt>
                <c:pt idx="293">
                  <c:v>23.724999999999998</c:v>
                </c:pt>
                <c:pt idx="294">
                  <c:v>23.581</c:v>
                </c:pt>
                <c:pt idx="295">
                  <c:v>23.805166666666665</c:v>
                </c:pt>
                <c:pt idx="296">
                  <c:v>25.272666666666669</c:v>
                </c:pt>
                <c:pt idx="297">
                  <c:v>29.06216666666667</c:v>
                </c:pt>
                <c:pt idx="298">
                  <c:v>32.829500000000003</c:v>
                </c:pt>
                <c:pt idx="299">
                  <c:v>35.171666666666674</c:v>
                </c:pt>
                <c:pt idx="300">
                  <c:v>35.998500000000007</c:v>
                </c:pt>
                <c:pt idx="301">
                  <c:v>31.53616666666667</c:v>
                </c:pt>
                <c:pt idx="302">
                  <c:v>28.870000000000005</c:v>
                </c:pt>
                <c:pt idx="303">
                  <c:v>28.754000000000001</c:v>
                </c:pt>
                <c:pt idx="304">
                  <c:v>28.754000000000001</c:v>
                </c:pt>
                <c:pt idx="305">
                  <c:v>28.5885</c:v>
                </c:pt>
                <c:pt idx="306">
                  <c:v>28.340499999999995</c:v>
                </c:pt>
                <c:pt idx="307">
                  <c:v>28.06</c:v>
                </c:pt>
                <c:pt idx="308">
                  <c:v>27.714499999999997</c:v>
                </c:pt>
                <c:pt idx="309">
                  <c:v>27.419166666666669</c:v>
                </c:pt>
                <c:pt idx="310">
                  <c:v>27.124166666666667</c:v>
                </c:pt>
                <c:pt idx="311">
                  <c:v>26.830000000000002</c:v>
                </c:pt>
                <c:pt idx="312">
                  <c:v>26.5365</c:v>
                </c:pt>
                <c:pt idx="313">
                  <c:v>26.243500000000001</c:v>
                </c:pt>
                <c:pt idx="314">
                  <c:v>25.951000000000004</c:v>
                </c:pt>
                <c:pt idx="315">
                  <c:v>25.675166666666669</c:v>
                </c:pt>
                <c:pt idx="316">
                  <c:v>25.416</c:v>
                </c:pt>
                <c:pt idx="317">
                  <c:v>25.125000000000004</c:v>
                </c:pt>
                <c:pt idx="318">
                  <c:v>24.915000000000003</c:v>
                </c:pt>
                <c:pt idx="319">
                  <c:v>25.335333333333335</c:v>
                </c:pt>
                <c:pt idx="320">
                  <c:v>26.194833333333335</c:v>
                </c:pt>
                <c:pt idx="321">
                  <c:v>27.304666666666666</c:v>
                </c:pt>
                <c:pt idx="322">
                  <c:v>28.821333333333332</c:v>
                </c:pt>
                <c:pt idx="323">
                  <c:v>29.904500000000002</c:v>
                </c:pt>
                <c:pt idx="324">
                  <c:v>31.200000000000003</c:v>
                </c:pt>
                <c:pt idx="325">
                  <c:v>31.336000000000002</c:v>
                </c:pt>
                <c:pt idx="326">
                  <c:v>31.167833333333334</c:v>
                </c:pt>
                <c:pt idx="327">
                  <c:v>27.517333333333337</c:v>
                </c:pt>
                <c:pt idx="328">
                  <c:v>27.648833333333332</c:v>
                </c:pt>
                <c:pt idx="329">
                  <c:v>27.664999999999996</c:v>
                </c:pt>
                <c:pt idx="330">
                  <c:v>27.664999999999996</c:v>
                </c:pt>
                <c:pt idx="331">
                  <c:v>27.632333333333332</c:v>
                </c:pt>
                <c:pt idx="332">
                  <c:v>27.402666666666665</c:v>
                </c:pt>
                <c:pt idx="333">
                  <c:v>27.156833333333335</c:v>
                </c:pt>
                <c:pt idx="334">
                  <c:v>26.928000000000001</c:v>
                </c:pt>
                <c:pt idx="335">
                  <c:v>26.699333333333332</c:v>
                </c:pt>
                <c:pt idx="336">
                  <c:v>26.471500000000002</c:v>
                </c:pt>
                <c:pt idx="337">
                  <c:v>26.227333333333334</c:v>
                </c:pt>
                <c:pt idx="338">
                  <c:v>26.016000000000002</c:v>
                </c:pt>
                <c:pt idx="339">
                  <c:v>25.772666666666669</c:v>
                </c:pt>
                <c:pt idx="340">
                  <c:v>25.513000000000002</c:v>
                </c:pt>
                <c:pt idx="341">
                  <c:v>25.286666666666665</c:v>
                </c:pt>
                <c:pt idx="342">
                  <c:v>25.076499999999999</c:v>
                </c:pt>
                <c:pt idx="343">
                  <c:v>25.254333333333335</c:v>
                </c:pt>
                <c:pt idx="344">
                  <c:v>25.869833333333332</c:v>
                </c:pt>
                <c:pt idx="345">
                  <c:v>26.438833333333331</c:v>
                </c:pt>
                <c:pt idx="346">
                  <c:v>26.748666666666669</c:v>
                </c:pt>
                <c:pt idx="347">
                  <c:v>27.468833333333336</c:v>
                </c:pt>
                <c:pt idx="348">
                  <c:v>28.770833333333332</c:v>
                </c:pt>
                <c:pt idx="349">
                  <c:v>29.585499999999996</c:v>
                </c:pt>
                <c:pt idx="350">
                  <c:v>30.087333333333333</c:v>
                </c:pt>
                <c:pt idx="351">
                  <c:v>30.154166666666669</c:v>
                </c:pt>
                <c:pt idx="352">
                  <c:v>30.372833333333332</c:v>
                </c:pt>
                <c:pt idx="353">
                  <c:v>30.473833333333332</c:v>
                </c:pt>
                <c:pt idx="354">
                  <c:v>30.557999999999996</c:v>
                </c:pt>
                <c:pt idx="355">
                  <c:v>30.456999999999997</c:v>
                </c:pt>
                <c:pt idx="356">
                  <c:v>30.221499999999995</c:v>
                </c:pt>
                <c:pt idx="357">
                  <c:v>29.835999999999999</c:v>
                </c:pt>
                <c:pt idx="358">
                  <c:v>29.401999999999997</c:v>
                </c:pt>
                <c:pt idx="359">
                  <c:v>28.969666666666665</c:v>
                </c:pt>
                <c:pt idx="360">
                  <c:v>28.522333333333332</c:v>
                </c:pt>
                <c:pt idx="361">
                  <c:v>28.109500000000001</c:v>
                </c:pt>
                <c:pt idx="362">
                  <c:v>27.714499999999997</c:v>
                </c:pt>
                <c:pt idx="363">
                  <c:v>27.3535</c:v>
                </c:pt>
                <c:pt idx="364">
                  <c:v>26.993333333333329</c:v>
                </c:pt>
                <c:pt idx="365">
                  <c:v>26.666833333333333</c:v>
                </c:pt>
                <c:pt idx="366">
                  <c:v>26.406333333333333</c:v>
                </c:pt>
                <c:pt idx="367">
                  <c:v>26.60166666666667</c:v>
                </c:pt>
                <c:pt idx="368">
                  <c:v>27.255333333333336</c:v>
                </c:pt>
                <c:pt idx="369">
                  <c:v>27.961500000000001</c:v>
                </c:pt>
                <c:pt idx="370">
                  <c:v>29.27</c:v>
                </c:pt>
                <c:pt idx="371">
                  <c:v>30.946666666666662</c:v>
                </c:pt>
                <c:pt idx="372">
                  <c:v>32.000500000000002</c:v>
                </c:pt>
                <c:pt idx="373">
                  <c:v>33.102000000000004</c:v>
                </c:pt>
                <c:pt idx="374">
                  <c:v>33.066166666666668</c:v>
                </c:pt>
                <c:pt idx="375">
                  <c:v>32.755500000000005</c:v>
                </c:pt>
                <c:pt idx="376">
                  <c:v>30.998666666666669</c:v>
                </c:pt>
                <c:pt idx="377">
                  <c:v>30.456999999999997</c:v>
                </c:pt>
                <c:pt idx="378">
                  <c:v>30.406499999999998</c:v>
                </c:pt>
                <c:pt idx="379">
                  <c:v>30.339166666666667</c:v>
                </c:pt>
                <c:pt idx="380">
                  <c:v>30.020166666666668</c:v>
                </c:pt>
                <c:pt idx="381">
                  <c:v>29.585333333333335</c:v>
                </c:pt>
                <c:pt idx="382">
                  <c:v>29.152333333333335</c:v>
                </c:pt>
                <c:pt idx="383">
                  <c:v>28.770666666666671</c:v>
                </c:pt>
                <c:pt idx="384">
                  <c:v>28.39</c:v>
                </c:pt>
                <c:pt idx="385">
                  <c:v>28.027000000000001</c:v>
                </c:pt>
                <c:pt idx="386">
                  <c:v>27.698166666666665</c:v>
                </c:pt>
                <c:pt idx="387">
                  <c:v>27.37</c:v>
                </c:pt>
                <c:pt idx="388">
                  <c:v>27.042333333333335</c:v>
                </c:pt>
                <c:pt idx="389">
                  <c:v>26.731999999999999</c:v>
                </c:pt>
                <c:pt idx="390">
                  <c:v>26.471500000000002</c:v>
                </c:pt>
                <c:pt idx="391">
                  <c:v>26.618000000000006</c:v>
                </c:pt>
                <c:pt idx="392">
                  <c:v>27.173333333333332</c:v>
                </c:pt>
                <c:pt idx="393">
                  <c:v>27.665166666666664</c:v>
                </c:pt>
                <c:pt idx="394">
                  <c:v>28.555833333333336</c:v>
                </c:pt>
                <c:pt idx="395">
                  <c:v>29.385833333333334</c:v>
                </c:pt>
                <c:pt idx="396">
                  <c:v>30.6935</c:v>
                </c:pt>
                <c:pt idx="397">
                  <c:v>31.830000000000002</c:v>
                </c:pt>
                <c:pt idx="398">
                  <c:v>32.342666666666666</c:v>
                </c:pt>
                <c:pt idx="399">
                  <c:v>32.479833333333339</c:v>
                </c:pt>
                <c:pt idx="400">
                  <c:v>32.6</c:v>
                </c:pt>
                <c:pt idx="401">
                  <c:v>32.565666666666665</c:v>
                </c:pt>
                <c:pt idx="402">
                  <c:v>32.376833333333337</c:v>
                </c:pt>
                <c:pt idx="403">
                  <c:v>32.085666666666668</c:v>
                </c:pt>
                <c:pt idx="404">
                  <c:v>31.659000000000002</c:v>
                </c:pt>
                <c:pt idx="405">
                  <c:v>31.115500000000001</c:v>
                </c:pt>
                <c:pt idx="406">
                  <c:v>30.608666666666664</c:v>
                </c:pt>
                <c:pt idx="407">
                  <c:v>30.104166666666668</c:v>
                </c:pt>
                <c:pt idx="408">
                  <c:v>29.635500000000004</c:v>
                </c:pt>
                <c:pt idx="409">
                  <c:v>29.169</c:v>
                </c:pt>
                <c:pt idx="410">
                  <c:v>28.754000000000001</c:v>
                </c:pt>
                <c:pt idx="411">
                  <c:v>28.340500000000002</c:v>
                </c:pt>
                <c:pt idx="412">
                  <c:v>27.928166666666669</c:v>
                </c:pt>
                <c:pt idx="413">
                  <c:v>27.616</c:v>
                </c:pt>
                <c:pt idx="414">
                  <c:v>27.386333333333329</c:v>
                </c:pt>
                <c:pt idx="415">
                  <c:v>27.796833333333336</c:v>
                </c:pt>
                <c:pt idx="416">
                  <c:v>28.324166666666667</c:v>
                </c:pt>
                <c:pt idx="417">
                  <c:v>28.538833333333333</c:v>
                </c:pt>
                <c:pt idx="418">
                  <c:v>29.002833333333331</c:v>
                </c:pt>
                <c:pt idx="419">
                  <c:v>29.268666666666672</c:v>
                </c:pt>
                <c:pt idx="420">
                  <c:v>29.585333333333335</c:v>
                </c:pt>
                <c:pt idx="421">
                  <c:v>29.852666666666668</c:v>
                </c:pt>
                <c:pt idx="422">
                  <c:v>30.070666666666668</c:v>
                </c:pt>
                <c:pt idx="423">
                  <c:v>30.170833333333334</c:v>
                </c:pt>
                <c:pt idx="424">
                  <c:v>30.15433333333333</c:v>
                </c:pt>
                <c:pt idx="425">
                  <c:v>29.785833333333333</c:v>
                </c:pt>
                <c:pt idx="426">
                  <c:v>29.368666666666666</c:v>
                </c:pt>
                <c:pt idx="427">
                  <c:v>29.002833333333331</c:v>
                </c:pt>
                <c:pt idx="428">
                  <c:v>28.654666666666667</c:v>
                </c:pt>
                <c:pt idx="429">
                  <c:v>28.224999999999998</c:v>
                </c:pt>
                <c:pt idx="430">
                  <c:v>27.796499999999998</c:v>
                </c:pt>
                <c:pt idx="431">
                  <c:v>27.435666666666666</c:v>
                </c:pt>
                <c:pt idx="432">
                  <c:v>27.058666666666667</c:v>
                </c:pt>
                <c:pt idx="433">
                  <c:v>26.715666666666667</c:v>
                </c:pt>
                <c:pt idx="434">
                  <c:v>26.39</c:v>
                </c:pt>
                <c:pt idx="435">
                  <c:v>26.064833333333329</c:v>
                </c:pt>
                <c:pt idx="436">
                  <c:v>25.788666666666661</c:v>
                </c:pt>
                <c:pt idx="437">
                  <c:v>25.529166666666669</c:v>
                </c:pt>
                <c:pt idx="438">
                  <c:v>25.302833333333336</c:v>
                </c:pt>
                <c:pt idx="439">
                  <c:v>25.480833333333337</c:v>
                </c:pt>
                <c:pt idx="440">
                  <c:v>26.553000000000001</c:v>
                </c:pt>
                <c:pt idx="441">
                  <c:v>27.7315</c:v>
                </c:pt>
                <c:pt idx="442">
                  <c:v>29.436666666666664</c:v>
                </c:pt>
                <c:pt idx="443">
                  <c:v>31.525833333333335</c:v>
                </c:pt>
                <c:pt idx="444">
                  <c:v>34.520166666666668</c:v>
                </c:pt>
                <c:pt idx="445">
                  <c:v>35.667166666666667</c:v>
                </c:pt>
                <c:pt idx="446">
                  <c:v>35.95333333333334</c:v>
                </c:pt>
                <c:pt idx="447">
                  <c:v>35.685166666666667</c:v>
                </c:pt>
                <c:pt idx="448">
                  <c:v>34.850166666666674</c:v>
                </c:pt>
                <c:pt idx="449">
                  <c:v>33.622166666666665</c:v>
                </c:pt>
                <c:pt idx="450">
                  <c:v>32.704000000000001</c:v>
                </c:pt>
                <c:pt idx="451">
                  <c:v>31.829499999999996</c:v>
                </c:pt>
                <c:pt idx="452">
                  <c:v>31.064833333333336</c:v>
                </c:pt>
                <c:pt idx="453">
                  <c:v>30.406499999999998</c:v>
                </c:pt>
                <c:pt idx="454">
                  <c:v>29.735833333333332</c:v>
                </c:pt>
                <c:pt idx="455">
                  <c:v>27.543166666666668</c:v>
                </c:pt>
                <c:pt idx="456">
                  <c:v>24.238833333333332</c:v>
                </c:pt>
                <c:pt idx="457">
                  <c:v>24.142166666666668</c:v>
                </c:pt>
                <c:pt idx="458">
                  <c:v>24.254999999999999</c:v>
                </c:pt>
                <c:pt idx="459">
                  <c:v>24.238833333333332</c:v>
                </c:pt>
                <c:pt idx="460">
                  <c:v>24.158000000000001</c:v>
                </c:pt>
                <c:pt idx="461">
                  <c:v>24.141999999999999</c:v>
                </c:pt>
                <c:pt idx="462">
                  <c:v>24.062000000000001</c:v>
                </c:pt>
                <c:pt idx="463">
                  <c:v>24.126166666666666</c:v>
                </c:pt>
                <c:pt idx="464">
                  <c:v>24.399666666666665</c:v>
                </c:pt>
                <c:pt idx="465">
                  <c:v>24.738</c:v>
                </c:pt>
                <c:pt idx="466">
                  <c:v>25.157499999999999</c:v>
                </c:pt>
                <c:pt idx="467">
                  <c:v>25.659166666666668</c:v>
                </c:pt>
                <c:pt idx="468">
                  <c:v>26.39</c:v>
                </c:pt>
                <c:pt idx="469">
                  <c:v>26.83</c:v>
                </c:pt>
                <c:pt idx="470">
                  <c:v>27.534000000000002</c:v>
                </c:pt>
                <c:pt idx="471">
                  <c:v>28.010500000000004</c:v>
                </c:pt>
                <c:pt idx="472">
                  <c:v>28.257999999999996</c:v>
                </c:pt>
                <c:pt idx="473">
                  <c:v>28.489000000000001</c:v>
                </c:pt>
                <c:pt idx="474">
                  <c:v>28.605000000000004</c:v>
                </c:pt>
                <c:pt idx="475">
                  <c:v>28.754000000000001</c:v>
                </c:pt>
                <c:pt idx="476">
                  <c:v>28.737333333333336</c:v>
                </c:pt>
                <c:pt idx="477">
                  <c:v>28.274499999999993</c:v>
                </c:pt>
                <c:pt idx="478">
                  <c:v>28.076499999999999</c:v>
                </c:pt>
                <c:pt idx="479">
                  <c:v>27.977500000000003</c:v>
                </c:pt>
                <c:pt idx="480">
                  <c:v>27.862333333333339</c:v>
                </c:pt>
                <c:pt idx="481">
                  <c:v>27.648833333333332</c:v>
                </c:pt>
                <c:pt idx="482">
                  <c:v>27.468166666666665</c:v>
                </c:pt>
                <c:pt idx="483">
                  <c:v>27.255333333333336</c:v>
                </c:pt>
                <c:pt idx="484">
                  <c:v>27.025999999999996</c:v>
                </c:pt>
                <c:pt idx="485">
                  <c:v>26.862666666666669</c:v>
                </c:pt>
                <c:pt idx="486">
                  <c:v>26.699333333333332</c:v>
                </c:pt>
                <c:pt idx="487">
                  <c:v>26.748333333333331</c:v>
                </c:pt>
                <c:pt idx="488">
                  <c:v>26.993333333333336</c:v>
                </c:pt>
                <c:pt idx="489">
                  <c:v>27.271833333333333</c:v>
                </c:pt>
                <c:pt idx="490">
                  <c:v>27.583166666666667</c:v>
                </c:pt>
                <c:pt idx="491">
                  <c:v>28.043499999999998</c:v>
                </c:pt>
                <c:pt idx="492">
                  <c:v>28.555333333333333</c:v>
                </c:pt>
                <c:pt idx="493">
                  <c:v>28.886666666666667</c:v>
                </c:pt>
                <c:pt idx="494">
                  <c:v>29.235500000000002</c:v>
                </c:pt>
                <c:pt idx="495">
                  <c:v>29.518666666666665</c:v>
                </c:pt>
                <c:pt idx="496">
                  <c:v>29.718666666666667</c:v>
                </c:pt>
                <c:pt idx="497">
                  <c:v>29.752166666666668</c:v>
                </c:pt>
                <c:pt idx="498">
                  <c:v>29.418666666666667</c:v>
                </c:pt>
                <c:pt idx="499">
                  <c:v>29.019333333333332</c:v>
                </c:pt>
                <c:pt idx="500">
                  <c:v>28.687666666666669</c:v>
                </c:pt>
                <c:pt idx="501">
                  <c:v>28.307499999999994</c:v>
                </c:pt>
                <c:pt idx="502">
                  <c:v>27.648833333333332</c:v>
                </c:pt>
                <c:pt idx="503">
                  <c:v>27.124166666666667</c:v>
                </c:pt>
                <c:pt idx="504">
                  <c:v>23.676999999999996</c:v>
                </c:pt>
                <c:pt idx="505">
                  <c:v>23.596999999999998</c:v>
                </c:pt>
                <c:pt idx="506">
                  <c:v>23.548666666666666</c:v>
                </c:pt>
                <c:pt idx="507">
                  <c:v>23.484000000000005</c:v>
                </c:pt>
                <c:pt idx="508">
                  <c:v>23.42</c:v>
                </c:pt>
                <c:pt idx="509">
                  <c:v>23.484000000000005</c:v>
                </c:pt>
                <c:pt idx="510">
                  <c:v>23.484000000000005</c:v>
                </c:pt>
                <c:pt idx="511">
                  <c:v>23.516333333333336</c:v>
                </c:pt>
                <c:pt idx="512">
                  <c:v>23.724999999999994</c:v>
                </c:pt>
                <c:pt idx="513">
                  <c:v>24.287000000000003</c:v>
                </c:pt>
                <c:pt idx="514">
                  <c:v>24.995999999999999</c:v>
                </c:pt>
                <c:pt idx="515">
                  <c:v>25.902500000000003</c:v>
                </c:pt>
                <c:pt idx="516">
                  <c:v>26.879333333333335</c:v>
                </c:pt>
                <c:pt idx="517">
                  <c:v>27.665333333333333</c:v>
                </c:pt>
                <c:pt idx="518">
                  <c:v>28.340666666666664</c:v>
                </c:pt>
                <c:pt idx="519">
                  <c:v>28.853333333333328</c:v>
                </c:pt>
                <c:pt idx="520">
                  <c:v>28.969666666666665</c:v>
                </c:pt>
                <c:pt idx="521">
                  <c:v>28.969666666666669</c:v>
                </c:pt>
                <c:pt idx="522">
                  <c:v>28.621499999999997</c:v>
                </c:pt>
                <c:pt idx="523">
                  <c:v>28.224999999999998</c:v>
                </c:pt>
                <c:pt idx="524">
                  <c:v>27.878666666666671</c:v>
                </c:pt>
                <c:pt idx="525">
                  <c:v>27.566666666666666</c:v>
                </c:pt>
                <c:pt idx="526">
                  <c:v>27.206166666666672</c:v>
                </c:pt>
                <c:pt idx="527">
                  <c:v>26.797333333333331</c:v>
                </c:pt>
                <c:pt idx="528">
                  <c:v>26.520166666666668</c:v>
                </c:pt>
                <c:pt idx="529">
                  <c:v>26.211000000000002</c:v>
                </c:pt>
                <c:pt idx="530">
                  <c:v>25.902333333333331</c:v>
                </c:pt>
                <c:pt idx="531">
                  <c:v>25.642833333333332</c:v>
                </c:pt>
                <c:pt idx="532">
                  <c:v>25.416</c:v>
                </c:pt>
                <c:pt idx="533">
                  <c:v>25.157333333333337</c:v>
                </c:pt>
                <c:pt idx="534">
                  <c:v>24.947166666666664</c:v>
                </c:pt>
                <c:pt idx="535">
                  <c:v>24.915000000000003</c:v>
                </c:pt>
                <c:pt idx="536">
                  <c:v>25.028000000000002</c:v>
                </c:pt>
                <c:pt idx="537">
                  <c:v>25.756500000000003</c:v>
                </c:pt>
                <c:pt idx="538">
                  <c:v>26.650500000000005</c:v>
                </c:pt>
                <c:pt idx="539">
                  <c:v>27.058833333333336</c:v>
                </c:pt>
                <c:pt idx="540">
                  <c:v>27.945499999999999</c:v>
                </c:pt>
                <c:pt idx="541">
                  <c:v>29.269500000000004</c:v>
                </c:pt>
                <c:pt idx="542">
                  <c:v>30.373166666666666</c:v>
                </c:pt>
                <c:pt idx="543">
                  <c:v>31.234333333333336</c:v>
                </c:pt>
                <c:pt idx="544">
                  <c:v>31.642000000000007</c:v>
                </c:pt>
                <c:pt idx="545">
                  <c:v>31.370000000000005</c:v>
                </c:pt>
                <c:pt idx="546">
                  <c:v>30.878499999999999</c:v>
                </c:pt>
                <c:pt idx="547">
                  <c:v>30.322333333333333</c:v>
                </c:pt>
                <c:pt idx="548">
                  <c:v>29.852833333333336</c:v>
                </c:pt>
                <c:pt idx="549">
                  <c:v>29.401999999999997</c:v>
                </c:pt>
                <c:pt idx="550">
                  <c:v>29.002833333333331</c:v>
                </c:pt>
                <c:pt idx="551">
                  <c:v>28.571999999999999</c:v>
                </c:pt>
                <c:pt idx="552">
                  <c:v>28.093000000000004</c:v>
                </c:pt>
                <c:pt idx="553">
                  <c:v>27.616000000000003</c:v>
                </c:pt>
                <c:pt idx="554">
                  <c:v>27.173333333333332</c:v>
                </c:pt>
                <c:pt idx="555">
                  <c:v>26.748333333333331</c:v>
                </c:pt>
                <c:pt idx="556">
                  <c:v>26.438833333333335</c:v>
                </c:pt>
                <c:pt idx="557">
                  <c:v>26.113500000000002</c:v>
                </c:pt>
                <c:pt idx="558">
                  <c:v>25.756333333333334</c:v>
                </c:pt>
                <c:pt idx="559">
                  <c:v>25.723833333333335</c:v>
                </c:pt>
                <c:pt idx="560">
                  <c:v>26.422833333333333</c:v>
                </c:pt>
                <c:pt idx="561">
                  <c:v>27.945833333333336</c:v>
                </c:pt>
                <c:pt idx="562">
                  <c:v>29.954999999999998</c:v>
                </c:pt>
                <c:pt idx="563">
                  <c:v>31.96733333333334</c:v>
                </c:pt>
                <c:pt idx="564">
                  <c:v>33.692500000000003</c:v>
                </c:pt>
                <c:pt idx="565">
                  <c:v>34.867166666666662</c:v>
                </c:pt>
                <c:pt idx="566">
                  <c:v>34.973833333333332</c:v>
                </c:pt>
                <c:pt idx="567">
                  <c:v>35.222000000000001</c:v>
                </c:pt>
                <c:pt idx="568">
                  <c:v>34.356500000000004</c:v>
                </c:pt>
                <c:pt idx="569">
                  <c:v>33.517333333333333</c:v>
                </c:pt>
                <c:pt idx="570">
                  <c:v>32.669500000000006</c:v>
                </c:pt>
                <c:pt idx="571">
                  <c:v>31.829499999999996</c:v>
                </c:pt>
                <c:pt idx="572">
                  <c:v>31.064833333333336</c:v>
                </c:pt>
                <c:pt idx="573">
                  <c:v>30.322499999999994</c:v>
                </c:pt>
                <c:pt idx="574">
                  <c:v>29.702333333333332</c:v>
                </c:pt>
                <c:pt idx="575">
                  <c:v>29.102500000000003</c:v>
                </c:pt>
                <c:pt idx="576">
                  <c:v>28.555499999999999</c:v>
                </c:pt>
                <c:pt idx="577">
                  <c:v>28.010666666666669</c:v>
                </c:pt>
                <c:pt idx="578">
                  <c:v>27.435500000000001</c:v>
                </c:pt>
                <c:pt idx="579">
                  <c:v>26.944333333333333</c:v>
                </c:pt>
                <c:pt idx="580">
                  <c:v>26.454999999999998</c:v>
                </c:pt>
                <c:pt idx="581">
                  <c:v>25.999833333333331</c:v>
                </c:pt>
                <c:pt idx="582">
                  <c:v>25.610333333333333</c:v>
                </c:pt>
                <c:pt idx="583">
                  <c:v>25.869833333333332</c:v>
                </c:pt>
                <c:pt idx="584">
                  <c:v>27.043000000000003</c:v>
                </c:pt>
                <c:pt idx="585">
                  <c:v>28.838333333333338</c:v>
                </c:pt>
                <c:pt idx="586">
                  <c:v>31.253666666666664</c:v>
                </c:pt>
                <c:pt idx="587">
                  <c:v>33.868833333333335</c:v>
                </c:pt>
                <c:pt idx="588">
                  <c:v>35.471000000000004</c:v>
                </c:pt>
                <c:pt idx="589">
                  <c:v>36.295499999999997</c:v>
                </c:pt>
                <c:pt idx="590">
                  <c:v>36.819499999999998</c:v>
                </c:pt>
                <c:pt idx="591">
                  <c:v>35.5075</c:v>
                </c:pt>
                <c:pt idx="592">
                  <c:v>34.058833333333332</c:v>
                </c:pt>
                <c:pt idx="593">
                  <c:v>32.963000000000001</c:v>
                </c:pt>
                <c:pt idx="594">
                  <c:v>31.846999999999998</c:v>
                </c:pt>
                <c:pt idx="595">
                  <c:v>30.946333333333332</c:v>
                </c:pt>
                <c:pt idx="596">
                  <c:v>29.986999999999998</c:v>
                </c:pt>
                <c:pt idx="597">
                  <c:v>29.019833333333334</c:v>
                </c:pt>
                <c:pt idx="598">
                  <c:v>28.158999999999995</c:v>
                </c:pt>
                <c:pt idx="599">
                  <c:v>27.337333333333333</c:v>
                </c:pt>
                <c:pt idx="600">
                  <c:v>26.634333333333331</c:v>
                </c:pt>
                <c:pt idx="601">
                  <c:v>25.967333333333332</c:v>
                </c:pt>
                <c:pt idx="602">
                  <c:v>25.367499999999996</c:v>
                </c:pt>
                <c:pt idx="603">
                  <c:v>24.786333333333335</c:v>
                </c:pt>
                <c:pt idx="604">
                  <c:v>24.206666666666667</c:v>
                </c:pt>
                <c:pt idx="605">
                  <c:v>23.708833333333331</c:v>
                </c:pt>
                <c:pt idx="606">
                  <c:v>23.356000000000005</c:v>
                </c:pt>
                <c:pt idx="607">
                  <c:v>24.5945</c:v>
                </c:pt>
                <c:pt idx="608">
                  <c:v>28.016000000000002</c:v>
                </c:pt>
                <c:pt idx="609">
                  <c:v>31.988166666666661</c:v>
                </c:pt>
                <c:pt idx="610">
                  <c:v>35.478000000000002</c:v>
                </c:pt>
                <c:pt idx="611">
                  <c:v>37.863666666666667</c:v>
                </c:pt>
                <c:pt idx="612">
                  <c:v>39.096000000000004</c:v>
                </c:pt>
                <c:pt idx="613">
                  <c:v>41.654833333333336</c:v>
                </c:pt>
                <c:pt idx="614">
                  <c:v>36.303833333333337</c:v>
                </c:pt>
                <c:pt idx="615">
                  <c:v>34.103333333333339</c:v>
                </c:pt>
                <c:pt idx="616">
                  <c:v>30.023833333333329</c:v>
                </c:pt>
                <c:pt idx="617">
                  <c:v>26.78316666666667</c:v>
                </c:pt>
                <c:pt idx="618">
                  <c:v>25.351333333333333</c:v>
                </c:pt>
                <c:pt idx="619">
                  <c:v>25.044333333333331</c:v>
                </c:pt>
                <c:pt idx="620">
                  <c:v>24.254999999999999</c:v>
                </c:pt>
                <c:pt idx="621">
                  <c:v>23.82116666666667</c:v>
                </c:pt>
                <c:pt idx="622">
                  <c:v>23.933833333333336</c:v>
                </c:pt>
                <c:pt idx="623">
                  <c:v>23.708666666666669</c:v>
                </c:pt>
                <c:pt idx="624">
                  <c:v>23.901500000000002</c:v>
                </c:pt>
                <c:pt idx="625">
                  <c:v>24.094333333333335</c:v>
                </c:pt>
                <c:pt idx="626">
                  <c:v>24.094333333333335</c:v>
                </c:pt>
                <c:pt idx="627">
                  <c:v>23.965999999999998</c:v>
                </c:pt>
                <c:pt idx="628">
                  <c:v>24.078166666666664</c:v>
                </c:pt>
                <c:pt idx="629">
                  <c:v>23.965500000000002</c:v>
                </c:pt>
                <c:pt idx="630">
                  <c:v>23.965666666666664</c:v>
                </c:pt>
                <c:pt idx="631">
                  <c:v>25.936000000000003</c:v>
                </c:pt>
                <c:pt idx="632">
                  <c:v>30.141333333333336</c:v>
                </c:pt>
                <c:pt idx="633">
                  <c:v>32.006399999999999</c:v>
                </c:pt>
                <c:pt idx="634">
                  <c:v>33.765333333333338</c:v>
                </c:pt>
                <c:pt idx="635">
                  <c:v>42.394500000000001</c:v>
                </c:pt>
                <c:pt idx="636">
                  <c:v>43.101166666666671</c:v>
                </c:pt>
                <c:pt idx="637">
                  <c:v>42.371833333333335</c:v>
                </c:pt>
                <c:pt idx="638">
                  <c:v>34.024000000000001</c:v>
                </c:pt>
                <c:pt idx="639">
                  <c:v>28.208833333333331</c:v>
                </c:pt>
                <c:pt idx="640">
                  <c:v>28.456833333333332</c:v>
                </c:pt>
                <c:pt idx="641">
                  <c:v>26.781833333333338</c:v>
                </c:pt>
                <c:pt idx="642">
                  <c:v>25.707666666666668</c:v>
                </c:pt>
                <c:pt idx="643">
                  <c:v>25.383833333333332</c:v>
                </c:pt>
                <c:pt idx="644">
                  <c:v>25.691500000000001</c:v>
                </c:pt>
                <c:pt idx="645">
                  <c:v>26.178666666666661</c:v>
                </c:pt>
                <c:pt idx="646">
                  <c:v>26.064666666666671</c:v>
                </c:pt>
                <c:pt idx="647">
                  <c:v>25.918500000000005</c:v>
                </c:pt>
                <c:pt idx="648">
                  <c:v>25.724</c:v>
                </c:pt>
                <c:pt idx="649">
                  <c:v>25.496833333333331</c:v>
                </c:pt>
                <c:pt idx="650">
                  <c:v>25.319000000000003</c:v>
                </c:pt>
                <c:pt idx="651">
                  <c:v>25.173500000000004</c:v>
                </c:pt>
                <c:pt idx="652">
                  <c:v>24.995666666666668</c:v>
                </c:pt>
                <c:pt idx="653">
                  <c:v>24.867000000000001</c:v>
                </c:pt>
                <c:pt idx="654">
                  <c:v>24.738</c:v>
                </c:pt>
                <c:pt idx="655">
                  <c:v>24.883166666666671</c:v>
                </c:pt>
                <c:pt idx="656">
                  <c:v>25.319000000000003</c:v>
                </c:pt>
                <c:pt idx="657">
                  <c:v>25.399833333333333</c:v>
                </c:pt>
                <c:pt idx="658">
                  <c:v>26.048500000000001</c:v>
                </c:pt>
                <c:pt idx="659">
                  <c:v>27.125</c:v>
                </c:pt>
                <c:pt idx="660">
                  <c:v>27.796666666666667</c:v>
                </c:pt>
                <c:pt idx="661">
                  <c:v>28.290999999999997</c:v>
                </c:pt>
                <c:pt idx="662">
                  <c:v>28.671166666666668</c:v>
                </c:pt>
                <c:pt idx="663">
                  <c:v>28.936333333333334</c:v>
                </c:pt>
                <c:pt idx="664">
                  <c:v>28.886333333333337</c:v>
                </c:pt>
                <c:pt idx="665">
                  <c:v>28.787000000000006</c:v>
                </c:pt>
                <c:pt idx="666">
                  <c:v>28.356999999999999</c:v>
                </c:pt>
                <c:pt idx="667">
                  <c:v>27.862333333333336</c:v>
                </c:pt>
                <c:pt idx="668">
                  <c:v>27.419166666666669</c:v>
                </c:pt>
                <c:pt idx="669">
                  <c:v>27.042333333333335</c:v>
                </c:pt>
                <c:pt idx="670">
                  <c:v>26.683000000000003</c:v>
                </c:pt>
                <c:pt idx="671">
                  <c:v>26.471500000000002</c:v>
                </c:pt>
                <c:pt idx="672">
                  <c:v>26.259833333333336</c:v>
                </c:pt>
                <c:pt idx="673">
                  <c:v>26.016000000000002</c:v>
                </c:pt>
                <c:pt idx="674">
                  <c:v>25.837333333333333</c:v>
                </c:pt>
                <c:pt idx="675">
                  <c:v>25.675333333333331</c:v>
                </c:pt>
                <c:pt idx="676">
                  <c:v>25.480666666666668</c:v>
                </c:pt>
                <c:pt idx="677">
                  <c:v>25.351333333333333</c:v>
                </c:pt>
                <c:pt idx="678">
                  <c:v>25.222000000000005</c:v>
                </c:pt>
                <c:pt idx="679">
                  <c:v>25.189666666666671</c:v>
                </c:pt>
                <c:pt idx="680">
                  <c:v>25.222000000000005</c:v>
                </c:pt>
                <c:pt idx="681">
                  <c:v>25.497166666666669</c:v>
                </c:pt>
                <c:pt idx="682">
                  <c:v>26.406499999999998</c:v>
                </c:pt>
                <c:pt idx="683">
                  <c:v>27.452166666666667</c:v>
                </c:pt>
                <c:pt idx="684">
                  <c:v>27.730999999999998</c:v>
                </c:pt>
                <c:pt idx="685">
                  <c:v>28.2745</c:v>
                </c:pt>
                <c:pt idx="686">
                  <c:v>28.489000000000001</c:v>
                </c:pt>
                <c:pt idx="687">
                  <c:v>28.555000000000003</c:v>
                </c:pt>
                <c:pt idx="688">
                  <c:v>28.389999999999997</c:v>
                </c:pt>
                <c:pt idx="689">
                  <c:v>27.502166666666668</c:v>
                </c:pt>
                <c:pt idx="690">
                  <c:v>26.617666666666665</c:v>
                </c:pt>
                <c:pt idx="691">
                  <c:v>26.536333333333335</c:v>
                </c:pt>
                <c:pt idx="692">
                  <c:v>26.145999999999997</c:v>
                </c:pt>
                <c:pt idx="693">
                  <c:v>25.78883333333334</c:v>
                </c:pt>
                <c:pt idx="694">
                  <c:v>25.626333333333335</c:v>
                </c:pt>
                <c:pt idx="695">
                  <c:v>25.561499999999999</c:v>
                </c:pt>
                <c:pt idx="696">
                  <c:v>25.432166666666664</c:v>
                </c:pt>
                <c:pt idx="697">
                  <c:v>25.335166666666666</c:v>
                </c:pt>
                <c:pt idx="698">
                  <c:v>25.238166666666668</c:v>
                </c:pt>
                <c:pt idx="699">
                  <c:v>25.125</c:v>
                </c:pt>
                <c:pt idx="700">
                  <c:v>25.028000000000002</c:v>
                </c:pt>
                <c:pt idx="701">
                  <c:v>24.947166666666671</c:v>
                </c:pt>
                <c:pt idx="702">
                  <c:v>24.851000000000003</c:v>
                </c:pt>
                <c:pt idx="703">
                  <c:v>24.835000000000004</c:v>
                </c:pt>
                <c:pt idx="704">
                  <c:v>24.931166666666666</c:v>
                </c:pt>
                <c:pt idx="705">
                  <c:v>25.141166666666667</c:v>
                </c:pt>
                <c:pt idx="706">
                  <c:v>25.302833333333336</c:v>
                </c:pt>
                <c:pt idx="707">
                  <c:v>25.351333333333333</c:v>
                </c:pt>
                <c:pt idx="708">
                  <c:v>25.399833333333333</c:v>
                </c:pt>
                <c:pt idx="709">
                  <c:v>25.383666666666667</c:v>
                </c:pt>
                <c:pt idx="710">
                  <c:v>25.286666666666665</c:v>
                </c:pt>
                <c:pt idx="711">
                  <c:v>25.092833333333335</c:v>
                </c:pt>
                <c:pt idx="712">
                  <c:v>24.835000000000004</c:v>
                </c:pt>
                <c:pt idx="713">
                  <c:v>24.835000000000004</c:v>
                </c:pt>
                <c:pt idx="714">
                  <c:v>24.851000000000003</c:v>
                </c:pt>
                <c:pt idx="715">
                  <c:v>24.835000000000004</c:v>
                </c:pt>
                <c:pt idx="716">
                  <c:v>24.770333333333337</c:v>
                </c:pt>
                <c:pt idx="717">
                  <c:v>24.705666666666669</c:v>
                </c:pt>
                <c:pt idx="718">
                  <c:v>24.641000000000002</c:v>
                </c:pt>
                <c:pt idx="719">
                  <c:v>24.545000000000002</c:v>
                </c:pt>
                <c:pt idx="720">
                  <c:v>24.496499999999997</c:v>
                </c:pt>
                <c:pt idx="721">
                  <c:v>24.431833333333334</c:v>
                </c:pt>
                <c:pt idx="722">
                  <c:v>24.367166666666666</c:v>
                </c:pt>
                <c:pt idx="723">
                  <c:v>24.350999999999999</c:v>
                </c:pt>
                <c:pt idx="724">
                  <c:v>24.270999999999997</c:v>
                </c:pt>
                <c:pt idx="725">
                  <c:v>24.206500000000002</c:v>
                </c:pt>
                <c:pt idx="726">
                  <c:v>24.158000000000001</c:v>
                </c:pt>
                <c:pt idx="727">
                  <c:v>24.190333333333331</c:v>
                </c:pt>
                <c:pt idx="728">
                  <c:v>24.593</c:v>
                </c:pt>
                <c:pt idx="729">
                  <c:v>25.108833333333337</c:v>
                </c:pt>
                <c:pt idx="730">
                  <c:v>25.448333333333334</c:v>
                </c:pt>
                <c:pt idx="731">
                  <c:v>26.081166666666665</c:v>
                </c:pt>
                <c:pt idx="732">
                  <c:v>26.324833333333334</c:v>
                </c:pt>
                <c:pt idx="733">
                  <c:v>26.1785</c:v>
                </c:pt>
                <c:pt idx="734">
                  <c:v>25.254999999999999</c:v>
                </c:pt>
                <c:pt idx="735">
                  <c:v>24.496500000000001</c:v>
                </c:pt>
                <c:pt idx="736">
                  <c:v>24.528833333333335</c:v>
                </c:pt>
                <c:pt idx="737">
                  <c:v>24.641000000000002</c:v>
                </c:pt>
                <c:pt idx="738">
                  <c:v>24.705666666666669</c:v>
                </c:pt>
                <c:pt idx="739">
                  <c:v>24.738</c:v>
                </c:pt>
                <c:pt idx="740">
                  <c:v>24.689499999999999</c:v>
                </c:pt>
                <c:pt idx="741">
                  <c:v>24.609000000000005</c:v>
                </c:pt>
                <c:pt idx="742">
                  <c:v>24.528833333333335</c:v>
                </c:pt>
                <c:pt idx="743">
                  <c:v>24.431833333333334</c:v>
                </c:pt>
                <c:pt idx="744">
                  <c:v>24.318999999999999</c:v>
                </c:pt>
                <c:pt idx="745">
                  <c:v>24.206500000000002</c:v>
                </c:pt>
                <c:pt idx="746">
                  <c:v>24.078000000000003</c:v>
                </c:pt>
                <c:pt idx="747">
                  <c:v>23.982000000000003</c:v>
                </c:pt>
                <c:pt idx="748">
                  <c:v>23.917666666666673</c:v>
                </c:pt>
                <c:pt idx="749">
                  <c:v>23.660999999999998</c:v>
                </c:pt>
                <c:pt idx="750">
                  <c:v>23.532499999999999</c:v>
                </c:pt>
                <c:pt idx="751">
                  <c:v>23.500166666666669</c:v>
                </c:pt>
                <c:pt idx="752">
                  <c:v>23.645</c:v>
                </c:pt>
                <c:pt idx="753">
                  <c:v>23.981666666666666</c:v>
                </c:pt>
                <c:pt idx="754">
                  <c:v>24.06216666666667</c:v>
                </c:pt>
                <c:pt idx="755">
                  <c:v>24.560666666666673</c:v>
                </c:pt>
                <c:pt idx="756">
                  <c:v>24.802499999999998</c:v>
                </c:pt>
                <c:pt idx="757">
                  <c:v>25.060333333333336</c:v>
                </c:pt>
                <c:pt idx="758">
                  <c:v>25.383666666666667</c:v>
                </c:pt>
                <c:pt idx="759">
                  <c:v>25.545333333333335</c:v>
                </c:pt>
                <c:pt idx="760">
                  <c:v>25.659000000000002</c:v>
                </c:pt>
                <c:pt idx="761">
                  <c:v>25.724166666666665</c:v>
                </c:pt>
                <c:pt idx="762">
                  <c:v>25.805000000000003</c:v>
                </c:pt>
                <c:pt idx="763">
                  <c:v>25.8535</c:v>
                </c:pt>
                <c:pt idx="764">
                  <c:v>25.901999999999997</c:v>
                </c:pt>
                <c:pt idx="765">
                  <c:v>25.805000000000007</c:v>
                </c:pt>
                <c:pt idx="766">
                  <c:v>25.642666666666667</c:v>
                </c:pt>
                <c:pt idx="767">
                  <c:v>25.464500000000001</c:v>
                </c:pt>
                <c:pt idx="768">
                  <c:v>25.286666666666665</c:v>
                </c:pt>
                <c:pt idx="769">
                  <c:v>25.141166666666667</c:v>
                </c:pt>
                <c:pt idx="770">
                  <c:v>24.931166666666666</c:v>
                </c:pt>
                <c:pt idx="771">
                  <c:v>24.770333333333337</c:v>
                </c:pt>
                <c:pt idx="772">
                  <c:v>24.625166666666672</c:v>
                </c:pt>
                <c:pt idx="773">
                  <c:v>24.496499999999997</c:v>
                </c:pt>
                <c:pt idx="774">
                  <c:v>24.399500000000003</c:v>
                </c:pt>
                <c:pt idx="775">
                  <c:v>24.448000000000004</c:v>
                </c:pt>
                <c:pt idx="776">
                  <c:v>24.705833333333334</c:v>
                </c:pt>
                <c:pt idx="777">
                  <c:v>25.012</c:v>
                </c:pt>
                <c:pt idx="778">
                  <c:v>25.319000000000003</c:v>
                </c:pt>
                <c:pt idx="779">
                  <c:v>25.691333333333333</c:v>
                </c:pt>
                <c:pt idx="780">
                  <c:v>26.194500000000001</c:v>
                </c:pt>
                <c:pt idx="781">
                  <c:v>26.552833333333336</c:v>
                </c:pt>
                <c:pt idx="782">
                  <c:v>26.928000000000001</c:v>
                </c:pt>
                <c:pt idx="783">
                  <c:v>27.272000000000002</c:v>
                </c:pt>
                <c:pt idx="784">
                  <c:v>27.272000000000002</c:v>
                </c:pt>
                <c:pt idx="785">
                  <c:v>27.320999999999998</c:v>
                </c:pt>
                <c:pt idx="786">
                  <c:v>27.37</c:v>
                </c:pt>
                <c:pt idx="787">
                  <c:v>27.386333333333337</c:v>
                </c:pt>
                <c:pt idx="788">
                  <c:v>27.37</c:v>
                </c:pt>
                <c:pt idx="789">
                  <c:v>27.239000000000001</c:v>
                </c:pt>
                <c:pt idx="790">
                  <c:v>27.042333333333332</c:v>
                </c:pt>
                <c:pt idx="791">
                  <c:v>26.813666666666666</c:v>
                </c:pt>
                <c:pt idx="792">
                  <c:v>26.569000000000003</c:v>
                </c:pt>
                <c:pt idx="793">
                  <c:v>26.341166666666666</c:v>
                </c:pt>
                <c:pt idx="794">
                  <c:v>26.113499999999998</c:v>
                </c:pt>
                <c:pt idx="795">
                  <c:v>25.885999999999999</c:v>
                </c:pt>
                <c:pt idx="796">
                  <c:v>25.675166666666669</c:v>
                </c:pt>
                <c:pt idx="797">
                  <c:v>25.496833333333331</c:v>
                </c:pt>
                <c:pt idx="798">
                  <c:v>25.335166666666666</c:v>
                </c:pt>
                <c:pt idx="799">
                  <c:v>25.238166666666668</c:v>
                </c:pt>
                <c:pt idx="800">
                  <c:v>25.189666666666668</c:v>
                </c:pt>
                <c:pt idx="801">
                  <c:v>25.335166666666666</c:v>
                </c:pt>
                <c:pt idx="802">
                  <c:v>25.643000000000001</c:v>
                </c:pt>
                <c:pt idx="803">
                  <c:v>26.24366666666667</c:v>
                </c:pt>
                <c:pt idx="804">
                  <c:v>26.699333333333339</c:v>
                </c:pt>
                <c:pt idx="805">
                  <c:v>27.157</c:v>
                </c:pt>
                <c:pt idx="806">
                  <c:v>27.140499999999999</c:v>
                </c:pt>
                <c:pt idx="807">
                  <c:v>27.28833333333333</c:v>
                </c:pt>
                <c:pt idx="808">
                  <c:v>27.337166666666672</c:v>
                </c:pt>
                <c:pt idx="809">
                  <c:v>26.960666666666668</c:v>
                </c:pt>
                <c:pt idx="810">
                  <c:v>26.585333333333335</c:v>
                </c:pt>
                <c:pt idx="811">
                  <c:v>26.259666666666664</c:v>
                </c:pt>
                <c:pt idx="812">
                  <c:v>25.902333333333335</c:v>
                </c:pt>
                <c:pt idx="813">
                  <c:v>25.659000000000002</c:v>
                </c:pt>
                <c:pt idx="814">
                  <c:v>25.513000000000005</c:v>
                </c:pt>
                <c:pt idx="815">
                  <c:v>25.335166666666666</c:v>
                </c:pt>
                <c:pt idx="816">
                  <c:v>25.270499999999998</c:v>
                </c:pt>
                <c:pt idx="817">
                  <c:v>25.222000000000005</c:v>
                </c:pt>
                <c:pt idx="818">
                  <c:v>25.125</c:v>
                </c:pt>
                <c:pt idx="819">
                  <c:v>25.125</c:v>
                </c:pt>
                <c:pt idx="820">
                  <c:v>25.060333333333336</c:v>
                </c:pt>
                <c:pt idx="821">
                  <c:v>25.011833333333339</c:v>
                </c:pt>
                <c:pt idx="822">
                  <c:v>24.947166666666664</c:v>
                </c:pt>
                <c:pt idx="823">
                  <c:v>24.561000000000003</c:v>
                </c:pt>
                <c:pt idx="824">
                  <c:v>24.545000000000002</c:v>
                </c:pt>
                <c:pt idx="825">
                  <c:v>24.641000000000002</c:v>
                </c:pt>
                <c:pt idx="826">
                  <c:v>24.657166666666669</c:v>
                </c:pt>
                <c:pt idx="827">
                  <c:v>24.463999999999999</c:v>
                </c:pt>
                <c:pt idx="828">
                  <c:v>24.512666666666671</c:v>
                </c:pt>
                <c:pt idx="829">
                  <c:v>24.561000000000003</c:v>
                </c:pt>
                <c:pt idx="830">
                  <c:v>24.609000000000005</c:v>
                </c:pt>
                <c:pt idx="831">
                  <c:v>24.641000000000002</c:v>
                </c:pt>
                <c:pt idx="832">
                  <c:v>24.641000000000002</c:v>
                </c:pt>
                <c:pt idx="833">
                  <c:v>24.705666666666669</c:v>
                </c:pt>
                <c:pt idx="834">
                  <c:v>24.770333333333337</c:v>
                </c:pt>
                <c:pt idx="835">
                  <c:v>24.818833333333334</c:v>
                </c:pt>
                <c:pt idx="836">
                  <c:v>24.835000000000004</c:v>
                </c:pt>
                <c:pt idx="837">
                  <c:v>24.835000000000004</c:v>
                </c:pt>
                <c:pt idx="838">
                  <c:v>24.738</c:v>
                </c:pt>
                <c:pt idx="839">
                  <c:v>24.738</c:v>
                </c:pt>
                <c:pt idx="840">
                  <c:v>24.721833333333336</c:v>
                </c:pt>
                <c:pt idx="841">
                  <c:v>24.641000000000002</c:v>
                </c:pt>
                <c:pt idx="842">
                  <c:v>24.545000000000002</c:v>
                </c:pt>
                <c:pt idx="843">
                  <c:v>24.480333333333334</c:v>
                </c:pt>
                <c:pt idx="844">
                  <c:v>24.334999999999997</c:v>
                </c:pt>
                <c:pt idx="845">
                  <c:v>24.238833333333332</c:v>
                </c:pt>
                <c:pt idx="846">
                  <c:v>24.126000000000005</c:v>
                </c:pt>
                <c:pt idx="847">
                  <c:v>24.142166666666668</c:v>
                </c:pt>
                <c:pt idx="848">
                  <c:v>24.544500000000003</c:v>
                </c:pt>
                <c:pt idx="849">
                  <c:v>24.882999999999999</c:v>
                </c:pt>
                <c:pt idx="850">
                  <c:v>25.189666666666668</c:v>
                </c:pt>
                <c:pt idx="851">
                  <c:v>26.048500000000001</c:v>
                </c:pt>
                <c:pt idx="852">
                  <c:v>26.846333333333334</c:v>
                </c:pt>
                <c:pt idx="853">
                  <c:v>27.648833333333332</c:v>
                </c:pt>
                <c:pt idx="854">
                  <c:v>28.390166666666669</c:v>
                </c:pt>
                <c:pt idx="855">
                  <c:v>28.936333333333337</c:v>
                </c:pt>
                <c:pt idx="856">
                  <c:v>29.085999999999999</c:v>
                </c:pt>
                <c:pt idx="857">
                  <c:v>29.285333333333337</c:v>
                </c:pt>
                <c:pt idx="858">
                  <c:v>29.418666666666667</c:v>
                </c:pt>
                <c:pt idx="859">
                  <c:v>29.551999999999996</c:v>
                </c:pt>
                <c:pt idx="860">
                  <c:v>29.701999999999998</c:v>
                </c:pt>
                <c:pt idx="861">
                  <c:v>29.718833333333336</c:v>
                </c:pt>
                <c:pt idx="862">
                  <c:v>29.418666666666667</c:v>
                </c:pt>
                <c:pt idx="863">
                  <c:v>29.00266666666667</c:v>
                </c:pt>
                <c:pt idx="864">
                  <c:v>28.605</c:v>
                </c:pt>
                <c:pt idx="865">
                  <c:v>28.257999999999996</c:v>
                </c:pt>
                <c:pt idx="866">
                  <c:v>27.977500000000003</c:v>
                </c:pt>
                <c:pt idx="867">
                  <c:v>27.566833333333335</c:v>
                </c:pt>
                <c:pt idx="868">
                  <c:v>27.189833333333336</c:v>
                </c:pt>
                <c:pt idx="869">
                  <c:v>26.797333333333331</c:v>
                </c:pt>
                <c:pt idx="870">
                  <c:v>26.438833333333335</c:v>
                </c:pt>
                <c:pt idx="871">
                  <c:v>26.357333333333333</c:v>
                </c:pt>
                <c:pt idx="872">
                  <c:v>26.944500000000005</c:v>
                </c:pt>
                <c:pt idx="873">
                  <c:v>27.632499999999997</c:v>
                </c:pt>
                <c:pt idx="874">
                  <c:v>28.555833333333336</c:v>
                </c:pt>
                <c:pt idx="875">
                  <c:v>29.753000000000004</c:v>
                </c:pt>
                <c:pt idx="876">
                  <c:v>31.711833333333331</c:v>
                </c:pt>
                <c:pt idx="877">
                  <c:v>33.101333333333336</c:v>
                </c:pt>
                <c:pt idx="878">
                  <c:v>33.813166666666667</c:v>
                </c:pt>
                <c:pt idx="879">
                  <c:v>33.743666666666662</c:v>
                </c:pt>
                <c:pt idx="880">
                  <c:v>33.326000000000001</c:v>
                </c:pt>
                <c:pt idx="881">
                  <c:v>33.256666666666668</c:v>
                </c:pt>
                <c:pt idx="882">
                  <c:v>32.859000000000002</c:v>
                </c:pt>
                <c:pt idx="883">
                  <c:v>32.205500000000001</c:v>
                </c:pt>
                <c:pt idx="884">
                  <c:v>31.523</c:v>
                </c:pt>
                <c:pt idx="885">
                  <c:v>30.827833333333331</c:v>
                </c:pt>
                <c:pt idx="886">
                  <c:v>30.137833333333333</c:v>
                </c:pt>
                <c:pt idx="887">
                  <c:v>29.501999999999999</c:v>
                </c:pt>
                <c:pt idx="888">
                  <c:v>28.919833333333333</c:v>
                </c:pt>
                <c:pt idx="889">
                  <c:v>28.406666666666666</c:v>
                </c:pt>
                <c:pt idx="890">
                  <c:v>27.911833333333334</c:v>
                </c:pt>
                <c:pt idx="891">
                  <c:v>27.451999999999998</c:v>
                </c:pt>
                <c:pt idx="892">
                  <c:v>26.993333333333336</c:v>
                </c:pt>
                <c:pt idx="893">
                  <c:v>26.552833333333329</c:v>
                </c:pt>
                <c:pt idx="894">
                  <c:v>26.194666666666667</c:v>
                </c:pt>
                <c:pt idx="895">
                  <c:v>26.211000000000002</c:v>
                </c:pt>
                <c:pt idx="896">
                  <c:v>27.108166666666666</c:v>
                </c:pt>
                <c:pt idx="897">
                  <c:v>28.093500000000002</c:v>
                </c:pt>
                <c:pt idx="898">
                  <c:v>29.653166666666667</c:v>
                </c:pt>
                <c:pt idx="899">
                  <c:v>31.422166666666666</c:v>
                </c:pt>
                <c:pt idx="900">
                  <c:v>33.153500000000001</c:v>
                </c:pt>
                <c:pt idx="901">
                  <c:v>34.532499999999999</c:v>
                </c:pt>
                <c:pt idx="902">
                  <c:v>35.168500000000002</c:v>
                </c:pt>
                <c:pt idx="903">
                  <c:v>35.204500000000003</c:v>
                </c:pt>
                <c:pt idx="904">
                  <c:v>34.602499999999999</c:v>
                </c:pt>
                <c:pt idx="905">
                  <c:v>33.848666666666666</c:v>
                </c:pt>
                <c:pt idx="906">
                  <c:v>32.807500000000005</c:v>
                </c:pt>
                <c:pt idx="907">
                  <c:v>31.744499999999999</c:v>
                </c:pt>
                <c:pt idx="908">
                  <c:v>30.794166666666666</c:v>
                </c:pt>
                <c:pt idx="909">
                  <c:v>29.953333333333333</c:v>
                </c:pt>
                <c:pt idx="910">
                  <c:v>29.185666666666666</c:v>
                </c:pt>
                <c:pt idx="911">
                  <c:v>28.505833333333332</c:v>
                </c:pt>
                <c:pt idx="912">
                  <c:v>27.911833333333334</c:v>
                </c:pt>
                <c:pt idx="913">
                  <c:v>27.353666666666669</c:v>
                </c:pt>
                <c:pt idx="914">
                  <c:v>26.862666666666666</c:v>
                </c:pt>
                <c:pt idx="915">
                  <c:v>26.455000000000002</c:v>
                </c:pt>
                <c:pt idx="916">
                  <c:v>25.999833333333331</c:v>
                </c:pt>
                <c:pt idx="917">
                  <c:v>25.610333333333333</c:v>
                </c:pt>
                <c:pt idx="918">
                  <c:v>25.319000000000003</c:v>
                </c:pt>
                <c:pt idx="919">
                  <c:v>25.935500000000001</c:v>
                </c:pt>
                <c:pt idx="920">
                  <c:v>28.475666666666665</c:v>
                </c:pt>
                <c:pt idx="921">
                  <c:v>31.631166666666662</c:v>
                </c:pt>
                <c:pt idx="922">
                  <c:v>34.079833333333333</c:v>
                </c:pt>
                <c:pt idx="923">
                  <c:v>34.799333333333344</c:v>
                </c:pt>
                <c:pt idx="924">
                  <c:v>34.722000000000001</c:v>
                </c:pt>
                <c:pt idx="925">
                  <c:v>36.25716666666667</c:v>
                </c:pt>
                <c:pt idx="926">
                  <c:v>33.782833333333336</c:v>
                </c:pt>
                <c:pt idx="927">
                  <c:v>32.330333333333336</c:v>
                </c:pt>
                <c:pt idx="928">
                  <c:v>29.503833333333333</c:v>
                </c:pt>
                <c:pt idx="929">
                  <c:v>27.600333333333335</c:v>
                </c:pt>
                <c:pt idx="930">
                  <c:v>26.130166666666668</c:v>
                </c:pt>
                <c:pt idx="931">
                  <c:v>25.318999999999999</c:v>
                </c:pt>
                <c:pt idx="932">
                  <c:v>24.786333333333335</c:v>
                </c:pt>
                <c:pt idx="933">
                  <c:v>24.480166666666666</c:v>
                </c:pt>
                <c:pt idx="934">
                  <c:v>24.03</c:v>
                </c:pt>
                <c:pt idx="935">
                  <c:v>23.757000000000001</c:v>
                </c:pt>
                <c:pt idx="936">
                  <c:v>23.516500000000004</c:v>
                </c:pt>
                <c:pt idx="937">
                  <c:v>23.244</c:v>
                </c:pt>
                <c:pt idx="938">
                  <c:v>23.500333333333334</c:v>
                </c:pt>
                <c:pt idx="939">
                  <c:v>23.596833333333336</c:v>
                </c:pt>
                <c:pt idx="940">
                  <c:v>23.196000000000002</c:v>
                </c:pt>
                <c:pt idx="941">
                  <c:v>22.924000000000003</c:v>
                </c:pt>
                <c:pt idx="942">
                  <c:v>23.100333333333335</c:v>
                </c:pt>
                <c:pt idx="943">
                  <c:v>28.276166666666668</c:v>
                </c:pt>
                <c:pt idx="944">
                  <c:v>40.822000000000003</c:v>
                </c:pt>
                <c:pt idx="945">
                  <c:v>46.562999999999995</c:v>
                </c:pt>
                <c:pt idx="946">
                  <c:v>39.203000000000003</c:v>
                </c:pt>
                <c:pt idx="947">
                  <c:v>36.109166666666674</c:v>
                </c:pt>
                <c:pt idx="948">
                  <c:v>32.50983333333334</c:v>
                </c:pt>
                <c:pt idx="949">
                  <c:v>42.598833333333339</c:v>
                </c:pt>
                <c:pt idx="950">
                  <c:v>30.663499999999999</c:v>
                </c:pt>
                <c:pt idx="951">
                  <c:v>32.436166666666672</c:v>
                </c:pt>
                <c:pt idx="952">
                  <c:v>27.78316666666667</c:v>
                </c:pt>
                <c:pt idx="953">
                  <c:v>27.468333333333334</c:v>
                </c:pt>
                <c:pt idx="954">
                  <c:v>27.321000000000002</c:v>
                </c:pt>
                <c:pt idx="955">
                  <c:v>27.124166666666667</c:v>
                </c:pt>
                <c:pt idx="956">
                  <c:v>26.879000000000001</c:v>
                </c:pt>
                <c:pt idx="957">
                  <c:v>26.634166666666669</c:v>
                </c:pt>
                <c:pt idx="958">
                  <c:v>26.406333333333333</c:v>
                </c:pt>
                <c:pt idx="959">
                  <c:v>26.146000000000001</c:v>
                </c:pt>
                <c:pt idx="960">
                  <c:v>25.918500000000005</c:v>
                </c:pt>
                <c:pt idx="961">
                  <c:v>25.675166666666669</c:v>
                </c:pt>
                <c:pt idx="962">
                  <c:v>25.416</c:v>
                </c:pt>
                <c:pt idx="963">
                  <c:v>25.141166666666667</c:v>
                </c:pt>
                <c:pt idx="964">
                  <c:v>24.882999999999999</c:v>
                </c:pt>
                <c:pt idx="965">
                  <c:v>24.593000000000004</c:v>
                </c:pt>
                <c:pt idx="966">
                  <c:v>24.335166666666666</c:v>
                </c:pt>
                <c:pt idx="967">
                  <c:v>24.415833333333335</c:v>
                </c:pt>
                <c:pt idx="968">
                  <c:v>25.189833333333329</c:v>
                </c:pt>
                <c:pt idx="969">
                  <c:v>26.292666666666666</c:v>
                </c:pt>
                <c:pt idx="970">
                  <c:v>27.38666666666667</c:v>
                </c:pt>
                <c:pt idx="971">
                  <c:v>28.821000000000002</c:v>
                </c:pt>
                <c:pt idx="972">
                  <c:v>29.869833333333332</c:v>
                </c:pt>
                <c:pt idx="973">
                  <c:v>31.098666666666663</c:v>
                </c:pt>
                <c:pt idx="974">
                  <c:v>31.659166666666668</c:v>
                </c:pt>
                <c:pt idx="975">
                  <c:v>32.102666666666671</c:v>
                </c:pt>
                <c:pt idx="976">
                  <c:v>32.273833333333336</c:v>
                </c:pt>
                <c:pt idx="977">
                  <c:v>32.154166666666669</c:v>
                </c:pt>
                <c:pt idx="978">
                  <c:v>31.812333333333331</c:v>
                </c:pt>
                <c:pt idx="979">
                  <c:v>30.997</c:v>
                </c:pt>
                <c:pt idx="980">
                  <c:v>30.104333333333333</c:v>
                </c:pt>
                <c:pt idx="981">
                  <c:v>29.352166666666665</c:v>
                </c:pt>
                <c:pt idx="982">
                  <c:v>28.5885</c:v>
                </c:pt>
                <c:pt idx="983">
                  <c:v>27.928333333333338</c:v>
                </c:pt>
                <c:pt idx="984">
                  <c:v>27.402833333333337</c:v>
                </c:pt>
                <c:pt idx="985">
                  <c:v>26.846333333333334</c:v>
                </c:pt>
                <c:pt idx="986">
                  <c:v>26.324999999999999</c:v>
                </c:pt>
                <c:pt idx="987">
                  <c:v>25.788833333333333</c:v>
                </c:pt>
                <c:pt idx="988">
                  <c:v>25.351333333333333</c:v>
                </c:pt>
                <c:pt idx="989">
                  <c:v>24.947500000000002</c:v>
                </c:pt>
                <c:pt idx="990">
                  <c:v>24.657333333333337</c:v>
                </c:pt>
                <c:pt idx="991">
                  <c:v>24.738</c:v>
                </c:pt>
                <c:pt idx="992">
                  <c:v>25.157333333333337</c:v>
                </c:pt>
                <c:pt idx="993">
                  <c:v>26.097499999999997</c:v>
                </c:pt>
                <c:pt idx="994">
                  <c:v>27.403000000000002</c:v>
                </c:pt>
                <c:pt idx="995">
                  <c:v>28.787000000000003</c:v>
                </c:pt>
                <c:pt idx="996">
                  <c:v>29.08583333333333</c:v>
                </c:pt>
                <c:pt idx="997">
                  <c:v>29.669333333333338</c:v>
                </c:pt>
                <c:pt idx="998">
                  <c:v>30.289000000000001</c:v>
                </c:pt>
                <c:pt idx="999">
                  <c:v>30.557999999999996</c:v>
                </c:pt>
                <c:pt idx="1000">
                  <c:v>30.423333333333332</c:v>
                </c:pt>
                <c:pt idx="1001">
                  <c:v>29.852833333333336</c:v>
                </c:pt>
                <c:pt idx="1002">
                  <c:v>29.036333333333335</c:v>
                </c:pt>
                <c:pt idx="1003">
                  <c:v>28.208666666666669</c:v>
                </c:pt>
                <c:pt idx="1004">
                  <c:v>27.632333333333335</c:v>
                </c:pt>
                <c:pt idx="1005">
                  <c:v>27.157</c:v>
                </c:pt>
                <c:pt idx="1006">
                  <c:v>26.699499999999997</c:v>
                </c:pt>
                <c:pt idx="1007">
                  <c:v>26.178666666666668</c:v>
                </c:pt>
                <c:pt idx="1008">
                  <c:v>25.723833333333335</c:v>
                </c:pt>
                <c:pt idx="1009">
                  <c:v>25.351333333333333</c:v>
                </c:pt>
                <c:pt idx="1010">
                  <c:v>25.012</c:v>
                </c:pt>
                <c:pt idx="1011">
                  <c:v>24.673666666666666</c:v>
                </c:pt>
                <c:pt idx="1012">
                  <c:v>24.302999999999997</c:v>
                </c:pt>
                <c:pt idx="1013">
                  <c:v>24.158000000000001</c:v>
                </c:pt>
                <c:pt idx="1014">
                  <c:v>24.126000000000001</c:v>
                </c:pt>
                <c:pt idx="1015">
                  <c:v>24.174166666666668</c:v>
                </c:pt>
                <c:pt idx="1016">
                  <c:v>24.641333333333336</c:v>
                </c:pt>
                <c:pt idx="1017">
                  <c:v>25.432166666666671</c:v>
                </c:pt>
                <c:pt idx="1018">
                  <c:v>26.374333333333336</c:v>
                </c:pt>
                <c:pt idx="1019">
                  <c:v>27.468666666666667</c:v>
                </c:pt>
                <c:pt idx="1020">
                  <c:v>28.853999999999999</c:v>
                </c:pt>
                <c:pt idx="1021">
                  <c:v>29.819666666666667</c:v>
                </c:pt>
                <c:pt idx="1022">
                  <c:v>30.811166666666665</c:v>
                </c:pt>
                <c:pt idx="1023">
                  <c:v>30.997</c:v>
                </c:pt>
                <c:pt idx="1024">
                  <c:v>30.423333333333332</c:v>
                </c:pt>
                <c:pt idx="1025">
                  <c:v>29.569166666666664</c:v>
                </c:pt>
                <c:pt idx="1026">
                  <c:v>28.572166666666664</c:v>
                </c:pt>
                <c:pt idx="1027">
                  <c:v>27.649000000000001</c:v>
                </c:pt>
                <c:pt idx="1028">
                  <c:v>26.879000000000001</c:v>
                </c:pt>
                <c:pt idx="1029">
                  <c:v>26.243666666666666</c:v>
                </c:pt>
                <c:pt idx="1030">
                  <c:v>25.707666666666665</c:v>
                </c:pt>
                <c:pt idx="1031">
                  <c:v>25.205833333333334</c:v>
                </c:pt>
                <c:pt idx="1032">
                  <c:v>24.689666666666668</c:v>
                </c:pt>
                <c:pt idx="1033">
                  <c:v>24.238666666666663</c:v>
                </c:pt>
                <c:pt idx="1034">
                  <c:v>23.837333333333333</c:v>
                </c:pt>
                <c:pt idx="1035">
                  <c:v>23.436166666666669</c:v>
                </c:pt>
                <c:pt idx="1036">
                  <c:v>23.099999999999998</c:v>
                </c:pt>
                <c:pt idx="1037">
                  <c:v>22.812333333333331</c:v>
                </c:pt>
                <c:pt idx="1038">
                  <c:v>22.525000000000006</c:v>
                </c:pt>
                <c:pt idx="1039">
                  <c:v>22.892333333333337</c:v>
                </c:pt>
                <c:pt idx="1040">
                  <c:v>24.368333333333336</c:v>
                </c:pt>
                <c:pt idx="1041">
                  <c:v>26.16333333333333</c:v>
                </c:pt>
                <c:pt idx="1042">
                  <c:v>28.392499999999998</c:v>
                </c:pt>
                <c:pt idx="1043">
                  <c:v>30.762333333333334</c:v>
                </c:pt>
                <c:pt idx="1044">
                  <c:v>32.981166666666667</c:v>
                </c:pt>
                <c:pt idx="1045">
                  <c:v>34.304499999999997</c:v>
                </c:pt>
                <c:pt idx="1046">
                  <c:v>34.691333333333333</c:v>
                </c:pt>
                <c:pt idx="1047">
                  <c:v>34.480333333333334</c:v>
                </c:pt>
                <c:pt idx="1048">
                  <c:v>33.361166666666669</c:v>
                </c:pt>
                <c:pt idx="1049">
                  <c:v>32.000999999999998</c:v>
                </c:pt>
                <c:pt idx="1050">
                  <c:v>30.676333333333336</c:v>
                </c:pt>
                <c:pt idx="1051">
                  <c:v>29.535499999999999</c:v>
                </c:pt>
                <c:pt idx="1052">
                  <c:v>28.671499999999998</c:v>
                </c:pt>
                <c:pt idx="1053">
                  <c:v>27.763999999999999</c:v>
                </c:pt>
                <c:pt idx="1054">
                  <c:v>27.124333333333329</c:v>
                </c:pt>
                <c:pt idx="1055">
                  <c:v>26.5365</c:v>
                </c:pt>
                <c:pt idx="1056">
                  <c:v>25.934833333333334</c:v>
                </c:pt>
                <c:pt idx="1057">
                  <c:v>25.38366666666667</c:v>
                </c:pt>
                <c:pt idx="1058">
                  <c:v>24.850666666666665</c:v>
                </c:pt>
                <c:pt idx="1059">
                  <c:v>24.367499999999996</c:v>
                </c:pt>
                <c:pt idx="1060">
                  <c:v>23.981666666666669</c:v>
                </c:pt>
                <c:pt idx="1061">
                  <c:v>23.644833333333334</c:v>
                </c:pt>
                <c:pt idx="1062">
                  <c:v>23.324000000000002</c:v>
                </c:pt>
                <c:pt idx="1063">
                  <c:v>23.95</c:v>
                </c:pt>
                <c:pt idx="1064">
                  <c:v>25.709166666666672</c:v>
                </c:pt>
                <c:pt idx="1065">
                  <c:v>27.864999999999998</c:v>
                </c:pt>
                <c:pt idx="1066">
                  <c:v>30.173500000000004</c:v>
                </c:pt>
                <c:pt idx="1067">
                  <c:v>32.328166666666661</c:v>
                </c:pt>
                <c:pt idx="1068">
                  <c:v>33.570166666666665</c:v>
                </c:pt>
                <c:pt idx="1069">
                  <c:v>34.603000000000002</c:v>
                </c:pt>
                <c:pt idx="1070">
                  <c:v>34.338833333333334</c:v>
                </c:pt>
                <c:pt idx="1071">
                  <c:v>33.553166666666662</c:v>
                </c:pt>
                <c:pt idx="1072">
                  <c:v>31.932999999999996</c:v>
                </c:pt>
                <c:pt idx="1073">
                  <c:v>30.356666666666666</c:v>
                </c:pt>
                <c:pt idx="1074">
                  <c:v>29.086333333333332</c:v>
                </c:pt>
                <c:pt idx="1075">
                  <c:v>27.994500000000002</c:v>
                </c:pt>
                <c:pt idx="1076">
                  <c:v>27.157166666666665</c:v>
                </c:pt>
                <c:pt idx="1077">
                  <c:v>26.341333333333335</c:v>
                </c:pt>
                <c:pt idx="1078">
                  <c:v>25.610500000000002</c:v>
                </c:pt>
                <c:pt idx="1079">
                  <c:v>24.947666666666667</c:v>
                </c:pt>
                <c:pt idx="1080">
                  <c:v>24.464000000000002</c:v>
                </c:pt>
                <c:pt idx="1081">
                  <c:v>24.174333333333333</c:v>
                </c:pt>
                <c:pt idx="1082">
                  <c:v>24.013833333333334</c:v>
                </c:pt>
                <c:pt idx="1083">
                  <c:v>23.788999999999998</c:v>
                </c:pt>
                <c:pt idx="1084">
                  <c:v>23.676999999999996</c:v>
                </c:pt>
                <c:pt idx="1085">
                  <c:v>23.452333333333339</c:v>
                </c:pt>
                <c:pt idx="1086">
                  <c:v>23.26</c:v>
                </c:pt>
                <c:pt idx="1087">
                  <c:v>24.110833333333332</c:v>
                </c:pt>
                <c:pt idx="1088">
                  <c:v>27.356000000000005</c:v>
                </c:pt>
                <c:pt idx="1089">
                  <c:v>30.711500000000001</c:v>
                </c:pt>
                <c:pt idx="1090">
                  <c:v>31.625500000000002</c:v>
                </c:pt>
                <c:pt idx="1091">
                  <c:v>33.054166666666667</c:v>
                </c:pt>
                <c:pt idx="1092">
                  <c:v>34.323333333333338</c:v>
                </c:pt>
                <c:pt idx="1093">
                  <c:v>32.997666666666667</c:v>
                </c:pt>
                <c:pt idx="1094">
                  <c:v>31.660166666666669</c:v>
                </c:pt>
                <c:pt idx="1095">
                  <c:v>29.921499999999998</c:v>
                </c:pt>
                <c:pt idx="1096">
                  <c:v>28.804000000000002</c:v>
                </c:pt>
                <c:pt idx="1097">
                  <c:v>27.764166666666672</c:v>
                </c:pt>
                <c:pt idx="1098">
                  <c:v>26.928000000000001</c:v>
                </c:pt>
                <c:pt idx="1099">
                  <c:v>26.325000000000003</c:v>
                </c:pt>
                <c:pt idx="1100">
                  <c:v>25.902333333333331</c:v>
                </c:pt>
                <c:pt idx="1101">
                  <c:v>25.513000000000002</c:v>
                </c:pt>
                <c:pt idx="1102">
                  <c:v>25.044166666666669</c:v>
                </c:pt>
                <c:pt idx="1103">
                  <c:v>24.448166666666665</c:v>
                </c:pt>
                <c:pt idx="1104">
                  <c:v>23.789166666666663</c:v>
                </c:pt>
                <c:pt idx="1105">
                  <c:v>23.644999999999996</c:v>
                </c:pt>
                <c:pt idx="1106">
                  <c:v>23.564833333333336</c:v>
                </c:pt>
                <c:pt idx="1107">
                  <c:v>23.116</c:v>
                </c:pt>
                <c:pt idx="1108">
                  <c:v>22.413333333333338</c:v>
                </c:pt>
                <c:pt idx="1109">
                  <c:v>22.333166666666667</c:v>
                </c:pt>
                <c:pt idx="1110">
                  <c:v>23.164833333333334</c:v>
                </c:pt>
                <c:pt idx="1111">
                  <c:v>26.813166666666671</c:v>
                </c:pt>
                <c:pt idx="1112">
                  <c:v>32.948666666666668</c:v>
                </c:pt>
                <c:pt idx="1113">
                  <c:v>40.441000000000003</c:v>
                </c:pt>
                <c:pt idx="1114">
                  <c:v>29.400000000000002</c:v>
                </c:pt>
                <c:pt idx="1115">
                  <c:v>32.383166666666661</c:v>
                </c:pt>
                <c:pt idx="1116">
                  <c:v>32.815999999999995</c:v>
                </c:pt>
                <c:pt idx="1117">
                  <c:v>30.313333333333336</c:v>
                </c:pt>
                <c:pt idx="1118">
                  <c:v>28.622833333333336</c:v>
                </c:pt>
                <c:pt idx="1119">
                  <c:v>28.32716666666667</c:v>
                </c:pt>
                <c:pt idx="1120">
                  <c:v>25.497666666666671</c:v>
                </c:pt>
                <c:pt idx="1121">
                  <c:v>24.721833333333336</c:v>
                </c:pt>
                <c:pt idx="1122">
                  <c:v>24.383666666666667</c:v>
                </c:pt>
                <c:pt idx="1123">
                  <c:v>23.965666666666667</c:v>
                </c:pt>
                <c:pt idx="1124">
                  <c:v>23.548666666666666</c:v>
                </c:pt>
                <c:pt idx="1125">
                  <c:v>23.292000000000002</c:v>
                </c:pt>
                <c:pt idx="1126">
                  <c:v>23.195999999999998</c:v>
                </c:pt>
                <c:pt idx="1127">
                  <c:v>23.004000000000001</c:v>
                </c:pt>
                <c:pt idx="1191">
                  <c:v>26.977166666666673</c:v>
                </c:pt>
                <c:pt idx="1192">
                  <c:v>27.353666666666669</c:v>
                </c:pt>
                <c:pt idx="1193">
                  <c:v>27.091333333333335</c:v>
                </c:pt>
                <c:pt idx="1194">
                  <c:v>26.781000000000002</c:v>
                </c:pt>
                <c:pt idx="1195">
                  <c:v>26.422499999999999</c:v>
                </c:pt>
                <c:pt idx="1196">
                  <c:v>26.146000000000001</c:v>
                </c:pt>
                <c:pt idx="1197">
                  <c:v>25.853666666666669</c:v>
                </c:pt>
                <c:pt idx="1198">
                  <c:v>25.561666666666667</c:v>
                </c:pt>
                <c:pt idx="1199">
                  <c:v>25.335166666666666</c:v>
                </c:pt>
                <c:pt idx="1200">
                  <c:v>25.157333333333337</c:v>
                </c:pt>
                <c:pt idx="1201">
                  <c:v>24.866833333333332</c:v>
                </c:pt>
                <c:pt idx="1202">
                  <c:v>24.689499999999999</c:v>
                </c:pt>
                <c:pt idx="1203">
                  <c:v>24.480333333333334</c:v>
                </c:pt>
                <c:pt idx="1204">
                  <c:v>24.302999999999997</c:v>
                </c:pt>
                <c:pt idx="1205">
                  <c:v>24.046000000000003</c:v>
                </c:pt>
                <c:pt idx="1206">
                  <c:v>23.869</c:v>
                </c:pt>
                <c:pt idx="1207">
                  <c:v>24.142166666666668</c:v>
                </c:pt>
                <c:pt idx="1208">
                  <c:v>24.544499999999999</c:v>
                </c:pt>
                <c:pt idx="1209">
                  <c:v>24.931333333333331</c:v>
                </c:pt>
                <c:pt idx="1210">
                  <c:v>25.432166666666664</c:v>
                </c:pt>
                <c:pt idx="1211">
                  <c:v>25.983666666666664</c:v>
                </c:pt>
                <c:pt idx="1212">
                  <c:v>26.764833333333332</c:v>
                </c:pt>
                <c:pt idx="1213">
                  <c:v>27.895833333333332</c:v>
                </c:pt>
                <c:pt idx="1214">
                  <c:v>28.88666666666667</c:v>
                </c:pt>
                <c:pt idx="1215">
                  <c:v>29.402000000000001</c:v>
                </c:pt>
                <c:pt idx="1216">
                  <c:v>29.53533333333333</c:v>
                </c:pt>
                <c:pt idx="1217">
                  <c:v>29.501999999999999</c:v>
                </c:pt>
                <c:pt idx="1218">
                  <c:v>29.65216666666667</c:v>
                </c:pt>
                <c:pt idx="1219">
                  <c:v>29.003166666666669</c:v>
                </c:pt>
                <c:pt idx="1220">
                  <c:v>28.14266666666666</c:v>
                </c:pt>
                <c:pt idx="1221">
                  <c:v>27.304500000000001</c:v>
                </c:pt>
                <c:pt idx="1222">
                  <c:v>26.601666666666663</c:v>
                </c:pt>
                <c:pt idx="1223">
                  <c:v>25.951166666666666</c:v>
                </c:pt>
                <c:pt idx="1224">
                  <c:v>25.367499999999996</c:v>
                </c:pt>
                <c:pt idx="1225">
                  <c:v>24.802499999999998</c:v>
                </c:pt>
                <c:pt idx="1226">
                  <c:v>24.319166666666664</c:v>
                </c:pt>
                <c:pt idx="1227">
                  <c:v>23.869333333333334</c:v>
                </c:pt>
                <c:pt idx="1228">
                  <c:v>23.516500000000004</c:v>
                </c:pt>
                <c:pt idx="1229">
                  <c:v>23.179999999999996</c:v>
                </c:pt>
                <c:pt idx="1230">
                  <c:v>22.876000000000001</c:v>
                </c:pt>
                <c:pt idx="1231">
                  <c:v>22.988166666666668</c:v>
                </c:pt>
                <c:pt idx="1232">
                  <c:v>24.126833333333334</c:v>
                </c:pt>
                <c:pt idx="1233">
                  <c:v>25.643333333333334</c:v>
                </c:pt>
                <c:pt idx="1234">
                  <c:v>27.502333333333336</c:v>
                </c:pt>
                <c:pt idx="1235">
                  <c:v>30.475333333333335</c:v>
                </c:pt>
                <c:pt idx="1236">
                  <c:v>32.155666666666669</c:v>
                </c:pt>
                <c:pt idx="1237">
                  <c:v>33.309000000000005</c:v>
                </c:pt>
                <c:pt idx="1238">
                  <c:v>34.110666666666667</c:v>
                </c:pt>
                <c:pt idx="1239">
                  <c:v>33.936166666666665</c:v>
                </c:pt>
                <c:pt idx="1240">
                  <c:v>33.170166666666667</c:v>
                </c:pt>
                <c:pt idx="1241">
                  <c:v>32.394333333333336</c:v>
                </c:pt>
                <c:pt idx="1242">
                  <c:v>31.353333333333335</c:v>
                </c:pt>
                <c:pt idx="1243">
                  <c:v>30.070999999999998</c:v>
                </c:pt>
                <c:pt idx="1244">
                  <c:v>28.936666666666667</c:v>
                </c:pt>
                <c:pt idx="1245">
                  <c:v>27.797000000000001</c:v>
                </c:pt>
                <c:pt idx="1246">
                  <c:v>26.993500000000001</c:v>
                </c:pt>
                <c:pt idx="1247">
                  <c:v>26.26</c:v>
                </c:pt>
                <c:pt idx="1248">
                  <c:v>25.642833333333332</c:v>
                </c:pt>
                <c:pt idx="1249">
                  <c:v>25.157333333333337</c:v>
                </c:pt>
                <c:pt idx="1250">
                  <c:v>24.738000000000003</c:v>
                </c:pt>
                <c:pt idx="1251">
                  <c:v>24.303166666666669</c:v>
                </c:pt>
                <c:pt idx="1252">
                  <c:v>23.853333333333335</c:v>
                </c:pt>
                <c:pt idx="1253">
                  <c:v>23.500333333333334</c:v>
                </c:pt>
                <c:pt idx="1254">
                  <c:v>23.132000000000001</c:v>
                </c:pt>
                <c:pt idx="1255">
                  <c:v>23.19616666666667</c:v>
                </c:pt>
                <c:pt idx="1256">
                  <c:v>24.771166666666669</c:v>
                </c:pt>
                <c:pt idx="1257">
                  <c:v>27.060333333333336</c:v>
                </c:pt>
                <c:pt idx="1258">
                  <c:v>29.421000000000003</c:v>
                </c:pt>
                <c:pt idx="1259">
                  <c:v>31.6615</c:v>
                </c:pt>
                <c:pt idx="1260">
                  <c:v>33.658666666666669</c:v>
                </c:pt>
                <c:pt idx="1261">
                  <c:v>35.027000000000001</c:v>
                </c:pt>
                <c:pt idx="1262">
                  <c:v>35.666833333333336</c:v>
                </c:pt>
                <c:pt idx="1263">
                  <c:v>35.205000000000005</c:v>
                </c:pt>
                <c:pt idx="1264">
                  <c:v>34.268499999999996</c:v>
                </c:pt>
                <c:pt idx="1265">
                  <c:v>32.808833333333332</c:v>
                </c:pt>
                <c:pt idx="1266">
                  <c:v>30.981333333333339</c:v>
                </c:pt>
                <c:pt idx="1267">
                  <c:v>29.319666666666667</c:v>
                </c:pt>
                <c:pt idx="1268">
                  <c:v>27.895999999999997</c:v>
                </c:pt>
                <c:pt idx="1269">
                  <c:v>26.748666666666665</c:v>
                </c:pt>
                <c:pt idx="1270">
                  <c:v>25.691500000000005</c:v>
                </c:pt>
                <c:pt idx="1271">
                  <c:v>24.7865</c:v>
                </c:pt>
                <c:pt idx="1272">
                  <c:v>24.029833333333332</c:v>
                </c:pt>
                <c:pt idx="1273">
                  <c:v>23.340166666666665</c:v>
                </c:pt>
                <c:pt idx="1274">
                  <c:v>22.828333333333333</c:v>
                </c:pt>
                <c:pt idx="1275">
                  <c:v>22.397166666666667</c:v>
                </c:pt>
                <c:pt idx="1276">
                  <c:v>21.998499999999996</c:v>
                </c:pt>
                <c:pt idx="1277">
                  <c:v>21.632500000000004</c:v>
                </c:pt>
                <c:pt idx="1278">
                  <c:v>21.298166666666667</c:v>
                </c:pt>
                <c:pt idx="1279">
                  <c:v>21.648500000000002</c:v>
                </c:pt>
                <c:pt idx="1280">
                  <c:v>23.935166666666664</c:v>
                </c:pt>
                <c:pt idx="1281">
                  <c:v>27.405833333333334</c:v>
                </c:pt>
                <c:pt idx="1282">
                  <c:v>30.781499999999998</c:v>
                </c:pt>
                <c:pt idx="1283">
                  <c:v>33.923166666666667</c:v>
                </c:pt>
                <c:pt idx="1284">
                  <c:v>35.848500000000001</c:v>
                </c:pt>
                <c:pt idx="1285">
                  <c:v>37.110166666666665</c:v>
                </c:pt>
                <c:pt idx="1286">
                  <c:v>37.037166666666671</c:v>
                </c:pt>
                <c:pt idx="1287">
                  <c:v>34.840833333333336</c:v>
                </c:pt>
                <c:pt idx="1288">
                  <c:v>31.254000000000001</c:v>
                </c:pt>
                <c:pt idx="1289">
                  <c:v>29.020500000000002</c:v>
                </c:pt>
                <c:pt idx="1290">
                  <c:v>27.125</c:v>
                </c:pt>
                <c:pt idx="1291">
                  <c:v>25.546000000000003</c:v>
                </c:pt>
                <c:pt idx="1292">
                  <c:v>24.287333333333333</c:v>
                </c:pt>
                <c:pt idx="1293">
                  <c:v>23.308333333333337</c:v>
                </c:pt>
                <c:pt idx="1294">
                  <c:v>22.604833333333335</c:v>
                </c:pt>
                <c:pt idx="1295">
                  <c:v>21.584666666666667</c:v>
                </c:pt>
                <c:pt idx="1296">
                  <c:v>21.075333333333337</c:v>
                </c:pt>
                <c:pt idx="1297">
                  <c:v>20.424166666666668</c:v>
                </c:pt>
                <c:pt idx="1298">
                  <c:v>19.519666666666669</c:v>
                </c:pt>
                <c:pt idx="1299">
                  <c:v>18.7745</c:v>
                </c:pt>
                <c:pt idx="1300">
                  <c:v>18.23566666666667</c:v>
                </c:pt>
                <c:pt idx="1301">
                  <c:v>17.855</c:v>
                </c:pt>
                <c:pt idx="1302">
                  <c:v>17.997666666666671</c:v>
                </c:pt>
                <c:pt idx="1303">
                  <c:v>21.643166666666669</c:v>
                </c:pt>
                <c:pt idx="1304">
                  <c:v>34.002666666666663</c:v>
                </c:pt>
                <c:pt idx="1305">
                  <c:v>42.144833333333338</c:v>
                </c:pt>
                <c:pt idx="1306">
                  <c:v>45.370000000000005</c:v>
                </c:pt>
                <c:pt idx="1307">
                  <c:v>47.130333333333333</c:v>
                </c:pt>
                <c:pt idx="1308">
                  <c:v>45.917833333333334</c:v>
                </c:pt>
                <c:pt idx="1309">
                  <c:v>41.886333333333333</c:v>
                </c:pt>
                <c:pt idx="1310">
                  <c:v>40.058</c:v>
                </c:pt>
                <c:pt idx="1311">
                  <c:v>34.542833333333327</c:v>
                </c:pt>
                <c:pt idx="1312">
                  <c:v>29.941166666666664</c:v>
                </c:pt>
                <c:pt idx="1313">
                  <c:v>25.631833333333333</c:v>
                </c:pt>
                <c:pt idx="1314">
                  <c:v>23.132166666666667</c:v>
                </c:pt>
                <c:pt idx="1315">
                  <c:v>22.0625</c:v>
                </c:pt>
                <c:pt idx="1316">
                  <c:v>21.123166666666666</c:v>
                </c:pt>
                <c:pt idx="1317">
                  <c:v>20.249500000000001</c:v>
                </c:pt>
                <c:pt idx="1318">
                  <c:v>19.598833333333335</c:v>
                </c:pt>
                <c:pt idx="1319">
                  <c:v>19.139166666666664</c:v>
                </c:pt>
                <c:pt idx="1359">
                  <c:v>29.35166666666667</c:v>
                </c:pt>
                <c:pt idx="1360">
                  <c:v>28.506</c:v>
                </c:pt>
                <c:pt idx="1361">
                  <c:v>27.239333333333335</c:v>
                </c:pt>
                <c:pt idx="1362">
                  <c:v>25.983666666666668</c:v>
                </c:pt>
                <c:pt idx="1363">
                  <c:v>24.689833333333336</c:v>
                </c:pt>
                <c:pt idx="1364">
                  <c:v>23.628833333333336</c:v>
                </c:pt>
                <c:pt idx="1365">
                  <c:v>22.844333333333335</c:v>
                </c:pt>
                <c:pt idx="1366">
                  <c:v>22.189833333333336</c:v>
                </c:pt>
                <c:pt idx="1367">
                  <c:v>21.425666666666668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D-4622-B65C-3B498BAFD87E}"/>
            </c:ext>
          </c:extLst>
        </c:ser>
        <c:ser>
          <c:idx val="1"/>
          <c:order val="1"/>
          <c:tx>
            <c:strRef>
              <c:f>P!$C$6:$C$7</c:f>
              <c:strCache>
                <c:ptCount val="1"/>
                <c:pt idx="0">
                  <c:v>Terrestrial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P!$A$8:$A$1435</c:f>
              <c:multiLvlStrCache>
                <c:ptCount val="1368"/>
                <c:lvl>
                  <c:pt idx="0">
                    <c:v>12 AM</c:v>
                  </c:pt>
                  <c:pt idx="1">
                    <c:v>1 AM</c:v>
                  </c:pt>
                  <c:pt idx="2">
                    <c:v>2 AM</c:v>
                  </c:pt>
                  <c:pt idx="3">
                    <c:v>3 AM</c:v>
                  </c:pt>
                  <c:pt idx="4">
                    <c:v>4 AM</c:v>
                  </c:pt>
                  <c:pt idx="5">
                    <c:v>5 AM</c:v>
                  </c:pt>
                  <c:pt idx="6">
                    <c:v>6 AM</c:v>
                  </c:pt>
                  <c:pt idx="7">
                    <c:v>7 AM</c:v>
                  </c:pt>
                  <c:pt idx="8">
                    <c:v>8 AM</c:v>
                  </c:pt>
                  <c:pt idx="9">
                    <c:v>9 AM</c:v>
                  </c:pt>
                  <c:pt idx="10">
                    <c:v>10 AM</c:v>
                  </c:pt>
                  <c:pt idx="11">
                    <c:v>11 AM</c:v>
                  </c:pt>
                  <c:pt idx="12">
                    <c:v>12 PM</c:v>
                  </c:pt>
                  <c:pt idx="13">
                    <c:v>1 PM</c:v>
                  </c:pt>
                  <c:pt idx="14">
                    <c:v>2 PM</c:v>
                  </c:pt>
                  <c:pt idx="15">
                    <c:v>3 PM</c:v>
                  </c:pt>
                  <c:pt idx="16">
                    <c:v>4 PM</c:v>
                  </c:pt>
                  <c:pt idx="17">
                    <c:v>5 PM</c:v>
                  </c:pt>
                  <c:pt idx="18">
                    <c:v>6 PM</c:v>
                  </c:pt>
                  <c:pt idx="19">
                    <c:v>7 PM</c:v>
                  </c:pt>
                  <c:pt idx="20">
                    <c:v>8 PM</c:v>
                  </c:pt>
                  <c:pt idx="21">
                    <c:v>9 PM</c:v>
                  </c:pt>
                  <c:pt idx="22">
                    <c:v>10 PM</c:v>
                  </c:pt>
                  <c:pt idx="23">
                    <c:v>11 PM</c:v>
                  </c:pt>
                  <c:pt idx="24">
                    <c:v>12 AM</c:v>
                  </c:pt>
                  <c:pt idx="25">
                    <c:v>1 AM</c:v>
                  </c:pt>
                  <c:pt idx="26">
                    <c:v>2 AM</c:v>
                  </c:pt>
                  <c:pt idx="27">
                    <c:v>3 AM</c:v>
                  </c:pt>
                  <c:pt idx="28">
                    <c:v>4 AM</c:v>
                  </c:pt>
                  <c:pt idx="29">
                    <c:v>5 AM</c:v>
                  </c:pt>
                  <c:pt idx="30">
                    <c:v>6 AM</c:v>
                  </c:pt>
                  <c:pt idx="31">
                    <c:v>7 AM</c:v>
                  </c:pt>
                  <c:pt idx="32">
                    <c:v>8 AM</c:v>
                  </c:pt>
                  <c:pt idx="33">
                    <c:v>9 AM</c:v>
                  </c:pt>
                  <c:pt idx="34">
                    <c:v>10 AM</c:v>
                  </c:pt>
                  <c:pt idx="35">
                    <c:v>11 AM</c:v>
                  </c:pt>
                  <c:pt idx="36">
                    <c:v>12 PM</c:v>
                  </c:pt>
                  <c:pt idx="37">
                    <c:v>1 PM</c:v>
                  </c:pt>
                  <c:pt idx="38">
                    <c:v>2 PM</c:v>
                  </c:pt>
                  <c:pt idx="39">
                    <c:v>3 PM</c:v>
                  </c:pt>
                  <c:pt idx="40">
                    <c:v>4 PM</c:v>
                  </c:pt>
                  <c:pt idx="41">
                    <c:v>5 PM</c:v>
                  </c:pt>
                  <c:pt idx="42">
                    <c:v>6 PM</c:v>
                  </c:pt>
                  <c:pt idx="43">
                    <c:v>7 PM</c:v>
                  </c:pt>
                  <c:pt idx="44">
                    <c:v>8 PM</c:v>
                  </c:pt>
                  <c:pt idx="45">
                    <c:v>9 PM</c:v>
                  </c:pt>
                  <c:pt idx="46">
                    <c:v>10 PM</c:v>
                  </c:pt>
                  <c:pt idx="47">
                    <c:v>11 PM</c:v>
                  </c:pt>
                  <c:pt idx="48">
                    <c:v>12 AM</c:v>
                  </c:pt>
                  <c:pt idx="49">
                    <c:v>1 AM</c:v>
                  </c:pt>
                  <c:pt idx="50">
                    <c:v>2 AM</c:v>
                  </c:pt>
                  <c:pt idx="51">
                    <c:v>3 AM</c:v>
                  </c:pt>
                  <c:pt idx="52">
                    <c:v>4 AM</c:v>
                  </c:pt>
                  <c:pt idx="53">
                    <c:v>5 AM</c:v>
                  </c:pt>
                  <c:pt idx="54">
                    <c:v>6 AM</c:v>
                  </c:pt>
                  <c:pt idx="55">
                    <c:v>7 AM</c:v>
                  </c:pt>
                  <c:pt idx="56">
                    <c:v>8 AM</c:v>
                  </c:pt>
                  <c:pt idx="57">
                    <c:v>9 AM</c:v>
                  </c:pt>
                  <c:pt idx="58">
                    <c:v>10 AM</c:v>
                  </c:pt>
                  <c:pt idx="59">
                    <c:v>11 AM</c:v>
                  </c:pt>
                  <c:pt idx="60">
                    <c:v>12 PM</c:v>
                  </c:pt>
                  <c:pt idx="61">
                    <c:v>1 PM</c:v>
                  </c:pt>
                  <c:pt idx="62">
                    <c:v>2 PM</c:v>
                  </c:pt>
                  <c:pt idx="63">
                    <c:v>3 PM</c:v>
                  </c:pt>
                  <c:pt idx="64">
                    <c:v>4 PM</c:v>
                  </c:pt>
                  <c:pt idx="65">
                    <c:v>5 PM</c:v>
                  </c:pt>
                  <c:pt idx="66">
                    <c:v>6 PM</c:v>
                  </c:pt>
                  <c:pt idx="67">
                    <c:v>7 PM</c:v>
                  </c:pt>
                  <c:pt idx="68">
                    <c:v>8 PM</c:v>
                  </c:pt>
                  <c:pt idx="69">
                    <c:v>9 PM</c:v>
                  </c:pt>
                  <c:pt idx="70">
                    <c:v>10 PM</c:v>
                  </c:pt>
                  <c:pt idx="71">
                    <c:v>11 PM</c:v>
                  </c:pt>
                  <c:pt idx="72">
                    <c:v>12 AM</c:v>
                  </c:pt>
                  <c:pt idx="73">
                    <c:v>1 AM</c:v>
                  </c:pt>
                  <c:pt idx="74">
                    <c:v>2 AM</c:v>
                  </c:pt>
                  <c:pt idx="75">
                    <c:v>3 AM</c:v>
                  </c:pt>
                  <c:pt idx="76">
                    <c:v>4 AM</c:v>
                  </c:pt>
                  <c:pt idx="77">
                    <c:v>5 AM</c:v>
                  </c:pt>
                  <c:pt idx="78">
                    <c:v>6 AM</c:v>
                  </c:pt>
                  <c:pt idx="79">
                    <c:v>7 AM</c:v>
                  </c:pt>
                  <c:pt idx="80">
                    <c:v>8 AM</c:v>
                  </c:pt>
                  <c:pt idx="81">
                    <c:v>9 AM</c:v>
                  </c:pt>
                  <c:pt idx="82">
                    <c:v>10 AM</c:v>
                  </c:pt>
                  <c:pt idx="83">
                    <c:v>11 AM</c:v>
                  </c:pt>
                  <c:pt idx="84">
                    <c:v>12 PM</c:v>
                  </c:pt>
                  <c:pt idx="85">
                    <c:v>1 PM</c:v>
                  </c:pt>
                  <c:pt idx="86">
                    <c:v>2 PM</c:v>
                  </c:pt>
                  <c:pt idx="87">
                    <c:v>3 PM</c:v>
                  </c:pt>
                  <c:pt idx="88">
                    <c:v>4 PM</c:v>
                  </c:pt>
                  <c:pt idx="89">
                    <c:v>5 PM</c:v>
                  </c:pt>
                  <c:pt idx="90">
                    <c:v>6 PM</c:v>
                  </c:pt>
                  <c:pt idx="91">
                    <c:v>7 PM</c:v>
                  </c:pt>
                  <c:pt idx="92">
                    <c:v>8 PM</c:v>
                  </c:pt>
                  <c:pt idx="93">
                    <c:v>9 PM</c:v>
                  </c:pt>
                  <c:pt idx="94">
                    <c:v>10 PM</c:v>
                  </c:pt>
                  <c:pt idx="95">
                    <c:v>11 PM</c:v>
                  </c:pt>
                  <c:pt idx="96">
                    <c:v>12 AM</c:v>
                  </c:pt>
                  <c:pt idx="97">
                    <c:v>1 AM</c:v>
                  </c:pt>
                  <c:pt idx="98">
                    <c:v>2 AM</c:v>
                  </c:pt>
                  <c:pt idx="99">
                    <c:v>3 AM</c:v>
                  </c:pt>
                  <c:pt idx="100">
                    <c:v>4 AM</c:v>
                  </c:pt>
                  <c:pt idx="101">
                    <c:v>5 AM</c:v>
                  </c:pt>
                  <c:pt idx="102">
                    <c:v>6 AM</c:v>
                  </c:pt>
                  <c:pt idx="103">
                    <c:v>7 AM</c:v>
                  </c:pt>
                  <c:pt idx="104">
                    <c:v>8 AM</c:v>
                  </c:pt>
                  <c:pt idx="105">
                    <c:v>9 AM</c:v>
                  </c:pt>
                  <c:pt idx="106">
                    <c:v>10 AM</c:v>
                  </c:pt>
                  <c:pt idx="107">
                    <c:v>11 AM</c:v>
                  </c:pt>
                  <c:pt idx="108">
                    <c:v>12 PM</c:v>
                  </c:pt>
                  <c:pt idx="109">
                    <c:v>1 PM</c:v>
                  </c:pt>
                  <c:pt idx="110">
                    <c:v>2 PM</c:v>
                  </c:pt>
                  <c:pt idx="111">
                    <c:v>3 PM</c:v>
                  </c:pt>
                  <c:pt idx="112">
                    <c:v>4 PM</c:v>
                  </c:pt>
                  <c:pt idx="113">
                    <c:v>5 PM</c:v>
                  </c:pt>
                  <c:pt idx="114">
                    <c:v>6 PM</c:v>
                  </c:pt>
                  <c:pt idx="115">
                    <c:v>7 PM</c:v>
                  </c:pt>
                  <c:pt idx="116">
                    <c:v>8 PM</c:v>
                  </c:pt>
                  <c:pt idx="117">
                    <c:v>9 PM</c:v>
                  </c:pt>
                  <c:pt idx="118">
                    <c:v>10 PM</c:v>
                  </c:pt>
                  <c:pt idx="119">
                    <c:v>11 PM</c:v>
                  </c:pt>
                  <c:pt idx="120">
                    <c:v>12 AM</c:v>
                  </c:pt>
                  <c:pt idx="121">
                    <c:v>1 AM</c:v>
                  </c:pt>
                  <c:pt idx="122">
                    <c:v>2 AM</c:v>
                  </c:pt>
                  <c:pt idx="123">
                    <c:v>3 AM</c:v>
                  </c:pt>
                  <c:pt idx="124">
                    <c:v>4 AM</c:v>
                  </c:pt>
                  <c:pt idx="125">
                    <c:v>5 AM</c:v>
                  </c:pt>
                  <c:pt idx="126">
                    <c:v>6 AM</c:v>
                  </c:pt>
                  <c:pt idx="127">
                    <c:v>7 AM</c:v>
                  </c:pt>
                  <c:pt idx="128">
                    <c:v>8 AM</c:v>
                  </c:pt>
                  <c:pt idx="129">
                    <c:v>9 AM</c:v>
                  </c:pt>
                  <c:pt idx="130">
                    <c:v>10 AM</c:v>
                  </c:pt>
                  <c:pt idx="131">
                    <c:v>11 AM</c:v>
                  </c:pt>
                  <c:pt idx="132">
                    <c:v>12 PM</c:v>
                  </c:pt>
                  <c:pt idx="133">
                    <c:v>1 PM</c:v>
                  </c:pt>
                  <c:pt idx="134">
                    <c:v>2 PM</c:v>
                  </c:pt>
                  <c:pt idx="135">
                    <c:v>3 PM</c:v>
                  </c:pt>
                  <c:pt idx="136">
                    <c:v>4 PM</c:v>
                  </c:pt>
                  <c:pt idx="137">
                    <c:v>5 PM</c:v>
                  </c:pt>
                  <c:pt idx="138">
                    <c:v>6 PM</c:v>
                  </c:pt>
                  <c:pt idx="139">
                    <c:v>7 PM</c:v>
                  </c:pt>
                  <c:pt idx="140">
                    <c:v>8 PM</c:v>
                  </c:pt>
                  <c:pt idx="141">
                    <c:v>9 PM</c:v>
                  </c:pt>
                  <c:pt idx="142">
                    <c:v>10 PM</c:v>
                  </c:pt>
                  <c:pt idx="143">
                    <c:v>11 PM</c:v>
                  </c:pt>
                  <c:pt idx="144">
                    <c:v>12 AM</c:v>
                  </c:pt>
                  <c:pt idx="145">
                    <c:v>1 AM</c:v>
                  </c:pt>
                  <c:pt idx="146">
                    <c:v>2 AM</c:v>
                  </c:pt>
                  <c:pt idx="147">
                    <c:v>3 AM</c:v>
                  </c:pt>
                  <c:pt idx="148">
                    <c:v>4 AM</c:v>
                  </c:pt>
                  <c:pt idx="149">
                    <c:v>5 AM</c:v>
                  </c:pt>
                  <c:pt idx="150">
                    <c:v>6 AM</c:v>
                  </c:pt>
                  <c:pt idx="151">
                    <c:v>7 AM</c:v>
                  </c:pt>
                  <c:pt idx="152">
                    <c:v>8 AM</c:v>
                  </c:pt>
                  <c:pt idx="153">
                    <c:v>9 AM</c:v>
                  </c:pt>
                  <c:pt idx="154">
                    <c:v>10 AM</c:v>
                  </c:pt>
                  <c:pt idx="155">
                    <c:v>11 AM</c:v>
                  </c:pt>
                  <c:pt idx="156">
                    <c:v>12 PM</c:v>
                  </c:pt>
                  <c:pt idx="157">
                    <c:v>1 PM</c:v>
                  </c:pt>
                  <c:pt idx="158">
                    <c:v>2 PM</c:v>
                  </c:pt>
                  <c:pt idx="159">
                    <c:v>3 PM</c:v>
                  </c:pt>
                  <c:pt idx="160">
                    <c:v>4 PM</c:v>
                  </c:pt>
                  <c:pt idx="161">
                    <c:v>5 PM</c:v>
                  </c:pt>
                  <c:pt idx="162">
                    <c:v>6 PM</c:v>
                  </c:pt>
                  <c:pt idx="163">
                    <c:v>7 PM</c:v>
                  </c:pt>
                  <c:pt idx="164">
                    <c:v>8 PM</c:v>
                  </c:pt>
                  <c:pt idx="165">
                    <c:v>9 PM</c:v>
                  </c:pt>
                  <c:pt idx="166">
                    <c:v>10 PM</c:v>
                  </c:pt>
                  <c:pt idx="167">
                    <c:v>11 PM</c:v>
                  </c:pt>
                  <c:pt idx="168">
                    <c:v>12 AM</c:v>
                  </c:pt>
                  <c:pt idx="169">
                    <c:v>1 AM</c:v>
                  </c:pt>
                  <c:pt idx="170">
                    <c:v>2 AM</c:v>
                  </c:pt>
                  <c:pt idx="171">
                    <c:v>3 AM</c:v>
                  </c:pt>
                  <c:pt idx="172">
                    <c:v>4 AM</c:v>
                  </c:pt>
                  <c:pt idx="173">
                    <c:v>5 AM</c:v>
                  </c:pt>
                  <c:pt idx="174">
                    <c:v>6 AM</c:v>
                  </c:pt>
                  <c:pt idx="175">
                    <c:v>7 AM</c:v>
                  </c:pt>
                  <c:pt idx="176">
                    <c:v>8 AM</c:v>
                  </c:pt>
                  <c:pt idx="177">
                    <c:v>9 AM</c:v>
                  </c:pt>
                  <c:pt idx="178">
                    <c:v>10 AM</c:v>
                  </c:pt>
                  <c:pt idx="179">
                    <c:v>11 AM</c:v>
                  </c:pt>
                  <c:pt idx="180">
                    <c:v>12 PM</c:v>
                  </c:pt>
                  <c:pt idx="181">
                    <c:v>1 PM</c:v>
                  </c:pt>
                  <c:pt idx="182">
                    <c:v>2 PM</c:v>
                  </c:pt>
                  <c:pt idx="183">
                    <c:v>3 PM</c:v>
                  </c:pt>
                  <c:pt idx="184">
                    <c:v>4 PM</c:v>
                  </c:pt>
                  <c:pt idx="185">
                    <c:v>5 PM</c:v>
                  </c:pt>
                  <c:pt idx="186">
                    <c:v>6 PM</c:v>
                  </c:pt>
                  <c:pt idx="187">
                    <c:v>7 PM</c:v>
                  </c:pt>
                  <c:pt idx="188">
                    <c:v>8 PM</c:v>
                  </c:pt>
                  <c:pt idx="189">
                    <c:v>9 PM</c:v>
                  </c:pt>
                  <c:pt idx="190">
                    <c:v>10 PM</c:v>
                  </c:pt>
                  <c:pt idx="191">
                    <c:v>11 PM</c:v>
                  </c:pt>
                  <c:pt idx="192">
                    <c:v>12 AM</c:v>
                  </c:pt>
                  <c:pt idx="193">
                    <c:v>1 AM</c:v>
                  </c:pt>
                  <c:pt idx="194">
                    <c:v>2 AM</c:v>
                  </c:pt>
                  <c:pt idx="195">
                    <c:v>3 AM</c:v>
                  </c:pt>
                  <c:pt idx="196">
                    <c:v>4 AM</c:v>
                  </c:pt>
                  <c:pt idx="197">
                    <c:v>5 AM</c:v>
                  </c:pt>
                  <c:pt idx="198">
                    <c:v>6 AM</c:v>
                  </c:pt>
                  <c:pt idx="199">
                    <c:v>7 AM</c:v>
                  </c:pt>
                  <c:pt idx="200">
                    <c:v>8 AM</c:v>
                  </c:pt>
                  <c:pt idx="201">
                    <c:v>9 AM</c:v>
                  </c:pt>
                  <c:pt idx="202">
                    <c:v>10 AM</c:v>
                  </c:pt>
                  <c:pt idx="203">
                    <c:v>11 AM</c:v>
                  </c:pt>
                  <c:pt idx="204">
                    <c:v>12 PM</c:v>
                  </c:pt>
                  <c:pt idx="205">
                    <c:v>1 PM</c:v>
                  </c:pt>
                  <c:pt idx="206">
                    <c:v>2 PM</c:v>
                  </c:pt>
                  <c:pt idx="207">
                    <c:v>3 PM</c:v>
                  </c:pt>
                  <c:pt idx="208">
                    <c:v>4 PM</c:v>
                  </c:pt>
                  <c:pt idx="209">
                    <c:v>5 PM</c:v>
                  </c:pt>
                  <c:pt idx="210">
                    <c:v>6 PM</c:v>
                  </c:pt>
                  <c:pt idx="211">
                    <c:v>7 PM</c:v>
                  </c:pt>
                  <c:pt idx="212">
                    <c:v>8 PM</c:v>
                  </c:pt>
                  <c:pt idx="213">
                    <c:v>9 PM</c:v>
                  </c:pt>
                  <c:pt idx="214">
                    <c:v>10 PM</c:v>
                  </c:pt>
                  <c:pt idx="215">
                    <c:v>11 PM</c:v>
                  </c:pt>
                  <c:pt idx="216">
                    <c:v>12 AM</c:v>
                  </c:pt>
                  <c:pt idx="217">
                    <c:v>1 AM</c:v>
                  </c:pt>
                  <c:pt idx="218">
                    <c:v>2 AM</c:v>
                  </c:pt>
                  <c:pt idx="219">
                    <c:v>3 AM</c:v>
                  </c:pt>
                  <c:pt idx="220">
                    <c:v>4 AM</c:v>
                  </c:pt>
                  <c:pt idx="221">
                    <c:v>5 AM</c:v>
                  </c:pt>
                  <c:pt idx="222">
                    <c:v>6 AM</c:v>
                  </c:pt>
                  <c:pt idx="223">
                    <c:v>7 AM</c:v>
                  </c:pt>
                  <c:pt idx="224">
                    <c:v>8 AM</c:v>
                  </c:pt>
                  <c:pt idx="225">
                    <c:v>9 AM</c:v>
                  </c:pt>
                  <c:pt idx="226">
                    <c:v>10 AM</c:v>
                  </c:pt>
                  <c:pt idx="227">
                    <c:v>11 AM</c:v>
                  </c:pt>
                  <c:pt idx="228">
                    <c:v>12 PM</c:v>
                  </c:pt>
                  <c:pt idx="229">
                    <c:v>1 PM</c:v>
                  </c:pt>
                  <c:pt idx="230">
                    <c:v>2 PM</c:v>
                  </c:pt>
                  <c:pt idx="231">
                    <c:v>3 PM</c:v>
                  </c:pt>
                  <c:pt idx="232">
                    <c:v>4 PM</c:v>
                  </c:pt>
                  <c:pt idx="233">
                    <c:v>5 PM</c:v>
                  </c:pt>
                  <c:pt idx="234">
                    <c:v>6 PM</c:v>
                  </c:pt>
                  <c:pt idx="235">
                    <c:v>7 PM</c:v>
                  </c:pt>
                  <c:pt idx="236">
                    <c:v>8 PM</c:v>
                  </c:pt>
                  <c:pt idx="237">
                    <c:v>9 PM</c:v>
                  </c:pt>
                  <c:pt idx="238">
                    <c:v>10 PM</c:v>
                  </c:pt>
                  <c:pt idx="239">
                    <c:v>11 PM</c:v>
                  </c:pt>
                  <c:pt idx="240">
                    <c:v>12 AM</c:v>
                  </c:pt>
                  <c:pt idx="241">
                    <c:v>1 AM</c:v>
                  </c:pt>
                  <c:pt idx="242">
                    <c:v>2 AM</c:v>
                  </c:pt>
                  <c:pt idx="243">
                    <c:v>3 AM</c:v>
                  </c:pt>
                  <c:pt idx="244">
                    <c:v>4 AM</c:v>
                  </c:pt>
                  <c:pt idx="245">
                    <c:v>5 AM</c:v>
                  </c:pt>
                  <c:pt idx="246">
                    <c:v>6 AM</c:v>
                  </c:pt>
                  <c:pt idx="247">
                    <c:v>7 AM</c:v>
                  </c:pt>
                  <c:pt idx="248">
                    <c:v>8 AM</c:v>
                  </c:pt>
                  <c:pt idx="249">
                    <c:v>9 AM</c:v>
                  </c:pt>
                  <c:pt idx="250">
                    <c:v>10 AM</c:v>
                  </c:pt>
                  <c:pt idx="251">
                    <c:v>11 AM</c:v>
                  </c:pt>
                  <c:pt idx="252">
                    <c:v>12 PM</c:v>
                  </c:pt>
                  <c:pt idx="253">
                    <c:v>1 PM</c:v>
                  </c:pt>
                  <c:pt idx="254">
                    <c:v>2 PM</c:v>
                  </c:pt>
                  <c:pt idx="255">
                    <c:v>3 PM</c:v>
                  </c:pt>
                  <c:pt idx="256">
                    <c:v>4 PM</c:v>
                  </c:pt>
                  <c:pt idx="257">
                    <c:v>5 PM</c:v>
                  </c:pt>
                  <c:pt idx="258">
                    <c:v>6 PM</c:v>
                  </c:pt>
                  <c:pt idx="259">
                    <c:v>7 PM</c:v>
                  </c:pt>
                  <c:pt idx="260">
                    <c:v>8 PM</c:v>
                  </c:pt>
                  <c:pt idx="261">
                    <c:v>9 PM</c:v>
                  </c:pt>
                  <c:pt idx="262">
                    <c:v>10 PM</c:v>
                  </c:pt>
                  <c:pt idx="263">
                    <c:v>11 PM</c:v>
                  </c:pt>
                  <c:pt idx="264">
                    <c:v>12 AM</c:v>
                  </c:pt>
                  <c:pt idx="265">
                    <c:v>1 AM</c:v>
                  </c:pt>
                  <c:pt idx="266">
                    <c:v>2 AM</c:v>
                  </c:pt>
                  <c:pt idx="267">
                    <c:v>3 AM</c:v>
                  </c:pt>
                  <c:pt idx="268">
                    <c:v>4 AM</c:v>
                  </c:pt>
                  <c:pt idx="269">
                    <c:v>5 AM</c:v>
                  </c:pt>
                  <c:pt idx="270">
                    <c:v>6 AM</c:v>
                  </c:pt>
                  <c:pt idx="271">
                    <c:v>7 AM</c:v>
                  </c:pt>
                  <c:pt idx="272">
                    <c:v>8 AM</c:v>
                  </c:pt>
                  <c:pt idx="273">
                    <c:v>9 AM</c:v>
                  </c:pt>
                  <c:pt idx="274">
                    <c:v>10 AM</c:v>
                  </c:pt>
                  <c:pt idx="275">
                    <c:v>11 AM</c:v>
                  </c:pt>
                  <c:pt idx="276">
                    <c:v>12 PM</c:v>
                  </c:pt>
                  <c:pt idx="277">
                    <c:v>1 PM</c:v>
                  </c:pt>
                  <c:pt idx="278">
                    <c:v>2 PM</c:v>
                  </c:pt>
                  <c:pt idx="279">
                    <c:v>3 PM</c:v>
                  </c:pt>
                  <c:pt idx="280">
                    <c:v>4 PM</c:v>
                  </c:pt>
                  <c:pt idx="281">
                    <c:v>5 PM</c:v>
                  </c:pt>
                  <c:pt idx="282">
                    <c:v>6 PM</c:v>
                  </c:pt>
                  <c:pt idx="283">
                    <c:v>7 PM</c:v>
                  </c:pt>
                  <c:pt idx="284">
                    <c:v>8 PM</c:v>
                  </c:pt>
                  <c:pt idx="285">
                    <c:v>9 PM</c:v>
                  </c:pt>
                  <c:pt idx="286">
                    <c:v>10 PM</c:v>
                  </c:pt>
                  <c:pt idx="287">
                    <c:v>11 PM</c:v>
                  </c:pt>
                  <c:pt idx="288">
                    <c:v>12 AM</c:v>
                  </c:pt>
                  <c:pt idx="289">
                    <c:v>1 AM</c:v>
                  </c:pt>
                  <c:pt idx="290">
                    <c:v>2 AM</c:v>
                  </c:pt>
                  <c:pt idx="291">
                    <c:v>3 AM</c:v>
                  </c:pt>
                  <c:pt idx="292">
                    <c:v>4 AM</c:v>
                  </c:pt>
                  <c:pt idx="293">
                    <c:v>5 AM</c:v>
                  </c:pt>
                  <c:pt idx="294">
                    <c:v>6 AM</c:v>
                  </c:pt>
                  <c:pt idx="295">
                    <c:v>7 AM</c:v>
                  </c:pt>
                  <c:pt idx="296">
                    <c:v>8 AM</c:v>
                  </c:pt>
                  <c:pt idx="297">
                    <c:v>9 AM</c:v>
                  </c:pt>
                  <c:pt idx="298">
                    <c:v>10 AM</c:v>
                  </c:pt>
                  <c:pt idx="299">
                    <c:v>11 AM</c:v>
                  </c:pt>
                  <c:pt idx="300">
                    <c:v>12 PM</c:v>
                  </c:pt>
                  <c:pt idx="301">
                    <c:v>1 PM</c:v>
                  </c:pt>
                  <c:pt idx="302">
                    <c:v>2 PM</c:v>
                  </c:pt>
                  <c:pt idx="303">
                    <c:v>3 PM</c:v>
                  </c:pt>
                  <c:pt idx="304">
                    <c:v>4 PM</c:v>
                  </c:pt>
                  <c:pt idx="305">
                    <c:v>5 PM</c:v>
                  </c:pt>
                  <c:pt idx="306">
                    <c:v>6 PM</c:v>
                  </c:pt>
                  <c:pt idx="307">
                    <c:v>7 PM</c:v>
                  </c:pt>
                  <c:pt idx="308">
                    <c:v>8 PM</c:v>
                  </c:pt>
                  <c:pt idx="309">
                    <c:v>9 PM</c:v>
                  </c:pt>
                  <c:pt idx="310">
                    <c:v>10 PM</c:v>
                  </c:pt>
                  <c:pt idx="311">
                    <c:v>11 PM</c:v>
                  </c:pt>
                  <c:pt idx="312">
                    <c:v>12 AM</c:v>
                  </c:pt>
                  <c:pt idx="313">
                    <c:v>1 AM</c:v>
                  </c:pt>
                  <c:pt idx="314">
                    <c:v>2 AM</c:v>
                  </c:pt>
                  <c:pt idx="315">
                    <c:v>3 AM</c:v>
                  </c:pt>
                  <c:pt idx="316">
                    <c:v>4 AM</c:v>
                  </c:pt>
                  <c:pt idx="317">
                    <c:v>5 AM</c:v>
                  </c:pt>
                  <c:pt idx="318">
                    <c:v>6 AM</c:v>
                  </c:pt>
                  <c:pt idx="319">
                    <c:v>7 AM</c:v>
                  </c:pt>
                  <c:pt idx="320">
                    <c:v>8 AM</c:v>
                  </c:pt>
                  <c:pt idx="321">
                    <c:v>9 AM</c:v>
                  </c:pt>
                  <c:pt idx="322">
                    <c:v>10 AM</c:v>
                  </c:pt>
                  <c:pt idx="323">
                    <c:v>11 AM</c:v>
                  </c:pt>
                  <c:pt idx="324">
                    <c:v>12 PM</c:v>
                  </c:pt>
                  <c:pt idx="325">
                    <c:v>1 PM</c:v>
                  </c:pt>
                  <c:pt idx="326">
                    <c:v>2 PM</c:v>
                  </c:pt>
                  <c:pt idx="327">
                    <c:v>3 PM</c:v>
                  </c:pt>
                  <c:pt idx="328">
                    <c:v>4 PM</c:v>
                  </c:pt>
                  <c:pt idx="329">
                    <c:v>5 PM</c:v>
                  </c:pt>
                  <c:pt idx="330">
                    <c:v>6 PM</c:v>
                  </c:pt>
                  <c:pt idx="331">
                    <c:v>7 PM</c:v>
                  </c:pt>
                  <c:pt idx="332">
                    <c:v>8 PM</c:v>
                  </c:pt>
                  <c:pt idx="333">
                    <c:v>9 PM</c:v>
                  </c:pt>
                  <c:pt idx="334">
                    <c:v>10 PM</c:v>
                  </c:pt>
                  <c:pt idx="335">
                    <c:v>11 PM</c:v>
                  </c:pt>
                  <c:pt idx="336">
                    <c:v>12 AM</c:v>
                  </c:pt>
                  <c:pt idx="337">
                    <c:v>1 AM</c:v>
                  </c:pt>
                  <c:pt idx="338">
                    <c:v>2 AM</c:v>
                  </c:pt>
                  <c:pt idx="339">
                    <c:v>3 AM</c:v>
                  </c:pt>
                  <c:pt idx="340">
                    <c:v>4 AM</c:v>
                  </c:pt>
                  <c:pt idx="341">
                    <c:v>5 AM</c:v>
                  </c:pt>
                  <c:pt idx="342">
                    <c:v>6 AM</c:v>
                  </c:pt>
                  <c:pt idx="343">
                    <c:v>7 AM</c:v>
                  </c:pt>
                  <c:pt idx="344">
                    <c:v>8 AM</c:v>
                  </c:pt>
                  <c:pt idx="345">
                    <c:v>9 AM</c:v>
                  </c:pt>
                  <c:pt idx="346">
                    <c:v>10 AM</c:v>
                  </c:pt>
                  <c:pt idx="347">
                    <c:v>11 AM</c:v>
                  </c:pt>
                  <c:pt idx="348">
                    <c:v>12 PM</c:v>
                  </c:pt>
                  <c:pt idx="349">
                    <c:v>1 PM</c:v>
                  </c:pt>
                  <c:pt idx="350">
                    <c:v>2 PM</c:v>
                  </c:pt>
                  <c:pt idx="351">
                    <c:v>3 PM</c:v>
                  </c:pt>
                  <c:pt idx="352">
                    <c:v>4 PM</c:v>
                  </c:pt>
                  <c:pt idx="353">
                    <c:v>5 PM</c:v>
                  </c:pt>
                  <c:pt idx="354">
                    <c:v>6 PM</c:v>
                  </c:pt>
                  <c:pt idx="355">
                    <c:v>7 PM</c:v>
                  </c:pt>
                  <c:pt idx="356">
                    <c:v>8 PM</c:v>
                  </c:pt>
                  <c:pt idx="357">
                    <c:v>9 PM</c:v>
                  </c:pt>
                  <c:pt idx="358">
                    <c:v>10 PM</c:v>
                  </c:pt>
                  <c:pt idx="359">
                    <c:v>11 PM</c:v>
                  </c:pt>
                  <c:pt idx="360">
                    <c:v>12 AM</c:v>
                  </c:pt>
                  <c:pt idx="361">
                    <c:v>1 AM</c:v>
                  </c:pt>
                  <c:pt idx="362">
                    <c:v>2 AM</c:v>
                  </c:pt>
                  <c:pt idx="363">
                    <c:v>3 AM</c:v>
                  </c:pt>
                  <c:pt idx="364">
                    <c:v>4 AM</c:v>
                  </c:pt>
                  <c:pt idx="365">
                    <c:v>5 AM</c:v>
                  </c:pt>
                  <c:pt idx="366">
                    <c:v>6 AM</c:v>
                  </c:pt>
                  <c:pt idx="367">
                    <c:v>7 AM</c:v>
                  </c:pt>
                  <c:pt idx="368">
                    <c:v>8 AM</c:v>
                  </c:pt>
                  <c:pt idx="369">
                    <c:v>9 AM</c:v>
                  </c:pt>
                  <c:pt idx="370">
                    <c:v>10 AM</c:v>
                  </c:pt>
                  <c:pt idx="371">
                    <c:v>11 AM</c:v>
                  </c:pt>
                  <c:pt idx="372">
                    <c:v>12 PM</c:v>
                  </c:pt>
                  <c:pt idx="373">
                    <c:v>1 PM</c:v>
                  </c:pt>
                  <c:pt idx="374">
                    <c:v>2 PM</c:v>
                  </c:pt>
                  <c:pt idx="375">
                    <c:v>3 PM</c:v>
                  </c:pt>
                  <c:pt idx="376">
                    <c:v>4 PM</c:v>
                  </c:pt>
                  <c:pt idx="377">
                    <c:v>5 PM</c:v>
                  </c:pt>
                  <c:pt idx="378">
                    <c:v>6 PM</c:v>
                  </c:pt>
                  <c:pt idx="379">
                    <c:v>7 PM</c:v>
                  </c:pt>
                  <c:pt idx="380">
                    <c:v>8 PM</c:v>
                  </c:pt>
                  <c:pt idx="381">
                    <c:v>9 PM</c:v>
                  </c:pt>
                  <c:pt idx="382">
                    <c:v>10 PM</c:v>
                  </c:pt>
                  <c:pt idx="383">
                    <c:v>11 PM</c:v>
                  </c:pt>
                  <c:pt idx="384">
                    <c:v>12 AM</c:v>
                  </c:pt>
                  <c:pt idx="385">
                    <c:v>1 AM</c:v>
                  </c:pt>
                  <c:pt idx="386">
                    <c:v>2 AM</c:v>
                  </c:pt>
                  <c:pt idx="387">
                    <c:v>3 AM</c:v>
                  </c:pt>
                  <c:pt idx="388">
                    <c:v>4 AM</c:v>
                  </c:pt>
                  <c:pt idx="389">
                    <c:v>5 AM</c:v>
                  </c:pt>
                  <c:pt idx="390">
                    <c:v>6 AM</c:v>
                  </c:pt>
                  <c:pt idx="391">
                    <c:v>7 AM</c:v>
                  </c:pt>
                  <c:pt idx="392">
                    <c:v>8 AM</c:v>
                  </c:pt>
                  <c:pt idx="393">
                    <c:v>9 AM</c:v>
                  </c:pt>
                  <c:pt idx="394">
                    <c:v>10 AM</c:v>
                  </c:pt>
                  <c:pt idx="395">
                    <c:v>11 AM</c:v>
                  </c:pt>
                  <c:pt idx="396">
                    <c:v>12 PM</c:v>
                  </c:pt>
                  <c:pt idx="397">
                    <c:v>1 PM</c:v>
                  </c:pt>
                  <c:pt idx="398">
                    <c:v>2 PM</c:v>
                  </c:pt>
                  <c:pt idx="399">
                    <c:v>3 PM</c:v>
                  </c:pt>
                  <c:pt idx="400">
                    <c:v>4 PM</c:v>
                  </c:pt>
                  <c:pt idx="401">
                    <c:v>5 PM</c:v>
                  </c:pt>
                  <c:pt idx="402">
                    <c:v>6 PM</c:v>
                  </c:pt>
                  <c:pt idx="403">
                    <c:v>7 PM</c:v>
                  </c:pt>
                  <c:pt idx="404">
                    <c:v>8 PM</c:v>
                  </c:pt>
                  <c:pt idx="405">
                    <c:v>9 PM</c:v>
                  </c:pt>
                  <c:pt idx="406">
                    <c:v>10 PM</c:v>
                  </c:pt>
                  <c:pt idx="407">
                    <c:v>11 PM</c:v>
                  </c:pt>
                  <c:pt idx="408">
                    <c:v>12 AM</c:v>
                  </c:pt>
                  <c:pt idx="409">
                    <c:v>1 AM</c:v>
                  </c:pt>
                  <c:pt idx="410">
                    <c:v>2 AM</c:v>
                  </c:pt>
                  <c:pt idx="411">
                    <c:v>3 AM</c:v>
                  </c:pt>
                  <c:pt idx="412">
                    <c:v>4 AM</c:v>
                  </c:pt>
                  <c:pt idx="413">
                    <c:v>5 AM</c:v>
                  </c:pt>
                  <c:pt idx="414">
                    <c:v>6 AM</c:v>
                  </c:pt>
                  <c:pt idx="415">
                    <c:v>7 AM</c:v>
                  </c:pt>
                  <c:pt idx="416">
                    <c:v>8 AM</c:v>
                  </c:pt>
                  <c:pt idx="417">
                    <c:v>9 AM</c:v>
                  </c:pt>
                  <c:pt idx="418">
                    <c:v>10 AM</c:v>
                  </c:pt>
                  <c:pt idx="419">
                    <c:v>11 AM</c:v>
                  </c:pt>
                  <c:pt idx="420">
                    <c:v>12 PM</c:v>
                  </c:pt>
                  <c:pt idx="421">
                    <c:v>1 PM</c:v>
                  </c:pt>
                  <c:pt idx="422">
                    <c:v>2 PM</c:v>
                  </c:pt>
                  <c:pt idx="423">
                    <c:v>3 PM</c:v>
                  </c:pt>
                  <c:pt idx="424">
                    <c:v>4 PM</c:v>
                  </c:pt>
                  <c:pt idx="425">
                    <c:v>5 PM</c:v>
                  </c:pt>
                  <c:pt idx="426">
                    <c:v>6 PM</c:v>
                  </c:pt>
                  <c:pt idx="427">
                    <c:v>7 PM</c:v>
                  </c:pt>
                  <c:pt idx="428">
                    <c:v>8 PM</c:v>
                  </c:pt>
                  <c:pt idx="429">
                    <c:v>9 PM</c:v>
                  </c:pt>
                  <c:pt idx="430">
                    <c:v>10 PM</c:v>
                  </c:pt>
                  <c:pt idx="431">
                    <c:v>11 PM</c:v>
                  </c:pt>
                  <c:pt idx="432">
                    <c:v>12 AM</c:v>
                  </c:pt>
                  <c:pt idx="433">
                    <c:v>1 AM</c:v>
                  </c:pt>
                  <c:pt idx="434">
                    <c:v>2 AM</c:v>
                  </c:pt>
                  <c:pt idx="435">
                    <c:v>3 AM</c:v>
                  </c:pt>
                  <c:pt idx="436">
                    <c:v>4 AM</c:v>
                  </c:pt>
                  <c:pt idx="437">
                    <c:v>5 AM</c:v>
                  </c:pt>
                  <c:pt idx="438">
                    <c:v>6 AM</c:v>
                  </c:pt>
                  <c:pt idx="439">
                    <c:v>7 AM</c:v>
                  </c:pt>
                  <c:pt idx="440">
                    <c:v>8 AM</c:v>
                  </c:pt>
                  <c:pt idx="441">
                    <c:v>9 AM</c:v>
                  </c:pt>
                  <c:pt idx="442">
                    <c:v>10 AM</c:v>
                  </c:pt>
                  <c:pt idx="443">
                    <c:v>11 AM</c:v>
                  </c:pt>
                  <c:pt idx="444">
                    <c:v>12 PM</c:v>
                  </c:pt>
                  <c:pt idx="445">
                    <c:v>1 PM</c:v>
                  </c:pt>
                  <c:pt idx="446">
                    <c:v>2 PM</c:v>
                  </c:pt>
                  <c:pt idx="447">
                    <c:v>3 PM</c:v>
                  </c:pt>
                  <c:pt idx="448">
                    <c:v>4 PM</c:v>
                  </c:pt>
                  <c:pt idx="449">
                    <c:v>5 PM</c:v>
                  </c:pt>
                  <c:pt idx="450">
                    <c:v>6 PM</c:v>
                  </c:pt>
                  <c:pt idx="451">
                    <c:v>7 PM</c:v>
                  </c:pt>
                  <c:pt idx="452">
                    <c:v>8 PM</c:v>
                  </c:pt>
                  <c:pt idx="453">
                    <c:v>9 PM</c:v>
                  </c:pt>
                  <c:pt idx="454">
                    <c:v>10 PM</c:v>
                  </c:pt>
                  <c:pt idx="455">
                    <c:v>11 PM</c:v>
                  </c:pt>
                  <c:pt idx="456">
                    <c:v>12 AM</c:v>
                  </c:pt>
                  <c:pt idx="457">
                    <c:v>1 AM</c:v>
                  </c:pt>
                  <c:pt idx="458">
                    <c:v>2 AM</c:v>
                  </c:pt>
                  <c:pt idx="459">
                    <c:v>3 AM</c:v>
                  </c:pt>
                  <c:pt idx="460">
                    <c:v>4 AM</c:v>
                  </c:pt>
                  <c:pt idx="461">
                    <c:v>5 AM</c:v>
                  </c:pt>
                  <c:pt idx="462">
                    <c:v>6 AM</c:v>
                  </c:pt>
                  <c:pt idx="463">
                    <c:v>7 AM</c:v>
                  </c:pt>
                  <c:pt idx="464">
                    <c:v>8 AM</c:v>
                  </c:pt>
                  <c:pt idx="465">
                    <c:v>9 AM</c:v>
                  </c:pt>
                  <c:pt idx="466">
                    <c:v>10 AM</c:v>
                  </c:pt>
                  <c:pt idx="467">
                    <c:v>11 AM</c:v>
                  </c:pt>
                  <c:pt idx="468">
                    <c:v>12 PM</c:v>
                  </c:pt>
                  <c:pt idx="469">
                    <c:v>1 PM</c:v>
                  </c:pt>
                  <c:pt idx="470">
                    <c:v>2 PM</c:v>
                  </c:pt>
                  <c:pt idx="471">
                    <c:v>3 PM</c:v>
                  </c:pt>
                  <c:pt idx="472">
                    <c:v>4 PM</c:v>
                  </c:pt>
                  <c:pt idx="473">
                    <c:v>5 PM</c:v>
                  </c:pt>
                  <c:pt idx="474">
                    <c:v>6 PM</c:v>
                  </c:pt>
                  <c:pt idx="475">
                    <c:v>7 PM</c:v>
                  </c:pt>
                  <c:pt idx="476">
                    <c:v>8 PM</c:v>
                  </c:pt>
                  <c:pt idx="477">
                    <c:v>9 PM</c:v>
                  </c:pt>
                  <c:pt idx="478">
                    <c:v>10 PM</c:v>
                  </c:pt>
                  <c:pt idx="479">
                    <c:v>11 PM</c:v>
                  </c:pt>
                  <c:pt idx="480">
                    <c:v>12 AM</c:v>
                  </c:pt>
                  <c:pt idx="481">
                    <c:v>1 AM</c:v>
                  </c:pt>
                  <c:pt idx="482">
                    <c:v>2 AM</c:v>
                  </c:pt>
                  <c:pt idx="483">
                    <c:v>3 AM</c:v>
                  </c:pt>
                  <c:pt idx="484">
                    <c:v>4 AM</c:v>
                  </c:pt>
                  <c:pt idx="485">
                    <c:v>5 AM</c:v>
                  </c:pt>
                  <c:pt idx="486">
                    <c:v>6 AM</c:v>
                  </c:pt>
                  <c:pt idx="487">
                    <c:v>7 AM</c:v>
                  </c:pt>
                  <c:pt idx="488">
                    <c:v>8 AM</c:v>
                  </c:pt>
                  <c:pt idx="489">
                    <c:v>9 AM</c:v>
                  </c:pt>
                  <c:pt idx="490">
                    <c:v>10 AM</c:v>
                  </c:pt>
                  <c:pt idx="491">
                    <c:v>11 AM</c:v>
                  </c:pt>
                  <c:pt idx="492">
                    <c:v>12 PM</c:v>
                  </c:pt>
                  <c:pt idx="493">
                    <c:v>1 PM</c:v>
                  </c:pt>
                  <c:pt idx="494">
                    <c:v>2 PM</c:v>
                  </c:pt>
                  <c:pt idx="495">
                    <c:v>3 PM</c:v>
                  </c:pt>
                  <c:pt idx="496">
                    <c:v>4 PM</c:v>
                  </c:pt>
                  <c:pt idx="497">
                    <c:v>5 PM</c:v>
                  </c:pt>
                  <c:pt idx="498">
                    <c:v>6 PM</c:v>
                  </c:pt>
                  <c:pt idx="499">
                    <c:v>7 PM</c:v>
                  </c:pt>
                  <c:pt idx="500">
                    <c:v>8 PM</c:v>
                  </c:pt>
                  <c:pt idx="501">
                    <c:v>9 PM</c:v>
                  </c:pt>
                  <c:pt idx="502">
                    <c:v>10 PM</c:v>
                  </c:pt>
                  <c:pt idx="503">
                    <c:v>11 PM</c:v>
                  </c:pt>
                  <c:pt idx="504">
                    <c:v>12 AM</c:v>
                  </c:pt>
                  <c:pt idx="505">
                    <c:v>1 AM</c:v>
                  </c:pt>
                  <c:pt idx="506">
                    <c:v>2 AM</c:v>
                  </c:pt>
                  <c:pt idx="507">
                    <c:v>3 AM</c:v>
                  </c:pt>
                  <c:pt idx="508">
                    <c:v>4 AM</c:v>
                  </c:pt>
                  <c:pt idx="509">
                    <c:v>5 AM</c:v>
                  </c:pt>
                  <c:pt idx="510">
                    <c:v>6 AM</c:v>
                  </c:pt>
                  <c:pt idx="511">
                    <c:v>7 AM</c:v>
                  </c:pt>
                  <c:pt idx="512">
                    <c:v>8 AM</c:v>
                  </c:pt>
                  <c:pt idx="513">
                    <c:v>9 AM</c:v>
                  </c:pt>
                  <c:pt idx="514">
                    <c:v>10 AM</c:v>
                  </c:pt>
                  <c:pt idx="515">
                    <c:v>11 AM</c:v>
                  </c:pt>
                  <c:pt idx="516">
                    <c:v>12 PM</c:v>
                  </c:pt>
                  <c:pt idx="517">
                    <c:v>1 PM</c:v>
                  </c:pt>
                  <c:pt idx="518">
                    <c:v>2 PM</c:v>
                  </c:pt>
                  <c:pt idx="519">
                    <c:v>3 PM</c:v>
                  </c:pt>
                  <c:pt idx="520">
                    <c:v>4 PM</c:v>
                  </c:pt>
                  <c:pt idx="521">
                    <c:v>5 PM</c:v>
                  </c:pt>
                  <c:pt idx="522">
                    <c:v>6 PM</c:v>
                  </c:pt>
                  <c:pt idx="523">
                    <c:v>7 PM</c:v>
                  </c:pt>
                  <c:pt idx="524">
                    <c:v>8 PM</c:v>
                  </c:pt>
                  <c:pt idx="525">
                    <c:v>9 PM</c:v>
                  </c:pt>
                  <c:pt idx="526">
                    <c:v>10 PM</c:v>
                  </c:pt>
                  <c:pt idx="527">
                    <c:v>11 PM</c:v>
                  </c:pt>
                  <c:pt idx="528">
                    <c:v>12 AM</c:v>
                  </c:pt>
                  <c:pt idx="529">
                    <c:v>1 AM</c:v>
                  </c:pt>
                  <c:pt idx="530">
                    <c:v>2 AM</c:v>
                  </c:pt>
                  <c:pt idx="531">
                    <c:v>3 AM</c:v>
                  </c:pt>
                  <c:pt idx="532">
                    <c:v>4 AM</c:v>
                  </c:pt>
                  <c:pt idx="533">
                    <c:v>5 AM</c:v>
                  </c:pt>
                  <c:pt idx="534">
                    <c:v>6 AM</c:v>
                  </c:pt>
                  <c:pt idx="535">
                    <c:v>7 AM</c:v>
                  </c:pt>
                  <c:pt idx="536">
                    <c:v>8 AM</c:v>
                  </c:pt>
                  <c:pt idx="537">
                    <c:v>9 AM</c:v>
                  </c:pt>
                  <c:pt idx="538">
                    <c:v>10 AM</c:v>
                  </c:pt>
                  <c:pt idx="539">
                    <c:v>11 AM</c:v>
                  </c:pt>
                  <c:pt idx="540">
                    <c:v>12 PM</c:v>
                  </c:pt>
                  <c:pt idx="541">
                    <c:v>1 PM</c:v>
                  </c:pt>
                  <c:pt idx="542">
                    <c:v>2 PM</c:v>
                  </c:pt>
                  <c:pt idx="543">
                    <c:v>3 PM</c:v>
                  </c:pt>
                  <c:pt idx="544">
                    <c:v>4 PM</c:v>
                  </c:pt>
                  <c:pt idx="545">
                    <c:v>5 PM</c:v>
                  </c:pt>
                  <c:pt idx="546">
                    <c:v>6 PM</c:v>
                  </c:pt>
                  <c:pt idx="547">
                    <c:v>7 PM</c:v>
                  </c:pt>
                  <c:pt idx="548">
                    <c:v>8 PM</c:v>
                  </c:pt>
                  <c:pt idx="549">
                    <c:v>9 PM</c:v>
                  </c:pt>
                  <c:pt idx="550">
                    <c:v>10 PM</c:v>
                  </c:pt>
                  <c:pt idx="551">
                    <c:v>11 PM</c:v>
                  </c:pt>
                  <c:pt idx="552">
                    <c:v>12 AM</c:v>
                  </c:pt>
                  <c:pt idx="553">
                    <c:v>1 AM</c:v>
                  </c:pt>
                  <c:pt idx="554">
                    <c:v>2 AM</c:v>
                  </c:pt>
                  <c:pt idx="555">
                    <c:v>3 AM</c:v>
                  </c:pt>
                  <c:pt idx="556">
                    <c:v>4 AM</c:v>
                  </c:pt>
                  <c:pt idx="557">
                    <c:v>5 AM</c:v>
                  </c:pt>
                  <c:pt idx="558">
                    <c:v>6 AM</c:v>
                  </c:pt>
                  <c:pt idx="559">
                    <c:v>7 AM</c:v>
                  </c:pt>
                  <c:pt idx="560">
                    <c:v>8 AM</c:v>
                  </c:pt>
                  <c:pt idx="561">
                    <c:v>9 AM</c:v>
                  </c:pt>
                  <c:pt idx="562">
                    <c:v>10 AM</c:v>
                  </c:pt>
                  <c:pt idx="563">
                    <c:v>11 AM</c:v>
                  </c:pt>
                  <c:pt idx="564">
                    <c:v>12 PM</c:v>
                  </c:pt>
                  <c:pt idx="565">
                    <c:v>1 PM</c:v>
                  </c:pt>
                  <c:pt idx="566">
                    <c:v>2 PM</c:v>
                  </c:pt>
                  <c:pt idx="567">
                    <c:v>3 PM</c:v>
                  </c:pt>
                  <c:pt idx="568">
                    <c:v>4 PM</c:v>
                  </c:pt>
                  <c:pt idx="569">
                    <c:v>5 PM</c:v>
                  </c:pt>
                  <c:pt idx="570">
                    <c:v>6 PM</c:v>
                  </c:pt>
                  <c:pt idx="571">
                    <c:v>7 PM</c:v>
                  </c:pt>
                  <c:pt idx="572">
                    <c:v>8 PM</c:v>
                  </c:pt>
                  <c:pt idx="573">
                    <c:v>9 PM</c:v>
                  </c:pt>
                  <c:pt idx="574">
                    <c:v>10 PM</c:v>
                  </c:pt>
                  <c:pt idx="575">
                    <c:v>11 PM</c:v>
                  </c:pt>
                  <c:pt idx="576">
                    <c:v>12 AM</c:v>
                  </c:pt>
                  <c:pt idx="577">
                    <c:v>1 AM</c:v>
                  </c:pt>
                  <c:pt idx="578">
                    <c:v>2 AM</c:v>
                  </c:pt>
                  <c:pt idx="579">
                    <c:v>3 AM</c:v>
                  </c:pt>
                  <c:pt idx="580">
                    <c:v>4 AM</c:v>
                  </c:pt>
                  <c:pt idx="581">
                    <c:v>5 AM</c:v>
                  </c:pt>
                  <c:pt idx="582">
                    <c:v>6 AM</c:v>
                  </c:pt>
                  <c:pt idx="583">
                    <c:v>7 AM</c:v>
                  </c:pt>
                  <c:pt idx="584">
                    <c:v>8 AM</c:v>
                  </c:pt>
                  <c:pt idx="585">
                    <c:v>9 AM</c:v>
                  </c:pt>
                  <c:pt idx="586">
                    <c:v>10 AM</c:v>
                  </c:pt>
                  <c:pt idx="587">
                    <c:v>11 AM</c:v>
                  </c:pt>
                  <c:pt idx="588">
                    <c:v>12 PM</c:v>
                  </c:pt>
                  <c:pt idx="589">
                    <c:v>1 PM</c:v>
                  </c:pt>
                  <c:pt idx="590">
                    <c:v>2 PM</c:v>
                  </c:pt>
                  <c:pt idx="591">
                    <c:v>3 PM</c:v>
                  </c:pt>
                  <c:pt idx="592">
                    <c:v>4 PM</c:v>
                  </c:pt>
                  <c:pt idx="593">
                    <c:v>5 PM</c:v>
                  </c:pt>
                  <c:pt idx="594">
                    <c:v>6 PM</c:v>
                  </c:pt>
                  <c:pt idx="595">
                    <c:v>7 PM</c:v>
                  </c:pt>
                  <c:pt idx="596">
                    <c:v>8 PM</c:v>
                  </c:pt>
                  <c:pt idx="597">
                    <c:v>9 PM</c:v>
                  </c:pt>
                  <c:pt idx="598">
                    <c:v>10 PM</c:v>
                  </c:pt>
                  <c:pt idx="599">
                    <c:v>11 PM</c:v>
                  </c:pt>
                  <c:pt idx="600">
                    <c:v>12 AM</c:v>
                  </c:pt>
                  <c:pt idx="601">
                    <c:v>1 AM</c:v>
                  </c:pt>
                  <c:pt idx="602">
                    <c:v>2 AM</c:v>
                  </c:pt>
                  <c:pt idx="603">
                    <c:v>3 AM</c:v>
                  </c:pt>
                  <c:pt idx="604">
                    <c:v>4 AM</c:v>
                  </c:pt>
                  <c:pt idx="605">
                    <c:v>5 AM</c:v>
                  </c:pt>
                  <c:pt idx="606">
                    <c:v>6 AM</c:v>
                  </c:pt>
                  <c:pt idx="607">
                    <c:v>7 AM</c:v>
                  </c:pt>
                  <c:pt idx="608">
                    <c:v>8 AM</c:v>
                  </c:pt>
                  <c:pt idx="609">
                    <c:v>9 AM</c:v>
                  </c:pt>
                  <c:pt idx="610">
                    <c:v>10 AM</c:v>
                  </c:pt>
                  <c:pt idx="611">
                    <c:v>11 AM</c:v>
                  </c:pt>
                  <c:pt idx="612">
                    <c:v>12 PM</c:v>
                  </c:pt>
                  <c:pt idx="613">
                    <c:v>1 PM</c:v>
                  </c:pt>
                  <c:pt idx="614">
                    <c:v>2 PM</c:v>
                  </c:pt>
                  <c:pt idx="615">
                    <c:v>3 PM</c:v>
                  </c:pt>
                  <c:pt idx="616">
                    <c:v>4 PM</c:v>
                  </c:pt>
                  <c:pt idx="617">
                    <c:v>5 PM</c:v>
                  </c:pt>
                  <c:pt idx="618">
                    <c:v>6 PM</c:v>
                  </c:pt>
                  <c:pt idx="619">
                    <c:v>7 PM</c:v>
                  </c:pt>
                  <c:pt idx="620">
                    <c:v>8 PM</c:v>
                  </c:pt>
                  <c:pt idx="621">
                    <c:v>9 PM</c:v>
                  </c:pt>
                  <c:pt idx="622">
                    <c:v>10 PM</c:v>
                  </c:pt>
                  <c:pt idx="623">
                    <c:v>11 PM</c:v>
                  </c:pt>
                  <c:pt idx="624">
                    <c:v>12 AM</c:v>
                  </c:pt>
                  <c:pt idx="625">
                    <c:v>1 AM</c:v>
                  </c:pt>
                  <c:pt idx="626">
                    <c:v>2 AM</c:v>
                  </c:pt>
                  <c:pt idx="627">
                    <c:v>3 AM</c:v>
                  </c:pt>
                  <c:pt idx="628">
                    <c:v>4 AM</c:v>
                  </c:pt>
                  <c:pt idx="629">
                    <c:v>5 AM</c:v>
                  </c:pt>
                  <c:pt idx="630">
                    <c:v>6 AM</c:v>
                  </c:pt>
                  <c:pt idx="631">
                    <c:v>7 AM</c:v>
                  </c:pt>
                  <c:pt idx="632">
                    <c:v>8 AM</c:v>
                  </c:pt>
                  <c:pt idx="633">
                    <c:v>9 AM</c:v>
                  </c:pt>
                  <c:pt idx="634">
                    <c:v>10 AM</c:v>
                  </c:pt>
                  <c:pt idx="635">
                    <c:v>11 AM</c:v>
                  </c:pt>
                  <c:pt idx="636">
                    <c:v>12 PM</c:v>
                  </c:pt>
                  <c:pt idx="637">
                    <c:v>1 PM</c:v>
                  </c:pt>
                  <c:pt idx="638">
                    <c:v>2 PM</c:v>
                  </c:pt>
                  <c:pt idx="639">
                    <c:v>3 PM</c:v>
                  </c:pt>
                  <c:pt idx="640">
                    <c:v>4 PM</c:v>
                  </c:pt>
                  <c:pt idx="641">
                    <c:v>5 PM</c:v>
                  </c:pt>
                  <c:pt idx="642">
                    <c:v>6 PM</c:v>
                  </c:pt>
                  <c:pt idx="643">
                    <c:v>7 PM</c:v>
                  </c:pt>
                  <c:pt idx="644">
                    <c:v>8 PM</c:v>
                  </c:pt>
                  <c:pt idx="645">
                    <c:v>9 PM</c:v>
                  </c:pt>
                  <c:pt idx="646">
                    <c:v>10 PM</c:v>
                  </c:pt>
                  <c:pt idx="647">
                    <c:v>11 PM</c:v>
                  </c:pt>
                  <c:pt idx="648">
                    <c:v>12 AM</c:v>
                  </c:pt>
                  <c:pt idx="649">
                    <c:v>1 AM</c:v>
                  </c:pt>
                  <c:pt idx="650">
                    <c:v>2 AM</c:v>
                  </c:pt>
                  <c:pt idx="651">
                    <c:v>3 AM</c:v>
                  </c:pt>
                  <c:pt idx="652">
                    <c:v>4 AM</c:v>
                  </c:pt>
                  <c:pt idx="653">
                    <c:v>5 AM</c:v>
                  </c:pt>
                  <c:pt idx="654">
                    <c:v>6 AM</c:v>
                  </c:pt>
                  <c:pt idx="655">
                    <c:v>7 AM</c:v>
                  </c:pt>
                  <c:pt idx="656">
                    <c:v>8 AM</c:v>
                  </c:pt>
                  <c:pt idx="657">
                    <c:v>9 AM</c:v>
                  </c:pt>
                  <c:pt idx="658">
                    <c:v>10 AM</c:v>
                  </c:pt>
                  <c:pt idx="659">
                    <c:v>11 AM</c:v>
                  </c:pt>
                  <c:pt idx="660">
                    <c:v>12 PM</c:v>
                  </c:pt>
                  <c:pt idx="661">
                    <c:v>1 PM</c:v>
                  </c:pt>
                  <c:pt idx="662">
                    <c:v>2 PM</c:v>
                  </c:pt>
                  <c:pt idx="663">
                    <c:v>3 PM</c:v>
                  </c:pt>
                  <c:pt idx="664">
                    <c:v>4 PM</c:v>
                  </c:pt>
                  <c:pt idx="665">
                    <c:v>5 PM</c:v>
                  </c:pt>
                  <c:pt idx="666">
                    <c:v>6 PM</c:v>
                  </c:pt>
                  <c:pt idx="667">
                    <c:v>7 PM</c:v>
                  </c:pt>
                  <c:pt idx="668">
                    <c:v>8 PM</c:v>
                  </c:pt>
                  <c:pt idx="669">
                    <c:v>9 PM</c:v>
                  </c:pt>
                  <c:pt idx="670">
                    <c:v>10 PM</c:v>
                  </c:pt>
                  <c:pt idx="671">
                    <c:v>11 PM</c:v>
                  </c:pt>
                  <c:pt idx="672">
                    <c:v>12 AM</c:v>
                  </c:pt>
                  <c:pt idx="673">
                    <c:v>1 AM</c:v>
                  </c:pt>
                  <c:pt idx="674">
                    <c:v>2 AM</c:v>
                  </c:pt>
                  <c:pt idx="675">
                    <c:v>3 AM</c:v>
                  </c:pt>
                  <c:pt idx="676">
                    <c:v>4 AM</c:v>
                  </c:pt>
                  <c:pt idx="677">
                    <c:v>5 AM</c:v>
                  </c:pt>
                  <c:pt idx="678">
                    <c:v>6 AM</c:v>
                  </c:pt>
                  <c:pt idx="679">
                    <c:v>7 AM</c:v>
                  </c:pt>
                  <c:pt idx="680">
                    <c:v>8 AM</c:v>
                  </c:pt>
                  <c:pt idx="681">
                    <c:v>9 AM</c:v>
                  </c:pt>
                  <c:pt idx="682">
                    <c:v>10 AM</c:v>
                  </c:pt>
                  <c:pt idx="683">
                    <c:v>11 AM</c:v>
                  </c:pt>
                  <c:pt idx="684">
                    <c:v>12 PM</c:v>
                  </c:pt>
                  <c:pt idx="685">
                    <c:v>1 PM</c:v>
                  </c:pt>
                  <c:pt idx="686">
                    <c:v>2 PM</c:v>
                  </c:pt>
                  <c:pt idx="687">
                    <c:v>3 PM</c:v>
                  </c:pt>
                  <c:pt idx="688">
                    <c:v>4 PM</c:v>
                  </c:pt>
                  <c:pt idx="689">
                    <c:v>5 PM</c:v>
                  </c:pt>
                  <c:pt idx="690">
                    <c:v>6 PM</c:v>
                  </c:pt>
                  <c:pt idx="691">
                    <c:v>7 PM</c:v>
                  </c:pt>
                  <c:pt idx="692">
                    <c:v>8 PM</c:v>
                  </c:pt>
                  <c:pt idx="693">
                    <c:v>9 PM</c:v>
                  </c:pt>
                  <c:pt idx="694">
                    <c:v>10 PM</c:v>
                  </c:pt>
                  <c:pt idx="695">
                    <c:v>11 PM</c:v>
                  </c:pt>
                  <c:pt idx="696">
                    <c:v>12 AM</c:v>
                  </c:pt>
                  <c:pt idx="697">
                    <c:v>1 AM</c:v>
                  </c:pt>
                  <c:pt idx="698">
                    <c:v>2 AM</c:v>
                  </c:pt>
                  <c:pt idx="699">
                    <c:v>3 AM</c:v>
                  </c:pt>
                  <c:pt idx="700">
                    <c:v>4 AM</c:v>
                  </c:pt>
                  <c:pt idx="701">
                    <c:v>5 AM</c:v>
                  </c:pt>
                  <c:pt idx="702">
                    <c:v>6 AM</c:v>
                  </c:pt>
                  <c:pt idx="703">
                    <c:v>7 AM</c:v>
                  </c:pt>
                  <c:pt idx="704">
                    <c:v>8 AM</c:v>
                  </c:pt>
                  <c:pt idx="705">
                    <c:v>9 AM</c:v>
                  </c:pt>
                  <c:pt idx="706">
                    <c:v>10 AM</c:v>
                  </c:pt>
                  <c:pt idx="707">
                    <c:v>11 AM</c:v>
                  </c:pt>
                  <c:pt idx="708">
                    <c:v>12 PM</c:v>
                  </c:pt>
                  <c:pt idx="709">
                    <c:v>1 PM</c:v>
                  </c:pt>
                  <c:pt idx="710">
                    <c:v>2 PM</c:v>
                  </c:pt>
                  <c:pt idx="711">
                    <c:v>3 PM</c:v>
                  </c:pt>
                  <c:pt idx="712">
                    <c:v>4 PM</c:v>
                  </c:pt>
                  <c:pt idx="713">
                    <c:v>5 PM</c:v>
                  </c:pt>
                  <c:pt idx="714">
                    <c:v>6 PM</c:v>
                  </c:pt>
                  <c:pt idx="715">
                    <c:v>7 PM</c:v>
                  </c:pt>
                  <c:pt idx="716">
                    <c:v>8 PM</c:v>
                  </c:pt>
                  <c:pt idx="717">
                    <c:v>9 PM</c:v>
                  </c:pt>
                  <c:pt idx="718">
                    <c:v>10 PM</c:v>
                  </c:pt>
                  <c:pt idx="719">
                    <c:v>11 PM</c:v>
                  </c:pt>
                  <c:pt idx="720">
                    <c:v>12 AM</c:v>
                  </c:pt>
                  <c:pt idx="721">
                    <c:v>1 AM</c:v>
                  </c:pt>
                  <c:pt idx="722">
                    <c:v>2 AM</c:v>
                  </c:pt>
                  <c:pt idx="723">
                    <c:v>3 AM</c:v>
                  </c:pt>
                  <c:pt idx="724">
                    <c:v>4 AM</c:v>
                  </c:pt>
                  <c:pt idx="725">
                    <c:v>5 AM</c:v>
                  </c:pt>
                  <c:pt idx="726">
                    <c:v>6 AM</c:v>
                  </c:pt>
                  <c:pt idx="727">
                    <c:v>7 AM</c:v>
                  </c:pt>
                  <c:pt idx="728">
                    <c:v>8 AM</c:v>
                  </c:pt>
                  <c:pt idx="729">
                    <c:v>9 AM</c:v>
                  </c:pt>
                  <c:pt idx="730">
                    <c:v>10 AM</c:v>
                  </c:pt>
                  <c:pt idx="731">
                    <c:v>11 AM</c:v>
                  </c:pt>
                  <c:pt idx="732">
                    <c:v>12 PM</c:v>
                  </c:pt>
                  <c:pt idx="733">
                    <c:v>1 PM</c:v>
                  </c:pt>
                  <c:pt idx="734">
                    <c:v>2 PM</c:v>
                  </c:pt>
                  <c:pt idx="735">
                    <c:v>3 PM</c:v>
                  </c:pt>
                  <c:pt idx="736">
                    <c:v>4 PM</c:v>
                  </c:pt>
                  <c:pt idx="737">
                    <c:v>5 PM</c:v>
                  </c:pt>
                  <c:pt idx="738">
                    <c:v>6 PM</c:v>
                  </c:pt>
                  <c:pt idx="739">
                    <c:v>7 PM</c:v>
                  </c:pt>
                  <c:pt idx="740">
                    <c:v>8 PM</c:v>
                  </c:pt>
                  <c:pt idx="741">
                    <c:v>9 PM</c:v>
                  </c:pt>
                  <c:pt idx="742">
                    <c:v>10 PM</c:v>
                  </c:pt>
                  <c:pt idx="743">
                    <c:v>11 PM</c:v>
                  </c:pt>
                  <c:pt idx="744">
                    <c:v>12 AM</c:v>
                  </c:pt>
                  <c:pt idx="745">
                    <c:v>1 AM</c:v>
                  </c:pt>
                  <c:pt idx="746">
                    <c:v>2 AM</c:v>
                  </c:pt>
                  <c:pt idx="747">
                    <c:v>3 AM</c:v>
                  </c:pt>
                  <c:pt idx="748">
                    <c:v>4 AM</c:v>
                  </c:pt>
                  <c:pt idx="749">
                    <c:v>5 AM</c:v>
                  </c:pt>
                  <c:pt idx="750">
                    <c:v>6 AM</c:v>
                  </c:pt>
                  <c:pt idx="751">
                    <c:v>7 AM</c:v>
                  </c:pt>
                  <c:pt idx="752">
                    <c:v>8 AM</c:v>
                  </c:pt>
                  <c:pt idx="753">
                    <c:v>9 AM</c:v>
                  </c:pt>
                  <c:pt idx="754">
                    <c:v>10 AM</c:v>
                  </c:pt>
                  <c:pt idx="755">
                    <c:v>11 AM</c:v>
                  </c:pt>
                  <c:pt idx="756">
                    <c:v>12 PM</c:v>
                  </c:pt>
                  <c:pt idx="757">
                    <c:v>1 PM</c:v>
                  </c:pt>
                  <c:pt idx="758">
                    <c:v>2 PM</c:v>
                  </c:pt>
                  <c:pt idx="759">
                    <c:v>3 PM</c:v>
                  </c:pt>
                  <c:pt idx="760">
                    <c:v>4 PM</c:v>
                  </c:pt>
                  <c:pt idx="761">
                    <c:v>5 PM</c:v>
                  </c:pt>
                  <c:pt idx="762">
                    <c:v>6 PM</c:v>
                  </c:pt>
                  <c:pt idx="763">
                    <c:v>7 PM</c:v>
                  </c:pt>
                  <c:pt idx="764">
                    <c:v>8 PM</c:v>
                  </c:pt>
                  <c:pt idx="765">
                    <c:v>9 PM</c:v>
                  </c:pt>
                  <c:pt idx="766">
                    <c:v>10 PM</c:v>
                  </c:pt>
                  <c:pt idx="767">
                    <c:v>11 PM</c:v>
                  </c:pt>
                  <c:pt idx="768">
                    <c:v>12 AM</c:v>
                  </c:pt>
                  <c:pt idx="769">
                    <c:v>1 AM</c:v>
                  </c:pt>
                  <c:pt idx="770">
                    <c:v>2 AM</c:v>
                  </c:pt>
                  <c:pt idx="771">
                    <c:v>3 AM</c:v>
                  </c:pt>
                  <c:pt idx="772">
                    <c:v>4 AM</c:v>
                  </c:pt>
                  <c:pt idx="773">
                    <c:v>5 AM</c:v>
                  </c:pt>
                  <c:pt idx="774">
                    <c:v>6 AM</c:v>
                  </c:pt>
                  <c:pt idx="775">
                    <c:v>7 AM</c:v>
                  </c:pt>
                  <c:pt idx="776">
                    <c:v>8 AM</c:v>
                  </c:pt>
                  <c:pt idx="777">
                    <c:v>9 AM</c:v>
                  </c:pt>
                  <c:pt idx="778">
                    <c:v>10 AM</c:v>
                  </c:pt>
                  <c:pt idx="779">
                    <c:v>11 AM</c:v>
                  </c:pt>
                  <c:pt idx="780">
                    <c:v>12 PM</c:v>
                  </c:pt>
                  <c:pt idx="781">
                    <c:v>1 PM</c:v>
                  </c:pt>
                  <c:pt idx="782">
                    <c:v>2 PM</c:v>
                  </c:pt>
                  <c:pt idx="783">
                    <c:v>3 PM</c:v>
                  </c:pt>
                  <c:pt idx="784">
                    <c:v>4 PM</c:v>
                  </c:pt>
                  <c:pt idx="785">
                    <c:v>5 PM</c:v>
                  </c:pt>
                  <c:pt idx="786">
                    <c:v>6 PM</c:v>
                  </c:pt>
                  <c:pt idx="787">
                    <c:v>7 PM</c:v>
                  </c:pt>
                  <c:pt idx="788">
                    <c:v>8 PM</c:v>
                  </c:pt>
                  <c:pt idx="789">
                    <c:v>9 PM</c:v>
                  </c:pt>
                  <c:pt idx="790">
                    <c:v>10 PM</c:v>
                  </c:pt>
                  <c:pt idx="791">
                    <c:v>11 PM</c:v>
                  </c:pt>
                  <c:pt idx="792">
                    <c:v>12 AM</c:v>
                  </c:pt>
                  <c:pt idx="793">
                    <c:v>1 AM</c:v>
                  </c:pt>
                  <c:pt idx="794">
                    <c:v>2 AM</c:v>
                  </c:pt>
                  <c:pt idx="795">
                    <c:v>3 AM</c:v>
                  </c:pt>
                  <c:pt idx="796">
                    <c:v>4 AM</c:v>
                  </c:pt>
                  <c:pt idx="797">
                    <c:v>5 AM</c:v>
                  </c:pt>
                  <c:pt idx="798">
                    <c:v>6 AM</c:v>
                  </c:pt>
                  <c:pt idx="799">
                    <c:v>7 AM</c:v>
                  </c:pt>
                  <c:pt idx="800">
                    <c:v>8 AM</c:v>
                  </c:pt>
                  <c:pt idx="801">
                    <c:v>9 AM</c:v>
                  </c:pt>
                  <c:pt idx="802">
                    <c:v>10 AM</c:v>
                  </c:pt>
                  <c:pt idx="803">
                    <c:v>11 AM</c:v>
                  </c:pt>
                  <c:pt idx="804">
                    <c:v>12 PM</c:v>
                  </c:pt>
                  <c:pt idx="805">
                    <c:v>1 PM</c:v>
                  </c:pt>
                  <c:pt idx="806">
                    <c:v>2 PM</c:v>
                  </c:pt>
                  <c:pt idx="807">
                    <c:v>3 PM</c:v>
                  </c:pt>
                  <c:pt idx="808">
                    <c:v>4 PM</c:v>
                  </c:pt>
                  <c:pt idx="809">
                    <c:v>5 PM</c:v>
                  </c:pt>
                  <c:pt idx="810">
                    <c:v>6 PM</c:v>
                  </c:pt>
                  <c:pt idx="811">
                    <c:v>7 PM</c:v>
                  </c:pt>
                  <c:pt idx="812">
                    <c:v>8 PM</c:v>
                  </c:pt>
                  <c:pt idx="813">
                    <c:v>9 PM</c:v>
                  </c:pt>
                  <c:pt idx="814">
                    <c:v>10 PM</c:v>
                  </c:pt>
                  <c:pt idx="815">
                    <c:v>11 PM</c:v>
                  </c:pt>
                  <c:pt idx="816">
                    <c:v>12 AM</c:v>
                  </c:pt>
                  <c:pt idx="817">
                    <c:v>1 AM</c:v>
                  </c:pt>
                  <c:pt idx="818">
                    <c:v>2 AM</c:v>
                  </c:pt>
                  <c:pt idx="819">
                    <c:v>3 AM</c:v>
                  </c:pt>
                  <c:pt idx="820">
                    <c:v>4 AM</c:v>
                  </c:pt>
                  <c:pt idx="821">
                    <c:v>5 AM</c:v>
                  </c:pt>
                  <c:pt idx="822">
                    <c:v>6 AM</c:v>
                  </c:pt>
                  <c:pt idx="823">
                    <c:v>7 AM</c:v>
                  </c:pt>
                  <c:pt idx="824">
                    <c:v>8 AM</c:v>
                  </c:pt>
                  <c:pt idx="825">
                    <c:v>9 AM</c:v>
                  </c:pt>
                  <c:pt idx="826">
                    <c:v>10 AM</c:v>
                  </c:pt>
                  <c:pt idx="827">
                    <c:v>11 AM</c:v>
                  </c:pt>
                  <c:pt idx="828">
                    <c:v>12 PM</c:v>
                  </c:pt>
                  <c:pt idx="829">
                    <c:v>1 PM</c:v>
                  </c:pt>
                  <c:pt idx="830">
                    <c:v>2 PM</c:v>
                  </c:pt>
                  <c:pt idx="831">
                    <c:v>3 PM</c:v>
                  </c:pt>
                  <c:pt idx="832">
                    <c:v>4 PM</c:v>
                  </c:pt>
                  <c:pt idx="833">
                    <c:v>5 PM</c:v>
                  </c:pt>
                  <c:pt idx="834">
                    <c:v>6 PM</c:v>
                  </c:pt>
                  <c:pt idx="835">
                    <c:v>7 PM</c:v>
                  </c:pt>
                  <c:pt idx="836">
                    <c:v>8 PM</c:v>
                  </c:pt>
                  <c:pt idx="837">
                    <c:v>9 PM</c:v>
                  </c:pt>
                  <c:pt idx="838">
                    <c:v>10 PM</c:v>
                  </c:pt>
                  <c:pt idx="839">
                    <c:v>11 PM</c:v>
                  </c:pt>
                  <c:pt idx="840">
                    <c:v>12 AM</c:v>
                  </c:pt>
                  <c:pt idx="841">
                    <c:v>1 AM</c:v>
                  </c:pt>
                  <c:pt idx="842">
                    <c:v>2 AM</c:v>
                  </c:pt>
                  <c:pt idx="843">
                    <c:v>3 AM</c:v>
                  </c:pt>
                  <c:pt idx="844">
                    <c:v>4 AM</c:v>
                  </c:pt>
                  <c:pt idx="845">
                    <c:v>5 AM</c:v>
                  </c:pt>
                  <c:pt idx="846">
                    <c:v>6 AM</c:v>
                  </c:pt>
                  <c:pt idx="847">
                    <c:v>7 AM</c:v>
                  </c:pt>
                  <c:pt idx="848">
                    <c:v>8 AM</c:v>
                  </c:pt>
                  <c:pt idx="849">
                    <c:v>9 AM</c:v>
                  </c:pt>
                  <c:pt idx="850">
                    <c:v>10 AM</c:v>
                  </c:pt>
                  <c:pt idx="851">
                    <c:v>11 AM</c:v>
                  </c:pt>
                  <c:pt idx="852">
                    <c:v>12 PM</c:v>
                  </c:pt>
                  <c:pt idx="853">
                    <c:v>1 PM</c:v>
                  </c:pt>
                  <c:pt idx="854">
                    <c:v>2 PM</c:v>
                  </c:pt>
                  <c:pt idx="855">
                    <c:v>3 PM</c:v>
                  </c:pt>
                  <c:pt idx="856">
                    <c:v>4 PM</c:v>
                  </c:pt>
                  <c:pt idx="857">
                    <c:v>5 PM</c:v>
                  </c:pt>
                  <c:pt idx="858">
                    <c:v>6 PM</c:v>
                  </c:pt>
                  <c:pt idx="859">
                    <c:v>7 PM</c:v>
                  </c:pt>
                  <c:pt idx="860">
                    <c:v>8 PM</c:v>
                  </c:pt>
                  <c:pt idx="861">
                    <c:v>9 PM</c:v>
                  </c:pt>
                  <c:pt idx="862">
                    <c:v>10 PM</c:v>
                  </c:pt>
                  <c:pt idx="863">
                    <c:v>11 PM</c:v>
                  </c:pt>
                  <c:pt idx="864">
                    <c:v>12 AM</c:v>
                  </c:pt>
                  <c:pt idx="865">
                    <c:v>1 AM</c:v>
                  </c:pt>
                  <c:pt idx="866">
                    <c:v>2 AM</c:v>
                  </c:pt>
                  <c:pt idx="867">
                    <c:v>3 AM</c:v>
                  </c:pt>
                  <c:pt idx="868">
                    <c:v>4 AM</c:v>
                  </c:pt>
                  <c:pt idx="869">
                    <c:v>5 AM</c:v>
                  </c:pt>
                  <c:pt idx="870">
                    <c:v>6 AM</c:v>
                  </c:pt>
                  <c:pt idx="871">
                    <c:v>7 AM</c:v>
                  </c:pt>
                  <c:pt idx="872">
                    <c:v>8 AM</c:v>
                  </c:pt>
                  <c:pt idx="873">
                    <c:v>9 AM</c:v>
                  </c:pt>
                  <c:pt idx="874">
                    <c:v>10 AM</c:v>
                  </c:pt>
                  <c:pt idx="875">
                    <c:v>11 AM</c:v>
                  </c:pt>
                  <c:pt idx="876">
                    <c:v>12 PM</c:v>
                  </c:pt>
                  <c:pt idx="877">
                    <c:v>1 PM</c:v>
                  </c:pt>
                  <c:pt idx="878">
                    <c:v>2 PM</c:v>
                  </c:pt>
                  <c:pt idx="879">
                    <c:v>3 PM</c:v>
                  </c:pt>
                  <c:pt idx="880">
                    <c:v>4 PM</c:v>
                  </c:pt>
                  <c:pt idx="881">
                    <c:v>5 PM</c:v>
                  </c:pt>
                  <c:pt idx="882">
                    <c:v>6 PM</c:v>
                  </c:pt>
                  <c:pt idx="883">
                    <c:v>7 PM</c:v>
                  </c:pt>
                  <c:pt idx="884">
                    <c:v>8 PM</c:v>
                  </c:pt>
                  <c:pt idx="885">
                    <c:v>9 PM</c:v>
                  </c:pt>
                  <c:pt idx="886">
                    <c:v>10 PM</c:v>
                  </c:pt>
                  <c:pt idx="887">
                    <c:v>11 PM</c:v>
                  </c:pt>
                  <c:pt idx="888">
                    <c:v>12 AM</c:v>
                  </c:pt>
                  <c:pt idx="889">
                    <c:v>1 AM</c:v>
                  </c:pt>
                  <c:pt idx="890">
                    <c:v>2 AM</c:v>
                  </c:pt>
                  <c:pt idx="891">
                    <c:v>3 AM</c:v>
                  </c:pt>
                  <c:pt idx="892">
                    <c:v>4 AM</c:v>
                  </c:pt>
                  <c:pt idx="893">
                    <c:v>5 AM</c:v>
                  </c:pt>
                  <c:pt idx="894">
                    <c:v>6 AM</c:v>
                  </c:pt>
                  <c:pt idx="895">
                    <c:v>7 AM</c:v>
                  </c:pt>
                  <c:pt idx="896">
                    <c:v>8 AM</c:v>
                  </c:pt>
                  <c:pt idx="897">
                    <c:v>9 AM</c:v>
                  </c:pt>
                  <c:pt idx="898">
                    <c:v>10 AM</c:v>
                  </c:pt>
                  <c:pt idx="899">
                    <c:v>11 AM</c:v>
                  </c:pt>
                  <c:pt idx="900">
                    <c:v>12 PM</c:v>
                  </c:pt>
                  <c:pt idx="901">
                    <c:v>1 PM</c:v>
                  </c:pt>
                  <c:pt idx="902">
                    <c:v>2 PM</c:v>
                  </c:pt>
                  <c:pt idx="903">
                    <c:v>3 PM</c:v>
                  </c:pt>
                  <c:pt idx="904">
                    <c:v>4 PM</c:v>
                  </c:pt>
                  <c:pt idx="905">
                    <c:v>5 PM</c:v>
                  </c:pt>
                  <c:pt idx="906">
                    <c:v>6 PM</c:v>
                  </c:pt>
                  <c:pt idx="907">
                    <c:v>7 PM</c:v>
                  </c:pt>
                  <c:pt idx="908">
                    <c:v>8 PM</c:v>
                  </c:pt>
                  <c:pt idx="909">
                    <c:v>9 PM</c:v>
                  </c:pt>
                  <c:pt idx="910">
                    <c:v>10 PM</c:v>
                  </c:pt>
                  <c:pt idx="911">
                    <c:v>11 PM</c:v>
                  </c:pt>
                  <c:pt idx="912">
                    <c:v>12 AM</c:v>
                  </c:pt>
                  <c:pt idx="913">
                    <c:v>1 AM</c:v>
                  </c:pt>
                  <c:pt idx="914">
                    <c:v>2 AM</c:v>
                  </c:pt>
                  <c:pt idx="915">
                    <c:v>3 AM</c:v>
                  </c:pt>
                  <c:pt idx="916">
                    <c:v>4 AM</c:v>
                  </c:pt>
                  <c:pt idx="917">
                    <c:v>5 AM</c:v>
                  </c:pt>
                  <c:pt idx="918">
                    <c:v>6 AM</c:v>
                  </c:pt>
                  <c:pt idx="919">
                    <c:v>7 AM</c:v>
                  </c:pt>
                  <c:pt idx="920">
                    <c:v>8 AM</c:v>
                  </c:pt>
                  <c:pt idx="921">
                    <c:v>9 AM</c:v>
                  </c:pt>
                  <c:pt idx="922">
                    <c:v>10 AM</c:v>
                  </c:pt>
                  <c:pt idx="923">
                    <c:v>11 AM</c:v>
                  </c:pt>
                  <c:pt idx="924">
                    <c:v>12 PM</c:v>
                  </c:pt>
                  <c:pt idx="925">
                    <c:v>1 PM</c:v>
                  </c:pt>
                  <c:pt idx="926">
                    <c:v>2 PM</c:v>
                  </c:pt>
                  <c:pt idx="927">
                    <c:v>3 PM</c:v>
                  </c:pt>
                  <c:pt idx="928">
                    <c:v>4 PM</c:v>
                  </c:pt>
                  <c:pt idx="929">
                    <c:v>5 PM</c:v>
                  </c:pt>
                  <c:pt idx="930">
                    <c:v>6 PM</c:v>
                  </c:pt>
                  <c:pt idx="931">
                    <c:v>7 PM</c:v>
                  </c:pt>
                  <c:pt idx="932">
                    <c:v>8 PM</c:v>
                  </c:pt>
                  <c:pt idx="933">
                    <c:v>9 PM</c:v>
                  </c:pt>
                  <c:pt idx="934">
                    <c:v>10 PM</c:v>
                  </c:pt>
                  <c:pt idx="935">
                    <c:v>11 PM</c:v>
                  </c:pt>
                  <c:pt idx="936">
                    <c:v>12 AM</c:v>
                  </c:pt>
                  <c:pt idx="937">
                    <c:v>1 AM</c:v>
                  </c:pt>
                  <c:pt idx="938">
                    <c:v>2 AM</c:v>
                  </c:pt>
                  <c:pt idx="939">
                    <c:v>3 AM</c:v>
                  </c:pt>
                  <c:pt idx="940">
                    <c:v>4 AM</c:v>
                  </c:pt>
                  <c:pt idx="941">
                    <c:v>5 AM</c:v>
                  </c:pt>
                  <c:pt idx="942">
                    <c:v>6 AM</c:v>
                  </c:pt>
                  <c:pt idx="943">
                    <c:v>7 AM</c:v>
                  </c:pt>
                  <c:pt idx="944">
                    <c:v>8 AM</c:v>
                  </c:pt>
                  <c:pt idx="945">
                    <c:v>9 AM</c:v>
                  </c:pt>
                  <c:pt idx="946">
                    <c:v>10 AM</c:v>
                  </c:pt>
                  <c:pt idx="947">
                    <c:v>11 AM</c:v>
                  </c:pt>
                  <c:pt idx="948">
                    <c:v>12 PM</c:v>
                  </c:pt>
                  <c:pt idx="949">
                    <c:v>1 PM</c:v>
                  </c:pt>
                  <c:pt idx="950">
                    <c:v>2 PM</c:v>
                  </c:pt>
                  <c:pt idx="951">
                    <c:v>3 PM</c:v>
                  </c:pt>
                  <c:pt idx="952">
                    <c:v>4 PM</c:v>
                  </c:pt>
                  <c:pt idx="953">
                    <c:v>5 PM</c:v>
                  </c:pt>
                  <c:pt idx="954">
                    <c:v>6 PM</c:v>
                  </c:pt>
                  <c:pt idx="955">
                    <c:v>7 PM</c:v>
                  </c:pt>
                  <c:pt idx="956">
                    <c:v>8 PM</c:v>
                  </c:pt>
                  <c:pt idx="957">
                    <c:v>9 PM</c:v>
                  </c:pt>
                  <c:pt idx="958">
                    <c:v>10 PM</c:v>
                  </c:pt>
                  <c:pt idx="959">
                    <c:v>11 PM</c:v>
                  </c:pt>
                  <c:pt idx="960">
                    <c:v>12 AM</c:v>
                  </c:pt>
                  <c:pt idx="961">
                    <c:v>1 AM</c:v>
                  </c:pt>
                  <c:pt idx="962">
                    <c:v>2 AM</c:v>
                  </c:pt>
                  <c:pt idx="963">
                    <c:v>3 AM</c:v>
                  </c:pt>
                  <c:pt idx="964">
                    <c:v>4 AM</c:v>
                  </c:pt>
                  <c:pt idx="965">
                    <c:v>5 AM</c:v>
                  </c:pt>
                  <c:pt idx="966">
                    <c:v>6 AM</c:v>
                  </c:pt>
                  <c:pt idx="967">
                    <c:v>7 AM</c:v>
                  </c:pt>
                  <c:pt idx="968">
                    <c:v>8 AM</c:v>
                  </c:pt>
                  <c:pt idx="969">
                    <c:v>9 AM</c:v>
                  </c:pt>
                  <c:pt idx="970">
                    <c:v>10 AM</c:v>
                  </c:pt>
                  <c:pt idx="971">
                    <c:v>11 AM</c:v>
                  </c:pt>
                  <c:pt idx="972">
                    <c:v>12 PM</c:v>
                  </c:pt>
                  <c:pt idx="973">
                    <c:v>1 PM</c:v>
                  </c:pt>
                  <c:pt idx="974">
                    <c:v>2 PM</c:v>
                  </c:pt>
                  <c:pt idx="975">
                    <c:v>3 PM</c:v>
                  </c:pt>
                  <c:pt idx="976">
                    <c:v>4 PM</c:v>
                  </c:pt>
                  <c:pt idx="977">
                    <c:v>5 PM</c:v>
                  </c:pt>
                  <c:pt idx="978">
                    <c:v>6 PM</c:v>
                  </c:pt>
                  <c:pt idx="979">
                    <c:v>7 PM</c:v>
                  </c:pt>
                  <c:pt idx="980">
                    <c:v>8 PM</c:v>
                  </c:pt>
                  <c:pt idx="981">
                    <c:v>9 PM</c:v>
                  </c:pt>
                  <c:pt idx="982">
                    <c:v>10 PM</c:v>
                  </c:pt>
                  <c:pt idx="983">
                    <c:v>11 PM</c:v>
                  </c:pt>
                  <c:pt idx="984">
                    <c:v>12 AM</c:v>
                  </c:pt>
                  <c:pt idx="985">
                    <c:v>1 AM</c:v>
                  </c:pt>
                  <c:pt idx="986">
                    <c:v>2 AM</c:v>
                  </c:pt>
                  <c:pt idx="987">
                    <c:v>3 AM</c:v>
                  </c:pt>
                  <c:pt idx="988">
                    <c:v>4 AM</c:v>
                  </c:pt>
                  <c:pt idx="989">
                    <c:v>5 AM</c:v>
                  </c:pt>
                  <c:pt idx="990">
                    <c:v>6 AM</c:v>
                  </c:pt>
                  <c:pt idx="991">
                    <c:v>7 AM</c:v>
                  </c:pt>
                  <c:pt idx="992">
                    <c:v>8 AM</c:v>
                  </c:pt>
                  <c:pt idx="993">
                    <c:v>9 AM</c:v>
                  </c:pt>
                  <c:pt idx="994">
                    <c:v>10 AM</c:v>
                  </c:pt>
                  <c:pt idx="995">
                    <c:v>11 AM</c:v>
                  </c:pt>
                  <c:pt idx="996">
                    <c:v>12 PM</c:v>
                  </c:pt>
                  <c:pt idx="997">
                    <c:v>1 PM</c:v>
                  </c:pt>
                  <c:pt idx="998">
                    <c:v>2 PM</c:v>
                  </c:pt>
                  <c:pt idx="999">
                    <c:v>3 PM</c:v>
                  </c:pt>
                  <c:pt idx="1000">
                    <c:v>4 PM</c:v>
                  </c:pt>
                  <c:pt idx="1001">
                    <c:v>5 PM</c:v>
                  </c:pt>
                  <c:pt idx="1002">
                    <c:v>6 PM</c:v>
                  </c:pt>
                  <c:pt idx="1003">
                    <c:v>7 PM</c:v>
                  </c:pt>
                  <c:pt idx="1004">
                    <c:v>8 PM</c:v>
                  </c:pt>
                  <c:pt idx="1005">
                    <c:v>9 PM</c:v>
                  </c:pt>
                  <c:pt idx="1006">
                    <c:v>10 PM</c:v>
                  </c:pt>
                  <c:pt idx="1007">
                    <c:v>11 PM</c:v>
                  </c:pt>
                  <c:pt idx="1008">
                    <c:v>12 AM</c:v>
                  </c:pt>
                  <c:pt idx="1009">
                    <c:v>1 AM</c:v>
                  </c:pt>
                  <c:pt idx="1010">
                    <c:v>2 AM</c:v>
                  </c:pt>
                  <c:pt idx="1011">
                    <c:v>3 AM</c:v>
                  </c:pt>
                  <c:pt idx="1012">
                    <c:v>4 AM</c:v>
                  </c:pt>
                  <c:pt idx="1013">
                    <c:v>5 AM</c:v>
                  </c:pt>
                  <c:pt idx="1014">
                    <c:v>6 AM</c:v>
                  </c:pt>
                  <c:pt idx="1015">
                    <c:v>7 AM</c:v>
                  </c:pt>
                  <c:pt idx="1016">
                    <c:v>8 AM</c:v>
                  </c:pt>
                  <c:pt idx="1017">
                    <c:v>9 AM</c:v>
                  </c:pt>
                  <c:pt idx="1018">
                    <c:v>10 AM</c:v>
                  </c:pt>
                  <c:pt idx="1019">
                    <c:v>11 AM</c:v>
                  </c:pt>
                  <c:pt idx="1020">
                    <c:v>12 PM</c:v>
                  </c:pt>
                  <c:pt idx="1021">
                    <c:v>1 PM</c:v>
                  </c:pt>
                  <c:pt idx="1022">
                    <c:v>2 PM</c:v>
                  </c:pt>
                  <c:pt idx="1023">
                    <c:v>3 PM</c:v>
                  </c:pt>
                  <c:pt idx="1024">
                    <c:v>4 PM</c:v>
                  </c:pt>
                  <c:pt idx="1025">
                    <c:v>5 PM</c:v>
                  </c:pt>
                  <c:pt idx="1026">
                    <c:v>6 PM</c:v>
                  </c:pt>
                  <c:pt idx="1027">
                    <c:v>7 PM</c:v>
                  </c:pt>
                  <c:pt idx="1028">
                    <c:v>8 PM</c:v>
                  </c:pt>
                  <c:pt idx="1029">
                    <c:v>9 PM</c:v>
                  </c:pt>
                  <c:pt idx="1030">
                    <c:v>10 PM</c:v>
                  </c:pt>
                  <c:pt idx="1031">
                    <c:v>11 PM</c:v>
                  </c:pt>
                  <c:pt idx="1032">
                    <c:v>12 AM</c:v>
                  </c:pt>
                  <c:pt idx="1033">
                    <c:v>1 AM</c:v>
                  </c:pt>
                  <c:pt idx="1034">
                    <c:v>2 AM</c:v>
                  </c:pt>
                  <c:pt idx="1035">
                    <c:v>3 AM</c:v>
                  </c:pt>
                  <c:pt idx="1036">
                    <c:v>4 AM</c:v>
                  </c:pt>
                  <c:pt idx="1037">
                    <c:v>5 AM</c:v>
                  </c:pt>
                  <c:pt idx="1038">
                    <c:v>6 AM</c:v>
                  </c:pt>
                  <c:pt idx="1039">
                    <c:v>7 AM</c:v>
                  </c:pt>
                  <c:pt idx="1040">
                    <c:v>8 AM</c:v>
                  </c:pt>
                  <c:pt idx="1041">
                    <c:v>9 AM</c:v>
                  </c:pt>
                  <c:pt idx="1042">
                    <c:v>10 AM</c:v>
                  </c:pt>
                  <c:pt idx="1043">
                    <c:v>11 AM</c:v>
                  </c:pt>
                  <c:pt idx="1044">
                    <c:v>12 PM</c:v>
                  </c:pt>
                  <c:pt idx="1045">
                    <c:v>1 PM</c:v>
                  </c:pt>
                  <c:pt idx="1046">
                    <c:v>2 PM</c:v>
                  </c:pt>
                  <c:pt idx="1047">
                    <c:v>3 PM</c:v>
                  </c:pt>
                  <c:pt idx="1048">
                    <c:v>4 PM</c:v>
                  </c:pt>
                  <c:pt idx="1049">
                    <c:v>5 PM</c:v>
                  </c:pt>
                  <c:pt idx="1050">
                    <c:v>6 PM</c:v>
                  </c:pt>
                  <c:pt idx="1051">
                    <c:v>7 PM</c:v>
                  </c:pt>
                  <c:pt idx="1052">
                    <c:v>8 PM</c:v>
                  </c:pt>
                  <c:pt idx="1053">
                    <c:v>9 PM</c:v>
                  </c:pt>
                  <c:pt idx="1054">
                    <c:v>10 PM</c:v>
                  </c:pt>
                  <c:pt idx="1055">
                    <c:v>11 PM</c:v>
                  </c:pt>
                  <c:pt idx="1056">
                    <c:v>12 AM</c:v>
                  </c:pt>
                  <c:pt idx="1057">
                    <c:v>1 AM</c:v>
                  </c:pt>
                  <c:pt idx="1058">
                    <c:v>2 AM</c:v>
                  </c:pt>
                  <c:pt idx="1059">
                    <c:v>3 AM</c:v>
                  </c:pt>
                  <c:pt idx="1060">
                    <c:v>4 AM</c:v>
                  </c:pt>
                  <c:pt idx="1061">
                    <c:v>5 AM</c:v>
                  </c:pt>
                  <c:pt idx="1062">
                    <c:v>6 AM</c:v>
                  </c:pt>
                  <c:pt idx="1063">
                    <c:v>7 AM</c:v>
                  </c:pt>
                  <c:pt idx="1064">
                    <c:v>8 AM</c:v>
                  </c:pt>
                  <c:pt idx="1065">
                    <c:v>9 AM</c:v>
                  </c:pt>
                  <c:pt idx="1066">
                    <c:v>10 AM</c:v>
                  </c:pt>
                  <c:pt idx="1067">
                    <c:v>11 AM</c:v>
                  </c:pt>
                  <c:pt idx="1068">
                    <c:v>12 PM</c:v>
                  </c:pt>
                  <c:pt idx="1069">
                    <c:v>1 PM</c:v>
                  </c:pt>
                  <c:pt idx="1070">
                    <c:v>2 PM</c:v>
                  </c:pt>
                  <c:pt idx="1071">
                    <c:v>3 PM</c:v>
                  </c:pt>
                  <c:pt idx="1072">
                    <c:v>4 PM</c:v>
                  </c:pt>
                  <c:pt idx="1073">
                    <c:v>5 PM</c:v>
                  </c:pt>
                  <c:pt idx="1074">
                    <c:v>6 PM</c:v>
                  </c:pt>
                  <c:pt idx="1075">
                    <c:v>7 PM</c:v>
                  </c:pt>
                  <c:pt idx="1076">
                    <c:v>8 PM</c:v>
                  </c:pt>
                  <c:pt idx="1077">
                    <c:v>9 PM</c:v>
                  </c:pt>
                  <c:pt idx="1078">
                    <c:v>10 PM</c:v>
                  </c:pt>
                  <c:pt idx="1079">
                    <c:v>11 PM</c:v>
                  </c:pt>
                  <c:pt idx="1080">
                    <c:v>12 AM</c:v>
                  </c:pt>
                  <c:pt idx="1081">
                    <c:v>1 AM</c:v>
                  </c:pt>
                  <c:pt idx="1082">
                    <c:v>2 AM</c:v>
                  </c:pt>
                  <c:pt idx="1083">
                    <c:v>3 AM</c:v>
                  </c:pt>
                  <c:pt idx="1084">
                    <c:v>4 AM</c:v>
                  </c:pt>
                  <c:pt idx="1085">
                    <c:v>5 AM</c:v>
                  </c:pt>
                  <c:pt idx="1086">
                    <c:v>6 AM</c:v>
                  </c:pt>
                  <c:pt idx="1087">
                    <c:v>7 AM</c:v>
                  </c:pt>
                  <c:pt idx="1088">
                    <c:v>8 AM</c:v>
                  </c:pt>
                  <c:pt idx="1089">
                    <c:v>9 AM</c:v>
                  </c:pt>
                  <c:pt idx="1090">
                    <c:v>10 AM</c:v>
                  </c:pt>
                  <c:pt idx="1091">
                    <c:v>11 AM</c:v>
                  </c:pt>
                  <c:pt idx="1092">
                    <c:v>12 PM</c:v>
                  </c:pt>
                  <c:pt idx="1093">
                    <c:v>1 PM</c:v>
                  </c:pt>
                  <c:pt idx="1094">
                    <c:v>2 PM</c:v>
                  </c:pt>
                  <c:pt idx="1095">
                    <c:v>3 PM</c:v>
                  </c:pt>
                  <c:pt idx="1096">
                    <c:v>4 PM</c:v>
                  </c:pt>
                  <c:pt idx="1097">
                    <c:v>5 PM</c:v>
                  </c:pt>
                  <c:pt idx="1098">
                    <c:v>6 PM</c:v>
                  </c:pt>
                  <c:pt idx="1099">
                    <c:v>7 PM</c:v>
                  </c:pt>
                  <c:pt idx="1100">
                    <c:v>8 PM</c:v>
                  </c:pt>
                  <c:pt idx="1101">
                    <c:v>9 PM</c:v>
                  </c:pt>
                  <c:pt idx="1102">
                    <c:v>10 PM</c:v>
                  </c:pt>
                  <c:pt idx="1103">
                    <c:v>11 PM</c:v>
                  </c:pt>
                  <c:pt idx="1104">
                    <c:v>12 AM</c:v>
                  </c:pt>
                  <c:pt idx="1105">
                    <c:v>1 AM</c:v>
                  </c:pt>
                  <c:pt idx="1106">
                    <c:v>2 AM</c:v>
                  </c:pt>
                  <c:pt idx="1107">
                    <c:v>3 AM</c:v>
                  </c:pt>
                  <c:pt idx="1108">
                    <c:v>4 AM</c:v>
                  </c:pt>
                  <c:pt idx="1109">
                    <c:v>5 AM</c:v>
                  </c:pt>
                  <c:pt idx="1110">
                    <c:v>6 AM</c:v>
                  </c:pt>
                  <c:pt idx="1111">
                    <c:v>7 AM</c:v>
                  </c:pt>
                  <c:pt idx="1112">
                    <c:v>8 AM</c:v>
                  </c:pt>
                  <c:pt idx="1113">
                    <c:v>9 AM</c:v>
                  </c:pt>
                  <c:pt idx="1114">
                    <c:v>10 AM</c:v>
                  </c:pt>
                  <c:pt idx="1115">
                    <c:v>11 AM</c:v>
                  </c:pt>
                  <c:pt idx="1116">
                    <c:v>12 PM</c:v>
                  </c:pt>
                  <c:pt idx="1117">
                    <c:v>1 PM</c:v>
                  </c:pt>
                  <c:pt idx="1118">
                    <c:v>2 PM</c:v>
                  </c:pt>
                  <c:pt idx="1119">
                    <c:v>3 PM</c:v>
                  </c:pt>
                  <c:pt idx="1120">
                    <c:v>4 PM</c:v>
                  </c:pt>
                  <c:pt idx="1121">
                    <c:v>5 PM</c:v>
                  </c:pt>
                  <c:pt idx="1122">
                    <c:v>6 PM</c:v>
                  </c:pt>
                  <c:pt idx="1123">
                    <c:v>7 PM</c:v>
                  </c:pt>
                  <c:pt idx="1124">
                    <c:v>8 PM</c:v>
                  </c:pt>
                  <c:pt idx="1125">
                    <c:v>9 PM</c:v>
                  </c:pt>
                  <c:pt idx="1126">
                    <c:v>10 PM</c:v>
                  </c:pt>
                  <c:pt idx="1127">
                    <c:v>11 PM</c:v>
                  </c:pt>
                  <c:pt idx="1128">
                    <c:v>12 AM</c:v>
                  </c:pt>
                  <c:pt idx="1129">
                    <c:v>1 AM</c:v>
                  </c:pt>
                  <c:pt idx="1130">
                    <c:v>2 AM</c:v>
                  </c:pt>
                  <c:pt idx="1131">
                    <c:v>3 AM</c:v>
                  </c:pt>
                  <c:pt idx="1132">
                    <c:v>4 AM</c:v>
                  </c:pt>
                  <c:pt idx="1133">
                    <c:v>5 AM</c:v>
                  </c:pt>
                  <c:pt idx="1134">
                    <c:v>6 AM</c:v>
                  </c:pt>
                  <c:pt idx="1135">
                    <c:v>7 AM</c:v>
                  </c:pt>
                  <c:pt idx="1136">
                    <c:v>8 AM</c:v>
                  </c:pt>
                  <c:pt idx="1137">
                    <c:v>9 AM</c:v>
                  </c:pt>
                  <c:pt idx="1138">
                    <c:v>10 AM</c:v>
                  </c:pt>
                  <c:pt idx="1139">
                    <c:v>11 AM</c:v>
                  </c:pt>
                  <c:pt idx="1140">
                    <c:v>12 PM</c:v>
                  </c:pt>
                  <c:pt idx="1141">
                    <c:v>1 PM</c:v>
                  </c:pt>
                  <c:pt idx="1142">
                    <c:v>2 PM</c:v>
                  </c:pt>
                  <c:pt idx="1143">
                    <c:v>3 PM</c:v>
                  </c:pt>
                  <c:pt idx="1144">
                    <c:v>4 PM</c:v>
                  </c:pt>
                  <c:pt idx="1145">
                    <c:v>5 PM</c:v>
                  </c:pt>
                  <c:pt idx="1146">
                    <c:v>6 PM</c:v>
                  </c:pt>
                  <c:pt idx="1147">
                    <c:v>7 PM</c:v>
                  </c:pt>
                  <c:pt idx="1148">
                    <c:v>8 PM</c:v>
                  </c:pt>
                  <c:pt idx="1149">
                    <c:v>9 PM</c:v>
                  </c:pt>
                  <c:pt idx="1150">
                    <c:v>10 PM</c:v>
                  </c:pt>
                  <c:pt idx="1151">
                    <c:v>11 PM</c:v>
                  </c:pt>
                  <c:pt idx="1152">
                    <c:v>12 AM</c:v>
                  </c:pt>
                  <c:pt idx="1153">
                    <c:v>1 AM</c:v>
                  </c:pt>
                  <c:pt idx="1154">
                    <c:v>2 AM</c:v>
                  </c:pt>
                  <c:pt idx="1155">
                    <c:v>3 AM</c:v>
                  </c:pt>
                  <c:pt idx="1156">
                    <c:v>4 AM</c:v>
                  </c:pt>
                  <c:pt idx="1157">
                    <c:v>5 AM</c:v>
                  </c:pt>
                  <c:pt idx="1158">
                    <c:v>6 AM</c:v>
                  </c:pt>
                  <c:pt idx="1159">
                    <c:v>7 AM</c:v>
                  </c:pt>
                  <c:pt idx="1160">
                    <c:v>8 AM</c:v>
                  </c:pt>
                  <c:pt idx="1161">
                    <c:v>9 AM</c:v>
                  </c:pt>
                  <c:pt idx="1162">
                    <c:v>10 AM</c:v>
                  </c:pt>
                  <c:pt idx="1163">
                    <c:v>11 AM</c:v>
                  </c:pt>
                  <c:pt idx="1164">
                    <c:v>12 PM</c:v>
                  </c:pt>
                  <c:pt idx="1165">
                    <c:v>1 PM</c:v>
                  </c:pt>
                  <c:pt idx="1166">
                    <c:v>2 PM</c:v>
                  </c:pt>
                  <c:pt idx="1167">
                    <c:v>3 PM</c:v>
                  </c:pt>
                  <c:pt idx="1168">
                    <c:v>4 PM</c:v>
                  </c:pt>
                  <c:pt idx="1169">
                    <c:v>5 PM</c:v>
                  </c:pt>
                  <c:pt idx="1170">
                    <c:v>6 PM</c:v>
                  </c:pt>
                  <c:pt idx="1171">
                    <c:v>7 PM</c:v>
                  </c:pt>
                  <c:pt idx="1172">
                    <c:v>8 PM</c:v>
                  </c:pt>
                  <c:pt idx="1173">
                    <c:v>9 PM</c:v>
                  </c:pt>
                  <c:pt idx="1174">
                    <c:v>10 PM</c:v>
                  </c:pt>
                  <c:pt idx="1175">
                    <c:v>11 PM</c:v>
                  </c:pt>
                  <c:pt idx="1176">
                    <c:v>12 AM</c:v>
                  </c:pt>
                  <c:pt idx="1177">
                    <c:v>1 AM</c:v>
                  </c:pt>
                  <c:pt idx="1178">
                    <c:v>2 AM</c:v>
                  </c:pt>
                  <c:pt idx="1179">
                    <c:v>3 AM</c:v>
                  </c:pt>
                  <c:pt idx="1180">
                    <c:v>4 AM</c:v>
                  </c:pt>
                  <c:pt idx="1181">
                    <c:v>5 AM</c:v>
                  </c:pt>
                  <c:pt idx="1182">
                    <c:v>6 AM</c:v>
                  </c:pt>
                  <c:pt idx="1183">
                    <c:v>7 AM</c:v>
                  </c:pt>
                  <c:pt idx="1184">
                    <c:v>8 AM</c:v>
                  </c:pt>
                  <c:pt idx="1185">
                    <c:v>9 AM</c:v>
                  </c:pt>
                  <c:pt idx="1186">
                    <c:v>10 AM</c:v>
                  </c:pt>
                  <c:pt idx="1187">
                    <c:v>11 AM</c:v>
                  </c:pt>
                  <c:pt idx="1188">
                    <c:v>12 PM</c:v>
                  </c:pt>
                  <c:pt idx="1189">
                    <c:v>1 PM</c:v>
                  </c:pt>
                  <c:pt idx="1190">
                    <c:v>2 PM</c:v>
                  </c:pt>
                  <c:pt idx="1191">
                    <c:v>3 PM</c:v>
                  </c:pt>
                  <c:pt idx="1192">
                    <c:v>4 PM</c:v>
                  </c:pt>
                  <c:pt idx="1193">
                    <c:v>5 PM</c:v>
                  </c:pt>
                  <c:pt idx="1194">
                    <c:v>6 PM</c:v>
                  </c:pt>
                  <c:pt idx="1195">
                    <c:v>7 PM</c:v>
                  </c:pt>
                  <c:pt idx="1196">
                    <c:v>8 PM</c:v>
                  </c:pt>
                  <c:pt idx="1197">
                    <c:v>9 PM</c:v>
                  </c:pt>
                  <c:pt idx="1198">
                    <c:v>10 PM</c:v>
                  </c:pt>
                  <c:pt idx="1199">
                    <c:v>11 PM</c:v>
                  </c:pt>
                  <c:pt idx="1200">
                    <c:v>12 AM</c:v>
                  </c:pt>
                  <c:pt idx="1201">
                    <c:v>1 AM</c:v>
                  </c:pt>
                  <c:pt idx="1202">
                    <c:v>2 AM</c:v>
                  </c:pt>
                  <c:pt idx="1203">
                    <c:v>3 AM</c:v>
                  </c:pt>
                  <c:pt idx="1204">
                    <c:v>4 AM</c:v>
                  </c:pt>
                  <c:pt idx="1205">
                    <c:v>5 AM</c:v>
                  </c:pt>
                  <c:pt idx="1206">
                    <c:v>6 AM</c:v>
                  </c:pt>
                  <c:pt idx="1207">
                    <c:v>7 AM</c:v>
                  </c:pt>
                  <c:pt idx="1208">
                    <c:v>8 AM</c:v>
                  </c:pt>
                  <c:pt idx="1209">
                    <c:v>9 AM</c:v>
                  </c:pt>
                  <c:pt idx="1210">
                    <c:v>10 AM</c:v>
                  </c:pt>
                  <c:pt idx="1211">
                    <c:v>11 AM</c:v>
                  </c:pt>
                  <c:pt idx="1212">
                    <c:v>12 PM</c:v>
                  </c:pt>
                  <c:pt idx="1213">
                    <c:v>1 PM</c:v>
                  </c:pt>
                  <c:pt idx="1214">
                    <c:v>2 PM</c:v>
                  </c:pt>
                  <c:pt idx="1215">
                    <c:v>3 PM</c:v>
                  </c:pt>
                  <c:pt idx="1216">
                    <c:v>4 PM</c:v>
                  </c:pt>
                  <c:pt idx="1217">
                    <c:v>5 PM</c:v>
                  </c:pt>
                  <c:pt idx="1218">
                    <c:v>6 PM</c:v>
                  </c:pt>
                  <c:pt idx="1219">
                    <c:v>7 PM</c:v>
                  </c:pt>
                  <c:pt idx="1220">
                    <c:v>8 PM</c:v>
                  </c:pt>
                  <c:pt idx="1221">
                    <c:v>9 PM</c:v>
                  </c:pt>
                  <c:pt idx="1222">
                    <c:v>10 PM</c:v>
                  </c:pt>
                  <c:pt idx="1223">
                    <c:v>11 PM</c:v>
                  </c:pt>
                  <c:pt idx="1224">
                    <c:v>12 AM</c:v>
                  </c:pt>
                  <c:pt idx="1225">
                    <c:v>1 AM</c:v>
                  </c:pt>
                  <c:pt idx="1226">
                    <c:v>2 AM</c:v>
                  </c:pt>
                  <c:pt idx="1227">
                    <c:v>3 AM</c:v>
                  </c:pt>
                  <c:pt idx="1228">
                    <c:v>4 AM</c:v>
                  </c:pt>
                  <c:pt idx="1229">
                    <c:v>5 AM</c:v>
                  </c:pt>
                  <c:pt idx="1230">
                    <c:v>6 AM</c:v>
                  </c:pt>
                  <c:pt idx="1231">
                    <c:v>7 AM</c:v>
                  </c:pt>
                  <c:pt idx="1232">
                    <c:v>8 AM</c:v>
                  </c:pt>
                  <c:pt idx="1233">
                    <c:v>9 AM</c:v>
                  </c:pt>
                  <c:pt idx="1234">
                    <c:v>10 AM</c:v>
                  </c:pt>
                  <c:pt idx="1235">
                    <c:v>11 AM</c:v>
                  </c:pt>
                  <c:pt idx="1236">
                    <c:v>12 PM</c:v>
                  </c:pt>
                  <c:pt idx="1237">
                    <c:v>1 PM</c:v>
                  </c:pt>
                  <c:pt idx="1238">
                    <c:v>2 PM</c:v>
                  </c:pt>
                  <c:pt idx="1239">
                    <c:v>3 PM</c:v>
                  </c:pt>
                  <c:pt idx="1240">
                    <c:v>4 PM</c:v>
                  </c:pt>
                  <c:pt idx="1241">
                    <c:v>5 PM</c:v>
                  </c:pt>
                  <c:pt idx="1242">
                    <c:v>6 PM</c:v>
                  </c:pt>
                  <c:pt idx="1243">
                    <c:v>7 PM</c:v>
                  </c:pt>
                  <c:pt idx="1244">
                    <c:v>8 PM</c:v>
                  </c:pt>
                  <c:pt idx="1245">
                    <c:v>9 PM</c:v>
                  </c:pt>
                  <c:pt idx="1246">
                    <c:v>10 PM</c:v>
                  </c:pt>
                  <c:pt idx="1247">
                    <c:v>11 PM</c:v>
                  </c:pt>
                  <c:pt idx="1248">
                    <c:v>12 AM</c:v>
                  </c:pt>
                  <c:pt idx="1249">
                    <c:v>1 AM</c:v>
                  </c:pt>
                  <c:pt idx="1250">
                    <c:v>2 AM</c:v>
                  </c:pt>
                  <c:pt idx="1251">
                    <c:v>3 AM</c:v>
                  </c:pt>
                  <c:pt idx="1252">
                    <c:v>4 AM</c:v>
                  </c:pt>
                  <c:pt idx="1253">
                    <c:v>5 AM</c:v>
                  </c:pt>
                  <c:pt idx="1254">
                    <c:v>6 AM</c:v>
                  </c:pt>
                  <c:pt idx="1255">
                    <c:v>7 AM</c:v>
                  </c:pt>
                  <c:pt idx="1256">
                    <c:v>8 AM</c:v>
                  </c:pt>
                  <c:pt idx="1257">
                    <c:v>9 AM</c:v>
                  </c:pt>
                  <c:pt idx="1258">
                    <c:v>10 AM</c:v>
                  </c:pt>
                  <c:pt idx="1259">
                    <c:v>11 AM</c:v>
                  </c:pt>
                  <c:pt idx="1260">
                    <c:v>12 PM</c:v>
                  </c:pt>
                  <c:pt idx="1261">
                    <c:v>1 PM</c:v>
                  </c:pt>
                  <c:pt idx="1262">
                    <c:v>2 PM</c:v>
                  </c:pt>
                  <c:pt idx="1263">
                    <c:v>3 PM</c:v>
                  </c:pt>
                  <c:pt idx="1264">
                    <c:v>4 PM</c:v>
                  </c:pt>
                  <c:pt idx="1265">
                    <c:v>5 PM</c:v>
                  </c:pt>
                  <c:pt idx="1266">
                    <c:v>6 PM</c:v>
                  </c:pt>
                  <c:pt idx="1267">
                    <c:v>7 PM</c:v>
                  </c:pt>
                  <c:pt idx="1268">
                    <c:v>8 PM</c:v>
                  </c:pt>
                  <c:pt idx="1269">
                    <c:v>9 PM</c:v>
                  </c:pt>
                  <c:pt idx="1270">
                    <c:v>10 PM</c:v>
                  </c:pt>
                  <c:pt idx="1271">
                    <c:v>11 PM</c:v>
                  </c:pt>
                  <c:pt idx="1272">
                    <c:v>12 AM</c:v>
                  </c:pt>
                  <c:pt idx="1273">
                    <c:v>1 AM</c:v>
                  </c:pt>
                  <c:pt idx="1274">
                    <c:v>2 AM</c:v>
                  </c:pt>
                  <c:pt idx="1275">
                    <c:v>3 AM</c:v>
                  </c:pt>
                  <c:pt idx="1276">
                    <c:v>4 AM</c:v>
                  </c:pt>
                  <c:pt idx="1277">
                    <c:v>5 AM</c:v>
                  </c:pt>
                  <c:pt idx="1278">
                    <c:v>6 AM</c:v>
                  </c:pt>
                  <c:pt idx="1279">
                    <c:v>7 AM</c:v>
                  </c:pt>
                  <c:pt idx="1280">
                    <c:v>8 AM</c:v>
                  </c:pt>
                  <c:pt idx="1281">
                    <c:v>9 AM</c:v>
                  </c:pt>
                  <c:pt idx="1282">
                    <c:v>10 AM</c:v>
                  </c:pt>
                  <c:pt idx="1283">
                    <c:v>11 AM</c:v>
                  </c:pt>
                  <c:pt idx="1284">
                    <c:v>12 PM</c:v>
                  </c:pt>
                  <c:pt idx="1285">
                    <c:v>1 PM</c:v>
                  </c:pt>
                  <c:pt idx="1286">
                    <c:v>2 PM</c:v>
                  </c:pt>
                  <c:pt idx="1287">
                    <c:v>3 PM</c:v>
                  </c:pt>
                  <c:pt idx="1288">
                    <c:v>4 PM</c:v>
                  </c:pt>
                  <c:pt idx="1289">
                    <c:v>5 PM</c:v>
                  </c:pt>
                  <c:pt idx="1290">
                    <c:v>6 PM</c:v>
                  </c:pt>
                  <c:pt idx="1291">
                    <c:v>7 PM</c:v>
                  </c:pt>
                  <c:pt idx="1292">
                    <c:v>8 PM</c:v>
                  </c:pt>
                  <c:pt idx="1293">
                    <c:v>9 PM</c:v>
                  </c:pt>
                  <c:pt idx="1294">
                    <c:v>10 PM</c:v>
                  </c:pt>
                  <c:pt idx="1295">
                    <c:v>11 PM</c:v>
                  </c:pt>
                  <c:pt idx="1296">
                    <c:v>12 AM</c:v>
                  </c:pt>
                  <c:pt idx="1297">
                    <c:v>1 AM</c:v>
                  </c:pt>
                  <c:pt idx="1298">
                    <c:v>2 AM</c:v>
                  </c:pt>
                  <c:pt idx="1299">
                    <c:v>3 AM</c:v>
                  </c:pt>
                  <c:pt idx="1300">
                    <c:v>4 AM</c:v>
                  </c:pt>
                  <c:pt idx="1301">
                    <c:v>5 AM</c:v>
                  </c:pt>
                  <c:pt idx="1302">
                    <c:v>6 AM</c:v>
                  </c:pt>
                  <c:pt idx="1303">
                    <c:v>7 AM</c:v>
                  </c:pt>
                  <c:pt idx="1304">
                    <c:v>8 AM</c:v>
                  </c:pt>
                  <c:pt idx="1305">
                    <c:v>9 AM</c:v>
                  </c:pt>
                  <c:pt idx="1306">
                    <c:v>10 AM</c:v>
                  </c:pt>
                  <c:pt idx="1307">
                    <c:v>11 AM</c:v>
                  </c:pt>
                  <c:pt idx="1308">
                    <c:v>12 PM</c:v>
                  </c:pt>
                  <c:pt idx="1309">
                    <c:v>1 PM</c:v>
                  </c:pt>
                  <c:pt idx="1310">
                    <c:v>2 PM</c:v>
                  </c:pt>
                  <c:pt idx="1311">
                    <c:v>3 PM</c:v>
                  </c:pt>
                  <c:pt idx="1312">
                    <c:v>4 PM</c:v>
                  </c:pt>
                  <c:pt idx="1313">
                    <c:v>5 PM</c:v>
                  </c:pt>
                  <c:pt idx="1314">
                    <c:v>6 PM</c:v>
                  </c:pt>
                  <c:pt idx="1315">
                    <c:v>7 PM</c:v>
                  </c:pt>
                  <c:pt idx="1316">
                    <c:v>8 PM</c:v>
                  </c:pt>
                  <c:pt idx="1317">
                    <c:v>9 PM</c:v>
                  </c:pt>
                  <c:pt idx="1318">
                    <c:v>10 PM</c:v>
                  </c:pt>
                  <c:pt idx="1319">
                    <c:v>11 PM</c:v>
                  </c:pt>
                  <c:pt idx="1320">
                    <c:v>12 AM</c:v>
                  </c:pt>
                  <c:pt idx="1321">
                    <c:v>1 AM</c:v>
                  </c:pt>
                  <c:pt idx="1322">
                    <c:v>2 AM</c:v>
                  </c:pt>
                  <c:pt idx="1323">
                    <c:v>3 AM</c:v>
                  </c:pt>
                  <c:pt idx="1324">
                    <c:v>4 AM</c:v>
                  </c:pt>
                  <c:pt idx="1325">
                    <c:v>5 AM</c:v>
                  </c:pt>
                  <c:pt idx="1326">
                    <c:v>6 AM</c:v>
                  </c:pt>
                  <c:pt idx="1327">
                    <c:v>7 AM</c:v>
                  </c:pt>
                  <c:pt idx="1328">
                    <c:v>8 AM</c:v>
                  </c:pt>
                  <c:pt idx="1329">
                    <c:v>9 AM</c:v>
                  </c:pt>
                  <c:pt idx="1330">
                    <c:v>10 AM</c:v>
                  </c:pt>
                  <c:pt idx="1331">
                    <c:v>11 AM</c:v>
                  </c:pt>
                  <c:pt idx="1332">
                    <c:v>12 PM</c:v>
                  </c:pt>
                  <c:pt idx="1333">
                    <c:v>1 PM</c:v>
                  </c:pt>
                  <c:pt idx="1334">
                    <c:v>2 PM</c:v>
                  </c:pt>
                  <c:pt idx="1335">
                    <c:v>3 PM</c:v>
                  </c:pt>
                  <c:pt idx="1336">
                    <c:v>4 PM</c:v>
                  </c:pt>
                  <c:pt idx="1337">
                    <c:v>5 PM</c:v>
                  </c:pt>
                  <c:pt idx="1338">
                    <c:v>6 PM</c:v>
                  </c:pt>
                  <c:pt idx="1339">
                    <c:v>7 PM</c:v>
                  </c:pt>
                  <c:pt idx="1340">
                    <c:v>8 PM</c:v>
                  </c:pt>
                  <c:pt idx="1341">
                    <c:v>9 PM</c:v>
                  </c:pt>
                  <c:pt idx="1342">
                    <c:v>10 PM</c:v>
                  </c:pt>
                  <c:pt idx="1343">
                    <c:v>11 PM</c:v>
                  </c:pt>
                  <c:pt idx="1344">
                    <c:v>12 AM</c:v>
                  </c:pt>
                  <c:pt idx="1345">
                    <c:v>1 AM</c:v>
                  </c:pt>
                  <c:pt idx="1346">
                    <c:v>2 AM</c:v>
                  </c:pt>
                  <c:pt idx="1347">
                    <c:v>3 AM</c:v>
                  </c:pt>
                  <c:pt idx="1348">
                    <c:v>4 AM</c:v>
                  </c:pt>
                  <c:pt idx="1349">
                    <c:v>5 AM</c:v>
                  </c:pt>
                  <c:pt idx="1350">
                    <c:v>6 AM</c:v>
                  </c:pt>
                  <c:pt idx="1351">
                    <c:v>7 AM</c:v>
                  </c:pt>
                  <c:pt idx="1352">
                    <c:v>8 AM</c:v>
                  </c:pt>
                  <c:pt idx="1353">
                    <c:v>9 AM</c:v>
                  </c:pt>
                  <c:pt idx="1354">
                    <c:v>10 AM</c:v>
                  </c:pt>
                  <c:pt idx="1355">
                    <c:v>11 AM</c:v>
                  </c:pt>
                  <c:pt idx="1356">
                    <c:v>12 PM</c:v>
                  </c:pt>
                  <c:pt idx="1357">
                    <c:v>1 PM</c:v>
                  </c:pt>
                  <c:pt idx="1358">
                    <c:v>2 PM</c:v>
                  </c:pt>
                  <c:pt idx="1359">
                    <c:v>3 PM</c:v>
                  </c:pt>
                  <c:pt idx="1360">
                    <c:v>4 PM</c:v>
                  </c:pt>
                  <c:pt idx="1361">
                    <c:v>5 PM</c:v>
                  </c:pt>
                  <c:pt idx="1362">
                    <c:v>6 PM</c:v>
                  </c:pt>
                  <c:pt idx="1363">
                    <c:v>7 PM</c:v>
                  </c:pt>
                  <c:pt idx="1364">
                    <c:v>8 PM</c:v>
                  </c:pt>
                  <c:pt idx="1365">
                    <c:v>9 PM</c:v>
                  </c:pt>
                  <c:pt idx="1366">
                    <c:v>10 PM</c:v>
                  </c:pt>
                  <c:pt idx="1367">
                    <c:v>11 PM</c:v>
                  </c:pt>
                </c:lvl>
                <c:lvl>
                  <c:pt idx="0">
                    <c:v>01-Oct</c:v>
                  </c:pt>
                  <c:pt idx="24">
                    <c:v>02-Oct</c:v>
                  </c:pt>
                  <c:pt idx="48">
                    <c:v>03-Oct</c:v>
                  </c:pt>
                  <c:pt idx="72">
                    <c:v>04-Oct</c:v>
                  </c:pt>
                  <c:pt idx="96">
                    <c:v>05-Oct</c:v>
                  </c:pt>
                  <c:pt idx="120">
                    <c:v>06-Oct</c:v>
                  </c:pt>
                  <c:pt idx="144">
                    <c:v>07-Oct</c:v>
                  </c:pt>
                  <c:pt idx="168">
                    <c:v>08-Oct</c:v>
                  </c:pt>
                  <c:pt idx="192">
                    <c:v>09-Oct</c:v>
                  </c:pt>
                  <c:pt idx="216">
                    <c:v>10-Oct</c:v>
                  </c:pt>
                  <c:pt idx="240">
                    <c:v>11-Oct</c:v>
                  </c:pt>
                  <c:pt idx="264">
                    <c:v>12-Oct</c:v>
                  </c:pt>
                  <c:pt idx="288">
                    <c:v>13-Oct</c:v>
                  </c:pt>
                  <c:pt idx="312">
                    <c:v>14-Oct</c:v>
                  </c:pt>
                  <c:pt idx="336">
                    <c:v>15-Oct</c:v>
                  </c:pt>
                  <c:pt idx="360">
                    <c:v>16-Oct</c:v>
                  </c:pt>
                  <c:pt idx="384">
                    <c:v>17-Oct</c:v>
                  </c:pt>
                  <c:pt idx="408">
                    <c:v>18-Oct</c:v>
                  </c:pt>
                  <c:pt idx="432">
                    <c:v>19-Oct</c:v>
                  </c:pt>
                  <c:pt idx="456">
                    <c:v>20-Oct</c:v>
                  </c:pt>
                  <c:pt idx="480">
                    <c:v>21-Oct</c:v>
                  </c:pt>
                  <c:pt idx="504">
                    <c:v>26-Oct</c:v>
                  </c:pt>
                  <c:pt idx="528">
                    <c:v>27-Oct</c:v>
                  </c:pt>
                  <c:pt idx="552">
                    <c:v>28-Oct</c:v>
                  </c:pt>
                  <c:pt idx="576">
                    <c:v>29-Oct</c:v>
                  </c:pt>
                  <c:pt idx="600">
                    <c:v>30-Oct</c:v>
                  </c:pt>
                  <c:pt idx="624">
                    <c:v>31-Oct</c:v>
                  </c:pt>
                  <c:pt idx="648">
                    <c:v>01-Nov</c:v>
                  </c:pt>
                  <c:pt idx="672">
                    <c:v>02-Nov</c:v>
                  </c:pt>
                  <c:pt idx="696">
                    <c:v>03-Nov</c:v>
                  </c:pt>
                  <c:pt idx="720">
                    <c:v>04-Nov</c:v>
                  </c:pt>
                  <c:pt idx="744">
                    <c:v>05-Nov</c:v>
                  </c:pt>
                  <c:pt idx="768">
                    <c:v>06-Nov</c:v>
                  </c:pt>
                  <c:pt idx="792">
                    <c:v>07-Nov</c:v>
                  </c:pt>
                  <c:pt idx="816">
                    <c:v>08-Nov</c:v>
                  </c:pt>
                  <c:pt idx="840">
                    <c:v>09-Nov</c:v>
                  </c:pt>
                  <c:pt idx="864">
                    <c:v>10-Nov</c:v>
                  </c:pt>
                  <c:pt idx="888">
                    <c:v>11-Nov</c:v>
                  </c:pt>
                  <c:pt idx="912">
                    <c:v>12-Nov</c:v>
                  </c:pt>
                  <c:pt idx="936">
                    <c:v>13-Nov</c:v>
                  </c:pt>
                  <c:pt idx="960">
                    <c:v>14-Nov</c:v>
                  </c:pt>
                  <c:pt idx="984">
                    <c:v>15-Nov</c:v>
                  </c:pt>
                  <c:pt idx="1008">
                    <c:v>16-Nov</c:v>
                  </c:pt>
                  <c:pt idx="1032">
                    <c:v>17-Nov</c:v>
                  </c:pt>
                  <c:pt idx="1056">
                    <c:v>18-Nov</c:v>
                  </c:pt>
                  <c:pt idx="1080">
                    <c:v>19-Nov</c:v>
                  </c:pt>
                  <c:pt idx="1104">
                    <c:v>20-Nov</c:v>
                  </c:pt>
                  <c:pt idx="1128">
                    <c:v>21-Nov</c:v>
                  </c:pt>
                  <c:pt idx="1152">
                    <c:v>22-Nov</c:v>
                  </c:pt>
                  <c:pt idx="1176">
                    <c:v>23-Nov</c:v>
                  </c:pt>
                  <c:pt idx="1200">
                    <c:v>24-Nov</c:v>
                  </c:pt>
                  <c:pt idx="1224">
                    <c:v>25-Nov</c:v>
                  </c:pt>
                  <c:pt idx="1248">
                    <c:v>26-Nov</c:v>
                  </c:pt>
                  <c:pt idx="1272">
                    <c:v>27-Nov</c:v>
                  </c:pt>
                  <c:pt idx="1296">
                    <c:v>28-Nov</c:v>
                  </c:pt>
                  <c:pt idx="1320">
                    <c:v>29-Nov</c:v>
                  </c:pt>
                  <c:pt idx="1344">
                    <c:v>30-Nov</c:v>
                  </c:pt>
                </c:lvl>
                <c:lvl>
                  <c:pt idx="0">
                    <c:v>Oct</c:v>
                  </c:pt>
                  <c:pt idx="648">
                    <c:v>Nov</c:v>
                  </c:pt>
                </c:lvl>
              </c:multiLvlStrCache>
            </c:multiLvlStrRef>
          </c:cat>
          <c:val>
            <c:numRef>
              <c:f>P!$C$8:$C$1435</c:f>
              <c:numCache>
                <c:formatCode>General</c:formatCode>
                <c:ptCount val="1368"/>
                <c:pt idx="0">
                  <c:v>23.356000000000005</c:v>
                </c:pt>
                <c:pt idx="1">
                  <c:v>23.26</c:v>
                </c:pt>
                <c:pt idx="2">
                  <c:v>23.196000000000002</c:v>
                </c:pt>
                <c:pt idx="3">
                  <c:v>23.212</c:v>
                </c:pt>
                <c:pt idx="4">
                  <c:v>23.180000000000003</c:v>
                </c:pt>
                <c:pt idx="5">
                  <c:v>22.956000000000003</c:v>
                </c:pt>
                <c:pt idx="6">
                  <c:v>23.180166666666668</c:v>
                </c:pt>
                <c:pt idx="7">
                  <c:v>25.852500000000003</c:v>
                </c:pt>
                <c:pt idx="8">
                  <c:v>34.741749999999996</c:v>
                </c:pt>
                <c:pt idx="9">
                  <c:v>41.81966666666667</c:v>
                </c:pt>
                <c:pt idx="10">
                  <c:v>48.839999999999996</c:v>
                </c:pt>
                <c:pt idx="11">
                  <c:v>53.101833333333332</c:v>
                </c:pt>
                <c:pt idx="12">
                  <c:v>54.356833333333327</c:v>
                </c:pt>
                <c:pt idx="13">
                  <c:v>51.715333333333341</c:v>
                </c:pt>
                <c:pt idx="14">
                  <c:v>47.166666666666664</c:v>
                </c:pt>
                <c:pt idx="15">
                  <c:v>40.16566666666666</c:v>
                </c:pt>
                <c:pt idx="16">
                  <c:v>31.608666666666668</c:v>
                </c:pt>
                <c:pt idx="17">
                  <c:v>28.299333333333333</c:v>
                </c:pt>
                <c:pt idx="18">
                  <c:v>24.368500000000001</c:v>
                </c:pt>
                <c:pt idx="19">
                  <c:v>23.052499999999998</c:v>
                </c:pt>
                <c:pt idx="20">
                  <c:v>23.244000000000003</c:v>
                </c:pt>
                <c:pt idx="21">
                  <c:v>24.077999999999999</c:v>
                </c:pt>
                <c:pt idx="22">
                  <c:v>24.061833333333336</c:v>
                </c:pt>
                <c:pt idx="23">
                  <c:v>23.628666666666664</c:v>
                </c:pt>
                <c:pt idx="24">
                  <c:v>22.908000000000001</c:v>
                </c:pt>
                <c:pt idx="25">
                  <c:v>22.700833333333335</c:v>
                </c:pt>
                <c:pt idx="26">
                  <c:v>22.573000000000008</c:v>
                </c:pt>
                <c:pt idx="27">
                  <c:v>22.493000000000006</c:v>
                </c:pt>
                <c:pt idx="28">
                  <c:v>22.317333333333334</c:v>
                </c:pt>
                <c:pt idx="29">
                  <c:v>22.445166666666669</c:v>
                </c:pt>
                <c:pt idx="30">
                  <c:v>23.133833333333332</c:v>
                </c:pt>
                <c:pt idx="31">
                  <c:v>26.843500000000002</c:v>
                </c:pt>
                <c:pt idx="32">
                  <c:v>34.280166666666666</c:v>
                </c:pt>
                <c:pt idx="33">
                  <c:v>36.944499999999998</c:v>
                </c:pt>
                <c:pt idx="34">
                  <c:v>38.406666666666666</c:v>
                </c:pt>
                <c:pt idx="35">
                  <c:v>33.286833333333334</c:v>
                </c:pt>
                <c:pt idx="36">
                  <c:v>40.114166666666669</c:v>
                </c:pt>
                <c:pt idx="37">
                  <c:v>35.722500000000004</c:v>
                </c:pt>
                <c:pt idx="38">
                  <c:v>35.852499999999999</c:v>
                </c:pt>
                <c:pt idx="39">
                  <c:v>31.622833333333332</c:v>
                </c:pt>
                <c:pt idx="40">
                  <c:v>29.102666666666668</c:v>
                </c:pt>
                <c:pt idx="41">
                  <c:v>27.015333333333334</c:v>
                </c:pt>
                <c:pt idx="42">
                  <c:v>24.898833333333332</c:v>
                </c:pt>
                <c:pt idx="43">
                  <c:v>25.497833333333332</c:v>
                </c:pt>
                <c:pt idx="44">
                  <c:v>25.562000000000001</c:v>
                </c:pt>
                <c:pt idx="45">
                  <c:v>24.9635</c:v>
                </c:pt>
                <c:pt idx="46">
                  <c:v>24.866833333333332</c:v>
                </c:pt>
                <c:pt idx="47">
                  <c:v>24.512499999999999</c:v>
                </c:pt>
                <c:pt idx="48">
                  <c:v>24.190333333333331</c:v>
                </c:pt>
                <c:pt idx="49">
                  <c:v>23.709000000000003</c:v>
                </c:pt>
                <c:pt idx="50">
                  <c:v>22.876333333333335</c:v>
                </c:pt>
                <c:pt idx="51">
                  <c:v>21.950833333333335</c:v>
                </c:pt>
                <c:pt idx="52">
                  <c:v>21.839166666666667</c:v>
                </c:pt>
                <c:pt idx="53">
                  <c:v>21.345833333333331</c:v>
                </c:pt>
                <c:pt idx="54">
                  <c:v>22.159000000000002</c:v>
                </c:pt>
                <c:pt idx="55">
                  <c:v>29.831</c:v>
                </c:pt>
                <c:pt idx="56">
                  <c:v>43.883833333333335</c:v>
                </c:pt>
                <c:pt idx="57">
                  <c:v>47.524999999999999</c:v>
                </c:pt>
                <c:pt idx="58">
                  <c:v>52.628500000000003</c:v>
                </c:pt>
                <c:pt idx="59">
                  <c:v>62.804500000000012</c:v>
                </c:pt>
                <c:pt idx="60">
                  <c:v>48.649333333333338</c:v>
                </c:pt>
                <c:pt idx="61">
                  <c:v>43.543833333333332</c:v>
                </c:pt>
                <c:pt idx="62">
                  <c:v>45.473000000000006</c:v>
                </c:pt>
                <c:pt idx="63">
                  <c:v>37.752000000000002</c:v>
                </c:pt>
                <c:pt idx="64">
                  <c:v>27.766833333333334</c:v>
                </c:pt>
                <c:pt idx="65">
                  <c:v>25.790166666666664</c:v>
                </c:pt>
                <c:pt idx="66">
                  <c:v>24.367833333333333</c:v>
                </c:pt>
                <c:pt idx="67">
                  <c:v>24.383500000000002</c:v>
                </c:pt>
                <c:pt idx="68">
                  <c:v>24.722166666666666</c:v>
                </c:pt>
                <c:pt idx="69">
                  <c:v>23.934333333333331</c:v>
                </c:pt>
                <c:pt idx="70">
                  <c:v>22.668666666666667</c:v>
                </c:pt>
                <c:pt idx="71">
                  <c:v>22.365333333333336</c:v>
                </c:pt>
                <c:pt idx="72">
                  <c:v>21.887</c:v>
                </c:pt>
                <c:pt idx="73">
                  <c:v>21.823333333333334</c:v>
                </c:pt>
                <c:pt idx="74">
                  <c:v>21.887166666666669</c:v>
                </c:pt>
                <c:pt idx="75">
                  <c:v>22.093999999999998</c:v>
                </c:pt>
                <c:pt idx="76">
                  <c:v>22.301500000000001</c:v>
                </c:pt>
                <c:pt idx="77">
                  <c:v>22.477000000000004</c:v>
                </c:pt>
                <c:pt idx="78">
                  <c:v>23.501999999999999</c:v>
                </c:pt>
                <c:pt idx="79">
                  <c:v>27.72216666666667</c:v>
                </c:pt>
                <c:pt idx="80">
                  <c:v>37.71</c:v>
                </c:pt>
                <c:pt idx="81">
                  <c:v>51.578833333333336</c:v>
                </c:pt>
                <c:pt idx="82">
                  <c:v>45.013833333333331</c:v>
                </c:pt>
                <c:pt idx="83">
                  <c:v>62.470499999999994</c:v>
                </c:pt>
                <c:pt idx="84">
                  <c:v>53.693500000000007</c:v>
                </c:pt>
                <c:pt idx="85">
                  <c:v>55.194666666666656</c:v>
                </c:pt>
                <c:pt idx="86">
                  <c:v>47.539500000000004</c:v>
                </c:pt>
                <c:pt idx="87">
                  <c:v>39.054833333333328</c:v>
                </c:pt>
                <c:pt idx="88">
                  <c:v>33.832000000000001</c:v>
                </c:pt>
                <c:pt idx="89">
                  <c:v>28.398</c:v>
                </c:pt>
                <c:pt idx="90">
                  <c:v>25.772999999999996</c:v>
                </c:pt>
                <c:pt idx="91">
                  <c:v>25.125333333333334</c:v>
                </c:pt>
                <c:pt idx="192">
                  <c:v>21.266333333333332</c:v>
                </c:pt>
                <c:pt idx="193">
                  <c:v>20.408500000000004</c:v>
                </c:pt>
                <c:pt idx="194">
                  <c:v>19.963833333333337</c:v>
                </c:pt>
                <c:pt idx="195">
                  <c:v>19.932166666666671</c:v>
                </c:pt>
                <c:pt idx="196">
                  <c:v>19.948166666666665</c:v>
                </c:pt>
                <c:pt idx="197">
                  <c:v>20.614666666666668</c:v>
                </c:pt>
                <c:pt idx="198">
                  <c:v>20.837500000000006</c:v>
                </c:pt>
                <c:pt idx="199">
                  <c:v>27.216333333333335</c:v>
                </c:pt>
                <c:pt idx="200">
                  <c:v>37.723833333333339</c:v>
                </c:pt>
                <c:pt idx="201">
                  <c:v>48.907999999999994</c:v>
                </c:pt>
                <c:pt idx="202">
                  <c:v>55.285333333333341</c:v>
                </c:pt>
                <c:pt idx="203">
                  <c:v>58.921166666666664</c:v>
                </c:pt>
                <c:pt idx="204">
                  <c:v>61.092500000000001</c:v>
                </c:pt>
                <c:pt idx="205">
                  <c:v>59.271333333333338</c:v>
                </c:pt>
                <c:pt idx="206">
                  <c:v>53.832999999999998</c:v>
                </c:pt>
                <c:pt idx="207">
                  <c:v>39.154500000000006</c:v>
                </c:pt>
                <c:pt idx="208">
                  <c:v>30.123333333333335</c:v>
                </c:pt>
                <c:pt idx="209">
                  <c:v>28.085999999999999</c:v>
                </c:pt>
                <c:pt idx="210">
                  <c:v>24.689666666666668</c:v>
                </c:pt>
                <c:pt idx="211">
                  <c:v>24.754000000000001</c:v>
                </c:pt>
                <c:pt idx="212">
                  <c:v>24.222666666666669</c:v>
                </c:pt>
                <c:pt idx="213">
                  <c:v>23.644833333333334</c:v>
                </c:pt>
                <c:pt idx="214">
                  <c:v>24.15816666666667</c:v>
                </c:pt>
                <c:pt idx="215">
                  <c:v>23.885333333333335</c:v>
                </c:pt>
                <c:pt idx="216">
                  <c:v>23.837333333333333</c:v>
                </c:pt>
                <c:pt idx="217">
                  <c:v>23.180166666666665</c:v>
                </c:pt>
                <c:pt idx="218">
                  <c:v>22.477000000000004</c:v>
                </c:pt>
                <c:pt idx="219">
                  <c:v>22.269833333333334</c:v>
                </c:pt>
                <c:pt idx="220">
                  <c:v>22.525333333333332</c:v>
                </c:pt>
                <c:pt idx="221">
                  <c:v>22.349499999999995</c:v>
                </c:pt>
                <c:pt idx="222">
                  <c:v>22.992666666666668</c:v>
                </c:pt>
                <c:pt idx="223">
                  <c:v>29.5625</c:v>
                </c:pt>
                <c:pt idx="224">
                  <c:v>38.39083333333334</c:v>
                </c:pt>
                <c:pt idx="225">
                  <c:v>47.618333333333332</c:v>
                </c:pt>
                <c:pt idx="226">
                  <c:v>56.137</c:v>
                </c:pt>
                <c:pt idx="227">
                  <c:v>59.752500000000005</c:v>
                </c:pt>
                <c:pt idx="228">
                  <c:v>61.414166666666667</c:v>
                </c:pt>
                <c:pt idx="229">
                  <c:v>59.247333333333337</c:v>
                </c:pt>
                <c:pt idx="230">
                  <c:v>56.095833333333331</c:v>
                </c:pt>
                <c:pt idx="231">
                  <c:v>44.94083333333333</c:v>
                </c:pt>
                <c:pt idx="232">
                  <c:v>31.81583333333333</c:v>
                </c:pt>
                <c:pt idx="233">
                  <c:v>28.808166666666665</c:v>
                </c:pt>
                <c:pt idx="234">
                  <c:v>25.789000000000001</c:v>
                </c:pt>
                <c:pt idx="235">
                  <c:v>25.741833333333336</c:v>
                </c:pt>
                <c:pt idx="236">
                  <c:v>23.917666666666673</c:v>
                </c:pt>
                <c:pt idx="237">
                  <c:v>23.837333333333333</c:v>
                </c:pt>
                <c:pt idx="238">
                  <c:v>23.404166666666669</c:v>
                </c:pt>
                <c:pt idx="239">
                  <c:v>22.764500000000002</c:v>
                </c:pt>
                <c:pt idx="240">
                  <c:v>22.173833333333331</c:v>
                </c:pt>
                <c:pt idx="241">
                  <c:v>21.839333333333332</c:v>
                </c:pt>
                <c:pt idx="242">
                  <c:v>21.759666666666664</c:v>
                </c:pt>
                <c:pt idx="243">
                  <c:v>21.552833333333336</c:v>
                </c:pt>
                <c:pt idx="244">
                  <c:v>21.266166666666667</c:v>
                </c:pt>
                <c:pt idx="245">
                  <c:v>20.979999999999997</c:v>
                </c:pt>
                <c:pt idx="246">
                  <c:v>21.760500000000004</c:v>
                </c:pt>
                <c:pt idx="247">
                  <c:v>29.205166666666667</c:v>
                </c:pt>
                <c:pt idx="248">
                  <c:v>38.777666666666669</c:v>
                </c:pt>
                <c:pt idx="249">
                  <c:v>50.389833333333335</c:v>
                </c:pt>
                <c:pt idx="250">
                  <c:v>57.689833333333333</c:v>
                </c:pt>
                <c:pt idx="251">
                  <c:v>61.110999999999997</c:v>
                </c:pt>
                <c:pt idx="252">
                  <c:v>59.030333333333338</c:v>
                </c:pt>
                <c:pt idx="253">
                  <c:v>62.192000000000007</c:v>
                </c:pt>
                <c:pt idx="254">
                  <c:v>51.675833333333323</c:v>
                </c:pt>
                <c:pt idx="255">
                  <c:v>43.707500000000003</c:v>
                </c:pt>
                <c:pt idx="256">
                  <c:v>33.194166666666668</c:v>
                </c:pt>
                <c:pt idx="257">
                  <c:v>28.991666666666664</c:v>
                </c:pt>
                <c:pt idx="258">
                  <c:v>27.403166666666667</c:v>
                </c:pt>
                <c:pt idx="259">
                  <c:v>26.116000000000003</c:v>
                </c:pt>
                <c:pt idx="260">
                  <c:v>24.303166666666669</c:v>
                </c:pt>
                <c:pt idx="261">
                  <c:v>23.516500000000004</c:v>
                </c:pt>
                <c:pt idx="262">
                  <c:v>23.40433333333333</c:v>
                </c:pt>
                <c:pt idx="263">
                  <c:v>23.42</c:v>
                </c:pt>
                <c:pt idx="264">
                  <c:v>23.212000000000003</c:v>
                </c:pt>
                <c:pt idx="265">
                  <c:v>23.629000000000001</c:v>
                </c:pt>
                <c:pt idx="266">
                  <c:v>23.629000000000001</c:v>
                </c:pt>
                <c:pt idx="267">
                  <c:v>23.16416666666667</c:v>
                </c:pt>
                <c:pt idx="268">
                  <c:v>23.036166666666663</c:v>
                </c:pt>
                <c:pt idx="269">
                  <c:v>22.620833333333337</c:v>
                </c:pt>
                <c:pt idx="270">
                  <c:v>23.631</c:v>
                </c:pt>
                <c:pt idx="271">
                  <c:v>27.648333333333337</c:v>
                </c:pt>
                <c:pt idx="272">
                  <c:v>30.930999999999997</c:v>
                </c:pt>
                <c:pt idx="273">
                  <c:v>41.144500000000001</c:v>
                </c:pt>
                <c:pt idx="274">
                  <c:v>54.673833333333334</c:v>
                </c:pt>
                <c:pt idx="275">
                  <c:v>43.099333333333334</c:v>
                </c:pt>
                <c:pt idx="276">
                  <c:v>37.050166666666669</c:v>
                </c:pt>
                <c:pt idx="277">
                  <c:v>34.872333333333337</c:v>
                </c:pt>
                <c:pt idx="278">
                  <c:v>45.673166666666667</c:v>
                </c:pt>
                <c:pt idx="279">
                  <c:v>41.108000000000004</c:v>
                </c:pt>
                <c:pt idx="1128">
                  <c:v>22.812333333333331</c:v>
                </c:pt>
                <c:pt idx="1129">
                  <c:v>22.876333333333335</c:v>
                </c:pt>
                <c:pt idx="1130">
                  <c:v>22.924000000000003</c:v>
                </c:pt>
                <c:pt idx="1131">
                  <c:v>22.892166666666668</c:v>
                </c:pt>
                <c:pt idx="1132">
                  <c:v>22.381499999999999</c:v>
                </c:pt>
                <c:pt idx="1133">
                  <c:v>21.982499999999998</c:v>
                </c:pt>
                <c:pt idx="1134">
                  <c:v>22.0945</c:v>
                </c:pt>
                <c:pt idx="1135">
                  <c:v>24.304500000000001</c:v>
                </c:pt>
                <c:pt idx="1136">
                  <c:v>36.234166666666667</c:v>
                </c:pt>
                <c:pt idx="1137">
                  <c:v>34.700333333333333</c:v>
                </c:pt>
                <c:pt idx="1138">
                  <c:v>31.438500000000001</c:v>
                </c:pt>
                <c:pt idx="1139">
                  <c:v>31.952833333333334</c:v>
                </c:pt>
                <c:pt idx="1140">
                  <c:v>34.499833333333335</c:v>
                </c:pt>
                <c:pt idx="1141">
                  <c:v>35.260333333333328</c:v>
                </c:pt>
                <c:pt idx="1142">
                  <c:v>35.970500000000001</c:v>
                </c:pt>
                <c:pt idx="1143">
                  <c:v>30.121666666666666</c:v>
                </c:pt>
                <c:pt idx="1144">
                  <c:v>29.808833333333329</c:v>
                </c:pt>
                <c:pt idx="1145">
                  <c:v>26.652666666666672</c:v>
                </c:pt>
                <c:pt idx="1146">
                  <c:v>24.89916666666667</c:v>
                </c:pt>
                <c:pt idx="1147">
                  <c:v>24.431999999999999</c:v>
                </c:pt>
                <c:pt idx="1148">
                  <c:v>23.789333333333335</c:v>
                </c:pt>
                <c:pt idx="1149">
                  <c:v>23.29216666666667</c:v>
                </c:pt>
                <c:pt idx="1150">
                  <c:v>22.668666666666667</c:v>
                </c:pt>
                <c:pt idx="1151">
                  <c:v>22.317499999999999</c:v>
                </c:pt>
                <c:pt idx="1152">
                  <c:v>22.461000000000002</c:v>
                </c:pt>
                <c:pt idx="1153">
                  <c:v>22.381333333333334</c:v>
                </c:pt>
                <c:pt idx="1154">
                  <c:v>21.871166666666667</c:v>
                </c:pt>
                <c:pt idx="1155">
                  <c:v>21.696000000000002</c:v>
                </c:pt>
                <c:pt idx="1156">
                  <c:v>21.727833333333336</c:v>
                </c:pt>
                <c:pt idx="1157">
                  <c:v>22.157833333333333</c:v>
                </c:pt>
                <c:pt idx="1158">
                  <c:v>22.780833333333334</c:v>
                </c:pt>
                <c:pt idx="1159">
                  <c:v>28.121500000000001</c:v>
                </c:pt>
                <c:pt idx="1160">
                  <c:v>38.485333333333337</c:v>
                </c:pt>
                <c:pt idx="1161">
                  <c:v>39.865833333333335</c:v>
                </c:pt>
                <c:pt idx="1162">
                  <c:v>44.571666666666665</c:v>
                </c:pt>
                <c:pt idx="1163">
                  <c:v>43.5685</c:v>
                </c:pt>
                <c:pt idx="1164">
                  <c:v>39.842833333333338</c:v>
                </c:pt>
                <c:pt idx="1165">
                  <c:v>42.573833333333333</c:v>
                </c:pt>
                <c:pt idx="1166">
                  <c:v>37.050000000000004</c:v>
                </c:pt>
                <c:pt idx="1167">
                  <c:v>32.020333333333333</c:v>
                </c:pt>
                <c:pt idx="1168">
                  <c:v>30.071166666666667</c:v>
                </c:pt>
                <c:pt idx="1169">
                  <c:v>26.769666666666669</c:v>
                </c:pt>
                <c:pt idx="1170">
                  <c:v>25.238166666666668</c:v>
                </c:pt>
                <c:pt idx="1171">
                  <c:v>24.657666666666671</c:v>
                </c:pt>
                <c:pt idx="1172">
                  <c:v>24.158333333333331</c:v>
                </c:pt>
                <c:pt idx="1173">
                  <c:v>23.724833333333333</c:v>
                </c:pt>
                <c:pt idx="1174">
                  <c:v>23.372000000000003</c:v>
                </c:pt>
                <c:pt idx="1175">
                  <c:v>23.02</c:v>
                </c:pt>
                <c:pt idx="1176">
                  <c:v>22.876000000000001</c:v>
                </c:pt>
                <c:pt idx="1177">
                  <c:v>22.780333333333335</c:v>
                </c:pt>
                <c:pt idx="1178">
                  <c:v>22.573000000000008</c:v>
                </c:pt>
                <c:pt idx="1179">
                  <c:v>22.253666666666664</c:v>
                </c:pt>
                <c:pt idx="1180">
                  <c:v>21.77566666666667</c:v>
                </c:pt>
                <c:pt idx="1181">
                  <c:v>22.189833333333329</c:v>
                </c:pt>
                <c:pt idx="1182">
                  <c:v>22.684833333333334</c:v>
                </c:pt>
                <c:pt idx="1183">
                  <c:v>28.11633333333333</c:v>
                </c:pt>
                <c:pt idx="1184">
                  <c:v>30.244500000000002</c:v>
                </c:pt>
                <c:pt idx="1185">
                  <c:v>33.346833333333336</c:v>
                </c:pt>
                <c:pt idx="1186">
                  <c:v>39.147666666666673</c:v>
                </c:pt>
                <c:pt idx="1187">
                  <c:v>47.183333333333337</c:v>
                </c:pt>
                <c:pt idx="1188">
                  <c:v>42.080666666666666</c:v>
                </c:pt>
                <c:pt idx="1189">
                  <c:v>35.985166666666665</c:v>
                </c:pt>
                <c:pt idx="1190">
                  <c:v>28.121166666666667</c:v>
                </c:pt>
                <c:pt idx="1320">
                  <c:v>18.790166666666668</c:v>
                </c:pt>
                <c:pt idx="1321">
                  <c:v>18.5685</c:v>
                </c:pt>
                <c:pt idx="1322">
                  <c:v>18.156333333333333</c:v>
                </c:pt>
                <c:pt idx="1323">
                  <c:v>17.553999999999998</c:v>
                </c:pt>
                <c:pt idx="1324">
                  <c:v>17.411166666666666</c:v>
                </c:pt>
                <c:pt idx="1325">
                  <c:v>17.062333333333331</c:v>
                </c:pt>
                <c:pt idx="1326">
                  <c:v>17.347666666666665</c:v>
                </c:pt>
                <c:pt idx="1327">
                  <c:v>20.923500000000001</c:v>
                </c:pt>
                <c:pt idx="1328">
                  <c:v>33.238333333333337</c:v>
                </c:pt>
                <c:pt idx="1329">
                  <c:v>42.250666666666667</c:v>
                </c:pt>
                <c:pt idx="1330">
                  <c:v>47.596000000000004</c:v>
                </c:pt>
                <c:pt idx="1331">
                  <c:v>50.945833333333333</c:v>
                </c:pt>
                <c:pt idx="1332">
                  <c:v>52.300999999999995</c:v>
                </c:pt>
                <c:pt idx="1333">
                  <c:v>51.551333333333332</c:v>
                </c:pt>
                <c:pt idx="1334">
                  <c:v>46.358666666666664</c:v>
                </c:pt>
                <c:pt idx="1335">
                  <c:v>34.987666666666662</c:v>
                </c:pt>
                <c:pt idx="1336">
                  <c:v>30.162666666666667</c:v>
                </c:pt>
                <c:pt idx="1337">
                  <c:v>25.046499999999998</c:v>
                </c:pt>
                <c:pt idx="1338">
                  <c:v>22.525499999999997</c:v>
                </c:pt>
                <c:pt idx="1339">
                  <c:v>21.568666666666669</c:v>
                </c:pt>
                <c:pt idx="1340">
                  <c:v>20.726000000000003</c:v>
                </c:pt>
                <c:pt idx="1341">
                  <c:v>20.59866666666667</c:v>
                </c:pt>
                <c:pt idx="1342">
                  <c:v>20.344833333333337</c:v>
                </c:pt>
                <c:pt idx="1343">
                  <c:v>19.916333333333331</c:v>
                </c:pt>
                <c:pt idx="1344">
                  <c:v>19.535500000000003</c:v>
                </c:pt>
                <c:pt idx="1345">
                  <c:v>19.361166666666666</c:v>
                </c:pt>
                <c:pt idx="1346">
                  <c:v>19.313666666666666</c:v>
                </c:pt>
                <c:pt idx="1347">
                  <c:v>19.345333333333333</c:v>
                </c:pt>
                <c:pt idx="1348">
                  <c:v>19.852666666666668</c:v>
                </c:pt>
                <c:pt idx="1349">
                  <c:v>20.710000000000004</c:v>
                </c:pt>
                <c:pt idx="1350">
                  <c:v>21.871166666666671</c:v>
                </c:pt>
                <c:pt idx="1351">
                  <c:v>24.393333333333334</c:v>
                </c:pt>
                <c:pt idx="1352">
                  <c:v>35.021333333333338</c:v>
                </c:pt>
                <c:pt idx="1353">
                  <c:v>42.737166666666667</c:v>
                </c:pt>
                <c:pt idx="1354">
                  <c:v>48.132333333333342</c:v>
                </c:pt>
                <c:pt idx="1355">
                  <c:v>43.532499999999999</c:v>
                </c:pt>
                <c:pt idx="1356">
                  <c:v>43.729666666666667</c:v>
                </c:pt>
                <c:pt idx="1357">
                  <c:v>43.331666666666671</c:v>
                </c:pt>
                <c:pt idx="1358">
                  <c:v>39.637000000000008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0D-4622-B65C-3B498BAFD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2936648"/>
        <c:axId val="682938944"/>
      </c:lineChart>
      <c:catAx>
        <c:axId val="682936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Time</a:t>
                </a:r>
              </a:p>
            </c:rich>
          </c:tx>
          <c:layout>
            <c:manualLayout>
              <c:xMode val="edge"/>
              <c:yMode val="edge"/>
              <c:x val="0.48195634862475178"/>
              <c:y val="0.887270640261336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682938944"/>
        <c:crosses val="autoZero"/>
        <c:auto val="1"/>
        <c:lblAlgn val="ctr"/>
        <c:lblOffset val="100"/>
        <c:noMultiLvlLbl val="0"/>
      </c:catAx>
      <c:valAx>
        <c:axId val="682938944"/>
        <c:scaling>
          <c:orientation val="minMax"/>
          <c:max val="65"/>
          <c:min val="1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Hourly Temperature</a:t>
                </a:r>
                <a:r>
                  <a:rPr lang="en-US" sz="1600" b="1" baseline="0" dirty="0">
                    <a:solidFill>
                      <a:schemeClr val="tx1"/>
                    </a:solidFill>
                  </a:rPr>
                  <a:t> (</a:t>
                </a:r>
                <a:r>
                  <a:rPr lang="en-US" sz="1600" b="1" i="0" u="none" strike="noStrike" baseline="0" dirty="0">
                    <a:solidFill>
                      <a:schemeClr val="tx1"/>
                    </a:solidFill>
                    <a:effectLst/>
                  </a:rPr>
                  <a:t>°C)</a:t>
                </a:r>
                <a:endParaRPr lang="en-US" sz="16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0392086478860247E-2"/>
              <c:y val="0.178466549729122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68293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92853537094821"/>
          <c:y val="4.1923660742965885E-2"/>
          <c:w val="0.10766468594625749"/>
          <c:h val="0.146600129600051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badi MT Std Light" panose="020B03020201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Hydrologger.xlsx]Sheet8!PivotTable6</c:name>
    <c:fmtId val="3"/>
  </c:pivotSource>
  <c:chart>
    <c:autoTitleDeleted val="1"/>
    <c:pivotFmts>
      <c:pivotFmt>
        <c:idx val="0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0000"/>
          </a:solidFill>
          <a:ln>
            <a:noFill/>
          </a:ln>
          <a:effectLst/>
        </c:spPr>
      </c:pivotFmt>
      <c:pivotFmt>
        <c:idx val="2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FF0000"/>
          </a:solidFill>
          <a:ln>
            <a:noFill/>
          </a:ln>
          <a:effectLst/>
        </c:spPr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Sheet8!$B$3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414AC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13-4FFB-B55B-A8B56FB0F0B3}"/>
              </c:ext>
            </c:extLst>
          </c:dPt>
          <c:dLbls>
            <c:dLbl>
              <c:idx val="0"/>
              <c:layout>
                <c:manualLayout>
                  <c:x val="7.0749105996513781E-2"/>
                  <c:y val="-2.0430497469973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13-4FFB-B55B-A8B56FB0F0B3}"/>
                </c:ext>
              </c:extLst>
            </c:dLbl>
            <c:dLbl>
              <c:idx val="1"/>
              <c:layout>
                <c:manualLayout>
                  <c:x val="7.6298055486436325E-2"/>
                  <c:y val="-4.6698279931368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13-4FFB-B55B-A8B56FB0F0B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Sheet8!$A$4:$A$6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Sheet8!$B$4:$B$6</c:f>
              <c:numCache>
                <c:formatCode>General</c:formatCode>
                <c:ptCount val="2"/>
                <c:pt idx="0">
                  <c:v>65204.141891891879</c:v>
                </c:pt>
                <c:pt idx="1">
                  <c:v>191728.88571428577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13-4FFB-B55B-A8B56FB0F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2290840"/>
        <c:axId val="562291496"/>
      </c:barChart>
      <c:catAx>
        <c:axId val="562290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Phase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62291496"/>
        <c:crosses val="autoZero"/>
        <c:auto val="1"/>
        <c:lblAlgn val="ctr"/>
        <c:lblOffset val="100"/>
        <c:noMultiLvlLbl val="0"/>
      </c:catAx>
      <c:valAx>
        <c:axId val="5622914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Maxiumum Light Intensity (kLux)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62290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Hydrologger.xlsx]RoC!PivotTable3</c:name>
    <c:fmtId val="6"/>
  </c:pivotSource>
  <c:chart>
    <c:autoTitleDeleted val="1"/>
    <c:pivotFmts>
      <c:pivotFmt>
        <c:idx val="0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5.012950780717744E-2"/>
              <c:y val="-1.8604651162790697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4.7623032416818568E-2"/>
              <c:y val="-1.8604651162790784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4.7623032416818568E-2"/>
              <c:y val="-1.8604651162790784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5.012950780717744E-2"/>
              <c:y val="-1.8604651162790697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1414AC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4.7623032416818568E-2"/>
              <c:y val="-1.8604651162790784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5.012950780717744E-2"/>
              <c:y val="-1.8604651162790697E-2"/>
            </c:manualLayout>
          </c:layout>
          <c:numFmt formatCode="#,##0.0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414AC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5C-40AE-A6B6-2D0785FA202C}"/>
              </c:ext>
            </c:extLst>
          </c:dPt>
          <c:dLbls>
            <c:dLbl>
              <c:idx val="0"/>
              <c:layout>
                <c:manualLayout>
                  <c:x val="4.7623032416818568E-2"/>
                  <c:y val="-1.86046511627907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5C-40AE-A6B6-2D0785FA202C}"/>
                </c:ext>
              </c:extLst>
            </c:dLbl>
            <c:dLbl>
              <c:idx val="1"/>
              <c:layout>
                <c:manualLayout>
                  <c:x val="8.7403148922944263E-2"/>
                  <c:y val="-4.07584330967284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5C-40AE-A6B6-2D0785FA202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RoC!$A$4:$A$6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RoC!$B$4:$B$6</c:f>
              <c:numCache>
                <c:formatCode>General</c:formatCode>
                <c:ptCount val="2"/>
                <c:pt idx="0">
                  <c:v>0.21743462135586736</c:v>
                </c:pt>
                <c:pt idx="1">
                  <c:v>0.8808020926194865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5C-40AE-A6B6-2D0785FA2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27"/>
        <c:axId val="587082160"/>
        <c:axId val="587081504"/>
      </c:barChart>
      <c:catAx>
        <c:axId val="58708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7081504"/>
        <c:crosses val="autoZero"/>
        <c:auto val="1"/>
        <c:lblAlgn val="ctr"/>
        <c:lblOffset val="100"/>
        <c:noMultiLvlLbl val="0"/>
      </c:catAx>
      <c:valAx>
        <c:axId val="587081504"/>
        <c:scaling>
          <c:orientation val="minMax"/>
          <c:max val="1.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Rate of Change in Temperature (°C) </a:t>
                </a:r>
              </a:p>
            </c:rich>
          </c:tx>
          <c:layout>
            <c:manualLayout>
              <c:xMode val="edge"/>
              <c:yMode val="edge"/>
              <c:x val="3.0555555555555555E-2"/>
              <c:y val="0.101247812773403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58708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 sz="1800"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[3.2 - Hydrologger.xlsx]RoC!PivotTable4</c:name>
    <c:fmtId val="12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7.2295846338703632E-2"/>
              <c:y val="-1.8604651162790739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7.2295846338703576E-2"/>
              <c:y val="-2.3255813953488372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7.2295846338703576E-2"/>
              <c:y val="-2.3255813953488372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7.2295846338703632E-2"/>
              <c:y val="-1.8604651162790739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1414AC"/>
          </a:solidFill>
          <a:ln>
            <a:noFill/>
          </a:ln>
          <a:effectLst/>
        </c:spPr>
        <c:dLbl>
          <c:idx val="0"/>
          <c:layout>
            <c:manualLayout>
              <c:x val="7.2295846338703576E-2"/>
              <c:y val="-2.3255813953488372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dLbl>
          <c:idx val="0"/>
          <c:layout>
            <c:manualLayout>
              <c:x val="7.2295846338703632E-2"/>
              <c:y val="-1.8604651162790739E-2"/>
            </c:manualLayout>
          </c:layout>
          <c:numFmt formatCode="#,##0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RoC!$F$3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414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CF-47DE-897C-AA68DEF4E849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CF-47DE-897C-AA68DEF4E849}"/>
              </c:ext>
            </c:extLst>
          </c:dPt>
          <c:dLbls>
            <c:dLbl>
              <c:idx val="0"/>
              <c:layout>
                <c:manualLayout>
                  <c:x val="7.2295846338703576E-2"/>
                  <c:y val="-2.3255813953488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CF-47DE-897C-AA68DEF4E849}"/>
                </c:ext>
              </c:extLst>
            </c:dLbl>
            <c:dLbl>
              <c:idx val="1"/>
              <c:layout>
                <c:manualLayout>
                  <c:x val="7.2295846338703632E-2"/>
                  <c:y val="-1.8604651162790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CF-47DE-897C-AA68DEF4E84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RoC!$E$4:$E$6</c:f>
              <c:strCache>
                <c:ptCount val="2"/>
                <c:pt idx="0">
                  <c:v>Aquatic</c:v>
                </c:pt>
                <c:pt idx="1">
                  <c:v>Terrestrial</c:v>
                </c:pt>
              </c:strCache>
            </c:strRef>
          </c:cat>
          <c:val>
            <c:numRef>
              <c:f>RoC!$F$4:$F$6</c:f>
              <c:numCache>
                <c:formatCode>General</c:formatCode>
                <c:ptCount val="2"/>
                <c:pt idx="0">
                  <c:v>2466.1886320510812</c:v>
                </c:pt>
                <c:pt idx="1">
                  <c:v>9455.4008351318407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CF-47DE-897C-AA68DEF4E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4"/>
        <c:overlap val="-27"/>
        <c:axId val="233288496"/>
        <c:axId val="346902160"/>
      </c:barChart>
      <c:catAx>
        <c:axId val="23328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346902160"/>
        <c:crosses val="autoZero"/>
        <c:auto val="1"/>
        <c:lblAlgn val="ctr"/>
        <c:lblOffset val="100"/>
        <c:noMultiLvlLbl val="0"/>
      </c:catAx>
      <c:valAx>
        <c:axId val="346902160"/>
        <c:scaling>
          <c:orientation val="minMax"/>
          <c:max val="120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badi MT Std Light" panose="020B0302020104020204" pitchFamily="34" charset="0"/>
                    <a:ea typeface="+mn-ea"/>
                    <a:cs typeface="+mn-cs"/>
                  </a:defRPr>
                </a:pPr>
                <a:r>
                  <a:rPr lang="en-US"/>
                  <a:t>Mean Rate of Change in Light Intensity  (kLux)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badi MT Std Light" panose="020B03020201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badi MT Std Light" panose="020B0302020104020204" pitchFamily="34" charset="0"/>
                <a:ea typeface="+mn-ea"/>
                <a:cs typeface="+mn-cs"/>
              </a:defRPr>
            </a:pPr>
            <a:endParaRPr lang="en-US"/>
          </a:p>
        </c:txPr>
        <c:crossAx val="233288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badi MT Std Light" panose="020B0302020104020204" pitchFamily="34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0.44345</cdr:x>
      <cdr:y>0.31749</cdr:y>
    </cdr:from>
    <cdr:to>
      <cdr:x>0.53332</cdr:x>
      <cdr:y>0.75717</cdr:y>
    </cdr:to>
    <cdr:sp macro="" textlink="">
      <cdr:nvSpPr>
        <cdr:cNvPr id="6" name="Oval 5">
          <a:extLst xmlns:a="http://schemas.openxmlformats.org/drawingml/2006/main">
            <a:ext uri="{FF2B5EF4-FFF2-40B4-BE49-F238E27FC236}">
              <a16:creationId xmlns:a16="http://schemas.microsoft.com/office/drawing/2014/main" id="{FB2EF767-5A66-4B40-A3B1-135735A2CC18}"/>
            </a:ext>
          </a:extLst>
        </cdr:cNvPr>
        <cdr:cNvSpPr/>
      </cdr:nvSpPr>
      <cdr:spPr>
        <a:xfrm xmlns:a="http://schemas.openxmlformats.org/drawingml/2006/main">
          <a:off x="3161896" y="1341866"/>
          <a:ext cx="640791" cy="1858294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0.65223</cdr:x>
      <cdr:y>0.25817</cdr:y>
    </cdr:from>
    <cdr:to>
      <cdr:x>0.74237</cdr:x>
      <cdr:y>0.76703</cdr:y>
    </cdr:to>
    <cdr:sp macro="" textlink="">
      <cdr:nvSpPr>
        <cdr:cNvPr id="8" name="Oval 7">
          <a:extLst xmlns:a="http://schemas.openxmlformats.org/drawingml/2006/main">
            <a:ext uri="{FF2B5EF4-FFF2-40B4-BE49-F238E27FC236}">
              <a16:creationId xmlns:a16="http://schemas.microsoft.com/office/drawing/2014/main" id="{9F2DC872-F1C2-49DD-98CA-0054FCC6C63F}"/>
            </a:ext>
          </a:extLst>
        </cdr:cNvPr>
        <cdr:cNvSpPr/>
      </cdr:nvSpPr>
      <cdr:spPr>
        <a:xfrm xmlns:a="http://schemas.openxmlformats.org/drawingml/2006/main">
          <a:off x="4650533" y="1091144"/>
          <a:ext cx="642716" cy="215069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0.27022</cdr:x>
      <cdr:y>0.08174</cdr:y>
    </cdr:from>
    <cdr:to>
      <cdr:x>0.38305</cdr:x>
      <cdr:y>0.14207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AEEF47B-EE20-4C25-AB08-99F0AD4748C2}"/>
            </a:ext>
          </a:extLst>
        </cdr:cNvPr>
        <cdr:cNvSpPr txBox="1"/>
      </cdr:nvSpPr>
      <cdr:spPr>
        <a:xfrm xmlns:a="http://schemas.openxmlformats.org/drawingml/2006/main">
          <a:off x="1926697" y="345494"/>
          <a:ext cx="804491" cy="254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latin typeface="Abadi MT Std Light" panose="020B0302020104020204" pitchFamily="34" charset="0"/>
            </a:rPr>
            <a:t>Flooding</a:t>
          </a:r>
        </a:p>
      </cdr:txBody>
    </cdr:sp>
  </cdr:relSizeAnchor>
  <cdr:relSizeAnchor xmlns:cdr="http://schemas.openxmlformats.org/drawingml/2006/chartDrawing">
    <cdr:from>
      <cdr:x>0.52399</cdr:x>
      <cdr:y>0.12249</cdr:y>
    </cdr:from>
    <cdr:to>
      <cdr:x>0.63682</cdr:x>
      <cdr:y>0.18282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7ED5B85-ED29-4347-99F5-9456B026DEA1}"/>
            </a:ext>
          </a:extLst>
        </cdr:cNvPr>
        <cdr:cNvSpPr txBox="1"/>
      </cdr:nvSpPr>
      <cdr:spPr>
        <a:xfrm xmlns:a="http://schemas.openxmlformats.org/drawingml/2006/main">
          <a:off x="3736160" y="517713"/>
          <a:ext cx="804491" cy="254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badi MT Std Light" panose="020B0302020104020204" pitchFamily="34" charset="0"/>
            </a:rPr>
            <a:t>Drying</a:t>
          </a:r>
        </a:p>
      </cdr:txBody>
    </cdr:sp>
  </cdr:relSizeAnchor>
  <cdr:relSizeAnchor xmlns:cdr="http://schemas.openxmlformats.org/drawingml/2006/chartDrawing">
    <cdr:from>
      <cdr:x>0.28748</cdr:x>
      <cdr:y>0.14795</cdr:y>
    </cdr:from>
    <cdr:to>
      <cdr:x>0.32201</cdr:x>
      <cdr:y>0.47039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752B6EC0-8F8A-4A96-B168-51E61F9C961F}"/>
            </a:ext>
          </a:extLst>
        </cdr:cNvPr>
        <cdr:cNvCxnSpPr/>
      </cdr:nvCxnSpPr>
      <cdr:spPr>
        <a:xfrm xmlns:a="http://schemas.openxmlformats.org/drawingml/2006/main" flipH="1">
          <a:off x="2049790" y="625292"/>
          <a:ext cx="246185" cy="136280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00B05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</cdr:x>
      <cdr:y>0.19845</cdr:y>
    </cdr:from>
    <cdr:to>
      <cdr:x>0.53453</cdr:x>
      <cdr:y>0.30189</cdr:y>
    </cdr:to>
    <cdr:cxnSp macro="">
      <cdr:nvCxnSpPr>
        <cdr:cNvPr id="9" name="Straight Arrow Connector 8">
          <a:extLst xmlns:a="http://schemas.openxmlformats.org/drawingml/2006/main">
            <a:ext uri="{FF2B5EF4-FFF2-40B4-BE49-F238E27FC236}">
              <a16:creationId xmlns:a16="http://schemas.microsoft.com/office/drawing/2014/main" id="{F6FAF211-5832-438D-9396-B609F63B0F25}"/>
            </a:ext>
          </a:extLst>
        </cdr:cNvPr>
        <cdr:cNvCxnSpPr/>
      </cdr:nvCxnSpPr>
      <cdr:spPr>
        <a:xfrm xmlns:a="http://schemas.openxmlformats.org/drawingml/2006/main" flipH="1">
          <a:off x="3565099" y="838750"/>
          <a:ext cx="246186" cy="43717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00B05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0.60932</cdr:x>
      <cdr:y>0.20099</cdr:y>
    </cdr:from>
    <cdr:to>
      <cdr:x>0.66111</cdr:x>
      <cdr:y>0.30397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F6FAF211-5832-438D-9396-B609F63B0F25}"/>
            </a:ext>
          </a:extLst>
        </cdr:cNvPr>
        <cdr:cNvCxnSpPr/>
      </cdr:nvCxnSpPr>
      <cdr:spPr>
        <a:xfrm xmlns:a="http://schemas.openxmlformats.org/drawingml/2006/main">
          <a:off x="4344582" y="849496"/>
          <a:ext cx="369277" cy="43521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00B05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5429F8-0202-4F43-8904-BBC54554CA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DF435E-6B69-4F3F-9108-A56B5357A2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4C5A1-79E4-4149-B68D-864E123B7400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59346-A550-4AFE-A837-620FEDCB2A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90BB47-51B5-4560-BDFC-0E1B252E37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B4534-5E3A-44BA-96E3-96AB3A080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4A8F3-C2F2-4B1B-AF53-EBF7A4BC2525}" type="datetimeFigureOut">
              <a:rPr lang="en-US" smtClean="0"/>
              <a:t>27-Apr-21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53066-5B29-4F5C-AC81-6F5314F7D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850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53066-5B29-4F5C-AC81-6F5314F7D1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3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F341A-146B-46F1-A14F-C7CF29EF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badi MT Std Light" panose="020B03020201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9FC2B-D56F-46AC-805D-798C2A0AA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badi MT Std Light" panose="020B03020201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41CDF-03DB-44C7-92F4-19553786A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F912-5D23-4D6E-96C5-F4101CCECBE1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F6359-02C4-453E-9727-5D27AAD7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F192C-2052-43CE-ABD8-19C5466D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5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CDC7-451C-4AA5-B192-F6039B82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badi MT Std Light" panose="020B03020201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E1E12-D163-4D9D-857A-125FA1412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200000"/>
              </a:lnSpc>
              <a:defRPr>
                <a:latin typeface="Abadi MT Std Light" panose="020B0302020104020204" pitchFamily="34" charset="0"/>
              </a:defRPr>
            </a:lvl1pPr>
            <a:lvl2pPr>
              <a:lnSpc>
                <a:spcPct val="200000"/>
              </a:lnSpc>
              <a:defRPr>
                <a:latin typeface="Abadi MT Std Light" panose="020B0302020104020204" pitchFamily="34" charset="0"/>
              </a:defRPr>
            </a:lvl2pPr>
            <a:lvl3pPr>
              <a:lnSpc>
                <a:spcPct val="200000"/>
              </a:lnSpc>
              <a:defRPr>
                <a:latin typeface="Abadi MT Std Light" panose="020B0302020104020204" pitchFamily="34" charset="0"/>
              </a:defRPr>
            </a:lvl3pPr>
            <a:lvl4pPr>
              <a:lnSpc>
                <a:spcPct val="200000"/>
              </a:lnSpc>
              <a:defRPr>
                <a:latin typeface="Abadi MT Std Light" panose="020B0302020104020204" pitchFamily="34" charset="0"/>
              </a:defRPr>
            </a:lvl4pPr>
            <a:lvl5pPr>
              <a:lnSpc>
                <a:spcPct val="200000"/>
              </a:lnSpc>
              <a:defRPr>
                <a:latin typeface="Abadi MT Std Light" panose="020B03020201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89878-237C-4DD5-AF1A-1DB72A230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3F0A-32BE-455F-BFCC-D10A82C47171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67819-6509-443E-A54F-5763E2457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6F6F8-3317-4250-AB0D-909E9221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Abadi MT Std Light" panose="020B0302020104020204" pitchFamily="34" charset="0"/>
              </a:defRPr>
            </a:lvl1pPr>
          </a:lstStyle>
          <a:p>
            <a:fld id="{129A1096-A967-41B6-910F-F63184CE03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B3BB4-1CA6-4165-9841-E19494993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5754B-8604-41AF-8027-F929E1710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49A7B-7F01-40C8-9D1E-180E6E5A9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A751B-670A-4E14-9FD2-0293A08F0DC5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6E7D5-9787-40E3-A76E-BBB9C9A2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781F4-AB14-413C-99C0-BD4D8A14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6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C502-824A-4A69-8553-3BC0A9904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23C99-8D2B-4EB2-A011-4E6F89BE2F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BAA73-EB34-4A89-B094-46E977583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97C45-C1AB-4883-9EF1-0FB43A42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1C47-12BD-4112-8743-12E9EF81E3FB}" type="datetime1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743D0-B723-49FE-AF29-2595F47FD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0CC5-C518-4647-A933-51FB3381D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9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0CF8F-9295-4CA3-9FB1-3E175AB6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59DB-A99D-4712-8A2A-6F7F78271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54EFD-2CDD-45FC-956F-A6438504E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E5E2C-5640-4084-B06A-673F24E12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3C587-9316-4C70-B2DC-A4DF5BC49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573697-8B93-4640-98CB-0A9583C87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06EE6-EE9B-475F-83ED-6D7627DA372E}" type="datetime1">
              <a:rPr lang="en-US" smtClean="0"/>
              <a:t>27-Apr-21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F4DAA-A98A-4B27-9B8A-EC42B78C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065ABC-643A-4EBD-A097-AF414FAC7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8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4C378-5B57-402A-A497-41261A3C3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46D12B-44E2-4741-95F5-5D898BCD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B0AB-0D1A-4ADC-A10B-B19BB978842E}" type="datetime1">
              <a:rPr lang="en-US" smtClean="0"/>
              <a:t>27-Apr-21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CD4D8-3502-433F-BA34-FFE44521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D803A-8A76-424C-87D4-FE3B829B1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9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BCB22-DFF3-4B15-99D6-A7407CCF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5286E-610F-4CA8-A3AA-A1259FBEC2E1}" type="datetime1">
              <a:rPr lang="en-US" smtClean="0"/>
              <a:t>27-Apr-21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004B44-0938-4B0B-836E-D2D7D34C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7C8A2-91FB-4327-A68A-A179F8DCE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577F-2AD5-43E3-AF76-5BC70929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FEAE2-A563-4560-BFFD-BF225FAA1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AECD1-1C6E-4DC8-BFD3-B13868A94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1F60A-3B86-4771-A728-FB31B102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DE711-D8A7-4C90-B89D-DDFDE58DD006}" type="datetime1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D5A9F-E532-4C7E-A9E1-69EF79F41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4474D-1AF7-4E34-89BC-D2246EEC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3CFC-37FD-4DC2-867D-F0A7D55ED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37005-408A-481A-A213-8FAC41AB6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31089-0F2C-4E11-9B7D-80A6141F9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4747E-8061-46CF-BCDB-E03F444C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55E3A-EAD6-4B70-B2EC-00F9DDAB63D4}" type="datetime1">
              <a:rPr lang="en-US" smtClean="0"/>
              <a:t>27-Apr-21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63E77-9D9B-4E36-AA00-F9FA341A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3DAAD-B73C-4597-9F71-27E299343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8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79E3F-3FEB-4467-95C4-2D2A8293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21730-3B22-4513-9A83-C5D513EBD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F78A9-3744-4E00-A237-AACDA386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62436-596D-4C30-92A9-929D99F3809C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BAF0E-66EB-4285-AD8F-7D4BD37A5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70CB4-8DDF-4B74-8F6C-993AAB7F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2EEF88-6E2D-4372-9A82-F1B561E76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3E11F-1848-4636-8B2F-1103B3E2E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89CD7-3040-4D7B-89E3-5C5F5279C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A803-2D11-4C7E-B8CE-A88DDC73E12B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C1AE0-E5CF-4086-A2D8-B949DCE8E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D78A3-7269-474B-AFD2-932DA0D2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4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EE4BF8-0638-48E1-98BD-DD4706C8F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2ED3F-FA7B-4060-9D21-93AD57201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89578-2747-4BF3-83E3-061DCBE71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58E85-51F2-4AEA-B0F6-3132FC02CCB2}" type="datetime1">
              <a:rPr lang="en-US" smtClean="0"/>
              <a:t>27-Apr-21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ACE64-AD0C-4696-9262-4A557E889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207F9-C59E-4D78-A14B-95280E3A9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1096-A967-41B6-910F-F63184CE0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1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badi MT Std Light" panose="020B03020201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badi MT Std Light" panose="020B03020201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badi MT Std Light" panose="020B03020201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badi MT Std Light" panose="020B03020201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badi MT Std Light" panose="020B03020201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badi MT Std Light" panose="020B03020201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14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1273-004-7525-6" TargetMode="External"/><Relationship Id="rId2" Type="http://schemas.openxmlformats.org/officeDocument/2006/relationships/hyperlink" Target="https://doi.org/10.1111/ecog.048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E60C20FB-B121-4C90-84DF-56394BA44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11666"/>
              </p:ext>
            </p:extLst>
          </p:nvPr>
        </p:nvGraphicFramePr>
        <p:xfrm>
          <a:off x="4811626" y="2351952"/>
          <a:ext cx="7198666" cy="4537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9D410F7-6572-4B8C-B39A-293C117D1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168" y="91182"/>
            <a:ext cx="10832124" cy="434034"/>
          </a:xfrm>
        </p:spPr>
        <p:txBody>
          <a:bodyPr>
            <a:noAutofit/>
          </a:bodyPr>
          <a:lstStyle/>
          <a:p>
            <a:r>
              <a:rPr lang="en-US" sz="2300" b="0" i="0" dirty="0">
                <a:effectLst/>
                <a:latin typeface="Abadi" panose="020B0604020104020204" pitchFamily="34" charset="0"/>
              </a:rPr>
              <a:t>The use of environmental data in detailing the hydroregime of a temporary pond</a:t>
            </a:r>
            <a:endParaRPr lang="en-US" sz="2300" dirty="0">
              <a:latin typeface="Abadi" panose="020B06040201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EC06D-D63E-43E1-9205-6FFFBC01A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2498" y="478243"/>
            <a:ext cx="7271238" cy="434035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Abadi" panose="020B0604020104020204" pitchFamily="34" charset="0"/>
              </a:rPr>
              <a:t>Gavin Campbell and Eric Hyslop | University of the West Indies, Jamaica</a:t>
            </a:r>
          </a:p>
          <a:p>
            <a:endParaRPr lang="en-US" sz="1400" b="1" dirty="0">
              <a:latin typeface="Abadi" panose="020B0604020104020204" pitchFamily="34" charset="0"/>
            </a:endParaRPr>
          </a:p>
        </p:txBody>
      </p:sp>
      <p:pic>
        <p:nvPicPr>
          <p:cNvPr id="6" name="Picture 221" descr="http://www.comehomejamaica.com/comehome/wp-content/uploads/2011/07/UWI-Logo.png">
            <a:extLst>
              <a:ext uri="{FF2B5EF4-FFF2-40B4-BE49-F238E27FC236}">
                <a16:creationId xmlns:a16="http://schemas.microsoft.com/office/drawing/2014/main" id="{D00BB7F0-9DBC-4BD2-B6D8-9B4CE695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48" y="98659"/>
            <a:ext cx="751112" cy="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6163B68-73EA-4D8A-A94F-1B9339705FAB}"/>
              </a:ext>
            </a:extLst>
          </p:cNvPr>
          <p:cNvGrpSpPr/>
          <p:nvPr/>
        </p:nvGrpSpPr>
        <p:grpSpPr>
          <a:xfrm rot="1767709">
            <a:off x="9349062" y="430403"/>
            <a:ext cx="346425" cy="441153"/>
            <a:chOff x="522749" y="3059506"/>
            <a:chExt cx="3186692" cy="3702373"/>
          </a:xfrm>
          <a:solidFill>
            <a:srgbClr val="0070C0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21F92A4-B469-463D-B290-4BA040EE7FF4}"/>
                </a:ext>
              </a:extLst>
            </p:cNvPr>
            <p:cNvSpPr/>
            <p:nvPr/>
          </p:nvSpPr>
          <p:spPr>
            <a:xfrm rot="21363233">
              <a:off x="522749" y="3350372"/>
              <a:ext cx="3186692" cy="1245216"/>
            </a:xfrm>
            <a:custGeom>
              <a:avLst/>
              <a:gdLst>
                <a:gd name="connsiteX0" fmla="*/ 1392030 w 2557326"/>
                <a:gd name="connsiteY0" fmla="*/ 156204 h 543532"/>
                <a:gd name="connsiteX1" fmla="*/ 2328624 w 2557326"/>
                <a:gd name="connsiteY1" fmla="*/ 382585 h 543532"/>
                <a:gd name="connsiteX2" fmla="*/ 2492861 w 2557326"/>
                <a:gd name="connsiteY2" fmla="*/ 142888 h 543532"/>
                <a:gd name="connsiteX3" fmla="*/ 1440857 w 2557326"/>
                <a:gd name="connsiteY3" fmla="*/ 5284 h 543532"/>
                <a:gd name="connsiteX4" fmla="*/ 122523 w 2557326"/>
                <a:gd name="connsiteY4" fmla="*/ 54111 h 543532"/>
                <a:gd name="connsiteX5" fmla="*/ 180228 w 2557326"/>
                <a:gd name="connsiteY5" fmla="*/ 289369 h 543532"/>
                <a:gd name="connsiteX6" fmla="*/ 1205599 w 2557326"/>
                <a:gd name="connsiteY6" fmla="*/ 134010 h 543532"/>
                <a:gd name="connsiteX7" fmla="*/ 411047 w 2557326"/>
                <a:gd name="connsiteY7" fmla="*/ 320441 h 543532"/>
                <a:gd name="connsiteX8" fmla="*/ 530896 w 2557326"/>
                <a:gd name="connsiteY8" fmla="*/ 489117 h 543532"/>
                <a:gd name="connsiteX9" fmla="*/ 1241109 w 2557326"/>
                <a:gd name="connsiteY9" fmla="*/ 213909 h 543532"/>
                <a:gd name="connsiteX10" fmla="*/ 1911374 w 2557326"/>
                <a:gd name="connsiteY10" fmla="*/ 537944 h 543532"/>
                <a:gd name="connsiteX11" fmla="*/ 2048977 w 2557326"/>
                <a:gd name="connsiteY11" fmla="*/ 400340 h 543532"/>
                <a:gd name="connsiteX12" fmla="*/ 1392030 w 2557326"/>
                <a:gd name="connsiteY12" fmla="*/ 156204 h 5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7326" h="543532">
                  <a:moveTo>
                    <a:pt x="1392030" y="156204"/>
                  </a:moveTo>
                  <a:cubicBezTo>
                    <a:pt x="1438638" y="153245"/>
                    <a:pt x="2145152" y="384804"/>
                    <a:pt x="2328624" y="382585"/>
                  </a:cubicBezTo>
                  <a:cubicBezTo>
                    <a:pt x="2512096" y="380366"/>
                    <a:pt x="2640822" y="205772"/>
                    <a:pt x="2492861" y="142888"/>
                  </a:cubicBezTo>
                  <a:cubicBezTo>
                    <a:pt x="2344900" y="80004"/>
                    <a:pt x="1835913" y="20080"/>
                    <a:pt x="1440857" y="5284"/>
                  </a:cubicBezTo>
                  <a:cubicBezTo>
                    <a:pt x="1045801" y="-9512"/>
                    <a:pt x="332628" y="6763"/>
                    <a:pt x="122523" y="54111"/>
                  </a:cubicBezTo>
                  <a:cubicBezTo>
                    <a:pt x="-87582" y="101458"/>
                    <a:pt x="-285" y="276053"/>
                    <a:pt x="180228" y="289369"/>
                  </a:cubicBezTo>
                  <a:cubicBezTo>
                    <a:pt x="360741" y="302685"/>
                    <a:pt x="1167129" y="128831"/>
                    <a:pt x="1205599" y="134010"/>
                  </a:cubicBezTo>
                  <a:cubicBezTo>
                    <a:pt x="1244069" y="139189"/>
                    <a:pt x="523497" y="261257"/>
                    <a:pt x="411047" y="320441"/>
                  </a:cubicBezTo>
                  <a:cubicBezTo>
                    <a:pt x="298597" y="379625"/>
                    <a:pt x="392552" y="506872"/>
                    <a:pt x="530896" y="489117"/>
                  </a:cubicBezTo>
                  <a:cubicBezTo>
                    <a:pt x="669240" y="471362"/>
                    <a:pt x="1011029" y="205771"/>
                    <a:pt x="1241109" y="213909"/>
                  </a:cubicBezTo>
                  <a:cubicBezTo>
                    <a:pt x="1471189" y="222047"/>
                    <a:pt x="1776729" y="506872"/>
                    <a:pt x="1911374" y="537944"/>
                  </a:cubicBezTo>
                  <a:cubicBezTo>
                    <a:pt x="2046019" y="569016"/>
                    <a:pt x="2131835" y="463223"/>
                    <a:pt x="2048977" y="400340"/>
                  </a:cubicBezTo>
                  <a:cubicBezTo>
                    <a:pt x="1966119" y="337457"/>
                    <a:pt x="1345422" y="159163"/>
                    <a:pt x="1392030" y="15620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BD3BCE4-7541-444A-8DDE-C6988A5ADAC4}"/>
                </a:ext>
              </a:extLst>
            </p:cNvPr>
            <p:cNvSpPr/>
            <p:nvPr/>
          </p:nvSpPr>
          <p:spPr>
            <a:xfrm>
              <a:off x="2023781" y="3059506"/>
              <a:ext cx="184630" cy="3702373"/>
            </a:xfrm>
            <a:custGeom>
              <a:avLst/>
              <a:gdLst>
                <a:gd name="connsiteX0" fmla="*/ 4767 w 184630"/>
                <a:gd name="connsiteY0" fmla="*/ 1130754 h 3702373"/>
                <a:gd name="connsiteX1" fmla="*/ 13644 w 184630"/>
                <a:gd name="connsiteY1" fmla="*/ 3390121 h 3702373"/>
                <a:gd name="connsiteX2" fmla="*/ 142370 w 184630"/>
                <a:gd name="connsiteY2" fmla="*/ 3345733 h 3702373"/>
                <a:gd name="connsiteX3" fmla="*/ 177881 w 184630"/>
                <a:gd name="connsiteY3" fmla="*/ 260743 h 3702373"/>
                <a:gd name="connsiteX4" fmla="*/ 22522 w 184630"/>
                <a:gd name="connsiteY4" fmla="*/ 269620 h 3702373"/>
                <a:gd name="connsiteX5" fmla="*/ 4767 w 184630"/>
                <a:gd name="connsiteY5" fmla="*/ 1130754 h 370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30" h="3702373">
                  <a:moveTo>
                    <a:pt x="4767" y="1130754"/>
                  </a:moveTo>
                  <a:cubicBezTo>
                    <a:pt x="3287" y="1650837"/>
                    <a:pt x="-9290" y="3020958"/>
                    <a:pt x="13644" y="3390121"/>
                  </a:cubicBezTo>
                  <a:cubicBezTo>
                    <a:pt x="36578" y="3759284"/>
                    <a:pt x="114997" y="3867296"/>
                    <a:pt x="142370" y="3345733"/>
                  </a:cubicBezTo>
                  <a:cubicBezTo>
                    <a:pt x="169743" y="2824170"/>
                    <a:pt x="197856" y="773428"/>
                    <a:pt x="177881" y="260743"/>
                  </a:cubicBezTo>
                  <a:cubicBezTo>
                    <a:pt x="157906" y="-251942"/>
                    <a:pt x="46935" y="124618"/>
                    <a:pt x="22522" y="269620"/>
                  </a:cubicBezTo>
                  <a:cubicBezTo>
                    <a:pt x="-1891" y="414622"/>
                    <a:pt x="6247" y="610671"/>
                    <a:pt x="4767" y="113075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AA4AD10-39D9-4D30-AF4C-9DC8A399DFC0}"/>
              </a:ext>
            </a:extLst>
          </p:cNvPr>
          <p:cNvSpPr txBox="1">
            <a:spLocks/>
          </p:cNvSpPr>
          <p:nvPr/>
        </p:nvSpPr>
        <p:spPr>
          <a:xfrm>
            <a:off x="278520" y="1015242"/>
            <a:ext cx="11634959" cy="107021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10000"/>
              </a:lnSpc>
            </a:pPr>
            <a:r>
              <a:rPr lang="en-US" dirty="0"/>
              <a:t>Analysis of temperature and light intensity data on a fine temporal scale is a reliable measure of the hydroregime of a temporary pond, particularly with </a:t>
            </a:r>
            <a:r>
              <a:rPr lang="en-US" b="1" dirty="0">
                <a:solidFill>
                  <a:srgbClr val="FF0000"/>
                </a:solidFill>
              </a:rPr>
              <a:t>mean daily temperature range</a:t>
            </a:r>
            <a:r>
              <a:rPr lang="en-US" dirty="0"/>
              <a:t>, </a:t>
            </a:r>
            <a:r>
              <a:rPr lang="en-US" b="1" dirty="0">
                <a:solidFill>
                  <a:srgbClr val="7030A0"/>
                </a:solidFill>
              </a:rPr>
              <a:t>maximum light intensity </a:t>
            </a:r>
            <a:r>
              <a:rPr lang="en-US" dirty="0"/>
              <a:t>and </a:t>
            </a:r>
            <a:r>
              <a:rPr lang="en-US" b="1" dirty="0">
                <a:solidFill>
                  <a:srgbClr val="00B050"/>
                </a:solidFill>
              </a:rPr>
              <a:t>rate of change of both parameters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038F68-6A10-4059-8888-5ABC8B258540}"/>
              </a:ext>
            </a:extLst>
          </p:cNvPr>
          <p:cNvCxnSpPr>
            <a:cxnSpLocks/>
          </p:cNvCxnSpPr>
          <p:nvPr/>
        </p:nvCxnSpPr>
        <p:spPr>
          <a:xfrm>
            <a:off x="5458364" y="6215062"/>
            <a:ext cx="668490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4EEEE05-0AD6-4AF2-8A2C-5F2610F6D6EF}"/>
              </a:ext>
            </a:extLst>
          </p:cNvPr>
          <p:cNvCxnSpPr>
            <a:cxnSpLocks/>
          </p:cNvCxnSpPr>
          <p:nvPr/>
        </p:nvCxnSpPr>
        <p:spPr>
          <a:xfrm flipV="1">
            <a:off x="5458364" y="2781729"/>
            <a:ext cx="0" cy="34333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318F486-09EB-4A62-902C-F069E39D68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190539"/>
              </p:ext>
            </p:extLst>
          </p:nvPr>
        </p:nvGraphicFramePr>
        <p:xfrm>
          <a:off x="513880" y="2085452"/>
          <a:ext cx="4161838" cy="2298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EDFB2795-8B6C-491C-9798-DECF79895C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726191"/>
              </p:ext>
            </p:extLst>
          </p:nvPr>
        </p:nvGraphicFramePr>
        <p:xfrm>
          <a:off x="204573" y="4384075"/>
          <a:ext cx="4555196" cy="231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0325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2D5DB-8852-4D24-91C2-4D9387E6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Presentation Content</a:t>
            </a:r>
          </a:p>
        </p:txBody>
      </p:sp>
      <p:sp>
        <p:nvSpPr>
          <p:cNvPr id="7" name="Rectangle: Diagonal Corners Rounded 6">
            <a:hlinkClick r:id="rId2" action="ppaction://hlinksldjump"/>
            <a:extLst>
              <a:ext uri="{FF2B5EF4-FFF2-40B4-BE49-F238E27FC236}">
                <a16:creationId xmlns:a16="http://schemas.microsoft.com/office/drawing/2014/main" id="{E1B4228C-38D2-47F4-915C-E4C6F64C1FCD}"/>
              </a:ext>
            </a:extLst>
          </p:cNvPr>
          <p:cNvSpPr/>
          <p:nvPr/>
        </p:nvSpPr>
        <p:spPr>
          <a:xfrm>
            <a:off x="907594" y="2218645"/>
            <a:ext cx="2128157" cy="1028700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badi MT Std Light" panose="020B0302020104020204" pitchFamily="34" charset="0"/>
              </a:rPr>
              <a:t>Introduction</a:t>
            </a:r>
          </a:p>
        </p:txBody>
      </p:sp>
      <p:sp>
        <p:nvSpPr>
          <p:cNvPr id="8" name="Rectangle: Diagonal Corners Rounded 7">
            <a:hlinkClick r:id="rId3" action="ppaction://hlinksldjump"/>
            <a:extLst>
              <a:ext uri="{FF2B5EF4-FFF2-40B4-BE49-F238E27FC236}">
                <a16:creationId xmlns:a16="http://schemas.microsoft.com/office/drawing/2014/main" id="{A26BF950-15CD-4748-B82D-F66EA92142CF}"/>
              </a:ext>
            </a:extLst>
          </p:cNvPr>
          <p:cNvSpPr/>
          <p:nvPr/>
        </p:nvSpPr>
        <p:spPr>
          <a:xfrm>
            <a:off x="2841170" y="3775302"/>
            <a:ext cx="2128157" cy="1028700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badi MT Std Light" panose="020B0302020104020204" pitchFamily="34" charset="0"/>
              </a:rPr>
              <a:t>Conclusion</a:t>
            </a:r>
          </a:p>
        </p:txBody>
      </p:sp>
      <p:sp>
        <p:nvSpPr>
          <p:cNvPr id="9" name="Rectangle: Diagonal Corners Rounded 8">
            <a:hlinkClick r:id="rId4" action="ppaction://hlinksldjump"/>
            <a:extLst>
              <a:ext uri="{FF2B5EF4-FFF2-40B4-BE49-F238E27FC236}">
                <a16:creationId xmlns:a16="http://schemas.microsoft.com/office/drawing/2014/main" id="{34748394-5415-49AD-9231-DFA91DA59842}"/>
              </a:ext>
            </a:extLst>
          </p:cNvPr>
          <p:cNvSpPr/>
          <p:nvPr/>
        </p:nvSpPr>
        <p:spPr>
          <a:xfrm>
            <a:off x="4967965" y="2254024"/>
            <a:ext cx="2256069" cy="1028700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badi MT Std Light" panose="020B0302020104020204" pitchFamily="34" charset="0"/>
              </a:rPr>
              <a:t>Methodology</a:t>
            </a:r>
          </a:p>
        </p:txBody>
      </p:sp>
      <p:sp>
        <p:nvSpPr>
          <p:cNvPr id="10" name="Rectangle: Diagonal Corners Rounded 9">
            <a:hlinkClick r:id="rId5" action="ppaction://hlinksldjump"/>
            <a:extLst>
              <a:ext uri="{FF2B5EF4-FFF2-40B4-BE49-F238E27FC236}">
                <a16:creationId xmlns:a16="http://schemas.microsoft.com/office/drawing/2014/main" id="{B985099E-A74B-47A2-ACD9-54AD1A8FA546}"/>
              </a:ext>
            </a:extLst>
          </p:cNvPr>
          <p:cNvSpPr/>
          <p:nvPr/>
        </p:nvSpPr>
        <p:spPr>
          <a:xfrm>
            <a:off x="9065073" y="2254024"/>
            <a:ext cx="2128157" cy="1028700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badi MT Std Light" panose="020B0302020104020204" pitchFamily="34" charset="0"/>
              </a:rPr>
              <a:t>Results and Discussion</a:t>
            </a:r>
          </a:p>
        </p:txBody>
      </p:sp>
      <p:sp>
        <p:nvSpPr>
          <p:cNvPr id="12" name="Rectangle: Diagonal Corners Rounded 11">
            <a:hlinkClick r:id="rId6" action="ppaction://hlinksldjump"/>
            <a:extLst>
              <a:ext uri="{FF2B5EF4-FFF2-40B4-BE49-F238E27FC236}">
                <a16:creationId xmlns:a16="http://schemas.microsoft.com/office/drawing/2014/main" id="{8D0CAC64-13F7-45EE-AD83-83D0DD412692}"/>
              </a:ext>
            </a:extLst>
          </p:cNvPr>
          <p:cNvSpPr/>
          <p:nvPr/>
        </p:nvSpPr>
        <p:spPr>
          <a:xfrm>
            <a:off x="6920590" y="3775302"/>
            <a:ext cx="2256069" cy="1028700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badi MT Std Light" panose="020B0302020104020204" pitchFamily="34" charset="0"/>
              </a:rPr>
              <a:t>Future Work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9CF4CF4-3959-420C-A8A8-6D5977783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z="1600" smtClean="0">
                <a:latin typeface="Abadi MT Std Light" panose="020B0302020104020204" pitchFamily="34" charset="0"/>
              </a:rPr>
              <a:t>2</a:t>
            </a:fld>
            <a:endParaRPr lang="en-US" sz="1600" dirty="0">
              <a:latin typeface="Abadi MT Std Light" panose="020B0302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3122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55E09-561B-45EF-9E8C-61F8E1BB67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60F6D-8E30-411A-93CE-8407AF26C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CE4CF7-7206-43E9-A60C-169FB2373374}"/>
              </a:ext>
            </a:extLst>
          </p:cNvPr>
          <p:cNvGrpSpPr/>
          <p:nvPr/>
        </p:nvGrpSpPr>
        <p:grpSpPr>
          <a:xfrm rot="1767709">
            <a:off x="7903077" y="2587380"/>
            <a:ext cx="924370" cy="936735"/>
            <a:chOff x="522749" y="3059506"/>
            <a:chExt cx="3186692" cy="3702373"/>
          </a:xfrm>
          <a:solidFill>
            <a:srgbClr val="D3310B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DC63FE-B63F-463F-B67D-A3434E0BEFEA}"/>
                </a:ext>
              </a:extLst>
            </p:cNvPr>
            <p:cNvSpPr/>
            <p:nvPr/>
          </p:nvSpPr>
          <p:spPr>
            <a:xfrm rot="21363233">
              <a:off x="522749" y="3350372"/>
              <a:ext cx="3186692" cy="1245216"/>
            </a:xfrm>
            <a:custGeom>
              <a:avLst/>
              <a:gdLst>
                <a:gd name="connsiteX0" fmla="*/ 1392030 w 2557326"/>
                <a:gd name="connsiteY0" fmla="*/ 156204 h 543532"/>
                <a:gd name="connsiteX1" fmla="*/ 2328624 w 2557326"/>
                <a:gd name="connsiteY1" fmla="*/ 382585 h 543532"/>
                <a:gd name="connsiteX2" fmla="*/ 2492861 w 2557326"/>
                <a:gd name="connsiteY2" fmla="*/ 142888 h 543532"/>
                <a:gd name="connsiteX3" fmla="*/ 1440857 w 2557326"/>
                <a:gd name="connsiteY3" fmla="*/ 5284 h 543532"/>
                <a:gd name="connsiteX4" fmla="*/ 122523 w 2557326"/>
                <a:gd name="connsiteY4" fmla="*/ 54111 h 543532"/>
                <a:gd name="connsiteX5" fmla="*/ 180228 w 2557326"/>
                <a:gd name="connsiteY5" fmla="*/ 289369 h 543532"/>
                <a:gd name="connsiteX6" fmla="*/ 1205599 w 2557326"/>
                <a:gd name="connsiteY6" fmla="*/ 134010 h 543532"/>
                <a:gd name="connsiteX7" fmla="*/ 411047 w 2557326"/>
                <a:gd name="connsiteY7" fmla="*/ 320441 h 543532"/>
                <a:gd name="connsiteX8" fmla="*/ 530896 w 2557326"/>
                <a:gd name="connsiteY8" fmla="*/ 489117 h 543532"/>
                <a:gd name="connsiteX9" fmla="*/ 1241109 w 2557326"/>
                <a:gd name="connsiteY9" fmla="*/ 213909 h 543532"/>
                <a:gd name="connsiteX10" fmla="*/ 1911374 w 2557326"/>
                <a:gd name="connsiteY10" fmla="*/ 537944 h 543532"/>
                <a:gd name="connsiteX11" fmla="*/ 2048977 w 2557326"/>
                <a:gd name="connsiteY11" fmla="*/ 400340 h 543532"/>
                <a:gd name="connsiteX12" fmla="*/ 1392030 w 2557326"/>
                <a:gd name="connsiteY12" fmla="*/ 156204 h 5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7326" h="543532">
                  <a:moveTo>
                    <a:pt x="1392030" y="156204"/>
                  </a:moveTo>
                  <a:cubicBezTo>
                    <a:pt x="1438638" y="153245"/>
                    <a:pt x="2145152" y="384804"/>
                    <a:pt x="2328624" y="382585"/>
                  </a:cubicBezTo>
                  <a:cubicBezTo>
                    <a:pt x="2512096" y="380366"/>
                    <a:pt x="2640822" y="205772"/>
                    <a:pt x="2492861" y="142888"/>
                  </a:cubicBezTo>
                  <a:cubicBezTo>
                    <a:pt x="2344900" y="80004"/>
                    <a:pt x="1835913" y="20080"/>
                    <a:pt x="1440857" y="5284"/>
                  </a:cubicBezTo>
                  <a:cubicBezTo>
                    <a:pt x="1045801" y="-9512"/>
                    <a:pt x="332628" y="6763"/>
                    <a:pt x="122523" y="54111"/>
                  </a:cubicBezTo>
                  <a:cubicBezTo>
                    <a:pt x="-87582" y="101458"/>
                    <a:pt x="-285" y="276053"/>
                    <a:pt x="180228" y="289369"/>
                  </a:cubicBezTo>
                  <a:cubicBezTo>
                    <a:pt x="360741" y="302685"/>
                    <a:pt x="1167129" y="128831"/>
                    <a:pt x="1205599" y="134010"/>
                  </a:cubicBezTo>
                  <a:cubicBezTo>
                    <a:pt x="1244069" y="139189"/>
                    <a:pt x="523497" y="261257"/>
                    <a:pt x="411047" y="320441"/>
                  </a:cubicBezTo>
                  <a:cubicBezTo>
                    <a:pt x="298597" y="379625"/>
                    <a:pt x="392552" y="506872"/>
                    <a:pt x="530896" y="489117"/>
                  </a:cubicBezTo>
                  <a:cubicBezTo>
                    <a:pt x="669240" y="471362"/>
                    <a:pt x="1011029" y="205771"/>
                    <a:pt x="1241109" y="213909"/>
                  </a:cubicBezTo>
                  <a:cubicBezTo>
                    <a:pt x="1471189" y="222047"/>
                    <a:pt x="1776729" y="506872"/>
                    <a:pt x="1911374" y="537944"/>
                  </a:cubicBezTo>
                  <a:cubicBezTo>
                    <a:pt x="2046019" y="569016"/>
                    <a:pt x="2131835" y="463223"/>
                    <a:pt x="2048977" y="400340"/>
                  </a:cubicBezTo>
                  <a:cubicBezTo>
                    <a:pt x="1966119" y="337457"/>
                    <a:pt x="1345422" y="159163"/>
                    <a:pt x="1392030" y="15620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678E961-95A3-4AFD-9CC6-525023AD411B}"/>
                </a:ext>
              </a:extLst>
            </p:cNvPr>
            <p:cNvSpPr/>
            <p:nvPr/>
          </p:nvSpPr>
          <p:spPr>
            <a:xfrm>
              <a:off x="2023781" y="3059506"/>
              <a:ext cx="184630" cy="3702373"/>
            </a:xfrm>
            <a:custGeom>
              <a:avLst/>
              <a:gdLst>
                <a:gd name="connsiteX0" fmla="*/ 4767 w 184630"/>
                <a:gd name="connsiteY0" fmla="*/ 1130754 h 3702373"/>
                <a:gd name="connsiteX1" fmla="*/ 13644 w 184630"/>
                <a:gd name="connsiteY1" fmla="*/ 3390121 h 3702373"/>
                <a:gd name="connsiteX2" fmla="*/ 142370 w 184630"/>
                <a:gd name="connsiteY2" fmla="*/ 3345733 h 3702373"/>
                <a:gd name="connsiteX3" fmla="*/ 177881 w 184630"/>
                <a:gd name="connsiteY3" fmla="*/ 260743 h 3702373"/>
                <a:gd name="connsiteX4" fmla="*/ 22522 w 184630"/>
                <a:gd name="connsiteY4" fmla="*/ 269620 h 3702373"/>
                <a:gd name="connsiteX5" fmla="*/ 4767 w 184630"/>
                <a:gd name="connsiteY5" fmla="*/ 1130754 h 370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30" h="3702373">
                  <a:moveTo>
                    <a:pt x="4767" y="1130754"/>
                  </a:moveTo>
                  <a:cubicBezTo>
                    <a:pt x="3287" y="1650837"/>
                    <a:pt x="-9290" y="3020958"/>
                    <a:pt x="13644" y="3390121"/>
                  </a:cubicBezTo>
                  <a:cubicBezTo>
                    <a:pt x="36578" y="3759284"/>
                    <a:pt x="114997" y="3867296"/>
                    <a:pt x="142370" y="3345733"/>
                  </a:cubicBezTo>
                  <a:cubicBezTo>
                    <a:pt x="169743" y="2824170"/>
                    <a:pt x="197856" y="773428"/>
                    <a:pt x="177881" y="260743"/>
                  </a:cubicBezTo>
                  <a:cubicBezTo>
                    <a:pt x="157906" y="-251942"/>
                    <a:pt x="46935" y="124618"/>
                    <a:pt x="22522" y="269620"/>
                  </a:cubicBezTo>
                  <a:cubicBezTo>
                    <a:pt x="-1891" y="414622"/>
                    <a:pt x="6247" y="610671"/>
                    <a:pt x="4767" y="113075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54332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DB2F-C206-4862-B450-B947FFBA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Temporary Ponds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0062E-B5E3-4358-A212-FF9347BD3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229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Temporary waters are those which have a recurring dry phase </a:t>
            </a:r>
            <a:r>
              <a:rPr lang="en-US" sz="1800" dirty="0">
                <a:effectLst/>
                <a:ea typeface="Calibri" panose="020F0502020204030204" pitchFamily="34" charset="0"/>
              </a:rPr>
              <a:t>(Williams 2006)</a:t>
            </a:r>
            <a:endParaRPr lang="en-US" dirty="0"/>
          </a:p>
          <a:p>
            <a:r>
              <a:rPr lang="en-US" dirty="0"/>
              <a:t>The length of the aquatic phase (hydroperiod) is key in determining ecological factors such as species richness and diversity </a:t>
            </a:r>
            <a:r>
              <a:rPr lang="en-US" sz="1800" dirty="0"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cs typeface="Times New Roman" panose="02020603050405020304" pitchFamily="18" charset="0"/>
              </a:rPr>
              <a:t>Tarr</a:t>
            </a:r>
            <a:r>
              <a:rPr lang="en-US" sz="1800" dirty="0">
                <a:cs typeface="Times New Roman" panose="02020603050405020304" pitchFamily="18" charset="0"/>
              </a:rPr>
              <a:t> 2005; </a:t>
            </a:r>
            <a:r>
              <a:rPr lang="en-US" sz="1800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Crabot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 2019)</a:t>
            </a:r>
            <a:endParaRPr lang="en-US" dirty="0"/>
          </a:p>
          <a:p>
            <a:r>
              <a:rPr lang="en-US" dirty="0"/>
              <a:t>Determination of either aquatic or terrestrial (dry) phase to date relies on site visits and camera traps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10807-B9A3-4F4E-9F85-1333F950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3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C46F-4976-4236-A2F4-9960EDCDD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A5C94-5882-4FB1-90F8-AF7B8751B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we propose a model for determining temporary pond phase using data loggers of temperature and light intensity</a:t>
            </a:r>
          </a:p>
          <a:p>
            <a:r>
              <a:rPr lang="en-US" dirty="0"/>
              <a:t>Not only is phase determined, but key ecological criteria are collected throughout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CB96D-57AA-4890-8092-7ADF76867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6E562-C6B3-4FC3-A9E1-C454DCD7E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85E5F-4A7F-48B5-A3A8-7292CFE4AC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181DF6D-7CD6-4E38-82DC-F7F2C30D3A46}"/>
              </a:ext>
            </a:extLst>
          </p:cNvPr>
          <p:cNvGrpSpPr/>
          <p:nvPr/>
        </p:nvGrpSpPr>
        <p:grpSpPr>
          <a:xfrm rot="19514168">
            <a:off x="3206581" y="2485367"/>
            <a:ext cx="924370" cy="936735"/>
            <a:chOff x="522749" y="3059506"/>
            <a:chExt cx="3186692" cy="3702373"/>
          </a:xfrm>
          <a:solidFill>
            <a:srgbClr val="00B05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25F7FC7-BEF0-4321-B13B-FDF4864438F8}"/>
                </a:ext>
              </a:extLst>
            </p:cNvPr>
            <p:cNvSpPr/>
            <p:nvPr/>
          </p:nvSpPr>
          <p:spPr>
            <a:xfrm rot="21363233">
              <a:off x="522749" y="3350372"/>
              <a:ext cx="3186692" cy="1245216"/>
            </a:xfrm>
            <a:custGeom>
              <a:avLst/>
              <a:gdLst>
                <a:gd name="connsiteX0" fmla="*/ 1392030 w 2557326"/>
                <a:gd name="connsiteY0" fmla="*/ 156204 h 543532"/>
                <a:gd name="connsiteX1" fmla="*/ 2328624 w 2557326"/>
                <a:gd name="connsiteY1" fmla="*/ 382585 h 543532"/>
                <a:gd name="connsiteX2" fmla="*/ 2492861 w 2557326"/>
                <a:gd name="connsiteY2" fmla="*/ 142888 h 543532"/>
                <a:gd name="connsiteX3" fmla="*/ 1440857 w 2557326"/>
                <a:gd name="connsiteY3" fmla="*/ 5284 h 543532"/>
                <a:gd name="connsiteX4" fmla="*/ 122523 w 2557326"/>
                <a:gd name="connsiteY4" fmla="*/ 54111 h 543532"/>
                <a:gd name="connsiteX5" fmla="*/ 180228 w 2557326"/>
                <a:gd name="connsiteY5" fmla="*/ 289369 h 543532"/>
                <a:gd name="connsiteX6" fmla="*/ 1205599 w 2557326"/>
                <a:gd name="connsiteY6" fmla="*/ 134010 h 543532"/>
                <a:gd name="connsiteX7" fmla="*/ 411047 w 2557326"/>
                <a:gd name="connsiteY7" fmla="*/ 320441 h 543532"/>
                <a:gd name="connsiteX8" fmla="*/ 530896 w 2557326"/>
                <a:gd name="connsiteY8" fmla="*/ 489117 h 543532"/>
                <a:gd name="connsiteX9" fmla="*/ 1241109 w 2557326"/>
                <a:gd name="connsiteY9" fmla="*/ 213909 h 543532"/>
                <a:gd name="connsiteX10" fmla="*/ 1911374 w 2557326"/>
                <a:gd name="connsiteY10" fmla="*/ 537944 h 543532"/>
                <a:gd name="connsiteX11" fmla="*/ 2048977 w 2557326"/>
                <a:gd name="connsiteY11" fmla="*/ 400340 h 543532"/>
                <a:gd name="connsiteX12" fmla="*/ 1392030 w 2557326"/>
                <a:gd name="connsiteY12" fmla="*/ 156204 h 5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7326" h="543532">
                  <a:moveTo>
                    <a:pt x="1392030" y="156204"/>
                  </a:moveTo>
                  <a:cubicBezTo>
                    <a:pt x="1438638" y="153245"/>
                    <a:pt x="2145152" y="384804"/>
                    <a:pt x="2328624" y="382585"/>
                  </a:cubicBezTo>
                  <a:cubicBezTo>
                    <a:pt x="2512096" y="380366"/>
                    <a:pt x="2640822" y="205772"/>
                    <a:pt x="2492861" y="142888"/>
                  </a:cubicBezTo>
                  <a:cubicBezTo>
                    <a:pt x="2344900" y="80004"/>
                    <a:pt x="1835913" y="20080"/>
                    <a:pt x="1440857" y="5284"/>
                  </a:cubicBezTo>
                  <a:cubicBezTo>
                    <a:pt x="1045801" y="-9512"/>
                    <a:pt x="332628" y="6763"/>
                    <a:pt x="122523" y="54111"/>
                  </a:cubicBezTo>
                  <a:cubicBezTo>
                    <a:pt x="-87582" y="101458"/>
                    <a:pt x="-285" y="276053"/>
                    <a:pt x="180228" y="289369"/>
                  </a:cubicBezTo>
                  <a:cubicBezTo>
                    <a:pt x="360741" y="302685"/>
                    <a:pt x="1167129" y="128831"/>
                    <a:pt x="1205599" y="134010"/>
                  </a:cubicBezTo>
                  <a:cubicBezTo>
                    <a:pt x="1244069" y="139189"/>
                    <a:pt x="523497" y="261257"/>
                    <a:pt x="411047" y="320441"/>
                  </a:cubicBezTo>
                  <a:cubicBezTo>
                    <a:pt x="298597" y="379625"/>
                    <a:pt x="392552" y="506872"/>
                    <a:pt x="530896" y="489117"/>
                  </a:cubicBezTo>
                  <a:cubicBezTo>
                    <a:pt x="669240" y="471362"/>
                    <a:pt x="1011029" y="205771"/>
                    <a:pt x="1241109" y="213909"/>
                  </a:cubicBezTo>
                  <a:cubicBezTo>
                    <a:pt x="1471189" y="222047"/>
                    <a:pt x="1776729" y="506872"/>
                    <a:pt x="1911374" y="537944"/>
                  </a:cubicBezTo>
                  <a:cubicBezTo>
                    <a:pt x="2046019" y="569016"/>
                    <a:pt x="2131835" y="463223"/>
                    <a:pt x="2048977" y="400340"/>
                  </a:cubicBezTo>
                  <a:cubicBezTo>
                    <a:pt x="1966119" y="337457"/>
                    <a:pt x="1345422" y="159163"/>
                    <a:pt x="1392030" y="15620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2983A06-7E24-4EB4-BAE9-AB7FBA938CF2}"/>
                </a:ext>
              </a:extLst>
            </p:cNvPr>
            <p:cNvSpPr/>
            <p:nvPr/>
          </p:nvSpPr>
          <p:spPr>
            <a:xfrm>
              <a:off x="2023781" y="3059506"/>
              <a:ext cx="184630" cy="3702373"/>
            </a:xfrm>
            <a:custGeom>
              <a:avLst/>
              <a:gdLst>
                <a:gd name="connsiteX0" fmla="*/ 4767 w 184630"/>
                <a:gd name="connsiteY0" fmla="*/ 1130754 h 3702373"/>
                <a:gd name="connsiteX1" fmla="*/ 13644 w 184630"/>
                <a:gd name="connsiteY1" fmla="*/ 3390121 h 3702373"/>
                <a:gd name="connsiteX2" fmla="*/ 142370 w 184630"/>
                <a:gd name="connsiteY2" fmla="*/ 3345733 h 3702373"/>
                <a:gd name="connsiteX3" fmla="*/ 177881 w 184630"/>
                <a:gd name="connsiteY3" fmla="*/ 260743 h 3702373"/>
                <a:gd name="connsiteX4" fmla="*/ 22522 w 184630"/>
                <a:gd name="connsiteY4" fmla="*/ 269620 h 3702373"/>
                <a:gd name="connsiteX5" fmla="*/ 4767 w 184630"/>
                <a:gd name="connsiteY5" fmla="*/ 1130754 h 370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30" h="3702373">
                  <a:moveTo>
                    <a:pt x="4767" y="1130754"/>
                  </a:moveTo>
                  <a:cubicBezTo>
                    <a:pt x="3287" y="1650837"/>
                    <a:pt x="-9290" y="3020958"/>
                    <a:pt x="13644" y="3390121"/>
                  </a:cubicBezTo>
                  <a:cubicBezTo>
                    <a:pt x="36578" y="3759284"/>
                    <a:pt x="114997" y="3867296"/>
                    <a:pt x="142370" y="3345733"/>
                  </a:cubicBezTo>
                  <a:cubicBezTo>
                    <a:pt x="169743" y="2824170"/>
                    <a:pt x="197856" y="773428"/>
                    <a:pt x="177881" y="260743"/>
                  </a:cubicBezTo>
                  <a:cubicBezTo>
                    <a:pt x="157906" y="-251942"/>
                    <a:pt x="46935" y="124618"/>
                    <a:pt x="22522" y="269620"/>
                  </a:cubicBezTo>
                  <a:cubicBezTo>
                    <a:pt x="-1891" y="414622"/>
                    <a:pt x="6247" y="610671"/>
                    <a:pt x="4767" y="113075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564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E2669-855A-4B53-B9F6-98C46B7F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6BF29-F56E-45C9-A84E-694756176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99" y="1533704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study site, Dragonfly Pond, is an exposed temporary pond located on the campus of the University of the West Indies in Jamaica</a:t>
            </a:r>
          </a:p>
          <a:p>
            <a:r>
              <a:rPr lang="en-US" dirty="0"/>
              <a:t>As a rain-fed pond, it cycles through aquatic and terrestrial phases in response to rainfall, infiltration and evapotranspiration</a:t>
            </a:r>
          </a:p>
          <a:p>
            <a:r>
              <a:rPr lang="en-US" dirty="0"/>
              <a:t>The peak wet season and thus main aquatic phase stretches from September to November annually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9B903-013C-44BE-94A8-761CB048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2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F108F-C998-4083-84B7-9271FEE6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Dragonfly Pond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687F6B-4284-4A02-9EDF-DBE99B9E00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0" t="2497" r="31072"/>
          <a:stretch/>
        </p:blipFill>
        <p:spPr>
          <a:xfrm>
            <a:off x="97065" y="1634732"/>
            <a:ext cx="5404756" cy="43513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60977C-A6FA-4B8E-BA17-B1F92A93C8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84"/>
          <a:stretch/>
        </p:blipFill>
        <p:spPr>
          <a:xfrm>
            <a:off x="5549900" y="2084615"/>
            <a:ext cx="6593114" cy="3657600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1EC505F-AB10-45FD-8C11-C988D34E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0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01C7B6-0FA9-4492-8CBD-443998475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5" y="1355271"/>
            <a:ext cx="12071049" cy="543197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B5E5F84-B0A2-4390-8D11-13D73735F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961"/>
          </a:xfrm>
        </p:spPr>
        <p:txBody>
          <a:bodyPr/>
          <a:lstStyle/>
          <a:p>
            <a:pPr algn="ctr"/>
            <a:r>
              <a:rPr lang="en-US" dirty="0"/>
              <a:t>Dragonfly Pond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1F964-64CD-4F97-BDC2-75A5D8D27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4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2D6F-DE6C-4116-9B02-556683CC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8CA6F-BA9D-409F-9756-DBD369158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55" y="1622525"/>
            <a:ext cx="105156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In Dragonfly Pond, temperature and light intensity were measured:</a:t>
            </a:r>
          </a:p>
          <a:p>
            <a:pPr marL="640080"/>
            <a:r>
              <a:rPr lang="en-US" sz="2600" dirty="0"/>
              <a:t>every 10 minutes </a:t>
            </a:r>
          </a:p>
          <a:p>
            <a:pPr marL="640080"/>
            <a:r>
              <a:rPr lang="en-US" sz="2600" dirty="0"/>
              <a:t>from June 2020 to January 2021</a:t>
            </a:r>
          </a:p>
          <a:p>
            <a:pPr marL="640080"/>
            <a:r>
              <a:rPr lang="en-US" sz="2600" dirty="0"/>
              <a:t>using a HOBO Pendant datalogger (UA-002-08)</a:t>
            </a:r>
          </a:p>
          <a:p>
            <a:pPr>
              <a:lnSpc>
                <a:spcPct val="200000"/>
              </a:lnSpc>
            </a:pPr>
            <a:r>
              <a:rPr lang="en-US" dirty="0"/>
              <a:t>This period spanned the aquatic and terrestrial phases of the pond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6BFAB0F-15D4-4FBA-94EF-F416BC0BD8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4" t="30594" r="42232" b="40511"/>
          <a:stretch/>
        </p:blipFill>
        <p:spPr>
          <a:xfrm rot="5400000">
            <a:off x="7970137" y="2466858"/>
            <a:ext cx="2913783" cy="285205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784E5D-3C44-4243-80FE-ECE10CA5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3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D9E28-1B06-4DF2-BCF5-9279B3D4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DF00B-D040-4858-8D02-4C9703E5C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180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Pond phase was validated by daily rainfall monitoring and site visits</a:t>
            </a:r>
          </a:p>
          <a:p>
            <a:pPr>
              <a:lnSpc>
                <a:spcPct val="200000"/>
              </a:lnSpc>
            </a:pPr>
            <a:r>
              <a:rPr lang="en-US" dirty="0"/>
              <a:t>A total of 214 full days were analysed, with 74 days aquatic and 140 days terrestrial</a:t>
            </a:r>
          </a:p>
          <a:p>
            <a:pPr>
              <a:lnSpc>
                <a:spcPct val="200000"/>
              </a:lnSpc>
            </a:pPr>
            <a:r>
              <a:rPr lang="en-US" dirty="0"/>
              <a:t>Data were analysed in R to identify trends in temperature and light intensity within each phase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05741-DB04-4F18-8240-3CE7E499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3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0D6F0-7E2F-4F83-BCFB-91BC2992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2399"/>
            <a:ext cx="10515600" cy="1325563"/>
          </a:xfrm>
        </p:spPr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58B4D-4E5A-4F50-A4A2-CBFCB2E06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966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main parameters analysed between phases were mean:</a:t>
            </a:r>
          </a:p>
          <a:p>
            <a:pPr marL="640080"/>
            <a:r>
              <a:rPr lang="en-US" sz="2600" dirty="0"/>
              <a:t>Temperature – daily and hourly</a:t>
            </a:r>
          </a:p>
          <a:p>
            <a:pPr marL="640080"/>
            <a:r>
              <a:rPr lang="en-US" sz="2600" dirty="0"/>
              <a:t>Daily temperature range</a:t>
            </a:r>
          </a:p>
          <a:p>
            <a:pPr marL="640080"/>
            <a:r>
              <a:rPr lang="en-US" sz="2600" dirty="0"/>
              <a:t>Maximum light Intensity</a:t>
            </a:r>
          </a:p>
          <a:p>
            <a:pPr marL="640080"/>
            <a:r>
              <a:rPr lang="en-US" sz="2600" dirty="0"/>
              <a:t>Rate of change in temperature and light intensity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E0BA4-71E3-40CC-8D04-58450935F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4E506-555D-4371-9026-9A88C8A6A0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C8F45-24AB-4BD2-9566-F62CCD866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B9A830-6936-4680-9649-08E4CBF5F091}"/>
              </a:ext>
            </a:extLst>
          </p:cNvPr>
          <p:cNvGrpSpPr/>
          <p:nvPr/>
        </p:nvGrpSpPr>
        <p:grpSpPr>
          <a:xfrm rot="1767709">
            <a:off x="9521524" y="2535864"/>
            <a:ext cx="924370" cy="936735"/>
            <a:chOff x="522749" y="3059506"/>
            <a:chExt cx="3186692" cy="3702373"/>
          </a:xfrm>
          <a:solidFill>
            <a:srgbClr val="0070C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7D937E7-38C4-4264-853A-AC0D86733DC5}"/>
                </a:ext>
              </a:extLst>
            </p:cNvPr>
            <p:cNvSpPr/>
            <p:nvPr/>
          </p:nvSpPr>
          <p:spPr>
            <a:xfrm rot="21363233">
              <a:off x="522749" y="3350372"/>
              <a:ext cx="3186692" cy="1245216"/>
            </a:xfrm>
            <a:custGeom>
              <a:avLst/>
              <a:gdLst>
                <a:gd name="connsiteX0" fmla="*/ 1392030 w 2557326"/>
                <a:gd name="connsiteY0" fmla="*/ 156204 h 543532"/>
                <a:gd name="connsiteX1" fmla="*/ 2328624 w 2557326"/>
                <a:gd name="connsiteY1" fmla="*/ 382585 h 543532"/>
                <a:gd name="connsiteX2" fmla="*/ 2492861 w 2557326"/>
                <a:gd name="connsiteY2" fmla="*/ 142888 h 543532"/>
                <a:gd name="connsiteX3" fmla="*/ 1440857 w 2557326"/>
                <a:gd name="connsiteY3" fmla="*/ 5284 h 543532"/>
                <a:gd name="connsiteX4" fmla="*/ 122523 w 2557326"/>
                <a:gd name="connsiteY4" fmla="*/ 54111 h 543532"/>
                <a:gd name="connsiteX5" fmla="*/ 180228 w 2557326"/>
                <a:gd name="connsiteY5" fmla="*/ 289369 h 543532"/>
                <a:gd name="connsiteX6" fmla="*/ 1205599 w 2557326"/>
                <a:gd name="connsiteY6" fmla="*/ 134010 h 543532"/>
                <a:gd name="connsiteX7" fmla="*/ 411047 w 2557326"/>
                <a:gd name="connsiteY7" fmla="*/ 320441 h 543532"/>
                <a:gd name="connsiteX8" fmla="*/ 530896 w 2557326"/>
                <a:gd name="connsiteY8" fmla="*/ 489117 h 543532"/>
                <a:gd name="connsiteX9" fmla="*/ 1241109 w 2557326"/>
                <a:gd name="connsiteY9" fmla="*/ 213909 h 543532"/>
                <a:gd name="connsiteX10" fmla="*/ 1911374 w 2557326"/>
                <a:gd name="connsiteY10" fmla="*/ 537944 h 543532"/>
                <a:gd name="connsiteX11" fmla="*/ 2048977 w 2557326"/>
                <a:gd name="connsiteY11" fmla="*/ 400340 h 543532"/>
                <a:gd name="connsiteX12" fmla="*/ 1392030 w 2557326"/>
                <a:gd name="connsiteY12" fmla="*/ 156204 h 54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57326" h="543532">
                  <a:moveTo>
                    <a:pt x="1392030" y="156204"/>
                  </a:moveTo>
                  <a:cubicBezTo>
                    <a:pt x="1438638" y="153245"/>
                    <a:pt x="2145152" y="384804"/>
                    <a:pt x="2328624" y="382585"/>
                  </a:cubicBezTo>
                  <a:cubicBezTo>
                    <a:pt x="2512096" y="380366"/>
                    <a:pt x="2640822" y="205772"/>
                    <a:pt x="2492861" y="142888"/>
                  </a:cubicBezTo>
                  <a:cubicBezTo>
                    <a:pt x="2344900" y="80004"/>
                    <a:pt x="1835913" y="20080"/>
                    <a:pt x="1440857" y="5284"/>
                  </a:cubicBezTo>
                  <a:cubicBezTo>
                    <a:pt x="1045801" y="-9512"/>
                    <a:pt x="332628" y="6763"/>
                    <a:pt x="122523" y="54111"/>
                  </a:cubicBezTo>
                  <a:cubicBezTo>
                    <a:pt x="-87582" y="101458"/>
                    <a:pt x="-285" y="276053"/>
                    <a:pt x="180228" y="289369"/>
                  </a:cubicBezTo>
                  <a:cubicBezTo>
                    <a:pt x="360741" y="302685"/>
                    <a:pt x="1167129" y="128831"/>
                    <a:pt x="1205599" y="134010"/>
                  </a:cubicBezTo>
                  <a:cubicBezTo>
                    <a:pt x="1244069" y="139189"/>
                    <a:pt x="523497" y="261257"/>
                    <a:pt x="411047" y="320441"/>
                  </a:cubicBezTo>
                  <a:cubicBezTo>
                    <a:pt x="298597" y="379625"/>
                    <a:pt x="392552" y="506872"/>
                    <a:pt x="530896" y="489117"/>
                  </a:cubicBezTo>
                  <a:cubicBezTo>
                    <a:pt x="669240" y="471362"/>
                    <a:pt x="1011029" y="205771"/>
                    <a:pt x="1241109" y="213909"/>
                  </a:cubicBezTo>
                  <a:cubicBezTo>
                    <a:pt x="1471189" y="222047"/>
                    <a:pt x="1776729" y="506872"/>
                    <a:pt x="1911374" y="537944"/>
                  </a:cubicBezTo>
                  <a:cubicBezTo>
                    <a:pt x="2046019" y="569016"/>
                    <a:pt x="2131835" y="463223"/>
                    <a:pt x="2048977" y="400340"/>
                  </a:cubicBezTo>
                  <a:cubicBezTo>
                    <a:pt x="1966119" y="337457"/>
                    <a:pt x="1345422" y="159163"/>
                    <a:pt x="1392030" y="15620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EED6260-EEAD-4F62-B4AD-184AB38D7AAC}"/>
                </a:ext>
              </a:extLst>
            </p:cNvPr>
            <p:cNvSpPr/>
            <p:nvPr/>
          </p:nvSpPr>
          <p:spPr>
            <a:xfrm>
              <a:off x="2023781" y="3059506"/>
              <a:ext cx="184630" cy="3702373"/>
            </a:xfrm>
            <a:custGeom>
              <a:avLst/>
              <a:gdLst>
                <a:gd name="connsiteX0" fmla="*/ 4767 w 184630"/>
                <a:gd name="connsiteY0" fmla="*/ 1130754 h 3702373"/>
                <a:gd name="connsiteX1" fmla="*/ 13644 w 184630"/>
                <a:gd name="connsiteY1" fmla="*/ 3390121 h 3702373"/>
                <a:gd name="connsiteX2" fmla="*/ 142370 w 184630"/>
                <a:gd name="connsiteY2" fmla="*/ 3345733 h 3702373"/>
                <a:gd name="connsiteX3" fmla="*/ 177881 w 184630"/>
                <a:gd name="connsiteY3" fmla="*/ 260743 h 3702373"/>
                <a:gd name="connsiteX4" fmla="*/ 22522 w 184630"/>
                <a:gd name="connsiteY4" fmla="*/ 269620 h 3702373"/>
                <a:gd name="connsiteX5" fmla="*/ 4767 w 184630"/>
                <a:gd name="connsiteY5" fmla="*/ 1130754 h 370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30" h="3702373">
                  <a:moveTo>
                    <a:pt x="4767" y="1130754"/>
                  </a:moveTo>
                  <a:cubicBezTo>
                    <a:pt x="3287" y="1650837"/>
                    <a:pt x="-9290" y="3020958"/>
                    <a:pt x="13644" y="3390121"/>
                  </a:cubicBezTo>
                  <a:cubicBezTo>
                    <a:pt x="36578" y="3759284"/>
                    <a:pt x="114997" y="3867296"/>
                    <a:pt x="142370" y="3345733"/>
                  </a:cubicBezTo>
                  <a:cubicBezTo>
                    <a:pt x="169743" y="2824170"/>
                    <a:pt x="197856" y="773428"/>
                    <a:pt x="177881" y="260743"/>
                  </a:cubicBezTo>
                  <a:cubicBezTo>
                    <a:pt x="157906" y="-251942"/>
                    <a:pt x="46935" y="124618"/>
                    <a:pt x="22522" y="269620"/>
                  </a:cubicBezTo>
                  <a:cubicBezTo>
                    <a:pt x="-1891" y="414622"/>
                    <a:pt x="6247" y="610671"/>
                    <a:pt x="4767" y="113075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678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8775C-010B-4359-8DEC-D5DA9B6B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Daily Temperature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EC29DD8-BACF-40F1-8557-C183020CD8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522598"/>
              </p:ext>
            </p:extLst>
          </p:nvPr>
        </p:nvGraphicFramePr>
        <p:xfrm>
          <a:off x="4043363" y="1763712"/>
          <a:ext cx="8007122" cy="472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FE6F98-2AF0-4356-98B7-0DBE85A556A5}"/>
              </a:ext>
            </a:extLst>
          </p:cNvPr>
          <p:cNvSpPr txBox="1">
            <a:spLocks/>
          </p:cNvSpPr>
          <p:nvPr/>
        </p:nvSpPr>
        <p:spPr>
          <a:xfrm>
            <a:off x="544287" y="1635125"/>
            <a:ext cx="34671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Only the terrestrial phase had mean daily temperature readings above 31°C</a:t>
            </a:r>
          </a:p>
          <a:p>
            <a:r>
              <a:rPr lang="en-US" dirty="0"/>
              <a:t>Large overlap between phases below 31°C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1F308-46A1-427F-B99F-1A37823B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24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2ABB-364F-4EE2-955C-7DC79F00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Hourly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8000-CBED-4772-BB7C-FAE18A125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177" y="1635125"/>
            <a:ext cx="47244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Temperature peaked at noon for both phases</a:t>
            </a:r>
          </a:p>
          <a:p>
            <a:r>
              <a:rPr lang="en-US" dirty="0"/>
              <a:t>Aquatic phase was more thermally stable due to the high specific heat capacity of water </a:t>
            </a:r>
            <a:r>
              <a:rPr lang="fr-FR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(Shah et al. 2020)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2AE1AE2-EACA-4566-A78F-C3FE657379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555399"/>
              </p:ext>
            </p:extLst>
          </p:nvPr>
        </p:nvGraphicFramePr>
        <p:xfrm>
          <a:off x="5626553" y="1540328"/>
          <a:ext cx="6211661" cy="518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4F3D4E9-DFAB-41BC-BB39-3B24C6D0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15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C5CD2A-C480-4F41-9F85-0D30A97DE0EF}"/>
              </a:ext>
            </a:extLst>
          </p:cNvPr>
          <p:cNvSpPr txBox="1">
            <a:spLocks/>
          </p:cNvSpPr>
          <p:nvPr/>
        </p:nvSpPr>
        <p:spPr>
          <a:xfrm>
            <a:off x="870177" y="5812291"/>
            <a:ext cx="5634037" cy="499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Cumulative mean water temperature between phases p &lt; 2.2*10</a:t>
            </a:r>
            <a:r>
              <a:rPr lang="en-US" baseline="30000" dirty="0"/>
              <a:t>-16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3711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2ABB-364F-4EE2-955C-7DC79F00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Daily Temperature Range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8000-CBED-4772-BB7C-FAE18A125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19500" cy="4351338"/>
          </a:xfrm>
        </p:spPr>
        <p:txBody>
          <a:bodyPr/>
          <a:lstStyle/>
          <a:p>
            <a:r>
              <a:rPr lang="en-US" dirty="0"/>
              <a:t>The daily temperature range was greater in the terrestrial phase than in the aquatic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9D644B-FD9E-43CC-92A3-992B7C6240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802264"/>
              </p:ext>
            </p:extLst>
          </p:nvPr>
        </p:nvGraphicFramePr>
        <p:xfrm>
          <a:off x="4925784" y="1611087"/>
          <a:ext cx="7462157" cy="511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BEEFF-B1E8-49B2-B3A2-2D997BA0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076D42-B3A2-4AFA-B87C-05160B483E6E}"/>
              </a:ext>
            </a:extLst>
          </p:cNvPr>
          <p:cNvSpPr txBox="1">
            <a:spLocks/>
          </p:cNvSpPr>
          <p:nvPr/>
        </p:nvSpPr>
        <p:spPr>
          <a:xfrm>
            <a:off x="10390073" y="1331687"/>
            <a:ext cx="1350508" cy="499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 &lt; 2.2*10</a:t>
            </a:r>
            <a:r>
              <a:rPr lang="en-US" b="1" baseline="30000" dirty="0"/>
              <a:t>-16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758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67B3B-8690-46D4-836C-E750B8DA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Temperature Range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0771F5-5064-41A0-9A80-292A2D0D6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501673"/>
              </p:ext>
            </p:extLst>
          </p:nvPr>
        </p:nvGraphicFramePr>
        <p:xfrm>
          <a:off x="464927" y="2059668"/>
          <a:ext cx="11151111" cy="4798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11E5BD-9659-498E-9B26-FEF4B831AD42}"/>
              </a:ext>
            </a:extLst>
          </p:cNvPr>
          <p:cNvCxnSpPr>
            <a:cxnSpLocks/>
          </p:cNvCxnSpPr>
          <p:nvPr/>
        </p:nvCxnSpPr>
        <p:spPr>
          <a:xfrm>
            <a:off x="1338944" y="6043608"/>
            <a:ext cx="1013013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640C9F3-0810-4247-9AA7-7E474A055F10}"/>
              </a:ext>
            </a:extLst>
          </p:cNvPr>
          <p:cNvCxnSpPr>
            <a:cxnSpLocks/>
          </p:cNvCxnSpPr>
          <p:nvPr/>
        </p:nvCxnSpPr>
        <p:spPr>
          <a:xfrm flipV="1">
            <a:off x="1338944" y="1866900"/>
            <a:ext cx="0" cy="417670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30D4743-D679-4561-BC72-5F2C159B8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17</a:t>
            </a:fld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1E9B333-5996-4327-BE39-5C929D4116C8}"/>
              </a:ext>
            </a:extLst>
          </p:cNvPr>
          <p:cNvSpPr/>
          <p:nvPr/>
        </p:nvSpPr>
        <p:spPr>
          <a:xfrm>
            <a:off x="5284682" y="3621535"/>
            <a:ext cx="1002150" cy="1935168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8D4568A-0DD9-4D11-ABBE-A9F62DAFD164}"/>
              </a:ext>
            </a:extLst>
          </p:cNvPr>
          <p:cNvSpPr/>
          <p:nvPr/>
        </p:nvSpPr>
        <p:spPr>
          <a:xfrm>
            <a:off x="7580077" y="3231422"/>
            <a:ext cx="1005161" cy="2441679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646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AA52A-C4A6-46A0-9634-357BE340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Maximum Light Intensity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36EE22-89AF-41B3-901B-5B899190C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775868"/>
              </p:ext>
            </p:extLst>
          </p:nvPr>
        </p:nvGraphicFramePr>
        <p:xfrm>
          <a:off x="4212770" y="1371600"/>
          <a:ext cx="7886701" cy="5225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38F4A4-050F-4391-9BDE-A5B874D72574}"/>
              </a:ext>
            </a:extLst>
          </p:cNvPr>
          <p:cNvSpPr txBox="1">
            <a:spLocks/>
          </p:cNvSpPr>
          <p:nvPr/>
        </p:nvSpPr>
        <p:spPr>
          <a:xfrm>
            <a:off x="715735" y="1371600"/>
            <a:ext cx="36195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mean maximum light intensity was lower in the aquatic phase due to absorption and scattering of light passing through water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EFB7B-F205-4E4B-B4FD-1A3BC0C2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18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D236D6-3E9E-4675-95FE-3FB913F0D012}"/>
              </a:ext>
            </a:extLst>
          </p:cNvPr>
          <p:cNvSpPr txBox="1">
            <a:spLocks/>
          </p:cNvSpPr>
          <p:nvPr/>
        </p:nvSpPr>
        <p:spPr>
          <a:xfrm>
            <a:off x="10390073" y="1331687"/>
            <a:ext cx="1350508" cy="499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 &lt; 2.2*10</a:t>
            </a:r>
            <a:r>
              <a:rPr lang="en-US" b="1" baseline="30000" dirty="0"/>
              <a:t>-16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2626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2ABB-364F-4EE2-955C-7DC79F00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66457" cy="1325563"/>
          </a:xfrm>
        </p:spPr>
        <p:txBody>
          <a:bodyPr/>
          <a:lstStyle/>
          <a:p>
            <a:pPr algn="ctr"/>
            <a:r>
              <a:rPr lang="en-US" dirty="0"/>
              <a:t>Mean Rate of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8000-CBED-4772-BB7C-FAE18A125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1741714"/>
            <a:ext cx="4354286" cy="443524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mean rate of change between data points was greater in the terrestrial environment for both temperature and light</a:t>
            </a:r>
          </a:p>
          <a:p>
            <a:r>
              <a:rPr lang="en-US" dirty="0"/>
              <a:t>Due to the greater stability of the aquatic phase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14CDCC9-3751-4D0D-9FA4-477051EFBB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4801540"/>
              </p:ext>
            </p:extLst>
          </p:nvPr>
        </p:nvGraphicFramePr>
        <p:xfrm>
          <a:off x="5236026" y="365125"/>
          <a:ext cx="6509657" cy="3080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029A4E27-8DA3-4861-8555-CFD4D9C601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001236"/>
              </p:ext>
            </p:extLst>
          </p:nvPr>
        </p:nvGraphicFramePr>
        <p:xfrm>
          <a:off x="5236026" y="3493178"/>
          <a:ext cx="6509657" cy="299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5128A7-76D2-4A26-8500-6EE43571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19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BB12A13-D295-41EB-9D3B-9F1A03E63D25}"/>
              </a:ext>
            </a:extLst>
          </p:cNvPr>
          <p:cNvSpPr txBox="1">
            <a:spLocks/>
          </p:cNvSpPr>
          <p:nvPr/>
        </p:nvSpPr>
        <p:spPr>
          <a:xfrm>
            <a:off x="10395175" y="3364822"/>
            <a:ext cx="1350507" cy="499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 &lt; 2.2*10</a:t>
            </a:r>
            <a:r>
              <a:rPr lang="en-US" b="1" baseline="30000" dirty="0"/>
              <a:t>-16</a:t>
            </a:r>
            <a:r>
              <a:rPr lang="en-US" b="1" dirty="0"/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D430B09-BA71-46E7-AC74-3B9CC283E583}"/>
              </a:ext>
            </a:extLst>
          </p:cNvPr>
          <p:cNvSpPr txBox="1">
            <a:spLocks/>
          </p:cNvSpPr>
          <p:nvPr/>
        </p:nvSpPr>
        <p:spPr>
          <a:xfrm>
            <a:off x="10395175" y="188687"/>
            <a:ext cx="1350508" cy="4993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2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adi MT Std Light" panose="020B03020201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 &lt; 2.2*10</a:t>
            </a:r>
            <a:r>
              <a:rPr lang="en-US" b="1" baseline="30000" dirty="0"/>
              <a:t>-16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739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B09C-36BE-406D-9341-43A78F62C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77587-45A3-4647-82D6-A9804C01F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Using mean daily temperature to determine the phase of the pond was helpful to a degree</a:t>
            </a:r>
          </a:p>
          <a:p>
            <a:r>
              <a:rPr lang="en-US" dirty="0"/>
              <a:t>Mean daily temperature range and rate of change were more exclusive and thus robust in determining the phase of Dragonfly Pond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A73CD-B936-4308-86EA-14A5A74C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375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1279-4F5E-4D4A-B9C5-48C60F8E8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72D7E-F9F8-4D22-9017-2D4960CBF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6268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Validation and refining of the model is needed in:</a:t>
            </a:r>
          </a:p>
          <a:p>
            <a:pPr marL="640080"/>
            <a:r>
              <a:rPr lang="en-US" dirty="0"/>
              <a:t>different locations and climates</a:t>
            </a:r>
          </a:p>
          <a:p>
            <a:pPr marL="640080"/>
            <a:r>
              <a:rPr lang="en-US" dirty="0"/>
              <a:t>intermittent rivers and ephemeral streams (IRES)</a:t>
            </a:r>
          </a:p>
          <a:p>
            <a:pPr marL="640080"/>
            <a:r>
              <a:rPr lang="en-US" dirty="0"/>
              <a:t>shaded temporary ecosystems</a:t>
            </a:r>
          </a:p>
          <a:p>
            <a:pPr marL="640080"/>
            <a:r>
              <a:rPr lang="en-US" dirty="0"/>
              <a:t>brackish and saline temporary ecosystems</a:t>
            </a:r>
          </a:p>
          <a:p>
            <a:pPr marL="640080"/>
            <a:r>
              <a:rPr lang="en-US" dirty="0"/>
              <a:t>Different wavelengths of light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B5DE7-D8E1-4BDF-9F72-586FF8FE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3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9FDE-0AA5-4CED-80FF-6B1A3F6F8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B6B79-1586-4FF7-878A-4357399DB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the model in arrays to identify changes in temporary and perennial aquatic environments across landscapes</a:t>
            </a:r>
          </a:p>
          <a:p>
            <a:r>
              <a:rPr lang="en-US" dirty="0"/>
              <a:t>Modelling local hydrology and identifying flood risk zones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58529-91A2-477B-8B8E-0D60370D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0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1EAA-0462-42A9-88DB-27EFC22E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17576-0A0B-4476-BBF6-7843F39D3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582"/>
            <a:ext cx="10515600" cy="4722131"/>
          </a:xfrm>
        </p:spPr>
        <p:txBody>
          <a:bodyPr>
            <a:normAutofit fontScale="85000" lnSpcReduction="20000"/>
          </a:bodyPr>
          <a:lstStyle/>
          <a:p>
            <a:r>
              <a:rPr lang="en-US" sz="1800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Crabot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Julie, J. </a:t>
            </a:r>
            <a:r>
              <a:rPr lang="en-US" sz="1800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Heino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Launay, and Thibault Datry. 2019. “Drying Determines the Temporal Dynamics of Stream Invertebrate 	Structural and Functional Beta Diversity.” </a:t>
            </a:r>
            <a:r>
              <a:rPr lang="en-US" sz="1800" i="1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Ecography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 (4): 620–35. 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https://doi.org/10.1111/ecog.04835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Shah, Alisha A., Michael E. Dillon, Scott </a:t>
            </a:r>
            <a:r>
              <a:rPr lang="en-US" sz="1800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Hotaling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H. Arthur Woods. 2020. “High Elevation Insect Communities Face Shifting 	Ecological and Evolutionary Landscapes.” </a:t>
            </a:r>
            <a:r>
              <a:rPr lang="en-US" sz="1800" i="1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Opinion in Insect Science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41: 1–6. 	https://doi.org/10.1016/j.cois.2020.04.002.</a:t>
            </a:r>
          </a:p>
          <a:p>
            <a:r>
              <a:rPr lang="en-US" sz="1800" dirty="0" err="1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Tarr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T. L., M. J. Baber, and K. J. Babbitt. 2005. “Macroinvertebrate Community Structure across a Wetland Hydroperiod Gradient 	in Southern New Hampshire, USA.” </a:t>
            </a:r>
            <a:r>
              <a:rPr lang="en-US" sz="1800" i="1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Wetlands Ecology and Management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 (3): 321–34. 	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https://doi.org/10.1007/s11273-004-7525-6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Williams, Dudley D. 2006. </a:t>
            </a:r>
            <a:r>
              <a:rPr lang="en-US" sz="1800" i="1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Biology of Temporary Waters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i="1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Oxford University Press</a:t>
            </a:r>
            <a:r>
              <a:rPr lang="en-US" sz="1800" dirty="0">
                <a:effectLst/>
                <a:latin typeface="Abadi MT Std Light" panose="020B0302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	ttps://doi.org/10.1093/acprof:oso/9780198528128.001.0001.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060B6-B214-450F-8B83-37B0CA4F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1096-A967-41B6-910F-F63184CE03D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939</Words>
  <Application>Microsoft Office PowerPoint</Application>
  <PresentationFormat>Widescreen</PresentationFormat>
  <Paragraphs>129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Abadi</vt:lpstr>
      <vt:lpstr>Abadi MT Std Light</vt:lpstr>
      <vt:lpstr>Arial</vt:lpstr>
      <vt:lpstr>Calibri</vt:lpstr>
      <vt:lpstr>Office Theme</vt:lpstr>
      <vt:lpstr>The use of environmental data in detailing the hydroregime of a temporary pond</vt:lpstr>
      <vt:lpstr>Presentation Content</vt:lpstr>
      <vt:lpstr>Introduction</vt:lpstr>
      <vt:lpstr>Temporary Ponds</vt:lpstr>
      <vt:lpstr>The Model</vt:lpstr>
      <vt:lpstr>Methodology</vt:lpstr>
      <vt:lpstr>Study Site</vt:lpstr>
      <vt:lpstr>Dragonfly Pond</vt:lpstr>
      <vt:lpstr>Dragonfly Pond</vt:lpstr>
      <vt:lpstr>Data Collection</vt:lpstr>
      <vt:lpstr>Analysis</vt:lpstr>
      <vt:lpstr>Analysis</vt:lpstr>
      <vt:lpstr>Results and Discussion</vt:lpstr>
      <vt:lpstr>Mean Daily Temperature</vt:lpstr>
      <vt:lpstr>Mean Hourly Temperature</vt:lpstr>
      <vt:lpstr>Mean Daily Temperature Range</vt:lpstr>
      <vt:lpstr>Daily Temperature Range</vt:lpstr>
      <vt:lpstr>Mean Maximum Light Intensity</vt:lpstr>
      <vt:lpstr>Mean Rate of Change</vt:lpstr>
      <vt:lpstr>Conclusion</vt:lpstr>
      <vt:lpstr>Future Work</vt:lpstr>
      <vt:lpstr>Future Work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Campbell</dc:creator>
  <cp:lastModifiedBy>Gavin Campbell</cp:lastModifiedBy>
  <cp:revision>197</cp:revision>
  <dcterms:created xsi:type="dcterms:W3CDTF">2021-04-26T20:52:24Z</dcterms:created>
  <dcterms:modified xsi:type="dcterms:W3CDTF">2021-04-27T08:13:15Z</dcterms:modified>
</cp:coreProperties>
</file>