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notesMasterIdLst>
    <p:notesMasterId r:id="rId3"/>
  </p:notesMasterIdLst>
  <p:sldIdLst>
    <p:sldId id="57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883" autoAdjust="0"/>
  </p:normalViewPr>
  <p:slideViewPr>
    <p:cSldViewPr snapToGrid="0">
      <p:cViewPr varScale="1">
        <p:scale>
          <a:sx n="80" d="100"/>
          <a:sy n="80" d="100"/>
        </p:scale>
        <p:origin x="6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 Hegedus" userId="883d80e32686ee2b" providerId="LiveId" clId="{5A25DCE7-8D1C-4932-B291-B1E159489BE5}"/>
    <pc:docChg chg="undo redo custSel addSld delSld modSld sldOrd modMainMaster">
      <pc:chgData name="Alex Hegedus" userId="883d80e32686ee2b" providerId="LiveId" clId="{5A25DCE7-8D1C-4932-B291-B1E159489BE5}" dt="2021-01-13T06:35:43.485" v="837" actId="1076"/>
      <pc:docMkLst>
        <pc:docMk/>
      </pc:docMkLst>
      <pc:sldChg chg="addSp delSp modSp mod ord">
        <pc:chgData name="Alex Hegedus" userId="883d80e32686ee2b" providerId="LiveId" clId="{5A25DCE7-8D1C-4932-B291-B1E159489BE5}" dt="2021-01-13T03:42:00.543" v="543" actId="20577"/>
        <pc:sldMkLst>
          <pc:docMk/>
          <pc:sldMk cId="4162660370" sldId="263"/>
        </pc:sldMkLst>
        <pc:spChg chg="mod">
          <ac:chgData name="Alex Hegedus" userId="883d80e32686ee2b" providerId="LiveId" clId="{5A25DCE7-8D1C-4932-B291-B1E159489BE5}" dt="2021-01-13T03:13:22.420" v="255" actId="1076"/>
          <ac:spMkLst>
            <pc:docMk/>
            <pc:sldMk cId="4162660370" sldId="263"/>
            <ac:spMk id="2" creationId="{00000000-0000-0000-0000-000000000000}"/>
          </ac:spMkLst>
        </pc:spChg>
        <pc:spChg chg="mod">
          <ac:chgData name="Alex Hegedus" userId="883d80e32686ee2b" providerId="LiveId" clId="{5A25DCE7-8D1C-4932-B291-B1E159489BE5}" dt="2021-01-13T03:33:49.836" v="484" actId="21"/>
          <ac:spMkLst>
            <pc:docMk/>
            <pc:sldMk cId="4162660370" sldId="263"/>
            <ac:spMk id="3" creationId="{00000000-0000-0000-0000-000000000000}"/>
          </ac:spMkLst>
        </pc:spChg>
        <pc:spChg chg="add del mod">
          <ac:chgData name="Alex Hegedus" userId="883d80e32686ee2b" providerId="LiveId" clId="{5A25DCE7-8D1C-4932-B291-B1E159489BE5}" dt="2021-01-13T03:40:52.248" v="540" actId="14100"/>
          <ac:spMkLst>
            <pc:docMk/>
            <pc:sldMk cId="4162660370" sldId="263"/>
            <ac:spMk id="8" creationId="{646FFDF1-F6BC-451E-98F6-59605E3BE685}"/>
          </ac:spMkLst>
        </pc:spChg>
        <pc:spChg chg="mod">
          <ac:chgData name="Alex Hegedus" userId="883d80e32686ee2b" providerId="LiveId" clId="{5A25DCE7-8D1C-4932-B291-B1E159489BE5}" dt="2021-01-13T03:40:18.956" v="529" actId="1076"/>
          <ac:spMkLst>
            <pc:docMk/>
            <pc:sldMk cId="4162660370" sldId="263"/>
            <ac:spMk id="9" creationId="{90BB4A52-63F6-4D3F-84BC-E967FCFCE06B}"/>
          </ac:spMkLst>
        </pc:spChg>
        <pc:spChg chg="mod">
          <ac:chgData name="Alex Hegedus" userId="883d80e32686ee2b" providerId="LiveId" clId="{5A25DCE7-8D1C-4932-B291-B1E159489BE5}" dt="2021-01-13T03:35:58.434" v="512" actId="1076"/>
          <ac:spMkLst>
            <pc:docMk/>
            <pc:sldMk cId="4162660370" sldId="263"/>
            <ac:spMk id="10" creationId="{B1A51D43-3E9A-453B-A8C6-454F0C374606}"/>
          </ac:spMkLst>
        </pc:spChg>
        <pc:spChg chg="mod">
          <ac:chgData name="Alex Hegedus" userId="883d80e32686ee2b" providerId="LiveId" clId="{5A25DCE7-8D1C-4932-B291-B1E159489BE5}" dt="2021-01-13T03:36:05.492" v="513" actId="1076"/>
          <ac:spMkLst>
            <pc:docMk/>
            <pc:sldMk cId="4162660370" sldId="263"/>
            <ac:spMk id="11" creationId="{3BE15803-E910-4789-A730-C5900FD07B8C}"/>
          </ac:spMkLst>
        </pc:spChg>
        <pc:spChg chg="mod">
          <ac:chgData name="Alex Hegedus" userId="883d80e32686ee2b" providerId="LiveId" clId="{5A25DCE7-8D1C-4932-B291-B1E159489BE5}" dt="2021-01-13T03:40:48.675" v="539" actId="1076"/>
          <ac:spMkLst>
            <pc:docMk/>
            <pc:sldMk cId="4162660370" sldId="263"/>
            <ac:spMk id="12" creationId="{5CAEA644-DCBE-4715-B444-7B46B0DEA4AD}"/>
          </ac:spMkLst>
        </pc:spChg>
        <pc:spChg chg="del mod">
          <ac:chgData name="Alex Hegedus" userId="883d80e32686ee2b" providerId="LiveId" clId="{5A25DCE7-8D1C-4932-B291-B1E159489BE5}" dt="2021-01-13T03:40:27.524" v="532" actId="478"/>
          <ac:spMkLst>
            <pc:docMk/>
            <pc:sldMk cId="4162660370" sldId="263"/>
            <ac:spMk id="14" creationId="{A2E11B0A-F771-4C06-91E5-91568DBF3645}"/>
          </ac:spMkLst>
        </pc:spChg>
        <pc:spChg chg="del mod">
          <ac:chgData name="Alex Hegedus" userId="883d80e32686ee2b" providerId="LiveId" clId="{5A25DCE7-8D1C-4932-B291-B1E159489BE5}" dt="2021-01-13T03:35:49.744" v="510" actId="478"/>
          <ac:spMkLst>
            <pc:docMk/>
            <pc:sldMk cId="4162660370" sldId="263"/>
            <ac:spMk id="15" creationId="{B788E737-B6F4-4DE4-BDD5-8B5EE46EFEC3}"/>
          </ac:spMkLst>
        </pc:spChg>
        <pc:spChg chg="mod">
          <ac:chgData name="Alex Hegedus" userId="883d80e32686ee2b" providerId="LiveId" clId="{5A25DCE7-8D1C-4932-B291-B1E159489BE5}" dt="2021-01-13T03:42:00.543" v="543" actId="20577"/>
          <ac:spMkLst>
            <pc:docMk/>
            <pc:sldMk cId="4162660370" sldId="263"/>
            <ac:spMk id="16" creationId="{9F3EF8ED-8A2D-4F77-B831-086CDCF210F7}"/>
          </ac:spMkLst>
        </pc:spChg>
        <pc:spChg chg="mod">
          <ac:chgData name="Alex Hegedus" userId="883d80e32686ee2b" providerId="LiveId" clId="{5A25DCE7-8D1C-4932-B291-B1E159489BE5}" dt="2021-01-13T03:35:15.849" v="505"/>
          <ac:spMkLst>
            <pc:docMk/>
            <pc:sldMk cId="4162660370" sldId="263"/>
            <ac:spMk id="18" creationId="{DA35DBC7-E458-4D20-B38A-0D49C88DACC0}"/>
          </ac:spMkLst>
        </pc:spChg>
        <pc:spChg chg="mod">
          <ac:chgData name="Alex Hegedus" userId="883d80e32686ee2b" providerId="LiveId" clId="{5A25DCE7-8D1C-4932-B291-B1E159489BE5}" dt="2021-01-13T03:35:15.849" v="505"/>
          <ac:spMkLst>
            <pc:docMk/>
            <pc:sldMk cId="4162660370" sldId="263"/>
            <ac:spMk id="19" creationId="{268E9A17-A3B0-4298-A005-6287523A6C43}"/>
          </ac:spMkLst>
        </pc:spChg>
        <pc:spChg chg="mod">
          <ac:chgData name="Alex Hegedus" userId="883d80e32686ee2b" providerId="LiveId" clId="{5A25DCE7-8D1C-4932-B291-B1E159489BE5}" dt="2021-01-13T03:35:15.849" v="505"/>
          <ac:spMkLst>
            <pc:docMk/>
            <pc:sldMk cId="4162660370" sldId="263"/>
            <ac:spMk id="20" creationId="{D761AF83-7B0D-428D-A2AE-281FD630CB14}"/>
          </ac:spMkLst>
        </pc:spChg>
        <pc:spChg chg="mod">
          <ac:chgData name="Alex Hegedus" userId="883d80e32686ee2b" providerId="LiveId" clId="{5A25DCE7-8D1C-4932-B291-B1E159489BE5}" dt="2021-01-13T03:35:15.849" v="505"/>
          <ac:spMkLst>
            <pc:docMk/>
            <pc:sldMk cId="4162660370" sldId="263"/>
            <ac:spMk id="23" creationId="{E6195576-C25E-482A-8A15-D149CB335950}"/>
          </ac:spMkLst>
        </pc:spChg>
        <pc:spChg chg="mod">
          <ac:chgData name="Alex Hegedus" userId="883d80e32686ee2b" providerId="LiveId" clId="{5A25DCE7-8D1C-4932-B291-B1E159489BE5}" dt="2021-01-13T03:35:15.849" v="505"/>
          <ac:spMkLst>
            <pc:docMk/>
            <pc:sldMk cId="4162660370" sldId="263"/>
            <ac:spMk id="24" creationId="{ACFB23D9-9611-4DFE-ABC8-A905430C6A82}"/>
          </ac:spMkLst>
        </pc:spChg>
        <pc:spChg chg="mod">
          <ac:chgData name="Alex Hegedus" userId="883d80e32686ee2b" providerId="LiveId" clId="{5A25DCE7-8D1C-4932-B291-B1E159489BE5}" dt="2021-01-13T03:35:15.849" v="505"/>
          <ac:spMkLst>
            <pc:docMk/>
            <pc:sldMk cId="4162660370" sldId="263"/>
            <ac:spMk id="25" creationId="{AE16B9F0-851E-4A05-9BF5-798E0271C65C}"/>
          </ac:spMkLst>
        </pc:spChg>
        <pc:spChg chg="mod">
          <ac:chgData name="Alex Hegedus" userId="883d80e32686ee2b" providerId="LiveId" clId="{5A25DCE7-8D1C-4932-B291-B1E159489BE5}" dt="2021-01-13T03:35:15.849" v="505"/>
          <ac:spMkLst>
            <pc:docMk/>
            <pc:sldMk cId="4162660370" sldId="263"/>
            <ac:spMk id="26" creationId="{237F0F38-FF2E-4181-B684-8426D395D2F8}"/>
          </ac:spMkLst>
        </pc:spChg>
        <pc:spChg chg="mod">
          <ac:chgData name="Alex Hegedus" userId="883d80e32686ee2b" providerId="LiveId" clId="{5A25DCE7-8D1C-4932-B291-B1E159489BE5}" dt="2021-01-13T03:35:15.849" v="505"/>
          <ac:spMkLst>
            <pc:docMk/>
            <pc:sldMk cId="4162660370" sldId="263"/>
            <ac:spMk id="27" creationId="{2686E748-ED3A-4091-B1F7-7929979D6D74}"/>
          </ac:spMkLst>
        </pc:spChg>
        <pc:spChg chg="mod">
          <ac:chgData name="Alex Hegedus" userId="883d80e32686ee2b" providerId="LiveId" clId="{5A25DCE7-8D1C-4932-B291-B1E159489BE5}" dt="2021-01-13T03:35:15.849" v="505"/>
          <ac:spMkLst>
            <pc:docMk/>
            <pc:sldMk cId="4162660370" sldId="263"/>
            <ac:spMk id="99" creationId="{8D586ED8-30C8-48B6-A8B6-F1D0238180E1}"/>
          </ac:spMkLst>
        </pc:spChg>
        <pc:grpChg chg="add mod">
          <ac:chgData name="Alex Hegedus" userId="883d80e32686ee2b" providerId="LiveId" clId="{5A25DCE7-8D1C-4932-B291-B1E159489BE5}" dt="2021-01-13T03:41:03.609" v="542" actId="1076"/>
          <ac:grpSpMkLst>
            <pc:docMk/>
            <pc:sldMk cId="4162660370" sldId="263"/>
            <ac:grpSpMk id="7" creationId="{94D793B2-7AF4-4CA0-896C-248D2538A030}"/>
          </ac:grpSpMkLst>
        </pc:grpChg>
        <pc:grpChg chg="mod">
          <ac:chgData name="Alex Hegedus" userId="883d80e32686ee2b" providerId="LiveId" clId="{5A25DCE7-8D1C-4932-B291-B1E159489BE5}" dt="2021-01-13T03:35:15.849" v="505"/>
          <ac:grpSpMkLst>
            <pc:docMk/>
            <pc:sldMk cId="4162660370" sldId="263"/>
            <ac:grpSpMk id="13" creationId="{722E30DE-FA2E-43B6-A446-4AB5421A3EE8}"/>
          </ac:grpSpMkLst>
        </pc:grpChg>
        <pc:grpChg chg="mod">
          <ac:chgData name="Alex Hegedus" userId="883d80e32686ee2b" providerId="LiveId" clId="{5A25DCE7-8D1C-4932-B291-B1E159489BE5}" dt="2021-01-13T03:35:15.849" v="505"/>
          <ac:grpSpMkLst>
            <pc:docMk/>
            <pc:sldMk cId="4162660370" sldId="263"/>
            <ac:grpSpMk id="31" creationId="{5B8BD3D4-93E9-4A9F-B14D-E4FA04952665}"/>
          </ac:grpSpMkLst>
        </pc:grpChg>
        <pc:picChg chg="add del mod">
          <ac:chgData name="Alex Hegedus" userId="883d80e32686ee2b" providerId="LiveId" clId="{5A25DCE7-8D1C-4932-B291-B1E159489BE5}" dt="2021-01-13T03:39:02.100" v="525" actId="22"/>
          <ac:picMkLst>
            <pc:docMk/>
            <pc:sldMk cId="4162660370" sldId="263"/>
            <ac:picMk id="4096" creationId="{61E62127-A9F5-4786-8A02-D856699E5D62}"/>
          </ac:picMkLst>
        </pc:pic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17" creationId="{3BFDB460-68D9-4436-B28F-36BC97D0A3AB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21" creationId="{A0CC3C2D-739D-4B4F-B89C-292AAA328BB3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22" creationId="{202F9B0B-4456-4EEC-9D78-C0397D8C3C96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28" creationId="{72B93F62-E820-47C7-A713-6B302E2C99E8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29" creationId="{5578F67B-CC84-4FF1-8FAC-855C25E82DFF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30" creationId="{87828AEE-85A2-4FD5-82B2-6970881CD3D0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32" creationId="{EEDE8AE2-3028-4BA7-9FED-98DA54994DE5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33" creationId="{FFF152B1-C7E1-4F93-AAD0-76A4E0881A66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34" creationId="{CF913623-D072-4F56-8B10-2D29A5A4766B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35" creationId="{E9057B4F-0AC1-4C41-93AA-FED11E8F3D5E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36" creationId="{3A6E46F1-2DF2-485A-8F13-C4F0C02168FF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37" creationId="{A20FB622-EB06-49DC-B418-14519B33F33D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38" creationId="{36FD1760-5A4B-46FA-BA28-10AABAB6C6CD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39" creationId="{88FBC5A7-A633-4E5B-BD60-362DFBAB7E89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40" creationId="{E01E12A4-BB9F-49CB-89F4-027DE64F24B8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41" creationId="{8BD6C4D9-6636-40A4-9141-1C13F2BEF4AC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42" creationId="{D3B9B6FA-5189-4AE2-AF39-08BDC3F1336C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43" creationId="{76670A7C-31BF-4CBC-B44C-F54315E7D456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44" creationId="{D91A4607-20B3-41B7-8498-89C9B10D8161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45" creationId="{94D70643-7D85-476F-B3AB-1E61BDDFD5C5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46" creationId="{DBE66CC4-24A6-4B2E-9C61-D10AF3179596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47" creationId="{B4A0EF59-7189-4D1C-BE8A-F453951653B0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48" creationId="{052ED961-3DBA-4BB1-B7BD-98E7036CC724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49" creationId="{08A24BB5-0390-4C2C-992C-6F4D1EB6E363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50" creationId="{64FF9ECD-FF86-4EF7-97F3-4AACA5AF53F6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51" creationId="{96BFE84F-EBB7-4487-9F07-35CEFB00CD76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52" creationId="{1256C38C-3B96-40D8-AF9E-0CB401FBCE87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53" creationId="{23A53DDB-44DB-4D73-BA82-AE4983CB8BE0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54" creationId="{B712C4E8-337A-4EE9-ACA1-1C7B79B53EC2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55" creationId="{E83A20CC-8125-416D-BE74-9980077CA306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56" creationId="{E4CC9584-DCB9-46ED-A4E7-A0D7BBE4F966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57" creationId="{4D8650AD-722E-45B7-B319-664D9592905B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58" creationId="{8DAD8D22-67EE-488F-9572-358934AAAD8E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59" creationId="{4F6E9C57-3459-46BD-AE39-403472BDA08C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60" creationId="{33CEBA32-18FB-42D7-BE47-92A81B582378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61" creationId="{A6877312-598A-43A8-9C72-1032B821A612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62" creationId="{A0DE35C2-1CFB-44B2-AE24-922B41C5D8A0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63" creationId="{0965A5AD-672D-4CE7-826F-94C087EBB0C6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64" creationId="{FA3E0923-F2A2-4DD9-97E0-97D001060512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65" creationId="{AFDAF681-234F-45E3-9422-60D8D22CDA0A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66" creationId="{FF4DFAD3-1118-4745-9552-D8955D3CB534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67" creationId="{681EA9AD-84BC-4980-AFA7-757F2D8EDF68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68" creationId="{842CCD80-9515-4B37-8AD6-EE772FA5536A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69" creationId="{B7599244-9EE1-4EC1-BE51-1E74B65537C0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70" creationId="{BA6731B5-F0B7-4688-92C1-C0833ECEF96F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71" creationId="{3C289560-1170-46F6-ABAE-85676BA93A22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72" creationId="{4839A215-8D77-4DBA-BAA5-C20EABD7EF59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73" creationId="{15230FFF-EBE6-4100-B3DB-18E88C41B9C3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74" creationId="{D4239C1C-E465-4DFA-A187-C8A73861F97F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75" creationId="{DDEABA8C-77CD-4079-A2D8-616563322171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76" creationId="{FF7CC41F-56CE-4CD7-91EE-10DAEA90B2F7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77" creationId="{E53E0929-0D42-4F1A-9EEE-05714A9FDD56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78" creationId="{D6C318C6-1DB0-4CF5-9CB8-81C14BA5686F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79" creationId="{76650FAA-9B94-414A-8A8B-A88EEDC6EAA3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80" creationId="{EA5E8667-6DD8-4F87-8666-1FD98770EA94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81" creationId="{D1AC4FA0-3710-4212-89BB-C069F06D56EB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82" creationId="{5B4CF56C-13ED-4F40-8C37-B6FB6F98538C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83" creationId="{47FD4C61-E5FE-4D3A-803F-9034E6C517D1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84" creationId="{7ED0EB3A-877D-40AF-B0C3-9A8C0008A398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85" creationId="{85268F66-74D4-4A81-8CB0-633E38011B64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86" creationId="{CE2BD091-74B1-4665-82BF-AA2F4923F6D2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87" creationId="{F3D34C8D-16D0-4D3C-94FB-F290ABDB946B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88" creationId="{2A50CC7C-12C2-4949-A22D-13ED58D0176A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89" creationId="{81769314-F53F-438E-A7C9-7C569D88AC62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90" creationId="{E85F5665-DDF0-40EB-B108-766106050F4D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91" creationId="{BD3AF8A9-AFC4-4A0F-8408-20D7385C3FD1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92" creationId="{389CD05C-5916-46AE-A656-05A65200D2A8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93" creationId="{4D9B3447-5F49-4DAB-9C09-1D084ED94E8B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94" creationId="{1C7770E4-D4A1-4635-B78D-F4F9B9F979E4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95" creationId="{5813FA00-C4E3-4040-905A-CE736CCC075D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96" creationId="{C83261AE-D3B8-4A02-B63D-7C26F88B9163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97" creationId="{324F793B-85D7-4E69-B575-532D6A793909}"/>
          </ac:cxnSpMkLst>
        </pc:cxnChg>
        <pc:cxnChg chg="mod">
          <ac:chgData name="Alex Hegedus" userId="883d80e32686ee2b" providerId="LiveId" clId="{5A25DCE7-8D1C-4932-B291-B1E159489BE5}" dt="2021-01-13T03:35:15.849" v="505"/>
          <ac:cxnSpMkLst>
            <pc:docMk/>
            <pc:sldMk cId="4162660370" sldId="263"/>
            <ac:cxnSpMk id="98" creationId="{BE7309AF-1CCF-4254-98C5-17AFF111DEFB}"/>
          </ac:cxnSpMkLst>
        </pc:cxnChg>
      </pc:sldChg>
      <pc:sldChg chg="delSp modSp mod">
        <pc:chgData name="Alex Hegedus" userId="883d80e32686ee2b" providerId="LiveId" clId="{5A25DCE7-8D1C-4932-B291-B1E159489BE5}" dt="2021-01-13T03:31:59.301" v="473" actId="1076"/>
        <pc:sldMkLst>
          <pc:docMk/>
          <pc:sldMk cId="1244409739" sldId="293"/>
        </pc:sldMkLst>
        <pc:spChg chg="del mod">
          <ac:chgData name="Alex Hegedus" userId="883d80e32686ee2b" providerId="LiveId" clId="{5A25DCE7-8D1C-4932-B291-B1E159489BE5}" dt="2021-01-13T03:04:43.374" v="197" actId="478"/>
          <ac:spMkLst>
            <pc:docMk/>
            <pc:sldMk cId="1244409739" sldId="293"/>
            <ac:spMk id="3" creationId="{59AE23E2-3F2A-5746-85AD-B5B36A04AC10}"/>
          </ac:spMkLst>
        </pc:spChg>
        <pc:spChg chg="mod">
          <ac:chgData name="Alex Hegedus" userId="883d80e32686ee2b" providerId="LiveId" clId="{5A25DCE7-8D1C-4932-B291-B1E159489BE5}" dt="2021-01-13T02:37:03.042" v="135"/>
          <ac:spMkLst>
            <pc:docMk/>
            <pc:sldMk cId="1244409739" sldId="293"/>
            <ac:spMk id="7" creationId="{00000000-0000-0000-0000-000000000000}"/>
          </ac:spMkLst>
        </pc:spChg>
        <pc:spChg chg="mod">
          <ac:chgData name="Alex Hegedus" userId="883d80e32686ee2b" providerId="LiveId" clId="{5A25DCE7-8D1C-4932-B291-B1E159489BE5}" dt="2021-01-13T03:31:59.301" v="473" actId="1076"/>
          <ac:spMkLst>
            <pc:docMk/>
            <pc:sldMk cId="1244409739" sldId="293"/>
            <ac:spMk id="8" creationId="{00000000-0000-0000-0000-000000000000}"/>
          </ac:spMkLst>
        </pc:spChg>
        <pc:picChg chg="mod">
          <ac:chgData name="Alex Hegedus" userId="883d80e32686ee2b" providerId="LiveId" clId="{5A25DCE7-8D1C-4932-B291-B1E159489BE5}" dt="2021-01-13T03:04:35.128" v="195" actId="1076"/>
          <ac:picMkLst>
            <pc:docMk/>
            <pc:sldMk cId="1244409739" sldId="293"/>
            <ac:picMk id="13" creationId="{D9B034A9-22D0-C04A-8F8B-A800EB18AAFA}"/>
          </ac:picMkLst>
        </pc:picChg>
      </pc:sldChg>
      <pc:sldChg chg="del">
        <pc:chgData name="Alex Hegedus" userId="883d80e32686ee2b" providerId="LiveId" clId="{5A25DCE7-8D1C-4932-B291-B1E159489BE5}" dt="2021-01-13T02:39:12.561" v="164" actId="47"/>
        <pc:sldMkLst>
          <pc:docMk/>
          <pc:sldMk cId="2440309371" sldId="295"/>
        </pc:sldMkLst>
      </pc:sldChg>
      <pc:sldChg chg="add del">
        <pc:chgData name="Alex Hegedus" userId="883d80e32686ee2b" providerId="LiveId" clId="{5A25DCE7-8D1C-4932-B291-B1E159489BE5}" dt="2021-01-13T03:26:02.334" v="419"/>
        <pc:sldMkLst>
          <pc:docMk/>
          <pc:sldMk cId="370227531" sldId="296"/>
        </pc:sldMkLst>
      </pc:sldChg>
      <pc:sldChg chg="del">
        <pc:chgData name="Alex Hegedus" userId="883d80e32686ee2b" providerId="LiveId" clId="{5A25DCE7-8D1C-4932-B291-B1E159489BE5}" dt="2021-01-13T03:25:55.288" v="416" actId="2696"/>
        <pc:sldMkLst>
          <pc:docMk/>
          <pc:sldMk cId="3870571685" sldId="296"/>
        </pc:sldMkLst>
      </pc:sldChg>
      <pc:sldChg chg="add del">
        <pc:chgData name="Alex Hegedus" userId="883d80e32686ee2b" providerId="LiveId" clId="{5A25DCE7-8D1C-4932-B291-B1E159489BE5}" dt="2021-01-13T04:45:56.021" v="670" actId="47"/>
        <pc:sldMkLst>
          <pc:docMk/>
          <pc:sldMk cId="1485687994" sldId="299"/>
        </pc:sldMkLst>
      </pc:sldChg>
      <pc:sldChg chg="modSp del mod">
        <pc:chgData name="Alex Hegedus" userId="883d80e32686ee2b" providerId="LiveId" clId="{5A25DCE7-8D1C-4932-B291-B1E159489BE5}" dt="2021-01-13T04:02:18.383" v="576" actId="2696"/>
        <pc:sldMkLst>
          <pc:docMk/>
          <pc:sldMk cId="2751217179" sldId="299"/>
        </pc:sldMkLst>
        <pc:spChg chg="mod">
          <ac:chgData name="Alex Hegedus" userId="883d80e32686ee2b" providerId="LiveId" clId="{5A25DCE7-8D1C-4932-B291-B1E159489BE5}" dt="2021-01-13T02:37:03.042" v="135"/>
          <ac:spMkLst>
            <pc:docMk/>
            <pc:sldMk cId="2751217179" sldId="299"/>
            <ac:spMk id="2" creationId="{00000000-0000-0000-0000-000000000000}"/>
          </ac:spMkLst>
        </pc:spChg>
        <pc:spChg chg="mod">
          <ac:chgData name="Alex Hegedus" userId="883d80e32686ee2b" providerId="LiveId" clId="{5A25DCE7-8D1C-4932-B291-B1E159489BE5}" dt="2021-01-13T03:11:45.761" v="246" actId="12"/>
          <ac:spMkLst>
            <pc:docMk/>
            <pc:sldMk cId="2751217179" sldId="299"/>
            <ac:spMk id="5" creationId="{00000000-0000-0000-0000-000000000000}"/>
          </ac:spMkLst>
        </pc:spChg>
      </pc:sldChg>
      <pc:sldChg chg="add">
        <pc:chgData name="Alex Hegedus" userId="883d80e32686ee2b" providerId="LiveId" clId="{5A25DCE7-8D1C-4932-B291-B1E159489BE5}" dt="2021-01-13T03:45:29.942" v="553"/>
        <pc:sldMkLst>
          <pc:docMk/>
          <pc:sldMk cId="1620377971" sldId="570"/>
        </pc:sldMkLst>
      </pc:sldChg>
      <pc:sldChg chg="delSp modSp del mod">
        <pc:chgData name="Alex Hegedus" userId="883d80e32686ee2b" providerId="LiveId" clId="{5A25DCE7-8D1C-4932-B291-B1E159489BE5}" dt="2021-01-13T03:45:19.357" v="552" actId="2696"/>
        <pc:sldMkLst>
          <pc:docMk/>
          <pc:sldMk cId="2090523586" sldId="570"/>
        </pc:sldMkLst>
        <pc:spChg chg="mod">
          <ac:chgData name="Alex Hegedus" userId="883d80e32686ee2b" providerId="LiveId" clId="{5A25DCE7-8D1C-4932-B291-B1E159489BE5}" dt="2021-01-13T02:37:03.042" v="135"/>
          <ac:spMkLst>
            <pc:docMk/>
            <pc:sldMk cId="2090523586" sldId="570"/>
            <ac:spMk id="3" creationId="{E042D36F-0C2F-DF47-914C-E5BB51446B60}"/>
          </ac:spMkLst>
        </pc:spChg>
        <pc:spChg chg="del mod">
          <ac:chgData name="Alex Hegedus" userId="883d80e32686ee2b" providerId="LiveId" clId="{5A25DCE7-8D1C-4932-B291-B1E159489BE5}" dt="2021-01-13T03:27:06.907" v="437" actId="478"/>
          <ac:spMkLst>
            <pc:docMk/>
            <pc:sldMk cId="2090523586" sldId="570"/>
            <ac:spMk id="4" creationId="{254FB450-DA35-0745-8EFA-19CDD5EE467C}"/>
          </ac:spMkLst>
        </pc:spChg>
        <pc:spChg chg="del mod">
          <ac:chgData name="Alex Hegedus" userId="883d80e32686ee2b" providerId="LiveId" clId="{5A25DCE7-8D1C-4932-B291-B1E159489BE5}" dt="2021-01-13T02:47:23.677" v="171" actId="478"/>
          <ac:spMkLst>
            <pc:docMk/>
            <pc:sldMk cId="2090523586" sldId="570"/>
            <ac:spMk id="6" creationId="{0813E523-183D-F54A-BB48-DDFA0E168E84}"/>
          </ac:spMkLst>
        </pc:spChg>
        <pc:graphicFrameChg chg="modGraphic">
          <ac:chgData name="Alex Hegedus" userId="883d80e32686ee2b" providerId="LiveId" clId="{5A25DCE7-8D1C-4932-B291-B1E159489BE5}" dt="2021-01-13T02:48:02.618" v="173" actId="207"/>
          <ac:graphicFrameMkLst>
            <pc:docMk/>
            <pc:sldMk cId="2090523586" sldId="570"/>
            <ac:graphicFrameMk id="7" creationId="{FE027600-071C-8647-8ADC-057DE7E82D88}"/>
          </ac:graphicFrameMkLst>
        </pc:graphicFrameChg>
      </pc:sldChg>
      <pc:sldChg chg="delSp modSp del mod">
        <pc:chgData name="Alex Hegedus" userId="883d80e32686ee2b" providerId="LiveId" clId="{5A25DCE7-8D1C-4932-B291-B1E159489BE5}" dt="2021-01-13T03:45:19.357" v="552" actId="2696"/>
        <pc:sldMkLst>
          <pc:docMk/>
          <pc:sldMk cId="4119401477" sldId="571"/>
        </pc:sldMkLst>
        <pc:spChg chg="mod">
          <ac:chgData name="Alex Hegedus" userId="883d80e32686ee2b" providerId="LiveId" clId="{5A25DCE7-8D1C-4932-B291-B1E159489BE5}" dt="2021-01-13T02:37:03.042" v="135"/>
          <ac:spMkLst>
            <pc:docMk/>
            <pc:sldMk cId="4119401477" sldId="571"/>
            <ac:spMk id="3" creationId="{3A36B0FC-AC58-4A49-8CEE-46D5EC858CD6}"/>
          </ac:spMkLst>
        </pc:spChg>
        <pc:spChg chg="del mod">
          <ac:chgData name="Alex Hegedus" userId="883d80e32686ee2b" providerId="LiveId" clId="{5A25DCE7-8D1C-4932-B291-B1E159489BE5}" dt="2021-01-13T03:20:53.776" v="310" actId="478"/>
          <ac:spMkLst>
            <pc:docMk/>
            <pc:sldMk cId="4119401477" sldId="571"/>
            <ac:spMk id="4" creationId="{E82139BC-B022-3441-A397-377260ABC499}"/>
          </ac:spMkLst>
        </pc:spChg>
        <pc:spChg chg="del mod">
          <ac:chgData name="Alex Hegedus" userId="883d80e32686ee2b" providerId="LiveId" clId="{5A25DCE7-8D1C-4932-B291-B1E159489BE5}" dt="2021-01-13T03:20:48.037" v="309" actId="478"/>
          <ac:spMkLst>
            <pc:docMk/>
            <pc:sldMk cId="4119401477" sldId="571"/>
            <ac:spMk id="6" creationId="{A7990327-F73E-3144-A630-2E7C7A17CF56}"/>
          </ac:spMkLst>
        </pc:spChg>
        <pc:picChg chg="mod">
          <ac:chgData name="Alex Hegedus" userId="883d80e32686ee2b" providerId="LiveId" clId="{5A25DCE7-8D1C-4932-B291-B1E159489BE5}" dt="2021-01-13T03:20:46.121" v="308" actId="1076"/>
          <ac:picMkLst>
            <pc:docMk/>
            <pc:sldMk cId="4119401477" sldId="571"/>
            <ac:picMk id="13" creationId="{B553034E-3272-004B-8FF7-293539D887BD}"/>
          </ac:picMkLst>
        </pc:picChg>
      </pc:sldChg>
      <pc:sldChg chg="add">
        <pc:chgData name="Alex Hegedus" userId="883d80e32686ee2b" providerId="LiveId" clId="{5A25DCE7-8D1C-4932-B291-B1E159489BE5}" dt="2021-01-13T03:45:29.942" v="553"/>
        <pc:sldMkLst>
          <pc:docMk/>
          <pc:sldMk cId="4228269753" sldId="571"/>
        </pc:sldMkLst>
      </pc:sldChg>
      <pc:sldChg chg="addSp delSp modSp mod modClrScheme chgLayout">
        <pc:chgData name="Alex Hegedus" userId="883d80e32686ee2b" providerId="LiveId" clId="{5A25DCE7-8D1C-4932-B291-B1E159489BE5}" dt="2021-01-13T02:38:55.602" v="163" actId="14100"/>
        <pc:sldMkLst>
          <pc:docMk/>
          <pc:sldMk cId="585150766" sldId="577"/>
        </pc:sldMkLst>
        <pc:spChg chg="add del mod ord">
          <ac:chgData name="Alex Hegedus" userId="883d80e32686ee2b" providerId="LiveId" clId="{5A25DCE7-8D1C-4932-B291-B1E159489BE5}" dt="2021-01-13T02:38:23.246" v="161" actId="478"/>
          <ac:spMkLst>
            <pc:docMk/>
            <pc:sldMk cId="585150766" sldId="577"/>
            <ac:spMk id="2" creationId="{A9D09476-0276-43E6-830B-CF1DD7518A92}"/>
          </ac:spMkLst>
        </pc:spChg>
        <pc:spChg chg="add del mod ord">
          <ac:chgData name="Alex Hegedus" userId="883d80e32686ee2b" providerId="LiveId" clId="{5A25DCE7-8D1C-4932-B291-B1E159489BE5}" dt="2021-01-13T02:38:19.954" v="160" actId="478"/>
          <ac:spMkLst>
            <pc:docMk/>
            <pc:sldMk cId="585150766" sldId="577"/>
            <ac:spMk id="3" creationId="{6D327425-A4A6-4306-921F-71AEB2B4948B}"/>
          </ac:spMkLst>
        </pc:spChg>
        <pc:spChg chg="mod">
          <ac:chgData name="Alex Hegedus" userId="883d80e32686ee2b" providerId="LiveId" clId="{5A25DCE7-8D1C-4932-B291-B1E159489BE5}" dt="2021-01-13T02:38:15.674" v="159" actId="207"/>
          <ac:spMkLst>
            <pc:docMk/>
            <pc:sldMk cId="585150766" sldId="577"/>
            <ac:spMk id="5" creationId="{E3F6699C-17BD-A145-B7A8-CC2E9B7FD827}"/>
          </ac:spMkLst>
        </pc:spChg>
        <pc:spChg chg="mod">
          <ac:chgData name="Alex Hegedus" userId="883d80e32686ee2b" providerId="LiveId" clId="{5A25DCE7-8D1C-4932-B291-B1E159489BE5}" dt="2021-01-13T02:38:55.602" v="163" actId="14100"/>
          <ac:spMkLst>
            <pc:docMk/>
            <pc:sldMk cId="585150766" sldId="577"/>
            <ac:spMk id="6" creationId="{9FC94B92-DB2E-4A36-8775-223437867181}"/>
          </ac:spMkLst>
        </pc:spChg>
        <pc:spChg chg="mod">
          <ac:chgData name="Alex Hegedus" userId="883d80e32686ee2b" providerId="LiveId" clId="{5A25DCE7-8D1C-4932-B291-B1E159489BE5}" dt="2021-01-13T02:38:10.263" v="158" actId="207"/>
          <ac:spMkLst>
            <pc:docMk/>
            <pc:sldMk cId="585150766" sldId="577"/>
            <ac:spMk id="7" creationId="{ACA91F25-08B4-4B73-AB26-1327C6823075}"/>
          </ac:spMkLst>
        </pc:spChg>
        <pc:picChg chg="mod">
          <ac:chgData name="Alex Hegedus" userId="883d80e32686ee2b" providerId="LiveId" clId="{5A25DCE7-8D1C-4932-B291-B1E159489BE5}" dt="2021-01-12T22:02:28.265" v="102" actId="1076"/>
          <ac:picMkLst>
            <pc:docMk/>
            <pc:sldMk cId="585150766" sldId="577"/>
            <ac:picMk id="12" creationId="{4B262942-D1D7-45C8-9562-AD1395082277}"/>
          </ac:picMkLst>
        </pc:picChg>
        <pc:picChg chg="del">
          <ac:chgData name="Alex Hegedus" userId="883d80e32686ee2b" providerId="LiveId" clId="{5A25DCE7-8D1C-4932-B291-B1E159489BE5}" dt="2021-01-12T22:02:17.801" v="100" actId="478"/>
          <ac:picMkLst>
            <pc:docMk/>
            <pc:sldMk cId="585150766" sldId="577"/>
            <ac:picMk id="1026" creationId="{4A945B99-E028-428D-A7BD-6C1269C6D3AB}"/>
          </ac:picMkLst>
        </pc:picChg>
      </pc:sldChg>
      <pc:sldChg chg="modSp add del mod">
        <pc:chgData name="Alex Hegedus" userId="883d80e32686ee2b" providerId="LiveId" clId="{5A25DCE7-8D1C-4932-B291-B1E159489BE5}" dt="2021-01-13T03:25:52.338" v="415" actId="47"/>
        <pc:sldMkLst>
          <pc:docMk/>
          <pc:sldMk cId="2185501693" sldId="579"/>
        </pc:sldMkLst>
        <pc:spChg chg="mod">
          <ac:chgData name="Alex Hegedus" userId="883d80e32686ee2b" providerId="LiveId" clId="{5A25DCE7-8D1C-4932-B291-B1E159489BE5}" dt="2021-01-13T02:37:03.308" v="149" actId="27636"/>
          <ac:spMkLst>
            <pc:docMk/>
            <pc:sldMk cId="2185501693" sldId="579"/>
            <ac:spMk id="3" creationId="{00000000-0000-0000-0000-000000000000}"/>
          </ac:spMkLst>
        </pc:spChg>
        <pc:spChg chg="mod">
          <ac:chgData name="Alex Hegedus" userId="883d80e32686ee2b" providerId="LiveId" clId="{5A25DCE7-8D1C-4932-B291-B1E159489BE5}" dt="2021-01-13T02:37:03.042" v="135"/>
          <ac:spMkLst>
            <pc:docMk/>
            <pc:sldMk cId="2185501693" sldId="579"/>
            <ac:spMk id="9" creationId="{00000000-0000-0000-0000-000000000000}"/>
          </ac:spMkLst>
        </pc:spChg>
      </pc:sldChg>
      <pc:sldChg chg="modSp del mod">
        <pc:chgData name="Alex Hegedus" userId="883d80e32686ee2b" providerId="LiveId" clId="{5A25DCE7-8D1C-4932-B291-B1E159489BE5}" dt="2021-01-13T03:25:52.338" v="415" actId="47"/>
        <pc:sldMkLst>
          <pc:docMk/>
          <pc:sldMk cId="1059499803" sldId="580"/>
        </pc:sldMkLst>
        <pc:spChg chg="mod">
          <ac:chgData name="Alex Hegedus" userId="883d80e32686ee2b" providerId="LiveId" clId="{5A25DCE7-8D1C-4932-B291-B1E159489BE5}" dt="2021-01-13T02:37:03.311" v="150" actId="27636"/>
          <ac:spMkLst>
            <pc:docMk/>
            <pc:sldMk cId="1059499803" sldId="580"/>
            <ac:spMk id="3" creationId="{FDB0338C-5354-0D4B-8B0F-C8B2935A7E09}"/>
          </ac:spMkLst>
        </pc:spChg>
        <pc:spChg chg="mod">
          <ac:chgData name="Alex Hegedus" userId="883d80e32686ee2b" providerId="LiveId" clId="{5A25DCE7-8D1C-4932-B291-B1E159489BE5}" dt="2021-01-13T02:37:03.042" v="135"/>
          <ac:spMkLst>
            <pc:docMk/>
            <pc:sldMk cId="1059499803" sldId="580"/>
            <ac:spMk id="7" creationId="{59F112FA-0BD0-4741-9D3A-778F70D11D7F}"/>
          </ac:spMkLst>
        </pc:spChg>
      </pc:sldChg>
      <pc:sldChg chg="add">
        <pc:chgData name="Alex Hegedus" userId="883d80e32686ee2b" providerId="LiveId" clId="{5A25DCE7-8D1C-4932-B291-B1E159489BE5}" dt="2021-01-13T02:50:50.760" v="174"/>
        <pc:sldMkLst>
          <pc:docMk/>
          <pc:sldMk cId="352247021" sldId="581"/>
        </pc:sldMkLst>
      </pc:sldChg>
      <pc:sldChg chg="modSp mod ord">
        <pc:chgData name="Alex Hegedus" userId="883d80e32686ee2b" providerId="LiveId" clId="{5A25DCE7-8D1C-4932-B291-B1E159489BE5}" dt="2021-01-13T04:50:05.011" v="695" actId="1037"/>
        <pc:sldMkLst>
          <pc:docMk/>
          <pc:sldMk cId="2764550159" sldId="586"/>
        </pc:sldMkLst>
        <pc:spChg chg="mod">
          <ac:chgData name="Alex Hegedus" userId="883d80e32686ee2b" providerId="LiveId" clId="{5A25DCE7-8D1C-4932-B291-B1E159489BE5}" dt="2021-01-13T02:37:03.042" v="135"/>
          <ac:spMkLst>
            <pc:docMk/>
            <pc:sldMk cId="2764550159" sldId="586"/>
            <ac:spMk id="2" creationId="{00000000-0000-0000-0000-000000000000}"/>
          </ac:spMkLst>
        </pc:spChg>
        <pc:spChg chg="mod">
          <ac:chgData name="Alex Hegedus" userId="883d80e32686ee2b" providerId="LiveId" clId="{5A25DCE7-8D1C-4932-B291-B1E159489BE5}" dt="2021-01-13T02:37:03.304" v="147" actId="27636"/>
          <ac:spMkLst>
            <pc:docMk/>
            <pc:sldMk cId="2764550159" sldId="586"/>
            <ac:spMk id="6" creationId="{00000000-0000-0000-0000-000000000000}"/>
          </ac:spMkLst>
        </pc:spChg>
        <pc:picChg chg="mod">
          <ac:chgData name="Alex Hegedus" userId="883d80e32686ee2b" providerId="LiveId" clId="{5A25DCE7-8D1C-4932-B291-B1E159489BE5}" dt="2021-01-13T04:50:05.011" v="695" actId="1037"/>
          <ac:picMkLst>
            <pc:docMk/>
            <pc:sldMk cId="2764550159" sldId="586"/>
            <ac:picMk id="1037" creationId="{00000000-0000-0000-0000-000000000000}"/>
          </ac:picMkLst>
        </pc:picChg>
      </pc:sldChg>
      <pc:sldChg chg="delSp modSp mod ord">
        <pc:chgData name="Alex Hegedus" userId="883d80e32686ee2b" providerId="LiveId" clId="{5A25DCE7-8D1C-4932-B291-B1E159489BE5}" dt="2021-01-13T03:42:27.414" v="550"/>
        <pc:sldMkLst>
          <pc:docMk/>
          <pc:sldMk cId="385216772" sldId="587"/>
        </pc:sldMkLst>
        <pc:spChg chg="del mod">
          <ac:chgData name="Alex Hegedus" userId="883d80e32686ee2b" providerId="LiveId" clId="{5A25DCE7-8D1C-4932-B291-B1E159489BE5}" dt="2021-01-13T03:30:11.098" v="462" actId="478"/>
          <ac:spMkLst>
            <pc:docMk/>
            <pc:sldMk cId="385216772" sldId="587"/>
            <ac:spMk id="2" creationId="{00000000-0000-0000-0000-000000000000}"/>
          </ac:spMkLst>
        </pc:spChg>
        <pc:spChg chg="mod">
          <ac:chgData name="Alex Hegedus" userId="883d80e32686ee2b" providerId="LiveId" clId="{5A25DCE7-8D1C-4932-B291-B1E159489BE5}" dt="2021-01-13T02:37:03.306" v="148" actId="27636"/>
          <ac:spMkLst>
            <pc:docMk/>
            <pc:sldMk cId="385216772" sldId="587"/>
            <ac:spMk id="6" creationId="{00000000-0000-0000-0000-000000000000}"/>
          </ac:spMkLst>
        </pc:spChg>
      </pc:sldChg>
      <pc:sldChg chg="addSp modSp mod ord">
        <pc:chgData name="Alex Hegedus" userId="883d80e32686ee2b" providerId="LiveId" clId="{5A25DCE7-8D1C-4932-B291-B1E159489BE5}" dt="2021-01-13T05:20:25.862" v="710" actId="1076"/>
        <pc:sldMkLst>
          <pc:docMk/>
          <pc:sldMk cId="3647551914" sldId="589"/>
        </pc:sldMkLst>
        <pc:spChg chg="mod">
          <ac:chgData name="Alex Hegedus" userId="883d80e32686ee2b" providerId="LiveId" clId="{5A25DCE7-8D1C-4932-B291-B1E159489BE5}" dt="2021-01-13T03:32:13.408" v="474" actId="1076"/>
          <ac:spMkLst>
            <pc:docMk/>
            <pc:sldMk cId="3647551914" sldId="589"/>
            <ac:spMk id="2" creationId="{2CE511D1-FCCB-4275-A2B4-A1BCF503B4F6}"/>
          </ac:spMkLst>
        </pc:spChg>
        <pc:spChg chg="mod">
          <ac:chgData name="Alex Hegedus" userId="883d80e32686ee2b" providerId="LiveId" clId="{5A25DCE7-8D1C-4932-B291-B1E159489BE5}" dt="2021-01-13T03:33:56.260" v="485"/>
          <ac:spMkLst>
            <pc:docMk/>
            <pc:sldMk cId="3647551914" sldId="589"/>
            <ac:spMk id="3" creationId="{025E98E0-A346-431C-9DF9-C3E124D4DA61}"/>
          </ac:spMkLst>
        </pc:spChg>
        <pc:picChg chg="mod">
          <ac:chgData name="Alex Hegedus" userId="883d80e32686ee2b" providerId="LiveId" clId="{5A25DCE7-8D1C-4932-B291-B1E159489BE5}" dt="2021-01-13T03:34:00.853" v="486" actId="14100"/>
          <ac:picMkLst>
            <pc:docMk/>
            <pc:sldMk cId="3647551914" sldId="589"/>
            <ac:picMk id="5" creationId="{5264B1F6-94D4-4A01-B5FF-8CCF8C0DA186}"/>
          </ac:picMkLst>
        </pc:picChg>
        <pc:picChg chg="add mod">
          <ac:chgData name="Alex Hegedus" userId="883d80e32686ee2b" providerId="LiveId" clId="{5A25DCE7-8D1C-4932-B291-B1E159489BE5}" dt="2021-01-13T05:20:25.862" v="710" actId="1076"/>
          <ac:picMkLst>
            <pc:docMk/>
            <pc:sldMk cId="3647551914" sldId="589"/>
            <ac:picMk id="7" creationId="{B693EEA7-3E44-4427-9859-A09B764FF767}"/>
          </ac:picMkLst>
        </pc:picChg>
      </pc:sldChg>
      <pc:sldChg chg="modSp del mod">
        <pc:chgData name="Alex Hegedus" userId="883d80e32686ee2b" providerId="LiveId" clId="{5A25DCE7-8D1C-4932-B291-B1E159489BE5}" dt="2021-01-13T02:50:57.218" v="175" actId="47"/>
        <pc:sldMkLst>
          <pc:docMk/>
          <pc:sldMk cId="307399182" sldId="590"/>
        </pc:sldMkLst>
        <pc:spChg chg="mod">
          <ac:chgData name="Alex Hegedus" userId="883d80e32686ee2b" providerId="LiveId" clId="{5A25DCE7-8D1C-4932-B291-B1E159489BE5}" dt="2021-01-13T02:37:03.324" v="154" actId="27636"/>
          <ac:spMkLst>
            <pc:docMk/>
            <pc:sldMk cId="307399182" sldId="590"/>
            <ac:spMk id="2" creationId="{BCE65DD2-A733-41A2-BB33-8221D67AE114}"/>
          </ac:spMkLst>
        </pc:spChg>
      </pc:sldChg>
      <pc:sldChg chg="add">
        <pc:chgData name="Alex Hegedus" userId="883d80e32686ee2b" providerId="LiveId" clId="{5A25DCE7-8D1C-4932-B291-B1E159489BE5}" dt="2021-01-13T04:46:31.105" v="672"/>
        <pc:sldMkLst>
          <pc:docMk/>
          <pc:sldMk cId="226042748" sldId="592"/>
        </pc:sldMkLst>
      </pc:sldChg>
      <pc:sldChg chg="modSp del mod ord">
        <pc:chgData name="Alex Hegedus" userId="883d80e32686ee2b" providerId="LiveId" clId="{5A25DCE7-8D1C-4932-B291-B1E159489BE5}" dt="2021-01-13T04:46:23.039" v="671" actId="2696"/>
        <pc:sldMkLst>
          <pc:docMk/>
          <pc:sldMk cId="4276239160" sldId="592"/>
        </pc:sldMkLst>
        <pc:spChg chg="mod">
          <ac:chgData name="Alex Hegedus" userId="883d80e32686ee2b" providerId="LiveId" clId="{5A25DCE7-8D1C-4932-B291-B1E159489BE5}" dt="2021-01-13T02:37:03.318" v="152" actId="27636"/>
          <ac:spMkLst>
            <pc:docMk/>
            <pc:sldMk cId="4276239160" sldId="592"/>
            <ac:spMk id="2" creationId="{35DE2575-E173-465D-BE22-E22B1434DE23}"/>
          </ac:spMkLst>
        </pc:spChg>
        <pc:spChg chg="mod">
          <ac:chgData name="Alex Hegedus" userId="883d80e32686ee2b" providerId="LiveId" clId="{5A25DCE7-8D1C-4932-B291-B1E159489BE5}" dt="2021-01-13T04:45:16.443" v="668" actId="1076"/>
          <ac:spMkLst>
            <pc:docMk/>
            <pc:sldMk cId="4276239160" sldId="592"/>
            <ac:spMk id="4" creationId="{AB00033F-BB1B-4511-A42F-510CEFB44D4E}"/>
          </ac:spMkLst>
        </pc:spChg>
        <pc:picChg chg="mod">
          <ac:chgData name="Alex Hegedus" userId="883d80e32686ee2b" providerId="LiveId" clId="{5A25DCE7-8D1C-4932-B291-B1E159489BE5}" dt="2021-01-13T04:45:13.650" v="667" actId="1076"/>
          <ac:picMkLst>
            <pc:docMk/>
            <pc:sldMk cId="4276239160" sldId="592"/>
            <ac:picMk id="3" creationId="{118AD390-515C-4E61-8A48-F1CA9EF019CF}"/>
          </ac:picMkLst>
        </pc:picChg>
        <pc:picChg chg="mod">
          <ac:chgData name="Alex Hegedus" userId="883d80e32686ee2b" providerId="LiveId" clId="{5A25DCE7-8D1C-4932-B291-B1E159489BE5}" dt="2021-01-13T04:45:21.186" v="669" actId="1076"/>
          <ac:picMkLst>
            <pc:docMk/>
            <pc:sldMk cId="4276239160" sldId="592"/>
            <ac:picMk id="7" creationId="{F4E58BE2-1CA8-4505-B943-7B11C4F09D41}"/>
          </ac:picMkLst>
        </pc:picChg>
      </pc:sldChg>
      <pc:sldChg chg="delSp modSp mod">
        <pc:chgData name="Alex Hegedus" userId="883d80e32686ee2b" providerId="LiveId" clId="{5A25DCE7-8D1C-4932-B291-B1E159489BE5}" dt="2021-01-13T03:30:30.623" v="464" actId="478"/>
        <pc:sldMkLst>
          <pc:docMk/>
          <pc:sldMk cId="4273611791" sldId="908"/>
        </pc:sldMkLst>
        <pc:spChg chg="del mod">
          <ac:chgData name="Alex Hegedus" userId="883d80e32686ee2b" providerId="LiveId" clId="{5A25DCE7-8D1C-4932-B291-B1E159489BE5}" dt="2021-01-13T03:30:30.623" v="464" actId="478"/>
          <ac:spMkLst>
            <pc:docMk/>
            <pc:sldMk cId="4273611791" sldId="908"/>
            <ac:spMk id="2" creationId="{783773C4-C435-784E-A31F-E6B4E28A9EA5}"/>
          </ac:spMkLst>
        </pc:spChg>
      </pc:sldChg>
      <pc:sldChg chg="modSp del mod">
        <pc:chgData name="Alex Hegedus" userId="883d80e32686ee2b" providerId="LiveId" clId="{5A25DCE7-8D1C-4932-B291-B1E159489BE5}" dt="2021-01-13T03:12:32.253" v="249" actId="2696"/>
        <pc:sldMkLst>
          <pc:docMk/>
          <pc:sldMk cId="132148666" sldId="912"/>
        </pc:sldMkLst>
        <pc:spChg chg="mod">
          <ac:chgData name="Alex Hegedus" userId="883d80e32686ee2b" providerId="LiveId" clId="{5A25DCE7-8D1C-4932-B291-B1E159489BE5}" dt="2021-01-13T02:37:03.295" v="144" actId="27636"/>
          <ac:spMkLst>
            <pc:docMk/>
            <pc:sldMk cId="132148666" sldId="912"/>
            <ac:spMk id="4" creationId="{00000000-0000-0000-0000-000000000000}"/>
          </ac:spMkLst>
        </pc:spChg>
        <pc:spChg chg="mod">
          <ac:chgData name="Alex Hegedus" userId="883d80e32686ee2b" providerId="LiveId" clId="{5A25DCE7-8D1C-4932-B291-B1E159489BE5}" dt="2021-01-13T02:37:03.042" v="135"/>
          <ac:spMkLst>
            <pc:docMk/>
            <pc:sldMk cId="132148666" sldId="912"/>
            <ac:spMk id="5" creationId="{00000000-0000-0000-0000-000000000000}"/>
          </ac:spMkLst>
        </pc:spChg>
        <pc:spChg chg="mod">
          <ac:chgData name="Alex Hegedus" userId="883d80e32686ee2b" providerId="LiveId" clId="{5A25DCE7-8D1C-4932-B291-B1E159489BE5}" dt="2021-01-13T02:37:03.042" v="135"/>
          <ac:spMkLst>
            <pc:docMk/>
            <pc:sldMk cId="132148666" sldId="912"/>
            <ac:spMk id="7" creationId="{00000000-0000-0000-0000-000000000000}"/>
          </ac:spMkLst>
        </pc:spChg>
      </pc:sldChg>
      <pc:sldChg chg="addSp delSp modSp add mod">
        <pc:chgData name="Alex Hegedus" userId="883d80e32686ee2b" providerId="LiveId" clId="{5A25DCE7-8D1C-4932-B291-B1E159489BE5}" dt="2021-01-13T03:31:30.237" v="469" actId="1076"/>
        <pc:sldMkLst>
          <pc:docMk/>
          <pc:sldMk cId="3300916546" sldId="912"/>
        </pc:sldMkLst>
        <pc:spChg chg="mod">
          <ac:chgData name="Alex Hegedus" userId="883d80e32686ee2b" providerId="LiveId" clId="{5A25DCE7-8D1C-4932-B291-B1E159489BE5}" dt="2021-01-13T03:31:30.237" v="469" actId="1076"/>
          <ac:spMkLst>
            <pc:docMk/>
            <pc:sldMk cId="3300916546" sldId="912"/>
            <ac:spMk id="4" creationId="{00000000-0000-0000-0000-000000000000}"/>
          </ac:spMkLst>
        </pc:spChg>
        <pc:spChg chg="add del">
          <ac:chgData name="Alex Hegedus" userId="883d80e32686ee2b" providerId="LiveId" clId="{5A25DCE7-8D1C-4932-B291-B1E159489BE5}" dt="2021-01-13T03:31:24.767" v="468" actId="478"/>
          <ac:spMkLst>
            <pc:docMk/>
            <pc:sldMk cId="3300916546" sldId="912"/>
            <ac:spMk id="5" creationId="{00000000-0000-0000-0000-000000000000}"/>
          </ac:spMkLst>
        </pc:spChg>
        <pc:spChg chg="add del">
          <ac:chgData name="Alex Hegedus" userId="883d80e32686ee2b" providerId="LiveId" clId="{5A25DCE7-8D1C-4932-B291-B1E159489BE5}" dt="2021-01-13T03:31:22.151" v="467" actId="478"/>
          <ac:spMkLst>
            <pc:docMk/>
            <pc:sldMk cId="3300916546" sldId="912"/>
            <ac:spMk id="7" creationId="{00000000-0000-0000-0000-000000000000}"/>
          </ac:spMkLst>
        </pc:spChg>
        <pc:spChg chg="add del">
          <ac:chgData name="Alex Hegedus" userId="883d80e32686ee2b" providerId="LiveId" clId="{5A25DCE7-8D1C-4932-B291-B1E159489BE5}" dt="2021-01-13T03:31:24.767" v="468" actId="478"/>
          <ac:spMkLst>
            <pc:docMk/>
            <pc:sldMk cId="3300916546" sldId="912"/>
            <ac:spMk id="8" creationId="{00000000-0000-0000-0000-000000000000}"/>
          </ac:spMkLst>
        </pc:spChg>
        <pc:spChg chg="mod">
          <ac:chgData name="Alex Hegedus" userId="883d80e32686ee2b" providerId="LiveId" clId="{5A25DCE7-8D1C-4932-B291-B1E159489BE5}" dt="2021-01-13T03:12:51.606" v="251" actId="207"/>
          <ac:spMkLst>
            <pc:docMk/>
            <pc:sldMk cId="3300916546" sldId="912"/>
            <ac:spMk id="9" creationId="{797585BD-B633-A145-98E5-0C0FB3800F14}"/>
          </ac:spMkLst>
        </pc:spChg>
        <pc:spChg chg="mod">
          <ac:chgData name="Alex Hegedus" userId="883d80e32686ee2b" providerId="LiveId" clId="{5A25DCE7-8D1C-4932-B291-B1E159489BE5}" dt="2021-01-13T03:12:56.229" v="252" actId="207"/>
          <ac:spMkLst>
            <pc:docMk/>
            <pc:sldMk cId="3300916546" sldId="912"/>
            <ac:spMk id="10" creationId="{39DD2226-79CB-FB44-8000-64291EF600DE}"/>
          </ac:spMkLst>
        </pc:spChg>
      </pc:sldChg>
      <pc:sldChg chg="modSp del mod">
        <pc:chgData name="Alex Hegedus" userId="883d80e32686ee2b" providerId="LiveId" clId="{5A25DCE7-8D1C-4932-B291-B1E159489BE5}" dt="2021-01-13T03:12:32.253" v="249" actId="2696"/>
        <pc:sldMkLst>
          <pc:docMk/>
          <pc:sldMk cId="583618789" sldId="915"/>
        </pc:sldMkLst>
        <pc:spChg chg="mod">
          <ac:chgData name="Alex Hegedus" userId="883d80e32686ee2b" providerId="LiveId" clId="{5A25DCE7-8D1C-4932-B291-B1E159489BE5}" dt="2021-01-13T02:37:03.298" v="145" actId="27636"/>
          <ac:spMkLst>
            <pc:docMk/>
            <pc:sldMk cId="583618789" sldId="915"/>
            <ac:spMk id="2" creationId="{00000000-0000-0000-0000-000000000000}"/>
          </ac:spMkLst>
        </pc:spChg>
        <pc:spChg chg="mod">
          <ac:chgData name="Alex Hegedus" userId="883d80e32686ee2b" providerId="LiveId" clId="{5A25DCE7-8D1C-4932-B291-B1E159489BE5}" dt="2021-01-13T02:37:03.042" v="135"/>
          <ac:spMkLst>
            <pc:docMk/>
            <pc:sldMk cId="583618789" sldId="915"/>
            <ac:spMk id="3" creationId="{00000000-0000-0000-0000-000000000000}"/>
          </ac:spMkLst>
        </pc:spChg>
        <pc:spChg chg="mod">
          <ac:chgData name="Alex Hegedus" userId="883d80e32686ee2b" providerId="LiveId" clId="{5A25DCE7-8D1C-4932-B291-B1E159489BE5}" dt="2021-01-13T02:37:03.042" v="135"/>
          <ac:spMkLst>
            <pc:docMk/>
            <pc:sldMk cId="583618789" sldId="915"/>
            <ac:spMk id="4" creationId="{00000000-0000-0000-0000-000000000000}"/>
          </ac:spMkLst>
        </pc:spChg>
        <pc:spChg chg="mod">
          <ac:chgData name="Alex Hegedus" userId="883d80e32686ee2b" providerId="LiveId" clId="{5A25DCE7-8D1C-4932-B291-B1E159489BE5}" dt="2021-01-13T02:37:03.042" v="135"/>
          <ac:spMkLst>
            <pc:docMk/>
            <pc:sldMk cId="583618789" sldId="915"/>
            <ac:spMk id="6" creationId="{00000000-0000-0000-0000-000000000000}"/>
          </ac:spMkLst>
        </pc:spChg>
      </pc:sldChg>
      <pc:sldChg chg="delSp modSp add mod">
        <pc:chgData name="Alex Hegedus" userId="883d80e32686ee2b" providerId="LiveId" clId="{5A25DCE7-8D1C-4932-B291-B1E159489BE5}" dt="2021-01-13T03:31:52.517" v="471" actId="478"/>
        <pc:sldMkLst>
          <pc:docMk/>
          <pc:sldMk cId="3789533531" sldId="915"/>
        </pc:sldMkLst>
        <pc:spChg chg="del">
          <ac:chgData name="Alex Hegedus" userId="883d80e32686ee2b" providerId="LiveId" clId="{5A25DCE7-8D1C-4932-B291-B1E159489BE5}" dt="2021-01-13T03:31:52.517" v="471" actId="478"/>
          <ac:spMkLst>
            <pc:docMk/>
            <pc:sldMk cId="3789533531" sldId="915"/>
            <ac:spMk id="3" creationId="{00000000-0000-0000-0000-000000000000}"/>
          </ac:spMkLst>
        </pc:spChg>
        <pc:spChg chg="del">
          <ac:chgData name="Alex Hegedus" userId="883d80e32686ee2b" providerId="LiveId" clId="{5A25DCE7-8D1C-4932-B291-B1E159489BE5}" dt="2021-01-13T03:31:52.517" v="471" actId="478"/>
          <ac:spMkLst>
            <pc:docMk/>
            <pc:sldMk cId="3789533531" sldId="915"/>
            <ac:spMk id="6" creationId="{00000000-0000-0000-0000-000000000000}"/>
          </ac:spMkLst>
        </pc:spChg>
        <pc:spChg chg="mod">
          <ac:chgData name="Alex Hegedus" userId="883d80e32686ee2b" providerId="LiveId" clId="{5A25DCE7-8D1C-4932-B291-B1E159489BE5}" dt="2021-01-13T03:13:04.175" v="253" actId="207"/>
          <ac:spMkLst>
            <pc:docMk/>
            <pc:sldMk cId="3789533531" sldId="915"/>
            <ac:spMk id="13" creationId="{E2D37F6E-DCBF-8846-AC1E-C8230EE85108}"/>
          </ac:spMkLst>
        </pc:spChg>
        <pc:spChg chg="mod">
          <ac:chgData name="Alex Hegedus" userId="883d80e32686ee2b" providerId="LiveId" clId="{5A25DCE7-8D1C-4932-B291-B1E159489BE5}" dt="2021-01-13T03:13:08.037" v="254" actId="207"/>
          <ac:spMkLst>
            <pc:docMk/>
            <pc:sldMk cId="3789533531" sldId="915"/>
            <ac:spMk id="14" creationId="{FFD8BCA4-9654-1F48-856F-249D5A77B87F}"/>
          </ac:spMkLst>
        </pc:spChg>
      </pc:sldChg>
      <pc:sldChg chg="addSp delSp modSp mod">
        <pc:chgData name="Alex Hegedus" userId="883d80e32686ee2b" providerId="LiveId" clId="{5A25DCE7-8D1C-4932-B291-B1E159489BE5}" dt="2021-01-13T03:11:06.553" v="245" actId="1076"/>
        <pc:sldMkLst>
          <pc:docMk/>
          <pc:sldMk cId="6172932" sldId="923"/>
        </pc:sldMkLst>
        <pc:spChg chg="mod">
          <ac:chgData name="Alex Hegedus" userId="883d80e32686ee2b" providerId="LiveId" clId="{5A25DCE7-8D1C-4932-B291-B1E159489BE5}" dt="2021-01-13T02:37:03.272" v="138" actId="27636"/>
          <ac:spMkLst>
            <pc:docMk/>
            <pc:sldMk cId="6172932" sldId="923"/>
            <ac:spMk id="3" creationId="{35A28BA5-A71F-BF44-B335-4445F638DE33}"/>
          </ac:spMkLst>
        </pc:spChg>
        <pc:spChg chg="del">
          <ac:chgData name="Alex Hegedus" userId="883d80e32686ee2b" providerId="LiveId" clId="{5A25DCE7-8D1C-4932-B291-B1E159489BE5}" dt="2021-01-13T03:05:07.117" v="199" actId="478"/>
          <ac:spMkLst>
            <pc:docMk/>
            <pc:sldMk cId="6172932" sldId="923"/>
            <ac:spMk id="4" creationId="{0366DFB5-3A0D-2342-9193-DC6FA2D9D044}"/>
          </ac:spMkLst>
        </pc:spChg>
        <pc:spChg chg="mod">
          <ac:chgData name="Alex Hegedus" userId="883d80e32686ee2b" providerId="LiveId" clId="{5A25DCE7-8D1C-4932-B291-B1E159489BE5}" dt="2021-01-13T03:08:02.753" v="212" actId="1076"/>
          <ac:spMkLst>
            <pc:docMk/>
            <pc:sldMk cId="6172932" sldId="923"/>
            <ac:spMk id="6" creationId="{42603BEE-DF41-8C47-AA2A-826551D0070E}"/>
          </ac:spMkLst>
        </pc:spChg>
        <pc:spChg chg="add del mod">
          <ac:chgData name="Alex Hegedus" userId="883d80e32686ee2b" providerId="LiveId" clId="{5A25DCE7-8D1C-4932-B291-B1E159489BE5}" dt="2021-01-13T03:10:56.728" v="242" actId="478"/>
          <ac:spMkLst>
            <pc:docMk/>
            <pc:sldMk cId="6172932" sldId="923"/>
            <ac:spMk id="13" creationId="{510A3C7F-DB11-4BB8-A4D3-46CFAD45B3C0}"/>
          </ac:spMkLst>
        </pc:spChg>
        <pc:spChg chg="add del mod">
          <ac:chgData name="Alex Hegedus" userId="883d80e32686ee2b" providerId="LiveId" clId="{5A25DCE7-8D1C-4932-B291-B1E159489BE5}" dt="2021-01-13T03:10:56.728" v="242" actId="478"/>
          <ac:spMkLst>
            <pc:docMk/>
            <pc:sldMk cId="6172932" sldId="923"/>
            <ac:spMk id="16" creationId="{809FEAE2-FC0D-450A-B13B-ED06531C1CC3}"/>
          </ac:spMkLst>
        </pc:spChg>
        <pc:spChg chg="add mod">
          <ac:chgData name="Alex Hegedus" userId="883d80e32686ee2b" providerId="LiveId" clId="{5A25DCE7-8D1C-4932-B291-B1E159489BE5}" dt="2021-01-13T03:11:06.553" v="245" actId="1076"/>
          <ac:spMkLst>
            <pc:docMk/>
            <pc:sldMk cId="6172932" sldId="923"/>
            <ac:spMk id="23" creationId="{ECCAFA14-73B0-4C06-88DF-0FA9A313AB79}"/>
          </ac:spMkLst>
        </pc:spChg>
        <pc:picChg chg="mod">
          <ac:chgData name="Alex Hegedus" userId="883d80e32686ee2b" providerId="LiveId" clId="{5A25DCE7-8D1C-4932-B291-B1E159489BE5}" dt="2021-01-13T03:09:07.643" v="232" actId="1076"/>
          <ac:picMkLst>
            <pc:docMk/>
            <pc:sldMk cId="6172932" sldId="923"/>
            <ac:picMk id="7" creationId="{258159D2-B482-B141-9F86-962E8B7E8377}"/>
          </ac:picMkLst>
        </pc:picChg>
        <pc:picChg chg="add del mod">
          <ac:chgData name="Alex Hegedus" userId="883d80e32686ee2b" providerId="LiveId" clId="{5A25DCE7-8D1C-4932-B291-B1E159489BE5}" dt="2021-01-13T03:10:56.728" v="242" actId="478"/>
          <ac:picMkLst>
            <pc:docMk/>
            <pc:sldMk cId="6172932" sldId="923"/>
            <ac:picMk id="14" creationId="{2CCCEAC6-0F32-4E4B-AA0C-1B1F2F9DEBE3}"/>
          </ac:picMkLst>
        </pc:picChg>
        <pc:picChg chg="add del mod">
          <ac:chgData name="Alex Hegedus" userId="883d80e32686ee2b" providerId="LiveId" clId="{5A25DCE7-8D1C-4932-B291-B1E159489BE5}" dt="2021-01-13T03:10:58.617" v="243" actId="478"/>
          <ac:picMkLst>
            <pc:docMk/>
            <pc:sldMk cId="6172932" sldId="923"/>
            <ac:picMk id="15" creationId="{C830B3EC-6ECE-4083-8631-0A837B993ABB}"/>
          </ac:picMkLst>
        </pc:picChg>
        <pc:cxnChg chg="add del mod">
          <ac:chgData name="Alex Hegedus" userId="883d80e32686ee2b" providerId="LiveId" clId="{5A25DCE7-8D1C-4932-B291-B1E159489BE5}" dt="2021-01-13T03:10:56.728" v="242" actId="478"/>
          <ac:cxnSpMkLst>
            <pc:docMk/>
            <pc:sldMk cId="6172932" sldId="923"/>
            <ac:cxnSpMk id="9" creationId="{53E8DF01-41EA-4765-A5FC-933897773EF0}"/>
          </ac:cxnSpMkLst>
        </pc:cxnChg>
        <pc:cxnChg chg="add del mod">
          <ac:chgData name="Alex Hegedus" userId="883d80e32686ee2b" providerId="LiveId" clId="{5A25DCE7-8D1C-4932-B291-B1E159489BE5}" dt="2021-01-13T03:11:02.128" v="244" actId="478"/>
          <ac:cxnSpMkLst>
            <pc:docMk/>
            <pc:sldMk cId="6172932" sldId="923"/>
            <ac:cxnSpMk id="10" creationId="{286B4009-4B25-414D-9A08-9A9E04114E73}"/>
          </ac:cxnSpMkLst>
        </pc:cxnChg>
      </pc:sldChg>
      <pc:sldChg chg="add del ord setBg">
        <pc:chgData name="Alex Hegedus" userId="883d80e32686ee2b" providerId="LiveId" clId="{5A25DCE7-8D1C-4932-B291-B1E159489BE5}" dt="2021-01-12T22:09:47.380" v="132"/>
        <pc:sldMkLst>
          <pc:docMk/>
          <pc:sldMk cId="2560853880" sldId="963"/>
        </pc:sldMkLst>
      </pc:sldChg>
      <pc:sldChg chg="modSp del mod">
        <pc:chgData name="Alex Hegedus" userId="883d80e32686ee2b" providerId="LiveId" clId="{5A25DCE7-8D1C-4932-B291-B1E159489BE5}" dt="2021-01-13T03:12:32.253" v="249" actId="2696"/>
        <pc:sldMkLst>
          <pc:docMk/>
          <pc:sldMk cId="1334708739" sldId="1065"/>
        </pc:sldMkLst>
        <pc:spChg chg="mod">
          <ac:chgData name="Alex Hegedus" userId="883d80e32686ee2b" providerId="LiveId" clId="{5A25DCE7-8D1C-4932-B291-B1E159489BE5}" dt="2021-01-13T02:37:03.042" v="135"/>
          <ac:spMkLst>
            <pc:docMk/>
            <pc:sldMk cId="1334708739" sldId="1065"/>
            <ac:spMk id="2" creationId="{5B8B89A0-E277-8840-BBF0-46561DEE6A4E}"/>
          </ac:spMkLst>
        </pc:spChg>
        <pc:spChg chg="mod">
          <ac:chgData name="Alex Hegedus" userId="883d80e32686ee2b" providerId="LiveId" clId="{5A25DCE7-8D1C-4932-B291-B1E159489BE5}" dt="2021-01-13T02:37:03.293" v="143" actId="27636"/>
          <ac:spMkLst>
            <pc:docMk/>
            <pc:sldMk cId="1334708739" sldId="1065"/>
            <ac:spMk id="5" creationId="{4A8F94EA-6A2E-064C-A483-EA7A589ECC2F}"/>
          </ac:spMkLst>
        </pc:spChg>
      </pc:sldChg>
      <pc:sldChg chg="delSp modSp add mod">
        <pc:chgData name="Alex Hegedus" userId="883d80e32686ee2b" providerId="LiveId" clId="{5A25DCE7-8D1C-4932-B291-B1E159489BE5}" dt="2021-01-13T03:31:40.474" v="470" actId="1076"/>
        <pc:sldMkLst>
          <pc:docMk/>
          <pc:sldMk cId="3399257114" sldId="1065"/>
        </pc:sldMkLst>
        <pc:spChg chg="del">
          <ac:chgData name="Alex Hegedus" userId="883d80e32686ee2b" providerId="LiveId" clId="{5A25DCE7-8D1C-4932-B291-B1E159489BE5}" dt="2021-01-13T03:30:45.477" v="465" actId="478"/>
          <ac:spMkLst>
            <pc:docMk/>
            <pc:sldMk cId="3399257114" sldId="1065"/>
            <ac:spMk id="2" creationId="{5B8B89A0-E277-8840-BBF0-46561DEE6A4E}"/>
          </ac:spMkLst>
        </pc:spChg>
        <pc:spChg chg="mod">
          <ac:chgData name="Alex Hegedus" userId="883d80e32686ee2b" providerId="LiveId" clId="{5A25DCE7-8D1C-4932-B291-B1E159489BE5}" dt="2021-01-13T03:31:40.474" v="470" actId="1076"/>
          <ac:spMkLst>
            <pc:docMk/>
            <pc:sldMk cId="3399257114" sldId="1065"/>
            <ac:spMk id="5" creationId="{4A8F94EA-6A2E-064C-A483-EA7A589ECC2F}"/>
          </ac:spMkLst>
        </pc:spChg>
      </pc:sldChg>
      <pc:sldChg chg="addSp modSp del mod">
        <pc:chgData name="Alex Hegedus" userId="883d80e32686ee2b" providerId="LiveId" clId="{5A25DCE7-8D1C-4932-B291-B1E159489BE5}" dt="2021-01-13T03:42:15.017" v="544" actId="47"/>
        <pc:sldMkLst>
          <pc:docMk/>
          <pc:sldMk cId="1150096269" sldId="1069"/>
        </pc:sldMkLst>
        <pc:spChg chg="mod">
          <ac:chgData name="Alex Hegedus" userId="883d80e32686ee2b" providerId="LiveId" clId="{5A25DCE7-8D1C-4932-B291-B1E159489BE5}" dt="2021-01-13T02:37:03.042" v="135"/>
          <ac:spMkLst>
            <pc:docMk/>
            <pc:sldMk cId="1150096269" sldId="1069"/>
            <ac:spMk id="2" creationId="{6BB56D63-5C5A-B041-8115-1C30AF68C588}"/>
          </ac:spMkLst>
        </pc:spChg>
        <pc:spChg chg="mod">
          <ac:chgData name="Alex Hegedus" userId="883d80e32686ee2b" providerId="LiveId" clId="{5A25DCE7-8D1C-4932-B291-B1E159489BE5}" dt="2021-01-13T02:37:03.283" v="141" actId="27636"/>
          <ac:spMkLst>
            <pc:docMk/>
            <pc:sldMk cId="1150096269" sldId="1069"/>
            <ac:spMk id="5" creationId="{AE0582B6-F27E-B544-8E4D-6F2739B5494E}"/>
          </ac:spMkLst>
        </pc:spChg>
        <pc:spChg chg="mod">
          <ac:chgData name="Alex Hegedus" userId="883d80e32686ee2b" providerId="LiveId" clId="{5A25DCE7-8D1C-4932-B291-B1E159489BE5}" dt="2021-01-13T03:33:06.945" v="477" actId="164"/>
          <ac:spMkLst>
            <pc:docMk/>
            <pc:sldMk cId="1150096269" sldId="1069"/>
            <ac:spMk id="13" creationId="{303084BA-FBE4-474C-A4C7-182D5D2424AB}"/>
          </ac:spMkLst>
        </pc:spChg>
        <pc:spChg chg="mod">
          <ac:chgData name="Alex Hegedus" userId="883d80e32686ee2b" providerId="LiveId" clId="{5A25DCE7-8D1C-4932-B291-B1E159489BE5}" dt="2021-01-13T03:33:06.945" v="477" actId="164"/>
          <ac:spMkLst>
            <pc:docMk/>
            <pc:sldMk cId="1150096269" sldId="1069"/>
            <ac:spMk id="23" creationId="{45127B64-8701-F842-B478-DC769D564E44}"/>
          </ac:spMkLst>
        </pc:spChg>
        <pc:spChg chg="mod">
          <ac:chgData name="Alex Hegedus" userId="883d80e32686ee2b" providerId="LiveId" clId="{5A25DCE7-8D1C-4932-B291-B1E159489BE5}" dt="2021-01-13T03:33:06.945" v="477" actId="164"/>
          <ac:spMkLst>
            <pc:docMk/>
            <pc:sldMk cId="1150096269" sldId="1069"/>
            <ac:spMk id="26" creationId="{31A7772D-E89C-2642-A179-D92331C3893C}"/>
          </ac:spMkLst>
        </pc:spChg>
        <pc:spChg chg="mod">
          <ac:chgData name="Alex Hegedus" userId="883d80e32686ee2b" providerId="LiveId" clId="{5A25DCE7-8D1C-4932-B291-B1E159489BE5}" dt="2021-01-13T03:33:06.945" v="477" actId="164"/>
          <ac:spMkLst>
            <pc:docMk/>
            <pc:sldMk cId="1150096269" sldId="1069"/>
            <ac:spMk id="97" creationId="{91F11315-51D3-0145-9966-35BB4F47AC7B}"/>
          </ac:spMkLst>
        </pc:spChg>
        <pc:spChg chg="mod">
          <ac:chgData name="Alex Hegedus" userId="883d80e32686ee2b" providerId="LiveId" clId="{5A25DCE7-8D1C-4932-B291-B1E159489BE5}" dt="2021-01-13T03:33:14.308" v="479" actId="1076"/>
          <ac:spMkLst>
            <pc:docMk/>
            <pc:sldMk cId="1150096269" sldId="1069"/>
            <ac:spMk id="101" creationId="{6CAEBF54-8C92-F745-B100-80EA6A2CC140}"/>
          </ac:spMkLst>
        </pc:spChg>
        <pc:spChg chg="mod">
          <ac:chgData name="Alex Hegedus" userId="883d80e32686ee2b" providerId="LiveId" clId="{5A25DCE7-8D1C-4932-B291-B1E159489BE5}" dt="2021-01-13T03:33:06.945" v="477" actId="164"/>
          <ac:spMkLst>
            <pc:docMk/>
            <pc:sldMk cId="1150096269" sldId="1069"/>
            <ac:spMk id="102" creationId="{DD01448F-27A1-7F43-9947-5C46ECE386C8}"/>
          </ac:spMkLst>
        </pc:spChg>
        <pc:spChg chg="mod">
          <ac:chgData name="Alex Hegedus" userId="883d80e32686ee2b" providerId="LiveId" clId="{5A25DCE7-8D1C-4932-B291-B1E159489BE5}" dt="2021-01-13T03:33:06.945" v="477" actId="164"/>
          <ac:spMkLst>
            <pc:docMk/>
            <pc:sldMk cId="1150096269" sldId="1069"/>
            <ac:spMk id="103" creationId="{86DDA127-1F83-6A42-9092-4AA86448D781}"/>
          </ac:spMkLst>
        </pc:spChg>
        <pc:spChg chg="mod">
          <ac:chgData name="Alex Hegedus" userId="883d80e32686ee2b" providerId="LiveId" clId="{5A25DCE7-8D1C-4932-B291-B1E159489BE5}" dt="2021-01-13T03:33:06.945" v="477" actId="164"/>
          <ac:spMkLst>
            <pc:docMk/>
            <pc:sldMk cId="1150096269" sldId="1069"/>
            <ac:spMk id="104" creationId="{650BA2B0-B8B5-E545-B023-C6FA24530AA7}"/>
          </ac:spMkLst>
        </pc:spChg>
        <pc:spChg chg="mod">
          <ac:chgData name="Alex Hegedus" userId="883d80e32686ee2b" providerId="LiveId" clId="{5A25DCE7-8D1C-4932-B291-B1E159489BE5}" dt="2021-01-13T02:51:59.241" v="182" actId="207"/>
          <ac:spMkLst>
            <pc:docMk/>
            <pc:sldMk cId="1150096269" sldId="1069"/>
            <ac:spMk id="105" creationId="{374440F7-99EB-4143-8440-31080B6E280E}"/>
          </ac:spMkLst>
        </pc:spChg>
        <pc:spChg chg="mod">
          <ac:chgData name="Alex Hegedus" userId="883d80e32686ee2b" providerId="LiveId" clId="{5A25DCE7-8D1C-4932-B291-B1E159489BE5}" dt="2021-01-13T02:52:08.453" v="184" actId="14100"/>
          <ac:spMkLst>
            <pc:docMk/>
            <pc:sldMk cId="1150096269" sldId="1069"/>
            <ac:spMk id="113" creationId="{6A59599F-19E8-BF43-8375-898F11A43DE6}"/>
          </ac:spMkLst>
        </pc:spChg>
        <pc:spChg chg="mod">
          <ac:chgData name="Alex Hegedus" userId="883d80e32686ee2b" providerId="LiveId" clId="{5A25DCE7-8D1C-4932-B291-B1E159489BE5}" dt="2021-01-13T02:52:23.736" v="185" actId="207"/>
          <ac:spMkLst>
            <pc:docMk/>
            <pc:sldMk cId="1150096269" sldId="1069"/>
            <ac:spMk id="115" creationId="{AFA5519C-7B60-A24E-872E-E622B083E963}"/>
          </ac:spMkLst>
        </pc:spChg>
        <pc:grpChg chg="add mod">
          <ac:chgData name="Alex Hegedus" userId="883d80e32686ee2b" providerId="LiveId" clId="{5A25DCE7-8D1C-4932-B291-B1E159489BE5}" dt="2021-01-13T03:33:32.010" v="482" actId="14100"/>
          <ac:grpSpMkLst>
            <pc:docMk/>
            <pc:sldMk cId="1150096269" sldId="1069"/>
            <ac:grpSpMk id="3" creationId="{358C09B6-4266-4DA6-B0BE-19CA55AD37B8}"/>
          </ac:grpSpMkLst>
        </pc:grpChg>
        <pc:grpChg chg="mod">
          <ac:chgData name="Alex Hegedus" userId="883d80e32686ee2b" providerId="LiveId" clId="{5A25DCE7-8D1C-4932-B291-B1E159489BE5}" dt="2021-01-13T03:33:06.945" v="477" actId="164"/>
          <ac:grpSpMkLst>
            <pc:docMk/>
            <pc:sldMk cId="1150096269" sldId="1069"/>
            <ac:grpSpMk id="100" creationId="{36B96B9A-E2C7-F74F-BFD2-2DB0BF1413E1}"/>
          </ac:grpSpMkLst>
        </pc:grpChg>
      </pc:sldChg>
      <pc:sldChg chg="addSp modSp mod ord">
        <pc:chgData name="Alex Hegedus" userId="883d80e32686ee2b" providerId="LiveId" clId="{5A25DCE7-8D1C-4932-B291-B1E159489BE5}" dt="2021-01-13T03:16:34.837" v="280"/>
        <pc:sldMkLst>
          <pc:docMk/>
          <pc:sldMk cId="3065030416" sldId="1070"/>
        </pc:sldMkLst>
        <pc:spChg chg="mod">
          <ac:chgData name="Alex Hegedus" userId="883d80e32686ee2b" providerId="LiveId" clId="{5A25DCE7-8D1C-4932-B291-B1E159489BE5}" dt="2021-01-13T02:37:03.042" v="135"/>
          <ac:spMkLst>
            <pc:docMk/>
            <pc:sldMk cId="3065030416" sldId="1070"/>
            <ac:spMk id="2" creationId="{CDFF0778-BBAF-1740-8DF0-B118C9792C73}"/>
          </ac:spMkLst>
        </pc:spChg>
        <pc:spChg chg="add mod ord">
          <ac:chgData name="Alex Hegedus" userId="883d80e32686ee2b" providerId="LiveId" clId="{5A25DCE7-8D1C-4932-B291-B1E159489BE5}" dt="2021-01-13T03:16:09.288" v="277" actId="2085"/>
          <ac:spMkLst>
            <pc:docMk/>
            <pc:sldMk cId="3065030416" sldId="1070"/>
            <ac:spMk id="3" creationId="{D5D29DF1-96EA-4856-B7F0-9FAADC6F1FBD}"/>
          </ac:spMkLst>
        </pc:spChg>
        <pc:spChg chg="mod">
          <ac:chgData name="Alex Hegedus" userId="883d80e32686ee2b" providerId="LiveId" clId="{5A25DCE7-8D1C-4932-B291-B1E159489BE5}" dt="2021-01-13T02:37:03.301" v="146" actId="27636"/>
          <ac:spMkLst>
            <pc:docMk/>
            <pc:sldMk cId="3065030416" sldId="1070"/>
            <ac:spMk id="5" creationId="{B2595AA0-0F47-ED4B-B57E-8C810D9B4909}"/>
          </ac:spMkLst>
        </pc:spChg>
        <pc:spChg chg="mod">
          <ac:chgData name="Alex Hegedus" userId="883d80e32686ee2b" providerId="LiveId" clId="{5A25DCE7-8D1C-4932-B291-B1E159489BE5}" dt="2021-01-13T03:16:19.906" v="278" actId="2711"/>
          <ac:spMkLst>
            <pc:docMk/>
            <pc:sldMk cId="3065030416" sldId="1070"/>
            <ac:spMk id="9" creationId="{1C609E92-B3AD-A54D-98AF-55EA51F18368}"/>
          </ac:spMkLst>
        </pc:spChg>
        <pc:spChg chg="mod">
          <ac:chgData name="Alex Hegedus" userId="883d80e32686ee2b" providerId="LiveId" clId="{5A25DCE7-8D1C-4932-B291-B1E159489BE5}" dt="2021-01-13T03:15:35.565" v="272" actId="14100"/>
          <ac:spMkLst>
            <pc:docMk/>
            <pc:sldMk cId="3065030416" sldId="1070"/>
            <ac:spMk id="16" creationId="{5FAB4F6E-62B6-324F-96A5-829547179836}"/>
          </ac:spMkLst>
        </pc:spChg>
        <pc:spChg chg="mod">
          <ac:chgData name="Alex Hegedus" userId="883d80e32686ee2b" providerId="LiveId" clId="{5A25DCE7-8D1C-4932-B291-B1E159489BE5}" dt="2021-01-13T03:15:42.060" v="274" actId="14100"/>
          <ac:spMkLst>
            <pc:docMk/>
            <pc:sldMk cId="3065030416" sldId="1070"/>
            <ac:spMk id="17" creationId="{ACE77D81-AAA3-7545-AB22-B50B2D15780F}"/>
          </ac:spMkLst>
        </pc:spChg>
        <pc:picChg chg="mod">
          <ac:chgData name="Alex Hegedus" userId="883d80e32686ee2b" providerId="LiveId" clId="{5A25DCE7-8D1C-4932-B291-B1E159489BE5}" dt="2021-01-13T03:15:24.644" v="271" actId="14100"/>
          <ac:picMkLst>
            <pc:docMk/>
            <pc:sldMk cId="3065030416" sldId="1070"/>
            <ac:picMk id="8" creationId="{C76EA770-E83D-AE47-82A6-5D62F86E09AD}"/>
          </ac:picMkLst>
        </pc:picChg>
      </pc:sldChg>
      <pc:sldChg chg="modSp del mod">
        <pc:chgData name="Alex Hegedus" userId="883d80e32686ee2b" providerId="LiveId" clId="{5A25DCE7-8D1C-4932-B291-B1E159489BE5}" dt="2021-01-13T03:25:52.338" v="415" actId="47"/>
        <pc:sldMkLst>
          <pc:docMk/>
          <pc:sldMk cId="3327517107" sldId="1078"/>
        </pc:sldMkLst>
        <pc:spChg chg="mod">
          <ac:chgData name="Alex Hegedus" userId="883d80e32686ee2b" providerId="LiveId" clId="{5A25DCE7-8D1C-4932-B291-B1E159489BE5}" dt="2021-01-13T02:37:03.042" v="135"/>
          <ac:spMkLst>
            <pc:docMk/>
            <pc:sldMk cId="3327517107" sldId="1078"/>
            <ac:spMk id="2" creationId="{92325B97-5091-1C43-85C9-0FB146246993}"/>
          </ac:spMkLst>
        </pc:spChg>
        <pc:spChg chg="mod">
          <ac:chgData name="Alex Hegedus" userId="883d80e32686ee2b" providerId="LiveId" clId="{5A25DCE7-8D1C-4932-B291-B1E159489BE5}" dt="2021-01-13T02:37:03.313" v="151" actId="27636"/>
          <ac:spMkLst>
            <pc:docMk/>
            <pc:sldMk cId="3327517107" sldId="1078"/>
            <ac:spMk id="4" creationId="{F4F538FF-B37F-1941-BDC0-2571BE1788C9}"/>
          </ac:spMkLst>
        </pc:spChg>
        <pc:spChg chg="mod">
          <ac:chgData name="Alex Hegedus" userId="883d80e32686ee2b" providerId="LiveId" clId="{5A25DCE7-8D1C-4932-B291-B1E159489BE5}" dt="2021-01-13T02:37:03.042" v="135"/>
          <ac:spMkLst>
            <pc:docMk/>
            <pc:sldMk cId="3327517107" sldId="1078"/>
            <ac:spMk id="5" creationId="{A657D28A-7314-0A40-9CB9-28896F25B173}"/>
          </ac:spMkLst>
        </pc:spChg>
      </pc:sldChg>
      <pc:sldChg chg="modSp mod">
        <pc:chgData name="Alex Hegedus" userId="883d80e32686ee2b" providerId="LiveId" clId="{5A25DCE7-8D1C-4932-B291-B1E159489BE5}" dt="2021-01-13T05:24:18.339" v="787" actId="20577"/>
        <pc:sldMkLst>
          <pc:docMk/>
          <pc:sldMk cId="3558361642" sldId="1080"/>
        </pc:sldMkLst>
        <pc:spChg chg="mod">
          <ac:chgData name="Alex Hegedus" userId="883d80e32686ee2b" providerId="LiveId" clId="{5A25DCE7-8D1C-4932-B291-B1E159489BE5}" dt="2021-01-13T05:24:18.339" v="787" actId="20577"/>
          <ac:spMkLst>
            <pc:docMk/>
            <pc:sldMk cId="3558361642" sldId="1080"/>
            <ac:spMk id="2" creationId="{0642B824-7BD6-4C1B-A194-CD9E4E3A9CB5}"/>
          </ac:spMkLst>
        </pc:spChg>
        <pc:spChg chg="mod">
          <ac:chgData name="Alex Hegedus" userId="883d80e32686ee2b" providerId="LiveId" clId="{5A25DCE7-8D1C-4932-B291-B1E159489BE5}" dt="2021-01-13T02:37:03.042" v="135"/>
          <ac:spMkLst>
            <pc:docMk/>
            <pc:sldMk cId="3558361642" sldId="1080"/>
            <ac:spMk id="3" creationId="{9F73D08A-152A-4D51-9135-E2C3C23F565F}"/>
          </ac:spMkLst>
        </pc:spChg>
      </pc:sldChg>
      <pc:sldChg chg="modSp mod ord">
        <pc:chgData name="Alex Hegedus" userId="883d80e32686ee2b" providerId="LiveId" clId="{5A25DCE7-8D1C-4932-B291-B1E159489BE5}" dt="2021-01-13T04:50:24.651" v="703" actId="20577"/>
        <pc:sldMkLst>
          <pc:docMk/>
          <pc:sldMk cId="84115105" sldId="1081"/>
        </pc:sldMkLst>
        <pc:spChg chg="mod">
          <ac:chgData name="Alex Hegedus" userId="883d80e32686ee2b" providerId="LiveId" clId="{5A25DCE7-8D1C-4932-B291-B1E159489BE5}" dt="2021-01-13T04:50:24.651" v="703" actId="20577"/>
          <ac:spMkLst>
            <pc:docMk/>
            <pc:sldMk cId="84115105" sldId="1081"/>
            <ac:spMk id="2" creationId="{8307939F-5DB5-47CD-895F-B1AB35FD8300}"/>
          </ac:spMkLst>
        </pc:spChg>
      </pc:sldChg>
      <pc:sldChg chg="modSp del">
        <pc:chgData name="Alex Hegedus" userId="883d80e32686ee2b" providerId="LiveId" clId="{5A25DCE7-8D1C-4932-B291-B1E159489BE5}" dt="2021-01-13T02:40:36.056" v="167" actId="2696"/>
        <pc:sldMkLst>
          <pc:docMk/>
          <pc:sldMk cId="188569166" sldId="1082"/>
        </pc:sldMkLst>
        <pc:spChg chg="mod">
          <ac:chgData name="Alex Hegedus" userId="883d80e32686ee2b" providerId="LiveId" clId="{5A25DCE7-8D1C-4932-B291-B1E159489BE5}" dt="2021-01-13T02:37:03.042" v="135"/>
          <ac:spMkLst>
            <pc:docMk/>
            <pc:sldMk cId="188569166" sldId="1082"/>
            <ac:spMk id="2" creationId="{BCA8F823-BF43-4047-B42C-554B7A885440}"/>
          </ac:spMkLst>
        </pc:spChg>
        <pc:spChg chg="mod">
          <ac:chgData name="Alex Hegedus" userId="883d80e32686ee2b" providerId="LiveId" clId="{5A25DCE7-8D1C-4932-B291-B1E159489BE5}" dt="2021-01-13T02:37:03.042" v="135"/>
          <ac:spMkLst>
            <pc:docMk/>
            <pc:sldMk cId="188569166" sldId="1082"/>
            <ac:spMk id="3" creationId="{D5D7AFAF-2B47-47BF-BFF9-71381EE34B3D}"/>
          </ac:spMkLst>
        </pc:spChg>
      </pc:sldChg>
      <pc:sldChg chg="modSp add mod">
        <pc:chgData name="Alex Hegedus" userId="883d80e32686ee2b" providerId="LiveId" clId="{5A25DCE7-8D1C-4932-B291-B1E159489BE5}" dt="2021-01-13T03:26:11.029" v="420" actId="1076"/>
        <pc:sldMkLst>
          <pc:docMk/>
          <pc:sldMk cId="3912893251" sldId="1082"/>
        </pc:sldMkLst>
        <pc:picChg chg="mod">
          <ac:chgData name="Alex Hegedus" userId="883d80e32686ee2b" providerId="LiveId" clId="{5A25DCE7-8D1C-4932-B291-B1E159489BE5}" dt="2021-01-13T03:26:11.029" v="420" actId="1076"/>
          <ac:picMkLst>
            <pc:docMk/>
            <pc:sldMk cId="3912893251" sldId="1082"/>
            <ac:picMk id="4" creationId="{503745A4-4B26-4F04-A48F-4EC65837CA21}"/>
          </ac:picMkLst>
        </pc:picChg>
      </pc:sldChg>
      <pc:sldChg chg="modSp del mod">
        <pc:chgData name="Alex Hegedus" userId="883d80e32686ee2b" providerId="LiveId" clId="{5A25DCE7-8D1C-4932-B291-B1E159489BE5}" dt="2021-01-13T03:42:50.534" v="551" actId="47"/>
        <pc:sldMkLst>
          <pc:docMk/>
          <pc:sldMk cId="921298694" sldId="1085"/>
        </pc:sldMkLst>
        <pc:spChg chg="mod">
          <ac:chgData name="Alex Hegedus" userId="883d80e32686ee2b" providerId="LiveId" clId="{5A25DCE7-8D1C-4932-B291-B1E159489BE5}" dt="2021-01-13T02:37:03.042" v="135"/>
          <ac:spMkLst>
            <pc:docMk/>
            <pc:sldMk cId="921298694" sldId="1085"/>
            <ac:spMk id="2" creationId="{5F2C9892-B57B-4CE3-8DB3-7DA0DDCCC03E}"/>
          </ac:spMkLst>
        </pc:spChg>
        <pc:spChg chg="mod">
          <ac:chgData name="Alex Hegedus" userId="883d80e32686ee2b" providerId="LiveId" clId="{5A25DCE7-8D1C-4932-B291-B1E159489BE5}" dt="2021-01-13T03:25:43.223" v="414" actId="1076"/>
          <ac:spMkLst>
            <pc:docMk/>
            <pc:sldMk cId="921298694" sldId="1085"/>
            <ac:spMk id="3" creationId="{29051949-BAC6-472E-94C3-286EB9DAEB9C}"/>
          </ac:spMkLst>
        </pc:spChg>
        <pc:grpChg chg="mod">
          <ac:chgData name="Alex Hegedus" userId="883d80e32686ee2b" providerId="LiveId" clId="{5A25DCE7-8D1C-4932-B291-B1E159489BE5}" dt="2021-01-13T03:03:10.813" v="188" actId="1076"/>
          <ac:grpSpMkLst>
            <pc:docMk/>
            <pc:sldMk cId="921298694" sldId="1085"/>
            <ac:grpSpMk id="5" creationId="{764E1983-284F-4F2E-9472-343D1C14F134}"/>
          </ac:grpSpMkLst>
        </pc:grpChg>
      </pc:sldChg>
      <pc:sldChg chg="modSp del mod">
        <pc:chgData name="Alex Hegedus" userId="883d80e32686ee2b" providerId="LiveId" clId="{5A25DCE7-8D1C-4932-B291-B1E159489BE5}" dt="2021-01-13T02:50:57.218" v="175" actId="47"/>
        <pc:sldMkLst>
          <pc:docMk/>
          <pc:sldMk cId="3116785610" sldId="1086"/>
        </pc:sldMkLst>
        <pc:spChg chg="mod">
          <ac:chgData name="Alex Hegedus" userId="883d80e32686ee2b" providerId="LiveId" clId="{5A25DCE7-8D1C-4932-B291-B1E159489BE5}" dt="2021-01-13T02:37:03.321" v="153" actId="27636"/>
          <ac:spMkLst>
            <pc:docMk/>
            <pc:sldMk cId="3116785610" sldId="1086"/>
            <ac:spMk id="2" creationId="{FF476096-DA1D-420E-883B-87BA36FE3B75}"/>
          </ac:spMkLst>
        </pc:spChg>
      </pc:sldChg>
      <pc:sldChg chg="delSp modSp mod">
        <pc:chgData name="Alex Hegedus" userId="883d80e32686ee2b" providerId="LiveId" clId="{5A25DCE7-8D1C-4932-B291-B1E159489BE5}" dt="2021-01-13T03:06:58.251" v="205" actId="207"/>
        <pc:sldMkLst>
          <pc:docMk/>
          <pc:sldMk cId="479422698" sldId="1087"/>
        </pc:sldMkLst>
        <pc:spChg chg="del">
          <ac:chgData name="Alex Hegedus" userId="883d80e32686ee2b" providerId="LiveId" clId="{5A25DCE7-8D1C-4932-B291-B1E159489BE5}" dt="2021-01-13T02:40:21.476" v="166" actId="478"/>
          <ac:spMkLst>
            <pc:docMk/>
            <pc:sldMk cId="479422698" sldId="1087"/>
            <ac:spMk id="4" creationId="{704794AF-6ED2-7143-9AB2-55C44196FF81}"/>
          </ac:spMkLst>
        </pc:spChg>
        <pc:spChg chg="mod">
          <ac:chgData name="Alex Hegedus" userId="883d80e32686ee2b" providerId="LiveId" clId="{5A25DCE7-8D1C-4932-B291-B1E159489BE5}" dt="2021-01-13T02:37:03.042" v="135"/>
          <ac:spMkLst>
            <pc:docMk/>
            <pc:sldMk cId="479422698" sldId="1087"/>
            <ac:spMk id="6" creationId="{CA9CC39D-0DA1-A943-B281-75CCC5669F1B}"/>
          </ac:spMkLst>
        </pc:spChg>
        <pc:spChg chg="mod">
          <ac:chgData name="Alex Hegedus" userId="883d80e32686ee2b" providerId="LiveId" clId="{5A25DCE7-8D1C-4932-B291-B1E159489BE5}" dt="2021-01-13T02:37:03.274" v="139" actId="27636"/>
          <ac:spMkLst>
            <pc:docMk/>
            <pc:sldMk cId="479422698" sldId="1087"/>
            <ac:spMk id="7" creationId="{A6473886-491C-8C4A-AD91-45244890A237}"/>
          </ac:spMkLst>
        </pc:spChg>
        <pc:spChg chg="mod">
          <ac:chgData name="Alex Hegedus" userId="883d80e32686ee2b" providerId="LiveId" clId="{5A25DCE7-8D1C-4932-B291-B1E159489BE5}" dt="2021-01-13T03:06:58.251" v="205" actId="207"/>
          <ac:spMkLst>
            <pc:docMk/>
            <pc:sldMk cId="479422698" sldId="1087"/>
            <ac:spMk id="9" creationId="{17400EB1-2F23-9F4B-8467-8F107E0A4589}"/>
          </ac:spMkLst>
        </pc:spChg>
        <pc:spChg chg="mod">
          <ac:chgData name="Alex Hegedus" userId="883d80e32686ee2b" providerId="LiveId" clId="{5A25DCE7-8D1C-4932-B291-B1E159489BE5}" dt="2021-01-13T03:06:28.687" v="202" actId="207"/>
          <ac:spMkLst>
            <pc:docMk/>
            <pc:sldMk cId="479422698" sldId="1087"/>
            <ac:spMk id="15" creationId="{98D18A6B-922D-AA40-8011-60BBF6BCF998}"/>
          </ac:spMkLst>
        </pc:spChg>
        <pc:spChg chg="mod">
          <ac:chgData name="Alex Hegedus" userId="883d80e32686ee2b" providerId="LiveId" clId="{5A25DCE7-8D1C-4932-B291-B1E159489BE5}" dt="2021-01-13T03:06:28.687" v="202" actId="207"/>
          <ac:spMkLst>
            <pc:docMk/>
            <pc:sldMk cId="479422698" sldId="1087"/>
            <ac:spMk id="16" creationId="{1608762E-1D16-874E-B5A4-F5B0C9A7723C}"/>
          </ac:spMkLst>
        </pc:spChg>
        <pc:spChg chg="mod">
          <ac:chgData name="Alex Hegedus" userId="883d80e32686ee2b" providerId="LiveId" clId="{5A25DCE7-8D1C-4932-B291-B1E159489BE5}" dt="2021-01-13T03:06:58.251" v="205" actId="207"/>
          <ac:spMkLst>
            <pc:docMk/>
            <pc:sldMk cId="479422698" sldId="1087"/>
            <ac:spMk id="18" creationId="{FD7CB9C0-6397-7A49-B055-529F82A6163D}"/>
          </ac:spMkLst>
        </pc:spChg>
        <pc:spChg chg="mod">
          <ac:chgData name="Alex Hegedus" userId="883d80e32686ee2b" providerId="LiveId" clId="{5A25DCE7-8D1C-4932-B291-B1E159489BE5}" dt="2021-01-13T03:06:58.251" v="205" actId="207"/>
          <ac:spMkLst>
            <pc:docMk/>
            <pc:sldMk cId="479422698" sldId="1087"/>
            <ac:spMk id="19" creationId="{1CEF46E7-9DBF-A543-ADE3-9E3524E718D2}"/>
          </ac:spMkLst>
        </pc:spChg>
        <pc:spChg chg="mod">
          <ac:chgData name="Alex Hegedus" userId="883d80e32686ee2b" providerId="LiveId" clId="{5A25DCE7-8D1C-4932-B291-B1E159489BE5}" dt="2021-01-13T03:06:58.251" v="205" actId="207"/>
          <ac:spMkLst>
            <pc:docMk/>
            <pc:sldMk cId="479422698" sldId="1087"/>
            <ac:spMk id="20" creationId="{AD647083-E41C-0340-9499-440AB38A29EC}"/>
          </ac:spMkLst>
        </pc:spChg>
        <pc:spChg chg="mod">
          <ac:chgData name="Alex Hegedus" userId="883d80e32686ee2b" providerId="LiveId" clId="{5A25DCE7-8D1C-4932-B291-B1E159489BE5}" dt="2021-01-13T03:06:28.687" v="202" actId="207"/>
          <ac:spMkLst>
            <pc:docMk/>
            <pc:sldMk cId="479422698" sldId="1087"/>
            <ac:spMk id="21" creationId="{B26822FA-B2A5-E745-9521-8CD1EC98BD3D}"/>
          </ac:spMkLst>
        </pc:spChg>
        <pc:spChg chg="mod">
          <ac:chgData name="Alex Hegedus" userId="883d80e32686ee2b" providerId="LiveId" clId="{5A25DCE7-8D1C-4932-B291-B1E159489BE5}" dt="2021-01-13T03:06:58.251" v="205" actId="207"/>
          <ac:spMkLst>
            <pc:docMk/>
            <pc:sldMk cId="479422698" sldId="1087"/>
            <ac:spMk id="22" creationId="{68B8F040-E44B-B447-AE15-BA246FD9EE57}"/>
          </ac:spMkLst>
        </pc:spChg>
        <pc:spChg chg="mod">
          <ac:chgData name="Alex Hegedus" userId="883d80e32686ee2b" providerId="LiveId" clId="{5A25DCE7-8D1C-4932-B291-B1E159489BE5}" dt="2021-01-13T03:06:58.251" v="205" actId="207"/>
          <ac:spMkLst>
            <pc:docMk/>
            <pc:sldMk cId="479422698" sldId="1087"/>
            <ac:spMk id="23" creationId="{377BD90F-C03E-8344-99DD-597C8492A5D9}"/>
          </ac:spMkLst>
        </pc:spChg>
        <pc:spChg chg="mod">
          <ac:chgData name="Alex Hegedus" userId="883d80e32686ee2b" providerId="LiveId" clId="{5A25DCE7-8D1C-4932-B291-B1E159489BE5}" dt="2021-01-13T03:06:28.687" v="202" actId="207"/>
          <ac:spMkLst>
            <pc:docMk/>
            <pc:sldMk cId="479422698" sldId="1087"/>
            <ac:spMk id="26" creationId="{F01C463E-20D7-C34A-89D5-3FBA7051E5E3}"/>
          </ac:spMkLst>
        </pc:spChg>
        <pc:spChg chg="mod">
          <ac:chgData name="Alex Hegedus" userId="883d80e32686ee2b" providerId="LiveId" clId="{5A25DCE7-8D1C-4932-B291-B1E159489BE5}" dt="2021-01-13T03:06:28.687" v="202" actId="207"/>
          <ac:spMkLst>
            <pc:docMk/>
            <pc:sldMk cId="479422698" sldId="1087"/>
            <ac:spMk id="33" creationId="{150FC75F-6149-664B-BD7C-74A854FEC8B7}"/>
          </ac:spMkLst>
        </pc:spChg>
      </pc:sldChg>
      <pc:sldChg chg="modSp mod">
        <pc:chgData name="Alex Hegedus" userId="883d80e32686ee2b" providerId="LiveId" clId="{5A25DCE7-8D1C-4932-B291-B1E159489BE5}" dt="2021-01-13T05:25:50.087" v="822" actId="20577"/>
        <pc:sldMkLst>
          <pc:docMk/>
          <pc:sldMk cId="3872925193" sldId="1088"/>
        </pc:sldMkLst>
        <pc:spChg chg="mod">
          <ac:chgData name="Alex Hegedus" userId="883d80e32686ee2b" providerId="LiveId" clId="{5A25DCE7-8D1C-4932-B291-B1E159489BE5}" dt="2021-01-13T05:25:50.087" v="822" actId="20577"/>
          <ac:spMkLst>
            <pc:docMk/>
            <pc:sldMk cId="3872925193" sldId="1088"/>
            <ac:spMk id="2" creationId="{2C80BCA7-09F8-4857-8B78-160767B714E3}"/>
          </ac:spMkLst>
        </pc:spChg>
        <pc:spChg chg="mod">
          <ac:chgData name="Alex Hegedus" userId="883d80e32686ee2b" providerId="LiveId" clId="{5A25DCE7-8D1C-4932-B291-B1E159489BE5}" dt="2021-01-13T02:37:03.042" v="135"/>
          <ac:spMkLst>
            <pc:docMk/>
            <pc:sldMk cId="3872925193" sldId="1088"/>
            <ac:spMk id="3" creationId="{CAFF9867-88FF-4113-A395-C10A76E10C08}"/>
          </ac:spMkLst>
        </pc:spChg>
      </pc:sldChg>
      <pc:sldChg chg="modSp add mod">
        <pc:chgData name="Alex Hegedus" userId="883d80e32686ee2b" providerId="LiveId" clId="{5A25DCE7-8D1C-4932-B291-B1E159489BE5}" dt="2021-01-13T03:34:27.804" v="504" actId="20577"/>
        <pc:sldMkLst>
          <pc:docMk/>
          <pc:sldMk cId="1174944235" sldId="1089"/>
        </pc:sldMkLst>
        <pc:spChg chg="mod">
          <ac:chgData name="Alex Hegedus" userId="883d80e32686ee2b" providerId="LiveId" clId="{5A25DCE7-8D1C-4932-B291-B1E159489BE5}" dt="2021-01-13T03:04:54.704" v="198" actId="1076"/>
          <ac:spMkLst>
            <pc:docMk/>
            <pc:sldMk cId="1174944235" sldId="1089"/>
            <ac:spMk id="2" creationId="{00000000-0000-0000-0000-000000000000}"/>
          </ac:spMkLst>
        </pc:spChg>
        <pc:spChg chg="mod">
          <ac:chgData name="Alex Hegedus" userId="883d80e32686ee2b" providerId="LiveId" clId="{5A25DCE7-8D1C-4932-B291-B1E159489BE5}" dt="2021-01-13T03:34:27.804" v="504" actId="20577"/>
          <ac:spMkLst>
            <pc:docMk/>
            <pc:sldMk cId="1174944235" sldId="1089"/>
            <ac:spMk id="3" creationId="{00000000-0000-0000-0000-000000000000}"/>
          </ac:spMkLst>
        </pc:spChg>
        <pc:picChg chg="mod">
          <ac:chgData name="Alex Hegedus" userId="883d80e32686ee2b" providerId="LiveId" clId="{5A25DCE7-8D1C-4932-B291-B1E159489BE5}" dt="2021-01-13T03:03:58.304" v="191" actId="1076"/>
          <ac:picMkLst>
            <pc:docMk/>
            <pc:sldMk cId="1174944235" sldId="1089"/>
            <ac:picMk id="7" creationId="{00000000-0000-0000-0000-000000000000}"/>
          </ac:picMkLst>
        </pc:picChg>
      </pc:sldChg>
      <pc:sldChg chg="modSp add mod">
        <pc:chgData name="Alex Hegedus" userId="883d80e32686ee2b" providerId="LiveId" clId="{5A25DCE7-8D1C-4932-B291-B1E159489BE5}" dt="2021-01-13T03:47:11.709" v="564" actId="1076"/>
        <pc:sldMkLst>
          <pc:docMk/>
          <pc:sldMk cId="690547070" sldId="1092"/>
        </pc:sldMkLst>
        <pc:grpChg chg="mod">
          <ac:chgData name="Alex Hegedus" userId="883d80e32686ee2b" providerId="LiveId" clId="{5A25DCE7-8D1C-4932-B291-B1E159489BE5}" dt="2021-01-13T03:46:07.516" v="554" actId="14100"/>
          <ac:grpSpMkLst>
            <pc:docMk/>
            <pc:sldMk cId="690547070" sldId="1092"/>
            <ac:grpSpMk id="6" creationId="{C1205491-89D0-42B0-B2A5-BD326A2AB3B0}"/>
          </ac:grpSpMkLst>
        </pc:grpChg>
        <pc:picChg chg="mod">
          <ac:chgData name="Alex Hegedus" userId="883d80e32686ee2b" providerId="LiveId" clId="{5A25DCE7-8D1C-4932-B291-B1E159489BE5}" dt="2021-01-13T03:47:11.709" v="564" actId="1076"/>
          <ac:picMkLst>
            <pc:docMk/>
            <pc:sldMk cId="690547070" sldId="1092"/>
            <ac:picMk id="3" creationId="{D899245E-EE1B-4EA8-A4D5-69BDA6C68046}"/>
          </ac:picMkLst>
        </pc:picChg>
      </pc:sldChg>
      <pc:sldChg chg="add">
        <pc:chgData name="Alex Hegedus" userId="883d80e32686ee2b" providerId="LiveId" clId="{5A25DCE7-8D1C-4932-B291-B1E159489BE5}" dt="2021-01-13T02:50:50.760" v="174"/>
        <pc:sldMkLst>
          <pc:docMk/>
          <pc:sldMk cId="3760249765" sldId="1120"/>
        </pc:sldMkLst>
      </pc:sldChg>
      <pc:sldChg chg="add">
        <pc:chgData name="Alex Hegedus" userId="883d80e32686ee2b" providerId="LiveId" clId="{5A25DCE7-8D1C-4932-B291-B1E159489BE5}" dt="2021-01-13T02:50:50.760" v="174"/>
        <pc:sldMkLst>
          <pc:docMk/>
          <pc:sldMk cId="1863875700" sldId="1164"/>
        </pc:sldMkLst>
      </pc:sldChg>
      <pc:sldChg chg="add">
        <pc:chgData name="Alex Hegedus" userId="883d80e32686ee2b" providerId="LiveId" clId="{5A25DCE7-8D1C-4932-B291-B1E159489BE5}" dt="2021-01-13T02:46:55.159" v="169"/>
        <pc:sldMkLst>
          <pc:docMk/>
          <pc:sldMk cId="3651620168" sldId="1174"/>
        </pc:sldMkLst>
      </pc:sldChg>
      <pc:sldChg chg="modSp add mod">
        <pc:chgData name="Alex Hegedus" userId="883d80e32686ee2b" providerId="LiveId" clId="{5A25DCE7-8D1C-4932-B291-B1E159489BE5}" dt="2021-01-13T03:48:19.771" v="571" actId="1035"/>
        <pc:sldMkLst>
          <pc:docMk/>
          <pc:sldMk cId="3725675689" sldId="1175"/>
        </pc:sldMkLst>
        <pc:spChg chg="mod">
          <ac:chgData name="Alex Hegedus" userId="883d80e32686ee2b" providerId="LiveId" clId="{5A25DCE7-8D1C-4932-B291-B1E159489BE5}" dt="2021-01-13T03:47:55.153" v="566" actId="403"/>
          <ac:spMkLst>
            <pc:docMk/>
            <pc:sldMk cId="3725675689" sldId="1175"/>
            <ac:spMk id="5" creationId="{2691DE20-0AF8-410C-B23D-BA5B1FDFAE4C}"/>
          </ac:spMkLst>
        </pc:spChg>
        <pc:spChg chg="mod">
          <ac:chgData name="Alex Hegedus" userId="883d80e32686ee2b" providerId="LiveId" clId="{5A25DCE7-8D1C-4932-B291-B1E159489BE5}" dt="2021-01-13T03:48:11.415" v="570" actId="1076"/>
          <ac:spMkLst>
            <pc:docMk/>
            <pc:sldMk cId="3725675689" sldId="1175"/>
            <ac:spMk id="6" creationId="{9C9B7593-509C-40A8-9C74-50938E0D82E7}"/>
          </ac:spMkLst>
        </pc:spChg>
        <pc:picChg chg="mod">
          <ac:chgData name="Alex Hegedus" userId="883d80e32686ee2b" providerId="LiveId" clId="{5A25DCE7-8D1C-4932-B291-B1E159489BE5}" dt="2021-01-13T03:48:19.771" v="571" actId="1035"/>
          <ac:picMkLst>
            <pc:docMk/>
            <pc:sldMk cId="3725675689" sldId="1175"/>
            <ac:picMk id="3" creationId="{7CD6C409-FCB1-4BF1-9CD5-ABE9CEA03C3D}"/>
          </ac:picMkLst>
        </pc:picChg>
        <pc:picChg chg="mod">
          <ac:chgData name="Alex Hegedus" userId="883d80e32686ee2b" providerId="LiveId" clId="{5A25DCE7-8D1C-4932-B291-B1E159489BE5}" dt="2021-01-13T03:47:58.390" v="567" actId="1076"/>
          <ac:picMkLst>
            <pc:docMk/>
            <pc:sldMk cId="3725675689" sldId="1175"/>
            <ac:picMk id="7" creationId="{2DE44576-1607-4C01-B4CE-2D968DD6FEA2}"/>
          </ac:picMkLst>
        </pc:picChg>
      </pc:sldChg>
      <pc:sldChg chg="add del">
        <pc:chgData name="Alex Hegedus" userId="883d80e32686ee2b" providerId="LiveId" clId="{5A25DCE7-8D1C-4932-B291-B1E159489BE5}" dt="2021-01-13T04:34:04.789" v="629" actId="2696"/>
        <pc:sldMkLst>
          <pc:docMk/>
          <pc:sldMk cId="572795285" sldId="1194"/>
        </pc:sldMkLst>
      </pc:sldChg>
      <pc:sldChg chg="add del">
        <pc:chgData name="Alex Hegedus" userId="883d80e32686ee2b" providerId="LiveId" clId="{5A25DCE7-8D1C-4932-B291-B1E159489BE5}" dt="2021-01-13T04:51:36.675" v="704" actId="47"/>
        <pc:sldMkLst>
          <pc:docMk/>
          <pc:sldMk cId="3638356486" sldId="1194"/>
        </pc:sldMkLst>
      </pc:sldChg>
      <pc:sldChg chg="add">
        <pc:chgData name="Alex Hegedus" userId="883d80e32686ee2b" providerId="LiveId" clId="{5A25DCE7-8D1C-4932-B291-B1E159489BE5}" dt="2021-01-13T03:50:51.684" v="572"/>
        <pc:sldMkLst>
          <pc:docMk/>
          <pc:sldMk cId="704279380" sldId="1204"/>
        </pc:sldMkLst>
      </pc:sldChg>
      <pc:sldChg chg="add del">
        <pc:chgData name="Alex Hegedus" userId="883d80e32686ee2b" providerId="LiveId" clId="{5A25DCE7-8D1C-4932-B291-B1E159489BE5}" dt="2021-01-13T04:34:04.789" v="629" actId="2696"/>
        <pc:sldMkLst>
          <pc:docMk/>
          <pc:sldMk cId="1433672067" sldId="1205"/>
        </pc:sldMkLst>
      </pc:sldChg>
      <pc:sldChg chg="add del">
        <pc:chgData name="Alex Hegedus" userId="883d80e32686ee2b" providerId="LiveId" clId="{5A25DCE7-8D1C-4932-B291-B1E159489BE5}" dt="2021-01-13T04:43:46.689" v="660" actId="47"/>
        <pc:sldMkLst>
          <pc:docMk/>
          <pc:sldMk cId="3840172891" sldId="1205"/>
        </pc:sldMkLst>
      </pc:sldChg>
      <pc:sldChg chg="add del">
        <pc:chgData name="Alex Hegedus" userId="883d80e32686ee2b" providerId="LiveId" clId="{5A25DCE7-8D1C-4932-B291-B1E159489BE5}" dt="2021-01-13T04:43:46.689" v="660" actId="47"/>
        <pc:sldMkLst>
          <pc:docMk/>
          <pc:sldMk cId="618551494" sldId="1206"/>
        </pc:sldMkLst>
      </pc:sldChg>
      <pc:sldChg chg="add del">
        <pc:chgData name="Alex Hegedus" userId="883d80e32686ee2b" providerId="LiveId" clId="{5A25DCE7-8D1C-4932-B291-B1E159489BE5}" dt="2021-01-13T04:34:04.789" v="629" actId="2696"/>
        <pc:sldMkLst>
          <pc:docMk/>
          <pc:sldMk cId="3580269198" sldId="1206"/>
        </pc:sldMkLst>
      </pc:sldChg>
      <pc:sldChg chg="add del">
        <pc:chgData name="Alex Hegedus" userId="883d80e32686ee2b" providerId="LiveId" clId="{5A25DCE7-8D1C-4932-B291-B1E159489BE5}" dt="2021-01-13T04:34:04.789" v="629" actId="2696"/>
        <pc:sldMkLst>
          <pc:docMk/>
          <pc:sldMk cId="1556087124" sldId="1210"/>
        </pc:sldMkLst>
      </pc:sldChg>
      <pc:sldChg chg="add del">
        <pc:chgData name="Alex Hegedus" userId="883d80e32686ee2b" providerId="LiveId" clId="{5A25DCE7-8D1C-4932-B291-B1E159489BE5}" dt="2021-01-13T04:51:36.675" v="704" actId="47"/>
        <pc:sldMkLst>
          <pc:docMk/>
          <pc:sldMk cId="3003675078" sldId="1210"/>
        </pc:sldMkLst>
      </pc:sldChg>
      <pc:sldChg chg="add del">
        <pc:chgData name="Alex Hegedus" userId="883d80e32686ee2b" providerId="LiveId" clId="{5A25DCE7-8D1C-4932-B291-B1E159489BE5}" dt="2021-01-13T04:34:04.789" v="629" actId="2696"/>
        <pc:sldMkLst>
          <pc:docMk/>
          <pc:sldMk cId="1895781904" sldId="1212"/>
        </pc:sldMkLst>
      </pc:sldChg>
      <pc:sldChg chg="add del">
        <pc:chgData name="Alex Hegedus" userId="883d80e32686ee2b" providerId="LiveId" clId="{5A25DCE7-8D1C-4932-B291-B1E159489BE5}" dt="2021-01-13T04:51:36.675" v="704" actId="47"/>
        <pc:sldMkLst>
          <pc:docMk/>
          <pc:sldMk cId="4098720556" sldId="1212"/>
        </pc:sldMkLst>
      </pc:sldChg>
      <pc:sldChg chg="add del">
        <pc:chgData name="Alex Hegedus" userId="883d80e32686ee2b" providerId="LiveId" clId="{5A25DCE7-8D1C-4932-B291-B1E159489BE5}" dt="2021-01-13T04:51:36.675" v="704" actId="47"/>
        <pc:sldMkLst>
          <pc:docMk/>
          <pc:sldMk cId="99187762" sldId="1214"/>
        </pc:sldMkLst>
      </pc:sldChg>
      <pc:sldChg chg="add del">
        <pc:chgData name="Alex Hegedus" userId="883d80e32686ee2b" providerId="LiveId" clId="{5A25DCE7-8D1C-4932-B291-B1E159489BE5}" dt="2021-01-13T04:34:04.789" v="629" actId="2696"/>
        <pc:sldMkLst>
          <pc:docMk/>
          <pc:sldMk cId="871137899" sldId="1214"/>
        </pc:sldMkLst>
      </pc:sldChg>
      <pc:sldChg chg="add del">
        <pc:chgData name="Alex Hegedus" userId="883d80e32686ee2b" providerId="LiveId" clId="{5A25DCE7-8D1C-4932-B291-B1E159489BE5}" dt="2021-01-13T04:34:04.789" v="629" actId="2696"/>
        <pc:sldMkLst>
          <pc:docMk/>
          <pc:sldMk cId="754467906" sldId="1215"/>
        </pc:sldMkLst>
      </pc:sldChg>
      <pc:sldChg chg="add del">
        <pc:chgData name="Alex Hegedus" userId="883d80e32686ee2b" providerId="LiveId" clId="{5A25DCE7-8D1C-4932-B291-B1E159489BE5}" dt="2021-01-13T04:51:36.675" v="704" actId="47"/>
        <pc:sldMkLst>
          <pc:docMk/>
          <pc:sldMk cId="3177122916" sldId="1215"/>
        </pc:sldMkLst>
      </pc:sldChg>
      <pc:sldChg chg="delSp modSp add mod">
        <pc:chgData name="Alex Hegedus" userId="883d80e32686ee2b" providerId="LiveId" clId="{5A25DCE7-8D1C-4932-B291-B1E159489BE5}" dt="2021-01-13T03:30:23.131" v="463" actId="478"/>
        <pc:sldMkLst>
          <pc:docMk/>
          <pc:sldMk cId="3744797311" sldId="1221"/>
        </pc:sldMkLst>
        <pc:spChg chg="mod">
          <ac:chgData name="Alex Hegedus" userId="883d80e32686ee2b" providerId="LiveId" clId="{5A25DCE7-8D1C-4932-B291-B1E159489BE5}" dt="2021-01-13T02:37:03.042" v="135"/>
          <ac:spMkLst>
            <pc:docMk/>
            <pc:sldMk cId="3744797311" sldId="1221"/>
            <ac:spMk id="2" creationId="{AEBC8780-8C30-4F5B-B401-A16BE882DE1A}"/>
          </ac:spMkLst>
        </pc:spChg>
        <pc:spChg chg="del mod">
          <ac:chgData name="Alex Hegedus" userId="883d80e32686ee2b" providerId="LiveId" clId="{5A25DCE7-8D1C-4932-B291-B1E159489BE5}" dt="2021-01-13T03:30:23.131" v="463" actId="478"/>
          <ac:spMkLst>
            <pc:docMk/>
            <pc:sldMk cId="3744797311" sldId="1221"/>
            <ac:spMk id="3" creationId="{DE13F7B4-5358-45EE-9240-9DBCC40807C5}"/>
          </ac:spMkLst>
        </pc:spChg>
      </pc:sldChg>
      <pc:sldChg chg="add">
        <pc:chgData name="Alex Hegedus" userId="883d80e32686ee2b" providerId="LiveId" clId="{5A25DCE7-8D1C-4932-B291-B1E159489BE5}" dt="2021-01-13T02:50:50.760" v="174"/>
        <pc:sldMkLst>
          <pc:docMk/>
          <pc:sldMk cId="3652299291" sldId="1222"/>
        </pc:sldMkLst>
      </pc:sldChg>
      <pc:sldChg chg="addSp delSp modSp add mod">
        <pc:chgData name="Alex Hegedus" userId="883d80e32686ee2b" providerId="LiveId" clId="{5A25DCE7-8D1C-4932-B291-B1E159489BE5}" dt="2021-01-13T06:35:43.485" v="837" actId="1076"/>
        <pc:sldMkLst>
          <pc:docMk/>
          <pc:sldMk cId="3124799182" sldId="1223"/>
        </pc:sldMkLst>
        <pc:picChg chg="add del mod">
          <ac:chgData name="Alex Hegedus" userId="883d80e32686ee2b" providerId="LiveId" clId="{5A25DCE7-8D1C-4932-B291-B1E159489BE5}" dt="2021-01-13T06:34:54.487" v="824"/>
          <ac:picMkLst>
            <pc:docMk/>
            <pc:sldMk cId="3124799182" sldId="1223"/>
            <ac:picMk id="4" creationId="{78CB0B37-FF07-402D-B9B9-E9775FA053D7}"/>
          </ac:picMkLst>
        </pc:picChg>
        <pc:picChg chg="add mod modCrop">
          <ac:chgData name="Alex Hegedus" userId="883d80e32686ee2b" providerId="LiveId" clId="{5A25DCE7-8D1C-4932-B291-B1E159489BE5}" dt="2021-01-13T06:35:41.109" v="836" actId="14100"/>
          <ac:picMkLst>
            <pc:docMk/>
            <pc:sldMk cId="3124799182" sldId="1223"/>
            <ac:picMk id="6" creationId="{313C1394-92DE-4BBA-9CF6-15E391669B99}"/>
          </ac:picMkLst>
        </pc:picChg>
        <pc:picChg chg="mod">
          <ac:chgData name="Alex Hegedus" userId="883d80e32686ee2b" providerId="LiveId" clId="{5A25DCE7-8D1C-4932-B291-B1E159489BE5}" dt="2021-01-13T06:35:43.485" v="837" actId="1076"/>
          <ac:picMkLst>
            <pc:docMk/>
            <pc:sldMk cId="3124799182" sldId="1223"/>
            <ac:picMk id="2050" creationId="{00000000-0000-0000-0000-000000000000}"/>
          </ac:picMkLst>
        </pc:picChg>
      </pc:sldChg>
      <pc:sldChg chg="add">
        <pc:chgData name="Alex Hegedus" userId="883d80e32686ee2b" providerId="LiveId" clId="{5A25DCE7-8D1C-4932-B291-B1E159489BE5}" dt="2021-01-13T02:50:50.760" v="174"/>
        <pc:sldMkLst>
          <pc:docMk/>
          <pc:sldMk cId="1845855216" sldId="1224"/>
        </pc:sldMkLst>
      </pc:sldChg>
      <pc:sldChg chg="add">
        <pc:chgData name="Alex Hegedus" userId="883d80e32686ee2b" providerId="LiveId" clId="{5A25DCE7-8D1C-4932-B291-B1E159489BE5}" dt="2021-01-13T02:50:50.760" v="174"/>
        <pc:sldMkLst>
          <pc:docMk/>
          <pc:sldMk cId="3751302614" sldId="1231"/>
        </pc:sldMkLst>
      </pc:sldChg>
      <pc:sldChg chg="modSp add del mod ord">
        <pc:chgData name="Alex Hegedus" userId="883d80e32686ee2b" providerId="LiveId" clId="{5A25DCE7-8D1C-4932-B291-B1E159489BE5}" dt="2021-01-13T04:46:23.039" v="671" actId="2696"/>
        <pc:sldMkLst>
          <pc:docMk/>
          <pc:sldMk cId="2866251982" sldId="1250"/>
        </pc:sldMkLst>
        <pc:spChg chg="mod">
          <ac:chgData name="Alex Hegedus" userId="883d80e32686ee2b" providerId="LiveId" clId="{5A25DCE7-8D1C-4932-B291-B1E159489BE5}" dt="2021-01-13T04:24:48.793" v="613" actId="1076"/>
          <ac:spMkLst>
            <pc:docMk/>
            <pc:sldMk cId="2866251982" sldId="1250"/>
            <ac:spMk id="12" creationId="{7F4703B0-AA74-4ECC-BF25-FAA8BEFECC69}"/>
          </ac:spMkLst>
        </pc:spChg>
        <pc:spChg chg="mod">
          <ac:chgData name="Alex Hegedus" userId="883d80e32686ee2b" providerId="LiveId" clId="{5A25DCE7-8D1C-4932-B291-B1E159489BE5}" dt="2021-01-13T04:25:28.559" v="623" actId="1076"/>
          <ac:spMkLst>
            <pc:docMk/>
            <pc:sldMk cId="2866251982" sldId="1250"/>
            <ac:spMk id="14" creationId="{707E6D77-6664-4BBE-A3F1-09D32D29E8EA}"/>
          </ac:spMkLst>
        </pc:spChg>
        <pc:spChg chg="mod">
          <ac:chgData name="Alex Hegedus" userId="883d80e32686ee2b" providerId="LiveId" clId="{5A25DCE7-8D1C-4932-B291-B1E159489BE5}" dt="2021-01-13T04:25:13.830" v="619" actId="1076"/>
          <ac:spMkLst>
            <pc:docMk/>
            <pc:sldMk cId="2866251982" sldId="1250"/>
            <ac:spMk id="15" creationId="{36ACB041-7ABD-4714-B07E-DCE795B337F6}"/>
          </ac:spMkLst>
        </pc:spChg>
        <pc:picChg chg="mod">
          <ac:chgData name="Alex Hegedus" userId="883d80e32686ee2b" providerId="LiveId" clId="{5A25DCE7-8D1C-4932-B291-B1E159489BE5}" dt="2021-01-13T04:25:55.680" v="624" actId="1036"/>
          <ac:picMkLst>
            <pc:docMk/>
            <pc:sldMk cId="2866251982" sldId="1250"/>
            <ac:picMk id="13" creationId="{F085B1AA-C2C1-4363-ACB9-BA6CD88DA203}"/>
          </ac:picMkLst>
        </pc:picChg>
      </pc:sldChg>
      <pc:sldChg chg="modSp add mod">
        <pc:chgData name="Alex Hegedus" userId="883d80e32686ee2b" providerId="LiveId" clId="{5A25DCE7-8D1C-4932-B291-B1E159489BE5}" dt="2021-01-13T04:49:47.549" v="681" actId="20577"/>
        <pc:sldMkLst>
          <pc:docMk/>
          <pc:sldMk cId="3345179015" sldId="1250"/>
        </pc:sldMkLst>
        <pc:spChg chg="mod">
          <ac:chgData name="Alex Hegedus" userId="883d80e32686ee2b" providerId="LiveId" clId="{5A25DCE7-8D1C-4932-B291-B1E159489BE5}" dt="2021-01-13T04:49:47.549" v="681" actId="20577"/>
          <ac:spMkLst>
            <pc:docMk/>
            <pc:sldMk cId="3345179015" sldId="1250"/>
            <ac:spMk id="2" creationId="{A3284F55-DE39-4399-BACC-C49770787513}"/>
          </ac:spMkLst>
        </pc:spChg>
      </pc:sldChg>
      <pc:sldChg chg="add del">
        <pc:chgData name="Alex Hegedus" userId="883d80e32686ee2b" providerId="LiveId" clId="{5A25DCE7-8D1C-4932-B291-B1E159489BE5}" dt="2021-01-13T04:02:18.383" v="576" actId="2696"/>
        <pc:sldMkLst>
          <pc:docMk/>
          <pc:sldMk cId="459577075" sldId="1253"/>
        </pc:sldMkLst>
      </pc:sldChg>
      <pc:sldChg chg="modSp add del mod">
        <pc:chgData name="Alex Hegedus" userId="883d80e32686ee2b" providerId="LiveId" clId="{5A25DCE7-8D1C-4932-B291-B1E159489BE5}" dt="2021-01-13T04:45:56.021" v="670" actId="47"/>
        <pc:sldMkLst>
          <pc:docMk/>
          <pc:sldMk cId="3000549563" sldId="1253"/>
        </pc:sldMkLst>
        <pc:spChg chg="mod">
          <ac:chgData name="Alex Hegedus" userId="883d80e32686ee2b" providerId="LiveId" clId="{5A25DCE7-8D1C-4932-B291-B1E159489BE5}" dt="2021-01-13T04:02:52.589" v="586" actId="20577"/>
          <ac:spMkLst>
            <pc:docMk/>
            <pc:sldMk cId="3000549563" sldId="1253"/>
            <ac:spMk id="2" creationId="{684A6E4C-720C-4186-9188-DF387780657B}"/>
          </ac:spMkLst>
        </pc:spChg>
      </pc:sldChg>
      <pc:sldChg chg="addSp modSp add mod">
        <pc:chgData name="Alex Hegedus" userId="883d80e32686ee2b" providerId="LiveId" clId="{5A25DCE7-8D1C-4932-B291-B1E159489BE5}" dt="2021-01-13T03:24:05.416" v="409" actId="1076"/>
        <pc:sldMkLst>
          <pc:docMk/>
          <pc:sldMk cId="4169216565" sldId="1255"/>
        </pc:sldMkLst>
        <pc:spChg chg="mod">
          <ac:chgData name="Alex Hegedus" userId="883d80e32686ee2b" providerId="LiveId" clId="{5A25DCE7-8D1C-4932-B291-B1E159489BE5}" dt="2021-01-13T03:24:05.416" v="409" actId="1076"/>
          <ac:spMkLst>
            <pc:docMk/>
            <pc:sldMk cId="4169216565" sldId="1255"/>
            <ac:spMk id="2" creationId="{E9290DE9-A32F-4AE4-A822-5938B0950EE9}"/>
          </ac:spMkLst>
        </pc:spChg>
        <pc:spChg chg="add mod">
          <ac:chgData name="Alex Hegedus" userId="883d80e32686ee2b" providerId="LiveId" clId="{5A25DCE7-8D1C-4932-B291-B1E159489BE5}" dt="2021-01-13T03:22:56.933" v="390" actId="1076"/>
          <ac:spMkLst>
            <pc:docMk/>
            <pc:sldMk cId="4169216565" sldId="1255"/>
            <ac:spMk id="3" creationId="{61974EF6-7FA6-4D33-AA62-5FBE2623A405}"/>
          </ac:spMkLst>
        </pc:spChg>
        <pc:spChg chg="add mod">
          <ac:chgData name="Alex Hegedus" userId="883d80e32686ee2b" providerId="LiveId" clId="{5A25DCE7-8D1C-4932-B291-B1E159489BE5}" dt="2021-01-13T03:23:03.528" v="391" actId="164"/>
          <ac:spMkLst>
            <pc:docMk/>
            <pc:sldMk cId="4169216565" sldId="1255"/>
            <ac:spMk id="5" creationId="{0AD37D73-194A-4597-86F6-AFB90A5626E5}"/>
          </ac:spMkLst>
        </pc:spChg>
        <pc:grpChg chg="add mod">
          <ac:chgData name="Alex Hegedus" userId="883d80e32686ee2b" providerId="LiveId" clId="{5A25DCE7-8D1C-4932-B291-B1E159489BE5}" dt="2021-01-13T03:23:03.528" v="391" actId="164"/>
          <ac:grpSpMkLst>
            <pc:docMk/>
            <pc:sldMk cId="4169216565" sldId="1255"/>
            <ac:grpSpMk id="4" creationId="{3A5EC007-8C61-4A93-B5F4-88055307C7CD}"/>
          </ac:grpSpMkLst>
        </pc:grpChg>
        <pc:grpChg chg="add mod">
          <ac:chgData name="Alex Hegedus" userId="883d80e32686ee2b" providerId="LiveId" clId="{5A25DCE7-8D1C-4932-B291-B1E159489BE5}" dt="2021-01-13T03:24:01.140" v="408" actId="1076"/>
          <ac:grpSpMkLst>
            <pc:docMk/>
            <pc:sldMk cId="4169216565" sldId="1255"/>
            <ac:grpSpMk id="7" creationId="{4363F842-7F0B-49AC-A26A-B157509C5218}"/>
          </ac:grpSpMkLst>
        </pc:grpChg>
        <pc:picChg chg="mod">
          <ac:chgData name="Alex Hegedus" userId="883d80e32686ee2b" providerId="LiveId" clId="{5A25DCE7-8D1C-4932-B291-B1E159489BE5}" dt="2021-01-13T03:22:16.930" v="362" actId="164"/>
          <ac:picMkLst>
            <pc:docMk/>
            <pc:sldMk cId="4169216565" sldId="1255"/>
            <ac:picMk id="6" creationId="{34CE8B61-A07D-4A09-B57D-4D7CED7E6799}"/>
          </ac:picMkLst>
        </pc:picChg>
        <pc:picChg chg="mod">
          <ac:chgData name="Alex Hegedus" userId="883d80e32686ee2b" providerId="LiveId" clId="{5A25DCE7-8D1C-4932-B291-B1E159489BE5}" dt="2021-01-13T03:23:48.124" v="401" actId="1076"/>
          <ac:picMkLst>
            <pc:docMk/>
            <pc:sldMk cId="4169216565" sldId="1255"/>
            <ac:picMk id="8" creationId="{C0C91D9C-2918-4786-B7BF-A5ACAB066170}"/>
          </ac:picMkLst>
        </pc:picChg>
        <pc:picChg chg="mod">
          <ac:chgData name="Alex Hegedus" userId="883d80e32686ee2b" providerId="LiveId" clId="{5A25DCE7-8D1C-4932-B291-B1E159489BE5}" dt="2021-01-13T03:23:44.944" v="399" actId="1076"/>
          <ac:picMkLst>
            <pc:docMk/>
            <pc:sldMk cId="4169216565" sldId="1255"/>
            <ac:picMk id="10" creationId="{4E9D4F1C-C361-4D9F-9B01-7B88C23C01E0}"/>
          </ac:picMkLst>
        </pc:picChg>
      </pc:sldChg>
      <pc:sldChg chg="modSp add mod">
        <pc:chgData name="Alex Hegedus" userId="883d80e32686ee2b" providerId="LiveId" clId="{5A25DCE7-8D1C-4932-B291-B1E159489BE5}" dt="2021-01-13T03:28:20.045" v="458" actId="1035"/>
        <pc:sldMkLst>
          <pc:docMk/>
          <pc:sldMk cId="1259112792" sldId="1256"/>
        </pc:sldMkLst>
        <pc:picChg chg="mod">
          <ac:chgData name="Alex Hegedus" userId="883d80e32686ee2b" providerId="LiveId" clId="{5A25DCE7-8D1C-4932-B291-B1E159489BE5}" dt="2021-01-13T03:28:20.045" v="458" actId="1035"/>
          <ac:picMkLst>
            <pc:docMk/>
            <pc:sldMk cId="1259112792" sldId="1256"/>
            <ac:picMk id="6" creationId="{80A5C952-97E0-4E1D-BD75-36F454F53FCF}"/>
          </ac:picMkLst>
        </pc:picChg>
      </pc:sldChg>
      <pc:sldChg chg="delSp modSp add mod">
        <pc:chgData name="Alex Hegedus" userId="883d80e32686ee2b" providerId="LiveId" clId="{5A25DCE7-8D1C-4932-B291-B1E159489BE5}" dt="2021-01-13T03:28:29.632" v="460" actId="1037"/>
        <pc:sldMkLst>
          <pc:docMk/>
          <pc:sldMk cId="252184882" sldId="1257"/>
        </pc:sldMkLst>
        <pc:spChg chg="del">
          <ac:chgData name="Alex Hegedus" userId="883d80e32686ee2b" providerId="LiveId" clId="{5A25DCE7-8D1C-4932-B291-B1E159489BE5}" dt="2021-01-13T03:27:35.027" v="441" actId="478"/>
          <ac:spMkLst>
            <pc:docMk/>
            <pc:sldMk cId="252184882" sldId="1257"/>
            <ac:spMk id="2" creationId="{2FE21B3E-8419-4950-AA21-CED616536FFD}"/>
          </ac:spMkLst>
        </pc:spChg>
        <pc:picChg chg="mod modCrop">
          <ac:chgData name="Alex Hegedus" userId="883d80e32686ee2b" providerId="LiveId" clId="{5A25DCE7-8D1C-4932-B291-B1E159489BE5}" dt="2021-01-13T03:28:29.632" v="460" actId="1037"/>
          <ac:picMkLst>
            <pc:docMk/>
            <pc:sldMk cId="252184882" sldId="1257"/>
            <ac:picMk id="4" creationId="{63AEBF68-237A-415F-BFC5-23D75EC6170F}"/>
          </ac:picMkLst>
        </pc:picChg>
      </pc:sldChg>
      <pc:sldChg chg="add">
        <pc:chgData name="Alex Hegedus" userId="883d80e32686ee2b" providerId="LiveId" clId="{5A25DCE7-8D1C-4932-B291-B1E159489BE5}" dt="2021-01-13T03:50:51.684" v="572"/>
        <pc:sldMkLst>
          <pc:docMk/>
          <pc:sldMk cId="441602625" sldId="1258"/>
        </pc:sldMkLst>
      </pc:sldChg>
      <pc:sldChg chg="add del">
        <pc:chgData name="Alex Hegedus" userId="883d80e32686ee2b" providerId="LiveId" clId="{5A25DCE7-8D1C-4932-B291-B1E159489BE5}" dt="2021-01-13T04:43:53.473" v="661" actId="47"/>
        <pc:sldMkLst>
          <pc:docMk/>
          <pc:sldMk cId="742497269" sldId="1259"/>
        </pc:sldMkLst>
      </pc:sldChg>
      <pc:sldChg chg="addSp modSp new del mod">
        <pc:chgData name="Alex Hegedus" userId="883d80e32686ee2b" providerId="LiveId" clId="{5A25DCE7-8D1C-4932-B291-B1E159489BE5}" dt="2021-01-13T04:34:04.789" v="629" actId="2696"/>
        <pc:sldMkLst>
          <pc:docMk/>
          <pc:sldMk cId="2520455548" sldId="1259"/>
        </pc:sldMkLst>
        <pc:spChg chg="mod">
          <ac:chgData name="Alex Hegedus" userId="883d80e32686ee2b" providerId="LiveId" clId="{5A25DCE7-8D1C-4932-B291-B1E159489BE5}" dt="2021-01-13T03:54:13.071" v="575" actId="27636"/>
          <ac:spMkLst>
            <pc:docMk/>
            <pc:sldMk cId="2520455548" sldId="1259"/>
            <ac:spMk id="2" creationId="{07DCB8B7-8C9A-408E-B2CC-8DD2066AF848}"/>
          </ac:spMkLst>
        </pc:spChg>
        <pc:picChg chg="add mod">
          <ac:chgData name="Alex Hegedus" userId="883d80e32686ee2b" providerId="LiveId" clId="{5A25DCE7-8D1C-4932-B291-B1E159489BE5}" dt="2021-01-13T04:04:49.656" v="589" actId="1035"/>
          <ac:picMkLst>
            <pc:docMk/>
            <pc:sldMk cId="2520455548" sldId="1259"/>
            <ac:picMk id="4" creationId="{D7A316EE-EAF7-4344-B835-9A15800741D1}"/>
          </ac:picMkLst>
        </pc:picChg>
      </pc:sldChg>
      <pc:sldChg chg="add del">
        <pc:chgData name="Alex Hegedus" userId="883d80e32686ee2b" providerId="LiveId" clId="{5A25DCE7-8D1C-4932-B291-B1E159489BE5}" dt="2021-01-13T04:34:04.789" v="629" actId="2696"/>
        <pc:sldMkLst>
          <pc:docMk/>
          <pc:sldMk cId="1847469588" sldId="1260"/>
        </pc:sldMkLst>
      </pc:sldChg>
      <pc:sldChg chg="addSp delSp modSp add del mod">
        <pc:chgData name="Alex Hegedus" userId="883d80e32686ee2b" providerId="LiveId" clId="{5A25DCE7-8D1C-4932-B291-B1E159489BE5}" dt="2021-01-13T04:51:36.675" v="704" actId="47"/>
        <pc:sldMkLst>
          <pc:docMk/>
          <pc:sldMk cId="2496739942" sldId="1260"/>
        </pc:sldMkLst>
        <pc:grpChg chg="add mod">
          <ac:chgData name="Alex Hegedus" userId="883d80e32686ee2b" providerId="LiveId" clId="{5A25DCE7-8D1C-4932-B291-B1E159489BE5}" dt="2021-01-13T04:42:29.257" v="654" actId="1076"/>
          <ac:grpSpMkLst>
            <pc:docMk/>
            <pc:sldMk cId="2496739942" sldId="1260"/>
            <ac:grpSpMk id="11" creationId="{C5ADD5A6-3E1D-429A-A335-4561BBBD81AC}"/>
          </ac:grpSpMkLst>
        </pc:grpChg>
        <pc:picChg chg="del">
          <ac:chgData name="Alex Hegedus" userId="883d80e32686ee2b" providerId="LiveId" clId="{5A25DCE7-8D1C-4932-B291-B1E159489BE5}" dt="2021-01-13T04:41:56.120" v="639" actId="478"/>
          <ac:picMkLst>
            <pc:docMk/>
            <pc:sldMk cId="2496739942" sldId="1260"/>
            <ac:picMk id="3" creationId="{3D8BA4D3-774A-495B-8ED4-9CC9A5AD820F}"/>
          </ac:picMkLst>
        </pc:picChg>
        <pc:picChg chg="mod">
          <ac:chgData name="Alex Hegedus" userId="883d80e32686ee2b" providerId="LiveId" clId="{5A25DCE7-8D1C-4932-B291-B1E159489BE5}" dt="2021-01-13T04:41:52.915" v="638" actId="164"/>
          <ac:picMkLst>
            <pc:docMk/>
            <pc:sldMk cId="2496739942" sldId="1260"/>
            <ac:picMk id="4" creationId="{C13DC3A2-C675-4431-9830-795091A8D3B7}"/>
          </ac:picMkLst>
        </pc:picChg>
        <pc:picChg chg="mod">
          <ac:chgData name="Alex Hegedus" userId="883d80e32686ee2b" providerId="LiveId" clId="{5A25DCE7-8D1C-4932-B291-B1E159489BE5}" dt="2021-01-13T04:42:26.305" v="653" actId="1076"/>
          <ac:picMkLst>
            <pc:docMk/>
            <pc:sldMk cId="2496739942" sldId="1260"/>
            <ac:picMk id="5" creationId="{DB54E671-09A6-468D-BE54-492BCE9B56EC}"/>
          </ac:picMkLst>
        </pc:picChg>
        <pc:picChg chg="mod">
          <ac:chgData name="Alex Hegedus" userId="883d80e32686ee2b" providerId="LiveId" clId="{5A25DCE7-8D1C-4932-B291-B1E159489BE5}" dt="2021-01-13T04:42:23.648" v="652" actId="1076"/>
          <ac:picMkLst>
            <pc:docMk/>
            <pc:sldMk cId="2496739942" sldId="1260"/>
            <ac:picMk id="6" creationId="{E30387D5-30B4-45B7-9751-3A442F5E5537}"/>
          </ac:picMkLst>
        </pc:picChg>
        <pc:picChg chg="add mod">
          <ac:chgData name="Alex Hegedus" userId="883d80e32686ee2b" providerId="LiveId" clId="{5A25DCE7-8D1C-4932-B291-B1E159489BE5}" dt="2021-01-13T04:42:18.108" v="650" actId="1076"/>
          <ac:picMkLst>
            <pc:docMk/>
            <pc:sldMk cId="2496739942" sldId="1260"/>
            <ac:picMk id="8" creationId="{6CC66A82-CA2A-4E96-89A5-3EEA910E43B0}"/>
          </ac:picMkLst>
        </pc:picChg>
        <pc:picChg chg="add mod">
          <ac:chgData name="Alex Hegedus" userId="883d80e32686ee2b" providerId="LiveId" clId="{5A25DCE7-8D1C-4932-B291-B1E159489BE5}" dt="2021-01-13T04:41:52.915" v="638" actId="164"/>
          <ac:picMkLst>
            <pc:docMk/>
            <pc:sldMk cId="2496739942" sldId="1260"/>
            <ac:picMk id="10" creationId="{16FA77C0-40F5-4A7A-A3A5-5ED987C6DAAE}"/>
          </ac:picMkLst>
        </pc:picChg>
        <pc:picChg chg="add del mod">
          <ac:chgData name="Alex Hegedus" userId="883d80e32686ee2b" providerId="LiveId" clId="{5A25DCE7-8D1C-4932-B291-B1E159489BE5}" dt="2021-01-13T04:43:43.604" v="659" actId="478"/>
          <ac:picMkLst>
            <pc:docMk/>
            <pc:sldMk cId="2496739942" sldId="1260"/>
            <ac:picMk id="12" creationId="{00C94DEA-265B-45B4-8FB9-1F30DBF82D8A}"/>
          </ac:picMkLst>
        </pc:picChg>
      </pc:sldChg>
      <pc:sldChg chg="add">
        <pc:chgData name="Alex Hegedus" userId="883d80e32686ee2b" providerId="LiveId" clId="{5A25DCE7-8D1C-4932-B291-B1E159489BE5}" dt="2021-01-13T04:44:28.848" v="662"/>
        <pc:sldMkLst>
          <pc:docMk/>
          <pc:sldMk cId="2928804672" sldId="1261"/>
        </pc:sldMkLst>
      </pc:sldChg>
      <pc:sldChg chg="add">
        <pc:chgData name="Alex Hegedus" userId="883d80e32686ee2b" providerId="LiveId" clId="{5A25DCE7-8D1C-4932-B291-B1E159489BE5}" dt="2021-01-13T04:44:28.848" v="662"/>
        <pc:sldMkLst>
          <pc:docMk/>
          <pc:sldMk cId="514387876" sldId="1262"/>
        </pc:sldMkLst>
      </pc:sldChg>
      <pc:sldChg chg="add">
        <pc:chgData name="Alex Hegedus" userId="883d80e32686ee2b" providerId="LiveId" clId="{5A25DCE7-8D1C-4932-B291-B1E159489BE5}" dt="2021-01-13T04:44:28.848" v="662"/>
        <pc:sldMkLst>
          <pc:docMk/>
          <pc:sldMk cId="3639346945" sldId="1263"/>
        </pc:sldMkLst>
      </pc:sldChg>
      <pc:sldChg chg="add">
        <pc:chgData name="Alex Hegedus" userId="883d80e32686ee2b" providerId="LiveId" clId="{5A25DCE7-8D1C-4932-B291-B1E159489BE5}" dt="2021-01-13T04:44:28.848" v="662"/>
        <pc:sldMkLst>
          <pc:docMk/>
          <pc:sldMk cId="1368201155" sldId="1264"/>
        </pc:sldMkLst>
      </pc:sldChg>
      <pc:sldChg chg="add">
        <pc:chgData name="Alex Hegedus" userId="883d80e32686ee2b" providerId="LiveId" clId="{5A25DCE7-8D1C-4932-B291-B1E159489BE5}" dt="2021-01-13T04:44:28.848" v="662"/>
        <pc:sldMkLst>
          <pc:docMk/>
          <pc:sldMk cId="3187499112" sldId="1265"/>
        </pc:sldMkLst>
      </pc:sldChg>
      <pc:sldChg chg="add">
        <pc:chgData name="Alex Hegedus" userId="883d80e32686ee2b" providerId="LiveId" clId="{5A25DCE7-8D1C-4932-B291-B1E159489BE5}" dt="2021-01-13T04:44:28.848" v="662"/>
        <pc:sldMkLst>
          <pc:docMk/>
          <pc:sldMk cId="4087953139" sldId="1266"/>
        </pc:sldMkLst>
      </pc:sldChg>
      <pc:sldMasterChg chg="modSldLayout">
        <pc:chgData name="Alex Hegedus" userId="883d80e32686ee2b" providerId="LiveId" clId="{5A25DCE7-8D1C-4932-B291-B1E159489BE5}" dt="2021-01-12T22:09:47.894" v="134"/>
        <pc:sldMasterMkLst>
          <pc:docMk/>
          <pc:sldMasterMk cId="2975687651" sldId="2147483668"/>
        </pc:sldMasterMkLst>
        <pc:sldLayoutChg chg="addSp delSp">
          <pc:chgData name="Alex Hegedus" userId="883d80e32686ee2b" providerId="LiveId" clId="{5A25DCE7-8D1C-4932-B291-B1E159489BE5}" dt="2021-01-12T22:09:47.894" v="134"/>
          <pc:sldLayoutMkLst>
            <pc:docMk/>
            <pc:sldMasterMk cId="2975687651" sldId="2147483668"/>
            <pc:sldLayoutMk cId="1585402753" sldId="2147483686"/>
          </pc:sldLayoutMkLst>
          <pc:picChg chg="add del">
            <ac:chgData name="Alex Hegedus" userId="883d80e32686ee2b" providerId="LiveId" clId="{5A25DCE7-8D1C-4932-B291-B1E159489BE5}" dt="2021-01-12T22:09:47.894" v="134"/>
            <ac:picMkLst>
              <pc:docMk/>
              <pc:sldMasterMk cId="2975687651" sldId="2147483668"/>
              <pc:sldLayoutMk cId="1585402753" sldId="2147483686"/>
              <ac:picMk id="2" creationId="{00000000-0000-0000-0000-000000000000}"/>
            </ac:picMkLst>
          </pc:picChg>
          <pc:picChg chg="add del">
            <ac:chgData name="Alex Hegedus" userId="883d80e32686ee2b" providerId="LiveId" clId="{5A25DCE7-8D1C-4932-B291-B1E159489BE5}" dt="2021-01-12T22:09:47.894" v="134"/>
            <ac:picMkLst>
              <pc:docMk/>
              <pc:sldMasterMk cId="2975687651" sldId="2147483668"/>
              <pc:sldLayoutMk cId="1585402753" sldId="2147483686"/>
              <ac:picMk id="13" creationId="{DF4A897E-7042-954D-ACEA-DD97480BDFE3}"/>
            </ac:picMkLst>
          </pc:picChg>
        </pc:sldLayoutChg>
      </pc:sldMasterChg>
      <pc:sldMasterChg chg="modSldLayout">
        <pc:chgData name="Alex Hegedus" userId="883d80e32686ee2b" providerId="LiveId" clId="{5A25DCE7-8D1C-4932-B291-B1E159489BE5}" dt="2021-01-13T02:37:03.042" v="135"/>
        <pc:sldMasterMkLst>
          <pc:docMk/>
          <pc:sldMasterMk cId="3477588354" sldId="2147483668"/>
        </pc:sldMasterMkLst>
        <pc:sldLayoutChg chg="delSp">
          <pc:chgData name="Alex Hegedus" userId="883d80e32686ee2b" providerId="LiveId" clId="{5A25DCE7-8D1C-4932-B291-B1E159489BE5}" dt="2021-01-13T02:37:03.042" v="135"/>
          <pc:sldLayoutMkLst>
            <pc:docMk/>
            <pc:sldMasterMk cId="3477588354" sldId="2147483668"/>
            <pc:sldLayoutMk cId="676861496" sldId="2147483686"/>
          </pc:sldLayoutMkLst>
          <pc:picChg chg="del">
            <ac:chgData name="Alex Hegedus" userId="883d80e32686ee2b" providerId="LiveId" clId="{5A25DCE7-8D1C-4932-B291-B1E159489BE5}" dt="2021-01-13T02:37:03.042" v="135"/>
            <ac:picMkLst>
              <pc:docMk/>
              <pc:sldMasterMk cId="3477588354" sldId="2147483668"/>
              <pc:sldLayoutMk cId="676861496" sldId="2147483686"/>
              <ac:picMk id="2" creationId="{00000000-0000-0000-0000-000000000000}"/>
            </ac:picMkLst>
          </pc:picChg>
          <pc:picChg chg="del">
            <ac:chgData name="Alex Hegedus" userId="883d80e32686ee2b" providerId="LiveId" clId="{5A25DCE7-8D1C-4932-B291-B1E159489BE5}" dt="2021-01-13T02:37:03.042" v="135"/>
            <ac:picMkLst>
              <pc:docMk/>
              <pc:sldMasterMk cId="3477588354" sldId="2147483668"/>
              <pc:sldLayoutMk cId="676861496" sldId="2147483686"/>
              <ac:picMk id="13" creationId="{DF4A897E-7042-954D-ACEA-DD97480BDFE3}"/>
            </ac:picMkLst>
          </pc:picChg>
        </pc:sldLayoutChg>
      </pc:sldMasterChg>
    </pc:docChg>
  </pc:docChgLst>
  <pc:docChgLst>
    <pc:chgData name="Alex Hegedus" userId="883d80e32686ee2b" providerId="LiveId" clId="{FCAEA9F1-D18A-488E-BD31-51C20FD380F0}"/>
    <pc:docChg chg="undo redo custSel addSld delSld modSld sldOrd modMainMaster">
      <pc:chgData name="Alex Hegedus" userId="883d80e32686ee2b" providerId="LiveId" clId="{FCAEA9F1-D18A-488E-BD31-51C20FD380F0}" dt="2021-04-15T14:11:22.580" v="8467" actId="20577"/>
      <pc:docMkLst>
        <pc:docMk/>
      </pc:docMkLst>
      <pc:sldChg chg="addSp modSp add mod">
        <pc:chgData name="Alex Hegedus" userId="883d80e32686ee2b" providerId="LiveId" clId="{FCAEA9F1-D18A-488E-BD31-51C20FD380F0}" dt="2021-03-15T17:15:54.095" v="3534"/>
        <pc:sldMkLst>
          <pc:docMk/>
          <pc:sldMk cId="1416351" sldId="256"/>
        </pc:sldMkLst>
        <pc:spChg chg="mod">
          <ac:chgData name="Alex Hegedus" userId="883d80e32686ee2b" providerId="LiveId" clId="{FCAEA9F1-D18A-488E-BD31-51C20FD380F0}" dt="2021-03-15T17:15:01.987" v="3522" actId="1076"/>
          <ac:spMkLst>
            <pc:docMk/>
            <pc:sldMk cId="1416351" sldId="256"/>
            <ac:spMk id="11" creationId="{00000000-0000-0000-0000-000000000000}"/>
          </ac:spMkLst>
        </pc:spChg>
        <pc:spChg chg="mod">
          <ac:chgData name="Alex Hegedus" userId="883d80e32686ee2b" providerId="LiveId" clId="{FCAEA9F1-D18A-488E-BD31-51C20FD380F0}" dt="2021-03-15T17:15:21.237" v="3528" actId="14100"/>
          <ac:spMkLst>
            <pc:docMk/>
            <pc:sldMk cId="1416351" sldId="256"/>
            <ac:spMk id="65" creationId="{00000000-0000-0000-0000-000000000000}"/>
          </ac:spMkLst>
        </pc:spChg>
        <pc:spChg chg="mod">
          <ac:chgData name="Alex Hegedus" userId="883d80e32686ee2b" providerId="LiveId" clId="{FCAEA9F1-D18A-488E-BD31-51C20FD380F0}" dt="2021-03-15T17:15:24.552" v="3529" actId="14100"/>
          <ac:spMkLst>
            <pc:docMk/>
            <pc:sldMk cId="1416351" sldId="256"/>
            <ac:spMk id="66" creationId="{00000000-0000-0000-0000-000000000000}"/>
          </ac:spMkLst>
        </pc:spChg>
        <pc:spChg chg="add mod">
          <ac:chgData name="Alex Hegedus" userId="883d80e32686ee2b" providerId="LiveId" clId="{FCAEA9F1-D18A-488E-BD31-51C20FD380F0}" dt="2021-03-15T17:15:54.095" v="3534"/>
          <ac:spMkLst>
            <pc:docMk/>
            <pc:sldMk cId="1416351" sldId="256"/>
            <ac:spMk id="70" creationId="{7045898F-D467-46D4-8B6D-21BCD77F3B2F}"/>
          </ac:spMkLst>
        </pc:spChg>
        <pc:spChg chg="mod">
          <ac:chgData name="Alex Hegedus" userId="883d80e32686ee2b" providerId="LiveId" clId="{FCAEA9F1-D18A-488E-BD31-51C20FD380F0}" dt="2021-03-15T17:15:27.214" v="3530" actId="14100"/>
          <ac:spMkLst>
            <pc:docMk/>
            <pc:sldMk cId="1416351" sldId="256"/>
            <ac:spMk id="73" creationId="{00000000-0000-0000-0000-000000000000}"/>
          </ac:spMkLst>
        </pc:spChg>
        <pc:spChg chg="mod">
          <ac:chgData name="Alex Hegedus" userId="883d80e32686ee2b" providerId="LiveId" clId="{FCAEA9F1-D18A-488E-BD31-51C20FD380F0}" dt="2021-03-15T17:15:38.974" v="3531" actId="207"/>
          <ac:spMkLst>
            <pc:docMk/>
            <pc:sldMk cId="1416351" sldId="256"/>
            <ac:spMk id="93" creationId="{00000000-0000-0000-0000-000000000000}"/>
          </ac:spMkLst>
        </pc:spChg>
        <pc:grpChg chg="mod">
          <ac:chgData name="Alex Hegedus" userId="883d80e32686ee2b" providerId="LiveId" clId="{FCAEA9F1-D18A-488E-BD31-51C20FD380F0}" dt="2021-03-15T17:15:01.987" v="3522" actId="1076"/>
          <ac:grpSpMkLst>
            <pc:docMk/>
            <pc:sldMk cId="1416351" sldId="256"/>
            <ac:grpSpMk id="98" creationId="{00000000-0000-0000-0000-000000000000}"/>
          </ac:grpSpMkLst>
        </pc:grpChg>
        <pc:cxnChg chg="mod">
          <ac:chgData name="Alex Hegedus" userId="883d80e32686ee2b" providerId="LiveId" clId="{FCAEA9F1-D18A-488E-BD31-51C20FD380F0}" dt="2021-03-15T17:15:24.552" v="3529" actId="14100"/>
          <ac:cxnSpMkLst>
            <pc:docMk/>
            <pc:sldMk cId="1416351" sldId="256"/>
            <ac:cxnSpMk id="68" creationId="{00000000-0000-0000-0000-000000000000}"/>
          </ac:cxnSpMkLst>
        </pc:cxnChg>
        <pc:cxnChg chg="mod">
          <ac:chgData name="Alex Hegedus" userId="883d80e32686ee2b" providerId="LiveId" clId="{FCAEA9F1-D18A-488E-BD31-51C20FD380F0}" dt="2021-03-15T17:15:27.214" v="3530" actId="14100"/>
          <ac:cxnSpMkLst>
            <pc:docMk/>
            <pc:sldMk cId="1416351" sldId="256"/>
            <ac:cxnSpMk id="72" creationId="{00000000-0000-0000-0000-000000000000}"/>
          </ac:cxnSpMkLst>
        </pc:cxnChg>
      </pc:sldChg>
      <pc:sldChg chg="modSp add del mod">
        <pc:chgData name="Alex Hegedus" userId="883d80e32686ee2b" providerId="LiveId" clId="{FCAEA9F1-D18A-488E-BD31-51C20FD380F0}" dt="2021-02-11T16:36:28.803" v="2526" actId="47"/>
        <pc:sldMkLst>
          <pc:docMk/>
          <pc:sldMk cId="1058603305" sldId="256"/>
        </pc:sldMkLst>
        <pc:spChg chg="mod">
          <ac:chgData name="Alex Hegedus" userId="883d80e32686ee2b" providerId="LiveId" clId="{FCAEA9F1-D18A-488E-BD31-51C20FD380F0}" dt="2021-02-11T16:09:58.733" v="1682" actId="1076"/>
          <ac:spMkLst>
            <pc:docMk/>
            <pc:sldMk cId="1058603305" sldId="256"/>
            <ac:spMk id="2" creationId="{26C80556-3949-D94D-90CB-06B5C86BFA5B}"/>
          </ac:spMkLst>
        </pc:spChg>
        <pc:spChg chg="mod">
          <ac:chgData name="Alex Hegedus" userId="883d80e32686ee2b" providerId="LiveId" clId="{FCAEA9F1-D18A-488E-BD31-51C20FD380F0}" dt="2021-02-11T16:10:23.229" v="1707" actId="1076"/>
          <ac:spMkLst>
            <pc:docMk/>
            <pc:sldMk cId="1058603305" sldId="256"/>
            <ac:spMk id="33" creationId="{79209521-2DCD-334C-9092-68D0EEEA184D}"/>
          </ac:spMkLst>
        </pc:spChg>
        <pc:spChg chg="mod">
          <ac:chgData name="Alex Hegedus" userId="883d80e32686ee2b" providerId="LiveId" clId="{FCAEA9F1-D18A-488E-BD31-51C20FD380F0}" dt="2021-02-11T16:09:55.094" v="1681" actId="1076"/>
          <ac:spMkLst>
            <pc:docMk/>
            <pc:sldMk cId="1058603305" sldId="256"/>
            <ac:spMk id="45" creationId="{5ECF3E2A-1499-4544-94AE-B618FD0857CA}"/>
          </ac:spMkLst>
        </pc:spChg>
        <pc:spChg chg="mod">
          <ac:chgData name="Alex Hegedus" userId="883d80e32686ee2b" providerId="LiveId" clId="{FCAEA9F1-D18A-488E-BD31-51C20FD380F0}" dt="2021-02-11T16:09:55.094" v="1681" actId="1076"/>
          <ac:spMkLst>
            <pc:docMk/>
            <pc:sldMk cId="1058603305" sldId="256"/>
            <ac:spMk id="77" creationId="{83473CAE-B3BF-D948-B28F-503717ABA582}"/>
          </ac:spMkLst>
        </pc:spChg>
        <pc:spChg chg="mod">
          <ac:chgData name="Alex Hegedus" userId="883d80e32686ee2b" providerId="LiveId" clId="{FCAEA9F1-D18A-488E-BD31-51C20FD380F0}" dt="2021-02-11T16:09:55.094" v="1681" actId="1076"/>
          <ac:spMkLst>
            <pc:docMk/>
            <pc:sldMk cId="1058603305" sldId="256"/>
            <ac:spMk id="79" creationId="{252BEE80-6209-BC4B-9731-23D7A0A2559D}"/>
          </ac:spMkLst>
        </pc:spChg>
        <pc:spChg chg="mod">
          <ac:chgData name="Alex Hegedus" userId="883d80e32686ee2b" providerId="LiveId" clId="{FCAEA9F1-D18A-488E-BD31-51C20FD380F0}" dt="2021-02-11T16:09:55.094" v="1681" actId="1076"/>
          <ac:spMkLst>
            <pc:docMk/>
            <pc:sldMk cId="1058603305" sldId="256"/>
            <ac:spMk id="80" creationId="{09CCDCE1-AF54-314A-8F4B-26FE15E97874}"/>
          </ac:spMkLst>
        </pc:spChg>
      </pc:sldChg>
      <pc:sldChg chg="modSp add del mod">
        <pc:chgData name="Alex Hegedus" userId="883d80e32686ee2b" providerId="LiveId" clId="{FCAEA9F1-D18A-488E-BD31-51C20FD380F0}" dt="2021-02-11T16:36:28.803" v="2526" actId="47"/>
        <pc:sldMkLst>
          <pc:docMk/>
          <pc:sldMk cId="1327357267" sldId="257"/>
        </pc:sldMkLst>
        <pc:spChg chg="mod">
          <ac:chgData name="Alex Hegedus" userId="883d80e32686ee2b" providerId="LiveId" clId="{FCAEA9F1-D18A-488E-BD31-51C20FD380F0}" dt="2021-02-11T16:11:10.301" v="1709" actId="1076"/>
          <ac:spMkLst>
            <pc:docMk/>
            <pc:sldMk cId="1327357267" sldId="257"/>
            <ac:spMk id="4" creationId="{098F5D23-C8DD-1F40-A4F1-29B1078A4641}"/>
          </ac:spMkLst>
        </pc:spChg>
        <pc:spChg chg="mod">
          <ac:chgData name="Alex Hegedus" userId="883d80e32686ee2b" providerId="LiveId" clId="{FCAEA9F1-D18A-488E-BD31-51C20FD380F0}" dt="2021-02-11T16:11:10.301" v="1709" actId="1076"/>
          <ac:spMkLst>
            <pc:docMk/>
            <pc:sldMk cId="1327357267" sldId="257"/>
            <ac:spMk id="5" creationId="{434F4B30-E806-8741-8372-AAF60B9C8361}"/>
          </ac:spMkLst>
        </pc:spChg>
        <pc:spChg chg="mod">
          <ac:chgData name="Alex Hegedus" userId="883d80e32686ee2b" providerId="LiveId" clId="{FCAEA9F1-D18A-488E-BD31-51C20FD380F0}" dt="2021-02-11T16:11:10.301" v="1709" actId="1076"/>
          <ac:spMkLst>
            <pc:docMk/>
            <pc:sldMk cId="1327357267" sldId="257"/>
            <ac:spMk id="6" creationId="{446F9849-1063-0248-9509-80C8F0D8F815}"/>
          </ac:spMkLst>
        </pc:spChg>
        <pc:spChg chg="mod">
          <ac:chgData name="Alex Hegedus" userId="883d80e32686ee2b" providerId="LiveId" clId="{FCAEA9F1-D18A-488E-BD31-51C20FD380F0}" dt="2021-02-11T16:11:10.301" v="1709" actId="1076"/>
          <ac:spMkLst>
            <pc:docMk/>
            <pc:sldMk cId="1327357267" sldId="257"/>
            <ac:spMk id="7" creationId="{D5141FAA-FB6D-E64C-B923-CE69A7EA29E5}"/>
          </ac:spMkLst>
        </pc:spChg>
        <pc:spChg chg="mod">
          <ac:chgData name="Alex Hegedus" userId="883d80e32686ee2b" providerId="LiveId" clId="{FCAEA9F1-D18A-488E-BD31-51C20FD380F0}" dt="2021-02-11T16:11:10.301" v="1709" actId="1076"/>
          <ac:spMkLst>
            <pc:docMk/>
            <pc:sldMk cId="1327357267" sldId="257"/>
            <ac:spMk id="9" creationId="{7C4BD1FA-7694-DB4C-88B5-D1D529DA6D73}"/>
          </ac:spMkLst>
        </pc:spChg>
        <pc:spChg chg="mod">
          <ac:chgData name="Alex Hegedus" userId="883d80e32686ee2b" providerId="LiveId" clId="{FCAEA9F1-D18A-488E-BD31-51C20FD380F0}" dt="2021-02-11T16:11:18.105" v="1710" actId="1076"/>
          <ac:spMkLst>
            <pc:docMk/>
            <pc:sldMk cId="1327357267" sldId="257"/>
            <ac:spMk id="12" creationId="{186421ED-2330-0B4E-9DFF-6B10E5EBD498}"/>
          </ac:spMkLst>
        </pc:spChg>
        <pc:spChg chg="mod">
          <ac:chgData name="Alex Hegedus" userId="883d80e32686ee2b" providerId="LiveId" clId="{FCAEA9F1-D18A-488E-BD31-51C20FD380F0}" dt="2021-02-11T16:11:10.301" v="1709" actId="1076"/>
          <ac:spMkLst>
            <pc:docMk/>
            <pc:sldMk cId="1327357267" sldId="257"/>
            <ac:spMk id="13" creationId="{BE3DCDCF-CA7B-A742-A502-D83793C5AAAA}"/>
          </ac:spMkLst>
        </pc:spChg>
        <pc:spChg chg="mod">
          <ac:chgData name="Alex Hegedus" userId="883d80e32686ee2b" providerId="LiveId" clId="{FCAEA9F1-D18A-488E-BD31-51C20FD380F0}" dt="2021-02-11T16:11:10.301" v="1709" actId="1076"/>
          <ac:spMkLst>
            <pc:docMk/>
            <pc:sldMk cId="1327357267" sldId="257"/>
            <ac:spMk id="15" creationId="{509C2F5B-51CD-984D-AB39-CFFBC94863BA}"/>
          </ac:spMkLst>
        </pc:spChg>
        <pc:spChg chg="mod">
          <ac:chgData name="Alex Hegedus" userId="883d80e32686ee2b" providerId="LiveId" clId="{FCAEA9F1-D18A-488E-BD31-51C20FD380F0}" dt="2021-02-11T16:11:10.301" v="1709" actId="1076"/>
          <ac:spMkLst>
            <pc:docMk/>
            <pc:sldMk cId="1327357267" sldId="257"/>
            <ac:spMk id="16" creationId="{36915329-8604-8C49-8B72-7A616C593A00}"/>
          </ac:spMkLst>
        </pc:spChg>
        <pc:spChg chg="mod">
          <ac:chgData name="Alex Hegedus" userId="883d80e32686ee2b" providerId="LiveId" clId="{FCAEA9F1-D18A-488E-BD31-51C20FD380F0}" dt="2021-02-11T16:11:10.301" v="1709" actId="1076"/>
          <ac:spMkLst>
            <pc:docMk/>
            <pc:sldMk cId="1327357267" sldId="257"/>
            <ac:spMk id="17" creationId="{7D0D59DD-3604-494E-A322-E9FF3EB7D6FF}"/>
          </ac:spMkLst>
        </pc:spChg>
        <pc:spChg chg="mod">
          <ac:chgData name="Alex Hegedus" userId="883d80e32686ee2b" providerId="LiveId" clId="{FCAEA9F1-D18A-488E-BD31-51C20FD380F0}" dt="2021-02-11T16:11:10.301" v="1709" actId="1076"/>
          <ac:spMkLst>
            <pc:docMk/>
            <pc:sldMk cId="1327357267" sldId="257"/>
            <ac:spMk id="18" creationId="{519B09B4-137E-D24A-BFE1-1AA3AAEEA21C}"/>
          </ac:spMkLst>
        </pc:spChg>
        <pc:spChg chg="mod">
          <ac:chgData name="Alex Hegedus" userId="883d80e32686ee2b" providerId="LiveId" clId="{FCAEA9F1-D18A-488E-BD31-51C20FD380F0}" dt="2021-02-11T16:11:10.301" v="1709" actId="1076"/>
          <ac:spMkLst>
            <pc:docMk/>
            <pc:sldMk cId="1327357267" sldId="257"/>
            <ac:spMk id="21" creationId="{CB3732B1-9F1E-7746-AE82-0410CA5ADF23}"/>
          </ac:spMkLst>
        </pc:spChg>
        <pc:spChg chg="mod">
          <ac:chgData name="Alex Hegedus" userId="883d80e32686ee2b" providerId="LiveId" clId="{FCAEA9F1-D18A-488E-BD31-51C20FD380F0}" dt="2021-02-11T16:11:10.301" v="1709" actId="1076"/>
          <ac:spMkLst>
            <pc:docMk/>
            <pc:sldMk cId="1327357267" sldId="257"/>
            <ac:spMk id="26" creationId="{EDE6A93E-30A6-194E-A26F-F4758DC7EF6F}"/>
          </ac:spMkLst>
        </pc:spChg>
        <pc:spChg chg="mod">
          <ac:chgData name="Alex Hegedus" userId="883d80e32686ee2b" providerId="LiveId" clId="{FCAEA9F1-D18A-488E-BD31-51C20FD380F0}" dt="2021-02-11T16:11:10.301" v="1709" actId="1076"/>
          <ac:spMkLst>
            <pc:docMk/>
            <pc:sldMk cId="1327357267" sldId="257"/>
            <ac:spMk id="29" creationId="{FF6456AD-6E3E-364F-9B44-5905CD59C264}"/>
          </ac:spMkLst>
        </pc:spChg>
        <pc:spChg chg="mod">
          <ac:chgData name="Alex Hegedus" userId="883d80e32686ee2b" providerId="LiveId" clId="{FCAEA9F1-D18A-488E-BD31-51C20FD380F0}" dt="2021-02-11T16:11:10.301" v="1709" actId="1076"/>
          <ac:spMkLst>
            <pc:docMk/>
            <pc:sldMk cId="1327357267" sldId="257"/>
            <ac:spMk id="32" creationId="{E5D8B925-890D-834D-AD26-4365B49816A4}"/>
          </ac:spMkLst>
        </pc:spChg>
        <pc:spChg chg="mod">
          <ac:chgData name="Alex Hegedus" userId="883d80e32686ee2b" providerId="LiveId" clId="{FCAEA9F1-D18A-488E-BD31-51C20FD380F0}" dt="2021-02-11T16:11:10.301" v="1709" actId="1076"/>
          <ac:spMkLst>
            <pc:docMk/>
            <pc:sldMk cId="1327357267" sldId="257"/>
            <ac:spMk id="47" creationId="{C1BA9C7C-8545-274D-A3D6-77405D2CBDA2}"/>
          </ac:spMkLst>
        </pc:spChg>
        <pc:spChg chg="mod">
          <ac:chgData name="Alex Hegedus" userId="883d80e32686ee2b" providerId="LiveId" clId="{FCAEA9F1-D18A-488E-BD31-51C20FD380F0}" dt="2021-02-11T16:11:10.301" v="1709" actId="1076"/>
          <ac:spMkLst>
            <pc:docMk/>
            <pc:sldMk cId="1327357267" sldId="257"/>
            <ac:spMk id="49" creationId="{9B08F7DB-6145-F847-8577-958BB6BBE234}"/>
          </ac:spMkLst>
        </pc:spChg>
        <pc:spChg chg="mod">
          <ac:chgData name="Alex Hegedus" userId="883d80e32686ee2b" providerId="LiveId" clId="{FCAEA9F1-D18A-488E-BD31-51C20FD380F0}" dt="2021-02-11T16:11:10.301" v="1709" actId="1076"/>
          <ac:spMkLst>
            <pc:docMk/>
            <pc:sldMk cId="1327357267" sldId="257"/>
            <ac:spMk id="51" creationId="{A250F3FE-DD4E-714F-AC05-11B571CF9599}"/>
          </ac:spMkLst>
        </pc:spChg>
        <pc:spChg chg="mod">
          <ac:chgData name="Alex Hegedus" userId="883d80e32686ee2b" providerId="LiveId" clId="{FCAEA9F1-D18A-488E-BD31-51C20FD380F0}" dt="2021-02-11T16:11:10.301" v="1709" actId="1076"/>
          <ac:spMkLst>
            <pc:docMk/>
            <pc:sldMk cId="1327357267" sldId="257"/>
            <ac:spMk id="54" creationId="{06AA5064-7198-3E45-8432-A5B879B13697}"/>
          </ac:spMkLst>
        </pc:spChg>
        <pc:spChg chg="mod">
          <ac:chgData name="Alex Hegedus" userId="883d80e32686ee2b" providerId="LiveId" clId="{FCAEA9F1-D18A-488E-BD31-51C20FD380F0}" dt="2021-02-11T16:11:10.301" v="1709" actId="1076"/>
          <ac:spMkLst>
            <pc:docMk/>
            <pc:sldMk cId="1327357267" sldId="257"/>
            <ac:spMk id="55" creationId="{DFBD3116-BB4D-7A42-9386-B63C9B7B474A}"/>
          </ac:spMkLst>
        </pc:spChg>
        <pc:spChg chg="mod">
          <ac:chgData name="Alex Hegedus" userId="883d80e32686ee2b" providerId="LiveId" clId="{FCAEA9F1-D18A-488E-BD31-51C20FD380F0}" dt="2021-02-11T16:11:10.301" v="1709" actId="1076"/>
          <ac:spMkLst>
            <pc:docMk/>
            <pc:sldMk cId="1327357267" sldId="257"/>
            <ac:spMk id="56" creationId="{19E29E76-6C0D-9B42-B0D4-17D4AB94A955}"/>
          </ac:spMkLst>
        </pc:spChg>
        <pc:spChg chg="mod">
          <ac:chgData name="Alex Hegedus" userId="883d80e32686ee2b" providerId="LiveId" clId="{FCAEA9F1-D18A-488E-BD31-51C20FD380F0}" dt="2021-02-11T16:11:10.301" v="1709" actId="1076"/>
          <ac:spMkLst>
            <pc:docMk/>
            <pc:sldMk cId="1327357267" sldId="257"/>
            <ac:spMk id="57" creationId="{6BF75561-5F0E-9D4F-8E57-6D96D1D25749}"/>
          </ac:spMkLst>
        </pc:spChg>
        <pc:spChg chg="mod">
          <ac:chgData name="Alex Hegedus" userId="883d80e32686ee2b" providerId="LiveId" clId="{FCAEA9F1-D18A-488E-BD31-51C20FD380F0}" dt="2021-02-11T16:11:10.301" v="1709" actId="1076"/>
          <ac:spMkLst>
            <pc:docMk/>
            <pc:sldMk cId="1327357267" sldId="257"/>
            <ac:spMk id="58" creationId="{3B61F24D-A71F-734F-B1E9-38DA6FE67AE8}"/>
          </ac:spMkLst>
        </pc:spChg>
        <pc:spChg chg="mod">
          <ac:chgData name="Alex Hegedus" userId="883d80e32686ee2b" providerId="LiveId" clId="{FCAEA9F1-D18A-488E-BD31-51C20FD380F0}" dt="2021-02-11T16:11:10.301" v="1709" actId="1076"/>
          <ac:spMkLst>
            <pc:docMk/>
            <pc:sldMk cId="1327357267" sldId="257"/>
            <ac:spMk id="59" creationId="{AA7DB78B-4626-6F42-A91B-C1B1462241C8}"/>
          </ac:spMkLst>
        </pc:spChg>
        <pc:spChg chg="mod">
          <ac:chgData name="Alex Hegedus" userId="883d80e32686ee2b" providerId="LiveId" clId="{FCAEA9F1-D18A-488E-BD31-51C20FD380F0}" dt="2021-02-11T16:11:10.301" v="1709" actId="1076"/>
          <ac:spMkLst>
            <pc:docMk/>
            <pc:sldMk cId="1327357267" sldId="257"/>
            <ac:spMk id="60" creationId="{3125523D-A8C1-A249-8C2F-E5DAF928BC13}"/>
          </ac:spMkLst>
        </pc:spChg>
        <pc:spChg chg="mod">
          <ac:chgData name="Alex Hegedus" userId="883d80e32686ee2b" providerId="LiveId" clId="{FCAEA9F1-D18A-488E-BD31-51C20FD380F0}" dt="2021-02-11T16:11:10.301" v="1709" actId="1076"/>
          <ac:spMkLst>
            <pc:docMk/>
            <pc:sldMk cId="1327357267" sldId="257"/>
            <ac:spMk id="61" creationId="{564A40DA-A026-1642-B901-52C3B43E302B}"/>
          </ac:spMkLst>
        </pc:spChg>
        <pc:spChg chg="mod">
          <ac:chgData name="Alex Hegedus" userId="883d80e32686ee2b" providerId="LiveId" clId="{FCAEA9F1-D18A-488E-BD31-51C20FD380F0}" dt="2021-02-11T16:11:25.226" v="1711" actId="1076"/>
          <ac:spMkLst>
            <pc:docMk/>
            <pc:sldMk cId="1327357267" sldId="257"/>
            <ac:spMk id="78" creationId="{295E6191-13AF-CD4E-9107-3FDDD61B80D1}"/>
          </ac:spMkLst>
        </pc:spChg>
        <pc:spChg chg="mod">
          <ac:chgData name="Alex Hegedus" userId="883d80e32686ee2b" providerId="LiveId" clId="{FCAEA9F1-D18A-488E-BD31-51C20FD380F0}" dt="2021-02-11T16:11:10.301" v="1709" actId="1076"/>
          <ac:spMkLst>
            <pc:docMk/>
            <pc:sldMk cId="1327357267" sldId="257"/>
            <ac:spMk id="80" creationId="{EA5DEED6-B1DD-E340-B022-30D75B47DD26}"/>
          </ac:spMkLst>
        </pc:spChg>
        <pc:cxnChg chg="mod">
          <ac:chgData name="Alex Hegedus" userId="883d80e32686ee2b" providerId="LiveId" clId="{FCAEA9F1-D18A-488E-BD31-51C20FD380F0}" dt="2021-02-11T16:11:10.301" v="1709" actId="1076"/>
          <ac:cxnSpMkLst>
            <pc:docMk/>
            <pc:sldMk cId="1327357267" sldId="257"/>
            <ac:cxnSpMk id="23" creationId="{EA6F40B5-F6F1-CF4C-BBC5-BCE8EABC60B8}"/>
          </ac:cxnSpMkLst>
        </pc:cxnChg>
        <pc:cxnChg chg="mod">
          <ac:chgData name="Alex Hegedus" userId="883d80e32686ee2b" providerId="LiveId" clId="{FCAEA9F1-D18A-488E-BD31-51C20FD380F0}" dt="2021-02-11T16:11:10.301" v="1709" actId="1076"/>
          <ac:cxnSpMkLst>
            <pc:docMk/>
            <pc:sldMk cId="1327357267" sldId="257"/>
            <ac:cxnSpMk id="24" creationId="{9DE7ED7A-6B1D-3C4D-A0A0-8E0973B46803}"/>
          </ac:cxnSpMkLst>
        </pc:cxnChg>
        <pc:cxnChg chg="mod">
          <ac:chgData name="Alex Hegedus" userId="883d80e32686ee2b" providerId="LiveId" clId="{FCAEA9F1-D18A-488E-BD31-51C20FD380F0}" dt="2021-02-11T16:11:10.301" v="1709" actId="1076"/>
          <ac:cxnSpMkLst>
            <pc:docMk/>
            <pc:sldMk cId="1327357267" sldId="257"/>
            <ac:cxnSpMk id="35" creationId="{8FD8D282-9352-EE42-A83E-76860D37FDF5}"/>
          </ac:cxnSpMkLst>
        </pc:cxnChg>
        <pc:cxnChg chg="mod">
          <ac:chgData name="Alex Hegedus" userId="883d80e32686ee2b" providerId="LiveId" clId="{FCAEA9F1-D18A-488E-BD31-51C20FD380F0}" dt="2021-02-11T16:11:10.301" v="1709" actId="1076"/>
          <ac:cxnSpMkLst>
            <pc:docMk/>
            <pc:sldMk cId="1327357267" sldId="257"/>
            <ac:cxnSpMk id="36" creationId="{FFEBF7C5-CD7E-B141-B72D-0D133BCF3C12}"/>
          </ac:cxnSpMkLst>
        </pc:cxnChg>
        <pc:cxnChg chg="mod">
          <ac:chgData name="Alex Hegedus" userId="883d80e32686ee2b" providerId="LiveId" clId="{FCAEA9F1-D18A-488E-BD31-51C20FD380F0}" dt="2021-02-11T16:11:10.301" v="1709" actId="1076"/>
          <ac:cxnSpMkLst>
            <pc:docMk/>
            <pc:sldMk cId="1327357267" sldId="257"/>
            <ac:cxnSpMk id="37" creationId="{2F45CD98-CDAA-A54B-AF92-689415F324FB}"/>
          </ac:cxnSpMkLst>
        </pc:cxnChg>
        <pc:cxnChg chg="mod">
          <ac:chgData name="Alex Hegedus" userId="883d80e32686ee2b" providerId="LiveId" clId="{FCAEA9F1-D18A-488E-BD31-51C20FD380F0}" dt="2021-02-11T16:11:10.301" v="1709" actId="1076"/>
          <ac:cxnSpMkLst>
            <pc:docMk/>
            <pc:sldMk cId="1327357267" sldId="257"/>
            <ac:cxnSpMk id="44" creationId="{56C858EC-018D-F847-BC3A-A9E94BEE52C4}"/>
          </ac:cxnSpMkLst>
        </pc:cxnChg>
        <pc:cxnChg chg="mod">
          <ac:chgData name="Alex Hegedus" userId="883d80e32686ee2b" providerId="LiveId" clId="{FCAEA9F1-D18A-488E-BD31-51C20FD380F0}" dt="2021-02-11T16:11:10.301" v="1709" actId="1076"/>
          <ac:cxnSpMkLst>
            <pc:docMk/>
            <pc:sldMk cId="1327357267" sldId="257"/>
            <ac:cxnSpMk id="45" creationId="{2EA694F3-6A51-BE47-8366-3E3CBED5C5DF}"/>
          </ac:cxnSpMkLst>
        </pc:cxnChg>
        <pc:cxnChg chg="mod">
          <ac:chgData name="Alex Hegedus" userId="883d80e32686ee2b" providerId="LiveId" clId="{FCAEA9F1-D18A-488E-BD31-51C20FD380F0}" dt="2021-02-11T16:11:10.301" v="1709" actId="1076"/>
          <ac:cxnSpMkLst>
            <pc:docMk/>
            <pc:sldMk cId="1327357267" sldId="257"/>
            <ac:cxnSpMk id="46" creationId="{4C755E75-A59E-554D-AB77-C2AE04C05E3F}"/>
          </ac:cxnSpMkLst>
        </pc:cxnChg>
        <pc:cxnChg chg="mod">
          <ac:chgData name="Alex Hegedus" userId="883d80e32686ee2b" providerId="LiveId" clId="{FCAEA9F1-D18A-488E-BD31-51C20FD380F0}" dt="2021-02-11T16:11:10.301" v="1709" actId="1076"/>
          <ac:cxnSpMkLst>
            <pc:docMk/>
            <pc:sldMk cId="1327357267" sldId="257"/>
            <ac:cxnSpMk id="48" creationId="{3BFD724A-DD02-DE46-8787-CFCBFCC3230C}"/>
          </ac:cxnSpMkLst>
        </pc:cxnChg>
        <pc:cxnChg chg="mod">
          <ac:chgData name="Alex Hegedus" userId="883d80e32686ee2b" providerId="LiveId" clId="{FCAEA9F1-D18A-488E-BD31-51C20FD380F0}" dt="2021-02-11T16:11:10.301" v="1709" actId="1076"/>
          <ac:cxnSpMkLst>
            <pc:docMk/>
            <pc:sldMk cId="1327357267" sldId="257"/>
            <ac:cxnSpMk id="50" creationId="{33AAE862-75E1-8B49-AC11-2320DDF1F6C7}"/>
          </ac:cxnSpMkLst>
        </pc:cxnChg>
      </pc:sldChg>
      <pc:sldChg chg="addSp modSp mod ord">
        <pc:chgData name="Alex Hegedus" userId="883d80e32686ee2b" providerId="LiveId" clId="{FCAEA9F1-D18A-488E-BD31-51C20FD380F0}" dt="2021-03-26T01:32:20.962" v="4257" actId="20577"/>
        <pc:sldMkLst>
          <pc:docMk/>
          <pc:sldMk cId="4162660370" sldId="263"/>
        </pc:sldMkLst>
        <pc:spChg chg="mod">
          <ac:chgData name="Alex Hegedus" userId="883d80e32686ee2b" providerId="LiveId" clId="{FCAEA9F1-D18A-488E-BD31-51C20FD380F0}" dt="2021-02-11T04:28:11.224" v="69" actId="1076"/>
          <ac:spMkLst>
            <pc:docMk/>
            <pc:sldMk cId="4162660370" sldId="263"/>
            <ac:spMk id="2" creationId="{00000000-0000-0000-0000-000000000000}"/>
          </ac:spMkLst>
        </pc:spChg>
        <pc:spChg chg="add mod">
          <ac:chgData name="Alex Hegedus" userId="883d80e32686ee2b" providerId="LiveId" clId="{FCAEA9F1-D18A-488E-BD31-51C20FD380F0}" dt="2021-03-26T01:32:20.962" v="4257" actId="20577"/>
          <ac:spMkLst>
            <pc:docMk/>
            <pc:sldMk cId="4162660370" sldId="263"/>
            <ac:spMk id="5" creationId="{16B1BDF7-018E-4244-AEF9-FF67E157E5B1}"/>
          </ac:spMkLst>
        </pc:spChg>
        <pc:spChg chg="mod">
          <ac:chgData name="Alex Hegedus" userId="883d80e32686ee2b" providerId="LiveId" clId="{FCAEA9F1-D18A-488E-BD31-51C20FD380F0}" dt="2021-02-11T16:39:52.838" v="2716" actId="1076"/>
          <ac:spMkLst>
            <pc:docMk/>
            <pc:sldMk cId="4162660370" sldId="263"/>
            <ac:spMk id="16" creationId="{9F3EF8ED-8A2D-4F77-B831-086CDCF210F7}"/>
          </ac:spMkLst>
        </pc:spChg>
        <pc:grpChg chg="mod">
          <ac:chgData name="Alex Hegedus" userId="883d80e32686ee2b" providerId="LiveId" clId="{FCAEA9F1-D18A-488E-BD31-51C20FD380F0}" dt="2021-02-11T16:39:59.919" v="2719" actId="1076"/>
          <ac:grpSpMkLst>
            <pc:docMk/>
            <pc:sldMk cId="4162660370" sldId="263"/>
            <ac:grpSpMk id="7" creationId="{94D793B2-7AF4-4CA0-896C-248D2538A030}"/>
          </ac:grpSpMkLst>
        </pc:grpChg>
      </pc:sldChg>
      <pc:sldChg chg="modSp del mod">
        <pc:chgData name="Alex Hegedus" userId="883d80e32686ee2b" providerId="LiveId" clId="{FCAEA9F1-D18A-488E-BD31-51C20FD380F0}" dt="2021-02-11T16:38:36.917" v="2703" actId="47"/>
        <pc:sldMkLst>
          <pc:docMk/>
          <pc:sldMk cId="1244409739" sldId="293"/>
        </pc:sldMkLst>
        <pc:spChg chg="mod">
          <ac:chgData name="Alex Hegedus" userId="883d80e32686ee2b" providerId="LiveId" clId="{FCAEA9F1-D18A-488E-BD31-51C20FD380F0}" dt="2021-02-11T04:13:48.801" v="15"/>
          <ac:spMkLst>
            <pc:docMk/>
            <pc:sldMk cId="1244409739" sldId="293"/>
            <ac:spMk id="7" creationId="{00000000-0000-0000-0000-000000000000}"/>
          </ac:spMkLst>
        </pc:spChg>
        <pc:spChg chg="mod">
          <ac:chgData name="Alex Hegedus" userId="883d80e32686ee2b" providerId="LiveId" clId="{FCAEA9F1-D18A-488E-BD31-51C20FD380F0}" dt="2021-02-11T04:26:46.002" v="58" actId="1076"/>
          <ac:spMkLst>
            <pc:docMk/>
            <pc:sldMk cId="1244409739" sldId="293"/>
            <ac:spMk id="8" creationId="{00000000-0000-0000-0000-000000000000}"/>
          </ac:spMkLst>
        </pc:spChg>
        <pc:picChg chg="mod">
          <ac:chgData name="Alex Hegedus" userId="883d80e32686ee2b" providerId="LiveId" clId="{FCAEA9F1-D18A-488E-BD31-51C20FD380F0}" dt="2021-02-11T04:03:13.749" v="3"/>
          <ac:picMkLst>
            <pc:docMk/>
            <pc:sldMk cId="1244409739" sldId="293"/>
            <ac:picMk id="13" creationId="{D9B034A9-22D0-C04A-8F8B-A800EB18AAFA}"/>
          </ac:picMkLst>
        </pc:picChg>
      </pc:sldChg>
      <pc:sldChg chg="modSp mod">
        <pc:chgData name="Alex Hegedus" userId="883d80e32686ee2b" providerId="LiveId" clId="{FCAEA9F1-D18A-488E-BD31-51C20FD380F0}" dt="2021-02-11T04:38:52.196" v="155" actId="207"/>
        <pc:sldMkLst>
          <pc:docMk/>
          <pc:sldMk cId="370227531" sldId="296"/>
        </pc:sldMkLst>
        <pc:spChg chg="mod">
          <ac:chgData name="Alex Hegedus" userId="883d80e32686ee2b" providerId="LiveId" clId="{FCAEA9F1-D18A-488E-BD31-51C20FD380F0}" dt="2021-02-11T04:38:52.196" v="155" actId="207"/>
          <ac:spMkLst>
            <pc:docMk/>
            <pc:sldMk cId="370227531" sldId="296"/>
            <ac:spMk id="2" creationId="{00000000-0000-0000-0000-000000000000}"/>
          </ac:spMkLst>
        </pc:spChg>
      </pc:sldChg>
      <pc:sldChg chg="modSp add del mod ord">
        <pc:chgData name="Alex Hegedus" userId="883d80e32686ee2b" providerId="LiveId" clId="{FCAEA9F1-D18A-488E-BD31-51C20FD380F0}" dt="2021-02-11T16:38:52.626" v="2710"/>
        <pc:sldMkLst>
          <pc:docMk/>
          <pc:sldMk cId="2751217179" sldId="299"/>
        </pc:sldMkLst>
        <pc:spChg chg="mod">
          <ac:chgData name="Alex Hegedus" userId="883d80e32686ee2b" providerId="LiveId" clId="{FCAEA9F1-D18A-488E-BD31-51C20FD380F0}" dt="2021-02-11T15:20:59.673" v="1148" actId="122"/>
          <ac:spMkLst>
            <pc:docMk/>
            <pc:sldMk cId="2751217179" sldId="299"/>
            <ac:spMk id="3" creationId="{00000000-0000-0000-0000-000000000000}"/>
          </ac:spMkLst>
        </pc:spChg>
      </pc:sldChg>
      <pc:sldChg chg="modSp del mod">
        <pc:chgData name="Alex Hegedus" userId="883d80e32686ee2b" providerId="LiveId" clId="{FCAEA9F1-D18A-488E-BD31-51C20FD380F0}" dt="2021-02-11T16:57:08.930" v="3265" actId="47"/>
        <pc:sldMkLst>
          <pc:docMk/>
          <pc:sldMk cId="1620377971" sldId="570"/>
        </pc:sldMkLst>
        <pc:spChg chg="mod">
          <ac:chgData name="Alex Hegedus" userId="883d80e32686ee2b" providerId="LiveId" clId="{FCAEA9F1-D18A-488E-BD31-51C20FD380F0}" dt="2021-02-11T04:32:01.696" v="113" actId="207"/>
          <ac:spMkLst>
            <pc:docMk/>
            <pc:sldMk cId="1620377971" sldId="570"/>
            <ac:spMk id="3" creationId="{E042D36F-0C2F-DF47-914C-E5BB51446B60}"/>
          </ac:spMkLst>
        </pc:spChg>
        <pc:graphicFrameChg chg="modGraphic">
          <ac:chgData name="Alex Hegedus" userId="883d80e32686ee2b" providerId="LiveId" clId="{FCAEA9F1-D18A-488E-BD31-51C20FD380F0}" dt="2021-02-11T04:32:20.244" v="115" actId="207"/>
          <ac:graphicFrameMkLst>
            <pc:docMk/>
            <pc:sldMk cId="1620377971" sldId="570"/>
            <ac:graphicFrameMk id="7" creationId="{FE027600-071C-8647-8ADC-057DE7E82D88}"/>
          </ac:graphicFrameMkLst>
        </pc:graphicFrameChg>
      </pc:sldChg>
      <pc:sldChg chg="modSp del mod">
        <pc:chgData name="Alex Hegedus" userId="883d80e32686ee2b" providerId="LiveId" clId="{FCAEA9F1-D18A-488E-BD31-51C20FD380F0}" dt="2021-02-11T16:57:08.930" v="3265" actId="47"/>
        <pc:sldMkLst>
          <pc:docMk/>
          <pc:sldMk cId="4228269753" sldId="571"/>
        </pc:sldMkLst>
        <pc:spChg chg="mod">
          <ac:chgData name="Alex Hegedus" userId="883d80e32686ee2b" providerId="LiveId" clId="{FCAEA9F1-D18A-488E-BD31-51C20FD380F0}" dt="2021-02-11T04:31:55.737" v="111" actId="207"/>
          <ac:spMkLst>
            <pc:docMk/>
            <pc:sldMk cId="4228269753" sldId="571"/>
            <ac:spMk id="3" creationId="{3A36B0FC-AC58-4A49-8CEE-46D5EC858CD6}"/>
          </ac:spMkLst>
        </pc:spChg>
      </pc:sldChg>
      <pc:sldChg chg="addSp delSp modSp mod">
        <pc:chgData name="Alex Hegedus" userId="883d80e32686ee2b" providerId="LiveId" clId="{FCAEA9F1-D18A-488E-BD31-51C20FD380F0}" dt="2021-03-16T14:26:13.748" v="3625" actId="20577"/>
        <pc:sldMkLst>
          <pc:docMk/>
          <pc:sldMk cId="585150766" sldId="577"/>
        </pc:sldMkLst>
        <pc:spChg chg="del">
          <ac:chgData name="Alex Hegedus" userId="883d80e32686ee2b" providerId="LiveId" clId="{FCAEA9F1-D18A-488E-BD31-51C20FD380F0}" dt="2021-02-11T04:11:44.013" v="8" actId="478"/>
          <ac:spMkLst>
            <pc:docMk/>
            <pc:sldMk cId="585150766" sldId="577"/>
            <ac:spMk id="5" creationId="{E3F6699C-17BD-A145-B7A8-CC2E9B7FD827}"/>
          </ac:spMkLst>
        </pc:spChg>
        <pc:spChg chg="del">
          <ac:chgData name="Alex Hegedus" userId="883d80e32686ee2b" providerId="LiveId" clId="{FCAEA9F1-D18A-488E-BD31-51C20FD380F0}" dt="2021-02-11T04:11:44.013" v="8" actId="478"/>
          <ac:spMkLst>
            <pc:docMk/>
            <pc:sldMk cId="585150766" sldId="577"/>
            <ac:spMk id="6" creationId="{9FC94B92-DB2E-4A36-8775-223437867181}"/>
          </ac:spMkLst>
        </pc:spChg>
        <pc:spChg chg="del">
          <ac:chgData name="Alex Hegedus" userId="883d80e32686ee2b" providerId="LiveId" clId="{FCAEA9F1-D18A-488E-BD31-51C20FD380F0}" dt="2021-02-11T04:11:44.013" v="8" actId="478"/>
          <ac:spMkLst>
            <pc:docMk/>
            <pc:sldMk cId="585150766" sldId="577"/>
            <ac:spMk id="7" creationId="{ACA91F25-08B4-4B73-AB26-1327C6823075}"/>
          </ac:spMkLst>
        </pc:spChg>
        <pc:spChg chg="add mod">
          <ac:chgData name="Alex Hegedus" userId="883d80e32686ee2b" providerId="LiveId" clId="{FCAEA9F1-D18A-488E-BD31-51C20FD380F0}" dt="2021-02-11T04:11:54.128" v="9"/>
          <ac:spMkLst>
            <pc:docMk/>
            <pc:sldMk cId="585150766" sldId="577"/>
            <ac:spMk id="8" creationId="{B938D77F-ED23-47E7-878E-F5B4E334E1C0}"/>
          </ac:spMkLst>
        </pc:spChg>
        <pc:spChg chg="add mod">
          <ac:chgData name="Alex Hegedus" userId="883d80e32686ee2b" providerId="LiveId" clId="{FCAEA9F1-D18A-488E-BD31-51C20FD380F0}" dt="2021-02-11T04:12:21.511" v="12" actId="20577"/>
          <ac:spMkLst>
            <pc:docMk/>
            <pc:sldMk cId="585150766" sldId="577"/>
            <ac:spMk id="9" creationId="{BEFF55D0-45F5-4D9F-B85C-620309D1DF04}"/>
          </ac:spMkLst>
        </pc:spChg>
        <pc:spChg chg="add mod">
          <ac:chgData name="Alex Hegedus" userId="883d80e32686ee2b" providerId="LiveId" clId="{FCAEA9F1-D18A-488E-BD31-51C20FD380F0}" dt="2021-03-16T14:26:13.748" v="3625" actId="20577"/>
          <ac:spMkLst>
            <pc:docMk/>
            <pc:sldMk cId="585150766" sldId="577"/>
            <ac:spMk id="10" creationId="{3F08534A-0265-4B7D-8DEE-0D8FD937C410}"/>
          </ac:spMkLst>
        </pc:spChg>
        <pc:picChg chg="del">
          <ac:chgData name="Alex Hegedus" userId="883d80e32686ee2b" providerId="LiveId" clId="{FCAEA9F1-D18A-488E-BD31-51C20FD380F0}" dt="2021-02-11T04:11:44.013" v="8" actId="478"/>
          <ac:picMkLst>
            <pc:docMk/>
            <pc:sldMk cId="585150766" sldId="577"/>
            <ac:picMk id="12" creationId="{4B262942-D1D7-45C8-9562-AD1395082277}"/>
          </ac:picMkLst>
        </pc:picChg>
      </pc:sldChg>
      <pc:sldChg chg="modSp mod">
        <pc:chgData name="Alex Hegedus" userId="883d80e32686ee2b" providerId="LiveId" clId="{FCAEA9F1-D18A-488E-BD31-51C20FD380F0}" dt="2021-02-11T04:32:48.978" v="123" actId="207"/>
        <pc:sldMkLst>
          <pc:docMk/>
          <pc:sldMk cId="352247021" sldId="581"/>
        </pc:sldMkLst>
        <pc:spChg chg="mod">
          <ac:chgData name="Alex Hegedus" userId="883d80e32686ee2b" providerId="LiveId" clId="{FCAEA9F1-D18A-488E-BD31-51C20FD380F0}" dt="2021-02-11T04:13:48.801" v="15"/>
          <ac:spMkLst>
            <pc:docMk/>
            <pc:sldMk cId="352247021" sldId="581"/>
            <ac:spMk id="2" creationId="{CF2B7097-C99F-44EE-BA2F-E6D9F4CBA16E}"/>
          </ac:spMkLst>
        </pc:spChg>
        <pc:spChg chg="mod">
          <ac:chgData name="Alex Hegedus" userId="883d80e32686ee2b" providerId="LiveId" clId="{FCAEA9F1-D18A-488E-BD31-51C20FD380F0}" dt="2021-02-11T04:13:48.801" v="15"/>
          <ac:spMkLst>
            <pc:docMk/>
            <pc:sldMk cId="352247021" sldId="581"/>
            <ac:spMk id="3" creationId="{E85F17B1-68BD-4815-A2B7-4FD558E5247C}"/>
          </ac:spMkLst>
        </pc:spChg>
        <pc:spChg chg="mod">
          <ac:chgData name="Alex Hegedus" userId="883d80e32686ee2b" providerId="LiveId" clId="{FCAEA9F1-D18A-488E-BD31-51C20FD380F0}" dt="2021-02-11T04:13:48.801" v="15"/>
          <ac:spMkLst>
            <pc:docMk/>
            <pc:sldMk cId="352247021" sldId="581"/>
            <ac:spMk id="4" creationId="{FFF7C6CD-1F1E-4194-8296-9349B927BC45}"/>
          </ac:spMkLst>
        </pc:spChg>
        <pc:spChg chg="mod">
          <ac:chgData name="Alex Hegedus" userId="883d80e32686ee2b" providerId="LiveId" clId="{FCAEA9F1-D18A-488E-BD31-51C20FD380F0}" dt="2021-02-11T04:32:48.978" v="123" actId="207"/>
          <ac:spMkLst>
            <pc:docMk/>
            <pc:sldMk cId="352247021" sldId="581"/>
            <ac:spMk id="6" creationId="{DB452171-8A2F-478E-B379-96A89AB5A075}"/>
          </ac:spMkLst>
        </pc:spChg>
      </pc:sldChg>
      <pc:sldChg chg="modSp mod">
        <pc:chgData name="Alex Hegedus" userId="883d80e32686ee2b" providerId="LiveId" clId="{FCAEA9F1-D18A-488E-BD31-51C20FD380F0}" dt="2021-02-11T04:28:45.242" v="77" actId="207"/>
        <pc:sldMkLst>
          <pc:docMk/>
          <pc:sldMk cId="2764550159" sldId="586"/>
        </pc:sldMkLst>
        <pc:spChg chg="mod">
          <ac:chgData name="Alex Hegedus" userId="883d80e32686ee2b" providerId="LiveId" clId="{FCAEA9F1-D18A-488E-BD31-51C20FD380F0}" dt="2021-02-11T04:13:48.801" v="15"/>
          <ac:spMkLst>
            <pc:docMk/>
            <pc:sldMk cId="2764550159" sldId="586"/>
            <ac:spMk id="2" creationId="{00000000-0000-0000-0000-000000000000}"/>
          </ac:spMkLst>
        </pc:spChg>
        <pc:spChg chg="mod">
          <ac:chgData name="Alex Hegedus" userId="883d80e32686ee2b" providerId="LiveId" clId="{FCAEA9F1-D18A-488E-BD31-51C20FD380F0}" dt="2021-02-11T04:28:45.242" v="77" actId="207"/>
          <ac:spMkLst>
            <pc:docMk/>
            <pc:sldMk cId="2764550159" sldId="586"/>
            <ac:spMk id="6" creationId="{00000000-0000-0000-0000-000000000000}"/>
          </ac:spMkLst>
        </pc:spChg>
      </pc:sldChg>
      <pc:sldChg chg="modSp mod">
        <pc:chgData name="Alex Hegedus" userId="883d80e32686ee2b" providerId="LiveId" clId="{FCAEA9F1-D18A-488E-BD31-51C20FD380F0}" dt="2021-02-11T04:28:52.250" v="79" actId="207"/>
        <pc:sldMkLst>
          <pc:docMk/>
          <pc:sldMk cId="385216772" sldId="587"/>
        </pc:sldMkLst>
        <pc:spChg chg="mod">
          <ac:chgData name="Alex Hegedus" userId="883d80e32686ee2b" providerId="LiveId" clId="{FCAEA9F1-D18A-488E-BD31-51C20FD380F0}" dt="2021-02-11T04:28:52.250" v="79" actId="207"/>
          <ac:spMkLst>
            <pc:docMk/>
            <pc:sldMk cId="385216772" sldId="587"/>
            <ac:spMk id="6" creationId="{00000000-0000-0000-0000-000000000000}"/>
          </ac:spMkLst>
        </pc:spChg>
      </pc:sldChg>
      <pc:sldChg chg="modSp mod ord">
        <pc:chgData name="Alex Hegedus" userId="883d80e32686ee2b" providerId="LiveId" clId="{FCAEA9F1-D18A-488E-BD31-51C20FD380F0}" dt="2021-02-14T04:06:46.177" v="3520" actId="20577"/>
        <pc:sldMkLst>
          <pc:docMk/>
          <pc:sldMk cId="3647551914" sldId="589"/>
        </pc:sldMkLst>
        <pc:spChg chg="mod">
          <ac:chgData name="Alex Hegedus" userId="883d80e32686ee2b" providerId="LiveId" clId="{FCAEA9F1-D18A-488E-BD31-51C20FD380F0}" dt="2021-02-11T04:27:55.798" v="67" actId="1076"/>
          <ac:spMkLst>
            <pc:docMk/>
            <pc:sldMk cId="3647551914" sldId="589"/>
            <ac:spMk id="2" creationId="{2CE511D1-FCCB-4275-A2B4-A1BCF503B4F6}"/>
          </ac:spMkLst>
        </pc:spChg>
        <pc:spChg chg="mod">
          <ac:chgData name="Alex Hegedus" userId="883d80e32686ee2b" providerId="LiveId" clId="{FCAEA9F1-D18A-488E-BD31-51C20FD380F0}" dt="2021-02-14T04:06:46.177" v="3520" actId="20577"/>
          <ac:spMkLst>
            <pc:docMk/>
            <pc:sldMk cId="3647551914" sldId="589"/>
            <ac:spMk id="3" creationId="{025E98E0-A346-431C-9DF9-C3E124D4DA61}"/>
          </ac:spMkLst>
        </pc:spChg>
        <pc:picChg chg="mod">
          <ac:chgData name="Alex Hegedus" userId="883d80e32686ee2b" providerId="LiveId" clId="{FCAEA9F1-D18A-488E-BD31-51C20FD380F0}" dt="2021-02-11T16:51:23.117" v="3077" actId="1076"/>
          <ac:picMkLst>
            <pc:docMk/>
            <pc:sldMk cId="3647551914" sldId="589"/>
            <ac:picMk id="5" creationId="{5264B1F6-94D4-4A01-B5FF-8CCF8C0DA186}"/>
          </ac:picMkLst>
        </pc:picChg>
        <pc:picChg chg="mod">
          <ac:chgData name="Alex Hegedus" userId="883d80e32686ee2b" providerId="LiveId" clId="{FCAEA9F1-D18A-488E-BD31-51C20FD380F0}" dt="2021-02-11T16:51:26.278" v="3078" actId="1076"/>
          <ac:picMkLst>
            <pc:docMk/>
            <pc:sldMk cId="3647551914" sldId="589"/>
            <ac:picMk id="7" creationId="{B693EEA7-3E44-4427-9859-A09B764FF767}"/>
          </ac:picMkLst>
        </pc:picChg>
      </pc:sldChg>
      <pc:sldChg chg="modSp mod ord">
        <pc:chgData name="Alex Hegedus" userId="883d80e32686ee2b" providerId="LiveId" clId="{FCAEA9F1-D18A-488E-BD31-51C20FD380F0}" dt="2021-02-11T16:40:33.086" v="2723"/>
        <pc:sldMkLst>
          <pc:docMk/>
          <pc:sldMk cId="226042748" sldId="592"/>
        </pc:sldMkLst>
        <pc:spChg chg="mod">
          <ac:chgData name="Alex Hegedus" userId="883d80e32686ee2b" providerId="LiveId" clId="{FCAEA9F1-D18A-488E-BD31-51C20FD380F0}" dt="2021-02-11T04:28:21.172" v="72" actId="1076"/>
          <ac:spMkLst>
            <pc:docMk/>
            <pc:sldMk cId="226042748" sldId="592"/>
            <ac:spMk id="2" creationId="{35DE2575-E173-465D-BE22-E22B1434DE23}"/>
          </ac:spMkLst>
        </pc:spChg>
      </pc:sldChg>
      <pc:sldChg chg="del">
        <pc:chgData name="Alex Hegedus" userId="883d80e32686ee2b" providerId="LiveId" clId="{FCAEA9F1-D18A-488E-BD31-51C20FD380F0}" dt="2021-02-11T16:38:29.575" v="2702" actId="47"/>
        <pc:sldMkLst>
          <pc:docMk/>
          <pc:sldMk cId="4273611791" sldId="908"/>
        </pc:sldMkLst>
      </pc:sldChg>
      <pc:sldChg chg="modSp mod">
        <pc:chgData name="Alex Hegedus" userId="883d80e32686ee2b" providerId="LiveId" clId="{FCAEA9F1-D18A-488E-BD31-51C20FD380F0}" dt="2021-02-11T04:26:01.593" v="50" actId="207"/>
        <pc:sldMkLst>
          <pc:docMk/>
          <pc:sldMk cId="3300916546" sldId="912"/>
        </pc:sldMkLst>
        <pc:spChg chg="mod">
          <ac:chgData name="Alex Hegedus" userId="883d80e32686ee2b" providerId="LiveId" clId="{FCAEA9F1-D18A-488E-BD31-51C20FD380F0}" dt="2021-02-11T04:25:54.990" v="49" actId="1076"/>
          <ac:spMkLst>
            <pc:docMk/>
            <pc:sldMk cId="3300916546" sldId="912"/>
            <ac:spMk id="4" creationId="{00000000-0000-0000-0000-000000000000}"/>
          </ac:spMkLst>
        </pc:spChg>
        <pc:spChg chg="mod">
          <ac:chgData name="Alex Hegedus" userId="883d80e32686ee2b" providerId="LiveId" clId="{FCAEA9F1-D18A-488E-BD31-51C20FD380F0}" dt="2021-02-11T04:13:48.801" v="15"/>
          <ac:spMkLst>
            <pc:docMk/>
            <pc:sldMk cId="3300916546" sldId="912"/>
            <ac:spMk id="7" creationId="{00000000-0000-0000-0000-000000000000}"/>
          </ac:spMkLst>
        </pc:spChg>
        <pc:spChg chg="mod">
          <ac:chgData name="Alex Hegedus" userId="883d80e32686ee2b" providerId="LiveId" clId="{FCAEA9F1-D18A-488E-BD31-51C20FD380F0}" dt="2021-02-11T04:25:37.064" v="46" actId="207"/>
          <ac:spMkLst>
            <pc:docMk/>
            <pc:sldMk cId="3300916546" sldId="912"/>
            <ac:spMk id="9" creationId="{797585BD-B633-A145-98E5-0C0FB3800F14}"/>
          </ac:spMkLst>
        </pc:spChg>
        <pc:spChg chg="mod">
          <ac:chgData name="Alex Hegedus" userId="883d80e32686ee2b" providerId="LiveId" clId="{FCAEA9F1-D18A-488E-BD31-51C20FD380F0}" dt="2021-02-11T04:26:01.593" v="50" actId="207"/>
          <ac:spMkLst>
            <pc:docMk/>
            <pc:sldMk cId="3300916546" sldId="912"/>
            <ac:spMk id="10" creationId="{39DD2226-79CB-FB44-8000-64291EF600DE}"/>
          </ac:spMkLst>
        </pc:spChg>
      </pc:sldChg>
      <pc:sldChg chg="modSp mod">
        <pc:chgData name="Alex Hegedus" userId="883d80e32686ee2b" providerId="LiveId" clId="{FCAEA9F1-D18A-488E-BD31-51C20FD380F0}" dt="2021-02-11T04:26:28.803" v="55" actId="207"/>
        <pc:sldMkLst>
          <pc:docMk/>
          <pc:sldMk cId="3789533531" sldId="915"/>
        </pc:sldMkLst>
        <pc:spChg chg="mod">
          <ac:chgData name="Alex Hegedus" userId="883d80e32686ee2b" providerId="LiveId" clId="{FCAEA9F1-D18A-488E-BD31-51C20FD380F0}" dt="2021-02-11T04:26:17.068" v="52" actId="122"/>
          <ac:spMkLst>
            <pc:docMk/>
            <pc:sldMk cId="3789533531" sldId="915"/>
            <ac:spMk id="2" creationId="{00000000-0000-0000-0000-000000000000}"/>
          </ac:spMkLst>
        </pc:spChg>
        <pc:spChg chg="mod">
          <ac:chgData name="Alex Hegedus" userId="883d80e32686ee2b" providerId="LiveId" clId="{FCAEA9F1-D18A-488E-BD31-51C20FD380F0}" dt="2021-02-11T04:13:48.801" v="15"/>
          <ac:spMkLst>
            <pc:docMk/>
            <pc:sldMk cId="3789533531" sldId="915"/>
            <ac:spMk id="4" creationId="{00000000-0000-0000-0000-000000000000}"/>
          </ac:spMkLst>
        </pc:spChg>
        <pc:spChg chg="mod">
          <ac:chgData name="Alex Hegedus" userId="883d80e32686ee2b" providerId="LiveId" clId="{FCAEA9F1-D18A-488E-BD31-51C20FD380F0}" dt="2021-02-11T04:26:28.803" v="55" actId="207"/>
          <ac:spMkLst>
            <pc:docMk/>
            <pc:sldMk cId="3789533531" sldId="915"/>
            <ac:spMk id="13" creationId="{E2D37F6E-DCBF-8846-AC1E-C8230EE85108}"/>
          </ac:spMkLst>
        </pc:spChg>
        <pc:spChg chg="mod">
          <ac:chgData name="Alex Hegedus" userId="883d80e32686ee2b" providerId="LiveId" clId="{FCAEA9F1-D18A-488E-BD31-51C20FD380F0}" dt="2021-02-11T04:26:25.088" v="54" actId="207"/>
          <ac:spMkLst>
            <pc:docMk/>
            <pc:sldMk cId="3789533531" sldId="915"/>
            <ac:spMk id="14" creationId="{FFD8BCA4-9654-1F48-856F-249D5A77B87F}"/>
          </ac:spMkLst>
        </pc:spChg>
      </pc:sldChg>
      <pc:sldChg chg="modSp del mod">
        <pc:chgData name="Alex Hegedus" userId="883d80e32686ee2b" providerId="LiveId" clId="{FCAEA9F1-D18A-488E-BD31-51C20FD380F0}" dt="2021-02-11T16:38:39.411" v="2704" actId="47"/>
        <pc:sldMkLst>
          <pc:docMk/>
          <pc:sldMk cId="6172932" sldId="923"/>
        </pc:sldMkLst>
        <pc:spChg chg="mod">
          <ac:chgData name="Alex Hegedus" userId="883d80e32686ee2b" providerId="LiveId" clId="{FCAEA9F1-D18A-488E-BD31-51C20FD380F0}" dt="2021-02-11T04:27:20.929" v="60" actId="122"/>
          <ac:spMkLst>
            <pc:docMk/>
            <pc:sldMk cId="6172932" sldId="923"/>
            <ac:spMk id="3" creationId="{35A28BA5-A71F-BF44-B335-4445F638DE33}"/>
          </ac:spMkLst>
        </pc:spChg>
      </pc:sldChg>
      <pc:sldChg chg="modSp mod">
        <pc:chgData name="Alex Hegedus" userId="883d80e32686ee2b" providerId="LiveId" clId="{FCAEA9F1-D18A-488E-BD31-51C20FD380F0}" dt="2021-02-11T04:25:17.509" v="45" actId="20577"/>
        <pc:sldMkLst>
          <pc:docMk/>
          <pc:sldMk cId="3399257114" sldId="1065"/>
        </pc:sldMkLst>
        <pc:spChg chg="mod">
          <ac:chgData name="Alex Hegedus" userId="883d80e32686ee2b" providerId="LiveId" clId="{FCAEA9F1-D18A-488E-BD31-51C20FD380F0}" dt="2021-02-11T04:25:17.509" v="45" actId="20577"/>
          <ac:spMkLst>
            <pc:docMk/>
            <pc:sldMk cId="3399257114" sldId="1065"/>
            <ac:spMk id="5" creationId="{4A8F94EA-6A2E-064C-A483-EA7A589ECC2F}"/>
          </ac:spMkLst>
        </pc:spChg>
      </pc:sldChg>
      <pc:sldChg chg="modSp mod">
        <pc:chgData name="Alex Hegedus" userId="883d80e32686ee2b" providerId="LiveId" clId="{FCAEA9F1-D18A-488E-BD31-51C20FD380F0}" dt="2021-02-11T04:38:39.283" v="151" actId="207"/>
        <pc:sldMkLst>
          <pc:docMk/>
          <pc:sldMk cId="3065030416" sldId="1070"/>
        </pc:sldMkLst>
        <pc:spChg chg="mod">
          <ac:chgData name="Alex Hegedus" userId="883d80e32686ee2b" providerId="LiveId" clId="{FCAEA9F1-D18A-488E-BD31-51C20FD380F0}" dt="2021-02-11T04:13:48.801" v="15"/>
          <ac:spMkLst>
            <pc:docMk/>
            <pc:sldMk cId="3065030416" sldId="1070"/>
            <ac:spMk id="2" creationId="{CDFF0778-BBAF-1740-8DF0-B118C9792C73}"/>
          </ac:spMkLst>
        </pc:spChg>
        <pc:spChg chg="mod">
          <ac:chgData name="Alex Hegedus" userId="883d80e32686ee2b" providerId="LiveId" clId="{FCAEA9F1-D18A-488E-BD31-51C20FD380F0}" dt="2021-02-11T04:38:39.283" v="151" actId="207"/>
          <ac:spMkLst>
            <pc:docMk/>
            <pc:sldMk cId="3065030416" sldId="1070"/>
            <ac:spMk id="5" creationId="{B2595AA0-0F47-ED4B-B57E-8C810D9B4909}"/>
          </ac:spMkLst>
        </pc:spChg>
      </pc:sldChg>
      <pc:sldChg chg="modSp mod setBg">
        <pc:chgData name="Alex Hegedus" userId="883d80e32686ee2b" providerId="LiveId" clId="{FCAEA9F1-D18A-488E-BD31-51C20FD380F0}" dt="2021-04-02T13:49:11.677" v="7299" actId="27636"/>
        <pc:sldMkLst>
          <pc:docMk/>
          <pc:sldMk cId="3558361642" sldId="1080"/>
        </pc:sldMkLst>
        <pc:spChg chg="mod">
          <ac:chgData name="Alex Hegedus" userId="883d80e32686ee2b" providerId="LiveId" clId="{FCAEA9F1-D18A-488E-BD31-51C20FD380F0}" dt="2021-04-02T13:49:11.677" v="7299" actId="27636"/>
          <ac:spMkLst>
            <pc:docMk/>
            <pc:sldMk cId="3558361642" sldId="1080"/>
            <ac:spMk id="2" creationId="{0642B824-7BD6-4C1B-A194-CD9E4E3A9CB5}"/>
          </ac:spMkLst>
        </pc:spChg>
        <pc:spChg chg="mod">
          <ac:chgData name="Alex Hegedus" userId="883d80e32686ee2b" providerId="LiveId" clId="{FCAEA9F1-D18A-488E-BD31-51C20FD380F0}" dt="2021-02-11T04:18:47.767" v="21" actId="1076"/>
          <ac:spMkLst>
            <pc:docMk/>
            <pc:sldMk cId="3558361642" sldId="1080"/>
            <ac:spMk id="3" creationId="{9F73D08A-152A-4D51-9135-E2C3C23F565F}"/>
          </ac:spMkLst>
        </pc:spChg>
      </pc:sldChg>
      <pc:sldChg chg="modSp mod ord">
        <pc:chgData name="Alex Hegedus" userId="883d80e32686ee2b" providerId="LiveId" clId="{FCAEA9F1-D18A-488E-BD31-51C20FD380F0}" dt="2021-02-11T16:54:51.808" v="3234"/>
        <pc:sldMkLst>
          <pc:docMk/>
          <pc:sldMk cId="84115105" sldId="1081"/>
        </pc:sldMkLst>
        <pc:spChg chg="mod">
          <ac:chgData name="Alex Hegedus" userId="883d80e32686ee2b" providerId="LiveId" clId="{FCAEA9F1-D18A-488E-BD31-51C20FD380F0}" dt="2021-02-11T04:29:24.263" v="85" actId="122"/>
          <ac:spMkLst>
            <pc:docMk/>
            <pc:sldMk cId="84115105" sldId="1081"/>
            <ac:spMk id="2" creationId="{8307939F-5DB5-47CD-895F-B1AB35FD8300}"/>
          </ac:spMkLst>
        </pc:spChg>
      </pc:sldChg>
      <pc:sldChg chg="modSp mod">
        <pc:chgData name="Alex Hegedus" userId="883d80e32686ee2b" providerId="LiveId" clId="{FCAEA9F1-D18A-488E-BD31-51C20FD380F0}" dt="2021-02-11T04:38:45.437" v="153" actId="207"/>
        <pc:sldMkLst>
          <pc:docMk/>
          <pc:sldMk cId="3912893251" sldId="1082"/>
        </pc:sldMkLst>
        <pc:spChg chg="mod">
          <ac:chgData name="Alex Hegedus" userId="883d80e32686ee2b" providerId="LiveId" clId="{FCAEA9F1-D18A-488E-BD31-51C20FD380F0}" dt="2021-02-11T04:13:48.801" v="15"/>
          <ac:spMkLst>
            <pc:docMk/>
            <pc:sldMk cId="3912893251" sldId="1082"/>
            <ac:spMk id="2" creationId="{BCA8F823-BF43-4047-B42C-554B7A885440}"/>
          </ac:spMkLst>
        </pc:spChg>
        <pc:spChg chg="mod">
          <ac:chgData name="Alex Hegedus" userId="883d80e32686ee2b" providerId="LiveId" clId="{FCAEA9F1-D18A-488E-BD31-51C20FD380F0}" dt="2021-02-11T04:38:45.437" v="153" actId="207"/>
          <ac:spMkLst>
            <pc:docMk/>
            <pc:sldMk cId="3912893251" sldId="1082"/>
            <ac:spMk id="3" creationId="{D5D7AFAF-2B47-47BF-BFF9-71381EE34B3D}"/>
          </ac:spMkLst>
        </pc:spChg>
      </pc:sldChg>
      <pc:sldChg chg="modSp mod">
        <pc:chgData name="Alex Hegedus" userId="883d80e32686ee2b" providerId="LiveId" clId="{FCAEA9F1-D18A-488E-BD31-51C20FD380F0}" dt="2021-02-11T04:27:45.675" v="65" actId="1036"/>
        <pc:sldMkLst>
          <pc:docMk/>
          <pc:sldMk cId="479422698" sldId="1087"/>
        </pc:sldMkLst>
        <pc:spChg chg="mod">
          <ac:chgData name="Alex Hegedus" userId="883d80e32686ee2b" providerId="LiveId" clId="{FCAEA9F1-D18A-488E-BD31-51C20FD380F0}" dt="2021-02-11T04:13:48.801" v="15"/>
          <ac:spMkLst>
            <pc:docMk/>
            <pc:sldMk cId="479422698" sldId="1087"/>
            <ac:spMk id="6" creationId="{CA9CC39D-0DA1-A943-B281-75CCC5669F1B}"/>
          </ac:spMkLst>
        </pc:spChg>
        <pc:spChg chg="mod">
          <ac:chgData name="Alex Hegedus" userId="883d80e32686ee2b" providerId="LiveId" clId="{FCAEA9F1-D18A-488E-BD31-51C20FD380F0}" dt="2021-02-11T04:27:45.675" v="65" actId="1036"/>
          <ac:spMkLst>
            <pc:docMk/>
            <pc:sldMk cId="479422698" sldId="1087"/>
            <ac:spMk id="7" creationId="{A6473886-491C-8C4A-AD91-45244890A237}"/>
          </ac:spMkLst>
        </pc:spChg>
      </pc:sldChg>
      <pc:sldChg chg="modSp mod">
        <pc:chgData name="Alex Hegedus" userId="883d80e32686ee2b" providerId="LiveId" clId="{FCAEA9F1-D18A-488E-BD31-51C20FD380F0}" dt="2021-03-16T14:34:03.573" v="3812" actId="27636"/>
        <pc:sldMkLst>
          <pc:docMk/>
          <pc:sldMk cId="3872925193" sldId="1088"/>
        </pc:sldMkLst>
        <pc:spChg chg="mod">
          <ac:chgData name="Alex Hegedus" userId="883d80e32686ee2b" providerId="LiveId" clId="{FCAEA9F1-D18A-488E-BD31-51C20FD380F0}" dt="2021-03-16T14:34:03.573" v="3812" actId="27636"/>
          <ac:spMkLst>
            <pc:docMk/>
            <pc:sldMk cId="3872925193" sldId="1088"/>
            <ac:spMk id="2" creationId="{2C80BCA7-09F8-4857-8B78-160767B714E3}"/>
          </ac:spMkLst>
        </pc:spChg>
        <pc:spChg chg="mod">
          <ac:chgData name="Alex Hegedus" userId="883d80e32686ee2b" providerId="LiveId" clId="{FCAEA9F1-D18A-488E-BD31-51C20FD380F0}" dt="2021-02-11T04:33:19.235" v="130" actId="207"/>
          <ac:spMkLst>
            <pc:docMk/>
            <pc:sldMk cId="3872925193" sldId="1088"/>
            <ac:spMk id="3" creationId="{CAFF9867-88FF-4113-A395-C10A76E10C08}"/>
          </ac:spMkLst>
        </pc:spChg>
      </pc:sldChg>
      <pc:sldChg chg="modSp mod">
        <pc:chgData name="Alex Hegedus" userId="883d80e32686ee2b" providerId="LiveId" clId="{FCAEA9F1-D18A-488E-BD31-51C20FD380F0}" dt="2021-02-11T04:24:34.340" v="30" actId="404"/>
        <pc:sldMkLst>
          <pc:docMk/>
          <pc:sldMk cId="1174944235" sldId="1089"/>
        </pc:sldMkLst>
        <pc:spChg chg="mod">
          <ac:chgData name="Alex Hegedus" userId="883d80e32686ee2b" providerId="LiveId" clId="{FCAEA9F1-D18A-488E-BD31-51C20FD380F0}" dt="2021-02-11T04:24:34.340" v="30" actId="404"/>
          <ac:spMkLst>
            <pc:docMk/>
            <pc:sldMk cId="1174944235" sldId="1089"/>
            <ac:spMk id="2" creationId="{00000000-0000-0000-0000-000000000000}"/>
          </ac:spMkLst>
        </pc:spChg>
        <pc:spChg chg="mod">
          <ac:chgData name="Alex Hegedus" userId="883d80e32686ee2b" providerId="LiveId" clId="{FCAEA9F1-D18A-488E-BD31-51C20FD380F0}" dt="2021-02-11T04:03:13.948" v="5" actId="27636"/>
          <ac:spMkLst>
            <pc:docMk/>
            <pc:sldMk cId="1174944235" sldId="1089"/>
            <ac:spMk id="3" creationId="{00000000-0000-0000-0000-000000000000}"/>
          </ac:spMkLst>
        </pc:spChg>
      </pc:sldChg>
      <pc:sldChg chg="modSp mod">
        <pc:chgData name="Alex Hegedus" userId="883d80e32686ee2b" providerId="LiveId" clId="{FCAEA9F1-D18A-488E-BD31-51C20FD380F0}" dt="2021-02-11T04:32:28.932" v="117" actId="122"/>
        <pc:sldMkLst>
          <pc:docMk/>
          <pc:sldMk cId="690547070" sldId="1092"/>
        </pc:sldMkLst>
        <pc:spChg chg="mod">
          <ac:chgData name="Alex Hegedus" userId="883d80e32686ee2b" providerId="LiveId" clId="{FCAEA9F1-D18A-488E-BD31-51C20FD380F0}" dt="2021-02-11T04:32:28.932" v="117" actId="122"/>
          <ac:spMkLst>
            <pc:docMk/>
            <pc:sldMk cId="690547070" sldId="1092"/>
            <ac:spMk id="2" creationId="{0EEC2DA9-F0C3-439C-B7F7-DF6B4D6B5F86}"/>
          </ac:spMkLst>
        </pc:spChg>
      </pc:sldChg>
      <pc:sldChg chg="modSp add del mod ord">
        <pc:chgData name="Alex Hegedus" userId="883d80e32686ee2b" providerId="LiveId" clId="{FCAEA9F1-D18A-488E-BD31-51C20FD380F0}" dt="2021-02-11T16:38:50.347" v="2708"/>
        <pc:sldMkLst>
          <pc:docMk/>
          <pc:sldMk cId="4204000998" sldId="1108"/>
        </pc:sldMkLst>
        <pc:spChg chg="mod">
          <ac:chgData name="Alex Hegedus" userId="883d80e32686ee2b" providerId="LiveId" clId="{FCAEA9F1-D18A-488E-BD31-51C20FD380F0}" dt="2021-02-11T15:22:00.725" v="1150" actId="122"/>
          <ac:spMkLst>
            <pc:docMk/>
            <pc:sldMk cId="4204000998" sldId="1108"/>
            <ac:spMk id="2" creationId="{684A6E4C-720C-4186-9188-DF387780657B}"/>
          </ac:spMkLst>
        </pc:spChg>
      </pc:sldChg>
      <pc:sldChg chg="addSp delSp modSp add del mod">
        <pc:chgData name="Alex Hegedus" userId="883d80e32686ee2b" providerId="LiveId" clId="{FCAEA9F1-D18A-488E-BD31-51C20FD380F0}" dt="2021-02-11T16:54:32.926" v="3228" actId="1076"/>
        <pc:sldMkLst>
          <pc:docMk/>
          <pc:sldMk cId="3157619969" sldId="1112"/>
        </pc:sldMkLst>
        <pc:spChg chg="mod">
          <ac:chgData name="Alex Hegedus" userId="883d80e32686ee2b" providerId="LiveId" clId="{FCAEA9F1-D18A-488E-BD31-51C20FD380F0}" dt="2021-02-11T16:54:32.926" v="3228" actId="1076"/>
          <ac:spMkLst>
            <pc:docMk/>
            <pc:sldMk cId="3157619969" sldId="1112"/>
            <ac:spMk id="2" creationId="{B44E63B0-BF9A-4CB8-97E6-FFCA633CA5A9}"/>
          </ac:spMkLst>
        </pc:spChg>
        <pc:picChg chg="del">
          <ac:chgData name="Alex Hegedus" userId="883d80e32686ee2b" providerId="LiveId" clId="{FCAEA9F1-D18A-488E-BD31-51C20FD380F0}" dt="2021-02-11T16:53:53.768" v="3171" actId="478"/>
          <ac:picMkLst>
            <pc:docMk/>
            <pc:sldMk cId="3157619969" sldId="1112"/>
            <ac:picMk id="5" creationId="{2EAF298D-4EA7-407B-BBE1-1333B843437D}"/>
          </ac:picMkLst>
        </pc:picChg>
        <pc:picChg chg="add mod">
          <ac:chgData name="Alex Hegedus" userId="883d80e32686ee2b" providerId="LiveId" clId="{FCAEA9F1-D18A-488E-BD31-51C20FD380F0}" dt="2021-02-11T16:53:58.948" v="3174" actId="1076"/>
          <ac:picMkLst>
            <pc:docMk/>
            <pc:sldMk cId="3157619969" sldId="1112"/>
            <ac:picMk id="7" creationId="{73B3D0AE-C4B5-4826-957D-45E29962CD16}"/>
          </ac:picMkLst>
        </pc:picChg>
      </pc:sldChg>
      <pc:sldChg chg="modSp mod">
        <pc:chgData name="Alex Hegedus" userId="883d80e32686ee2b" providerId="LiveId" clId="{FCAEA9F1-D18A-488E-BD31-51C20FD380F0}" dt="2021-02-11T04:32:36.484" v="119" actId="207"/>
        <pc:sldMkLst>
          <pc:docMk/>
          <pc:sldMk cId="3760249765" sldId="1120"/>
        </pc:sldMkLst>
        <pc:spChg chg="mod">
          <ac:chgData name="Alex Hegedus" userId="883d80e32686ee2b" providerId="LiveId" clId="{FCAEA9F1-D18A-488E-BD31-51C20FD380F0}" dt="2021-02-11T04:32:36.484" v="119" actId="207"/>
          <ac:spMkLst>
            <pc:docMk/>
            <pc:sldMk cId="3760249765" sldId="1120"/>
            <ac:spMk id="2" creationId="{573F3047-7634-4369-B071-06E2F34F4BA0}"/>
          </ac:spMkLst>
        </pc:spChg>
      </pc:sldChg>
      <pc:sldChg chg="modSp mod">
        <pc:chgData name="Alex Hegedus" userId="883d80e32686ee2b" providerId="LiveId" clId="{FCAEA9F1-D18A-488E-BD31-51C20FD380F0}" dt="2021-02-11T17:18:35.370" v="3510" actId="20577"/>
        <pc:sldMkLst>
          <pc:docMk/>
          <pc:sldMk cId="1863875700" sldId="1164"/>
        </pc:sldMkLst>
        <pc:spChg chg="mod">
          <ac:chgData name="Alex Hegedus" userId="883d80e32686ee2b" providerId="LiveId" clId="{FCAEA9F1-D18A-488E-BD31-51C20FD380F0}" dt="2021-02-11T17:18:35.370" v="3510" actId="20577"/>
          <ac:spMkLst>
            <pc:docMk/>
            <pc:sldMk cId="1863875700" sldId="1164"/>
            <ac:spMk id="2" creationId="{BE9B67C0-56B3-4C89-A54E-BDFF4442D645}"/>
          </ac:spMkLst>
        </pc:spChg>
        <pc:spChg chg="mod">
          <ac:chgData name="Alex Hegedus" userId="883d80e32686ee2b" providerId="LiveId" clId="{FCAEA9F1-D18A-488E-BD31-51C20FD380F0}" dt="2021-02-11T04:13:48.801" v="15"/>
          <ac:spMkLst>
            <pc:docMk/>
            <pc:sldMk cId="1863875700" sldId="1164"/>
            <ac:spMk id="3" creationId="{111D396C-8075-443B-A6F7-F1242A591AB7}"/>
          </ac:spMkLst>
        </pc:spChg>
      </pc:sldChg>
      <pc:sldChg chg="modSp add mod ord">
        <pc:chgData name="Alex Hegedus" userId="883d80e32686ee2b" providerId="LiveId" clId="{FCAEA9F1-D18A-488E-BD31-51C20FD380F0}" dt="2021-02-11T17:13:25.084" v="3468" actId="122"/>
        <pc:sldMkLst>
          <pc:docMk/>
          <pc:sldMk cId="3029956947" sldId="1165"/>
        </pc:sldMkLst>
        <pc:spChg chg="mod">
          <ac:chgData name="Alex Hegedus" userId="883d80e32686ee2b" providerId="LiveId" clId="{FCAEA9F1-D18A-488E-BD31-51C20FD380F0}" dt="2021-02-11T17:13:25.084" v="3468" actId="122"/>
          <ac:spMkLst>
            <pc:docMk/>
            <pc:sldMk cId="3029956947" sldId="1165"/>
            <ac:spMk id="2" creationId="{89D79A76-7BD7-4335-B6FD-E2882A7B4EE6}"/>
          </ac:spMkLst>
        </pc:spChg>
      </pc:sldChg>
      <pc:sldChg chg="addSp delSp modSp mod">
        <pc:chgData name="Alex Hegedus" userId="883d80e32686ee2b" providerId="LiveId" clId="{FCAEA9F1-D18A-488E-BD31-51C20FD380F0}" dt="2021-02-11T04:35:37.260" v="149" actId="1076"/>
        <pc:sldMkLst>
          <pc:docMk/>
          <pc:sldMk cId="3651620168" sldId="1174"/>
        </pc:sldMkLst>
        <pc:spChg chg="mod">
          <ac:chgData name="Alex Hegedus" userId="883d80e32686ee2b" providerId="LiveId" clId="{FCAEA9F1-D18A-488E-BD31-51C20FD380F0}" dt="2021-02-11T04:33:34.597" v="134" actId="207"/>
          <ac:spMkLst>
            <pc:docMk/>
            <pc:sldMk cId="3651620168" sldId="1174"/>
            <ac:spMk id="9" creationId="{1B7D816C-199B-4996-B8AA-72B2EA954969}"/>
          </ac:spMkLst>
        </pc:spChg>
        <pc:spChg chg="del">
          <ac:chgData name="Alex Hegedus" userId="883d80e32686ee2b" providerId="LiveId" clId="{FCAEA9F1-D18A-488E-BD31-51C20FD380F0}" dt="2021-02-11T04:33:51.892" v="136" actId="478"/>
          <ac:spMkLst>
            <pc:docMk/>
            <pc:sldMk cId="3651620168" sldId="1174"/>
            <ac:spMk id="12" creationId="{4B454EEF-1471-4DC6-9071-3F4ADE8C52A0}"/>
          </ac:spMkLst>
        </pc:spChg>
        <pc:picChg chg="add mod">
          <ac:chgData name="Alex Hegedus" userId="883d80e32686ee2b" providerId="LiveId" clId="{FCAEA9F1-D18A-488E-BD31-51C20FD380F0}" dt="2021-02-11T04:35:37.260" v="149" actId="1076"/>
          <ac:picMkLst>
            <pc:docMk/>
            <pc:sldMk cId="3651620168" sldId="1174"/>
            <ac:picMk id="7" creationId="{5B66EA72-967E-4ABE-B670-C143B9E371F4}"/>
          </ac:picMkLst>
        </pc:picChg>
        <pc:picChg chg="add mod">
          <ac:chgData name="Alex Hegedus" userId="883d80e32686ee2b" providerId="LiveId" clId="{FCAEA9F1-D18A-488E-BD31-51C20FD380F0}" dt="2021-02-11T04:35:18.051" v="147" actId="1036"/>
          <ac:picMkLst>
            <pc:docMk/>
            <pc:sldMk cId="3651620168" sldId="1174"/>
            <ac:picMk id="8" creationId="{12C04E47-E0D2-4676-A27C-C6BD302DDBCF}"/>
          </ac:picMkLst>
        </pc:picChg>
        <pc:picChg chg="del">
          <ac:chgData name="Alex Hegedus" userId="883d80e32686ee2b" providerId="LiveId" clId="{FCAEA9F1-D18A-488E-BD31-51C20FD380F0}" dt="2021-02-11T04:33:54.172" v="137" actId="478"/>
          <ac:picMkLst>
            <pc:docMk/>
            <pc:sldMk cId="3651620168" sldId="1174"/>
            <ac:picMk id="10" creationId="{C527011C-1138-485B-B993-9B5E7C96B677}"/>
          </ac:picMkLst>
        </pc:picChg>
        <pc:picChg chg="del">
          <ac:chgData name="Alex Hegedus" userId="883d80e32686ee2b" providerId="LiveId" clId="{FCAEA9F1-D18A-488E-BD31-51C20FD380F0}" dt="2021-02-11T04:33:45.018" v="135" actId="478"/>
          <ac:picMkLst>
            <pc:docMk/>
            <pc:sldMk cId="3651620168" sldId="1174"/>
            <ac:picMk id="11" creationId="{FA00BBB8-2792-4253-966B-BBA38AD60BBC}"/>
          </ac:picMkLst>
        </pc:picChg>
        <pc:picChg chg="del">
          <ac:chgData name="Alex Hegedus" userId="883d80e32686ee2b" providerId="LiveId" clId="{FCAEA9F1-D18A-488E-BD31-51C20FD380F0}" dt="2021-02-11T04:33:54.172" v="137" actId="478"/>
          <ac:picMkLst>
            <pc:docMk/>
            <pc:sldMk cId="3651620168" sldId="1174"/>
            <ac:picMk id="13" creationId="{852E2A23-4BF7-496B-A1EA-44BD99F6E8C7}"/>
          </ac:picMkLst>
        </pc:picChg>
      </pc:sldChg>
      <pc:sldChg chg="modSp del mod">
        <pc:chgData name="Alex Hegedus" userId="883d80e32686ee2b" providerId="LiveId" clId="{FCAEA9F1-D18A-488E-BD31-51C20FD380F0}" dt="2021-02-11T16:55:03.733" v="3235" actId="47"/>
        <pc:sldMkLst>
          <pc:docMk/>
          <pc:sldMk cId="3725675689" sldId="1175"/>
        </pc:sldMkLst>
        <pc:spChg chg="mod">
          <ac:chgData name="Alex Hegedus" userId="883d80e32686ee2b" providerId="LiveId" clId="{FCAEA9F1-D18A-488E-BD31-51C20FD380F0}" dt="2021-02-11T04:30:32.914" v="92" actId="1076"/>
          <ac:spMkLst>
            <pc:docMk/>
            <pc:sldMk cId="3725675689" sldId="1175"/>
            <ac:spMk id="6" creationId="{9C9B7593-509C-40A8-9C74-50938E0D82E7}"/>
          </ac:spMkLst>
        </pc:spChg>
        <pc:picChg chg="mod">
          <ac:chgData name="Alex Hegedus" userId="883d80e32686ee2b" providerId="LiveId" clId="{FCAEA9F1-D18A-488E-BD31-51C20FD380F0}" dt="2021-02-11T04:30:39.645" v="93" actId="14100"/>
          <ac:picMkLst>
            <pc:docMk/>
            <pc:sldMk cId="3725675689" sldId="1175"/>
            <ac:picMk id="3" creationId="{7CD6C409-FCB1-4BF1-9CD5-ABE9CEA03C3D}"/>
          </ac:picMkLst>
        </pc:picChg>
      </pc:sldChg>
      <pc:sldChg chg="modSp add del mod">
        <pc:chgData name="Alex Hegedus" userId="883d80e32686ee2b" providerId="LiveId" clId="{FCAEA9F1-D18A-488E-BD31-51C20FD380F0}" dt="2021-02-11T15:02:51.861" v="659" actId="47"/>
        <pc:sldMkLst>
          <pc:docMk/>
          <pc:sldMk cId="2010534581" sldId="1195"/>
        </pc:sldMkLst>
        <pc:spChg chg="mod">
          <ac:chgData name="Alex Hegedus" userId="883d80e32686ee2b" providerId="LiveId" clId="{FCAEA9F1-D18A-488E-BD31-51C20FD380F0}" dt="2021-02-11T15:02:25.521" v="656" actId="27636"/>
          <ac:spMkLst>
            <pc:docMk/>
            <pc:sldMk cId="2010534581" sldId="1195"/>
            <ac:spMk id="3" creationId="{84A89EB0-AF1F-43B0-A426-01FF4CEE788F}"/>
          </ac:spMkLst>
        </pc:spChg>
      </pc:sldChg>
      <pc:sldChg chg="modSp mod">
        <pc:chgData name="Alex Hegedus" userId="883d80e32686ee2b" providerId="LiveId" clId="{FCAEA9F1-D18A-488E-BD31-51C20FD380F0}" dt="2021-02-11T04:29:13.565" v="83" actId="1076"/>
        <pc:sldMkLst>
          <pc:docMk/>
          <pc:sldMk cId="704279380" sldId="1204"/>
        </pc:sldMkLst>
        <pc:spChg chg="mod">
          <ac:chgData name="Alex Hegedus" userId="883d80e32686ee2b" providerId="LiveId" clId="{FCAEA9F1-D18A-488E-BD31-51C20FD380F0}" dt="2021-02-11T04:29:13.565" v="83" actId="1076"/>
          <ac:spMkLst>
            <pc:docMk/>
            <pc:sldMk cId="704279380" sldId="1204"/>
            <ac:spMk id="2" creationId="{9E79F511-0792-4965-800F-9541409FC673}"/>
          </ac:spMkLst>
        </pc:spChg>
      </pc:sldChg>
      <pc:sldChg chg="modSp del setBg">
        <pc:chgData name="Alex Hegedus" userId="883d80e32686ee2b" providerId="LiveId" clId="{FCAEA9F1-D18A-488E-BD31-51C20FD380F0}" dt="2021-02-11T16:38:28.806" v="2701" actId="47"/>
        <pc:sldMkLst>
          <pc:docMk/>
          <pc:sldMk cId="3744797311" sldId="1221"/>
        </pc:sldMkLst>
        <pc:spChg chg="mod">
          <ac:chgData name="Alex Hegedus" userId="883d80e32686ee2b" providerId="LiveId" clId="{FCAEA9F1-D18A-488E-BD31-51C20FD380F0}" dt="2021-02-11T04:13:48.801" v="15"/>
          <ac:spMkLst>
            <pc:docMk/>
            <pc:sldMk cId="3744797311" sldId="1221"/>
            <ac:spMk id="2" creationId="{AEBC8780-8C30-4F5B-B401-A16BE882DE1A}"/>
          </ac:spMkLst>
        </pc:spChg>
      </pc:sldChg>
      <pc:sldChg chg="modSp mod ord">
        <pc:chgData name="Alex Hegedus" userId="883d80e32686ee2b" providerId="LiveId" clId="{FCAEA9F1-D18A-488E-BD31-51C20FD380F0}" dt="2021-02-11T17:07:21.559" v="3459" actId="20577"/>
        <pc:sldMkLst>
          <pc:docMk/>
          <pc:sldMk cId="3652299291" sldId="1222"/>
        </pc:sldMkLst>
        <pc:spChg chg="mod">
          <ac:chgData name="Alex Hegedus" userId="883d80e32686ee2b" providerId="LiveId" clId="{FCAEA9F1-D18A-488E-BD31-51C20FD380F0}" dt="2021-02-11T04:29:31.388" v="87" actId="207"/>
          <ac:spMkLst>
            <pc:docMk/>
            <pc:sldMk cId="3652299291" sldId="1222"/>
            <ac:spMk id="3" creationId="{00000000-0000-0000-0000-000000000000}"/>
          </ac:spMkLst>
        </pc:spChg>
        <pc:spChg chg="mod">
          <ac:chgData name="Alex Hegedus" userId="883d80e32686ee2b" providerId="LiveId" clId="{FCAEA9F1-D18A-488E-BD31-51C20FD380F0}" dt="2021-02-11T17:07:21.559" v="3459" actId="20577"/>
          <ac:spMkLst>
            <pc:docMk/>
            <pc:sldMk cId="3652299291" sldId="1222"/>
            <ac:spMk id="6" creationId="{00000000-0000-0000-0000-000000000000}"/>
          </ac:spMkLst>
        </pc:spChg>
        <pc:spChg chg="mod">
          <ac:chgData name="Alex Hegedus" userId="883d80e32686ee2b" providerId="LiveId" clId="{FCAEA9F1-D18A-488E-BD31-51C20FD380F0}" dt="2021-02-11T04:13:48.801" v="15"/>
          <ac:spMkLst>
            <pc:docMk/>
            <pc:sldMk cId="3652299291" sldId="1222"/>
            <ac:spMk id="9" creationId="{00000000-0000-0000-0000-000000000000}"/>
          </ac:spMkLst>
        </pc:spChg>
        <pc:picChg chg="mod">
          <ac:chgData name="Alex Hegedus" userId="883d80e32686ee2b" providerId="LiveId" clId="{FCAEA9F1-D18A-488E-BD31-51C20FD380F0}" dt="2021-02-11T04:03:13.749" v="3"/>
          <ac:picMkLst>
            <pc:docMk/>
            <pc:sldMk cId="3652299291" sldId="1222"/>
            <ac:picMk id="4" creationId="{00000000-0000-0000-0000-000000000000}"/>
          </ac:picMkLst>
        </pc:picChg>
      </pc:sldChg>
      <pc:sldChg chg="modSp mod ord">
        <pc:chgData name="Alex Hegedus" userId="883d80e32686ee2b" providerId="LiveId" clId="{FCAEA9F1-D18A-488E-BD31-51C20FD380F0}" dt="2021-02-11T16:54:43.167" v="3232"/>
        <pc:sldMkLst>
          <pc:docMk/>
          <pc:sldMk cId="3124799182" sldId="1223"/>
        </pc:sldMkLst>
        <pc:spChg chg="mod">
          <ac:chgData name="Alex Hegedus" userId="883d80e32686ee2b" providerId="LiveId" clId="{FCAEA9F1-D18A-488E-BD31-51C20FD380F0}" dt="2021-02-11T04:30:00.029" v="89" actId="122"/>
          <ac:spMkLst>
            <pc:docMk/>
            <pc:sldMk cId="3124799182" sldId="1223"/>
            <ac:spMk id="3" creationId="{FDB0338C-5354-0D4B-8B0F-C8B2935A7E09}"/>
          </ac:spMkLst>
        </pc:spChg>
        <pc:picChg chg="mod">
          <ac:chgData name="Alex Hegedus" userId="883d80e32686ee2b" providerId="LiveId" clId="{FCAEA9F1-D18A-488E-BD31-51C20FD380F0}" dt="2021-02-11T04:30:17.651" v="90" actId="207"/>
          <ac:picMkLst>
            <pc:docMk/>
            <pc:sldMk cId="3124799182" sldId="1223"/>
            <ac:picMk id="6" creationId="{313C1394-92DE-4BBA-9CF6-15E391669B99}"/>
          </ac:picMkLst>
        </pc:picChg>
      </pc:sldChg>
      <pc:sldChg chg="modSp mod">
        <pc:chgData name="Alex Hegedus" userId="883d80e32686ee2b" providerId="LiveId" clId="{FCAEA9F1-D18A-488E-BD31-51C20FD380F0}" dt="2021-02-11T04:32:42.085" v="121" actId="207"/>
        <pc:sldMkLst>
          <pc:docMk/>
          <pc:sldMk cId="1845855216" sldId="1224"/>
        </pc:sldMkLst>
        <pc:spChg chg="mod">
          <ac:chgData name="Alex Hegedus" userId="883d80e32686ee2b" providerId="LiveId" clId="{FCAEA9F1-D18A-488E-BD31-51C20FD380F0}" dt="2021-02-11T04:13:48.801" v="15"/>
          <ac:spMkLst>
            <pc:docMk/>
            <pc:sldMk cId="1845855216" sldId="1224"/>
            <ac:spMk id="2" creationId="{3EC9105A-E809-4B03-AC4C-F71D40444B28}"/>
          </ac:spMkLst>
        </pc:spChg>
        <pc:spChg chg="mod">
          <ac:chgData name="Alex Hegedus" userId="883d80e32686ee2b" providerId="LiveId" clId="{FCAEA9F1-D18A-488E-BD31-51C20FD380F0}" dt="2021-02-11T04:13:48.801" v="15"/>
          <ac:spMkLst>
            <pc:docMk/>
            <pc:sldMk cId="1845855216" sldId="1224"/>
            <ac:spMk id="3" creationId="{76AB5DA0-DB72-4D91-A0A5-602824E8061D}"/>
          </ac:spMkLst>
        </pc:spChg>
        <pc:spChg chg="mod">
          <ac:chgData name="Alex Hegedus" userId="883d80e32686ee2b" providerId="LiveId" clId="{FCAEA9F1-D18A-488E-BD31-51C20FD380F0}" dt="2021-02-11T04:13:48.801" v="15"/>
          <ac:spMkLst>
            <pc:docMk/>
            <pc:sldMk cId="1845855216" sldId="1224"/>
            <ac:spMk id="4" creationId="{86ED26E2-5154-434E-A357-9457501D706A}"/>
          </ac:spMkLst>
        </pc:spChg>
        <pc:spChg chg="mod">
          <ac:chgData name="Alex Hegedus" userId="883d80e32686ee2b" providerId="LiveId" clId="{FCAEA9F1-D18A-488E-BD31-51C20FD380F0}" dt="2021-02-11T04:32:42.085" v="121" actId="207"/>
          <ac:spMkLst>
            <pc:docMk/>
            <pc:sldMk cId="1845855216" sldId="1224"/>
            <ac:spMk id="6" creationId="{4943FAB1-750C-4CA4-B0C6-1DDE918D5F8C}"/>
          </ac:spMkLst>
        </pc:spChg>
      </pc:sldChg>
      <pc:sldChg chg="modSp add del mod">
        <pc:chgData name="Alex Hegedus" userId="883d80e32686ee2b" providerId="LiveId" clId="{FCAEA9F1-D18A-488E-BD31-51C20FD380F0}" dt="2021-02-11T21:46:59.377" v="3513" actId="207"/>
        <pc:sldMkLst>
          <pc:docMk/>
          <pc:sldMk cId="3751302614" sldId="1231"/>
        </pc:sldMkLst>
        <pc:spChg chg="mod">
          <ac:chgData name="Alex Hegedus" userId="883d80e32686ee2b" providerId="LiveId" clId="{FCAEA9F1-D18A-488E-BD31-51C20FD380F0}" dt="2021-02-11T21:46:59.377" v="3513" actId="207"/>
          <ac:spMkLst>
            <pc:docMk/>
            <pc:sldMk cId="3751302614" sldId="1231"/>
            <ac:spMk id="2" creationId="{214A3F90-469E-434A-AA52-9CFD9BC894BC}"/>
          </ac:spMkLst>
        </pc:spChg>
      </pc:sldChg>
      <pc:sldChg chg="modSp mod ord">
        <pc:chgData name="Alex Hegedus" userId="883d80e32686ee2b" providerId="LiveId" clId="{FCAEA9F1-D18A-488E-BD31-51C20FD380F0}" dt="2021-02-11T17:10:16.338" v="3460" actId="207"/>
        <pc:sldMkLst>
          <pc:docMk/>
          <pc:sldMk cId="3345179015" sldId="1250"/>
        </pc:sldMkLst>
        <pc:spChg chg="mod">
          <ac:chgData name="Alex Hegedus" userId="883d80e32686ee2b" providerId="LiveId" clId="{FCAEA9F1-D18A-488E-BD31-51C20FD380F0}" dt="2021-02-11T04:28:36.576" v="75" actId="1036"/>
          <ac:spMkLst>
            <pc:docMk/>
            <pc:sldMk cId="3345179015" sldId="1250"/>
            <ac:spMk id="2" creationId="{A3284F55-DE39-4399-BACC-C49770787513}"/>
          </ac:spMkLst>
        </pc:spChg>
        <pc:spChg chg="mod">
          <ac:chgData name="Alex Hegedus" userId="883d80e32686ee2b" providerId="LiveId" clId="{FCAEA9F1-D18A-488E-BD31-51C20FD380F0}" dt="2021-02-11T17:10:16.338" v="3460" actId="207"/>
          <ac:spMkLst>
            <pc:docMk/>
            <pc:sldMk cId="3345179015" sldId="1250"/>
            <ac:spMk id="16" creationId="{C486E841-4A26-4149-97F5-295FDD6E4230}"/>
          </ac:spMkLst>
        </pc:spChg>
      </pc:sldChg>
      <pc:sldChg chg="modSp add del mod">
        <pc:chgData name="Alex Hegedus" userId="883d80e32686ee2b" providerId="LiveId" clId="{FCAEA9F1-D18A-488E-BD31-51C20FD380F0}" dt="2021-02-11T21:47:07" v="3515" actId="207"/>
        <pc:sldMkLst>
          <pc:docMk/>
          <pc:sldMk cId="4169216565" sldId="1255"/>
        </pc:sldMkLst>
        <pc:spChg chg="mod">
          <ac:chgData name="Alex Hegedus" userId="883d80e32686ee2b" providerId="LiveId" clId="{FCAEA9F1-D18A-488E-BD31-51C20FD380F0}" dt="2021-02-11T21:47:07" v="3515" actId="207"/>
          <ac:spMkLst>
            <pc:docMk/>
            <pc:sldMk cId="4169216565" sldId="1255"/>
            <ac:spMk id="2" creationId="{E9290DE9-A32F-4AE4-A822-5938B0950EE9}"/>
          </ac:spMkLst>
        </pc:spChg>
      </pc:sldChg>
      <pc:sldChg chg="modSp add del">
        <pc:chgData name="Alex Hegedus" userId="883d80e32686ee2b" providerId="LiveId" clId="{FCAEA9F1-D18A-488E-BD31-51C20FD380F0}" dt="2021-02-11T21:46:50.131" v="3511"/>
        <pc:sldMkLst>
          <pc:docMk/>
          <pc:sldMk cId="1259112792" sldId="1256"/>
        </pc:sldMkLst>
        <pc:spChg chg="mod">
          <ac:chgData name="Alex Hegedus" userId="883d80e32686ee2b" providerId="LiveId" clId="{FCAEA9F1-D18A-488E-BD31-51C20FD380F0}" dt="2021-02-11T04:13:48.801" v="15"/>
          <ac:spMkLst>
            <pc:docMk/>
            <pc:sldMk cId="1259112792" sldId="1256"/>
            <ac:spMk id="2" creationId="{011CADAB-0E78-442B-9AA7-90B32D2EB3B8}"/>
          </ac:spMkLst>
        </pc:spChg>
      </pc:sldChg>
      <pc:sldChg chg="add del">
        <pc:chgData name="Alex Hegedus" userId="883d80e32686ee2b" providerId="LiveId" clId="{FCAEA9F1-D18A-488E-BD31-51C20FD380F0}" dt="2021-02-11T21:46:50.131" v="3511"/>
        <pc:sldMkLst>
          <pc:docMk/>
          <pc:sldMk cId="252184882" sldId="1257"/>
        </pc:sldMkLst>
      </pc:sldChg>
      <pc:sldChg chg="modSp mod">
        <pc:chgData name="Alex Hegedus" userId="883d80e32686ee2b" providerId="LiveId" clId="{FCAEA9F1-D18A-488E-BD31-51C20FD380F0}" dt="2021-02-11T04:29:00.580" v="81" actId="207"/>
        <pc:sldMkLst>
          <pc:docMk/>
          <pc:sldMk cId="441602625" sldId="1258"/>
        </pc:sldMkLst>
        <pc:spChg chg="mod">
          <ac:chgData name="Alex Hegedus" userId="883d80e32686ee2b" providerId="LiveId" clId="{FCAEA9F1-D18A-488E-BD31-51C20FD380F0}" dt="2021-02-11T04:29:00.580" v="81" actId="207"/>
          <ac:spMkLst>
            <pc:docMk/>
            <pc:sldMk cId="441602625" sldId="1258"/>
            <ac:spMk id="2" creationId="{3531EF8B-7711-467C-A087-E60DD674E5CE}"/>
          </ac:spMkLst>
        </pc:spChg>
      </pc:sldChg>
      <pc:sldChg chg="modSp mod">
        <pc:chgData name="Alex Hegedus" userId="883d80e32686ee2b" providerId="LiveId" clId="{FCAEA9F1-D18A-488E-BD31-51C20FD380F0}" dt="2021-02-11T04:30:55.533" v="96" actId="14100"/>
        <pc:sldMkLst>
          <pc:docMk/>
          <pc:sldMk cId="2928804672" sldId="1261"/>
        </pc:sldMkLst>
        <pc:spChg chg="mod">
          <ac:chgData name="Alex Hegedus" userId="883d80e32686ee2b" providerId="LiveId" clId="{FCAEA9F1-D18A-488E-BD31-51C20FD380F0}" dt="2021-02-11T04:30:50.191" v="95" actId="122"/>
          <ac:spMkLst>
            <pc:docMk/>
            <pc:sldMk cId="2928804672" sldId="1261"/>
            <ac:spMk id="2" creationId="{39378F96-EF60-4731-A9CB-FA0278F800B8}"/>
          </ac:spMkLst>
        </pc:spChg>
        <pc:picChg chg="mod">
          <ac:chgData name="Alex Hegedus" userId="883d80e32686ee2b" providerId="LiveId" clId="{FCAEA9F1-D18A-488E-BD31-51C20FD380F0}" dt="2021-02-11T04:30:55.533" v="96" actId="14100"/>
          <ac:picMkLst>
            <pc:docMk/>
            <pc:sldMk cId="2928804672" sldId="1261"/>
            <ac:picMk id="4" creationId="{8B507D30-1606-4234-87ED-9DD66DE29149}"/>
          </ac:picMkLst>
        </pc:picChg>
      </pc:sldChg>
      <pc:sldChg chg="modSp mod">
        <pc:chgData name="Alex Hegedus" userId="883d80e32686ee2b" providerId="LiveId" clId="{FCAEA9F1-D18A-488E-BD31-51C20FD380F0}" dt="2021-02-11T04:31:01.596" v="98" actId="122"/>
        <pc:sldMkLst>
          <pc:docMk/>
          <pc:sldMk cId="514387876" sldId="1262"/>
        </pc:sldMkLst>
        <pc:spChg chg="mod">
          <ac:chgData name="Alex Hegedus" userId="883d80e32686ee2b" providerId="LiveId" clId="{FCAEA9F1-D18A-488E-BD31-51C20FD380F0}" dt="2021-02-11T04:31:01.596" v="98" actId="122"/>
          <ac:spMkLst>
            <pc:docMk/>
            <pc:sldMk cId="514387876" sldId="1262"/>
            <ac:spMk id="2" creationId="{8638DE93-81D2-4E1E-B0A0-9A6B5C7DC96E}"/>
          </ac:spMkLst>
        </pc:spChg>
      </pc:sldChg>
      <pc:sldChg chg="modSp mod">
        <pc:chgData name="Alex Hegedus" userId="883d80e32686ee2b" providerId="LiveId" clId="{FCAEA9F1-D18A-488E-BD31-51C20FD380F0}" dt="2021-02-11T04:31:28.016" v="103" actId="1036"/>
        <pc:sldMkLst>
          <pc:docMk/>
          <pc:sldMk cId="3639346945" sldId="1263"/>
        </pc:sldMkLst>
        <pc:spChg chg="mod">
          <ac:chgData name="Alex Hegedus" userId="883d80e32686ee2b" providerId="LiveId" clId="{FCAEA9F1-D18A-488E-BD31-51C20FD380F0}" dt="2021-02-11T04:31:16.098" v="100" actId="207"/>
          <ac:spMkLst>
            <pc:docMk/>
            <pc:sldMk cId="3639346945" sldId="1263"/>
            <ac:spMk id="2" creationId="{C0260426-A0CB-46F5-AB9F-AB1C8290AE51}"/>
          </ac:spMkLst>
        </pc:spChg>
        <pc:picChg chg="mod">
          <ac:chgData name="Alex Hegedus" userId="883d80e32686ee2b" providerId="LiveId" clId="{FCAEA9F1-D18A-488E-BD31-51C20FD380F0}" dt="2021-02-11T04:31:28.016" v="103" actId="1036"/>
          <ac:picMkLst>
            <pc:docMk/>
            <pc:sldMk cId="3639346945" sldId="1263"/>
            <ac:picMk id="4" creationId="{DAE79BF6-59C5-41BA-9D7C-7FCCF0D4BDC0}"/>
          </ac:picMkLst>
        </pc:picChg>
      </pc:sldChg>
      <pc:sldChg chg="modSp mod">
        <pc:chgData name="Alex Hegedus" userId="883d80e32686ee2b" providerId="LiveId" clId="{FCAEA9F1-D18A-488E-BD31-51C20FD380F0}" dt="2021-02-11T04:31:34.433" v="105" actId="207"/>
        <pc:sldMkLst>
          <pc:docMk/>
          <pc:sldMk cId="1368201155" sldId="1264"/>
        </pc:sldMkLst>
        <pc:spChg chg="mod">
          <ac:chgData name="Alex Hegedus" userId="883d80e32686ee2b" providerId="LiveId" clId="{FCAEA9F1-D18A-488E-BD31-51C20FD380F0}" dt="2021-02-11T04:31:34.433" v="105" actId="207"/>
          <ac:spMkLst>
            <pc:docMk/>
            <pc:sldMk cId="1368201155" sldId="1264"/>
            <ac:spMk id="2" creationId="{086C0DA4-5869-4BED-B393-E9251C1A8D37}"/>
          </ac:spMkLst>
        </pc:spChg>
      </pc:sldChg>
      <pc:sldChg chg="modSp mod">
        <pc:chgData name="Alex Hegedus" userId="883d80e32686ee2b" providerId="LiveId" clId="{FCAEA9F1-D18A-488E-BD31-51C20FD380F0}" dt="2021-02-11T04:31:41.548" v="107" actId="122"/>
        <pc:sldMkLst>
          <pc:docMk/>
          <pc:sldMk cId="3187499112" sldId="1265"/>
        </pc:sldMkLst>
        <pc:spChg chg="mod">
          <ac:chgData name="Alex Hegedus" userId="883d80e32686ee2b" providerId="LiveId" clId="{FCAEA9F1-D18A-488E-BD31-51C20FD380F0}" dt="2021-02-11T04:31:41.548" v="107" actId="122"/>
          <ac:spMkLst>
            <pc:docMk/>
            <pc:sldMk cId="3187499112" sldId="1265"/>
            <ac:spMk id="2" creationId="{4297C555-1034-4422-A2C9-ED2364C41B86}"/>
          </ac:spMkLst>
        </pc:spChg>
      </pc:sldChg>
      <pc:sldChg chg="modSp mod">
        <pc:chgData name="Alex Hegedus" userId="883d80e32686ee2b" providerId="LiveId" clId="{FCAEA9F1-D18A-488E-BD31-51C20FD380F0}" dt="2021-02-11T04:31:48.267" v="109" actId="207"/>
        <pc:sldMkLst>
          <pc:docMk/>
          <pc:sldMk cId="4087953139" sldId="1266"/>
        </pc:sldMkLst>
        <pc:spChg chg="mod">
          <ac:chgData name="Alex Hegedus" userId="883d80e32686ee2b" providerId="LiveId" clId="{FCAEA9F1-D18A-488E-BD31-51C20FD380F0}" dt="2021-02-11T04:31:48.267" v="109" actId="207"/>
          <ac:spMkLst>
            <pc:docMk/>
            <pc:sldMk cId="4087953139" sldId="1266"/>
            <ac:spMk id="2" creationId="{7944CCAE-FB24-4B9E-9FE2-7E6074648949}"/>
          </ac:spMkLst>
        </pc:spChg>
      </pc:sldChg>
      <pc:sldChg chg="add del">
        <pc:chgData name="Alex Hegedus" userId="883d80e32686ee2b" providerId="LiveId" clId="{FCAEA9F1-D18A-488E-BD31-51C20FD380F0}" dt="2021-04-01T23:23:42.152" v="7283" actId="2696"/>
        <pc:sldMkLst>
          <pc:docMk/>
          <pc:sldMk cId="540804641" sldId="1267"/>
        </pc:sldMkLst>
      </pc:sldChg>
      <pc:sldChg chg="addSp delSp modSp new del mod ord">
        <pc:chgData name="Alex Hegedus" userId="883d80e32686ee2b" providerId="LiveId" clId="{FCAEA9F1-D18A-488E-BD31-51C20FD380F0}" dt="2021-02-11T16:41:29.044" v="2724" actId="2696"/>
        <pc:sldMkLst>
          <pc:docMk/>
          <pc:sldMk cId="2367740190" sldId="1267"/>
        </pc:sldMkLst>
        <pc:spChg chg="add mod">
          <ac:chgData name="Alex Hegedus" userId="883d80e32686ee2b" providerId="LiveId" clId="{FCAEA9F1-D18A-488E-BD31-51C20FD380F0}" dt="2021-02-11T14:27:27.040" v="205" actId="20577"/>
          <ac:spMkLst>
            <pc:docMk/>
            <pc:sldMk cId="2367740190" sldId="1267"/>
            <ac:spMk id="4" creationId="{B96F700F-19F9-4CCC-AB63-3648CE486A77}"/>
          </ac:spMkLst>
        </pc:spChg>
        <pc:spChg chg="add mod">
          <ac:chgData name="Alex Hegedus" userId="883d80e32686ee2b" providerId="LiveId" clId="{FCAEA9F1-D18A-488E-BD31-51C20FD380F0}" dt="2021-02-11T15:30:17.814" v="1432" actId="1076"/>
          <ac:spMkLst>
            <pc:docMk/>
            <pc:sldMk cId="2367740190" sldId="1267"/>
            <ac:spMk id="5" creationId="{08808460-4121-4D1E-96E7-9BE500FD5D51}"/>
          </ac:spMkLst>
        </pc:spChg>
        <pc:picChg chg="add mod">
          <ac:chgData name="Alex Hegedus" userId="883d80e32686ee2b" providerId="LiveId" clId="{FCAEA9F1-D18A-488E-BD31-51C20FD380F0}" dt="2021-02-11T15:27:26.254" v="1347" actId="14100"/>
          <ac:picMkLst>
            <pc:docMk/>
            <pc:sldMk cId="2367740190" sldId="1267"/>
            <ac:picMk id="3" creationId="{ED29100C-E4CF-477F-B060-D24120E659BA}"/>
          </ac:picMkLst>
        </pc:picChg>
        <pc:picChg chg="add del mod">
          <ac:chgData name="Alex Hegedus" userId="883d80e32686ee2b" providerId="LiveId" clId="{FCAEA9F1-D18A-488E-BD31-51C20FD380F0}" dt="2021-02-11T15:26:56.577" v="1343"/>
          <ac:picMkLst>
            <pc:docMk/>
            <pc:sldMk cId="2367740190" sldId="1267"/>
            <ac:picMk id="7" creationId="{FA2F4389-C51B-4FCD-9E78-3A4464B8D906}"/>
          </ac:picMkLst>
        </pc:picChg>
        <pc:picChg chg="add del mod">
          <ac:chgData name="Alex Hegedus" userId="883d80e32686ee2b" providerId="LiveId" clId="{FCAEA9F1-D18A-488E-BD31-51C20FD380F0}" dt="2021-02-11T15:27:06.286" v="1345"/>
          <ac:picMkLst>
            <pc:docMk/>
            <pc:sldMk cId="2367740190" sldId="1267"/>
            <ac:picMk id="9" creationId="{0ADFAB59-552A-45DD-862B-3363B449A2C0}"/>
          </ac:picMkLst>
        </pc:picChg>
      </pc:sldChg>
      <pc:sldChg chg="add">
        <pc:chgData name="Alex Hegedus" userId="883d80e32686ee2b" providerId="LiveId" clId="{FCAEA9F1-D18A-488E-BD31-51C20FD380F0}" dt="2021-04-01T23:23:54.663" v="7284"/>
        <pc:sldMkLst>
          <pc:docMk/>
          <pc:sldMk cId="3339859082" sldId="1267"/>
        </pc:sldMkLst>
      </pc:sldChg>
      <pc:sldChg chg="addSp delSp modSp new del mod ord">
        <pc:chgData name="Alex Hegedus" userId="883d80e32686ee2b" providerId="LiveId" clId="{FCAEA9F1-D18A-488E-BD31-51C20FD380F0}" dt="2021-02-11T16:41:29.044" v="2724" actId="2696"/>
        <pc:sldMkLst>
          <pc:docMk/>
          <pc:sldMk cId="1035179353" sldId="1268"/>
        </pc:sldMkLst>
        <pc:spChg chg="add del mod">
          <ac:chgData name="Alex Hegedus" userId="883d80e32686ee2b" providerId="LiveId" clId="{FCAEA9F1-D18A-488E-BD31-51C20FD380F0}" dt="2021-02-11T15:25:39.982" v="1329" actId="478"/>
          <ac:spMkLst>
            <pc:docMk/>
            <pc:sldMk cId="1035179353" sldId="1268"/>
            <ac:spMk id="3" creationId="{098E760B-CB3A-4A17-BF33-A7FE9821C17C}"/>
          </ac:spMkLst>
        </pc:spChg>
        <pc:spChg chg="add mod">
          <ac:chgData name="Alex Hegedus" userId="883d80e32686ee2b" providerId="LiveId" clId="{FCAEA9F1-D18A-488E-BD31-51C20FD380F0}" dt="2021-02-11T14:27:34.752" v="206"/>
          <ac:spMkLst>
            <pc:docMk/>
            <pc:sldMk cId="1035179353" sldId="1268"/>
            <ac:spMk id="4" creationId="{92F8ED7F-4572-460E-A31C-6104B86E4630}"/>
          </ac:spMkLst>
        </pc:spChg>
        <pc:spChg chg="add mod">
          <ac:chgData name="Alex Hegedus" userId="883d80e32686ee2b" providerId="LiveId" clId="{FCAEA9F1-D18A-488E-BD31-51C20FD380F0}" dt="2021-02-11T15:14:45.543" v="1132" actId="1076"/>
          <ac:spMkLst>
            <pc:docMk/>
            <pc:sldMk cId="1035179353" sldId="1268"/>
            <ac:spMk id="5" creationId="{9AB2B331-7BD3-4FC4-BFE7-03CF7DD6E77D}"/>
          </ac:spMkLst>
        </pc:spChg>
        <pc:picChg chg="add mod modCrop">
          <ac:chgData name="Alex Hegedus" userId="883d80e32686ee2b" providerId="LiveId" clId="{FCAEA9F1-D18A-488E-BD31-51C20FD380F0}" dt="2021-02-11T15:26:11.587" v="1335" actId="1076"/>
          <ac:picMkLst>
            <pc:docMk/>
            <pc:sldMk cId="1035179353" sldId="1268"/>
            <ac:picMk id="7" creationId="{172E5AAD-DF6F-426C-B5F7-7BBF847EA51F}"/>
          </ac:picMkLst>
        </pc:picChg>
      </pc:sldChg>
      <pc:sldChg chg="add">
        <pc:chgData name="Alex Hegedus" userId="883d80e32686ee2b" providerId="LiveId" clId="{FCAEA9F1-D18A-488E-BD31-51C20FD380F0}" dt="2021-04-01T23:23:54.663" v="7284"/>
        <pc:sldMkLst>
          <pc:docMk/>
          <pc:sldMk cId="2073829862" sldId="1268"/>
        </pc:sldMkLst>
      </pc:sldChg>
      <pc:sldChg chg="modSp add del mod">
        <pc:chgData name="Alex Hegedus" userId="883d80e32686ee2b" providerId="LiveId" clId="{FCAEA9F1-D18A-488E-BD31-51C20FD380F0}" dt="2021-04-01T23:23:42.152" v="7283" actId="2696"/>
        <pc:sldMkLst>
          <pc:docMk/>
          <pc:sldMk cId="3329197615" sldId="1268"/>
        </pc:sldMkLst>
        <pc:spChg chg="mod">
          <ac:chgData name="Alex Hegedus" userId="883d80e32686ee2b" providerId="LiveId" clId="{FCAEA9F1-D18A-488E-BD31-51C20FD380F0}" dt="2021-03-16T14:28:19.716" v="3645" actId="20577"/>
          <ac:spMkLst>
            <pc:docMk/>
            <pc:sldMk cId="3329197615" sldId="1268"/>
            <ac:spMk id="5" creationId="{9AB2B331-7BD3-4FC4-BFE7-03CF7DD6E77D}"/>
          </ac:spMkLst>
        </pc:spChg>
      </pc:sldChg>
      <pc:sldChg chg="modSp add del mod">
        <pc:chgData name="Alex Hegedus" userId="883d80e32686ee2b" providerId="LiveId" clId="{FCAEA9F1-D18A-488E-BD31-51C20FD380F0}" dt="2021-04-02T13:53:41.074" v="7302" actId="47"/>
        <pc:sldMkLst>
          <pc:docMk/>
          <pc:sldMk cId="1197084562" sldId="1269"/>
        </pc:sldMkLst>
        <pc:spChg chg="mod">
          <ac:chgData name="Alex Hegedus" userId="883d80e32686ee2b" providerId="LiveId" clId="{FCAEA9F1-D18A-488E-BD31-51C20FD380F0}" dt="2021-03-16T23:23:00.502" v="3822" actId="20577"/>
          <ac:spMkLst>
            <pc:docMk/>
            <pc:sldMk cId="1197084562" sldId="1269"/>
            <ac:spMk id="4" creationId="{579ABD29-5E94-4CBD-B44D-AA77176F941B}"/>
          </ac:spMkLst>
        </pc:spChg>
      </pc:sldChg>
      <pc:sldChg chg="addSp delSp modSp new del mod">
        <pc:chgData name="Alex Hegedus" userId="883d80e32686ee2b" providerId="LiveId" clId="{FCAEA9F1-D18A-488E-BD31-51C20FD380F0}" dt="2021-02-11T16:41:29.044" v="2724" actId="2696"/>
        <pc:sldMkLst>
          <pc:docMk/>
          <pc:sldMk cId="3694582767" sldId="1269"/>
        </pc:sldMkLst>
        <pc:spChg chg="add mod">
          <ac:chgData name="Alex Hegedus" userId="883d80e32686ee2b" providerId="LiveId" clId="{FCAEA9F1-D18A-488E-BD31-51C20FD380F0}" dt="2021-02-11T15:36:08.119" v="1564" actId="20577"/>
          <ac:spMkLst>
            <pc:docMk/>
            <pc:sldMk cId="3694582767" sldId="1269"/>
            <ac:spMk id="4" creationId="{579ABD29-5E94-4CBD-B44D-AA77176F941B}"/>
          </ac:spMkLst>
        </pc:spChg>
        <pc:spChg chg="add mod">
          <ac:chgData name="Alex Hegedus" userId="883d80e32686ee2b" providerId="LiveId" clId="{FCAEA9F1-D18A-488E-BD31-51C20FD380F0}" dt="2021-02-11T14:58:28.908" v="653" actId="20577"/>
          <ac:spMkLst>
            <pc:docMk/>
            <pc:sldMk cId="3694582767" sldId="1269"/>
            <ac:spMk id="5" creationId="{A83404FD-2D59-4791-9D07-4E69DA1D145E}"/>
          </ac:spMkLst>
        </pc:spChg>
        <pc:picChg chg="add mod">
          <ac:chgData name="Alex Hegedus" userId="883d80e32686ee2b" providerId="LiveId" clId="{FCAEA9F1-D18A-488E-BD31-51C20FD380F0}" dt="2021-02-11T15:25:19.105" v="1313" actId="1076"/>
          <ac:picMkLst>
            <pc:docMk/>
            <pc:sldMk cId="3694582767" sldId="1269"/>
            <ac:picMk id="3" creationId="{1ECA263F-055A-4B6F-8705-67F6B29CFF62}"/>
          </ac:picMkLst>
        </pc:picChg>
        <pc:picChg chg="add del">
          <ac:chgData name="Alex Hegedus" userId="883d80e32686ee2b" providerId="LiveId" clId="{FCAEA9F1-D18A-488E-BD31-51C20FD380F0}" dt="2021-02-11T14:52:24.325" v="320"/>
          <ac:picMkLst>
            <pc:docMk/>
            <pc:sldMk cId="3694582767" sldId="1269"/>
            <ac:picMk id="1026" creationId="{811BC230-3053-42AE-800A-EEDEA61F5AB2}"/>
          </ac:picMkLst>
        </pc:picChg>
      </pc:sldChg>
      <pc:sldChg chg="add del">
        <pc:chgData name="Alex Hegedus" userId="883d80e32686ee2b" providerId="LiveId" clId="{FCAEA9F1-D18A-488E-BD31-51C20FD380F0}" dt="2021-04-02T13:53:41.074" v="7302" actId="47"/>
        <pc:sldMkLst>
          <pc:docMk/>
          <pc:sldMk cId="288388045" sldId="1270"/>
        </pc:sldMkLst>
      </pc:sldChg>
      <pc:sldChg chg="addSp delSp modSp new del mod ord">
        <pc:chgData name="Alex Hegedus" userId="883d80e32686ee2b" providerId="LiveId" clId="{FCAEA9F1-D18A-488E-BD31-51C20FD380F0}" dt="2021-02-11T16:41:29.044" v="2724" actId="2696"/>
        <pc:sldMkLst>
          <pc:docMk/>
          <pc:sldMk cId="3672550706" sldId="1270"/>
        </pc:sldMkLst>
        <pc:spChg chg="add mod">
          <ac:chgData name="Alex Hegedus" userId="883d80e32686ee2b" providerId="LiveId" clId="{FCAEA9F1-D18A-488E-BD31-51C20FD380F0}" dt="2021-02-11T15:34:10.055" v="1476" actId="20577"/>
          <ac:spMkLst>
            <pc:docMk/>
            <pc:sldMk cId="3672550706" sldId="1270"/>
            <ac:spMk id="2" creationId="{4A3356D2-1460-422F-AC8A-30CD8E79169E}"/>
          </ac:spMkLst>
        </pc:spChg>
        <pc:spChg chg="add mod">
          <ac:chgData name="Alex Hegedus" userId="883d80e32686ee2b" providerId="LiveId" clId="{FCAEA9F1-D18A-488E-BD31-51C20FD380F0}" dt="2021-02-11T15:34:38.411" v="1483" actId="1076"/>
          <ac:spMkLst>
            <pc:docMk/>
            <pc:sldMk cId="3672550706" sldId="1270"/>
            <ac:spMk id="3" creationId="{E1F7F211-B04B-4886-B3D0-2A9E5CF43A32}"/>
          </ac:spMkLst>
        </pc:spChg>
        <pc:spChg chg="add del mod">
          <ac:chgData name="Alex Hegedus" userId="883d80e32686ee2b" providerId="LiveId" clId="{FCAEA9F1-D18A-488E-BD31-51C20FD380F0}" dt="2021-02-11T14:57:00.918" v="601" actId="767"/>
          <ac:spMkLst>
            <pc:docMk/>
            <pc:sldMk cId="3672550706" sldId="1270"/>
            <ac:spMk id="4" creationId="{4BBA3304-6DDF-491E-9D08-B09A6661296A}"/>
          </ac:spMkLst>
        </pc:spChg>
        <pc:spChg chg="add mod">
          <ac:chgData name="Alex Hegedus" userId="883d80e32686ee2b" providerId="LiveId" clId="{FCAEA9F1-D18A-488E-BD31-51C20FD380F0}" dt="2021-02-11T14:57:12.910" v="621" actId="20577"/>
          <ac:spMkLst>
            <pc:docMk/>
            <pc:sldMk cId="3672550706" sldId="1270"/>
            <ac:spMk id="7" creationId="{D7EEB6F7-14D1-4824-80CA-1EDC712EC4F5}"/>
          </ac:spMkLst>
        </pc:spChg>
        <pc:picChg chg="add mod">
          <ac:chgData name="Alex Hegedus" userId="883d80e32686ee2b" providerId="LiveId" clId="{FCAEA9F1-D18A-488E-BD31-51C20FD380F0}" dt="2021-02-11T15:34:32.566" v="1481" actId="1076"/>
          <ac:picMkLst>
            <pc:docMk/>
            <pc:sldMk cId="3672550706" sldId="1270"/>
            <ac:picMk id="6" creationId="{A4C587C8-4947-4858-9A2A-7833A9303CBF}"/>
          </ac:picMkLst>
        </pc:picChg>
        <pc:picChg chg="add mod">
          <ac:chgData name="Alex Hegedus" userId="883d80e32686ee2b" providerId="LiveId" clId="{FCAEA9F1-D18A-488E-BD31-51C20FD380F0}" dt="2021-02-11T15:34:30.748" v="1480" actId="1076"/>
          <ac:picMkLst>
            <pc:docMk/>
            <pc:sldMk cId="3672550706" sldId="1270"/>
            <ac:picMk id="9" creationId="{C00285FA-23E1-4582-A8CD-837ABAB221DB}"/>
          </ac:picMkLst>
        </pc:picChg>
        <pc:picChg chg="add mod">
          <ac:chgData name="Alex Hegedus" userId="883d80e32686ee2b" providerId="LiveId" clId="{FCAEA9F1-D18A-488E-BD31-51C20FD380F0}" dt="2021-02-11T14:54:16.361" v="393" actId="1076"/>
          <ac:picMkLst>
            <pc:docMk/>
            <pc:sldMk cId="3672550706" sldId="1270"/>
            <ac:picMk id="2050" creationId="{B451DC02-CE30-4245-BC27-638883688912}"/>
          </ac:picMkLst>
        </pc:picChg>
        <pc:picChg chg="add mod">
          <ac:chgData name="Alex Hegedus" userId="883d80e32686ee2b" providerId="LiveId" clId="{FCAEA9F1-D18A-488E-BD31-51C20FD380F0}" dt="2021-02-11T15:34:34.738" v="1482" actId="1076"/>
          <ac:picMkLst>
            <pc:docMk/>
            <pc:sldMk cId="3672550706" sldId="1270"/>
            <ac:picMk id="2052" creationId="{198E86CB-2881-4A26-8DD0-F71127680EF9}"/>
          </ac:picMkLst>
        </pc:picChg>
      </pc:sldChg>
      <pc:sldChg chg="new del">
        <pc:chgData name="Alex Hegedus" userId="883d80e32686ee2b" providerId="LiveId" clId="{FCAEA9F1-D18A-488E-BD31-51C20FD380F0}" dt="2021-02-11T15:02:53.906" v="660" actId="47"/>
        <pc:sldMkLst>
          <pc:docMk/>
          <pc:sldMk cId="3682153247" sldId="1271"/>
        </pc:sldMkLst>
      </pc:sldChg>
      <pc:sldChg chg="modSp add mod ord">
        <pc:chgData name="Alex Hegedus" userId="883d80e32686ee2b" providerId="LiveId" clId="{FCAEA9F1-D18A-488E-BD31-51C20FD380F0}" dt="2021-02-11T17:03:02.625" v="3356"/>
        <pc:sldMkLst>
          <pc:docMk/>
          <pc:sldMk cId="4003779883" sldId="1326"/>
        </pc:sldMkLst>
        <pc:spChg chg="mod">
          <ac:chgData name="Alex Hegedus" userId="883d80e32686ee2b" providerId="LiveId" clId="{FCAEA9F1-D18A-488E-BD31-51C20FD380F0}" dt="2021-02-11T15:06:31.518" v="792" actId="1076"/>
          <ac:spMkLst>
            <pc:docMk/>
            <pc:sldMk cId="4003779883" sldId="1326"/>
            <ac:spMk id="2" creationId="{9A1E1223-D223-4E5B-8244-5DF63E84F176}"/>
          </ac:spMkLst>
        </pc:spChg>
        <pc:picChg chg="mod">
          <ac:chgData name="Alex Hegedus" userId="883d80e32686ee2b" providerId="LiveId" clId="{FCAEA9F1-D18A-488E-BD31-51C20FD380F0}" dt="2021-02-11T15:13:13.377" v="1001" actId="1076"/>
          <ac:picMkLst>
            <pc:docMk/>
            <pc:sldMk cId="4003779883" sldId="1326"/>
            <ac:picMk id="5" creationId="{FF546B25-F3EE-4BF8-A2BD-2C14B5EB1DB6}"/>
          </ac:picMkLst>
        </pc:picChg>
      </pc:sldChg>
      <pc:sldChg chg="modSp add mod">
        <pc:chgData name="Alex Hegedus" userId="883d80e32686ee2b" providerId="LiveId" clId="{FCAEA9F1-D18A-488E-BD31-51C20FD380F0}" dt="2021-02-11T16:59:28.941" v="3344" actId="207"/>
        <pc:sldMkLst>
          <pc:docMk/>
          <pc:sldMk cId="1385697172" sldId="1369"/>
        </pc:sldMkLst>
        <pc:spChg chg="mod">
          <ac:chgData name="Alex Hegedus" userId="883d80e32686ee2b" providerId="LiveId" clId="{FCAEA9F1-D18A-488E-BD31-51C20FD380F0}" dt="2021-02-11T16:59:28.941" v="3344" actId="207"/>
          <ac:spMkLst>
            <pc:docMk/>
            <pc:sldMk cId="1385697172" sldId="1369"/>
            <ac:spMk id="2" creationId="{119EFDAA-DDE6-4D9E-B518-6198387A9082}"/>
          </ac:spMkLst>
        </pc:spChg>
      </pc:sldChg>
      <pc:sldChg chg="modSp add mod ord">
        <pc:chgData name="Alex Hegedus" userId="883d80e32686ee2b" providerId="LiveId" clId="{FCAEA9F1-D18A-488E-BD31-51C20FD380F0}" dt="2021-02-11T17:03:02.625" v="3356"/>
        <pc:sldMkLst>
          <pc:docMk/>
          <pc:sldMk cId="0" sldId="1371"/>
        </pc:sldMkLst>
        <pc:spChg chg="mod">
          <ac:chgData name="Alex Hegedus" userId="883d80e32686ee2b" providerId="LiveId" clId="{FCAEA9F1-D18A-488E-BD31-51C20FD380F0}" dt="2021-02-11T15:09:49.545" v="794" actId="1076"/>
          <ac:spMkLst>
            <pc:docMk/>
            <pc:sldMk cId="0" sldId="1371"/>
            <ac:spMk id="114" creationId="{00000000-0000-0000-0000-000000000000}"/>
          </ac:spMkLst>
        </pc:spChg>
        <pc:picChg chg="mod">
          <ac:chgData name="Alex Hegedus" userId="883d80e32686ee2b" providerId="LiveId" clId="{FCAEA9F1-D18A-488E-BD31-51C20FD380F0}" dt="2021-02-11T15:13:05.166" v="1000" actId="1076"/>
          <ac:picMkLst>
            <pc:docMk/>
            <pc:sldMk cId="0" sldId="1371"/>
            <ac:picMk id="115" creationId="{00000000-0000-0000-0000-000000000000}"/>
          </ac:picMkLst>
        </pc:picChg>
      </pc:sldChg>
      <pc:sldChg chg="addSp modSp new mod ord">
        <pc:chgData name="Alex Hegedus" userId="883d80e32686ee2b" providerId="LiveId" clId="{FCAEA9F1-D18A-488E-BD31-51C20FD380F0}" dt="2021-02-11T17:03:02.625" v="3356"/>
        <pc:sldMkLst>
          <pc:docMk/>
          <pc:sldMk cId="577158408" sldId="1372"/>
        </pc:sldMkLst>
        <pc:spChg chg="mod">
          <ac:chgData name="Alex Hegedus" userId="883d80e32686ee2b" providerId="LiveId" clId="{FCAEA9F1-D18A-488E-BD31-51C20FD380F0}" dt="2021-02-11T15:10:40.398" v="808" actId="20577"/>
          <ac:spMkLst>
            <pc:docMk/>
            <pc:sldMk cId="577158408" sldId="1372"/>
            <ac:spMk id="2" creationId="{03373F0F-B2A1-4749-BD0B-06F539E446FD}"/>
          </ac:spMkLst>
        </pc:spChg>
        <pc:spChg chg="mod">
          <ac:chgData name="Alex Hegedus" userId="883d80e32686ee2b" providerId="LiveId" clId="{FCAEA9F1-D18A-488E-BD31-51C20FD380F0}" dt="2021-02-11T15:04:53.756" v="781" actId="20577"/>
          <ac:spMkLst>
            <pc:docMk/>
            <pc:sldMk cId="577158408" sldId="1372"/>
            <ac:spMk id="3" creationId="{D437F4FD-251C-4E7D-BE8F-FAB5938DC8E9}"/>
          </ac:spMkLst>
        </pc:spChg>
        <pc:picChg chg="add mod">
          <ac:chgData name="Alex Hegedus" userId="883d80e32686ee2b" providerId="LiveId" clId="{FCAEA9F1-D18A-488E-BD31-51C20FD380F0}" dt="2021-02-11T15:04:38.052" v="716" actId="1076"/>
          <ac:picMkLst>
            <pc:docMk/>
            <pc:sldMk cId="577158408" sldId="1372"/>
            <ac:picMk id="5" creationId="{42C89755-1EB2-4DC0-B30C-1F097EA7DF18}"/>
          </ac:picMkLst>
        </pc:picChg>
      </pc:sldChg>
      <pc:sldChg chg="new del">
        <pc:chgData name="Alex Hegedus" userId="883d80e32686ee2b" providerId="LiveId" clId="{FCAEA9F1-D18A-488E-BD31-51C20FD380F0}" dt="2021-02-11T16:46:03.446" v="3066" actId="47"/>
        <pc:sldMkLst>
          <pc:docMk/>
          <pc:sldMk cId="814551172" sldId="1373"/>
        </pc:sldMkLst>
      </pc:sldChg>
      <pc:sldChg chg="addSp modSp new mod ord">
        <pc:chgData name="Alex Hegedus" userId="883d80e32686ee2b" providerId="LiveId" clId="{FCAEA9F1-D18A-488E-BD31-51C20FD380F0}" dt="2021-02-11T17:03:02.625" v="3356"/>
        <pc:sldMkLst>
          <pc:docMk/>
          <pc:sldMk cId="2730782429" sldId="1374"/>
        </pc:sldMkLst>
        <pc:spChg chg="mod">
          <ac:chgData name="Alex Hegedus" userId="883d80e32686ee2b" providerId="LiveId" clId="{FCAEA9F1-D18A-488E-BD31-51C20FD380F0}" dt="2021-02-11T15:12:17.129" v="999" actId="20577"/>
          <ac:spMkLst>
            <pc:docMk/>
            <pc:sldMk cId="2730782429" sldId="1374"/>
            <ac:spMk id="2" creationId="{135A5925-1B91-4D43-A9CC-E7E5F36DD75B}"/>
          </ac:spMkLst>
        </pc:spChg>
        <pc:spChg chg="mod">
          <ac:chgData name="Alex Hegedus" userId="883d80e32686ee2b" providerId="LiveId" clId="{FCAEA9F1-D18A-488E-BD31-51C20FD380F0}" dt="2021-02-11T15:12:09.940" v="990" actId="20577"/>
          <ac:spMkLst>
            <pc:docMk/>
            <pc:sldMk cId="2730782429" sldId="1374"/>
            <ac:spMk id="3" creationId="{6E74277A-B4BA-44C8-AC47-A2AFC0232ED6}"/>
          </ac:spMkLst>
        </pc:spChg>
        <pc:picChg chg="add mod">
          <ac:chgData name="Alex Hegedus" userId="883d80e32686ee2b" providerId="LiveId" clId="{FCAEA9F1-D18A-488E-BD31-51C20FD380F0}" dt="2021-02-11T15:11:03.700" v="840" actId="1076"/>
          <ac:picMkLst>
            <pc:docMk/>
            <pc:sldMk cId="2730782429" sldId="1374"/>
            <ac:picMk id="5" creationId="{983078CE-56EC-4ABA-A0B7-8372C82D8063}"/>
          </ac:picMkLst>
        </pc:picChg>
      </pc:sldChg>
      <pc:sldChg chg="add del">
        <pc:chgData name="Alex Hegedus" userId="883d80e32686ee2b" providerId="LiveId" clId="{FCAEA9F1-D18A-488E-BD31-51C20FD380F0}" dt="2021-02-11T15:16:59.857" v="1138" actId="47"/>
        <pc:sldMkLst>
          <pc:docMk/>
          <pc:sldMk cId="969490206" sldId="1375"/>
        </pc:sldMkLst>
      </pc:sldChg>
      <pc:sldChg chg="addSp modSp new mod">
        <pc:chgData name="Alex Hegedus" userId="883d80e32686ee2b" providerId="LiveId" clId="{FCAEA9F1-D18A-488E-BD31-51C20FD380F0}" dt="2021-02-11T17:07:07.478" v="3445" actId="20577"/>
        <pc:sldMkLst>
          <pc:docMk/>
          <pc:sldMk cId="2276359496" sldId="1375"/>
        </pc:sldMkLst>
        <pc:spChg chg="mod">
          <ac:chgData name="Alex Hegedus" userId="883d80e32686ee2b" providerId="LiveId" clId="{FCAEA9F1-D18A-488E-BD31-51C20FD380F0}" dt="2021-02-11T16:53:14.134" v="3168" actId="1076"/>
          <ac:spMkLst>
            <pc:docMk/>
            <pc:sldMk cId="2276359496" sldId="1375"/>
            <ac:spMk id="2" creationId="{D5E4AE69-2417-43A7-AD85-D89F9BAD8A44}"/>
          </ac:spMkLst>
        </pc:spChg>
        <pc:spChg chg="add mod">
          <ac:chgData name="Alex Hegedus" userId="883d80e32686ee2b" providerId="LiveId" clId="{FCAEA9F1-D18A-488E-BD31-51C20FD380F0}" dt="2021-02-11T17:07:07.478" v="3445" actId="20577"/>
          <ac:spMkLst>
            <pc:docMk/>
            <pc:sldMk cId="2276359496" sldId="1375"/>
            <ac:spMk id="4" creationId="{C5FDE892-B8FE-4E48-8C90-4AF5835E1D2C}"/>
          </ac:spMkLst>
        </pc:spChg>
        <pc:picChg chg="add mod">
          <ac:chgData name="Alex Hegedus" userId="883d80e32686ee2b" providerId="LiveId" clId="{FCAEA9F1-D18A-488E-BD31-51C20FD380F0}" dt="2021-02-11T16:52:56.975" v="3142" actId="1076"/>
          <ac:picMkLst>
            <pc:docMk/>
            <pc:sldMk cId="2276359496" sldId="1375"/>
            <ac:picMk id="3" creationId="{B7C5DD3B-6374-465E-8509-9CA9F8E0D01A}"/>
          </ac:picMkLst>
        </pc:picChg>
      </pc:sldChg>
      <pc:sldChg chg="add del">
        <pc:chgData name="Alex Hegedus" userId="883d80e32686ee2b" providerId="LiveId" clId="{FCAEA9F1-D18A-488E-BD31-51C20FD380F0}" dt="2021-02-11T15:16:59.857" v="1138" actId="47"/>
        <pc:sldMkLst>
          <pc:docMk/>
          <pc:sldMk cId="1398156300" sldId="1376"/>
        </pc:sldMkLst>
      </pc:sldChg>
      <pc:sldChg chg="addSp delSp modSp new mod">
        <pc:chgData name="Alex Hegedus" userId="883d80e32686ee2b" providerId="LiveId" clId="{FCAEA9F1-D18A-488E-BD31-51C20FD380F0}" dt="2021-02-11T16:53:34.542" v="3169" actId="1076"/>
        <pc:sldMkLst>
          <pc:docMk/>
          <pc:sldMk cId="1955084473" sldId="1376"/>
        </pc:sldMkLst>
        <pc:spChg chg="mod">
          <ac:chgData name="Alex Hegedus" userId="883d80e32686ee2b" providerId="LiveId" clId="{FCAEA9F1-D18A-488E-BD31-51C20FD380F0}" dt="2021-02-11T16:05:55.203" v="1616" actId="122"/>
          <ac:spMkLst>
            <pc:docMk/>
            <pc:sldMk cId="1955084473" sldId="1376"/>
            <ac:spMk id="2" creationId="{C31ACA11-CDB3-46BE-8984-3A2ACA070691}"/>
          </ac:spMkLst>
        </pc:spChg>
        <pc:spChg chg="add del mod">
          <ac:chgData name="Alex Hegedus" userId="883d80e32686ee2b" providerId="LiveId" clId="{FCAEA9F1-D18A-488E-BD31-51C20FD380F0}" dt="2021-02-11T16:06:48.936" v="1625"/>
          <ac:spMkLst>
            <pc:docMk/>
            <pc:sldMk cId="1955084473" sldId="1376"/>
            <ac:spMk id="4" creationId="{6E47F619-4B90-4C63-A253-3A17A3DC7205}"/>
          </ac:spMkLst>
        </pc:spChg>
        <pc:spChg chg="add mod">
          <ac:chgData name="Alex Hegedus" userId="883d80e32686ee2b" providerId="LiveId" clId="{FCAEA9F1-D18A-488E-BD31-51C20FD380F0}" dt="2021-02-11T16:07:55.656" v="1661" actId="207"/>
          <ac:spMkLst>
            <pc:docMk/>
            <pc:sldMk cId="1955084473" sldId="1376"/>
            <ac:spMk id="5" creationId="{EDF8359B-FC70-4696-9552-6E0FC67E2CC5}"/>
          </ac:spMkLst>
        </pc:spChg>
        <pc:grpChg chg="add mod">
          <ac:chgData name="Alex Hegedus" userId="883d80e32686ee2b" providerId="LiveId" clId="{FCAEA9F1-D18A-488E-BD31-51C20FD380F0}" dt="2021-02-11T16:53:34.542" v="3169" actId="1076"/>
          <ac:grpSpMkLst>
            <pc:docMk/>
            <pc:sldMk cId="1955084473" sldId="1376"/>
            <ac:grpSpMk id="6" creationId="{2CD767F6-E32C-43AD-A2A7-3785951694DF}"/>
          </ac:grpSpMkLst>
        </pc:grpChg>
        <pc:picChg chg="add mod">
          <ac:chgData name="Alex Hegedus" userId="883d80e32686ee2b" providerId="LiveId" clId="{FCAEA9F1-D18A-488E-BD31-51C20FD380F0}" dt="2021-02-11T16:07:50.536" v="1660" actId="164"/>
          <ac:picMkLst>
            <pc:docMk/>
            <pc:sldMk cId="1955084473" sldId="1376"/>
            <ac:picMk id="3" creationId="{5EF32306-2686-4E72-B467-BD4CB8DEAF5A}"/>
          </ac:picMkLst>
        </pc:picChg>
      </pc:sldChg>
      <pc:sldChg chg="modSp new del mod">
        <pc:chgData name="Alex Hegedus" userId="883d80e32686ee2b" providerId="LiveId" clId="{FCAEA9F1-D18A-488E-BD31-51C20FD380F0}" dt="2021-02-11T16:09:18.134" v="1674" actId="47"/>
        <pc:sldMkLst>
          <pc:docMk/>
          <pc:sldMk cId="534471019" sldId="1377"/>
        </pc:sldMkLst>
        <pc:spChg chg="mod">
          <ac:chgData name="Alex Hegedus" userId="883d80e32686ee2b" providerId="LiveId" clId="{FCAEA9F1-D18A-488E-BD31-51C20FD380F0}" dt="2021-02-11T16:09:03.411" v="1670" actId="27636"/>
          <ac:spMkLst>
            <pc:docMk/>
            <pc:sldMk cId="534471019" sldId="1377"/>
            <ac:spMk id="2" creationId="{BE2EBA6C-8A4F-4E97-B851-013CD823C184}"/>
          </ac:spMkLst>
        </pc:spChg>
      </pc:sldChg>
      <pc:sldChg chg="addSp modSp new del mod">
        <pc:chgData name="Alex Hegedus" userId="883d80e32686ee2b" providerId="LiveId" clId="{FCAEA9F1-D18A-488E-BD31-51C20FD380F0}" dt="2021-02-11T16:20:08.168" v="1777" actId="47"/>
        <pc:sldMkLst>
          <pc:docMk/>
          <pc:sldMk cId="3632893298" sldId="1377"/>
        </pc:sldMkLst>
        <pc:spChg chg="mod">
          <ac:chgData name="Alex Hegedus" userId="883d80e32686ee2b" providerId="LiveId" clId="{FCAEA9F1-D18A-488E-BD31-51C20FD380F0}" dt="2021-02-11T16:12:56.099" v="1752" actId="207"/>
          <ac:spMkLst>
            <pc:docMk/>
            <pc:sldMk cId="3632893298" sldId="1377"/>
            <ac:spMk id="2" creationId="{1681CCDF-9B01-44B6-A41D-412D2225034A}"/>
          </ac:spMkLst>
        </pc:spChg>
        <pc:picChg chg="add mod">
          <ac:chgData name="Alex Hegedus" userId="883d80e32686ee2b" providerId="LiveId" clId="{FCAEA9F1-D18A-488E-BD31-51C20FD380F0}" dt="2021-02-11T16:12:38.449" v="1720" actId="14100"/>
          <ac:picMkLst>
            <pc:docMk/>
            <pc:sldMk cId="3632893298" sldId="1377"/>
            <ac:picMk id="3" creationId="{D102CC0C-CB3F-409E-976D-030E22AF52DB}"/>
          </ac:picMkLst>
        </pc:picChg>
      </pc:sldChg>
      <pc:sldChg chg="addSp modSp new del mod ord">
        <pc:chgData name="Alex Hegedus" userId="883d80e32686ee2b" providerId="LiveId" clId="{FCAEA9F1-D18A-488E-BD31-51C20FD380F0}" dt="2021-02-11T16:51:07.660" v="3073" actId="47"/>
        <pc:sldMkLst>
          <pc:docMk/>
          <pc:sldMk cId="2962329055" sldId="1378"/>
        </pc:sldMkLst>
        <pc:spChg chg="mod">
          <ac:chgData name="Alex Hegedus" userId="883d80e32686ee2b" providerId="LiveId" clId="{FCAEA9F1-D18A-488E-BD31-51C20FD380F0}" dt="2021-02-11T16:15:22.080" v="1772" actId="207"/>
          <ac:spMkLst>
            <pc:docMk/>
            <pc:sldMk cId="2962329055" sldId="1378"/>
            <ac:spMk id="2" creationId="{01D4A439-3C46-45A4-A563-D5C7CBBC2CEE}"/>
          </ac:spMkLst>
        </pc:spChg>
        <pc:spChg chg="add mod">
          <ac:chgData name="Alex Hegedus" userId="883d80e32686ee2b" providerId="LiveId" clId="{FCAEA9F1-D18A-488E-BD31-51C20FD380F0}" dt="2021-02-11T16:14:29.092" v="1755" actId="27636"/>
          <ac:spMkLst>
            <pc:docMk/>
            <pc:sldMk cId="2962329055" sldId="1378"/>
            <ac:spMk id="3" creationId="{511990B9-C218-4027-92BA-4773184556A3}"/>
          </ac:spMkLst>
        </pc:spChg>
        <pc:picChg chg="add mod">
          <ac:chgData name="Alex Hegedus" userId="883d80e32686ee2b" providerId="LiveId" clId="{FCAEA9F1-D18A-488E-BD31-51C20FD380F0}" dt="2021-02-11T16:15:04.083" v="1758" actId="14100"/>
          <ac:picMkLst>
            <pc:docMk/>
            <pc:sldMk cId="2962329055" sldId="1378"/>
            <ac:picMk id="5" creationId="{8F2DD559-4D8D-4F89-B109-3CE1478C45A6}"/>
          </ac:picMkLst>
        </pc:picChg>
      </pc:sldChg>
      <pc:sldChg chg="modSp new del mod">
        <pc:chgData name="Alex Hegedus" userId="883d80e32686ee2b" providerId="LiveId" clId="{FCAEA9F1-D18A-488E-BD31-51C20FD380F0}" dt="2021-02-11T16:19:50.534" v="1776" actId="47"/>
        <pc:sldMkLst>
          <pc:docMk/>
          <pc:sldMk cId="2543026974" sldId="1379"/>
        </pc:sldMkLst>
        <pc:spChg chg="mod">
          <ac:chgData name="Alex Hegedus" userId="883d80e32686ee2b" providerId="LiveId" clId="{FCAEA9F1-D18A-488E-BD31-51C20FD380F0}" dt="2021-02-11T16:19:48.188" v="1775" actId="27636"/>
          <ac:spMkLst>
            <pc:docMk/>
            <pc:sldMk cId="2543026974" sldId="1379"/>
            <ac:spMk id="2" creationId="{A0415224-7F7A-432C-9534-507CEA5E93F2}"/>
          </ac:spMkLst>
        </pc:spChg>
      </pc:sldChg>
      <pc:sldChg chg="addSp modSp add del mod ord">
        <pc:chgData name="Alex Hegedus" userId="883d80e32686ee2b" providerId="LiveId" clId="{FCAEA9F1-D18A-488E-BD31-51C20FD380F0}" dt="2021-03-16T03:32:13.251" v="3538" actId="47"/>
        <pc:sldMkLst>
          <pc:docMk/>
          <pc:sldMk cId="1641943536" sldId="1380"/>
        </pc:sldMkLst>
        <pc:spChg chg="add mod">
          <ac:chgData name="Alex Hegedus" userId="883d80e32686ee2b" providerId="LiveId" clId="{FCAEA9F1-D18A-488E-BD31-51C20FD380F0}" dt="2021-02-11T16:36:49.435" v="2529" actId="20577"/>
          <ac:spMkLst>
            <pc:docMk/>
            <pc:sldMk cId="1641943536" sldId="1380"/>
            <ac:spMk id="65" creationId="{64FB5C21-F1EB-4B9F-AA1A-520A9D255341}"/>
          </ac:spMkLst>
        </pc:spChg>
      </pc:sldChg>
      <pc:sldChg chg="modSp new del mod">
        <pc:chgData name="Alex Hegedus" userId="883d80e32686ee2b" providerId="LiveId" clId="{FCAEA9F1-D18A-488E-BD31-51C20FD380F0}" dt="2021-02-11T16:27:44.518" v="1784" actId="47"/>
        <pc:sldMkLst>
          <pc:docMk/>
          <pc:sldMk cId="567696752" sldId="1381"/>
        </pc:sldMkLst>
        <pc:spChg chg="mod">
          <ac:chgData name="Alex Hegedus" userId="883d80e32686ee2b" providerId="LiveId" clId="{FCAEA9F1-D18A-488E-BD31-51C20FD380F0}" dt="2021-02-11T16:27:20.419" v="1781" actId="27636"/>
          <ac:spMkLst>
            <pc:docMk/>
            <pc:sldMk cId="567696752" sldId="1381"/>
            <ac:spMk id="2" creationId="{E7B72BB9-934C-4706-BC5C-3F8C59FAC9EE}"/>
          </ac:spMkLst>
        </pc:spChg>
      </pc:sldChg>
      <pc:sldChg chg="modSp add mod">
        <pc:chgData name="Alex Hegedus" userId="883d80e32686ee2b" providerId="LiveId" clId="{FCAEA9F1-D18A-488E-BD31-51C20FD380F0}" dt="2021-04-07T21:42:05.004" v="7818" actId="27636"/>
        <pc:sldMkLst>
          <pc:docMk/>
          <pc:sldMk cId="565837460" sldId="1552"/>
        </pc:sldMkLst>
        <pc:spChg chg="mod">
          <ac:chgData name="Alex Hegedus" userId="883d80e32686ee2b" providerId="LiveId" clId="{FCAEA9F1-D18A-488E-BD31-51C20FD380F0}" dt="2021-04-07T21:42:05.004" v="7818" actId="27636"/>
          <ac:spMkLst>
            <pc:docMk/>
            <pc:sldMk cId="565837460" sldId="1552"/>
            <ac:spMk id="2" creationId="{52AD0383-6252-49D6-A924-1B57ADC05076}"/>
          </ac:spMkLst>
        </pc:spChg>
      </pc:sldChg>
      <pc:sldChg chg="add del">
        <pc:chgData name="Alex Hegedus" userId="883d80e32686ee2b" providerId="LiveId" clId="{FCAEA9F1-D18A-488E-BD31-51C20FD380F0}" dt="2021-02-11T04:13:30.051" v="14" actId="47"/>
        <pc:sldMkLst>
          <pc:docMk/>
          <pc:sldMk cId="2247728987" sldId="6192"/>
        </pc:sldMkLst>
      </pc:sldChg>
      <pc:sldChg chg="modSp add mod">
        <pc:chgData name="Alex Hegedus" userId="883d80e32686ee2b" providerId="LiveId" clId="{FCAEA9F1-D18A-488E-BD31-51C20FD380F0}" dt="2021-02-11T16:37:03.530" v="2557" actId="20577"/>
        <pc:sldMkLst>
          <pc:docMk/>
          <pc:sldMk cId="1551871827" sldId="6259"/>
        </pc:sldMkLst>
        <pc:spChg chg="mod">
          <ac:chgData name="Alex Hegedus" userId="883d80e32686ee2b" providerId="LiveId" clId="{FCAEA9F1-D18A-488E-BD31-51C20FD380F0}" dt="2021-02-11T16:37:03.530" v="2557" actId="20577"/>
          <ac:spMkLst>
            <pc:docMk/>
            <pc:sldMk cId="1551871827" sldId="6259"/>
            <ac:spMk id="2" creationId="{9C3BEB12-3FDB-464D-A449-36DDA484571B}"/>
          </ac:spMkLst>
        </pc:spChg>
      </pc:sldChg>
      <pc:sldChg chg="addSp modSp new mod">
        <pc:chgData name="Alex Hegedus" userId="883d80e32686ee2b" providerId="LiveId" clId="{FCAEA9F1-D18A-488E-BD31-51C20FD380F0}" dt="2021-02-11T16:44:52.529" v="2998" actId="1076"/>
        <pc:sldMkLst>
          <pc:docMk/>
          <pc:sldMk cId="542426172" sldId="6260"/>
        </pc:sldMkLst>
        <pc:spChg chg="mod">
          <ac:chgData name="Alex Hegedus" userId="883d80e32686ee2b" providerId="LiveId" clId="{FCAEA9F1-D18A-488E-BD31-51C20FD380F0}" dt="2021-02-11T16:33:46.759" v="2313" actId="20577"/>
          <ac:spMkLst>
            <pc:docMk/>
            <pc:sldMk cId="542426172" sldId="6260"/>
            <ac:spMk id="2" creationId="{B546D24E-E052-4B2F-A35A-E5B342E34256}"/>
          </ac:spMkLst>
        </pc:spChg>
        <pc:spChg chg="add mod">
          <ac:chgData name="Alex Hegedus" userId="883d80e32686ee2b" providerId="LiveId" clId="{FCAEA9F1-D18A-488E-BD31-51C20FD380F0}" dt="2021-02-11T16:44:52.529" v="2998" actId="1076"/>
          <ac:spMkLst>
            <pc:docMk/>
            <pc:sldMk cId="542426172" sldId="6260"/>
            <ac:spMk id="7" creationId="{1C87E1FB-027E-400E-9101-C4B85414DC28}"/>
          </ac:spMkLst>
        </pc:spChg>
        <pc:spChg chg="add mod">
          <ac:chgData name="Alex Hegedus" userId="883d80e32686ee2b" providerId="LiveId" clId="{FCAEA9F1-D18A-488E-BD31-51C20FD380F0}" dt="2021-02-11T16:33:40.843" v="2312" actId="20577"/>
          <ac:spMkLst>
            <pc:docMk/>
            <pc:sldMk cId="542426172" sldId="6260"/>
            <ac:spMk id="8" creationId="{E6402432-C4A5-413D-B9AC-AFFA43E3ABAC}"/>
          </ac:spMkLst>
        </pc:spChg>
        <pc:picChg chg="add mod">
          <ac:chgData name="Alex Hegedus" userId="883d80e32686ee2b" providerId="LiveId" clId="{FCAEA9F1-D18A-488E-BD31-51C20FD380F0}" dt="2021-02-11T16:32:36.060" v="2154" actId="1076"/>
          <ac:picMkLst>
            <pc:docMk/>
            <pc:sldMk cId="542426172" sldId="6260"/>
            <ac:picMk id="4" creationId="{3AED6BAA-6AD2-4E29-8762-89672E421010}"/>
          </ac:picMkLst>
        </pc:picChg>
        <pc:picChg chg="add mod">
          <ac:chgData name="Alex Hegedus" userId="883d80e32686ee2b" providerId="LiveId" clId="{FCAEA9F1-D18A-488E-BD31-51C20FD380F0}" dt="2021-02-11T16:32:18.766" v="2126" actId="1076"/>
          <ac:picMkLst>
            <pc:docMk/>
            <pc:sldMk cId="542426172" sldId="6260"/>
            <ac:picMk id="6" creationId="{0C51AE9B-68DC-4A0F-95CB-ACFB67B640B9}"/>
          </ac:picMkLst>
        </pc:picChg>
      </pc:sldChg>
      <pc:sldChg chg="addSp delSp modSp new mod ord">
        <pc:chgData name="Alex Hegedus" userId="883d80e32686ee2b" providerId="LiveId" clId="{FCAEA9F1-D18A-488E-BD31-51C20FD380F0}" dt="2021-02-11T16:42:37.171" v="2761"/>
        <pc:sldMkLst>
          <pc:docMk/>
          <pc:sldMk cId="2335026263" sldId="6261"/>
        </pc:sldMkLst>
        <pc:spChg chg="mod">
          <ac:chgData name="Alex Hegedus" userId="883d80e32686ee2b" providerId="LiveId" clId="{FCAEA9F1-D18A-488E-BD31-51C20FD380F0}" dt="2021-02-11T16:34:37.084" v="2335" actId="1076"/>
          <ac:spMkLst>
            <pc:docMk/>
            <pc:sldMk cId="2335026263" sldId="6261"/>
            <ac:spMk id="2" creationId="{3F837538-E5B2-4DD9-BCE0-347F17714564}"/>
          </ac:spMkLst>
        </pc:spChg>
        <pc:spChg chg="del">
          <ac:chgData name="Alex Hegedus" userId="883d80e32686ee2b" providerId="LiveId" clId="{FCAEA9F1-D18A-488E-BD31-51C20FD380F0}" dt="2021-02-11T16:34:10.975" v="2315"/>
          <ac:spMkLst>
            <pc:docMk/>
            <pc:sldMk cId="2335026263" sldId="6261"/>
            <ac:spMk id="3" creationId="{63830285-91C2-42C0-96BF-4EA79E47F85F}"/>
          </ac:spMkLst>
        </pc:spChg>
        <pc:spChg chg="add mod">
          <ac:chgData name="Alex Hegedus" userId="883d80e32686ee2b" providerId="LiveId" clId="{FCAEA9F1-D18A-488E-BD31-51C20FD380F0}" dt="2021-02-11T16:42:08.304" v="2759" actId="113"/>
          <ac:spMkLst>
            <pc:docMk/>
            <pc:sldMk cId="2335026263" sldId="6261"/>
            <ac:spMk id="6" creationId="{D0B6A4DC-5931-43A4-A024-0F80E803112F}"/>
          </ac:spMkLst>
        </pc:spChg>
        <pc:picChg chg="add mod modCrop">
          <ac:chgData name="Alex Hegedus" userId="883d80e32686ee2b" providerId="LiveId" clId="{FCAEA9F1-D18A-488E-BD31-51C20FD380F0}" dt="2021-02-11T16:35:58.733" v="2524" actId="1076"/>
          <ac:picMkLst>
            <pc:docMk/>
            <pc:sldMk cId="2335026263" sldId="6261"/>
            <ac:picMk id="5" creationId="{D4683191-DFB3-488B-A666-3E91D9156049}"/>
          </ac:picMkLst>
        </pc:picChg>
      </pc:sldChg>
      <pc:sldChg chg="addSp modSp new mod">
        <pc:chgData name="Alex Hegedus" userId="883d80e32686ee2b" providerId="LiveId" clId="{FCAEA9F1-D18A-488E-BD31-51C20FD380F0}" dt="2021-02-11T16:56:53.208" v="3264" actId="207"/>
        <pc:sldMkLst>
          <pc:docMk/>
          <pc:sldMk cId="1226953899" sldId="6262"/>
        </pc:sldMkLst>
        <pc:spChg chg="mod">
          <ac:chgData name="Alex Hegedus" userId="883d80e32686ee2b" providerId="LiveId" clId="{FCAEA9F1-D18A-488E-BD31-51C20FD380F0}" dt="2021-02-11T16:56:53.208" v="3264" actId="207"/>
          <ac:spMkLst>
            <pc:docMk/>
            <pc:sldMk cId="1226953899" sldId="6262"/>
            <ac:spMk id="2" creationId="{1760B22B-C36F-4C07-9E9E-F2E828A9BE62}"/>
          </ac:spMkLst>
        </pc:spChg>
        <pc:picChg chg="add mod">
          <ac:chgData name="Alex Hegedus" userId="883d80e32686ee2b" providerId="LiveId" clId="{FCAEA9F1-D18A-488E-BD31-51C20FD380F0}" dt="2021-02-11T16:56:11.304" v="3243" actId="1076"/>
          <ac:picMkLst>
            <pc:docMk/>
            <pc:sldMk cId="1226953899" sldId="6262"/>
            <ac:picMk id="3" creationId="{1F5C50D7-C77A-485A-8E94-5E0830A6E947}"/>
          </ac:picMkLst>
        </pc:picChg>
        <pc:picChg chg="add mod">
          <ac:chgData name="Alex Hegedus" userId="883d80e32686ee2b" providerId="LiveId" clId="{FCAEA9F1-D18A-488E-BD31-51C20FD380F0}" dt="2021-02-11T16:56:26.294" v="3249" actId="14100"/>
          <ac:picMkLst>
            <pc:docMk/>
            <pc:sldMk cId="1226953899" sldId="6262"/>
            <ac:picMk id="4" creationId="{2B1034CF-3DD2-4C12-A2BE-433B58C6B3ED}"/>
          </ac:picMkLst>
        </pc:picChg>
      </pc:sldChg>
      <pc:sldChg chg="add">
        <pc:chgData name="Alex Hegedus" userId="883d80e32686ee2b" providerId="LiveId" clId="{FCAEA9F1-D18A-488E-BD31-51C20FD380F0}" dt="2021-04-01T23:23:54.663" v="7284"/>
        <pc:sldMkLst>
          <pc:docMk/>
          <pc:sldMk cId="440632313" sldId="6263"/>
        </pc:sldMkLst>
      </pc:sldChg>
      <pc:sldChg chg="add del">
        <pc:chgData name="Alex Hegedus" userId="883d80e32686ee2b" providerId="LiveId" clId="{FCAEA9F1-D18A-488E-BD31-51C20FD380F0}" dt="2021-03-15T17:41:38.499" v="3535" actId="47"/>
        <pc:sldMkLst>
          <pc:docMk/>
          <pc:sldMk cId="580930125" sldId="6263"/>
        </pc:sldMkLst>
      </pc:sldChg>
      <pc:sldChg chg="modSp add del mod ord">
        <pc:chgData name="Alex Hegedus" userId="883d80e32686ee2b" providerId="LiveId" clId="{FCAEA9F1-D18A-488E-BD31-51C20FD380F0}" dt="2021-04-01T23:23:42.152" v="7283" actId="2696"/>
        <pc:sldMkLst>
          <pc:docMk/>
          <pc:sldMk cId="2503001726" sldId="6263"/>
        </pc:sldMkLst>
        <pc:spChg chg="mod">
          <ac:chgData name="Alex Hegedus" userId="883d80e32686ee2b" providerId="LiveId" clId="{FCAEA9F1-D18A-488E-BD31-51C20FD380F0}" dt="2021-04-01T16:12:57.110" v="4580" actId="20577"/>
          <ac:spMkLst>
            <pc:docMk/>
            <pc:sldMk cId="2503001726" sldId="6263"/>
            <ac:spMk id="12" creationId="{A1ED2AC7-3827-4A61-A7C4-E5AE66E80A2F}"/>
          </ac:spMkLst>
        </pc:spChg>
      </pc:sldChg>
      <pc:sldChg chg="modSp new del mod">
        <pc:chgData name="Alex Hegedus" userId="883d80e32686ee2b" providerId="LiveId" clId="{FCAEA9F1-D18A-488E-BD31-51C20FD380F0}" dt="2021-02-11T17:12:56.536" v="3464" actId="47"/>
        <pc:sldMkLst>
          <pc:docMk/>
          <pc:sldMk cId="754629611" sldId="6264"/>
        </pc:sldMkLst>
        <pc:spChg chg="mod">
          <ac:chgData name="Alex Hegedus" userId="883d80e32686ee2b" providerId="LiveId" clId="{FCAEA9F1-D18A-488E-BD31-51C20FD380F0}" dt="2021-02-11T17:12:54.740" v="3463" actId="27636"/>
          <ac:spMkLst>
            <pc:docMk/>
            <pc:sldMk cId="754629611" sldId="6264"/>
            <ac:spMk id="2" creationId="{423C692D-60B2-4FE6-B59D-AD0034F551B7}"/>
          </ac:spMkLst>
        </pc:spChg>
      </pc:sldChg>
      <pc:sldChg chg="add del">
        <pc:chgData name="Alex Hegedus" userId="883d80e32686ee2b" providerId="LiveId" clId="{FCAEA9F1-D18A-488E-BD31-51C20FD380F0}" dt="2021-03-15T17:15:48.829" v="3533"/>
        <pc:sldMkLst>
          <pc:docMk/>
          <pc:sldMk cId="2666314882" sldId="6264"/>
        </pc:sldMkLst>
      </pc:sldChg>
      <pc:sldChg chg="add">
        <pc:chgData name="Alex Hegedus" userId="883d80e32686ee2b" providerId="LiveId" clId="{FCAEA9F1-D18A-488E-BD31-51C20FD380F0}" dt="2021-03-16T03:32:09.793" v="3537"/>
        <pc:sldMkLst>
          <pc:docMk/>
          <pc:sldMk cId="2982048982" sldId="6264"/>
        </pc:sldMkLst>
      </pc:sldChg>
      <pc:sldChg chg="addSp delSp modSp new del mod">
        <pc:chgData name="Alex Hegedus" userId="883d80e32686ee2b" providerId="LiveId" clId="{FCAEA9F1-D18A-488E-BD31-51C20FD380F0}" dt="2021-03-16T14:24:04.130" v="3583" actId="2696"/>
        <pc:sldMkLst>
          <pc:docMk/>
          <pc:sldMk cId="58391574" sldId="6265"/>
        </pc:sldMkLst>
        <pc:picChg chg="add del mod">
          <ac:chgData name="Alex Hegedus" userId="883d80e32686ee2b" providerId="LiveId" clId="{FCAEA9F1-D18A-488E-BD31-51C20FD380F0}" dt="2021-03-16T14:22:37.938" v="3555" actId="478"/>
          <ac:picMkLst>
            <pc:docMk/>
            <pc:sldMk cId="58391574" sldId="6265"/>
            <ac:picMk id="3" creationId="{A7B98C7F-308E-4273-835F-4C58C81D1254}"/>
          </ac:picMkLst>
        </pc:picChg>
        <pc:picChg chg="add del mod modCrop">
          <ac:chgData name="Alex Hegedus" userId="883d80e32686ee2b" providerId="LiveId" clId="{FCAEA9F1-D18A-488E-BD31-51C20FD380F0}" dt="2021-03-16T14:22:20.651" v="3554" actId="478"/>
          <ac:picMkLst>
            <pc:docMk/>
            <pc:sldMk cId="58391574" sldId="6265"/>
            <ac:picMk id="5" creationId="{1F090E93-4B39-47C0-B341-313A7540607F}"/>
          </ac:picMkLst>
        </pc:picChg>
        <pc:picChg chg="add del mod modCrop">
          <ac:chgData name="Alex Hegedus" userId="883d80e32686ee2b" providerId="LiveId" clId="{FCAEA9F1-D18A-488E-BD31-51C20FD380F0}" dt="2021-03-16T14:22:37.938" v="3555" actId="478"/>
          <ac:picMkLst>
            <pc:docMk/>
            <pc:sldMk cId="58391574" sldId="6265"/>
            <ac:picMk id="7" creationId="{AEBEA8DC-D05C-4EA5-8187-3F13AB68B48E}"/>
          </ac:picMkLst>
        </pc:picChg>
        <pc:picChg chg="add mod modCrop">
          <ac:chgData name="Alex Hegedus" userId="883d80e32686ee2b" providerId="LiveId" clId="{FCAEA9F1-D18A-488E-BD31-51C20FD380F0}" dt="2021-03-16T14:23:51.856" v="3582" actId="1076"/>
          <ac:picMkLst>
            <pc:docMk/>
            <pc:sldMk cId="58391574" sldId="6265"/>
            <ac:picMk id="9" creationId="{11F2A4D1-54B9-4081-AEEE-709530A12C4D}"/>
          </ac:picMkLst>
        </pc:picChg>
        <pc:picChg chg="add mod modCrop">
          <ac:chgData name="Alex Hegedus" userId="883d80e32686ee2b" providerId="LiveId" clId="{FCAEA9F1-D18A-488E-BD31-51C20FD380F0}" dt="2021-03-16T14:22:57.851" v="3563" actId="732"/>
          <ac:picMkLst>
            <pc:docMk/>
            <pc:sldMk cId="58391574" sldId="6265"/>
            <ac:picMk id="11" creationId="{D8C5D79D-DF91-4460-A82F-13EEE0BA7FCC}"/>
          </ac:picMkLst>
        </pc:picChg>
        <pc:picChg chg="add mod modCrop">
          <ac:chgData name="Alex Hegedus" userId="883d80e32686ee2b" providerId="LiveId" clId="{FCAEA9F1-D18A-488E-BD31-51C20FD380F0}" dt="2021-03-16T14:23:38.239" v="3578" actId="732"/>
          <ac:picMkLst>
            <pc:docMk/>
            <pc:sldMk cId="58391574" sldId="6265"/>
            <ac:picMk id="13" creationId="{99ABF6BB-CAE6-4216-AF52-BECD48089F82}"/>
          </ac:picMkLst>
        </pc:picChg>
      </pc:sldChg>
      <pc:sldChg chg="addSp delSp modSp add mod ord">
        <pc:chgData name="Alex Hegedus" userId="883d80e32686ee2b" providerId="LiveId" clId="{FCAEA9F1-D18A-488E-BD31-51C20FD380F0}" dt="2021-03-16T14:32:15.658" v="3725" actId="122"/>
        <pc:sldMkLst>
          <pc:docMk/>
          <pc:sldMk cId="3923890269" sldId="6265"/>
        </pc:sldMkLst>
        <pc:spChg chg="add mod">
          <ac:chgData name="Alex Hegedus" userId="883d80e32686ee2b" providerId="LiveId" clId="{FCAEA9F1-D18A-488E-BD31-51C20FD380F0}" dt="2021-03-16T14:32:15.658" v="3725" actId="122"/>
          <ac:spMkLst>
            <pc:docMk/>
            <pc:sldMk cId="3923890269" sldId="6265"/>
            <ac:spMk id="10" creationId="{EE4828A3-5069-49B7-BE69-C404EE627373}"/>
          </ac:spMkLst>
        </pc:spChg>
        <pc:picChg chg="add mod modCrop">
          <ac:chgData name="Alex Hegedus" userId="883d80e32686ee2b" providerId="LiveId" clId="{FCAEA9F1-D18A-488E-BD31-51C20FD380F0}" dt="2021-03-16T14:31:23.731" v="3672" actId="1076"/>
          <ac:picMkLst>
            <pc:docMk/>
            <pc:sldMk cId="3923890269" sldId="6265"/>
            <ac:picMk id="3" creationId="{6F734162-3A65-4461-AFA4-6743F24E1C5F}"/>
          </ac:picMkLst>
        </pc:picChg>
        <pc:picChg chg="add mod modCrop">
          <ac:chgData name="Alex Hegedus" userId="883d80e32686ee2b" providerId="LiveId" clId="{FCAEA9F1-D18A-488E-BD31-51C20FD380F0}" dt="2021-03-16T14:31:25.904" v="3673" actId="1076"/>
          <ac:picMkLst>
            <pc:docMk/>
            <pc:sldMk cId="3923890269" sldId="6265"/>
            <ac:picMk id="5" creationId="{805EBE21-2B3E-4503-9EF1-5C8B123B4DAD}"/>
          </ac:picMkLst>
        </pc:picChg>
        <pc:picChg chg="mod">
          <ac:chgData name="Alex Hegedus" userId="883d80e32686ee2b" providerId="LiveId" clId="{FCAEA9F1-D18A-488E-BD31-51C20FD380F0}" dt="2021-03-16T14:31:32.847" v="3675" actId="14100"/>
          <ac:picMkLst>
            <pc:docMk/>
            <pc:sldMk cId="3923890269" sldId="6265"/>
            <ac:picMk id="9" creationId="{11F2A4D1-54B9-4081-AEEE-709530A12C4D}"/>
          </ac:picMkLst>
        </pc:picChg>
        <pc:picChg chg="del mod">
          <ac:chgData name="Alex Hegedus" userId="883d80e32686ee2b" providerId="LiveId" clId="{FCAEA9F1-D18A-488E-BD31-51C20FD380F0}" dt="2021-03-16T14:24:44.491" v="3596" actId="478"/>
          <ac:picMkLst>
            <pc:docMk/>
            <pc:sldMk cId="3923890269" sldId="6265"/>
            <ac:picMk id="11" creationId="{D8C5D79D-DF91-4460-A82F-13EEE0BA7FCC}"/>
          </ac:picMkLst>
        </pc:picChg>
        <pc:picChg chg="mod">
          <ac:chgData name="Alex Hegedus" userId="883d80e32686ee2b" providerId="LiveId" clId="{FCAEA9F1-D18A-488E-BD31-51C20FD380F0}" dt="2021-03-16T14:31:38.387" v="3677" actId="14100"/>
          <ac:picMkLst>
            <pc:docMk/>
            <pc:sldMk cId="3923890269" sldId="6265"/>
            <ac:picMk id="13" creationId="{99ABF6BB-CAE6-4216-AF52-BECD48089F82}"/>
          </ac:picMkLst>
        </pc:picChg>
      </pc:sldChg>
      <pc:sldChg chg="new del">
        <pc:chgData name="Alex Hegedus" userId="883d80e32686ee2b" providerId="LiveId" clId="{FCAEA9F1-D18A-488E-BD31-51C20FD380F0}" dt="2021-03-16T14:31:53.930" v="3678" actId="47"/>
        <pc:sldMkLst>
          <pc:docMk/>
          <pc:sldMk cId="1428039022" sldId="6266"/>
        </pc:sldMkLst>
      </pc:sldChg>
      <pc:sldChg chg="addSp modSp new mod">
        <pc:chgData name="Alex Hegedus" userId="883d80e32686ee2b" providerId="LiveId" clId="{FCAEA9F1-D18A-488E-BD31-51C20FD380F0}" dt="2021-03-22T19:15:45.820" v="4205" actId="14100"/>
        <pc:sldMkLst>
          <pc:docMk/>
          <pc:sldMk cId="1573011083" sldId="6266"/>
        </pc:sldMkLst>
        <pc:spChg chg="mod">
          <ac:chgData name="Alex Hegedus" userId="883d80e32686ee2b" providerId="LiveId" clId="{FCAEA9F1-D18A-488E-BD31-51C20FD380F0}" dt="2021-03-22T18:23:32.038" v="3868" actId="207"/>
          <ac:spMkLst>
            <pc:docMk/>
            <pc:sldMk cId="1573011083" sldId="6266"/>
            <ac:spMk id="2" creationId="{1D61FE05-CF56-4993-AAB3-EE945ACAB89B}"/>
          </ac:spMkLst>
        </pc:spChg>
        <pc:spChg chg="add mod">
          <ac:chgData name="Alex Hegedus" userId="883d80e32686ee2b" providerId="LiveId" clId="{FCAEA9F1-D18A-488E-BD31-51C20FD380F0}" dt="2021-03-22T19:15:09.304" v="4204" actId="20577"/>
          <ac:spMkLst>
            <pc:docMk/>
            <pc:sldMk cId="1573011083" sldId="6266"/>
            <ac:spMk id="5" creationId="{2E4B3B56-C6A1-412D-B230-4A6CD4574495}"/>
          </ac:spMkLst>
        </pc:spChg>
        <pc:picChg chg="add mod">
          <ac:chgData name="Alex Hegedus" userId="883d80e32686ee2b" providerId="LiveId" clId="{FCAEA9F1-D18A-488E-BD31-51C20FD380F0}" dt="2021-03-22T19:15:45.820" v="4205" actId="14100"/>
          <ac:picMkLst>
            <pc:docMk/>
            <pc:sldMk cId="1573011083" sldId="6266"/>
            <ac:picMk id="3" creationId="{70A88807-7FA5-4946-93E7-D50D920D04FE}"/>
          </ac:picMkLst>
        </pc:picChg>
        <pc:picChg chg="add mod">
          <ac:chgData name="Alex Hegedus" userId="883d80e32686ee2b" providerId="LiveId" clId="{FCAEA9F1-D18A-488E-BD31-51C20FD380F0}" dt="2021-03-22T18:23:13.614" v="3828" actId="14100"/>
          <ac:picMkLst>
            <pc:docMk/>
            <pc:sldMk cId="1573011083" sldId="6266"/>
            <ac:picMk id="4" creationId="{2102CFFD-4F36-4523-9D00-047D29B74B85}"/>
          </ac:picMkLst>
        </pc:picChg>
      </pc:sldChg>
      <pc:sldChg chg="addSp delSp modSp new del mod">
        <pc:chgData name="Alex Hegedus" userId="883d80e32686ee2b" providerId="LiveId" clId="{FCAEA9F1-D18A-488E-BD31-51C20FD380F0}" dt="2021-04-01T16:12:12.423" v="4568" actId="47"/>
        <pc:sldMkLst>
          <pc:docMk/>
          <pc:sldMk cId="3693261945" sldId="6267"/>
        </pc:sldMkLst>
        <pc:spChg chg="add del">
          <ac:chgData name="Alex Hegedus" userId="883d80e32686ee2b" providerId="LiveId" clId="{FCAEA9F1-D18A-488E-BD31-51C20FD380F0}" dt="2021-04-01T13:47:49.123" v="4260"/>
          <ac:spMkLst>
            <pc:docMk/>
            <pc:sldMk cId="3693261945" sldId="6267"/>
            <ac:spMk id="2" creationId="{7CE85142-8FBB-4FE5-ABB0-8317DCD259C0}"/>
          </ac:spMkLst>
        </pc:spChg>
        <pc:picChg chg="add mod">
          <ac:chgData name="Alex Hegedus" userId="883d80e32686ee2b" providerId="LiveId" clId="{FCAEA9F1-D18A-488E-BD31-51C20FD380F0}" dt="2021-04-01T15:04:22.010" v="4286" actId="1076"/>
          <ac:picMkLst>
            <pc:docMk/>
            <pc:sldMk cId="3693261945" sldId="6267"/>
            <ac:picMk id="4" creationId="{2BCB22F0-B5C3-4827-A2CE-35AD48E79909}"/>
          </ac:picMkLst>
        </pc:picChg>
        <pc:picChg chg="add mod">
          <ac:chgData name="Alex Hegedus" userId="883d80e32686ee2b" providerId="LiveId" clId="{FCAEA9F1-D18A-488E-BD31-51C20FD380F0}" dt="2021-04-01T15:04:19.529" v="4285" actId="1076"/>
          <ac:picMkLst>
            <pc:docMk/>
            <pc:sldMk cId="3693261945" sldId="6267"/>
            <ac:picMk id="6" creationId="{D4C1456F-04E3-4B3B-A8F1-98FD516CE0EF}"/>
          </ac:picMkLst>
        </pc:picChg>
        <pc:picChg chg="add mod">
          <ac:chgData name="Alex Hegedus" userId="883d80e32686ee2b" providerId="LiveId" clId="{FCAEA9F1-D18A-488E-BD31-51C20FD380F0}" dt="2021-04-01T13:49:09.865" v="4284" actId="1076"/>
          <ac:picMkLst>
            <pc:docMk/>
            <pc:sldMk cId="3693261945" sldId="6267"/>
            <ac:picMk id="8" creationId="{39BAFC33-348B-40B1-9569-03935BD25815}"/>
          </ac:picMkLst>
        </pc:picChg>
        <pc:picChg chg="add mod">
          <ac:chgData name="Alex Hegedus" userId="883d80e32686ee2b" providerId="LiveId" clId="{FCAEA9F1-D18A-488E-BD31-51C20FD380F0}" dt="2021-04-01T13:48:59.840" v="4279" actId="1076"/>
          <ac:picMkLst>
            <pc:docMk/>
            <pc:sldMk cId="3693261945" sldId="6267"/>
            <ac:picMk id="10" creationId="{3FA1D767-7159-4B8A-9BFF-A73CC5E944EA}"/>
          </ac:picMkLst>
        </pc:picChg>
        <pc:picChg chg="add del mod">
          <ac:chgData name="Alex Hegedus" userId="883d80e32686ee2b" providerId="LiveId" clId="{FCAEA9F1-D18A-488E-BD31-51C20FD380F0}" dt="2021-04-01T15:23:29.107" v="4292" actId="22"/>
          <ac:picMkLst>
            <pc:docMk/>
            <pc:sldMk cId="3693261945" sldId="6267"/>
            <ac:picMk id="12" creationId="{E89ADB3C-168A-45C2-9224-6610FEACBCC4}"/>
          </ac:picMkLst>
        </pc:picChg>
      </pc:sldChg>
      <pc:sldChg chg="addSp modSp new del mod">
        <pc:chgData name="Alex Hegedus" userId="883d80e32686ee2b" providerId="LiveId" clId="{FCAEA9F1-D18A-488E-BD31-51C20FD380F0}" dt="2021-04-01T16:12:08.674" v="4567" actId="47"/>
        <pc:sldMkLst>
          <pc:docMk/>
          <pc:sldMk cId="760027467" sldId="6268"/>
        </pc:sldMkLst>
        <pc:picChg chg="add mod">
          <ac:chgData name="Alex Hegedus" userId="883d80e32686ee2b" providerId="LiveId" clId="{FCAEA9F1-D18A-488E-BD31-51C20FD380F0}" dt="2021-04-01T15:33:26.977" v="4324" actId="14100"/>
          <ac:picMkLst>
            <pc:docMk/>
            <pc:sldMk cId="760027467" sldId="6268"/>
            <ac:picMk id="3" creationId="{F5A65CC7-0405-4595-B420-C6DE2AB1AC4E}"/>
          </ac:picMkLst>
        </pc:picChg>
        <pc:picChg chg="add mod">
          <ac:chgData name="Alex Hegedus" userId="883d80e32686ee2b" providerId="LiveId" clId="{FCAEA9F1-D18A-488E-BD31-51C20FD380F0}" dt="2021-04-01T15:33:40.916" v="4330" actId="1076"/>
          <ac:picMkLst>
            <pc:docMk/>
            <pc:sldMk cId="760027467" sldId="6268"/>
            <ac:picMk id="5" creationId="{65705AC8-7FFD-4EF7-849D-0A7002174ECF}"/>
          </ac:picMkLst>
        </pc:picChg>
        <pc:picChg chg="add mod">
          <ac:chgData name="Alex Hegedus" userId="883d80e32686ee2b" providerId="LiveId" clId="{FCAEA9F1-D18A-488E-BD31-51C20FD380F0}" dt="2021-04-01T15:33:39.366" v="4329" actId="1076"/>
          <ac:picMkLst>
            <pc:docMk/>
            <pc:sldMk cId="760027467" sldId="6268"/>
            <ac:picMk id="7" creationId="{0DA2B943-C1F8-4E00-8EF8-5A970407AD81}"/>
          </ac:picMkLst>
        </pc:picChg>
        <pc:picChg chg="add mod">
          <ac:chgData name="Alex Hegedus" userId="883d80e32686ee2b" providerId="LiveId" clId="{FCAEA9F1-D18A-488E-BD31-51C20FD380F0}" dt="2021-04-01T15:33:33.010" v="4326" actId="14100"/>
          <ac:picMkLst>
            <pc:docMk/>
            <pc:sldMk cId="760027467" sldId="6268"/>
            <ac:picMk id="9" creationId="{85B54215-0B01-4E7E-8ADB-C29A25C11976}"/>
          </ac:picMkLst>
        </pc:picChg>
        <pc:picChg chg="add mod">
          <ac:chgData name="Alex Hegedus" userId="883d80e32686ee2b" providerId="LiveId" clId="{FCAEA9F1-D18A-488E-BD31-51C20FD380F0}" dt="2021-04-01T15:33:37.018" v="4328" actId="14100"/>
          <ac:picMkLst>
            <pc:docMk/>
            <pc:sldMk cId="760027467" sldId="6268"/>
            <ac:picMk id="11" creationId="{27E6D092-2713-408B-9D5C-6CD50BF32FF9}"/>
          </ac:picMkLst>
        </pc:picChg>
      </pc:sldChg>
      <pc:sldChg chg="addSp modSp new del mod">
        <pc:chgData name="Alex Hegedus" userId="883d80e32686ee2b" providerId="LiveId" clId="{FCAEA9F1-D18A-488E-BD31-51C20FD380F0}" dt="2021-04-01T16:12:08.674" v="4567" actId="47"/>
        <pc:sldMkLst>
          <pc:docMk/>
          <pc:sldMk cId="1751846361" sldId="6269"/>
        </pc:sldMkLst>
        <pc:picChg chg="add mod">
          <ac:chgData name="Alex Hegedus" userId="883d80e32686ee2b" providerId="LiveId" clId="{FCAEA9F1-D18A-488E-BD31-51C20FD380F0}" dt="2021-04-01T15:33:54.676" v="4333" actId="1076"/>
          <ac:picMkLst>
            <pc:docMk/>
            <pc:sldMk cId="1751846361" sldId="6269"/>
            <ac:picMk id="3" creationId="{62CE4898-6AD6-4C63-94D4-E654CBF93F3B}"/>
          </ac:picMkLst>
        </pc:picChg>
        <pc:picChg chg="add mod">
          <ac:chgData name="Alex Hegedus" userId="883d80e32686ee2b" providerId="LiveId" clId="{FCAEA9F1-D18A-488E-BD31-51C20FD380F0}" dt="2021-04-01T15:34:01.648" v="4336" actId="1076"/>
          <ac:picMkLst>
            <pc:docMk/>
            <pc:sldMk cId="1751846361" sldId="6269"/>
            <ac:picMk id="5" creationId="{90D49356-44A4-409A-9BA6-40FA143A69F8}"/>
          </ac:picMkLst>
        </pc:picChg>
        <pc:picChg chg="add mod">
          <ac:chgData name="Alex Hegedus" userId="883d80e32686ee2b" providerId="LiveId" clId="{FCAEA9F1-D18A-488E-BD31-51C20FD380F0}" dt="2021-04-01T15:34:03.754" v="4337" actId="1076"/>
          <ac:picMkLst>
            <pc:docMk/>
            <pc:sldMk cId="1751846361" sldId="6269"/>
            <ac:picMk id="7" creationId="{9E08EC23-0AF7-4C85-94E4-A7A010766CA3}"/>
          </ac:picMkLst>
        </pc:picChg>
        <pc:picChg chg="add mod">
          <ac:chgData name="Alex Hegedus" userId="883d80e32686ee2b" providerId="LiveId" clId="{FCAEA9F1-D18A-488E-BD31-51C20FD380F0}" dt="2021-04-01T15:33:58.941" v="4335" actId="1076"/>
          <ac:picMkLst>
            <pc:docMk/>
            <pc:sldMk cId="1751846361" sldId="6269"/>
            <ac:picMk id="9" creationId="{5A072BF8-C085-4FE6-8C8C-3155777C4675}"/>
          </ac:picMkLst>
        </pc:picChg>
        <pc:picChg chg="add mod">
          <ac:chgData name="Alex Hegedus" userId="883d80e32686ee2b" providerId="LiveId" clId="{FCAEA9F1-D18A-488E-BD31-51C20FD380F0}" dt="2021-04-01T15:33:56.917" v="4334" actId="1076"/>
          <ac:picMkLst>
            <pc:docMk/>
            <pc:sldMk cId="1751846361" sldId="6269"/>
            <ac:picMk id="11" creationId="{02621186-8556-4A4B-9B7B-88672C3944FE}"/>
          </ac:picMkLst>
        </pc:picChg>
      </pc:sldChg>
      <pc:sldChg chg="add del">
        <pc:chgData name="Alex Hegedus" userId="883d80e32686ee2b" providerId="LiveId" clId="{FCAEA9F1-D18A-488E-BD31-51C20FD380F0}" dt="2021-04-07T21:41:22.884" v="7812" actId="47"/>
        <pc:sldMkLst>
          <pc:docMk/>
          <pc:sldMk cId="3908448799" sldId="6269"/>
        </pc:sldMkLst>
      </pc:sldChg>
      <pc:sldChg chg="add del">
        <pc:chgData name="Alex Hegedus" userId="883d80e32686ee2b" providerId="LiveId" clId="{FCAEA9F1-D18A-488E-BD31-51C20FD380F0}" dt="2021-04-07T21:42:14.260" v="7822" actId="47"/>
        <pc:sldMkLst>
          <pc:docMk/>
          <pc:sldMk cId="2192870954" sldId="6270"/>
        </pc:sldMkLst>
      </pc:sldChg>
      <pc:sldChg chg="addSp modSp new del mod">
        <pc:chgData name="Alex Hegedus" userId="883d80e32686ee2b" providerId="LiveId" clId="{FCAEA9F1-D18A-488E-BD31-51C20FD380F0}" dt="2021-04-01T16:12:08.674" v="4567" actId="47"/>
        <pc:sldMkLst>
          <pc:docMk/>
          <pc:sldMk cId="2618291903" sldId="6270"/>
        </pc:sldMkLst>
        <pc:picChg chg="add mod">
          <ac:chgData name="Alex Hegedus" userId="883d80e32686ee2b" providerId="LiveId" clId="{FCAEA9F1-D18A-488E-BD31-51C20FD380F0}" dt="2021-04-01T15:37:24.294" v="4340" actId="1076"/>
          <ac:picMkLst>
            <pc:docMk/>
            <pc:sldMk cId="2618291903" sldId="6270"/>
            <ac:picMk id="3" creationId="{55AA2F2D-6AAA-469E-AA32-DF53932603F0}"/>
          </ac:picMkLst>
        </pc:picChg>
        <pc:picChg chg="add mod">
          <ac:chgData name="Alex Hegedus" userId="883d80e32686ee2b" providerId="LiveId" clId="{FCAEA9F1-D18A-488E-BD31-51C20FD380F0}" dt="2021-04-01T15:59:18.389" v="4435" actId="1076"/>
          <ac:picMkLst>
            <pc:docMk/>
            <pc:sldMk cId="2618291903" sldId="6270"/>
            <ac:picMk id="5" creationId="{BD91B39C-52C1-45B4-8221-F1C9B1C6CCB8}"/>
          </ac:picMkLst>
        </pc:picChg>
        <pc:picChg chg="add mod">
          <ac:chgData name="Alex Hegedus" userId="883d80e32686ee2b" providerId="LiveId" clId="{FCAEA9F1-D18A-488E-BD31-51C20FD380F0}" dt="2021-04-01T15:59:19.729" v="4436" actId="1076"/>
          <ac:picMkLst>
            <pc:docMk/>
            <pc:sldMk cId="2618291903" sldId="6270"/>
            <ac:picMk id="7" creationId="{46F00713-DE2D-490B-95DE-DAFF0EE6BCA1}"/>
          </ac:picMkLst>
        </pc:picChg>
        <pc:picChg chg="add mod">
          <ac:chgData name="Alex Hegedus" userId="883d80e32686ee2b" providerId="LiveId" clId="{FCAEA9F1-D18A-488E-BD31-51C20FD380F0}" dt="2021-04-01T15:59:16.703" v="4434" actId="1076"/>
          <ac:picMkLst>
            <pc:docMk/>
            <pc:sldMk cId="2618291903" sldId="6270"/>
            <ac:picMk id="9" creationId="{4952ACDA-A895-4688-AC85-51ABD0AF17C1}"/>
          </ac:picMkLst>
        </pc:picChg>
        <pc:picChg chg="add mod">
          <ac:chgData name="Alex Hegedus" userId="883d80e32686ee2b" providerId="LiveId" clId="{FCAEA9F1-D18A-488E-BD31-51C20FD380F0}" dt="2021-04-01T15:59:21.046" v="4437" actId="1076"/>
          <ac:picMkLst>
            <pc:docMk/>
            <pc:sldMk cId="2618291903" sldId="6270"/>
            <ac:picMk id="11" creationId="{DD87C711-3EEB-44B7-BEF7-60F8FFE075FE}"/>
          </ac:picMkLst>
        </pc:picChg>
      </pc:sldChg>
      <pc:sldChg chg="addSp modSp new del mod ord modClrScheme chgLayout">
        <pc:chgData name="Alex Hegedus" userId="883d80e32686ee2b" providerId="LiveId" clId="{FCAEA9F1-D18A-488E-BD31-51C20FD380F0}" dt="2021-04-01T23:23:42.152" v="7283" actId="2696"/>
        <pc:sldMkLst>
          <pc:docMk/>
          <pc:sldMk cId="1441196173" sldId="6271"/>
        </pc:sldMkLst>
        <pc:spChg chg="add mod">
          <ac:chgData name="Alex Hegedus" userId="883d80e32686ee2b" providerId="LiveId" clId="{FCAEA9F1-D18A-488E-BD31-51C20FD380F0}" dt="2021-04-01T23:11:34.809" v="7282" actId="1076"/>
          <ac:spMkLst>
            <pc:docMk/>
            <pc:sldMk cId="1441196173" sldId="6271"/>
            <ac:spMk id="2" creationId="{C4B8AF4E-D16A-4B4D-80D7-92F85D7455F1}"/>
          </ac:spMkLst>
        </pc:spChg>
        <pc:picChg chg="add mod">
          <ac:chgData name="Alex Hegedus" userId="883d80e32686ee2b" providerId="LiveId" clId="{FCAEA9F1-D18A-488E-BD31-51C20FD380F0}" dt="2021-04-01T16:09:29.903" v="4549" actId="1076"/>
          <ac:picMkLst>
            <pc:docMk/>
            <pc:sldMk cId="1441196173" sldId="6271"/>
            <ac:picMk id="4" creationId="{EC5FF31E-CE81-4171-9372-D8CB9B283159}"/>
          </ac:picMkLst>
        </pc:picChg>
        <pc:picChg chg="add mod">
          <ac:chgData name="Alex Hegedus" userId="883d80e32686ee2b" providerId="LiveId" clId="{FCAEA9F1-D18A-488E-BD31-51C20FD380F0}" dt="2021-04-01T16:10:00.611" v="4560" actId="14100"/>
          <ac:picMkLst>
            <pc:docMk/>
            <pc:sldMk cId="1441196173" sldId="6271"/>
            <ac:picMk id="6" creationId="{3D6A524F-EC9F-441B-BE51-A0017FC59C79}"/>
          </ac:picMkLst>
        </pc:picChg>
        <pc:picChg chg="add mod">
          <ac:chgData name="Alex Hegedus" userId="883d80e32686ee2b" providerId="LiveId" clId="{FCAEA9F1-D18A-488E-BD31-51C20FD380F0}" dt="2021-04-01T16:09:51.036" v="4557" actId="14100"/>
          <ac:picMkLst>
            <pc:docMk/>
            <pc:sldMk cId="1441196173" sldId="6271"/>
            <ac:picMk id="8" creationId="{3D051895-8143-492F-B0B0-76265D165A11}"/>
          </ac:picMkLst>
        </pc:picChg>
        <pc:picChg chg="add mod">
          <ac:chgData name="Alex Hegedus" userId="883d80e32686ee2b" providerId="LiveId" clId="{FCAEA9F1-D18A-488E-BD31-51C20FD380F0}" dt="2021-04-01T16:09:36.264" v="4552" actId="1076"/>
          <ac:picMkLst>
            <pc:docMk/>
            <pc:sldMk cId="1441196173" sldId="6271"/>
            <ac:picMk id="10" creationId="{AB42A394-49AA-430D-B5F6-5D45DD299793}"/>
          </ac:picMkLst>
        </pc:picChg>
        <pc:picChg chg="add mod">
          <ac:chgData name="Alex Hegedus" userId="883d80e32686ee2b" providerId="LiveId" clId="{FCAEA9F1-D18A-488E-BD31-51C20FD380F0}" dt="2021-04-01T16:09:52.962" v="4558" actId="1076"/>
          <ac:picMkLst>
            <pc:docMk/>
            <pc:sldMk cId="1441196173" sldId="6271"/>
            <ac:picMk id="12" creationId="{DD9B1A7F-75E3-4FF5-A7C5-F20B863AFC80}"/>
          </ac:picMkLst>
        </pc:picChg>
        <pc:picChg chg="add mod">
          <ac:chgData name="Alex Hegedus" userId="883d80e32686ee2b" providerId="LiveId" clId="{FCAEA9F1-D18A-488E-BD31-51C20FD380F0}" dt="2021-04-01T16:09:55.188" v="4559" actId="1076"/>
          <ac:picMkLst>
            <pc:docMk/>
            <pc:sldMk cId="1441196173" sldId="6271"/>
            <ac:picMk id="14" creationId="{FD6B0458-AD31-49C6-AC60-60FA4CE4EE94}"/>
          </ac:picMkLst>
        </pc:picChg>
      </pc:sldChg>
      <pc:sldChg chg="add">
        <pc:chgData name="Alex Hegedus" userId="883d80e32686ee2b" providerId="LiveId" clId="{FCAEA9F1-D18A-488E-BD31-51C20FD380F0}" dt="2021-04-01T23:23:54.663" v="7284"/>
        <pc:sldMkLst>
          <pc:docMk/>
          <pc:sldMk cId="2011024483" sldId="6271"/>
        </pc:sldMkLst>
      </pc:sldChg>
      <pc:sldChg chg="add">
        <pc:chgData name="Alex Hegedus" userId="883d80e32686ee2b" providerId="LiveId" clId="{FCAEA9F1-D18A-488E-BD31-51C20FD380F0}" dt="2021-04-01T23:23:54.663" v="7284"/>
        <pc:sldMkLst>
          <pc:docMk/>
          <pc:sldMk cId="1489879280" sldId="6272"/>
        </pc:sldMkLst>
      </pc:sldChg>
      <pc:sldChg chg="addSp modSp new del mod ord modClrScheme chgLayout">
        <pc:chgData name="Alex Hegedus" userId="883d80e32686ee2b" providerId="LiveId" clId="{FCAEA9F1-D18A-488E-BD31-51C20FD380F0}" dt="2021-04-01T23:23:42.152" v="7283" actId="2696"/>
        <pc:sldMkLst>
          <pc:docMk/>
          <pc:sldMk cId="4149415785" sldId="6272"/>
        </pc:sldMkLst>
        <pc:spChg chg="add mod">
          <ac:chgData name="Alex Hegedus" userId="883d80e32686ee2b" providerId="LiveId" clId="{FCAEA9F1-D18A-488E-BD31-51C20FD380F0}" dt="2021-04-01T23:11:30.250" v="7281" actId="1076"/>
          <ac:spMkLst>
            <pc:docMk/>
            <pc:sldMk cId="4149415785" sldId="6272"/>
            <ac:spMk id="2" creationId="{62B66DB1-8AED-437F-83D4-B60637FE066E}"/>
          </ac:spMkLst>
        </pc:spChg>
        <pc:picChg chg="add mod">
          <ac:chgData name="Alex Hegedus" userId="883d80e32686ee2b" providerId="LiveId" clId="{FCAEA9F1-D18A-488E-BD31-51C20FD380F0}" dt="2021-04-01T16:07:24.254" v="4513" actId="14100"/>
          <ac:picMkLst>
            <pc:docMk/>
            <pc:sldMk cId="4149415785" sldId="6272"/>
            <ac:picMk id="4" creationId="{0838C2E1-543F-4EDB-B7BC-EEBFAE23949D}"/>
          </ac:picMkLst>
        </pc:picChg>
        <pc:picChg chg="add mod">
          <ac:chgData name="Alex Hegedus" userId="883d80e32686ee2b" providerId="LiveId" clId="{FCAEA9F1-D18A-488E-BD31-51C20FD380F0}" dt="2021-04-01T16:07:38.601" v="4518" actId="1076"/>
          <ac:picMkLst>
            <pc:docMk/>
            <pc:sldMk cId="4149415785" sldId="6272"/>
            <ac:picMk id="6" creationId="{86AA885D-5CB6-45F9-A3DE-1680B214EEC9}"/>
          </ac:picMkLst>
        </pc:picChg>
        <pc:picChg chg="add mod">
          <ac:chgData name="Alex Hegedus" userId="883d80e32686ee2b" providerId="LiveId" clId="{FCAEA9F1-D18A-488E-BD31-51C20FD380F0}" dt="2021-04-01T16:07:13.955" v="4508" actId="1076"/>
          <ac:picMkLst>
            <pc:docMk/>
            <pc:sldMk cId="4149415785" sldId="6272"/>
            <ac:picMk id="8" creationId="{C6674432-CECD-4A16-B52E-DF2D6C36B9FF}"/>
          </ac:picMkLst>
        </pc:picChg>
        <pc:picChg chg="add mod">
          <ac:chgData name="Alex Hegedus" userId="883d80e32686ee2b" providerId="LiveId" clId="{FCAEA9F1-D18A-488E-BD31-51C20FD380F0}" dt="2021-04-01T16:07:34.121" v="4516" actId="1076"/>
          <ac:picMkLst>
            <pc:docMk/>
            <pc:sldMk cId="4149415785" sldId="6272"/>
            <ac:picMk id="10" creationId="{CDAE9149-76F1-473C-8F94-62C8A2CB006D}"/>
          </ac:picMkLst>
        </pc:picChg>
        <pc:picChg chg="add mod">
          <ac:chgData name="Alex Hegedus" userId="883d80e32686ee2b" providerId="LiveId" clId="{FCAEA9F1-D18A-488E-BD31-51C20FD380F0}" dt="2021-04-01T16:07:35.987" v="4517" actId="1076"/>
          <ac:picMkLst>
            <pc:docMk/>
            <pc:sldMk cId="4149415785" sldId="6272"/>
            <ac:picMk id="12" creationId="{37E11670-26FF-4D2A-B9FD-B9176A4FAC14}"/>
          </ac:picMkLst>
        </pc:picChg>
        <pc:picChg chg="add mod">
          <ac:chgData name="Alex Hegedus" userId="883d80e32686ee2b" providerId="LiveId" clId="{FCAEA9F1-D18A-488E-BD31-51C20FD380F0}" dt="2021-04-01T16:07:29.259" v="4515" actId="1076"/>
          <ac:picMkLst>
            <pc:docMk/>
            <pc:sldMk cId="4149415785" sldId="6272"/>
            <ac:picMk id="14" creationId="{49AD2D13-05F0-4611-BB4C-50DFAAD7849B}"/>
          </ac:picMkLst>
        </pc:picChg>
      </pc:sldChg>
      <pc:sldChg chg="addSp delSp modSp new del mod ord modClrScheme chgLayout">
        <pc:chgData name="Alex Hegedus" userId="883d80e32686ee2b" providerId="LiveId" clId="{FCAEA9F1-D18A-488E-BD31-51C20FD380F0}" dt="2021-04-01T23:23:42.152" v="7283" actId="2696"/>
        <pc:sldMkLst>
          <pc:docMk/>
          <pc:sldMk cId="170519340" sldId="6273"/>
        </pc:sldMkLst>
        <pc:spChg chg="add mod ord">
          <ac:chgData name="Alex Hegedus" userId="883d80e32686ee2b" providerId="LiveId" clId="{FCAEA9F1-D18A-488E-BD31-51C20FD380F0}" dt="2021-04-01T23:11:25.238" v="7280" actId="1076"/>
          <ac:spMkLst>
            <pc:docMk/>
            <pc:sldMk cId="170519340" sldId="6273"/>
            <ac:spMk id="14" creationId="{D70745F3-1E05-4445-A028-077D4E347D02}"/>
          </ac:spMkLst>
        </pc:spChg>
        <pc:picChg chg="add mod">
          <ac:chgData name="Alex Hegedus" userId="883d80e32686ee2b" providerId="LiveId" clId="{FCAEA9F1-D18A-488E-BD31-51C20FD380F0}" dt="2021-04-01T16:08:46.202" v="4543" actId="14100"/>
          <ac:picMkLst>
            <pc:docMk/>
            <pc:sldMk cId="170519340" sldId="6273"/>
            <ac:picMk id="3" creationId="{E376DCD0-8C6A-469B-9BC4-493C7294441E}"/>
          </ac:picMkLst>
        </pc:picChg>
        <pc:picChg chg="add mod">
          <ac:chgData name="Alex Hegedus" userId="883d80e32686ee2b" providerId="LiveId" clId="{FCAEA9F1-D18A-488E-BD31-51C20FD380F0}" dt="2021-04-01T16:08:22.182" v="4534" actId="14100"/>
          <ac:picMkLst>
            <pc:docMk/>
            <pc:sldMk cId="170519340" sldId="6273"/>
            <ac:picMk id="5" creationId="{B046940D-1FF9-4314-A3B3-E8DC0C172A44}"/>
          </ac:picMkLst>
        </pc:picChg>
        <pc:picChg chg="add mod">
          <ac:chgData name="Alex Hegedus" userId="883d80e32686ee2b" providerId="LiveId" clId="{FCAEA9F1-D18A-488E-BD31-51C20FD380F0}" dt="2021-04-01T16:08:32.029" v="4538" actId="1076"/>
          <ac:picMkLst>
            <pc:docMk/>
            <pc:sldMk cId="170519340" sldId="6273"/>
            <ac:picMk id="7" creationId="{E1780C75-9A63-43C4-806D-960756B2A631}"/>
          </ac:picMkLst>
        </pc:picChg>
        <pc:picChg chg="add mod">
          <ac:chgData name="Alex Hegedus" userId="883d80e32686ee2b" providerId="LiveId" clId="{FCAEA9F1-D18A-488E-BD31-51C20FD380F0}" dt="2021-04-01T16:08:42.617" v="4542" actId="1076"/>
          <ac:picMkLst>
            <pc:docMk/>
            <pc:sldMk cId="170519340" sldId="6273"/>
            <ac:picMk id="9" creationId="{6F448D75-3E7C-4C84-AE23-83CC9B731D91}"/>
          </ac:picMkLst>
        </pc:picChg>
        <pc:picChg chg="add mod">
          <ac:chgData name="Alex Hegedus" userId="883d80e32686ee2b" providerId="LiveId" clId="{FCAEA9F1-D18A-488E-BD31-51C20FD380F0}" dt="2021-04-01T16:08:30.464" v="4537" actId="14100"/>
          <ac:picMkLst>
            <pc:docMk/>
            <pc:sldMk cId="170519340" sldId="6273"/>
            <ac:picMk id="11" creationId="{281302F1-FBEA-4A5E-9A89-CA96864BEC63}"/>
          </ac:picMkLst>
        </pc:picChg>
        <pc:picChg chg="add mod">
          <ac:chgData name="Alex Hegedus" userId="883d80e32686ee2b" providerId="LiveId" clId="{FCAEA9F1-D18A-488E-BD31-51C20FD380F0}" dt="2021-04-01T16:08:17.989" v="4532" actId="1076"/>
          <ac:picMkLst>
            <pc:docMk/>
            <pc:sldMk cId="170519340" sldId="6273"/>
            <ac:picMk id="13" creationId="{E787D9E2-2853-498E-B634-6AE11C9A5715}"/>
          </ac:picMkLst>
        </pc:picChg>
        <pc:picChg chg="add del mod">
          <ac:chgData name="Alex Hegedus" userId="883d80e32686ee2b" providerId="LiveId" clId="{FCAEA9F1-D18A-488E-BD31-51C20FD380F0}" dt="2021-04-01T16:02:59.184" v="4470" actId="478"/>
          <ac:picMkLst>
            <pc:docMk/>
            <pc:sldMk cId="170519340" sldId="6273"/>
            <ac:picMk id="15" creationId="{06DE8C36-2CBC-4C04-BBA5-15DC435D5811}"/>
          </ac:picMkLst>
        </pc:picChg>
      </pc:sldChg>
      <pc:sldChg chg="add">
        <pc:chgData name="Alex Hegedus" userId="883d80e32686ee2b" providerId="LiveId" clId="{FCAEA9F1-D18A-488E-BD31-51C20FD380F0}" dt="2021-04-01T23:23:54.663" v="7284"/>
        <pc:sldMkLst>
          <pc:docMk/>
          <pc:sldMk cId="804629595" sldId="6273"/>
        </pc:sldMkLst>
      </pc:sldChg>
      <pc:sldChg chg="new del">
        <pc:chgData name="Alex Hegedus" userId="883d80e32686ee2b" providerId="LiveId" clId="{FCAEA9F1-D18A-488E-BD31-51C20FD380F0}" dt="2021-04-01T16:12:04.158" v="4566" actId="47"/>
        <pc:sldMkLst>
          <pc:docMk/>
          <pc:sldMk cId="411626925" sldId="6274"/>
        </pc:sldMkLst>
      </pc:sldChg>
      <pc:sldChg chg="addSp delSp modSp new del mod ord">
        <pc:chgData name="Alex Hegedus" userId="883d80e32686ee2b" providerId="LiveId" clId="{FCAEA9F1-D18A-488E-BD31-51C20FD380F0}" dt="2021-04-01T23:23:42.152" v="7283" actId="2696"/>
        <pc:sldMkLst>
          <pc:docMk/>
          <pc:sldMk cId="3355689561" sldId="6274"/>
        </pc:sldMkLst>
        <pc:spChg chg="mod">
          <ac:chgData name="Alex Hegedus" userId="883d80e32686ee2b" providerId="LiveId" clId="{FCAEA9F1-D18A-488E-BD31-51C20FD380F0}" dt="2021-04-01T16:38:11.343" v="4719" actId="1076"/>
          <ac:spMkLst>
            <pc:docMk/>
            <pc:sldMk cId="3355689561" sldId="6274"/>
            <ac:spMk id="2" creationId="{5660210B-D22F-4EF1-9FD7-9ED74CB4A3B8}"/>
          </ac:spMkLst>
        </pc:spChg>
        <pc:spChg chg="add mod">
          <ac:chgData name="Alex Hegedus" userId="883d80e32686ee2b" providerId="LiveId" clId="{FCAEA9F1-D18A-488E-BD31-51C20FD380F0}" dt="2021-04-01T23:07:05.744" v="7263" actId="20577"/>
          <ac:spMkLst>
            <pc:docMk/>
            <pc:sldMk cId="3355689561" sldId="6274"/>
            <ac:spMk id="7" creationId="{FC806455-94AE-4AC9-AD3A-ED82506C1918}"/>
          </ac:spMkLst>
        </pc:spChg>
        <pc:spChg chg="add mod">
          <ac:chgData name="Alex Hegedus" userId="883d80e32686ee2b" providerId="LiveId" clId="{FCAEA9F1-D18A-488E-BD31-51C20FD380F0}" dt="2021-04-01T17:47:40.574" v="5894" actId="1076"/>
          <ac:spMkLst>
            <pc:docMk/>
            <pc:sldMk cId="3355689561" sldId="6274"/>
            <ac:spMk id="9" creationId="{6C0E78E9-9385-45C6-9C47-3CCD2B22E1F3}"/>
          </ac:spMkLst>
        </pc:spChg>
        <pc:picChg chg="add mod">
          <ac:chgData name="Alex Hegedus" userId="883d80e32686ee2b" providerId="LiveId" clId="{FCAEA9F1-D18A-488E-BD31-51C20FD380F0}" dt="2021-04-01T16:22:58.176" v="4583" actId="1076"/>
          <ac:picMkLst>
            <pc:docMk/>
            <pc:sldMk cId="3355689561" sldId="6274"/>
            <ac:picMk id="4" creationId="{8F41B1D2-7520-402F-8BF1-65E3756530B8}"/>
          </ac:picMkLst>
        </pc:picChg>
        <pc:picChg chg="add del">
          <ac:chgData name="Alex Hegedus" userId="883d80e32686ee2b" providerId="LiveId" clId="{FCAEA9F1-D18A-488E-BD31-51C20FD380F0}" dt="2021-04-01T16:37:49.509" v="4688" actId="478"/>
          <ac:picMkLst>
            <pc:docMk/>
            <pc:sldMk cId="3355689561" sldId="6274"/>
            <ac:picMk id="6" creationId="{22EBDDD6-BD85-4D72-97A9-EBA676C516FC}"/>
          </ac:picMkLst>
        </pc:picChg>
        <pc:picChg chg="add mod">
          <ac:chgData name="Alex Hegedus" userId="883d80e32686ee2b" providerId="LiveId" clId="{FCAEA9F1-D18A-488E-BD31-51C20FD380F0}" dt="2021-04-01T17:47:36.203" v="5893" actId="1076"/>
          <ac:picMkLst>
            <pc:docMk/>
            <pc:sldMk cId="3355689561" sldId="6274"/>
            <ac:picMk id="8" creationId="{A10B8336-0756-4B2C-BE21-4F27A90100C6}"/>
          </ac:picMkLst>
        </pc:picChg>
      </pc:sldChg>
      <pc:sldChg chg="add">
        <pc:chgData name="Alex Hegedus" userId="883d80e32686ee2b" providerId="LiveId" clId="{FCAEA9F1-D18A-488E-BD31-51C20FD380F0}" dt="2021-04-01T23:23:54.663" v="7284"/>
        <pc:sldMkLst>
          <pc:docMk/>
          <pc:sldMk cId="3746576479" sldId="6274"/>
        </pc:sldMkLst>
      </pc:sldChg>
      <pc:sldChg chg="modSp add mod">
        <pc:chgData name="Alex Hegedus" userId="883d80e32686ee2b" providerId="LiveId" clId="{FCAEA9F1-D18A-488E-BD31-51C20FD380F0}" dt="2021-04-02T15:16:57.899" v="7703" actId="14100"/>
        <pc:sldMkLst>
          <pc:docMk/>
          <pc:sldMk cId="2420190823" sldId="6275"/>
        </pc:sldMkLst>
        <pc:picChg chg="mod">
          <ac:chgData name="Alex Hegedus" userId="883d80e32686ee2b" providerId="LiveId" clId="{FCAEA9F1-D18A-488E-BD31-51C20FD380F0}" dt="2021-04-02T15:16:57.899" v="7703" actId="14100"/>
          <ac:picMkLst>
            <pc:docMk/>
            <pc:sldMk cId="2420190823" sldId="6275"/>
            <ac:picMk id="5" creationId="{1BBF8B43-3A7B-49C8-ABAD-E28D3DD6FA7E}"/>
          </ac:picMkLst>
        </pc:picChg>
      </pc:sldChg>
      <pc:sldChg chg="addSp modSp new del mod ord">
        <pc:chgData name="Alex Hegedus" userId="883d80e32686ee2b" providerId="LiveId" clId="{FCAEA9F1-D18A-488E-BD31-51C20FD380F0}" dt="2021-04-01T23:23:42.152" v="7283" actId="2696"/>
        <pc:sldMkLst>
          <pc:docMk/>
          <pc:sldMk cId="3375612354" sldId="6275"/>
        </pc:sldMkLst>
        <pc:spChg chg="mod">
          <ac:chgData name="Alex Hegedus" userId="883d80e32686ee2b" providerId="LiveId" clId="{FCAEA9F1-D18A-488E-BD31-51C20FD380F0}" dt="2021-04-01T23:10:28.561" v="7271" actId="1076"/>
          <ac:spMkLst>
            <pc:docMk/>
            <pc:sldMk cId="3375612354" sldId="6275"/>
            <ac:spMk id="2" creationId="{E3B7313E-FF28-4B3A-BB16-907A0765948F}"/>
          </ac:spMkLst>
        </pc:spChg>
        <pc:picChg chg="add mod">
          <ac:chgData name="Alex Hegedus" userId="883d80e32686ee2b" providerId="LiveId" clId="{FCAEA9F1-D18A-488E-BD31-51C20FD380F0}" dt="2021-04-01T16:33:41.708" v="4587" actId="1076"/>
          <ac:picMkLst>
            <pc:docMk/>
            <pc:sldMk cId="3375612354" sldId="6275"/>
            <ac:picMk id="4" creationId="{FF490D0D-AE10-4052-AC2E-32CDF5B7DE71}"/>
          </ac:picMkLst>
        </pc:picChg>
        <pc:picChg chg="add mod">
          <ac:chgData name="Alex Hegedus" userId="883d80e32686ee2b" providerId="LiveId" clId="{FCAEA9F1-D18A-488E-BD31-51C20FD380F0}" dt="2021-04-01T16:37:46.004" v="4687" actId="1076"/>
          <ac:picMkLst>
            <pc:docMk/>
            <pc:sldMk cId="3375612354" sldId="6275"/>
            <ac:picMk id="5" creationId="{1BBF8B43-3A7B-49C8-ABAD-E28D3DD6FA7E}"/>
          </ac:picMkLst>
        </pc:picChg>
        <pc:picChg chg="add mod">
          <ac:chgData name="Alex Hegedus" userId="883d80e32686ee2b" providerId="LiveId" clId="{FCAEA9F1-D18A-488E-BD31-51C20FD380F0}" dt="2021-04-01T16:39:30.711" v="4730" actId="1076"/>
          <ac:picMkLst>
            <pc:docMk/>
            <pc:sldMk cId="3375612354" sldId="6275"/>
            <ac:picMk id="6" creationId="{1246A387-5382-49F6-B255-A27DE7CDA110}"/>
          </ac:picMkLst>
        </pc:picChg>
      </pc:sldChg>
      <pc:sldChg chg="add">
        <pc:chgData name="Alex Hegedus" userId="883d80e32686ee2b" providerId="LiveId" clId="{FCAEA9F1-D18A-488E-BD31-51C20FD380F0}" dt="2021-04-01T23:23:54.663" v="7284"/>
        <pc:sldMkLst>
          <pc:docMk/>
          <pc:sldMk cId="1056481130" sldId="6276"/>
        </pc:sldMkLst>
      </pc:sldChg>
      <pc:sldChg chg="addSp modSp new del mod ord">
        <pc:chgData name="Alex Hegedus" userId="883d80e32686ee2b" providerId="LiveId" clId="{FCAEA9F1-D18A-488E-BD31-51C20FD380F0}" dt="2021-04-01T23:23:42.152" v="7283" actId="2696"/>
        <pc:sldMkLst>
          <pc:docMk/>
          <pc:sldMk cId="4158903036" sldId="6276"/>
        </pc:sldMkLst>
        <pc:spChg chg="mod">
          <ac:chgData name="Alex Hegedus" userId="883d80e32686ee2b" providerId="LiveId" clId="{FCAEA9F1-D18A-488E-BD31-51C20FD380F0}" dt="2021-04-01T23:10:39.506" v="7279" actId="1076"/>
          <ac:spMkLst>
            <pc:docMk/>
            <pc:sldMk cId="4158903036" sldId="6276"/>
            <ac:spMk id="2" creationId="{B2233D13-88E6-46CC-A60D-15AA90A641CC}"/>
          </ac:spMkLst>
        </pc:spChg>
        <pc:spChg chg="add mod">
          <ac:chgData name="Alex Hegedus" userId="883d80e32686ee2b" providerId="LiveId" clId="{FCAEA9F1-D18A-488E-BD31-51C20FD380F0}" dt="2021-04-01T16:49:13.605" v="5296" actId="1076"/>
          <ac:spMkLst>
            <pc:docMk/>
            <pc:sldMk cId="4158903036" sldId="6276"/>
            <ac:spMk id="7" creationId="{390F9AC4-294E-4772-BF64-62AD8BDBF829}"/>
          </ac:spMkLst>
        </pc:spChg>
        <pc:picChg chg="add mod">
          <ac:chgData name="Alex Hegedus" userId="883d80e32686ee2b" providerId="LiveId" clId="{FCAEA9F1-D18A-488E-BD31-51C20FD380F0}" dt="2021-04-01T16:34:15.672" v="4654" actId="1076"/>
          <ac:picMkLst>
            <pc:docMk/>
            <pc:sldMk cId="4158903036" sldId="6276"/>
            <ac:picMk id="4" creationId="{F4449D99-17FA-4EA1-A0AB-942D579760C9}"/>
          </ac:picMkLst>
        </pc:picChg>
        <pc:picChg chg="add mod">
          <ac:chgData name="Alex Hegedus" userId="883d80e32686ee2b" providerId="LiveId" clId="{FCAEA9F1-D18A-488E-BD31-51C20FD380F0}" dt="2021-04-01T16:37:31.224" v="4685" actId="1076"/>
          <ac:picMkLst>
            <pc:docMk/>
            <pc:sldMk cId="4158903036" sldId="6276"/>
            <ac:picMk id="5" creationId="{4AAD43BD-CC52-4050-B0C0-74F3E7E15F97}"/>
          </ac:picMkLst>
        </pc:picChg>
        <pc:picChg chg="add mod">
          <ac:chgData name="Alex Hegedus" userId="883d80e32686ee2b" providerId="LiveId" clId="{FCAEA9F1-D18A-488E-BD31-51C20FD380F0}" dt="2021-04-01T16:39:17.404" v="4728" actId="1076"/>
          <ac:picMkLst>
            <pc:docMk/>
            <pc:sldMk cId="4158903036" sldId="6276"/>
            <ac:picMk id="6" creationId="{FA2E9998-E658-42A0-86A0-433057EC4D2F}"/>
          </ac:picMkLst>
        </pc:picChg>
      </pc:sldChg>
      <pc:sldChg chg="addSp delSp modSp add del mod">
        <pc:chgData name="Alex Hegedus" userId="883d80e32686ee2b" providerId="LiveId" clId="{FCAEA9F1-D18A-488E-BD31-51C20FD380F0}" dt="2021-04-02T17:05:46.639" v="7765" actId="47"/>
        <pc:sldMkLst>
          <pc:docMk/>
          <pc:sldMk cId="34305632" sldId="6277"/>
        </pc:sldMkLst>
        <pc:spChg chg="mod">
          <ac:chgData name="Alex Hegedus" userId="883d80e32686ee2b" providerId="LiveId" clId="{FCAEA9F1-D18A-488E-BD31-51C20FD380F0}" dt="2021-04-02T15:12:12.667" v="7700" actId="20577"/>
          <ac:spMkLst>
            <pc:docMk/>
            <pc:sldMk cId="34305632" sldId="6277"/>
            <ac:spMk id="3" creationId="{0783B56A-3754-4FE7-A744-E6C3A1F2DFFB}"/>
          </ac:spMkLst>
        </pc:spChg>
        <pc:spChg chg="mod">
          <ac:chgData name="Alex Hegedus" userId="883d80e32686ee2b" providerId="LiveId" clId="{FCAEA9F1-D18A-488E-BD31-51C20FD380F0}" dt="2021-04-02T15:12:08.073" v="7698" actId="1076"/>
          <ac:spMkLst>
            <pc:docMk/>
            <pc:sldMk cId="34305632" sldId="6277"/>
            <ac:spMk id="7" creationId="{2A5350C9-72B5-4898-B898-24077F8E5CDF}"/>
          </ac:spMkLst>
        </pc:spChg>
        <pc:picChg chg="mod">
          <ac:chgData name="Alex Hegedus" userId="883d80e32686ee2b" providerId="LiveId" clId="{FCAEA9F1-D18A-488E-BD31-51C20FD380F0}" dt="2021-04-02T15:12:16.601" v="7701" actId="1076"/>
          <ac:picMkLst>
            <pc:docMk/>
            <pc:sldMk cId="34305632" sldId="6277"/>
            <ac:picMk id="4" creationId="{8692B754-15B8-4494-8C1E-4BAF19968B06}"/>
          </ac:picMkLst>
        </pc:picChg>
        <pc:picChg chg="del">
          <ac:chgData name="Alex Hegedus" userId="883d80e32686ee2b" providerId="LiveId" clId="{FCAEA9F1-D18A-488E-BD31-51C20FD380F0}" dt="2021-04-02T14:52:17.953" v="7612" actId="478"/>
          <ac:picMkLst>
            <pc:docMk/>
            <pc:sldMk cId="34305632" sldId="6277"/>
            <ac:picMk id="6" creationId="{599EEB3C-5AEA-46A7-9014-68868CE5841A}"/>
          </ac:picMkLst>
        </pc:picChg>
        <pc:picChg chg="add mod">
          <ac:chgData name="Alex Hegedus" userId="883d80e32686ee2b" providerId="LiveId" clId="{FCAEA9F1-D18A-488E-BD31-51C20FD380F0}" dt="2021-04-02T15:12:02.186" v="7697" actId="1076"/>
          <ac:picMkLst>
            <pc:docMk/>
            <pc:sldMk cId="34305632" sldId="6277"/>
            <ac:picMk id="8" creationId="{DD893A7B-D9DD-4701-BA52-749910F2A30F}"/>
          </ac:picMkLst>
        </pc:picChg>
        <pc:picChg chg="add mod modCrop">
          <ac:chgData name="Alex Hegedus" userId="883d80e32686ee2b" providerId="LiveId" clId="{FCAEA9F1-D18A-488E-BD31-51C20FD380F0}" dt="2021-04-02T16:58:08.714" v="7748" actId="14100"/>
          <ac:picMkLst>
            <pc:docMk/>
            <pc:sldMk cId="34305632" sldId="6277"/>
            <ac:picMk id="9" creationId="{E44EA279-233F-43B5-9FC1-A3CFB55E1092}"/>
          </ac:picMkLst>
        </pc:picChg>
      </pc:sldChg>
      <pc:sldChg chg="delSp modSp add mod">
        <pc:chgData name="Alex Hegedus" userId="883d80e32686ee2b" providerId="LiveId" clId="{FCAEA9F1-D18A-488E-BD31-51C20FD380F0}" dt="2021-04-07T21:39:53.587" v="7808" actId="478"/>
        <pc:sldMkLst>
          <pc:docMk/>
          <pc:sldMk cId="2066472131" sldId="6277"/>
        </pc:sldMkLst>
        <pc:spChg chg="del">
          <ac:chgData name="Alex Hegedus" userId="883d80e32686ee2b" providerId="LiveId" clId="{FCAEA9F1-D18A-488E-BD31-51C20FD380F0}" dt="2021-04-07T21:39:53.587" v="7808" actId="478"/>
          <ac:spMkLst>
            <pc:docMk/>
            <pc:sldMk cId="2066472131" sldId="6277"/>
            <ac:spMk id="2" creationId="{00000000-0000-0000-0000-000000000000}"/>
          </ac:spMkLst>
        </pc:spChg>
        <pc:spChg chg="mod">
          <ac:chgData name="Alex Hegedus" userId="883d80e32686ee2b" providerId="LiveId" clId="{FCAEA9F1-D18A-488E-BD31-51C20FD380F0}" dt="2021-04-07T21:39:45.327" v="7807" actId="122"/>
          <ac:spMkLst>
            <pc:docMk/>
            <pc:sldMk cId="2066472131" sldId="6277"/>
            <ac:spMk id="3" creationId="{00000000-0000-0000-0000-000000000000}"/>
          </ac:spMkLst>
        </pc:spChg>
      </pc:sldChg>
      <pc:sldChg chg="addSp modSp new del mod">
        <pc:chgData name="Alex Hegedus" userId="883d80e32686ee2b" providerId="LiveId" clId="{FCAEA9F1-D18A-488E-BD31-51C20FD380F0}" dt="2021-04-01T23:23:42.152" v="7283" actId="2696"/>
        <pc:sldMkLst>
          <pc:docMk/>
          <pc:sldMk cId="2202337680" sldId="6277"/>
        </pc:sldMkLst>
        <pc:spChg chg="mod">
          <ac:chgData name="Alex Hegedus" userId="883d80e32686ee2b" providerId="LiveId" clId="{FCAEA9F1-D18A-488E-BD31-51C20FD380F0}" dt="2021-04-01T16:47:13.475" v="5189" actId="1076"/>
          <ac:spMkLst>
            <pc:docMk/>
            <pc:sldMk cId="2202337680" sldId="6277"/>
            <ac:spMk id="2" creationId="{3233EF94-A86C-4AEB-AD3C-9F46DCAA5A0D}"/>
          </ac:spMkLst>
        </pc:spChg>
        <pc:spChg chg="add mod">
          <ac:chgData name="Alex Hegedus" userId="883d80e32686ee2b" providerId="LiveId" clId="{FCAEA9F1-D18A-488E-BD31-51C20FD380F0}" dt="2021-04-01T22:42:02.971" v="6996" actId="20577"/>
          <ac:spMkLst>
            <pc:docMk/>
            <pc:sldMk cId="2202337680" sldId="6277"/>
            <ac:spMk id="3" creationId="{0783B56A-3754-4FE7-A744-E6C3A1F2DFFB}"/>
          </ac:spMkLst>
        </pc:spChg>
        <pc:spChg chg="add mod">
          <ac:chgData name="Alex Hegedus" userId="883d80e32686ee2b" providerId="LiveId" clId="{FCAEA9F1-D18A-488E-BD31-51C20FD380F0}" dt="2021-04-01T18:00:48.473" v="6054" actId="1076"/>
          <ac:spMkLst>
            <pc:docMk/>
            <pc:sldMk cId="2202337680" sldId="6277"/>
            <ac:spMk id="7" creationId="{2A5350C9-72B5-4898-B898-24077F8E5CDF}"/>
          </ac:spMkLst>
        </pc:spChg>
        <pc:picChg chg="add mod">
          <ac:chgData name="Alex Hegedus" userId="883d80e32686ee2b" providerId="LiveId" clId="{FCAEA9F1-D18A-488E-BD31-51C20FD380F0}" dt="2021-04-01T17:01:20.104" v="5786" actId="1076"/>
          <ac:picMkLst>
            <pc:docMk/>
            <pc:sldMk cId="2202337680" sldId="6277"/>
            <ac:picMk id="4" creationId="{8692B754-15B8-4494-8C1E-4BAF19968B06}"/>
          </ac:picMkLst>
        </pc:picChg>
        <pc:picChg chg="add mod">
          <ac:chgData name="Alex Hegedus" userId="883d80e32686ee2b" providerId="LiveId" clId="{FCAEA9F1-D18A-488E-BD31-51C20FD380F0}" dt="2021-04-01T18:00:45.671" v="6053" actId="1076"/>
          <ac:picMkLst>
            <pc:docMk/>
            <pc:sldMk cId="2202337680" sldId="6277"/>
            <ac:picMk id="6" creationId="{599EEB3C-5AEA-46A7-9014-68868CE5841A}"/>
          </ac:picMkLst>
        </pc:picChg>
      </pc:sldChg>
      <pc:sldChg chg="new del">
        <pc:chgData name="Alex Hegedus" userId="883d80e32686ee2b" providerId="LiveId" clId="{FCAEA9F1-D18A-488E-BD31-51C20FD380F0}" dt="2021-04-01T16:38:47.367" v="4721" actId="680"/>
        <pc:sldMkLst>
          <pc:docMk/>
          <pc:sldMk cId="4049630555" sldId="6277"/>
        </pc:sldMkLst>
      </pc:sldChg>
      <pc:sldChg chg="addSp delSp modSp new del mod">
        <pc:chgData name="Alex Hegedus" userId="883d80e32686ee2b" providerId="LiveId" clId="{FCAEA9F1-D18A-488E-BD31-51C20FD380F0}" dt="2021-04-01T23:23:42.152" v="7283" actId="2696"/>
        <pc:sldMkLst>
          <pc:docMk/>
          <pc:sldMk cId="3121411927" sldId="6278"/>
        </pc:sldMkLst>
        <pc:spChg chg="del">
          <ac:chgData name="Alex Hegedus" userId="883d80e32686ee2b" providerId="LiveId" clId="{FCAEA9F1-D18A-488E-BD31-51C20FD380F0}" dt="2021-04-01T18:04:28.014" v="6058" actId="478"/>
          <ac:spMkLst>
            <pc:docMk/>
            <pc:sldMk cId="3121411927" sldId="6278"/>
            <ac:spMk id="2" creationId="{D4795CA5-0397-4D64-B522-CC7E87759145}"/>
          </ac:spMkLst>
        </pc:spChg>
        <pc:spChg chg="add mod">
          <ac:chgData name="Alex Hegedus" userId="883d80e32686ee2b" providerId="LiveId" clId="{FCAEA9F1-D18A-488E-BD31-51C20FD380F0}" dt="2021-04-01T23:05:58.216" v="7258" actId="20577"/>
          <ac:spMkLst>
            <pc:docMk/>
            <pc:sldMk cId="3121411927" sldId="6278"/>
            <ac:spMk id="4" creationId="{DE8F3B41-C8D3-402A-A73B-DE13EF6E32BA}"/>
          </ac:spMkLst>
        </pc:spChg>
        <pc:spChg chg="add mod">
          <ac:chgData name="Alex Hegedus" userId="883d80e32686ee2b" providerId="LiveId" clId="{FCAEA9F1-D18A-488E-BD31-51C20FD380F0}" dt="2021-04-01T18:49:32.953" v="6818" actId="1076"/>
          <ac:spMkLst>
            <pc:docMk/>
            <pc:sldMk cId="3121411927" sldId="6278"/>
            <ac:spMk id="5" creationId="{DA0AE000-9C2A-47C6-A31A-943E14B86F07}"/>
          </ac:spMkLst>
        </pc:spChg>
        <pc:spChg chg="add mod">
          <ac:chgData name="Alex Hegedus" userId="883d80e32686ee2b" providerId="LiveId" clId="{FCAEA9F1-D18A-488E-BD31-51C20FD380F0}" dt="2021-04-01T22:47:05.176" v="7033" actId="1076"/>
          <ac:spMkLst>
            <pc:docMk/>
            <pc:sldMk cId="3121411927" sldId="6278"/>
            <ac:spMk id="10" creationId="{DEDB5435-BE29-4AF5-8D95-94193E099E6B}"/>
          </ac:spMkLst>
        </pc:spChg>
        <pc:picChg chg="add del mod">
          <ac:chgData name="Alex Hegedus" userId="883d80e32686ee2b" providerId="LiveId" clId="{FCAEA9F1-D18A-488E-BD31-51C20FD380F0}" dt="2021-04-01T18:07:12.333" v="6279" actId="478"/>
          <ac:picMkLst>
            <pc:docMk/>
            <pc:sldMk cId="3121411927" sldId="6278"/>
            <ac:picMk id="6" creationId="{810DDCAA-1048-47D3-8721-870D83F2F7A5}"/>
          </ac:picMkLst>
        </pc:picChg>
        <pc:picChg chg="add mod">
          <ac:chgData name="Alex Hegedus" userId="883d80e32686ee2b" providerId="LiveId" clId="{FCAEA9F1-D18A-488E-BD31-51C20FD380F0}" dt="2021-04-01T18:43:39.616" v="6726" actId="732"/>
          <ac:picMkLst>
            <pc:docMk/>
            <pc:sldMk cId="3121411927" sldId="6278"/>
            <ac:picMk id="7" creationId="{5D4F3448-3147-4E35-B3A6-F6BA620E66BC}"/>
          </ac:picMkLst>
        </pc:picChg>
        <pc:picChg chg="add mod">
          <ac:chgData name="Alex Hegedus" userId="883d80e32686ee2b" providerId="LiveId" clId="{FCAEA9F1-D18A-488E-BD31-51C20FD380F0}" dt="2021-04-01T22:46:37.720" v="7004" actId="1076"/>
          <ac:picMkLst>
            <pc:docMk/>
            <pc:sldMk cId="3121411927" sldId="6278"/>
            <ac:picMk id="9" creationId="{696F6807-8119-4871-8705-225DF093C3E6}"/>
          </ac:picMkLst>
        </pc:picChg>
      </pc:sldChg>
      <pc:sldChg chg="add del">
        <pc:chgData name="Alex Hegedus" userId="883d80e32686ee2b" providerId="LiveId" clId="{FCAEA9F1-D18A-488E-BD31-51C20FD380F0}" dt="2021-04-01T23:59:14.564" v="7286" actId="47"/>
        <pc:sldMkLst>
          <pc:docMk/>
          <pc:sldMk cId="3495289063" sldId="6278"/>
        </pc:sldMkLst>
      </pc:sldChg>
      <pc:sldChg chg="addSp delSp modSp new del mod">
        <pc:chgData name="Alex Hegedus" userId="883d80e32686ee2b" providerId="LiveId" clId="{FCAEA9F1-D18A-488E-BD31-51C20FD380F0}" dt="2021-04-01T23:23:42.152" v="7283" actId="2696"/>
        <pc:sldMkLst>
          <pc:docMk/>
          <pc:sldMk cId="2092227927" sldId="6279"/>
        </pc:sldMkLst>
        <pc:spChg chg="mod">
          <ac:chgData name="Alex Hegedus" userId="883d80e32686ee2b" providerId="LiveId" clId="{FCAEA9F1-D18A-488E-BD31-51C20FD380F0}" dt="2021-04-01T18:46:47.119" v="6806" actId="1076"/>
          <ac:spMkLst>
            <pc:docMk/>
            <pc:sldMk cId="2092227927" sldId="6279"/>
            <ac:spMk id="2" creationId="{6A17925F-08A3-4EAA-AD09-F5B0622D95C7}"/>
          </ac:spMkLst>
        </pc:spChg>
        <pc:picChg chg="add mod">
          <ac:chgData name="Alex Hegedus" userId="883d80e32686ee2b" providerId="LiveId" clId="{FCAEA9F1-D18A-488E-BD31-51C20FD380F0}" dt="2021-04-01T18:46:10.515" v="6760" actId="1076"/>
          <ac:picMkLst>
            <pc:docMk/>
            <pc:sldMk cId="2092227927" sldId="6279"/>
            <ac:picMk id="4" creationId="{1AC97CB9-6BAE-472F-8AC3-F57C797A7D2E}"/>
          </ac:picMkLst>
        </pc:picChg>
        <pc:picChg chg="add mod">
          <ac:chgData name="Alex Hegedus" userId="883d80e32686ee2b" providerId="LiveId" clId="{FCAEA9F1-D18A-488E-BD31-51C20FD380F0}" dt="2021-04-01T18:46:50.207" v="6807" actId="1076"/>
          <ac:picMkLst>
            <pc:docMk/>
            <pc:sldMk cId="2092227927" sldId="6279"/>
            <ac:picMk id="6" creationId="{77718BBA-12D8-4EE2-A9A5-558AE435C3C2}"/>
          </ac:picMkLst>
        </pc:picChg>
        <pc:picChg chg="add del mod">
          <ac:chgData name="Alex Hegedus" userId="883d80e32686ee2b" providerId="LiveId" clId="{FCAEA9F1-D18A-488E-BD31-51C20FD380F0}" dt="2021-04-01T22:37:24.926" v="6955" actId="478"/>
          <ac:picMkLst>
            <pc:docMk/>
            <pc:sldMk cId="2092227927" sldId="6279"/>
            <ac:picMk id="8" creationId="{113DE709-5EE8-4114-91C4-3A0F2AB336AA}"/>
          </ac:picMkLst>
        </pc:picChg>
        <pc:picChg chg="add mod">
          <ac:chgData name="Alex Hegedus" userId="883d80e32686ee2b" providerId="LiveId" clId="{FCAEA9F1-D18A-488E-BD31-51C20FD380F0}" dt="2021-04-01T18:46:12.571" v="6761" actId="1076"/>
          <ac:picMkLst>
            <pc:docMk/>
            <pc:sldMk cId="2092227927" sldId="6279"/>
            <ac:picMk id="10" creationId="{A15B49EF-24C9-4703-B81C-65491E074477}"/>
          </ac:picMkLst>
        </pc:picChg>
        <pc:picChg chg="add mod">
          <ac:chgData name="Alex Hegedus" userId="883d80e32686ee2b" providerId="LiveId" clId="{FCAEA9F1-D18A-488E-BD31-51C20FD380F0}" dt="2021-04-01T18:46:14.498" v="6762" actId="1076"/>
          <ac:picMkLst>
            <pc:docMk/>
            <pc:sldMk cId="2092227927" sldId="6279"/>
            <ac:picMk id="12" creationId="{0A5E0E4B-B888-47AF-8529-C6C31AF81F34}"/>
          </ac:picMkLst>
        </pc:picChg>
        <pc:picChg chg="add mod">
          <ac:chgData name="Alex Hegedus" userId="883d80e32686ee2b" providerId="LiveId" clId="{FCAEA9F1-D18A-488E-BD31-51C20FD380F0}" dt="2021-04-01T18:46:19.770" v="6765" actId="1076"/>
          <ac:picMkLst>
            <pc:docMk/>
            <pc:sldMk cId="2092227927" sldId="6279"/>
            <ac:picMk id="14" creationId="{8AE2C0BA-0E41-4936-9A78-3433FA18C0D9}"/>
          </ac:picMkLst>
        </pc:picChg>
        <pc:picChg chg="add mod">
          <ac:chgData name="Alex Hegedus" userId="883d80e32686ee2b" providerId="LiveId" clId="{FCAEA9F1-D18A-488E-BD31-51C20FD380F0}" dt="2021-04-01T22:37:31.744" v="6957" actId="14100"/>
          <ac:picMkLst>
            <pc:docMk/>
            <pc:sldMk cId="2092227927" sldId="6279"/>
            <ac:picMk id="16" creationId="{95AF6667-CEF8-4769-9406-682400A8BA4A}"/>
          </ac:picMkLst>
        </pc:picChg>
      </pc:sldChg>
      <pc:sldChg chg="addSp delSp modSp add del mod">
        <pc:chgData name="Alex Hegedus" userId="883d80e32686ee2b" providerId="LiveId" clId="{FCAEA9F1-D18A-488E-BD31-51C20FD380F0}" dt="2021-04-02T15:23:39.924" v="7705" actId="47"/>
        <pc:sldMkLst>
          <pc:docMk/>
          <pc:sldMk cId="4240586371" sldId="6279"/>
        </pc:sldMkLst>
        <pc:picChg chg="add del mod">
          <ac:chgData name="Alex Hegedus" userId="883d80e32686ee2b" providerId="LiveId" clId="{FCAEA9F1-D18A-488E-BD31-51C20FD380F0}" dt="2021-04-02T14:48:24.095" v="7609" actId="478"/>
          <ac:picMkLst>
            <pc:docMk/>
            <pc:sldMk cId="4240586371" sldId="6279"/>
            <ac:picMk id="5" creationId="{6CD2EC64-C71C-4E62-8756-D808ECD71904}"/>
          </ac:picMkLst>
        </pc:picChg>
        <pc:picChg chg="add mod">
          <ac:chgData name="Alex Hegedus" userId="883d80e32686ee2b" providerId="LiveId" clId="{FCAEA9F1-D18A-488E-BD31-51C20FD380F0}" dt="2021-04-02T15:05:52.944" v="7678" actId="1076"/>
          <ac:picMkLst>
            <pc:docMk/>
            <pc:sldMk cId="4240586371" sldId="6279"/>
            <ac:picMk id="8" creationId="{698DEB2F-CC54-4968-AFA6-642F548CF406}"/>
          </ac:picMkLst>
        </pc:picChg>
        <pc:picChg chg="add del">
          <ac:chgData name="Alex Hegedus" userId="883d80e32686ee2b" providerId="LiveId" clId="{FCAEA9F1-D18A-488E-BD31-51C20FD380F0}" dt="2021-04-02T15:05:42.749" v="7675" actId="478"/>
          <ac:picMkLst>
            <pc:docMk/>
            <pc:sldMk cId="4240586371" sldId="6279"/>
            <ac:picMk id="16" creationId="{95AF6667-CEF8-4769-9406-682400A8BA4A}"/>
          </ac:picMkLst>
        </pc:picChg>
      </pc:sldChg>
      <pc:sldChg chg="modSp add mod">
        <pc:chgData name="Alex Hegedus" userId="883d80e32686ee2b" providerId="LiveId" clId="{FCAEA9F1-D18A-488E-BD31-51C20FD380F0}" dt="2021-04-07T21:41:28.746" v="7814" actId="122"/>
        <pc:sldMkLst>
          <pc:docMk/>
          <pc:sldMk cId="1292279112" sldId="6280"/>
        </pc:sldMkLst>
        <pc:spChg chg="mod">
          <ac:chgData name="Alex Hegedus" userId="883d80e32686ee2b" providerId="LiveId" clId="{FCAEA9F1-D18A-488E-BD31-51C20FD380F0}" dt="2021-04-07T21:41:28.746" v="7814" actId="122"/>
          <ac:spMkLst>
            <pc:docMk/>
            <pc:sldMk cId="1292279112" sldId="6280"/>
            <ac:spMk id="3" creationId="{00000000-0000-0000-0000-000000000000}"/>
          </ac:spMkLst>
        </pc:spChg>
      </pc:sldChg>
      <pc:sldChg chg="modSp add mod">
        <pc:chgData name="Alex Hegedus" userId="883d80e32686ee2b" providerId="LiveId" clId="{FCAEA9F1-D18A-488E-BD31-51C20FD380F0}" dt="2021-04-07T21:42:05.021" v="7819" actId="27636"/>
        <pc:sldMkLst>
          <pc:docMk/>
          <pc:sldMk cId="455458610" sldId="6282"/>
        </pc:sldMkLst>
        <pc:spChg chg="mod">
          <ac:chgData name="Alex Hegedus" userId="883d80e32686ee2b" providerId="LiveId" clId="{FCAEA9F1-D18A-488E-BD31-51C20FD380F0}" dt="2021-04-07T21:42:05.021" v="7819" actId="27636"/>
          <ac:spMkLst>
            <pc:docMk/>
            <pc:sldMk cId="455458610" sldId="6282"/>
            <ac:spMk id="3" creationId="{00000000-0000-0000-0000-000000000000}"/>
          </ac:spMkLst>
        </pc:spChg>
      </pc:sldChg>
      <pc:sldChg chg="modSp add mod">
        <pc:chgData name="Alex Hegedus" userId="883d80e32686ee2b" providerId="LiveId" clId="{FCAEA9F1-D18A-488E-BD31-51C20FD380F0}" dt="2021-04-07T21:42:05.030" v="7820" actId="27636"/>
        <pc:sldMkLst>
          <pc:docMk/>
          <pc:sldMk cId="66242847" sldId="6283"/>
        </pc:sldMkLst>
        <pc:spChg chg="mod">
          <ac:chgData name="Alex Hegedus" userId="883d80e32686ee2b" providerId="LiveId" clId="{FCAEA9F1-D18A-488E-BD31-51C20FD380F0}" dt="2021-04-07T21:42:05.030" v="7820" actId="27636"/>
          <ac:spMkLst>
            <pc:docMk/>
            <pc:sldMk cId="66242847" sldId="6283"/>
            <ac:spMk id="3" creationId="{00000000-0000-0000-0000-000000000000}"/>
          </ac:spMkLst>
        </pc:spChg>
      </pc:sldChg>
      <pc:sldChg chg="modSp add mod">
        <pc:chgData name="Alex Hegedus" userId="883d80e32686ee2b" providerId="LiveId" clId="{FCAEA9F1-D18A-488E-BD31-51C20FD380F0}" dt="2021-04-14T03:11:35.603" v="8420" actId="122"/>
        <pc:sldMkLst>
          <pc:docMk/>
          <pc:sldMk cId="1853359777" sldId="6284"/>
        </pc:sldMkLst>
        <pc:spChg chg="mod">
          <ac:chgData name="Alex Hegedus" userId="883d80e32686ee2b" providerId="LiveId" clId="{FCAEA9F1-D18A-488E-BD31-51C20FD380F0}" dt="2021-04-14T03:11:35.603" v="8420" actId="122"/>
          <ac:spMkLst>
            <pc:docMk/>
            <pc:sldMk cId="1853359777" sldId="6284"/>
            <ac:spMk id="3" creationId="{00000000-0000-0000-0000-000000000000}"/>
          </ac:spMkLst>
        </pc:spChg>
      </pc:sldChg>
      <pc:sldChg chg="modSp add mod">
        <pc:chgData name="Alex Hegedus" userId="883d80e32686ee2b" providerId="LiveId" clId="{FCAEA9F1-D18A-488E-BD31-51C20FD380F0}" dt="2021-04-14T03:14:16.566" v="8426" actId="27636"/>
        <pc:sldMkLst>
          <pc:docMk/>
          <pc:sldMk cId="1349525787" sldId="6287"/>
        </pc:sldMkLst>
        <pc:spChg chg="mod">
          <ac:chgData name="Alex Hegedus" userId="883d80e32686ee2b" providerId="LiveId" clId="{FCAEA9F1-D18A-488E-BD31-51C20FD380F0}" dt="2021-04-14T03:14:16.566" v="8426" actId="27636"/>
          <ac:spMkLst>
            <pc:docMk/>
            <pc:sldMk cId="1349525787" sldId="6287"/>
            <ac:spMk id="3" creationId="{00000000-0000-0000-0000-000000000000}"/>
          </ac:spMkLst>
        </pc:spChg>
      </pc:sldChg>
      <pc:sldChg chg="modSp add mod">
        <pc:chgData name="Alex Hegedus" userId="883d80e32686ee2b" providerId="LiveId" clId="{FCAEA9F1-D18A-488E-BD31-51C20FD380F0}" dt="2021-04-14T03:14:25.321" v="8428" actId="27636"/>
        <pc:sldMkLst>
          <pc:docMk/>
          <pc:sldMk cId="642676667" sldId="6288"/>
        </pc:sldMkLst>
        <pc:spChg chg="mod">
          <ac:chgData name="Alex Hegedus" userId="883d80e32686ee2b" providerId="LiveId" clId="{FCAEA9F1-D18A-488E-BD31-51C20FD380F0}" dt="2021-04-14T03:14:25.321" v="8428" actId="27636"/>
          <ac:spMkLst>
            <pc:docMk/>
            <pc:sldMk cId="642676667" sldId="6288"/>
            <ac:spMk id="3" creationId="{00000000-0000-0000-0000-000000000000}"/>
          </ac:spMkLst>
        </pc:spChg>
      </pc:sldChg>
      <pc:sldChg chg="modSp add mod">
        <pc:chgData name="Alex Hegedus" userId="883d80e32686ee2b" providerId="LiveId" clId="{FCAEA9F1-D18A-488E-BD31-51C20FD380F0}" dt="2021-04-14T03:14:36.829" v="8430" actId="27636"/>
        <pc:sldMkLst>
          <pc:docMk/>
          <pc:sldMk cId="2222641146" sldId="6290"/>
        </pc:sldMkLst>
        <pc:spChg chg="mod">
          <ac:chgData name="Alex Hegedus" userId="883d80e32686ee2b" providerId="LiveId" clId="{FCAEA9F1-D18A-488E-BD31-51C20FD380F0}" dt="2021-04-14T03:14:36.829" v="8430" actId="27636"/>
          <ac:spMkLst>
            <pc:docMk/>
            <pc:sldMk cId="2222641146" sldId="6290"/>
            <ac:spMk id="3" creationId="{00000000-0000-0000-0000-000000000000}"/>
          </ac:spMkLst>
        </pc:spChg>
      </pc:sldChg>
      <pc:sldChg chg="modSp add mod">
        <pc:chgData name="Alex Hegedus" userId="883d80e32686ee2b" providerId="LiveId" clId="{FCAEA9F1-D18A-488E-BD31-51C20FD380F0}" dt="2021-04-14T03:14:36.833" v="8431" actId="27636"/>
        <pc:sldMkLst>
          <pc:docMk/>
          <pc:sldMk cId="610281198" sldId="6292"/>
        </pc:sldMkLst>
        <pc:spChg chg="mod">
          <ac:chgData name="Alex Hegedus" userId="883d80e32686ee2b" providerId="LiveId" clId="{FCAEA9F1-D18A-488E-BD31-51C20FD380F0}" dt="2021-04-14T03:14:36.833" v="8431" actId="27636"/>
          <ac:spMkLst>
            <pc:docMk/>
            <pc:sldMk cId="610281198" sldId="6292"/>
            <ac:spMk id="3" creationId="{00000000-0000-0000-0000-000000000000}"/>
          </ac:spMkLst>
        </pc:spChg>
      </pc:sldChg>
      <pc:sldChg chg="addSp delSp modSp add del mod">
        <pc:chgData name="Alex Hegedus" userId="883d80e32686ee2b" providerId="LiveId" clId="{FCAEA9F1-D18A-488E-BD31-51C20FD380F0}" dt="2021-04-02T17:22:29.641" v="7774" actId="47"/>
        <pc:sldMkLst>
          <pc:docMk/>
          <pc:sldMk cId="3095362865" sldId="6292"/>
        </pc:sldMkLst>
        <pc:spChg chg="mod">
          <ac:chgData name="Alex Hegedus" userId="883d80e32686ee2b" providerId="LiveId" clId="{FCAEA9F1-D18A-488E-BD31-51C20FD380F0}" dt="2021-04-02T15:29:26.017" v="7740" actId="20577"/>
          <ac:spMkLst>
            <pc:docMk/>
            <pc:sldMk cId="3095362865" sldId="6292"/>
            <ac:spMk id="4" creationId="{DE8F3B41-C8D3-402A-A73B-DE13EF6E32BA}"/>
          </ac:spMkLst>
        </pc:spChg>
        <pc:picChg chg="add del mod">
          <ac:chgData name="Alex Hegedus" userId="883d80e32686ee2b" providerId="LiveId" clId="{FCAEA9F1-D18A-488E-BD31-51C20FD380F0}" dt="2021-04-02T15:03:56.657" v="7663" actId="478"/>
          <ac:picMkLst>
            <pc:docMk/>
            <pc:sldMk cId="3095362865" sldId="6292"/>
            <ac:picMk id="3" creationId="{107DC747-94CE-4731-B0B9-1F3BAC54A9F6}"/>
          </ac:picMkLst>
        </pc:picChg>
        <pc:picChg chg="add mod">
          <ac:chgData name="Alex Hegedus" userId="883d80e32686ee2b" providerId="LiveId" clId="{FCAEA9F1-D18A-488E-BD31-51C20FD380F0}" dt="2021-04-02T17:01:21.852" v="7755" actId="1076"/>
          <ac:picMkLst>
            <pc:docMk/>
            <pc:sldMk cId="3095362865" sldId="6292"/>
            <ac:picMk id="3" creationId="{E34F37A6-BEF7-4B2A-87E1-17487033FBDF}"/>
          </ac:picMkLst>
        </pc:picChg>
        <pc:picChg chg="add del mod">
          <ac:chgData name="Alex Hegedus" userId="883d80e32686ee2b" providerId="LiveId" clId="{FCAEA9F1-D18A-488E-BD31-51C20FD380F0}" dt="2021-04-02T17:01:03.792" v="7750" actId="478"/>
          <ac:picMkLst>
            <pc:docMk/>
            <pc:sldMk cId="3095362865" sldId="6292"/>
            <ac:picMk id="8" creationId="{1A622451-6599-4FB8-8442-0AA871709C1E}"/>
          </ac:picMkLst>
        </pc:picChg>
        <pc:picChg chg="del">
          <ac:chgData name="Alex Hegedus" userId="883d80e32686ee2b" providerId="LiveId" clId="{FCAEA9F1-D18A-488E-BD31-51C20FD380F0}" dt="2021-04-02T14:56:55.375" v="7658" actId="478"/>
          <ac:picMkLst>
            <pc:docMk/>
            <pc:sldMk cId="3095362865" sldId="6292"/>
            <ac:picMk id="9" creationId="{696F6807-8119-4871-8705-225DF093C3E6}"/>
          </ac:picMkLst>
        </pc:picChg>
      </pc:sldChg>
      <pc:sldChg chg="add">
        <pc:chgData name="Alex Hegedus" userId="883d80e32686ee2b" providerId="LiveId" clId="{FCAEA9F1-D18A-488E-BD31-51C20FD380F0}" dt="2021-04-02T13:50:43.977" v="7300"/>
        <pc:sldMkLst>
          <pc:docMk/>
          <pc:sldMk cId="2096140471" sldId="6293"/>
        </pc:sldMkLst>
      </pc:sldChg>
      <pc:sldChg chg="add">
        <pc:chgData name="Alex Hegedus" userId="883d80e32686ee2b" providerId="LiveId" clId="{FCAEA9F1-D18A-488E-BD31-51C20FD380F0}" dt="2021-04-02T13:50:43.977" v="7300"/>
        <pc:sldMkLst>
          <pc:docMk/>
          <pc:sldMk cId="1201088869" sldId="6294"/>
        </pc:sldMkLst>
      </pc:sldChg>
      <pc:sldChg chg="add del">
        <pc:chgData name="Alex Hegedus" userId="883d80e32686ee2b" providerId="LiveId" clId="{FCAEA9F1-D18A-488E-BD31-51C20FD380F0}" dt="2021-04-07T21:41:22.884" v="7812" actId="47"/>
        <pc:sldMkLst>
          <pc:docMk/>
          <pc:sldMk cId="3417041834" sldId="6295"/>
        </pc:sldMkLst>
      </pc:sldChg>
      <pc:sldChg chg="add del">
        <pc:chgData name="Alex Hegedus" userId="883d80e32686ee2b" providerId="LiveId" clId="{FCAEA9F1-D18A-488E-BD31-51C20FD380F0}" dt="2021-04-07T21:39:55.727" v="7809" actId="47"/>
        <pc:sldMkLst>
          <pc:docMk/>
          <pc:sldMk cId="3825690874" sldId="6296"/>
        </pc:sldMkLst>
      </pc:sldChg>
      <pc:sldChg chg="add del">
        <pc:chgData name="Alex Hegedus" userId="883d80e32686ee2b" providerId="LiveId" clId="{FCAEA9F1-D18A-488E-BD31-51C20FD380F0}" dt="2021-04-07T21:42:11.067" v="7821" actId="47"/>
        <pc:sldMkLst>
          <pc:docMk/>
          <pc:sldMk cId="1298330482" sldId="6297"/>
        </pc:sldMkLst>
      </pc:sldChg>
      <pc:sldChg chg="add del">
        <pc:chgData name="Alex Hegedus" userId="883d80e32686ee2b" providerId="LiveId" clId="{FCAEA9F1-D18A-488E-BD31-51C20FD380F0}" dt="2021-04-02T13:53:25.496" v="7301" actId="47"/>
        <pc:sldMkLst>
          <pc:docMk/>
          <pc:sldMk cId="1698685240" sldId="6298"/>
        </pc:sldMkLst>
      </pc:sldChg>
      <pc:sldChg chg="addSp delSp modSp new mod ord">
        <pc:chgData name="Alex Hegedus" userId="883d80e32686ee2b" providerId="LiveId" clId="{FCAEA9F1-D18A-488E-BD31-51C20FD380F0}" dt="2021-04-02T15:27:29.323" v="7710"/>
        <pc:sldMkLst>
          <pc:docMk/>
          <pc:sldMk cId="3179932931" sldId="6298"/>
        </pc:sldMkLst>
        <pc:spChg chg="mod">
          <ac:chgData name="Alex Hegedus" userId="883d80e32686ee2b" providerId="LiveId" clId="{FCAEA9F1-D18A-488E-BD31-51C20FD380F0}" dt="2021-04-02T14:53:01.016" v="7656" actId="1076"/>
          <ac:spMkLst>
            <pc:docMk/>
            <pc:sldMk cId="3179932931" sldId="6298"/>
            <ac:spMk id="2" creationId="{AA7BBF80-1E79-4098-81D8-ED0C11C36EF7}"/>
          </ac:spMkLst>
        </pc:spChg>
        <pc:spChg chg="add mod">
          <ac:chgData name="Alex Hegedus" userId="883d80e32686ee2b" providerId="LiveId" clId="{FCAEA9F1-D18A-488E-BD31-51C20FD380F0}" dt="2021-04-02T14:51:33.996" v="7611" actId="164"/>
          <ac:spMkLst>
            <pc:docMk/>
            <pc:sldMk cId="3179932931" sldId="6298"/>
            <ac:spMk id="3" creationId="{75469751-00BC-4F73-97DE-B4D13564CB13}"/>
          </ac:spMkLst>
        </pc:spChg>
        <pc:grpChg chg="add mod">
          <ac:chgData name="Alex Hegedus" userId="883d80e32686ee2b" providerId="LiveId" clId="{FCAEA9F1-D18A-488E-BD31-51C20FD380F0}" dt="2021-04-02T14:51:33.996" v="7611" actId="164"/>
          <ac:grpSpMkLst>
            <pc:docMk/>
            <pc:sldMk cId="3179932931" sldId="6298"/>
            <ac:grpSpMk id="10" creationId="{C25BBE99-2AB3-464F-8DA1-73595BB8BBF4}"/>
          </ac:grpSpMkLst>
        </pc:grpChg>
        <pc:picChg chg="add mod">
          <ac:chgData name="Alex Hegedus" userId="883d80e32686ee2b" providerId="LiveId" clId="{FCAEA9F1-D18A-488E-BD31-51C20FD380F0}" dt="2021-04-02T14:51:33.996" v="7611" actId="164"/>
          <ac:picMkLst>
            <pc:docMk/>
            <pc:sldMk cId="3179932931" sldId="6298"/>
            <ac:picMk id="5" creationId="{374919AE-6E25-4E4A-9F3C-8DB0CAA4ED7C}"/>
          </ac:picMkLst>
        </pc:picChg>
        <pc:picChg chg="add del">
          <ac:chgData name="Alex Hegedus" userId="883d80e32686ee2b" providerId="LiveId" clId="{FCAEA9F1-D18A-488E-BD31-51C20FD380F0}" dt="2021-04-02T15:27:20.550" v="7707" actId="22"/>
          <ac:picMkLst>
            <pc:docMk/>
            <pc:sldMk cId="3179932931" sldId="6298"/>
            <ac:picMk id="6" creationId="{E00D6A5D-1E31-48CD-B06D-FE2EBDB5DF77}"/>
          </ac:picMkLst>
        </pc:picChg>
        <pc:picChg chg="add mod">
          <ac:chgData name="Alex Hegedus" userId="883d80e32686ee2b" providerId="LiveId" clId="{FCAEA9F1-D18A-488E-BD31-51C20FD380F0}" dt="2021-04-02T14:51:33.996" v="7611" actId="164"/>
          <ac:picMkLst>
            <pc:docMk/>
            <pc:sldMk cId="3179932931" sldId="6298"/>
            <ac:picMk id="7" creationId="{F3452ADF-8D1E-4FF2-BAD3-A5C14D59218B}"/>
          </ac:picMkLst>
        </pc:picChg>
        <pc:picChg chg="add mod">
          <ac:chgData name="Alex Hegedus" userId="883d80e32686ee2b" providerId="LiveId" clId="{FCAEA9F1-D18A-488E-BD31-51C20FD380F0}" dt="2021-04-02T14:51:33.996" v="7611" actId="164"/>
          <ac:picMkLst>
            <pc:docMk/>
            <pc:sldMk cId="3179932931" sldId="6298"/>
            <ac:picMk id="9" creationId="{D96C105F-D080-469E-A0CF-81C64997782C}"/>
          </ac:picMkLst>
        </pc:picChg>
      </pc:sldChg>
      <pc:sldChg chg="add del">
        <pc:chgData name="Alex Hegedus" userId="883d80e32686ee2b" providerId="LiveId" clId="{FCAEA9F1-D18A-488E-BD31-51C20FD380F0}" dt="2021-04-02T13:53:25.496" v="7301" actId="47"/>
        <pc:sldMkLst>
          <pc:docMk/>
          <pc:sldMk cId="2024684749" sldId="6299"/>
        </pc:sldMkLst>
      </pc:sldChg>
      <pc:sldChg chg="addSp delSp modSp add mod">
        <pc:chgData name="Alex Hegedus" userId="883d80e32686ee2b" providerId="LiveId" clId="{FCAEA9F1-D18A-488E-BD31-51C20FD380F0}" dt="2021-04-02T17:03:35.436" v="7761" actId="478"/>
        <pc:sldMkLst>
          <pc:docMk/>
          <pc:sldMk cId="3401645078" sldId="6300"/>
        </pc:sldMkLst>
        <pc:spChg chg="add del mod">
          <ac:chgData name="Alex Hegedus" userId="883d80e32686ee2b" providerId="LiveId" clId="{FCAEA9F1-D18A-488E-BD31-51C20FD380F0}" dt="2021-04-02T17:03:35.436" v="7761" actId="478"/>
          <ac:spMkLst>
            <pc:docMk/>
            <pc:sldMk cId="3401645078" sldId="6300"/>
            <ac:spMk id="8" creationId="{930C650E-D75F-494E-8A4F-03A485ECBA17}"/>
          </ac:spMkLst>
        </pc:spChg>
        <pc:picChg chg="add mod">
          <ac:chgData name="Alex Hegedus" userId="883d80e32686ee2b" providerId="LiveId" clId="{FCAEA9F1-D18A-488E-BD31-51C20FD380F0}" dt="2021-04-02T17:03:33.297" v="7760" actId="1076"/>
          <ac:picMkLst>
            <pc:docMk/>
            <pc:sldMk cId="3401645078" sldId="6300"/>
            <ac:picMk id="5" creationId="{C169BBC4-0217-416A-AB6A-34520D912E39}"/>
          </ac:picMkLst>
        </pc:picChg>
        <pc:picChg chg="del">
          <ac:chgData name="Alex Hegedus" userId="883d80e32686ee2b" providerId="LiveId" clId="{FCAEA9F1-D18A-488E-BD31-51C20FD380F0}" dt="2021-04-02T17:03:22.108" v="7757" actId="478"/>
          <ac:picMkLst>
            <pc:docMk/>
            <pc:sldMk cId="3401645078" sldId="6300"/>
            <ac:picMk id="11" creationId="{5329D843-9892-4C17-82C5-EF663A055D32}"/>
          </ac:picMkLst>
        </pc:picChg>
      </pc:sldChg>
      <pc:sldChg chg="add ord">
        <pc:chgData name="Alex Hegedus" userId="883d80e32686ee2b" providerId="LiveId" clId="{FCAEA9F1-D18A-488E-BD31-51C20FD380F0}" dt="2021-04-02T15:28:08.447" v="7712"/>
        <pc:sldMkLst>
          <pc:docMk/>
          <pc:sldMk cId="1672162528" sldId="6301"/>
        </pc:sldMkLst>
      </pc:sldChg>
      <pc:sldChg chg="modSp add mod">
        <pc:chgData name="Alex Hegedus" userId="883d80e32686ee2b" providerId="LiveId" clId="{FCAEA9F1-D18A-488E-BD31-51C20FD380F0}" dt="2021-04-02T17:08:09.899" v="7772" actId="20577"/>
        <pc:sldMkLst>
          <pc:docMk/>
          <pc:sldMk cId="874911963" sldId="6302"/>
        </pc:sldMkLst>
        <pc:spChg chg="mod">
          <ac:chgData name="Alex Hegedus" userId="883d80e32686ee2b" providerId="LiveId" clId="{FCAEA9F1-D18A-488E-BD31-51C20FD380F0}" dt="2021-04-02T17:08:09.899" v="7772" actId="20577"/>
          <ac:spMkLst>
            <pc:docMk/>
            <pc:sldMk cId="874911963" sldId="6302"/>
            <ac:spMk id="3" creationId="{0783B56A-3754-4FE7-A744-E6C3A1F2DFFB}"/>
          </ac:spMkLst>
        </pc:spChg>
      </pc:sldChg>
      <pc:sldChg chg="add del">
        <pc:chgData name="Alex Hegedus" userId="883d80e32686ee2b" providerId="LiveId" clId="{FCAEA9F1-D18A-488E-BD31-51C20FD380F0}" dt="2021-04-02T17:05:24.621" v="7763"/>
        <pc:sldMkLst>
          <pc:docMk/>
          <pc:sldMk cId="3415770919" sldId="6302"/>
        </pc:sldMkLst>
      </pc:sldChg>
      <pc:sldChg chg="add del">
        <pc:chgData name="Alex Hegedus" userId="883d80e32686ee2b" providerId="LiveId" clId="{FCAEA9F1-D18A-488E-BD31-51C20FD380F0}" dt="2021-04-02T17:05:24.621" v="7763"/>
        <pc:sldMkLst>
          <pc:docMk/>
          <pc:sldMk cId="596405198" sldId="6303"/>
        </pc:sldMkLst>
      </pc:sldChg>
      <pc:sldChg chg="addSp modSp add mod">
        <pc:chgData name="Alex Hegedus" userId="883d80e32686ee2b" providerId="LiveId" clId="{FCAEA9F1-D18A-488E-BD31-51C20FD380F0}" dt="2021-04-15T00:54:21.998" v="8436" actId="1076"/>
        <pc:sldMkLst>
          <pc:docMk/>
          <pc:sldMk cId="969742821" sldId="6303"/>
        </pc:sldMkLst>
        <pc:spChg chg="mod">
          <ac:chgData name="Alex Hegedus" userId="883d80e32686ee2b" providerId="LiveId" clId="{FCAEA9F1-D18A-488E-BD31-51C20FD380F0}" dt="2021-04-06T17:19:17.678" v="7775" actId="20577"/>
          <ac:spMkLst>
            <pc:docMk/>
            <pc:sldMk cId="969742821" sldId="6303"/>
            <ac:spMk id="4" creationId="{DE8F3B41-C8D3-402A-A73B-DE13EF6E32BA}"/>
          </ac:spMkLst>
        </pc:spChg>
        <pc:picChg chg="add mod">
          <ac:chgData name="Alex Hegedus" userId="883d80e32686ee2b" providerId="LiveId" clId="{FCAEA9F1-D18A-488E-BD31-51C20FD380F0}" dt="2021-04-15T00:54:21.998" v="8436" actId="1076"/>
          <ac:picMkLst>
            <pc:docMk/>
            <pc:sldMk cId="969742821" sldId="6303"/>
            <ac:picMk id="8" creationId="{8E199645-6F52-426F-8690-F6CBED61C88D}"/>
          </ac:picMkLst>
        </pc:picChg>
      </pc:sldChg>
      <pc:sldChg chg="modSp add del mod">
        <pc:chgData name="Alex Hegedus" userId="883d80e32686ee2b" providerId="LiveId" clId="{FCAEA9F1-D18A-488E-BD31-51C20FD380F0}" dt="2021-04-07T14:39:25.099" v="7796" actId="207"/>
        <pc:sldMkLst>
          <pc:docMk/>
          <pc:sldMk cId="1749071115" sldId="6304"/>
        </pc:sldMkLst>
        <pc:spChg chg="mod">
          <ac:chgData name="Alex Hegedus" userId="883d80e32686ee2b" providerId="LiveId" clId="{FCAEA9F1-D18A-488E-BD31-51C20FD380F0}" dt="2021-04-07T14:39:12.380" v="7791" actId="27636"/>
          <ac:spMkLst>
            <pc:docMk/>
            <pc:sldMk cId="1749071115" sldId="6304"/>
            <ac:spMk id="2" creationId="{00000000-0000-0000-0000-000000000000}"/>
          </ac:spMkLst>
        </pc:spChg>
        <pc:spChg chg="mod">
          <ac:chgData name="Alex Hegedus" userId="883d80e32686ee2b" providerId="LiveId" clId="{FCAEA9F1-D18A-488E-BD31-51C20FD380F0}" dt="2021-04-07T14:39:25.099" v="7796" actId="207"/>
          <ac:spMkLst>
            <pc:docMk/>
            <pc:sldMk cId="1749071115" sldId="6304"/>
            <ac:spMk id="3" creationId="{00000000-0000-0000-0000-000000000000}"/>
          </ac:spMkLst>
        </pc:spChg>
      </pc:sldChg>
      <pc:sldChg chg="modSp add del mod">
        <pc:chgData name="Alex Hegedus" userId="883d80e32686ee2b" providerId="LiveId" clId="{FCAEA9F1-D18A-488E-BD31-51C20FD380F0}" dt="2021-04-07T14:39:16.937" v="7794" actId="207"/>
        <pc:sldMkLst>
          <pc:docMk/>
          <pc:sldMk cId="4266445574" sldId="6309"/>
        </pc:sldMkLst>
        <pc:spChg chg="mod">
          <ac:chgData name="Alex Hegedus" userId="883d80e32686ee2b" providerId="LiveId" clId="{FCAEA9F1-D18A-488E-BD31-51C20FD380F0}" dt="2021-04-07T14:39:16.937" v="7794" actId="207"/>
          <ac:spMkLst>
            <pc:docMk/>
            <pc:sldMk cId="4266445574" sldId="6309"/>
            <ac:spMk id="3" creationId="{00000000-0000-0000-0000-000000000000}"/>
          </ac:spMkLst>
        </pc:spChg>
      </pc:sldChg>
      <pc:sldChg chg="modSp add mod">
        <pc:chgData name="Alex Hegedus" userId="883d80e32686ee2b" providerId="LiveId" clId="{FCAEA9F1-D18A-488E-BD31-51C20FD380F0}" dt="2021-04-07T21:41:43.413" v="7816" actId="27636"/>
        <pc:sldMkLst>
          <pc:docMk/>
          <pc:sldMk cId="1472624782" sldId="6312"/>
        </pc:sldMkLst>
        <pc:spChg chg="mod">
          <ac:chgData name="Alex Hegedus" userId="883d80e32686ee2b" providerId="LiveId" clId="{FCAEA9F1-D18A-488E-BD31-51C20FD380F0}" dt="2021-04-07T21:41:43.413" v="7816" actId="27636"/>
          <ac:spMkLst>
            <pc:docMk/>
            <pc:sldMk cId="1472624782" sldId="6312"/>
            <ac:spMk id="3" creationId="{00000000-0000-0000-0000-000000000000}"/>
          </ac:spMkLst>
        </pc:spChg>
      </pc:sldChg>
      <pc:sldChg chg="modSp add del mod">
        <pc:chgData name="Alex Hegedus" userId="883d80e32686ee2b" providerId="LiveId" clId="{FCAEA9F1-D18A-488E-BD31-51C20FD380F0}" dt="2021-04-07T14:39:22.126" v="7795" actId="207"/>
        <pc:sldMkLst>
          <pc:docMk/>
          <pc:sldMk cId="3539007835" sldId="6313"/>
        </pc:sldMkLst>
        <pc:spChg chg="mod">
          <ac:chgData name="Alex Hegedus" userId="883d80e32686ee2b" providerId="LiveId" clId="{FCAEA9F1-D18A-488E-BD31-51C20FD380F0}" dt="2021-04-07T14:39:12.369" v="7788" actId="27636"/>
          <ac:spMkLst>
            <pc:docMk/>
            <pc:sldMk cId="3539007835" sldId="6313"/>
            <ac:spMk id="2" creationId="{00000000-0000-0000-0000-000000000000}"/>
          </ac:spMkLst>
        </pc:spChg>
        <pc:spChg chg="mod">
          <ac:chgData name="Alex Hegedus" userId="883d80e32686ee2b" providerId="LiveId" clId="{FCAEA9F1-D18A-488E-BD31-51C20FD380F0}" dt="2021-04-07T14:39:22.126" v="7795" actId="207"/>
          <ac:spMkLst>
            <pc:docMk/>
            <pc:sldMk cId="3539007835" sldId="6313"/>
            <ac:spMk id="3" creationId="{00000000-0000-0000-0000-000000000000}"/>
          </ac:spMkLst>
        </pc:spChg>
      </pc:sldChg>
      <pc:sldChg chg="modSp add del mod">
        <pc:chgData name="Alex Hegedus" userId="883d80e32686ee2b" providerId="LiveId" clId="{FCAEA9F1-D18A-488E-BD31-51C20FD380F0}" dt="2021-04-07T14:39:44.103" v="7803" actId="1036"/>
        <pc:sldMkLst>
          <pc:docMk/>
          <pc:sldMk cId="2557032724" sldId="6314"/>
        </pc:sldMkLst>
        <pc:spChg chg="mod">
          <ac:chgData name="Alex Hegedus" userId="883d80e32686ee2b" providerId="LiveId" clId="{FCAEA9F1-D18A-488E-BD31-51C20FD380F0}" dt="2021-04-07T14:39:44.103" v="7803" actId="1036"/>
          <ac:spMkLst>
            <pc:docMk/>
            <pc:sldMk cId="2557032724" sldId="6314"/>
            <ac:spMk id="2" creationId="{00000000-0000-0000-0000-000000000000}"/>
          </ac:spMkLst>
        </pc:spChg>
        <pc:spChg chg="mod">
          <ac:chgData name="Alex Hegedus" userId="883d80e32686ee2b" providerId="LiveId" clId="{FCAEA9F1-D18A-488E-BD31-51C20FD380F0}" dt="2021-04-07T14:39:41.477" v="7802" actId="27636"/>
          <ac:spMkLst>
            <pc:docMk/>
            <pc:sldMk cId="2557032724" sldId="6314"/>
            <ac:spMk id="3" creationId="{00000000-0000-0000-0000-000000000000}"/>
          </ac:spMkLst>
        </pc:spChg>
      </pc:sldChg>
      <pc:sldChg chg="addSp modSp add mod">
        <pc:chgData name="Alex Hegedus" userId="883d80e32686ee2b" providerId="LiveId" clId="{FCAEA9F1-D18A-488E-BD31-51C20FD380F0}" dt="2021-04-15T14:11:22.580" v="8467" actId="20577"/>
        <pc:sldMkLst>
          <pc:docMk/>
          <pc:sldMk cId="1046469689" sldId="6315"/>
        </pc:sldMkLst>
        <pc:spChg chg="mod">
          <ac:chgData name="Alex Hegedus" userId="883d80e32686ee2b" providerId="LiveId" clId="{FCAEA9F1-D18A-488E-BD31-51C20FD380F0}" dt="2021-04-15T14:11:22.580" v="8467" actId="20577"/>
          <ac:spMkLst>
            <pc:docMk/>
            <pc:sldMk cId="1046469689" sldId="6315"/>
            <ac:spMk id="2" creationId="{00000000-0000-0000-0000-000000000000}"/>
          </ac:spMkLst>
        </pc:spChg>
        <pc:spChg chg="mod">
          <ac:chgData name="Alex Hegedus" userId="883d80e32686ee2b" providerId="LiveId" clId="{FCAEA9F1-D18A-488E-BD31-51C20FD380F0}" dt="2021-04-13T20:40:18.886" v="7901" actId="1076"/>
          <ac:spMkLst>
            <pc:docMk/>
            <pc:sldMk cId="1046469689" sldId="6315"/>
            <ac:spMk id="3" creationId="{00000000-0000-0000-0000-000000000000}"/>
          </ac:spMkLst>
        </pc:spChg>
        <pc:spChg chg="add mod">
          <ac:chgData name="Alex Hegedus" userId="883d80e32686ee2b" providerId="LiveId" clId="{FCAEA9F1-D18A-488E-BD31-51C20FD380F0}" dt="2021-04-14T01:20:23.157" v="8327" actId="1076"/>
          <ac:spMkLst>
            <pc:docMk/>
            <pc:sldMk cId="1046469689" sldId="6315"/>
            <ac:spMk id="5" creationId="{F1E8FF94-F29B-4347-9689-21B2A2033C4E}"/>
          </ac:spMkLst>
        </pc:spChg>
        <pc:spChg chg="mod">
          <ac:chgData name="Alex Hegedus" userId="883d80e32686ee2b" providerId="LiveId" clId="{FCAEA9F1-D18A-488E-BD31-51C20FD380F0}" dt="2021-04-13T20:42:53.294" v="8111" actId="1076"/>
          <ac:spMkLst>
            <pc:docMk/>
            <pc:sldMk cId="1046469689" sldId="6315"/>
            <ac:spMk id="14" creationId="{3F16DD50-854D-4BA5-8C9D-7228AC461F2E}"/>
          </ac:spMkLst>
        </pc:spChg>
        <pc:spChg chg="add mod">
          <ac:chgData name="Alex Hegedus" userId="883d80e32686ee2b" providerId="LiveId" clId="{FCAEA9F1-D18A-488E-BD31-51C20FD380F0}" dt="2021-04-14T01:20:16.910" v="8326" actId="1076"/>
          <ac:spMkLst>
            <pc:docMk/>
            <pc:sldMk cId="1046469689" sldId="6315"/>
            <ac:spMk id="17" creationId="{F8E6DC99-F2B1-4E3A-917E-5FDA17AAE697}"/>
          </ac:spMkLst>
        </pc:spChg>
        <pc:spChg chg="add mod">
          <ac:chgData name="Alex Hegedus" userId="883d80e32686ee2b" providerId="LiveId" clId="{FCAEA9F1-D18A-488E-BD31-51C20FD380F0}" dt="2021-04-14T04:12:28.368" v="8433" actId="20577"/>
          <ac:spMkLst>
            <pc:docMk/>
            <pc:sldMk cId="1046469689" sldId="6315"/>
            <ac:spMk id="18" creationId="{2224112F-6E18-46B2-8F05-B791E981B62D}"/>
          </ac:spMkLst>
        </pc:spChg>
        <pc:picChg chg="mod">
          <ac:chgData name="Alex Hegedus" userId="883d80e32686ee2b" providerId="LiveId" clId="{FCAEA9F1-D18A-488E-BD31-51C20FD380F0}" dt="2021-04-13T20:42:50.091" v="8110" actId="1076"/>
          <ac:picMkLst>
            <pc:docMk/>
            <pc:sldMk cId="1046469689" sldId="6315"/>
            <ac:picMk id="4" creationId="{5D4F3448-3147-4E35-B3A6-F6BA620E66BC}"/>
          </ac:picMkLst>
        </pc:picChg>
        <pc:picChg chg="mod">
          <ac:chgData name="Alex Hegedus" userId="883d80e32686ee2b" providerId="LiveId" clId="{FCAEA9F1-D18A-488E-BD31-51C20FD380F0}" dt="2021-04-13T20:42:46.043" v="8109" actId="1076"/>
          <ac:picMkLst>
            <pc:docMk/>
            <pc:sldMk cId="1046469689" sldId="6315"/>
            <ac:picMk id="9" creationId="{7001392E-9978-493C-91B9-3808BE770EEC}"/>
          </ac:picMkLst>
        </pc:picChg>
        <pc:picChg chg="add mod">
          <ac:chgData name="Alex Hegedus" userId="883d80e32686ee2b" providerId="LiveId" clId="{FCAEA9F1-D18A-488E-BD31-51C20FD380F0}" dt="2021-04-13T20:42:58.769" v="8112" actId="1076"/>
          <ac:picMkLst>
            <pc:docMk/>
            <pc:sldMk cId="1046469689" sldId="6315"/>
            <ac:picMk id="10" creationId="{6814E71D-F8DB-4056-95AE-9F6D085F5CFA}"/>
          </ac:picMkLst>
        </pc:picChg>
        <pc:picChg chg="add mod modCrop">
          <ac:chgData name="Alex Hegedus" userId="883d80e32686ee2b" providerId="LiveId" clId="{FCAEA9F1-D18A-488E-BD31-51C20FD380F0}" dt="2021-04-14T01:20:12.346" v="8325" actId="1076"/>
          <ac:picMkLst>
            <pc:docMk/>
            <pc:sldMk cId="1046469689" sldId="6315"/>
            <ac:picMk id="13" creationId="{D15DBCDD-7B96-4280-807D-AA3A80597068}"/>
          </ac:picMkLst>
        </pc:picChg>
        <pc:picChg chg="add mod modCrop">
          <ac:chgData name="Alex Hegedus" userId="883d80e32686ee2b" providerId="LiveId" clId="{FCAEA9F1-D18A-488E-BD31-51C20FD380F0}" dt="2021-04-14T01:18:47.185" v="8309" actId="1076"/>
          <ac:picMkLst>
            <pc:docMk/>
            <pc:sldMk cId="1046469689" sldId="6315"/>
            <ac:picMk id="15" creationId="{64950CBD-5225-4BF2-AC2A-2CA16EEE1A42}"/>
          </ac:picMkLst>
        </pc:picChg>
        <pc:picChg chg="mod">
          <ac:chgData name="Alex Hegedus" userId="883d80e32686ee2b" providerId="LiveId" clId="{FCAEA9F1-D18A-488E-BD31-51C20FD380F0}" dt="2021-04-13T20:43:00.860" v="8113" actId="1076"/>
          <ac:picMkLst>
            <pc:docMk/>
            <pc:sldMk cId="1046469689" sldId="6315"/>
            <ac:picMk id="16" creationId="{18CFCCA3-DCAF-44AE-B46B-8039C5904097}"/>
          </ac:picMkLst>
        </pc:picChg>
      </pc:sldChg>
      <pc:sldChg chg="add del">
        <pc:chgData name="Alex Hegedus" userId="883d80e32686ee2b" providerId="LiveId" clId="{FCAEA9F1-D18A-488E-BD31-51C20FD380F0}" dt="2021-04-13T20:39:33.165" v="7824"/>
        <pc:sldMkLst>
          <pc:docMk/>
          <pc:sldMk cId="1882980069" sldId="6315"/>
        </pc:sldMkLst>
      </pc:sldChg>
      <pc:sldChg chg="modSp add mod">
        <pc:chgData name="Alex Hegedus" userId="883d80e32686ee2b" providerId="LiveId" clId="{FCAEA9F1-D18A-488E-BD31-51C20FD380F0}" dt="2021-04-14T03:12:00.637" v="8424" actId="122"/>
        <pc:sldMkLst>
          <pc:docMk/>
          <pc:sldMk cId="695298218" sldId="6316"/>
        </pc:sldMkLst>
        <pc:spChg chg="mod">
          <ac:chgData name="Alex Hegedus" userId="883d80e32686ee2b" providerId="LiveId" clId="{FCAEA9F1-D18A-488E-BD31-51C20FD380F0}" dt="2021-04-14T03:12:00.637" v="8424" actId="122"/>
          <ac:spMkLst>
            <pc:docMk/>
            <pc:sldMk cId="695298218" sldId="6316"/>
            <ac:spMk id="3" creationId="{00000000-0000-0000-0000-000000000000}"/>
          </ac:spMkLst>
        </pc:spChg>
      </pc:sldChg>
      <pc:sldMasterChg chg="setBg delSldLayout modSldLayout">
        <pc:chgData name="Alex Hegedus" userId="883d80e32686ee2b" providerId="LiveId" clId="{FCAEA9F1-D18A-488E-BD31-51C20FD380F0}" dt="2021-03-16T14:25:58.254" v="3608"/>
        <pc:sldMasterMkLst>
          <pc:docMk/>
          <pc:sldMasterMk cId="2949086753" sldId="2147483688"/>
        </pc:sldMasterMkLst>
        <pc:sldLayoutChg chg="del setBg">
          <pc:chgData name="Alex Hegedus" userId="883d80e32686ee2b" providerId="LiveId" clId="{FCAEA9F1-D18A-488E-BD31-51C20FD380F0}" dt="2021-02-11T15:16:59.857" v="1138" actId="47"/>
          <pc:sldLayoutMkLst>
            <pc:docMk/>
            <pc:sldMasterMk cId="2949086753" sldId="2147483688"/>
            <pc:sldLayoutMk cId="400054992" sldId="2147483660"/>
          </pc:sldLayoutMkLst>
        </pc:sldLayoutChg>
        <pc:sldLayoutChg chg="setBg">
          <pc:chgData name="Alex Hegedus" userId="883d80e32686ee2b" providerId="LiveId" clId="{FCAEA9F1-D18A-488E-BD31-51C20FD380F0}" dt="2021-03-16T14:25:58.254" v="3608"/>
          <pc:sldLayoutMkLst>
            <pc:docMk/>
            <pc:sldMasterMk cId="2949086753" sldId="2147483688"/>
            <pc:sldLayoutMk cId="3520038514" sldId="2147483689"/>
          </pc:sldLayoutMkLst>
        </pc:sldLayoutChg>
        <pc:sldLayoutChg chg="setBg">
          <pc:chgData name="Alex Hegedus" userId="883d80e32686ee2b" providerId="LiveId" clId="{FCAEA9F1-D18A-488E-BD31-51C20FD380F0}" dt="2021-03-16T14:25:58.254" v="3608"/>
          <pc:sldLayoutMkLst>
            <pc:docMk/>
            <pc:sldMasterMk cId="2949086753" sldId="2147483688"/>
            <pc:sldLayoutMk cId="3995304377" sldId="2147483690"/>
          </pc:sldLayoutMkLst>
        </pc:sldLayoutChg>
        <pc:sldLayoutChg chg="setBg">
          <pc:chgData name="Alex Hegedus" userId="883d80e32686ee2b" providerId="LiveId" clId="{FCAEA9F1-D18A-488E-BD31-51C20FD380F0}" dt="2021-03-16T14:25:58.254" v="3608"/>
          <pc:sldLayoutMkLst>
            <pc:docMk/>
            <pc:sldMasterMk cId="2949086753" sldId="2147483688"/>
            <pc:sldLayoutMk cId="2673656557" sldId="2147483691"/>
          </pc:sldLayoutMkLst>
        </pc:sldLayoutChg>
        <pc:sldLayoutChg chg="setBg">
          <pc:chgData name="Alex Hegedus" userId="883d80e32686ee2b" providerId="LiveId" clId="{FCAEA9F1-D18A-488E-BD31-51C20FD380F0}" dt="2021-03-16T14:25:58.254" v="3608"/>
          <pc:sldLayoutMkLst>
            <pc:docMk/>
            <pc:sldMasterMk cId="2949086753" sldId="2147483688"/>
            <pc:sldLayoutMk cId="2108106989" sldId="2147483692"/>
          </pc:sldLayoutMkLst>
        </pc:sldLayoutChg>
        <pc:sldLayoutChg chg="setBg">
          <pc:chgData name="Alex Hegedus" userId="883d80e32686ee2b" providerId="LiveId" clId="{FCAEA9F1-D18A-488E-BD31-51C20FD380F0}" dt="2021-03-16T14:25:58.254" v="3608"/>
          <pc:sldLayoutMkLst>
            <pc:docMk/>
            <pc:sldMasterMk cId="2949086753" sldId="2147483688"/>
            <pc:sldLayoutMk cId="3795473158" sldId="2147483693"/>
          </pc:sldLayoutMkLst>
        </pc:sldLayoutChg>
        <pc:sldLayoutChg chg="setBg">
          <pc:chgData name="Alex Hegedus" userId="883d80e32686ee2b" providerId="LiveId" clId="{FCAEA9F1-D18A-488E-BD31-51C20FD380F0}" dt="2021-03-16T14:25:58.254" v="3608"/>
          <pc:sldLayoutMkLst>
            <pc:docMk/>
            <pc:sldMasterMk cId="2949086753" sldId="2147483688"/>
            <pc:sldLayoutMk cId="2624191925" sldId="2147483694"/>
          </pc:sldLayoutMkLst>
        </pc:sldLayoutChg>
        <pc:sldLayoutChg chg="setBg">
          <pc:chgData name="Alex Hegedus" userId="883d80e32686ee2b" providerId="LiveId" clId="{FCAEA9F1-D18A-488E-BD31-51C20FD380F0}" dt="2021-03-16T14:25:58.254" v="3608"/>
          <pc:sldLayoutMkLst>
            <pc:docMk/>
            <pc:sldMasterMk cId="2949086753" sldId="2147483688"/>
            <pc:sldLayoutMk cId="2231414546" sldId="2147483695"/>
          </pc:sldLayoutMkLst>
        </pc:sldLayoutChg>
        <pc:sldLayoutChg chg="setBg">
          <pc:chgData name="Alex Hegedus" userId="883d80e32686ee2b" providerId="LiveId" clId="{FCAEA9F1-D18A-488E-BD31-51C20FD380F0}" dt="2021-03-16T14:25:58.254" v="3608"/>
          <pc:sldLayoutMkLst>
            <pc:docMk/>
            <pc:sldMasterMk cId="2949086753" sldId="2147483688"/>
            <pc:sldLayoutMk cId="605218920" sldId="2147483696"/>
          </pc:sldLayoutMkLst>
        </pc:sldLayoutChg>
        <pc:sldLayoutChg chg="setBg">
          <pc:chgData name="Alex Hegedus" userId="883d80e32686ee2b" providerId="LiveId" clId="{FCAEA9F1-D18A-488E-BD31-51C20FD380F0}" dt="2021-03-16T14:25:58.254" v="3608"/>
          <pc:sldLayoutMkLst>
            <pc:docMk/>
            <pc:sldMasterMk cId="2949086753" sldId="2147483688"/>
            <pc:sldLayoutMk cId="2979688155" sldId="2147483697"/>
          </pc:sldLayoutMkLst>
        </pc:sldLayoutChg>
        <pc:sldLayoutChg chg="setBg">
          <pc:chgData name="Alex Hegedus" userId="883d80e32686ee2b" providerId="LiveId" clId="{FCAEA9F1-D18A-488E-BD31-51C20FD380F0}" dt="2021-03-16T14:25:58.254" v="3608"/>
          <pc:sldLayoutMkLst>
            <pc:docMk/>
            <pc:sldMasterMk cId="2949086753" sldId="2147483688"/>
            <pc:sldLayoutMk cId="703325231" sldId="2147483698"/>
          </pc:sldLayoutMkLst>
        </pc:sldLayoutChg>
        <pc:sldLayoutChg chg="setBg">
          <pc:chgData name="Alex Hegedus" userId="883d80e32686ee2b" providerId="LiveId" clId="{FCAEA9F1-D18A-488E-BD31-51C20FD380F0}" dt="2021-03-16T14:25:58.254" v="3608"/>
          <pc:sldLayoutMkLst>
            <pc:docMk/>
            <pc:sldMasterMk cId="2949086753" sldId="2147483688"/>
            <pc:sldLayoutMk cId="3102716741" sldId="2147483699"/>
          </pc:sldLayoutMkLst>
        </pc:sldLayoutChg>
        <pc:sldLayoutChg chg="setBg">
          <pc:chgData name="Alex Hegedus" userId="883d80e32686ee2b" providerId="LiveId" clId="{FCAEA9F1-D18A-488E-BD31-51C20FD380F0}" dt="2021-03-16T14:25:58.254" v="3608"/>
          <pc:sldLayoutMkLst>
            <pc:docMk/>
            <pc:sldMasterMk cId="2949086753" sldId="2147483688"/>
            <pc:sldLayoutMk cId="3134650301" sldId="2147483700"/>
          </pc:sldLayoutMkLst>
        </pc:sldLayoutChg>
        <pc:sldLayoutChg chg="setBg">
          <pc:chgData name="Alex Hegedus" userId="883d80e32686ee2b" providerId="LiveId" clId="{FCAEA9F1-D18A-488E-BD31-51C20FD380F0}" dt="2021-03-16T14:25:58.254" v="3608"/>
          <pc:sldLayoutMkLst>
            <pc:docMk/>
            <pc:sldMasterMk cId="2949086753" sldId="2147483688"/>
            <pc:sldLayoutMk cId="595199939" sldId="2147483701"/>
          </pc:sldLayoutMkLst>
        </pc:sldLayoutChg>
        <pc:sldLayoutChg chg="setBg">
          <pc:chgData name="Alex Hegedus" userId="883d80e32686ee2b" providerId="LiveId" clId="{FCAEA9F1-D18A-488E-BD31-51C20FD380F0}" dt="2021-03-16T14:25:58.254" v="3608"/>
          <pc:sldLayoutMkLst>
            <pc:docMk/>
            <pc:sldMasterMk cId="2949086753" sldId="2147483688"/>
            <pc:sldLayoutMk cId="569825832" sldId="2147483702"/>
          </pc:sldLayoutMkLst>
        </pc:sldLayoutChg>
        <pc:sldLayoutChg chg="del">
          <pc:chgData name="Alex Hegedus" userId="883d80e32686ee2b" providerId="LiveId" clId="{FCAEA9F1-D18A-488E-BD31-51C20FD380F0}" dt="2021-02-11T04:13:30.051" v="14" actId="47"/>
          <pc:sldLayoutMkLst>
            <pc:docMk/>
            <pc:sldMasterMk cId="2949086753" sldId="2147483688"/>
            <pc:sldLayoutMk cId="3617660947" sldId="2147483702"/>
          </pc:sldLayoutMkLst>
        </pc:sldLayoutChg>
        <pc:sldLayoutChg chg="setBg">
          <pc:chgData name="Alex Hegedus" userId="883d80e32686ee2b" providerId="LiveId" clId="{FCAEA9F1-D18A-488E-BD31-51C20FD380F0}" dt="2021-03-16T14:25:58.254" v="3608"/>
          <pc:sldLayoutMkLst>
            <pc:docMk/>
            <pc:sldMasterMk cId="2949086753" sldId="2147483688"/>
            <pc:sldLayoutMk cId="446884115" sldId="2147483703"/>
          </pc:sldLayoutMkLst>
        </pc:sldLayoutChg>
      </pc:sldMasterChg>
    </pc:docChg>
  </pc:docChgLst>
  <pc:docChgLst>
    <pc:chgData name="Alex Hegedus" userId="883d80e32686ee2b" providerId="LiveId" clId="{240D7E0F-5F46-4B17-A7DC-1B230725C866}"/>
    <pc:docChg chg="undo redo custSel addSld delSld modSld">
      <pc:chgData name="Alex Hegedus" userId="883d80e32686ee2b" providerId="LiveId" clId="{240D7E0F-5F46-4B17-A7DC-1B230725C866}" dt="2021-04-26T02:23:34.492" v="737" actId="47"/>
      <pc:docMkLst>
        <pc:docMk/>
      </pc:docMkLst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1416351" sldId="256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4162660370" sldId="263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370227531" sldId="296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2751217179" sldId="299"/>
        </pc:sldMkLst>
      </pc:sldChg>
      <pc:sldChg chg="addSp delSp modSp mod">
        <pc:chgData name="Alex Hegedus" userId="883d80e32686ee2b" providerId="LiveId" clId="{240D7E0F-5F46-4B17-A7DC-1B230725C866}" dt="2021-04-26T02:22:10.415" v="736" actId="20577"/>
        <pc:sldMkLst>
          <pc:docMk/>
          <pc:sldMk cId="585150766" sldId="577"/>
        </pc:sldMkLst>
        <pc:spChg chg="add mod">
          <ac:chgData name="Alex Hegedus" userId="883d80e32686ee2b" providerId="LiveId" clId="{240D7E0F-5F46-4B17-A7DC-1B230725C866}" dt="2021-04-26T02:08:03.324" v="351" actId="164"/>
          <ac:spMkLst>
            <pc:docMk/>
            <pc:sldMk cId="585150766" sldId="577"/>
            <ac:spMk id="2" creationId="{3AFBA195-2C62-4D3B-9655-3D4374FF7F2A}"/>
          </ac:spMkLst>
        </pc:spChg>
        <pc:spChg chg="add del mod">
          <ac:chgData name="Alex Hegedus" userId="883d80e32686ee2b" providerId="LiveId" clId="{240D7E0F-5F46-4B17-A7DC-1B230725C866}" dt="2021-04-26T01:31:27.078" v="5" actId="478"/>
          <ac:spMkLst>
            <pc:docMk/>
            <pc:sldMk cId="585150766" sldId="577"/>
            <ac:spMk id="5" creationId="{59A3B4E7-CAB4-4BDF-9C90-055605BC98A1}"/>
          </ac:spMkLst>
        </pc:spChg>
        <pc:spChg chg="add del mod">
          <ac:chgData name="Alex Hegedus" userId="883d80e32686ee2b" providerId="LiveId" clId="{240D7E0F-5F46-4B17-A7DC-1B230725C866}" dt="2021-04-26T01:31:57.124" v="16" actId="478"/>
          <ac:spMkLst>
            <pc:docMk/>
            <pc:sldMk cId="585150766" sldId="577"/>
            <ac:spMk id="6" creationId="{638FA82B-4276-44F7-AB88-C742CA21FDCD}"/>
          </ac:spMkLst>
        </pc:spChg>
        <pc:spChg chg="mod">
          <ac:chgData name="Alex Hegedus" userId="883d80e32686ee2b" providerId="LiveId" clId="{240D7E0F-5F46-4B17-A7DC-1B230725C866}" dt="2021-04-26T01:57:08.461" v="76" actId="1076"/>
          <ac:spMkLst>
            <pc:docMk/>
            <pc:sldMk cId="585150766" sldId="577"/>
            <ac:spMk id="8" creationId="{B938D77F-ED23-47E7-878E-F5B4E334E1C0}"/>
          </ac:spMkLst>
        </pc:spChg>
        <pc:spChg chg="mod">
          <ac:chgData name="Alex Hegedus" userId="883d80e32686ee2b" providerId="LiveId" clId="{240D7E0F-5F46-4B17-A7DC-1B230725C866}" dt="2021-04-26T01:58:24.651" v="111" actId="1076"/>
          <ac:spMkLst>
            <pc:docMk/>
            <pc:sldMk cId="585150766" sldId="577"/>
            <ac:spMk id="9" creationId="{BEFF55D0-45F5-4D9F-B85C-620309D1DF04}"/>
          </ac:spMkLst>
        </pc:spChg>
        <pc:spChg chg="mod">
          <ac:chgData name="Alex Hegedus" userId="883d80e32686ee2b" providerId="LiveId" clId="{240D7E0F-5F46-4B17-A7DC-1B230725C866}" dt="2021-04-26T02:12:21.302" v="381" actId="1076"/>
          <ac:spMkLst>
            <pc:docMk/>
            <pc:sldMk cId="585150766" sldId="577"/>
            <ac:spMk id="10" creationId="{3F08534A-0265-4B7D-8DEE-0D8FD937C410}"/>
          </ac:spMkLst>
        </pc:spChg>
        <pc:spChg chg="add mod">
          <ac:chgData name="Alex Hegedus" userId="883d80e32686ee2b" providerId="LiveId" clId="{240D7E0F-5F46-4B17-A7DC-1B230725C866}" dt="2021-04-26T02:08:03.324" v="351" actId="164"/>
          <ac:spMkLst>
            <pc:docMk/>
            <pc:sldMk cId="585150766" sldId="577"/>
            <ac:spMk id="12" creationId="{30CA4341-8023-4791-B2D3-42BFB94D546A}"/>
          </ac:spMkLst>
        </pc:spChg>
        <pc:spChg chg="add mod">
          <ac:chgData name="Alex Hegedus" userId="883d80e32686ee2b" providerId="LiveId" clId="{240D7E0F-5F46-4B17-A7DC-1B230725C866}" dt="2021-04-26T02:10:33.207" v="378" actId="404"/>
          <ac:spMkLst>
            <pc:docMk/>
            <pc:sldMk cId="585150766" sldId="577"/>
            <ac:spMk id="14" creationId="{A0A4650E-13BA-4957-BFE6-C25C03553B82}"/>
          </ac:spMkLst>
        </pc:spChg>
        <pc:spChg chg="add mod">
          <ac:chgData name="Alex Hegedus" userId="883d80e32686ee2b" providerId="LiveId" clId="{240D7E0F-5F46-4B17-A7DC-1B230725C866}" dt="2021-04-26T02:22:10.415" v="736" actId="20577"/>
          <ac:spMkLst>
            <pc:docMk/>
            <pc:sldMk cId="585150766" sldId="577"/>
            <ac:spMk id="21" creationId="{1E7D80A0-F78A-4728-87BA-978AA9520E1C}"/>
          </ac:spMkLst>
        </pc:spChg>
        <pc:grpChg chg="add mod">
          <ac:chgData name="Alex Hegedus" userId="883d80e32686ee2b" providerId="LiveId" clId="{240D7E0F-5F46-4B17-A7DC-1B230725C866}" dt="2021-04-26T02:08:03.324" v="351" actId="164"/>
          <ac:grpSpMkLst>
            <pc:docMk/>
            <pc:sldMk cId="585150766" sldId="577"/>
            <ac:grpSpMk id="3" creationId="{C71803CE-A1EB-40E6-B770-4F0A6505A000}"/>
          </ac:grpSpMkLst>
        </pc:grpChg>
        <pc:grpChg chg="add mod">
          <ac:chgData name="Alex Hegedus" userId="883d80e32686ee2b" providerId="LiveId" clId="{240D7E0F-5F46-4B17-A7DC-1B230725C866}" dt="2021-04-26T02:19:41.356" v="665" actId="1076"/>
          <ac:grpSpMkLst>
            <pc:docMk/>
            <pc:sldMk cId="585150766" sldId="577"/>
            <ac:grpSpMk id="4" creationId="{4F0A58CE-27B8-4CAC-A0BA-08C4B7136E1F}"/>
          </ac:grpSpMkLst>
        </pc:grpChg>
        <pc:grpChg chg="add mod">
          <ac:chgData name="Alex Hegedus" userId="883d80e32686ee2b" providerId="LiveId" clId="{240D7E0F-5F46-4B17-A7DC-1B230725C866}" dt="2021-04-26T02:08:03.324" v="351" actId="164"/>
          <ac:grpSpMkLst>
            <pc:docMk/>
            <pc:sldMk cId="585150766" sldId="577"/>
            <ac:grpSpMk id="17" creationId="{965B2349-6178-46E3-8737-FCF59A2A463D}"/>
          </ac:grpSpMkLst>
        </pc:grpChg>
        <pc:grpChg chg="add mod">
          <ac:chgData name="Alex Hegedus" userId="883d80e32686ee2b" providerId="LiveId" clId="{240D7E0F-5F46-4B17-A7DC-1B230725C866}" dt="2021-04-26T02:19:28.487" v="663" actId="1037"/>
          <ac:grpSpMkLst>
            <pc:docMk/>
            <pc:sldMk cId="585150766" sldId="577"/>
            <ac:grpSpMk id="18" creationId="{282FD713-0AB0-4186-966B-D84807869EAC}"/>
          </ac:grpSpMkLst>
        </pc:grpChg>
        <pc:picChg chg="add mod">
          <ac:chgData name="Alex Hegedus" userId="883d80e32686ee2b" providerId="LiveId" clId="{240D7E0F-5F46-4B17-A7DC-1B230725C866}" dt="2021-04-26T02:10:04.257" v="373" actId="1076"/>
          <ac:picMkLst>
            <pc:docMk/>
            <pc:sldMk cId="585150766" sldId="577"/>
            <ac:picMk id="7" creationId="{C8BEB14D-6402-4E0D-AB10-A65A5F50E0BF}"/>
          </ac:picMkLst>
        </pc:picChg>
        <pc:picChg chg="add mod">
          <ac:chgData name="Alex Hegedus" userId="883d80e32686ee2b" providerId="LiveId" clId="{240D7E0F-5F46-4B17-A7DC-1B230725C866}" dt="2021-04-26T02:08:03.324" v="351" actId="164"/>
          <ac:picMkLst>
            <pc:docMk/>
            <pc:sldMk cId="585150766" sldId="577"/>
            <ac:picMk id="11" creationId="{2AEADDD4-FF46-498B-B3F5-C331091A211A}"/>
          </ac:picMkLst>
        </pc:picChg>
        <pc:picChg chg="add mod ord">
          <ac:chgData name="Alex Hegedus" userId="883d80e32686ee2b" providerId="LiveId" clId="{240D7E0F-5F46-4B17-A7DC-1B230725C866}" dt="2021-04-26T02:19:24.382" v="658" actId="1037"/>
          <ac:picMkLst>
            <pc:docMk/>
            <pc:sldMk cId="585150766" sldId="577"/>
            <ac:picMk id="13" creationId="{5BFFAAF8-13C2-4C27-9FC2-D77B6E5E463D}"/>
          </ac:picMkLst>
        </pc:picChg>
        <pc:picChg chg="add mod">
          <ac:chgData name="Alex Hegedus" userId="883d80e32686ee2b" providerId="LiveId" clId="{240D7E0F-5F46-4B17-A7DC-1B230725C866}" dt="2021-04-26T02:19:33.910" v="664" actId="1076"/>
          <ac:picMkLst>
            <pc:docMk/>
            <pc:sldMk cId="585150766" sldId="577"/>
            <ac:picMk id="16" creationId="{FC8363D4-90AF-4A1F-8D8E-3A01B8DA930F}"/>
          </ac:picMkLst>
        </pc:picChg>
        <pc:picChg chg="add del mod">
          <ac:chgData name="Alex Hegedus" userId="883d80e32686ee2b" providerId="LiveId" clId="{240D7E0F-5F46-4B17-A7DC-1B230725C866}" dt="2021-04-26T02:13:42.128" v="397" actId="478"/>
          <ac:picMkLst>
            <pc:docMk/>
            <pc:sldMk cId="585150766" sldId="577"/>
            <ac:picMk id="19" creationId="{1CF1EEDE-537A-4B35-B73B-70C75A53D4F6}"/>
          </ac:picMkLst>
        </pc:picChg>
        <pc:picChg chg="add mod">
          <ac:chgData name="Alex Hegedus" userId="883d80e32686ee2b" providerId="LiveId" clId="{240D7E0F-5F46-4B17-A7DC-1B230725C866}" dt="2021-04-26T02:19:19.309" v="655" actId="1037"/>
          <ac:picMkLst>
            <pc:docMk/>
            <pc:sldMk cId="585150766" sldId="577"/>
            <ac:picMk id="20" creationId="{2978F2EE-4213-4AA4-AEC2-5C0D6CFBEEF7}"/>
          </ac:picMkLst>
        </pc:picChg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352247021" sldId="581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2764550159" sldId="586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385216772" sldId="587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3647551914" sldId="589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226042748" sldId="592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3300916546" sldId="912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3789533531" sldId="915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3399257114" sldId="1065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3065030416" sldId="1070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3558361642" sldId="1080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84115105" sldId="1081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3912893251" sldId="1082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479422698" sldId="1087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3872925193" sldId="1088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1174944235" sldId="1089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690547070" sldId="1092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4204000998" sldId="1108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3157619969" sldId="1112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3760249765" sldId="1120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1863875700" sldId="1164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3029956947" sldId="1165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3651620168" sldId="1174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704279380" sldId="1204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3652299291" sldId="1222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3124799182" sldId="1223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1845855216" sldId="1224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3751302614" sldId="1231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3345179015" sldId="1250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4169216565" sldId="1255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1259112792" sldId="1256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252184882" sldId="1257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441602625" sldId="1258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2928804672" sldId="1261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514387876" sldId="1262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3639346945" sldId="1263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1368201155" sldId="1264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3187499112" sldId="1265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4087953139" sldId="1266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3339859082" sldId="1267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2073829862" sldId="1268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4003779883" sldId="1326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1385697172" sldId="1369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0" sldId="1371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577158408" sldId="1372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2730782429" sldId="1374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2276359496" sldId="1375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1955084473" sldId="1376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565837460" sldId="1552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1551871827" sldId="6259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542426172" sldId="6260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2335026263" sldId="6261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1226953899" sldId="6262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440632313" sldId="6263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2982048982" sldId="6264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3923890269" sldId="6265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1573011083" sldId="6266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2011024483" sldId="6271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1489879280" sldId="6272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804629595" sldId="6273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3746576479" sldId="6274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2420190823" sldId="6275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1056481130" sldId="6276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2066472131" sldId="6277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1292279112" sldId="6280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455458610" sldId="6282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66242847" sldId="6283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1853359777" sldId="6284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1349525787" sldId="6287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642676667" sldId="6288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2222641146" sldId="6290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610281198" sldId="6292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2096140471" sldId="6293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1201088869" sldId="6294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3179932931" sldId="6298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3401645078" sldId="6300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1672162528" sldId="6301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874911963" sldId="6302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969742821" sldId="6303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1749071115" sldId="6304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4266445574" sldId="6309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1472624782" sldId="6312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3539007835" sldId="6313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2557032724" sldId="6314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1046469689" sldId="6315"/>
        </pc:sldMkLst>
      </pc:sldChg>
      <pc:sldChg chg="del">
        <pc:chgData name="Alex Hegedus" userId="883d80e32686ee2b" providerId="LiveId" clId="{240D7E0F-5F46-4B17-A7DC-1B230725C866}" dt="2021-04-26T02:23:34.492" v="737" actId="47"/>
        <pc:sldMkLst>
          <pc:docMk/>
          <pc:sldMk cId="695298218" sldId="6316"/>
        </pc:sldMkLst>
      </pc:sldChg>
      <pc:sldChg chg="new del">
        <pc:chgData name="Alex Hegedus" userId="883d80e32686ee2b" providerId="LiveId" clId="{240D7E0F-5F46-4B17-A7DC-1B230725C866}" dt="2021-04-26T02:23:34.492" v="737" actId="47"/>
        <pc:sldMkLst>
          <pc:docMk/>
          <pc:sldMk cId="912065" sldId="6317"/>
        </pc:sldMkLst>
      </pc:sldChg>
      <pc:sldChg chg="new del">
        <pc:chgData name="Alex Hegedus" userId="883d80e32686ee2b" providerId="LiveId" clId="{240D7E0F-5F46-4B17-A7DC-1B230725C866}" dt="2021-04-26T01:54:11.309" v="61" actId="680"/>
        <pc:sldMkLst>
          <pc:docMk/>
          <pc:sldMk cId="3166523090" sldId="6317"/>
        </pc:sldMkLst>
      </pc:sldChg>
      <pc:sldMasterChg chg="delSldLayout">
        <pc:chgData name="Alex Hegedus" userId="883d80e32686ee2b" providerId="LiveId" clId="{240D7E0F-5F46-4B17-A7DC-1B230725C866}" dt="2021-04-26T02:23:34.492" v="737" actId="47"/>
        <pc:sldMasterMkLst>
          <pc:docMk/>
          <pc:sldMasterMk cId="2949086753" sldId="2147483688"/>
        </pc:sldMasterMkLst>
        <pc:sldLayoutChg chg="del">
          <pc:chgData name="Alex Hegedus" userId="883d80e32686ee2b" providerId="LiveId" clId="{240D7E0F-5F46-4B17-A7DC-1B230725C866}" dt="2021-04-26T02:23:34.492" v="737" actId="47"/>
          <pc:sldLayoutMkLst>
            <pc:docMk/>
            <pc:sldMasterMk cId="2949086753" sldId="2147483688"/>
            <pc:sldLayoutMk cId="595199939" sldId="2147483701"/>
          </pc:sldLayoutMkLst>
        </pc:sldLayoutChg>
        <pc:sldLayoutChg chg="del">
          <pc:chgData name="Alex Hegedus" userId="883d80e32686ee2b" providerId="LiveId" clId="{240D7E0F-5F46-4B17-A7DC-1B230725C866}" dt="2021-04-26T02:23:34.492" v="737" actId="47"/>
          <pc:sldLayoutMkLst>
            <pc:docMk/>
            <pc:sldMasterMk cId="2949086753" sldId="2147483688"/>
            <pc:sldLayoutMk cId="569825832" sldId="2147483702"/>
          </pc:sldLayoutMkLst>
        </pc:sldLayoutChg>
        <pc:sldLayoutChg chg="del">
          <pc:chgData name="Alex Hegedus" userId="883d80e32686ee2b" providerId="LiveId" clId="{240D7E0F-5F46-4B17-A7DC-1B230725C866}" dt="2021-04-26T02:23:34.492" v="737" actId="47"/>
          <pc:sldLayoutMkLst>
            <pc:docMk/>
            <pc:sldMasterMk cId="2949086753" sldId="2147483688"/>
            <pc:sldLayoutMk cId="446884115" sldId="2147483703"/>
          </pc:sldLayoutMkLst>
        </pc:sldLayoutChg>
        <pc:sldLayoutChg chg="del">
          <pc:chgData name="Alex Hegedus" userId="883d80e32686ee2b" providerId="LiveId" clId="{240D7E0F-5F46-4B17-A7DC-1B230725C866}" dt="2021-04-26T02:23:34.492" v="737" actId="47"/>
          <pc:sldLayoutMkLst>
            <pc:docMk/>
            <pc:sldMasterMk cId="2949086753" sldId="2147483688"/>
            <pc:sldLayoutMk cId="3692281010" sldId="214748370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969FBF-20B1-4095-932C-F7BD82759AB7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388AF-FC52-438E-AA80-2F88008515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560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F2FAE-1E73-40A3-A102-F3C9634670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51F3C6-00CB-47AE-BE2B-1DB1A90798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AEE407-9528-4F70-BF33-C0E77F7E5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8E4A0-1E95-4A95-8695-15B74CCC0AEB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861997-329D-4266-BCE6-2DAEB8735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1C5385-E265-4F19-8BA7-1B20289B3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45087-E5BD-426D-B2AA-5A8BAE4F8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038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73DB8-BB3F-45B8-A289-36D0F296A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2CCF1-95A6-4705-939B-7569AF8A34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A78FC-BB69-4653-A590-C236A103C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8E4A0-1E95-4A95-8695-15B74CCC0AEB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E0C112-35EA-47F3-B4E6-2CF1D6EB6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5FCDA2-BFCF-4437-BC7F-7F876256F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45087-E5BD-426D-B2AA-5A8BAE4F8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304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56E9B-C3BD-434A-8600-04ADBB4DD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C443BB-B89A-4806-8B11-DB672C7D34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E6446A-3517-48BF-8082-E97B641A7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8E4A0-1E95-4A95-8695-15B74CCC0AEB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A2F4F-82FB-4C39-98CD-F7070F0BB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195768-6FF6-4051-8416-236D2DE6E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45087-E5BD-426D-B2AA-5A8BAE4F8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656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548F9-389C-4A98-BEF8-F501F54B1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6CBCF-BBC0-49D0-8484-E5517396F9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9EFE05-7F65-43D3-95E4-1442F2A5FF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1690B0-37DE-4BFF-8B0E-2C21D581A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8E4A0-1E95-4A95-8695-15B74CCC0AEB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BC29E3-386E-4DA1-9F86-AB31FB3DB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5C48B8-F463-43F2-8D89-A3519F937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45087-E5BD-426D-B2AA-5A8BAE4F8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106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CEC84-13F0-428F-8FFE-53AA0767E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352FE5-A42C-4255-8157-F9E213AE0E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B418C2-ACDA-4C97-B693-2903AD1E3E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75EDCC-67CF-4F7C-8BED-E426CDDE6D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3B352D-C10E-4B14-B3B6-DC41EC6BDA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D73A31-0FD1-4505-A776-2AA04F69C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8E4A0-1E95-4A95-8695-15B74CCC0AEB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B3FBBB-F042-4795-A5F4-8CAB879A6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B63A8C-776C-4923-AA71-8F6CDCDFD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45087-E5BD-426D-B2AA-5A8BAE4F8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473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50BDA-F36A-4B9C-96E6-62B30C172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629361-F143-4060-B5D5-0784F4098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8E4A0-1E95-4A95-8695-15B74CCC0AEB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C759B9-A723-444E-94D9-FE95E6BCD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2D4BBF-54CB-4466-AE02-979590E8B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45087-E5BD-426D-B2AA-5A8BAE4F8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191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785817-FC6A-4EAB-BEC0-659014BF4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4/25/2021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BE9145-2773-4F52-BD7D-C5245E61C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15E8D1-BAFA-40FF-B8A1-D99B02F44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414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FF17E-9F17-4E58-9E1C-BBF4FD770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EAA8F-3AB5-4F90-9B0F-6E68D65DB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8DBC19-7C73-4A0C-8200-9C9ADB52EE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EA9485-4FD1-4430-AE6A-24D9C1112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8E4A0-1E95-4A95-8695-15B74CCC0AEB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49D885-C830-4886-BE8B-37E6CED7B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1E478B-3A9F-44A6-9BEE-634F05FA6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45087-E5BD-426D-B2AA-5A8BAE4F8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218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AD89B-EA96-4827-B61C-F7A26A3FE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8F034A-A2A8-4BFD-8F6E-1EF811A8CF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8E4892-EA96-4B2D-BEB1-5D7A111C2F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36B68B-DEFC-4589-9A02-3ABE7D531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8E4A0-1E95-4A95-8695-15B74CCC0AEB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8F5996-B10D-4709-8FCF-2DDCDD22E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524F24-F16F-41C0-A922-B388F975A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45087-E5BD-426D-B2AA-5A8BAE4F8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688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1C969-5E4A-49BF-8054-955CD4762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357C42-449B-4AD2-A692-03B511DEFF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4CA6B-C36A-42A1-AD01-049FE4FB5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8E4A0-1E95-4A95-8695-15B74CCC0AEB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D2EEC-C0D0-40CF-A0A4-98DB24453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BC0F19-F1E0-418D-BC99-3E86A9822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45087-E5BD-426D-B2AA-5A8BAE4F8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325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FC7B25-5B0E-46E1-A716-28DC78C046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0A5E73-56F2-4710-8D72-45683775B3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77435-3B2C-4F54-8063-6BDC37221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8E4A0-1E95-4A95-8695-15B74CCC0AEB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52FF3-3194-438C-87EC-A7193820C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59EABC-0F21-4979-915F-AF679AAC9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45087-E5BD-426D-B2AA-5A8BAE4F8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716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DF4A897E-7042-954D-ACEA-DD97480BDF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756401" y="3217103"/>
            <a:ext cx="4933282" cy="276999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lang="en-US" sz="1800" kern="1200" baseline="0" dirty="0" smtClean="0">
                <a:solidFill>
                  <a:schemeClr val="bg1">
                    <a:lumMod val="75000"/>
                  </a:schemeClr>
                </a:solidFill>
                <a:effectLst/>
                <a:latin typeface="Arial" charset="0"/>
                <a:ea typeface="ＭＳ Ｐゴシック" pitchFamily="31" charset="-128"/>
                <a:cs typeface="Tahoma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6756401" y="2750758"/>
            <a:ext cx="4927794" cy="40011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600" b="1" kern="1200" baseline="0" dirty="0">
                <a:solidFill>
                  <a:schemeClr val="bg1"/>
                </a:solidFill>
                <a:effectLst/>
                <a:latin typeface="Arial" charset="0"/>
                <a:ea typeface="ＭＳ Ｐゴシック" pitchFamily="31" charset="-128"/>
                <a:cs typeface="Tahoma" pitchFamily="34" charset="0"/>
              </a:defRPr>
            </a:lvl1pPr>
          </a:lstStyle>
          <a:p>
            <a: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2545" y="132097"/>
            <a:ext cx="1331649" cy="776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6503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776">
          <p15:clr>
            <a:srgbClr val="FBAE40"/>
          </p15:clr>
        </p15:guide>
        <p15:guide id="4" pos="3904">
          <p15:clr>
            <a:srgbClr val="FBAE40"/>
          </p15:clr>
        </p15:guide>
        <p15:guide id="5" pos="416">
          <p15:clr>
            <a:srgbClr val="FBAE40"/>
          </p15:clr>
        </p15:guide>
        <p15:guide id="6" pos="7488">
          <p15:clr>
            <a:srgbClr val="FBAE40"/>
          </p15:clr>
        </p15:guide>
        <p15:guide id="7" pos="3456">
          <p15:clr>
            <a:srgbClr val="FBAE40"/>
          </p15:clr>
        </p15:guide>
        <p15:guide id="8" orient="horz" pos="2880">
          <p15:clr>
            <a:srgbClr val="FBAE40"/>
          </p15:clr>
        </p15:guide>
        <p15:guide id="9" orient="horz" pos="744">
          <p15:clr>
            <a:srgbClr val="FBAE40"/>
          </p15:clr>
        </p15:guide>
        <p15:guide id="10" pos="192">
          <p15:clr>
            <a:srgbClr val="FBAE40"/>
          </p15:clr>
        </p15:guide>
        <p15:guide id="11" pos="726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5DE403-7660-4F5B-ABB7-A25953AB1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7415E5-FC9B-45F5-8588-FC3EF42096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21FED4-6290-46B9-A40D-E57DFC8EF3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8E4A0-1E95-4A95-8695-15B74CCC0AEB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23690-2455-4AB0-A438-0361E9A1D1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48FE4-4850-46D9-A090-B854A981B5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845087-E5BD-426D-B2AA-5A8BAE4F8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086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1">
            <a:extLst>
              <a:ext uri="{FF2B5EF4-FFF2-40B4-BE49-F238E27FC236}">
                <a16:creationId xmlns:a16="http://schemas.microsoft.com/office/drawing/2014/main" id="{3F08534A-0265-4B7D-8DEE-0D8FD937C4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0025" y="6259873"/>
            <a:ext cx="4933282" cy="313932"/>
          </a:xfrm>
        </p:spPr>
        <p:txBody>
          <a:bodyPr/>
          <a:lstStyle/>
          <a:p>
            <a:r>
              <a:rPr lang="en-US" sz="1600" dirty="0"/>
              <a:t>April 27, 2021 EGU21-6435, Session PS4.2 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938D77F-ED23-47E7-878E-F5B4E334E1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24345" y="368982"/>
            <a:ext cx="7263024" cy="997196"/>
          </a:xfrm>
        </p:spPr>
        <p:txBody>
          <a:bodyPr/>
          <a:lstStyle/>
          <a:p>
            <a:pPr algn="ctr"/>
            <a:r>
              <a:rPr lang="en-US" sz="2400" b="0" dirty="0">
                <a:latin typeface="Arial" panose="020B0604020202020204" pitchFamily="34" charset="0"/>
              </a:rPr>
              <a:t>Localizing the Source of Type II Emission Around a CME with the Sun Radio Interferometer Space Experiment (SunRISE) and MHD Simulations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BEFF55D0-45F5-4D9F-B85C-620309D1DF04}"/>
              </a:ext>
            </a:extLst>
          </p:cNvPr>
          <p:cNvSpPr txBox="1">
            <a:spLocks/>
          </p:cNvSpPr>
          <p:nvPr/>
        </p:nvSpPr>
        <p:spPr bwMode="auto">
          <a:xfrm>
            <a:off x="-24016" y="5610037"/>
            <a:ext cx="9148384" cy="649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rtl="0" eaLnBrk="1" fontAlgn="base" hangingPunct="1">
              <a:spcBef>
                <a:spcPts val="0"/>
              </a:spcBef>
              <a:spcAft>
                <a:spcPts val="0"/>
              </a:spcAft>
              <a:buFontTx/>
              <a:buNone/>
              <a:defRPr lang="en-US" sz="1800" kern="1200" baseline="0" dirty="0" smtClean="0">
                <a:solidFill>
                  <a:schemeClr val="bg1">
                    <a:lumMod val="75000"/>
                  </a:schemeClr>
                </a:solidFill>
                <a:effectLst/>
                <a:latin typeface="Arial" charset="0"/>
                <a:ea typeface="ＭＳ Ｐゴシック" pitchFamily="31" charset="-128"/>
                <a:cs typeface="Tahoma" pitchFamily="34" charset="0"/>
              </a:defRPr>
            </a:lvl1pPr>
            <a:lvl2pPr marL="457200" indent="-228600" algn="l" rtl="0" eaLnBrk="1" fontAlgn="base" hangingPunct="1">
              <a:spcBef>
                <a:spcPts val="200"/>
              </a:spcBef>
              <a:spcAft>
                <a:spcPts val="20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685800" indent="-228600" algn="l" rtl="0" eaLnBrk="1" fontAlgn="base" hangingPunct="1">
              <a:spcBef>
                <a:spcPts val="150"/>
              </a:spcBef>
              <a:spcAft>
                <a:spcPts val="150"/>
              </a:spcAft>
              <a:buChar char="•"/>
              <a:defRPr sz="1700">
                <a:solidFill>
                  <a:schemeClr val="tx1"/>
                </a:solidFill>
                <a:latin typeface="+mn-lt"/>
              </a:defRPr>
            </a:lvl3pPr>
            <a:lvl4pPr marL="914400" indent="-228600" algn="l" rtl="0" eaLnBrk="1" fontAlgn="base" hangingPunct="1">
              <a:spcBef>
                <a:spcPts val="100"/>
              </a:spcBef>
              <a:spcAft>
                <a:spcPts val="10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087438" indent="-173038" algn="l" rtl="0" eaLnBrk="1" fontAlgn="base" hangingPunct="1">
              <a:spcBef>
                <a:spcPts val="50"/>
              </a:spcBef>
              <a:spcAft>
                <a:spcPts val="50"/>
              </a:spcAft>
              <a:buChar char="»"/>
              <a:defRPr sz="15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Alexander M. Hegedus</a:t>
            </a:r>
            <a:r>
              <a:rPr lang="en-US" sz="1200" b="1" baseline="30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Ward Manchester IV</a:t>
            </a:r>
            <a:r>
              <a:rPr lang="en-US" sz="1200" baseline="30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Justin C. Kasper</a:t>
            </a:r>
            <a:r>
              <a:rPr lang="en-US" sz="1200" baseline="30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Joseph Lazio</a:t>
            </a:r>
            <a:r>
              <a:rPr lang="en-US" sz="1200" baseline="30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Andrew Romero-Wolf</a:t>
            </a:r>
            <a:r>
              <a:rPr lang="en-US" sz="1200" baseline="30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SunRISE Science Team</a:t>
            </a:r>
            <a:br>
              <a:rPr lang="en-US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 University of Michigan – Climate and Space Sciences and Engineering</a:t>
            </a:r>
            <a:b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 Jet Propulsion Laboratory, California Institute of Technology</a:t>
            </a:r>
            <a:endParaRPr lang="en-US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BEB14D-6402-4E0D-AB10-A65A5F50E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9711" y="1022714"/>
            <a:ext cx="1397442" cy="148045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4F0A58CE-27B8-4CAC-A0BA-08C4B7136E1F}"/>
              </a:ext>
            </a:extLst>
          </p:cNvPr>
          <p:cNvGrpSpPr/>
          <p:nvPr/>
        </p:nvGrpSpPr>
        <p:grpSpPr>
          <a:xfrm>
            <a:off x="0" y="3855901"/>
            <a:ext cx="4095405" cy="1687912"/>
            <a:chOff x="1350146" y="3783104"/>
            <a:chExt cx="4095405" cy="168791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0CA4341-8023-4791-B2D3-42BFB94D546A}"/>
                </a:ext>
              </a:extLst>
            </p:cNvPr>
            <p:cNvSpPr txBox="1"/>
            <p:nvPr/>
          </p:nvSpPr>
          <p:spPr>
            <a:xfrm>
              <a:off x="1350146" y="3783104"/>
              <a:ext cx="4095405" cy="3847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CME Density Enhancement,      Entropy Derived Shock,              Magnetic Field</a:t>
              </a:r>
            </a:p>
            <a:p>
              <a:r>
                <a:rPr lang="en-US" sz="1000" dirty="0"/>
                <a:t> 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71803CE-A1EB-40E6-B770-4F0A6505A000}"/>
                </a:ext>
              </a:extLst>
            </p:cNvPr>
            <p:cNvGrpSpPr/>
            <p:nvPr/>
          </p:nvGrpSpPr>
          <p:grpSpPr>
            <a:xfrm>
              <a:off x="1350146" y="4040723"/>
              <a:ext cx="4095405" cy="1430293"/>
              <a:chOff x="1350146" y="4040723"/>
              <a:chExt cx="4095405" cy="1430293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2AEADDD4-FF46-498B-B3F5-C331091A21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50146" y="4040723"/>
                <a:ext cx="4095405" cy="1430293"/>
              </a:xfrm>
              <a:prstGeom prst="rect">
                <a:avLst/>
              </a:prstGeom>
            </p:spPr>
          </p:pic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3AFBA195-2C62-4D3B-9655-3D4374FF7F2A}"/>
                  </a:ext>
                </a:extLst>
              </p:cNvPr>
              <p:cNvSpPr/>
              <p:nvPr/>
            </p:nvSpPr>
            <p:spPr>
              <a:xfrm>
                <a:off x="1402080" y="5328920"/>
                <a:ext cx="345440" cy="1016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82FD713-0AB0-4186-966B-D84807869EAC}"/>
              </a:ext>
            </a:extLst>
          </p:cNvPr>
          <p:cNvGrpSpPr>
            <a:grpSpLocks noChangeAspect="1"/>
          </p:cNvGrpSpPr>
          <p:nvPr/>
        </p:nvGrpSpPr>
        <p:grpSpPr>
          <a:xfrm>
            <a:off x="7128672" y="3240348"/>
            <a:ext cx="2587138" cy="2320767"/>
            <a:chOff x="6589965" y="2877726"/>
            <a:chExt cx="2968431" cy="266280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0A4650E-13BA-4957-BFE6-C25C03553B82}"/>
                </a:ext>
              </a:extLst>
            </p:cNvPr>
            <p:cNvSpPr txBox="1"/>
            <p:nvPr/>
          </p:nvSpPr>
          <p:spPr>
            <a:xfrm>
              <a:off x="6589965" y="2877726"/>
              <a:ext cx="2968429" cy="70627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/>
                <a:t>SunRISE Reconstructions of 4 Type II Burst/SEP Generation Scenarios: Shock Front, Shock Flank, Current Sheet, Nonlocal Acceleration</a:t>
              </a:r>
            </a:p>
            <a:p>
              <a:r>
                <a:rPr lang="en-US" sz="1000" dirty="0"/>
                <a:t> 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BFFAAF8-13C2-4C27-9FC2-D77B6E5E46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43" r="24610"/>
            <a:stretch/>
          </p:blipFill>
          <p:spPr>
            <a:xfrm>
              <a:off x="6589967" y="3338647"/>
              <a:ext cx="2968429" cy="2201880"/>
            </a:xfrm>
            <a:prstGeom prst="rect">
              <a:avLst/>
            </a:prstGeom>
            <a:solidFill>
              <a:schemeClr val="bg1"/>
            </a:solidFill>
          </p:spPr>
        </p:pic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FC8363D4-90AF-4A1F-8D8E-3A01B8DA93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485" y="3855901"/>
            <a:ext cx="2858745" cy="168791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978F2EE-4213-4AA4-AEC2-5C0D6CFBEE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946" y="1535134"/>
            <a:ext cx="2605756" cy="161706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E7D80A0-F78A-4728-87BA-978AA9520E1C}"/>
              </a:ext>
            </a:extLst>
          </p:cNvPr>
          <p:cNvSpPr txBox="1"/>
          <p:nvPr/>
        </p:nvSpPr>
        <p:spPr>
          <a:xfrm>
            <a:off x="9773342" y="2681856"/>
            <a:ext cx="2379746" cy="181588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Summary: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SunRISE = 6 spacecraft radio array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MHD CME Simulation Subset  </a:t>
            </a:r>
            <a:r>
              <a:rPr lang="en-US" sz="12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br>
              <a:rPr lang="en-US" sz="1200" dirty="0">
                <a:solidFill>
                  <a:schemeClr val="bg1"/>
                </a:solidFill>
              </a:rPr>
            </a:br>
            <a:r>
              <a:rPr lang="en-US" sz="12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sz="1200" dirty="0">
                <a:solidFill>
                  <a:schemeClr val="bg1"/>
                </a:solidFill>
              </a:rPr>
              <a:t>Simulated SunRISE Array 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sym typeface="Wingdings" panose="05000000000000000000" pitchFamily="2" charset="2"/>
              </a:rPr>
              <a:t> Simulated Imaging Performance</a:t>
            </a:r>
            <a:endParaRPr lang="en-US" sz="1200" dirty="0">
              <a:solidFill>
                <a:schemeClr val="bg1"/>
              </a:solidFill>
            </a:endParaRPr>
          </a:p>
          <a:p>
            <a:pPr algn="ctr"/>
            <a:endParaRPr lang="en-US" sz="1200" dirty="0">
              <a:solidFill>
                <a:schemeClr val="bg1"/>
              </a:solidFill>
            </a:endParaRP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Reconstructions give visual proof of sufficiency to distinguish acceleration mechanism</a:t>
            </a:r>
          </a:p>
        </p:txBody>
      </p:sp>
    </p:spTree>
    <p:extLst>
      <p:ext uri="{BB962C8B-B14F-4D97-AF65-F5344CB8AC3E}">
        <p14:creationId xmlns:p14="http://schemas.microsoft.com/office/powerpoint/2010/main" val="5851507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5776</TotalTime>
  <Words>142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Hegedus</dc:creator>
  <cp:lastModifiedBy>Alex Hegedus</cp:lastModifiedBy>
  <cp:revision>30</cp:revision>
  <dcterms:created xsi:type="dcterms:W3CDTF">2021-01-12T19:02:41Z</dcterms:created>
  <dcterms:modified xsi:type="dcterms:W3CDTF">2021-04-26T02:23:35Z</dcterms:modified>
</cp:coreProperties>
</file>