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
  </p:notesMasterIdLst>
  <p:sldIdLst>
    <p:sldId id="256" r:id="rId2"/>
  </p:sldIdLst>
  <p:sldSz cx="27432000" cy="1828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6" userDrawn="1">
          <p15:clr>
            <a:srgbClr val="A4A3A4"/>
          </p15:clr>
        </p15:guide>
        <p15:guide id="2" pos="86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inimized">
    <p:restoredLeft sz="15000" autoAdjust="0"/>
    <p:restoredTop sz="27458" autoAdjust="0"/>
  </p:normalViewPr>
  <p:slideViewPr>
    <p:cSldViewPr snapToGrid="0" showGuides="1">
      <p:cViewPr>
        <p:scale>
          <a:sx n="30" d="100"/>
          <a:sy n="30" d="100"/>
        </p:scale>
        <p:origin x="816" y="-1314"/>
      </p:cViewPr>
      <p:guideLst>
        <p:guide orient="horz" pos="4176"/>
        <p:guide pos="86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39D257-01F9-4320-B2DF-151DA3D7F6F3}" type="datetimeFigureOut">
              <a:rPr lang="fr-FR" smtClean="0"/>
              <a:t>30/04/2021</a:t>
            </a:fld>
            <a:endParaRPr lang="fr-FR"/>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2FFB36-D66F-400C-87AB-238402C7278D}" type="slidenum">
              <a:rPr lang="fr-FR" smtClean="0"/>
              <a:t>‹#›</a:t>
            </a:fld>
            <a:endParaRPr lang="fr-FR"/>
          </a:p>
        </p:txBody>
      </p:sp>
    </p:spTree>
    <p:extLst>
      <p:ext uri="{BB962C8B-B14F-4D97-AF65-F5344CB8AC3E}">
        <p14:creationId xmlns:p14="http://schemas.microsoft.com/office/powerpoint/2010/main" val="195821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dirty="0">
                <a:effectLst/>
                <a:latin typeface="Calibri" panose="020F0502020204030204" pitchFamily="34" charset="0"/>
                <a:ea typeface="Calibri" panose="020F0502020204030204" pitchFamily="34" charset="0"/>
                <a:cs typeface="Arial" panose="020B0604020202020204" pitchFamily="34" charset="0"/>
              </a:rPr>
              <a:t>Ouergha basin is in the Northern part of morocco and its climate is semi-arid.</a:t>
            </a:r>
          </a:p>
          <a:p>
            <a:pPr marL="0" marR="0" algn="just">
              <a:lnSpc>
                <a:spcPct val="150000"/>
              </a:lnSpc>
              <a:spcBef>
                <a:spcPts val="0"/>
              </a:spcBef>
              <a:spcAft>
                <a:spcPts val="0"/>
              </a:spcAft>
            </a:pPr>
            <a:r>
              <a:rPr lang="en-US" sz="1800" dirty="0">
                <a:effectLst/>
                <a:latin typeface="Calibri" panose="020F0502020204030204" pitchFamily="34" charset="0"/>
                <a:ea typeface="Calibri" panose="020F0502020204030204" pitchFamily="34" charset="0"/>
                <a:cs typeface="Arial" panose="020B0604020202020204" pitchFamily="34" charset="0"/>
              </a:rPr>
              <a:t>The studied watershed is exposed to water stress, and the lack of groundwater due to impermeable geological formations.</a:t>
            </a:r>
          </a:p>
          <a:p>
            <a:pPr marL="0" marR="0" algn="just">
              <a:lnSpc>
                <a:spcPct val="150000"/>
              </a:lnSpc>
              <a:spcBef>
                <a:spcPts val="0"/>
              </a:spcBef>
              <a:spcAft>
                <a:spcPts val="0"/>
              </a:spcAft>
            </a:pPr>
            <a:r>
              <a:rPr lang="en-US" sz="1800" dirty="0">
                <a:effectLst/>
                <a:latin typeface="Calibri" panose="020F0502020204030204" pitchFamily="34" charset="0"/>
                <a:ea typeface="Calibri" panose="020F0502020204030204" pitchFamily="34" charset="0"/>
                <a:cs typeface="Arial" panose="020B0604020202020204" pitchFamily="34" charset="0"/>
              </a:rPr>
              <a:t>To evaluate the hydrological process, we chose SWAT Model to assess its uncertainty on the catchment with modelling approach based on the combination of hydrological model for the period between 1984 to 2017and a set of high resolution CORDEX climate models.</a:t>
            </a:r>
          </a:p>
          <a:p>
            <a:pPr marL="0" marR="0" algn="just">
              <a:lnSpc>
                <a:spcPct val="150000"/>
              </a:lnSpc>
              <a:spcBef>
                <a:spcPts val="0"/>
              </a:spcBef>
              <a:spcAft>
                <a:spcPts val="0"/>
              </a:spcAft>
            </a:pPr>
            <a:r>
              <a:rPr lang="en-US" sz="1800" dirty="0">
                <a:effectLst/>
                <a:latin typeface="Calibri" panose="020F0502020204030204" pitchFamily="34" charset="0"/>
                <a:ea typeface="Calibri" panose="020F0502020204030204" pitchFamily="34" charset="0"/>
                <a:cs typeface="Arial" panose="020B0604020202020204" pitchFamily="34" charset="0"/>
              </a:rPr>
              <a:t>The results where calibrated and validated using SUFI 2, where the performance results were promising, with a NS value higher than 75%.</a:t>
            </a:r>
          </a:p>
          <a:p>
            <a:pPr marL="0" marR="0" algn="just">
              <a:lnSpc>
                <a:spcPct val="150000"/>
              </a:lnSpc>
              <a:spcBef>
                <a:spcPts val="0"/>
              </a:spcBef>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Bias correction for both P and T is conducted using the </a:t>
            </a:r>
            <a:r>
              <a:rPr lang="en-US" sz="18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cumulative</a:t>
            </a:r>
            <a:r>
              <a:rPr lang="en-US" sz="1800" dirty="0">
                <a:effectLst/>
                <a:latin typeface="Calibri" panose="020F0502020204030204" pitchFamily="34" charset="0"/>
                <a:ea typeface="Calibri" panose="020F0502020204030204" pitchFamily="34" charset="0"/>
                <a:cs typeface="Arial" panose="020B0604020202020204" pitchFamily="34" charset="0"/>
              </a:rPr>
              <a:t> distribution function (</a:t>
            </a:r>
            <a:r>
              <a:rPr lang="en-GB" sz="1800" dirty="0">
                <a:effectLst/>
                <a:latin typeface="Calibri" panose="020F0502020204030204" pitchFamily="34" charset="0"/>
                <a:ea typeface="Calibri" panose="020F0502020204030204" pitchFamily="34" charset="0"/>
                <a:cs typeface="Arial" panose="020B0604020202020204" pitchFamily="34" charset="0"/>
              </a:rPr>
              <a:t>CDF) matching based on local historical observation covering the reference time period.</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50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Figure 1 : The monthly mean values of the observed P and T are within the box plots of the climate model ensemble suggesting that the bias in the climate models was successfully corrected</a:t>
            </a:r>
          </a:p>
          <a:p>
            <a:pPr marL="0" marR="0">
              <a:lnSpc>
                <a:spcPct val="150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Figure 2 : Shows that the uncertainty in the future is larger than in the reference although it has been corrected. Also, it’s shown that there is a clear tendency to reduction in monthly P and a tendency to reach warmer climate in the future.</a:t>
            </a:r>
          </a:p>
          <a:p>
            <a:pPr marL="0" marR="0">
              <a:lnSpc>
                <a:spcPct val="150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Figure 3 :  reveals that Temperature is expected to increase across all the months but with larger uncertainty during summer than winter period</a:t>
            </a:r>
          </a:p>
          <a:p>
            <a:pPr marL="0" marR="0">
              <a:lnSpc>
                <a:spcPct val="150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To sum up, the results affirms a clear tendency towards drier and warmer climate in the </a:t>
            </a:r>
            <a:r>
              <a:rPr lang="en-US" sz="1800" dirty="0" err="1">
                <a:effectLst/>
                <a:latin typeface="Calibri" panose="020F0502020204030204" pitchFamily="34" charset="0"/>
                <a:ea typeface="Calibri" panose="020F0502020204030204" pitchFamily="34" charset="0"/>
                <a:cs typeface="Arial" panose="020B0604020202020204" pitchFamily="34" charset="0"/>
              </a:rPr>
              <a:t>Ourgha</a:t>
            </a:r>
            <a:r>
              <a:rPr lang="en-US" sz="1800" dirty="0">
                <a:effectLst/>
                <a:latin typeface="Calibri" panose="020F0502020204030204" pitchFamily="34" charset="0"/>
                <a:ea typeface="Calibri" panose="020F0502020204030204" pitchFamily="34" charset="0"/>
                <a:cs typeface="Arial" panose="020B0604020202020204" pitchFamily="34" charset="0"/>
              </a:rPr>
              <a:t> catchment</a:t>
            </a:r>
          </a:p>
          <a:p>
            <a:pPr marL="0" marR="0" algn="just">
              <a:lnSpc>
                <a:spcPct val="150000"/>
              </a:lnSpc>
              <a:spcBef>
                <a:spcPts val="0"/>
              </a:spcBef>
              <a:spcAft>
                <a:spcPts val="800"/>
              </a:spcAft>
            </a:pPr>
            <a:r>
              <a:rPr lang="en-US" sz="1800" dirty="0">
                <a:effectLst/>
                <a:latin typeface="Calibri" panose="020F0502020204030204" pitchFamily="34" charset="0"/>
                <a:ea typeface="Calibri" panose="020F0502020204030204" pitchFamily="34" charset="0"/>
                <a:cs typeface="Arial" panose="020B0604020202020204" pitchFamily="34" charset="0"/>
              </a:rPr>
              <a:t>However, most of the climate models members agree on the direction of change which is negative in comparison to reference. The increase in P is due to one climate model that exhibits a sign different than all others CC models member.</a:t>
            </a:r>
          </a:p>
        </p:txBody>
      </p:sp>
      <p:sp>
        <p:nvSpPr>
          <p:cNvPr id="4" name="Slide Number Placeholder 3"/>
          <p:cNvSpPr>
            <a:spLocks noGrp="1"/>
          </p:cNvSpPr>
          <p:nvPr>
            <p:ph type="sldNum" sz="quarter" idx="5"/>
          </p:nvPr>
        </p:nvSpPr>
        <p:spPr/>
        <p:txBody>
          <a:bodyPr/>
          <a:lstStyle/>
          <a:p>
            <a:fld id="{9A2FFB36-D66F-400C-87AB-238402C7278D}" type="slidenum">
              <a:rPr lang="fr-FR" smtClean="0"/>
              <a:t>1</a:t>
            </a:fld>
            <a:endParaRPr lang="fr-FR"/>
          </a:p>
        </p:txBody>
      </p:sp>
    </p:spTree>
    <p:extLst>
      <p:ext uri="{BB962C8B-B14F-4D97-AF65-F5344CB8AC3E}">
        <p14:creationId xmlns:p14="http://schemas.microsoft.com/office/powerpoint/2010/main" val="2611372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057400" y="2992968"/>
            <a:ext cx="23317200" cy="6366933"/>
          </a:xfrm>
        </p:spPr>
        <p:txBody>
          <a:bodyPr anchor="b"/>
          <a:lstStyle>
            <a:lvl1pPr algn="ctr">
              <a:defRPr sz="16000"/>
            </a:lvl1pPr>
          </a:lstStyle>
          <a:p>
            <a:r>
              <a:rPr lang="en-US"/>
              <a:t>Click to edit Master title style</a:t>
            </a:r>
            <a:endParaRPr lang="en-US" dirty="0"/>
          </a:p>
        </p:txBody>
      </p:sp>
      <p:sp>
        <p:nvSpPr>
          <p:cNvPr id="3" name="Subtitle 2"/>
          <p:cNvSpPr>
            <a:spLocks noGrp="1"/>
          </p:cNvSpPr>
          <p:nvPr>
            <p:ph type="subTitle" idx="1"/>
          </p:nvPr>
        </p:nvSpPr>
        <p:spPr>
          <a:xfrm>
            <a:off x="3429000" y="9605435"/>
            <a:ext cx="20574000" cy="4415365"/>
          </a:xfrm>
        </p:spPr>
        <p:txBody>
          <a:bodyPr/>
          <a:lstStyle>
            <a:lvl1pPr marL="0" indent="0" algn="ctr">
              <a:buNone/>
              <a:defRPr sz="6400"/>
            </a:lvl1pPr>
            <a:lvl2pPr marL="1219215" indent="0" algn="ctr">
              <a:buNone/>
              <a:defRPr sz="5333"/>
            </a:lvl2pPr>
            <a:lvl3pPr marL="2438430" indent="0" algn="ctr">
              <a:buNone/>
              <a:defRPr sz="4800"/>
            </a:lvl3pPr>
            <a:lvl4pPr marL="3657646" indent="0" algn="ctr">
              <a:buNone/>
              <a:defRPr sz="4267"/>
            </a:lvl4pPr>
            <a:lvl5pPr marL="4876861" indent="0" algn="ctr">
              <a:buNone/>
              <a:defRPr sz="4267"/>
            </a:lvl5pPr>
            <a:lvl6pPr marL="6096076" indent="0" algn="ctr">
              <a:buNone/>
              <a:defRPr sz="4267"/>
            </a:lvl6pPr>
            <a:lvl7pPr marL="7315291" indent="0" algn="ctr">
              <a:buNone/>
              <a:defRPr sz="4267"/>
            </a:lvl7pPr>
            <a:lvl8pPr marL="8534507" indent="0" algn="ctr">
              <a:buNone/>
              <a:defRPr sz="4267"/>
            </a:lvl8pPr>
            <a:lvl9pPr marL="9753722" indent="0" algn="ctr">
              <a:buNone/>
              <a:defRPr sz="4267"/>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8E379B3-9C38-4CE7-9F49-A9B48AF12297}" type="datetimeFigureOut">
              <a:rPr lang="fr-FR" smtClean="0"/>
              <a:t>30/04/2021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70696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E379B3-9C38-4CE7-9F49-A9B48AF12297}" type="datetimeFigureOut">
              <a:rPr lang="fr-FR" smtClean="0"/>
              <a:t>30/04/2021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3085277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871664" y="4559305"/>
            <a:ext cx="23660100" cy="7607299"/>
          </a:xfrm>
        </p:spPr>
        <p:txBody>
          <a:bodyPr anchor="b"/>
          <a:lstStyle>
            <a:lvl1pPr>
              <a:defRPr sz="16000"/>
            </a:lvl1pPr>
          </a:lstStyle>
          <a:p>
            <a:r>
              <a:rPr lang="en-US"/>
              <a:t>Click to edit Master title style</a:t>
            </a:r>
            <a:endParaRPr lang="en-US" dirty="0"/>
          </a:p>
        </p:txBody>
      </p:sp>
      <p:sp>
        <p:nvSpPr>
          <p:cNvPr id="3" name="Text Placeholder 2"/>
          <p:cNvSpPr>
            <a:spLocks noGrp="1"/>
          </p:cNvSpPr>
          <p:nvPr>
            <p:ph type="body" idx="1"/>
          </p:nvPr>
        </p:nvSpPr>
        <p:spPr>
          <a:xfrm>
            <a:off x="1871664" y="12238572"/>
            <a:ext cx="23660100" cy="4000499"/>
          </a:xfrm>
        </p:spPr>
        <p:txBody>
          <a:bodyPr/>
          <a:lstStyle>
            <a:lvl1pPr marL="0" indent="0">
              <a:buNone/>
              <a:defRPr sz="6400">
                <a:solidFill>
                  <a:schemeClr val="tx1"/>
                </a:solidFill>
              </a:defRPr>
            </a:lvl1pPr>
            <a:lvl2pPr marL="1219215" indent="0">
              <a:buNone/>
              <a:defRPr sz="5333">
                <a:solidFill>
                  <a:schemeClr val="tx1">
                    <a:tint val="75000"/>
                  </a:schemeClr>
                </a:solidFill>
              </a:defRPr>
            </a:lvl2pPr>
            <a:lvl3pPr marL="2438430" indent="0">
              <a:buNone/>
              <a:defRPr sz="4800">
                <a:solidFill>
                  <a:schemeClr val="tx1">
                    <a:tint val="75000"/>
                  </a:schemeClr>
                </a:solidFill>
              </a:defRPr>
            </a:lvl3pPr>
            <a:lvl4pPr marL="3657646" indent="0">
              <a:buNone/>
              <a:defRPr sz="4267">
                <a:solidFill>
                  <a:schemeClr val="tx1">
                    <a:tint val="75000"/>
                  </a:schemeClr>
                </a:solidFill>
              </a:defRPr>
            </a:lvl4pPr>
            <a:lvl5pPr marL="4876861" indent="0">
              <a:buNone/>
              <a:defRPr sz="4267">
                <a:solidFill>
                  <a:schemeClr val="tx1">
                    <a:tint val="75000"/>
                  </a:schemeClr>
                </a:solidFill>
              </a:defRPr>
            </a:lvl5pPr>
            <a:lvl6pPr marL="6096076" indent="0">
              <a:buNone/>
              <a:defRPr sz="4267">
                <a:solidFill>
                  <a:schemeClr val="tx1">
                    <a:tint val="75000"/>
                  </a:schemeClr>
                </a:solidFill>
              </a:defRPr>
            </a:lvl6pPr>
            <a:lvl7pPr marL="7315291" indent="0">
              <a:buNone/>
              <a:defRPr sz="4267">
                <a:solidFill>
                  <a:schemeClr val="tx1">
                    <a:tint val="75000"/>
                  </a:schemeClr>
                </a:solidFill>
              </a:defRPr>
            </a:lvl7pPr>
            <a:lvl8pPr marL="8534507" indent="0">
              <a:buNone/>
              <a:defRPr sz="4267">
                <a:solidFill>
                  <a:schemeClr val="tx1">
                    <a:tint val="75000"/>
                  </a:schemeClr>
                </a:solidFill>
              </a:defRPr>
            </a:lvl8pPr>
            <a:lvl9pPr marL="9753722" indent="0">
              <a:buNone/>
              <a:defRPr sz="42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E379B3-9C38-4CE7-9F49-A9B48AF12297}" type="datetimeFigureOut">
              <a:rPr lang="fr-FR" smtClean="0"/>
              <a:t>30/04/2021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2493311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885950" y="4868333"/>
            <a:ext cx="11658600" cy="116035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3887450" y="4868333"/>
            <a:ext cx="11658600" cy="116035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E379B3-9C38-4CE7-9F49-A9B48AF12297}" type="datetimeFigureOut">
              <a:rPr lang="fr-FR" smtClean="0"/>
              <a:t>30/04/2021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1509195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89523" y="973671"/>
            <a:ext cx="23660100" cy="35348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889526" y="4483101"/>
            <a:ext cx="11605020" cy="2197099"/>
          </a:xfrm>
        </p:spPr>
        <p:txBody>
          <a:bodyPr anchor="b"/>
          <a:lstStyle>
            <a:lvl1pPr marL="0" indent="0">
              <a:buNone/>
              <a:defRPr sz="6400" b="1"/>
            </a:lvl1pPr>
            <a:lvl2pPr marL="1219215" indent="0">
              <a:buNone/>
              <a:defRPr sz="5333" b="1"/>
            </a:lvl2pPr>
            <a:lvl3pPr marL="2438430" indent="0">
              <a:buNone/>
              <a:defRPr sz="4800" b="1"/>
            </a:lvl3pPr>
            <a:lvl4pPr marL="3657646" indent="0">
              <a:buNone/>
              <a:defRPr sz="4267" b="1"/>
            </a:lvl4pPr>
            <a:lvl5pPr marL="4876861" indent="0">
              <a:buNone/>
              <a:defRPr sz="4267" b="1"/>
            </a:lvl5pPr>
            <a:lvl6pPr marL="6096076" indent="0">
              <a:buNone/>
              <a:defRPr sz="4267" b="1"/>
            </a:lvl6pPr>
            <a:lvl7pPr marL="7315291" indent="0">
              <a:buNone/>
              <a:defRPr sz="4267" b="1"/>
            </a:lvl7pPr>
            <a:lvl8pPr marL="8534507" indent="0">
              <a:buNone/>
              <a:defRPr sz="4267" b="1"/>
            </a:lvl8pPr>
            <a:lvl9pPr marL="9753722" indent="0">
              <a:buNone/>
              <a:defRPr sz="4267" b="1"/>
            </a:lvl9pPr>
          </a:lstStyle>
          <a:p>
            <a:pPr lvl="0"/>
            <a:r>
              <a:rPr lang="en-US"/>
              <a:t>Click to edit Master text styles</a:t>
            </a:r>
          </a:p>
        </p:txBody>
      </p:sp>
      <p:sp>
        <p:nvSpPr>
          <p:cNvPr id="4" name="Content Placeholder 3"/>
          <p:cNvSpPr>
            <a:spLocks noGrp="1"/>
          </p:cNvSpPr>
          <p:nvPr>
            <p:ph sz="half" idx="2"/>
          </p:nvPr>
        </p:nvSpPr>
        <p:spPr>
          <a:xfrm>
            <a:off x="1889526" y="6680200"/>
            <a:ext cx="11605020" cy="98255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3887452" y="4483101"/>
            <a:ext cx="11662173" cy="2197099"/>
          </a:xfrm>
        </p:spPr>
        <p:txBody>
          <a:bodyPr anchor="b"/>
          <a:lstStyle>
            <a:lvl1pPr marL="0" indent="0">
              <a:buNone/>
              <a:defRPr sz="6400" b="1"/>
            </a:lvl1pPr>
            <a:lvl2pPr marL="1219215" indent="0">
              <a:buNone/>
              <a:defRPr sz="5333" b="1"/>
            </a:lvl2pPr>
            <a:lvl3pPr marL="2438430" indent="0">
              <a:buNone/>
              <a:defRPr sz="4800" b="1"/>
            </a:lvl3pPr>
            <a:lvl4pPr marL="3657646" indent="0">
              <a:buNone/>
              <a:defRPr sz="4267" b="1"/>
            </a:lvl4pPr>
            <a:lvl5pPr marL="4876861" indent="0">
              <a:buNone/>
              <a:defRPr sz="4267" b="1"/>
            </a:lvl5pPr>
            <a:lvl6pPr marL="6096076" indent="0">
              <a:buNone/>
              <a:defRPr sz="4267" b="1"/>
            </a:lvl6pPr>
            <a:lvl7pPr marL="7315291" indent="0">
              <a:buNone/>
              <a:defRPr sz="4267" b="1"/>
            </a:lvl7pPr>
            <a:lvl8pPr marL="8534507" indent="0">
              <a:buNone/>
              <a:defRPr sz="4267" b="1"/>
            </a:lvl8pPr>
            <a:lvl9pPr marL="9753722" indent="0">
              <a:buNone/>
              <a:defRPr sz="4267" b="1"/>
            </a:lvl9pPr>
          </a:lstStyle>
          <a:p>
            <a:pPr lvl="0"/>
            <a:r>
              <a:rPr lang="en-US"/>
              <a:t>Click to edit Master text styles</a:t>
            </a:r>
          </a:p>
        </p:txBody>
      </p:sp>
      <p:sp>
        <p:nvSpPr>
          <p:cNvPr id="6" name="Content Placeholder 5"/>
          <p:cNvSpPr>
            <a:spLocks noGrp="1"/>
          </p:cNvSpPr>
          <p:nvPr>
            <p:ph sz="quarter" idx="4"/>
          </p:nvPr>
        </p:nvSpPr>
        <p:spPr>
          <a:xfrm>
            <a:off x="13887452" y="6680200"/>
            <a:ext cx="11662173" cy="98255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E379B3-9C38-4CE7-9F49-A9B48AF12297}" type="datetimeFigureOut">
              <a:rPr lang="fr-FR" smtClean="0"/>
              <a:t>30/04/2021</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3480740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E379B3-9C38-4CE7-9F49-A9B48AF12297}" type="datetimeFigureOut">
              <a:rPr lang="fr-FR" smtClean="0"/>
              <a:t>30/04/2021</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4231530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E379B3-9C38-4CE7-9F49-A9B48AF12297}" type="datetimeFigureOut">
              <a:rPr lang="fr-FR" smtClean="0"/>
              <a:t>30/04/2021</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3975168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9523" y="1219200"/>
            <a:ext cx="8847534" cy="4267200"/>
          </a:xfrm>
        </p:spPr>
        <p:txBody>
          <a:bodyPr anchor="b"/>
          <a:lstStyle>
            <a:lvl1pPr>
              <a:defRPr sz="8533"/>
            </a:lvl1pPr>
          </a:lstStyle>
          <a:p>
            <a:r>
              <a:rPr lang="en-US"/>
              <a:t>Click to edit Master title style</a:t>
            </a:r>
            <a:endParaRPr lang="en-US" dirty="0"/>
          </a:p>
        </p:txBody>
      </p:sp>
      <p:sp>
        <p:nvSpPr>
          <p:cNvPr id="3" name="Content Placeholder 2"/>
          <p:cNvSpPr>
            <a:spLocks noGrp="1"/>
          </p:cNvSpPr>
          <p:nvPr>
            <p:ph idx="1"/>
          </p:nvPr>
        </p:nvSpPr>
        <p:spPr>
          <a:xfrm>
            <a:off x="11662173" y="2633138"/>
            <a:ext cx="13887450" cy="12996333"/>
          </a:xfrm>
        </p:spPr>
        <p:txBody>
          <a:bodyPr/>
          <a:lstStyle>
            <a:lvl1pPr>
              <a:defRPr sz="8533"/>
            </a:lvl1pPr>
            <a:lvl2pPr>
              <a:defRPr sz="7467"/>
            </a:lvl2pPr>
            <a:lvl3pPr>
              <a:defRPr sz="6400"/>
            </a:lvl3pPr>
            <a:lvl4pPr>
              <a:defRPr sz="5333"/>
            </a:lvl4pPr>
            <a:lvl5pPr>
              <a:defRPr sz="5333"/>
            </a:lvl5pPr>
            <a:lvl6pPr>
              <a:defRPr sz="5333"/>
            </a:lvl6pPr>
            <a:lvl7pPr>
              <a:defRPr sz="5333"/>
            </a:lvl7pPr>
            <a:lvl8pPr>
              <a:defRPr sz="5333"/>
            </a:lvl8pPr>
            <a:lvl9pPr>
              <a:defRPr sz="5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889523" y="5486400"/>
            <a:ext cx="8847534" cy="10164235"/>
          </a:xfrm>
        </p:spPr>
        <p:txBody>
          <a:bodyPr/>
          <a:lstStyle>
            <a:lvl1pPr marL="0" indent="0">
              <a:buNone/>
              <a:defRPr sz="4267"/>
            </a:lvl1pPr>
            <a:lvl2pPr marL="1219215" indent="0">
              <a:buNone/>
              <a:defRPr sz="3733"/>
            </a:lvl2pPr>
            <a:lvl3pPr marL="2438430" indent="0">
              <a:buNone/>
              <a:defRPr sz="3200"/>
            </a:lvl3pPr>
            <a:lvl4pPr marL="3657646" indent="0">
              <a:buNone/>
              <a:defRPr sz="2667"/>
            </a:lvl4pPr>
            <a:lvl5pPr marL="4876861" indent="0">
              <a:buNone/>
              <a:defRPr sz="2667"/>
            </a:lvl5pPr>
            <a:lvl6pPr marL="6096076" indent="0">
              <a:buNone/>
              <a:defRPr sz="2667"/>
            </a:lvl6pPr>
            <a:lvl7pPr marL="7315291" indent="0">
              <a:buNone/>
              <a:defRPr sz="2667"/>
            </a:lvl7pPr>
            <a:lvl8pPr marL="8534507" indent="0">
              <a:buNone/>
              <a:defRPr sz="2667"/>
            </a:lvl8pPr>
            <a:lvl9pPr marL="9753722" indent="0">
              <a:buNone/>
              <a:defRPr sz="2667"/>
            </a:lvl9pPr>
          </a:lstStyle>
          <a:p>
            <a:pPr lvl="0"/>
            <a:r>
              <a:rPr lang="en-US"/>
              <a:t>Click to edit Master text styles</a:t>
            </a:r>
          </a:p>
        </p:txBody>
      </p:sp>
      <p:sp>
        <p:nvSpPr>
          <p:cNvPr id="5" name="Date Placeholder 4"/>
          <p:cNvSpPr>
            <a:spLocks noGrp="1"/>
          </p:cNvSpPr>
          <p:nvPr>
            <p:ph type="dt" sz="half" idx="10"/>
          </p:nvPr>
        </p:nvSpPr>
        <p:spPr/>
        <p:txBody>
          <a:bodyPr/>
          <a:lstStyle/>
          <a:p>
            <a:fld id="{68E379B3-9C38-4CE7-9F49-A9B48AF12297}" type="datetimeFigureOut">
              <a:rPr lang="fr-FR" smtClean="0"/>
              <a:t>30/04/2021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2547769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9523" y="1219200"/>
            <a:ext cx="8847534" cy="4267200"/>
          </a:xfrm>
        </p:spPr>
        <p:txBody>
          <a:bodyPr anchor="b"/>
          <a:lstStyle>
            <a:lvl1pPr>
              <a:defRPr sz="8533"/>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62173" y="2633138"/>
            <a:ext cx="13887450" cy="12996333"/>
          </a:xfrm>
        </p:spPr>
        <p:txBody>
          <a:bodyPr anchor="t"/>
          <a:lstStyle>
            <a:lvl1pPr marL="0" indent="0">
              <a:buNone/>
              <a:defRPr sz="8533"/>
            </a:lvl1pPr>
            <a:lvl2pPr marL="1219215" indent="0">
              <a:buNone/>
              <a:defRPr sz="7467"/>
            </a:lvl2pPr>
            <a:lvl3pPr marL="2438430" indent="0">
              <a:buNone/>
              <a:defRPr sz="6400"/>
            </a:lvl3pPr>
            <a:lvl4pPr marL="3657646" indent="0">
              <a:buNone/>
              <a:defRPr sz="5333"/>
            </a:lvl4pPr>
            <a:lvl5pPr marL="4876861" indent="0">
              <a:buNone/>
              <a:defRPr sz="5333"/>
            </a:lvl5pPr>
            <a:lvl6pPr marL="6096076" indent="0">
              <a:buNone/>
              <a:defRPr sz="5333"/>
            </a:lvl6pPr>
            <a:lvl7pPr marL="7315291" indent="0">
              <a:buNone/>
              <a:defRPr sz="5333"/>
            </a:lvl7pPr>
            <a:lvl8pPr marL="8534507" indent="0">
              <a:buNone/>
              <a:defRPr sz="5333"/>
            </a:lvl8pPr>
            <a:lvl9pPr marL="9753722" indent="0">
              <a:buNone/>
              <a:defRPr sz="5333"/>
            </a:lvl9pPr>
          </a:lstStyle>
          <a:p>
            <a:r>
              <a:rPr lang="en-US"/>
              <a:t>Click icon to add picture</a:t>
            </a:r>
            <a:endParaRPr lang="en-US" dirty="0"/>
          </a:p>
        </p:txBody>
      </p:sp>
      <p:sp>
        <p:nvSpPr>
          <p:cNvPr id="4" name="Text Placeholder 3"/>
          <p:cNvSpPr>
            <a:spLocks noGrp="1"/>
          </p:cNvSpPr>
          <p:nvPr>
            <p:ph type="body" sz="half" idx="2"/>
          </p:nvPr>
        </p:nvSpPr>
        <p:spPr>
          <a:xfrm>
            <a:off x="1889523" y="5486400"/>
            <a:ext cx="8847534" cy="10164235"/>
          </a:xfrm>
        </p:spPr>
        <p:txBody>
          <a:bodyPr/>
          <a:lstStyle>
            <a:lvl1pPr marL="0" indent="0">
              <a:buNone/>
              <a:defRPr sz="4267"/>
            </a:lvl1pPr>
            <a:lvl2pPr marL="1219215" indent="0">
              <a:buNone/>
              <a:defRPr sz="3733"/>
            </a:lvl2pPr>
            <a:lvl3pPr marL="2438430" indent="0">
              <a:buNone/>
              <a:defRPr sz="3200"/>
            </a:lvl3pPr>
            <a:lvl4pPr marL="3657646" indent="0">
              <a:buNone/>
              <a:defRPr sz="2667"/>
            </a:lvl4pPr>
            <a:lvl5pPr marL="4876861" indent="0">
              <a:buNone/>
              <a:defRPr sz="2667"/>
            </a:lvl5pPr>
            <a:lvl6pPr marL="6096076" indent="0">
              <a:buNone/>
              <a:defRPr sz="2667"/>
            </a:lvl6pPr>
            <a:lvl7pPr marL="7315291" indent="0">
              <a:buNone/>
              <a:defRPr sz="2667"/>
            </a:lvl7pPr>
            <a:lvl8pPr marL="8534507" indent="0">
              <a:buNone/>
              <a:defRPr sz="2667"/>
            </a:lvl8pPr>
            <a:lvl9pPr marL="9753722" indent="0">
              <a:buNone/>
              <a:defRPr sz="2667"/>
            </a:lvl9pPr>
          </a:lstStyle>
          <a:p>
            <a:pPr lvl="0"/>
            <a:r>
              <a:rPr lang="en-US"/>
              <a:t>Click to edit Master text styles</a:t>
            </a:r>
          </a:p>
        </p:txBody>
      </p:sp>
      <p:sp>
        <p:nvSpPr>
          <p:cNvPr id="5" name="Date Placeholder 4"/>
          <p:cNvSpPr>
            <a:spLocks noGrp="1"/>
          </p:cNvSpPr>
          <p:nvPr>
            <p:ph type="dt" sz="half" idx="10"/>
          </p:nvPr>
        </p:nvSpPr>
        <p:spPr/>
        <p:txBody>
          <a:bodyPr/>
          <a:lstStyle/>
          <a:p>
            <a:fld id="{68E379B3-9C38-4CE7-9F49-A9B48AF12297}" type="datetimeFigureOut">
              <a:rPr lang="fr-FR" smtClean="0"/>
              <a:t>30/04/2021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4135091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E379B3-9C38-4CE7-9F49-A9B48AF12297}" type="datetimeFigureOut">
              <a:rPr lang="fr-FR" smtClean="0"/>
              <a:t>30/04/2021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2418543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9631027" y="973667"/>
            <a:ext cx="5915025" cy="154982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885952" y="973667"/>
            <a:ext cx="17402175" cy="1549823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E379B3-9C38-4CE7-9F49-A9B48AF12297}" type="datetimeFigureOut">
              <a:rPr lang="fr-FR" smtClean="0"/>
              <a:t>30/04/2021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CA95A9-BA41-4758-9921-882974F2E8B4}" type="slidenum">
              <a:rPr lang="fr-FR" smtClean="0"/>
              <a:t>‹#›</a:t>
            </a:fld>
            <a:endParaRPr lang="fr-FR"/>
          </a:p>
        </p:txBody>
      </p:sp>
    </p:spTree>
    <p:extLst>
      <p:ext uri="{BB962C8B-B14F-4D97-AF65-F5344CB8AC3E}">
        <p14:creationId xmlns:p14="http://schemas.microsoft.com/office/powerpoint/2010/main" val="173795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85950" y="973671"/>
            <a:ext cx="23660100" cy="35348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885950" y="4868333"/>
            <a:ext cx="23660100" cy="1160356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885950" y="16950271"/>
            <a:ext cx="6172200" cy="973667"/>
          </a:xfrm>
          <a:prstGeom prst="rect">
            <a:avLst/>
          </a:prstGeom>
        </p:spPr>
        <p:txBody>
          <a:bodyPr vert="horz" lIns="91440" tIns="45720" rIns="91440" bIns="45720" rtlCol="0" anchor="ctr"/>
          <a:lstStyle>
            <a:lvl1pPr algn="l">
              <a:defRPr sz="3200">
                <a:solidFill>
                  <a:schemeClr val="tx1">
                    <a:tint val="75000"/>
                  </a:schemeClr>
                </a:solidFill>
              </a:defRPr>
            </a:lvl1pPr>
          </a:lstStyle>
          <a:p>
            <a:fld id="{68E379B3-9C38-4CE7-9F49-A9B48AF12297}" type="datetimeFigureOut">
              <a:rPr lang="fr-FR" smtClean="0"/>
              <a:t>30/04/2021</a:t>
            </a:fld>
            <a:endParaRPr lang="fr-FR"/>
          </a:p>
        </p:txBody>
      </p:sp>
      <p:sp>
        <p:nvSpPr>
          <p:cNvPr id="5" name="Footer Placeholder 4"/>
          <p:cNvSpPr>
            <a:spLocks noGrp="1"/>
          </p:cNvSpPr>
          <p:nvPr>
            <p:ph type="ftr" sz="quarter" idx="3"/>
          </p:nvPr>
        </p:nvSpPr>
        <p:spPr>
          <a:xfrm>
            <a:off x="9086850" y="16950271"/>
            <a:ext cx="9258300" cy="973667"/>
          </a:xfrm>
          <a:prstGeom prst="rect">
            <a:avLst/>
          </a:prstGeom>
        </p:spPr>
        <p:txBody>
          <a:bodyPr vert="horz" lIns="91440" tIns="45720" rIns="91440" bIns="45720" rtlCol="0" anchor="ctr"/>
          <a:lstStyle>
            <a:lvl1pPr algn="ctr">
              <a:defRPr sz="3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9373850" y="16950271"/>
            <a:ext cx="6172200" cy="973667"/>
          </a:xfrm>
          <a:prstGeom prst="rect">
            <a:avLst/>
          </a:prstGeom>
        </p:spPr>
        <p:txBody>
          <a:bodyPr vert="horz" lIns="91440" tIns="45720" rIns="91440" bIns="45720" rtlCol="0" anchor="ctr"/>
          <a:lstStyle>
            <a:lvl1pPr algn="r">
              <a:defRPr sz="3200">
                <a:solidFill>
                  <a:schemeClr val="tx1">
                    <a:tint val="75000"/>
                  </a:schemeClr>
                </a:solidFill>
              </a:defRPr>
            </a:lvl1pPr>
          </a:lstStyle>
          <a:p>
            <a:fld id="{50CA95A9-BA41-4758-9921-882974F2E8B4}" type="slidenum">
              <a:rPr lang="fr-FR" smtClean="0"/>
              <a:t>‹#›</a:t>
            </a:fld>
            <a:endParaRPr lang="fr-FR"/>
          </a:p>
        </p:txBody>
      </p:sp>
    </p:spTree>
    <p:extLst>
      <p:ext uri="{BB962C8B-B14F-4D97-AF65-F5344CB8AC3E}">
        <p14:creationId xmlns:p14="http://schemas.microsoft.com/office/powerpoint/2010/main" val="69187014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2438430" rtl="0" eaLnBrk="1" latinLnBrk="0" hangingPunct="1">
        <a:lnSpc>
          <a:spcPct val="90000"/>
        </a:lnSpc>
        <a:spcBef>
          <a:spcPct val="0"/>
        </a:spcBef>
        <a:buNone/>
        <a:defRPr sz="11733" kern="1200">
          <a:solidFill>
            <a:schemeClr val="tx1"/>
          </a:solidFill>
          <a:latin typeface="+mj-lt"/>
          <a:ea typeface="+mj-ea"/>
          <a:cs typeface="+mj-cs"/>
        </a:defRPr>
      </a:lvl1pPr>
    </p:titleStyle>
    <p:bodyStyle>
      <a:lvl1pPr marL="609608" indent="-609608" algn="l" defTabSz="2438430" rtl="0" eaLnBrk="1" latinLnBrk="0" hangingPunct="1">
        <a:lnSpc>
          <a:spcPct val="90000"/>
        </a:lnSpc>
        <a:spcBef>
          <a:spcPts val="2667"/>
        </a:spcBef>
        <a:buFont typeface="Arial" panose="020B0604020202020204" pitchFamily="34" charset="0"/>
        <a:buChar char="•"/>
        <a:defRPr sz="7467" kern="1200">
          <a:solidFill>
            <a:schemeClr val="tx1"/>
          </a:solidFill>
          <a:latin typeface="+mn-lt"/>
          <a:ea typeface="+mn-ea"/>
          <a:cs typeface="+mn-cs"/>
        </a:defRPr>
      </a:lvl1pPr>
      <a:lvl2pPr marL="1828823" indent="-609608" algn="l" defTabSz="2438430" rtl="0" eaLnBrk="1" latinLnBrk="0" hangingPunct="1">
        <a:lnSpc>
          <a:spcPct val="90000"/>
        </a:lnSpc>
        <a:spcBef>
          <a:spcPts val="1333"/>
        </a:spcBef>
        <a:buFont typeface="Arial" panose="020B0604020202020204" pitchFamily="34" charset="0"/>
        <a:buChar char="•"/>
        <a:defRPr sz="6400" kern="1200">
          <a:solidFill>
            <a:schemeClr val="tx1"/>
          </a:solidFill>
          <a:latin typeface="+mn-lt"/>
          <a:ea typeface="+mn-ea"/>
          <a:cs typeface="+mn-cs"/>
        </a:defRPr>
      </a:lvl2pPr>
      <a:lvl3pPr marL="3048038" indent="-609608" algn="l" defTabSz="2438430" rtl="0" eaLnBrk="1" latinLnBrk="0" hangingPunct="1">
        <a:lnSpc>
          <a:spcPct val="90000"/>
        </a:lnSpc>
        <a:spcBef>
          <a:spcPts val="1333"/>
        </a:spcBef>
        <a:buFont typeface="Arial" panose="020B0604020202020204" pitchFamily="34" charset="0"/>
        <a:buChar char="•"/>
        <a:defRPr sz="5333" kern="1200">
          <a:solidFill>
            <a:schemeClr val="tx1"/>
          </a:solidFill>
          <a:latin typeface="+mn-lt"/>
          <a:ea typeface="+mn-ea"/>
          <a:cs typeface="+mn-cs"/>
        </a:defRPr>
      </a:lvl3pPr>
      <a:lvl4pPr marL="4267253"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4pPr>
      <a:lvl5pPr marL="548646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5pPr>
      <a:lvl6pPr marL="670568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6pPr>
      <a:lvl7pPr marL="7924899"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7pPr>
      <a:lvl8pPr marL="9144114"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8pPr>
      <a:lvl9pPr marL="10363330" indent="-609608" algn="l" defTabSz="2438430" rtl="0" eaLnBrk="1" latinLnBrk="0" hangingPunct="1">
        <a:lnSpc>
          <a:spcPct val="90000"/>
        </a:lnSpc>
        <a:spcBef>
          <a:spcPts val="1333"/>
        </a:spcBef>
        <a:buFont typeface="Arial" panose="020B0604020202020204" pitchFamily="34" charset="0"/>
        <a:buChar char="•"/>
        <a:defRPr sz="4800" kern="1200">
          <a:solidFill>
            <a:schemeClr val="tx1"/>
          </a:solidFill>
          <a:latin typeface="+mn-lt"/>
          <a:ea typeface="+mn-ea"/>
          <a:cs typeface="+mn-cs"/>
        </a:defRPr>
      </a:lvl9pPr>
    </p:bodyStyle>
    <p:otherStyle>
      <a:defPPr>
        <a:defRPr lang="en-US"/>
      </a:defPPr>
      <a:lvl1pPr marL="0" algn="l" defTabSz="2438430" rtl="0" eaLnBrk="1" latinLnBrk="0" hangingPunct="1">
        <a:defRPr sz="4800" kern="1200">
          <a:solidFill>
            <a:schemeClr val="tx1"/>
          </a:solidFill>
          <a:latin typeface="+mn-lt"/>
          <a:ea typeface="+mn-ea"/>
          <a:cs typeface="+mn-cs"/>
        </a:defRPr>
      </a:lvl1pPr>
      <a:lvl2pPr marL="1219215" algn="l" defTabSz="2438430" rtl="0" eaLnBrk="1" latinLnBrk="0" hangingPunct="1">
        <a:defRPr sz="4800" kern="1200">
          <a:solidFill>
            <a:schemeClr val="tx1"/>
          </a:solidFill>
          <a:latin typeface="+mn-lt"/>
          <a:ea typeface="+mn-ea"/>
          <a:cs typeface="+mn-cs"/>
        </a:defRPr>
      </a:lvl2pPr>
      <a:lvl3pPr marL="2438430" algn="l" defTabSz="2438430" rtl="0" eaLnBrk="1" latinLnBrk="0" hangingPunct="1">
        <a:defRPr sz="4800" kern="1200">
          <a:solidFill>
            <a:schemeClr val="tx1"/>
          </a:solidFill>
          <a:latin typeface="+mn-lt"/>
          <a:ea typeface="+mn-ea"/>
          <a:cs typeface="+mn-cs"/>
        </a:defRPr>
      </a:lvl3pPr>
      <a:lvl4pPr marL="3657646" algn="l" defTabSz="2438430" rtl="0" eaLnBrk="1" latinLnBrk="0" hangingPunct="1">
        <a:defRPr sz="4800" kern="1200">
          <a:solidFill>
            <a:schemeClr val="tx1"/>
          </a:solidFill>
          <a:latin typeface="+mn-lt"/>
          <a:ea typeface="+mn-ea"/>
          <a:cs typeface="+mn-cs"/>
        </a:defRPr>
      </a:lvl4pPr>
      <a:lvl5pPr marL="4876861" algn="l" defTabSz="2438430" rtl="0" eaLnBrk="1" latinLnBrk="0" hangingPunct="1">
        <a:defRPr sz="4800" kern="1200">
          <a:solidFill>
            <a:schemeClr val="tx1"/>
          </a:solidFill>
          <a:latin typeface="+mn-lt"/>
          <a:ea typeface="+mn-ea"/>
          <a:cs typeface="+mn-cs"/>
        </a:defRPr>
      </a:lvl5pPr>
      <a:lvl6pPr marL="6096076" algn="l" defTabSz="2438430" rtl="0" eaLnBrk="1" latinLnBrk="0" hangingPunct="1">
        <a:defRPr sz="4800" kern="1200">
          <a:solidFill>
            <a:schemeClr val="tx1"/>
          </a:solidFill>
          <a:latin typeface="+mn-lt"/>
          <a:ea typeface="+mn-ea"/>
          <a:cs typeface="+mn-cs"/>
        </a:defRPr>
      </a:lvl6pPr>
      <a:lvl7pPr marL="7315291" algn="l" defTabSz="2438430" rtl="0" eaLnBrk="1" latinLnBrk="0" hangingPunct="1">
        <a:defRPr sz="4800" kern="1200">
          <a:solidFill>
            <a:schemeClr val="tx1"/>
          </a:solidFill>
          <a:latin typeface="+mn-lt"/>
          <a:ea typeface="+mn-ea"/>
          <a:cs typeface="+mn-cs"/>
        </a:defRPr>
      </a:lvl7pPr>
      <a:lvl8pPr marL="8534507" algn="l" defTabSz="2438430" rtl="0" eaLnBrk="1" latinLnBrk="0" hangingPunct="1">
        <a:defRPr sz="4800" kern="1200">
          <a:solidFill>
            <a:schemeClr val="tx1"/>
          </a:solidFill>
          <a:latin typeface="+mn-lt"/>
          <a:ea typeface="+mn-ea"/>
          <a:cs typeface="+mn-cs"/>
        </a:defRPr>
      </a:lvl8pPr>
      <a:lvl9pPr marL="9753722" algn="l" defTabSz="2438430" rtl="0" eaLnBrk="1" latinLnBrk="0" hangingPunct="1">
        <a:defRPr sz="4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png"/><Relationship Id="rId12" Type="http://schemas.openxmlformats.org/officeDocument/2006/relationships/image" Target="../media/image8.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11" Type="http://schemas.openxmlformats.org/officeDocument/2006/relationships/image" Target="../media/image7.png"/><Relationship Id="rId5" Type="http://schemas.openxmlformats.org/officeDocument/2006/relationships/image" Target="../media/image1.png"/><Relationship Id="rId10" Type="http://schemas.openxmlformats.org/officeDocument/2006/relationships/image" Target="../media/image6.png"/><Relationship Id="rId4" Type="http://schemas.openxmlformats.org/officeDocument/2006/relationships/notesSlide" Target="../notesSlides/notesSlide1.xml"/><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1" name="Rectangle 180">
            <a:extLst>
              <a:ext uri="{FF2B5EF4-FFF2-40B4-BE49-F238E27FC236}">
                <a16:creationId xmlns:a16="http://schemas.microsoft.com/office/drawing/2014/main" id="{13124208-9A0F-4E4A-8CDE-F7C15F8E95E2}"/>
              </a:ext>
            </a:extLst>
          </p:cNvPr>
          <p:cNvSpPr/>
          <p:nvPr/>
        </p:nvSpPr>
        <p:spPr>
          <a:xfrm>
            <a:off x="14027433" y="3412093"/>
            <a:ext cx="13209365" cy="11510047"/>
          </a:xfrm>
          <a:custGeom>
            <a:avLst/>
            <a:gdLst>
              <a:gd name="connsiteX0" fmla="*/ 0 w 13209365"/>
              <a:gd name="connsiteY0" fmla="*/ 0 h 11510047"/>
              <a:gd name="connsiteX1" fmla="*/ 706414 w 13209365"/>
              <a:gd name="connsiteY1" fmla="*/ 0 h 11510047"/>
              <a:gd name="connsiteX2" fmla="*/ 884453 w 13209365"/>
              <a:gd name="connsiteY2" fmla="*/ 0 h 11510047"/>
              <a:gd name="connsiteX3" fmla="*/ 1326680 w 13209365"/>
              <a:gd name="connsiteY3" fmla="*/ 0 h 11510047"/>
              <a:gd name="connsiteX4" fmla="*/ 1504719 w 13209365"/>
              <a:gd name="connsiteY4" fmla="*/ 0 h 11510047"/>
              <a:gd name="connsiteX5" fmla="*/ 2211133 w 13209365"/>
              <a:gd name="connsiteY5" fmla="*/ 0 h 11510047"/>
              <a:gd name="connsiteX6" fmla="*/ 2521266 w 13209365"/>
              <a:gd name="connsiteY6" fmla="*/ 0 h 11510047"/>
              <a:gd name="connsiteX7" fmla="*/ 3359773 w 13209365"/>
              <a:gd name="connsiteY7" fmla="*/ 0 h 11510047"/>
              <a:gd name="connsiteX8" fmla="*/ 3934093 w 13209365"/>
              <a:gd name="connsiteY8" fmla="*/ 0 h 11510047"/>
              <a:gd name="connsiteX9" fmla="*/ 4244226 w 13209365"/>
              <a:gd name="connsiteY9" fmla="*/ 0 h 11510047"/>
              <a:gd name="connsiteX10" fmla="*/ 4686453 w 13209365"/>
              <a:gd name="connsiteY10" fmla="*/ 0 h 11510047"/>
              <a:gd name="connsiteX11" fmla="*/ 5128680 w 13209365"/>
              <a:gd name="connsiteY11" fmla="*/ 0 h 11510047"/>
              <a:gd name="connsiteX12" fmla="*/ 5438812 w 13209365"/>
              <a:gd name="connsiteY12" fmla="*/ 0 h 11510047"/>
              <a:gd name="connsiteX13" fmla="*/ 5748945 w 13209365"/>
              <a:gd name="connsiteY13" fmla="*/ 0 h 11510047"/>
              <a:gd name="connsiteX14" fmla="*/ 6059078 w 13209365"/>
              <a:gd name="connsiteY14" fmla="*/ 0 h 11510047"/>
              <a:gd name="connsiteX15" fmla="*/ 6633399 w 13209365"/>
              <a:gd name="connsiteY15" fmla="*/ 0 h 11510047"/>
              <a:gd name="connsiteX16" fmla="*/ 7207719 w 13209365"/>
              <a:gd name="connsiteY16" fmla="*/ 0 h 11510047"/>
              <a:gd name="connsiteX17" fmla="*/ 7914133 w 13209365"/>
              <a:gd name="connsiteY17" fmla="*/ 0 h 11510047"/>
              <a:gd name="connsiteX18" fmla="*/ 8092172 w 13209365"/>
              <a:gd name="connsiteY18" fmla="*/ 0 h 11510047"/>
              <a:gd name="connsiteX19" fmla="*/ 8534398 w 13209365"/>
              <a:gd name="connsiteY19" fmla="*/ 0 h 11510047"/>
              <a:gd name="connsiteX20" fmla="*/ 8712438 w 13209365"/>
              <a:gd name="connsiteY20" fmla="*/ 0 h 11510047"/>
              <a:gd name="connsiteX21" fmla="*/ 9286758 w 13209365"/>
              <a:gd name="connsiteY21" fmla="*/ 0 h 11510047"/>
              <a:gd name="connsiteX22" fmla="*/ 9464797 w 13209365"/>
              <a:gd name="connsiteY22" fmla="*/ 0 h 11510047"/>
              <a:gd name="connsiteX23" fmla="*/ 9642836 w 13209365"/>
              <a:gd name="connsiteY23" fmla="*/ 0 h 11510047"/>
              <a:gd name="connsiteX24" fmla="*/ 9952969 w 13209365"/>
              <a:gd name="connsiteY24" fmla="*/ 0 h 11510047"/>
              <a:gd name="connsiteX25" fmla="*/ 10659383 w 13209365"/>
              <a:gd name="connsiteY25" fmla="*/ 0 h 11510047"/>
              <a:gd name="connsiteX26" fmla="*/ 11101610 w 13209365"/>
              <a:gd name="connsiteY26" fmla="*/ 0 h 11510047"/>
              <a:gd name="connsiteX27" fmla="*/ 11940117 w 13209365"/>
              <a:gd name="connsiteY27" fmla="*/ 0 h 11510047"/>
              <a:gd name="connsiteX28" fmla="*/ 12250250 w 13209365"/>
              <a:gd name="connsiteY28" fmla="*/ 0 h 11510047"/>
              <a:gd name="connsiteX29" fmla="*/ 12428290 w 13209365"/>
              <a:gd name="connsiteY29" fmla="*/ 0 h 11510047"/>
              <a:gd name="connsiteX30" fmla="*/ 13209365 w 13209365"/>
              <a:gd name="connsiteY30" fmla="*/ 0 h 11510047"/>
              <a:gd name="connsiteX31" fmla="*/ 13209365 w 13209365"/>
              <a:gd name="connsiteY31" fmla="*/ 460402 h 11510047"/>
              <a:gd name="connsiteX32" fmla="*/ 13209365 w 13209365"/>
              <a:gd name="connsiteY32" fmla="*/ 690603 h 11510047"/>
              <a:gd name="connsiteX33" fmla="*/ 13209365 w 13209365"/>
              <a:gd name="connsiteY33" fmla="*/ 1496306 h 11510047"/>
              <a:gd name="connsiteX34" fmla="*/ 13209365 w 13209365"/>
              <a:gd name="connsiteY34" fmla="*/ 1956708 h 11510047"/>
              <a:gd name="connsiteX35" fmla="*/ 13209365 w 13209365"/>
              <a:gd name="connsiteY35" fmla="*/ 2417110 h 11510047"/>
              <a:gd name="connsiteX36" fmla="*/ 13209365 w 13209365"/>
              <a:gd name="connsiteY36" fmla="*/ 3107713 h 11510047"/>
              <a:gd name="connsiteX37" fmla="*/ 13209365 w 13209365"/>
              <a:gd name="connsiteY37" fmla="*/ 3453014 h 11510047"/>
              <a:gd name="connsiteX38" fmla="*/ 13209365 w 13209365"/>
              <a:gd name="connsiteY38" fmla="*/ 4143617 h 11510047"/>
              <a:gd name="connsiteX39" fmla="*/ 13209365 w 13209365"/>
              <a:gd name="connsiteY39" fmla="*/ 4604019 h 11510047"/>
              <a:gd name="connsiteX40" fmla="*/ 13209365 w 13209365"/>
              <a:gd name="connsiteY40" fmla="*/ 5294622 h 11510047"/>
              <a:gd name="connsiteX41" fmla="*/ 13209365 w 13209365"/>
              <a:gd name="connsiteY41" fmla="*/ 5639923 h 11510047"/>
              <a:gd name="connsiteX42" fmla="*/ 13209365 w 13209365"/>
              <a:gd name="connsiteY42" fmla="*/ 5985224 h 11510047"/>
              <a:gd name="connsiteX43" fmla="*/ 13209365 w 13209365"/>
              <a:gd name="connsiteY43" fmla="*/ 6215425 h 11510047"/>
              <a:gd name="connsiteX44" fmla="*/ 13209365 w 13209365"/>
              <a:gd name="connsiteY44" fmla="*/ 6445626 h 11510047"/>
              <a:gd name="connsiteX45" fmla="*/ 13209365 w 13209365"/>
              <a:gd name="connsiteY45" fmla="*/ 7251330 h 11510047"/>
              <a:gd name="connsiteX46" fmla="*/ 13209365 w 13209365"/>
              <a:gd name="connsiteY46" fmla="*/ 7481531 h 11510047"/>
              <a:gd name="connsiteX47" fmla="*/ 13209365 w 13209365"/>
              <a:gd name="connsiteY47" fmla="*/ 7826832 h 11510047"/>
              <a:gd name="connsiteX48" fmla="*/ 13209365 w 13209365"/>
              <a:gd name="connsiteY48" fmla="*/ 8402334 h 11510047"/>
              <a:gd name="connsiteX49" fmla="*/ 13209365 w 13209365"/>
              <a:gd name="connsiteY49" fmla="*/ 8977837 h 11510047"/>
              <a:gd name="connsiteX50" fmla="*/ 13209365 w 13209365"/>
              <a:gd name="connsiteY50" fmla="*/ 9323138 h 11510047"/>
              <a:gd name="connsiteX51" fmla="*/ 13209365 w 13209365"/>
              <a:gd name="connsiteY51" fmla="*/ 9783540 h 11510047"/>
              <a:gd name="connsiteX52" fmla="*/ 13209365 w 13209365"/>
              <a:gd name="connsiteY52" fmla="*/ 10359042 h 11510047"/>
              <a:gd name="connsiteX53" fmla="*/ 13209365 w 13209365"/>
              <a:gd name="connsiteY53" fmla="*/ 11510047 h 11510047"/>
              <a:gd name="connsiteX54" fmla="*/ 12899232 w 13209365"/>
              <a:gd name="connsiteY54" fmla="*/ 11510047 h 11510047"/>
              <a:gd name="connsiteX55" fmla="*/ 12324912 w 13209365"/>
              <a:gd name="connsiteY55" fmla="*/ 11510047 h 11510047"/>
              <a:gd name="connsiteX56" fmla="*/ 11618498 w 13209365"/>
              <a:gd name="connsiteY56" fmla="*/ 11510047 h 11510047"/>
              <a:gd name="connsiteX57" fmla="*/ 11044178 w 13209365"/>
              <a:gd name="connsiteY57" fmla="*/ 11510047 h 11510047"/>
              <a:gd name="connsiteX58" fmla="*/ 10205670 w 13209365"/>
              <a:gd name="connsiteY58" fmla="*/ 11510047 h 11510047"/>
              <a:gd name="connsiteX59" fmla="*/ 9367163 w 13209365"/>
              <a:gd name="connsiteY59" fmla="*/ 11510047 h 11510047"/>
              <a:gd name="connsiteX60" fmla="*/ 9057030 w 13209365"/>
              <a:gd name="connsiteY60" fmla="*/ 11510047 h 11510047"/>
              <a:gd name="connsiteX61" fmla="*/ 8614803 w 13209365"/>
              <a:gd name="connsiteY61" fmla="*/ 11510047 h 11510047"/>
              <a:gd name="connsiteX62" fmla="*/ 8436764 w 13209365"/>
              <a:gd name="connsiteY62" fmla="*/ 11510047 h 11510047"/>
              <a:gd name="connsiteX63" fmla="*/ 7862444 w 13209365"/>
              <a:gd name="connsiteY63" fmla="*/ 11510047 h 11510047"/>
              <a:gd name="connsiteX64" fmla="*/ 7023936 w 13209365"/>
              <a:gd name="connsiteY64" fmla="*/ 11510047 h 11510047"/>
              <a:gd name="connsiteX65" fmla="*/ 6713803 w 13209365"/>
              <a:gd name="connsiteY65" fmla="*/ 11510047 h 11510047"/>
              <a:gd name="connsiteX66" fmla="*/ 6139483 w 13209365"/>
              <a:gd name="connsiteY66" fmla="*/ 11510047 h 11510047"/>
              <a:gd name="connsiteX67" fmla="*/ 5961444 w 13209365"/>
              <a:gd name="connsiteY67" fmla="*/ 11510047 h 11510047"/>
              <a:gd name="connsiteX68" fmla="*/ 5122936 w 13209365"/>
              <a:gd name="connsiteY68" fmla="*/ 11510047 h 11510047"/>
              <a:gd name="connsiteX69" fmla="*/ 4812803 w 13209365"/>
              <a:gd name="connsiteY69" fmla="*/ 11510047 h 11510047"/>
              <a:gd name="connsiteX70" fmla="*/ 4634764 w 13209365"/>
              <a:gd name="connsiteY70" fmla="*/ 11510047 h 11510047"/>
              <a:gd name="connsiteX71" fmla="*/ 3928350 w 13209365"/>
              <a:gd name="connsiteY71" fmla="*/ 11510047 h 11510047"/>
              <a:gd name="connsiteX72" fmla="*/ 3618217 w 13209365"/>
              <a:gd name="connsiteY72" fmla="*/ 11510047 h 11510047"/>
              <a:gd name="connsiteX73" fmla="*/ 3175991 w 13209365"/>
              <a:gd name="connsiteY73" fmla="*/ 11510047 h 11510047"/>
              <a:gd name="connsiteX74" fmla="*/ 2469577 w 13209365"/>
              <a:gd name="connsiteY74" fmla="*/ 11510047 h 11510047"/>
              <a:gd name="connsiteX75" fmla="*/ 2159444 w 13209365"/>
              <a:gd name="connsiteY75" fmla="*/ 11510047 h 11510047"/>
              <a:gd name="connsiteX76" fmla="*/ 1320937 w 13209365"/>
              <a:gd name="connsiteY76" fmla="*/ 11510047 h 11510047"/>
              <a:gd name="connsiteX77" fmla="*/ 0 w 13209365"/>
              <a:gd name="connsiteY77" fmla="*/ 11510047 h 11510047"/>
              <a:gd name="connsiteX78" fmla="*/ 0 w 13209365"/>
              <a:gd name="connsiteY78" fmla="*/ 10704344 h 11510047"/>
              <a:gd name="connsiteX79" fmla="*/ 0 w 13209365"/>
              <a:gd name="connsiteY79" fmla="*/ 10474143 h 11510047"/>
              <a:gd name="connsiteX80" fmla="*/ 0 w 13209365"/>
              <a:gd name="connsiteY80" fmla="*/ 9783540 h 11510047"/>
              <a:gd name="connsiteX81" fmla="*/ 0 w 13209365"/>
              <a:gd name="connsiteY81" fmla="*/ 9323138 h 11510047"/>
              <a:gd name="connsiteX82" fmla="*/ 0 w 13209365"/>
              <a:gd name="connsiteY82" fmla="*/ 8517435 h 11510047"/>
              <a:gd name="connsiteX83" fmla="*/ 0 w 13209365"/>
              <a:gd name="connsiteY83" fmla="*/ 7711731 h 11510047"/>
              <a:gd name="connsiteX84" fmla="*/ 0 w 13209365"/>
              <a:gd name="connsiteY84" fmla="*/ 6906028 h 11510047"/>
              <a:gd name="connsiteX85" fmla="*/ 0 w 13209365"/>
              <a:gd name="connsiteY85" fmla="*/ 6560727 h 11510047"/>
              <a:gd name="connsiteX86" fmla="*/ 0 w 13209365"/>
              <a:gd name="connsiteY86" fmla="*/ 6330526 h 11510047"/>
              <a:gd name="connsiteX87" fmla="*/ 0 w 13209365"/>
              <a:gd name="connsiteY87" fmla="*/ 5985224 h 11510047"/>
              <a:gd name="connsiteX88" fmla="*/ 0 w 13209365"/>
              <a:gd name="connsiteY88" fmla="*/ 5294622 h 11510047"/>
              <a:gd name="connsiteX89" fmla="*/ 0 w 13209365"/>
              <a:gd name="connsiteY89" fmla="*/ 4719119 h 11510047"/>
              <a:gd name="connsiteX90" fmla="*/ 0 w 13209365"/>
              <a:gd name="connsiteY90" fmla="*/ 4028516 h 11510047"/>
              <a:gd name="connsiteX91" fmla="*/ 0 w 13209365"/>
              <a:gd name="connsiteY91" fmla="*/ 3798316 h 11510047"/>
              <a:gd name="connsiteX92" fmla="*/ 0 w 13209365"/>
              <a:gd name="connsiteY92" fmla="*/ 3568115 h 11510047"/>
              <a:gd name="connsiteX93" fmla="*/ 0 w 13209365"/>
              <a:gd name="connsiteY93" fmla="*/ 2877512 h 11510047"/>
              <a:gd name="connsiteX94" fmla="*/ 0 w 13209365"/>
              <a:gd name="connsiteY94" fmla="*/ 2302009 h 11510047"/>
              <a:gd name="connsiteX95" fmla="*/ 0 w 13209365"/>
              <a:gd name="connsiteY95" fmla="*/ 1956708 h 11510047"/>
              <a:gd name="connsiteX96" fmla="*/ 0 w 13209365"/>
              <a:gd name="connsiteY96" fmla="*/ 1496306 h 11510047"/>
              <a:gd name="connsiteX97" fmla="*/ 0 w 13209365"/>
              <a:gd name="connsiteY97" fmla="*/ 805703 h 11510047"/>
              <a:gd name="connsiteX98" fmla="*/ 0 w 13209365"/>
              <a:gd name="connsiteY98" fmla="*/ 575502 h 11510047"/>
              <a:gd name="connsiteX99" fmla="*/ 0 w 13209365"/>
              <a:gd name="connsiteY99" fmla="*/ 0 h 11510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13209365" h="11510047" fill="none" extrusionOk="0">
                <a:moveTo>
                  <a:pt x="0" y="0"/>
                </a:moveTo>
                <a:cubicBezTo>
                  <a:pt x="208016" y="-46717"/>
                  <a:pt x="466126" y="24672"/>
                  <a:pt x="706414" y="0"/>
                </a:cubicBezTo>
                <a:cubicBezTo>
                  <a:pt x="946702" y="-24672"/>
                  <a:pt x="847525" y="8059"/>
                  <a:pt x="884453" y="0"/>
                </a:cubicBezTo>
                <a:cubicBezTo>
                  <a:pt x="921381" y="-8059"/>
                  <a:pt x="1132682" y="32497"/>
                  <a:pt x="1326680" y="0"/>
                </a:cubicBezTo>
                <a:cubicBezTo>
                  <a:pt x="1520678" y="-32497"/>
                  <a:pt x="1433020" y="15648"/>
                  <a:pt x="1504719" y="0"/>
                </a:cubicBezTo>
                <a:cubicBezTo>
                  <a:pt x="1576418" y="-15648"/>
                  <a:pt x="2069185" y="38229"/>
                  <a:pt x="2211133" y="0"/>
                </a:cubicBezTo>
                <a:cubicBezTo>
                  <a:pt x="2353081" y="-38229"/>
                  <a:pt x="2442975" y="19488"/>
                  <a:pt x="2521266" y="0"/>
                </a:cubicBezTo>
                <a:cubicBezTo>
                  <a:pt x="2599557" y="-19488"/>
                  <a:pt x="3163079" y="57703"/>
                  <a:pt x="3359773" y="0"/>
                </a:cubicBezTo>
                <a:cubicBezTo>
                  <a:pt x="3556467" y="-57703"/>
                  <a:pt x="3691732" y="19963"/>
                  <a:pt x="3934093" y="0"/>
                </a:cubicBezTo>
                <a:cubicBezTo>
                  <a:pt x="4176454" y="-19963"/>
                  <a:pt x="4095233" y="5215"/>
                  <a:pt x="4244226" y="0"/>
                </a:cubicBezTo>
                <a:cubicBezTo>
                  <a:pt x="4393219" y="-5215"/>
                  <a:pt x="4528601" y="39269"/>
                  <a:pt x="4686453" y="0"/>
                </a:cubicBezTo>
                <a:cubicBezTo>
                  <a:pt x="4844305" y="-39269"/>
                  <a:pt x="4964450" y="21738"/>
                  <a:pt x="5128680" y="0"/>
                </a:cubicBezTo>
                <a:cubicBezTo>
                  <a:pt x="5292910" y="-21738"/>
                  <a:pt x="5337429" y="19170"/>
                  <a:pt x="5438812" y="0"/>
                </a:cubicBezTo>
                <a:cubicBezTo>
                  <a:pt x="5540195" y="-19170"/>
                  <a:pt x="5679073" y="36665"/>
                  <a:pt x="5748945" y="0"/>
                </a:cubicBezTo>
                <a:cubicBezTo>
                  <a:pt x="5818817" y="-36665"/>
                  <a:pt x="5977156" y="4690"/>
                  <a:pt x="6059078" y="0"/>
                </a:cubicBezTo>
                <a:cubicBezTo>
                  <a:pt x="6141000" y="-4690"/>
                  <a:pt x="6376883" y="38099"/>
                  <a:pt x="6633399" y="0"/>
                </a:cubicBezTo>
                <a:cubicBezTo>
                  <a:pt x="6889915" y="-38099"/>
                  <a:pt x="7061932" y="68098"/>
                  <a:pt x="7207719" y="0"/>
                </a:cubicBezTo>
                <a:cubicBezTo>
                  <a:pt x="7353506" y="-68098"/>
                  <a:pt x="7666001" y="1330"/>
                  <a:pt x="7914133" y="0"/>
                </a:cubicBezTo>
                <a:cubicBezTo>
                  <a:pt x="8162265" y="-1330"/>
                  <a:pt x="8008593" y="14699"/>
                  <a:pt x="8092172" y="0"/>
                </a:cubicBezTo>
                <a:cubicBezTo>
                  <a:pt x="8175751" y="-14699"/>
                  <a:pt x="8313631" y="28100"/>
                  <a:pt x="8534398" y="0"/>
                </a:cubicBezTo>
                <a:cubicBezTo>
                  <a:pt x="8755165" y="-28100"/>
                  <a:pt x="8666703" y="5229"/>
                  <a:pt x="8712438" y="0"/>
                </a:cubicBezTo>
                <a:cubicBezTo>
                  <a:pt x="8758173" y="-5229"/>
                  <a:pt x="9053166" y="13895"/>
                  <a:pt x="9286758" y="0"/>
                </a:cubicBezTo>
                <a:cubicBezTo>
                  <a:pt x="9520350" y="-13895"/>
                  <a:pt x="9387945" y="11920"/>
                  <a:pt x="9464797" y="0"/>
                </a:cubicBezTo>
                <a:cubicBezTo>
                  <a:pt x="9541649" y="-11920"/>
                  <a:pt x="9593152" y="7776"/>
                  <a:pt x="9642836" y="0"/>
                </a:cubicBezTo>
                <a:cubicBezTo>
                  <a:pt x="9692520" y="-7776"/>
                  <a:pt x="9801990" y="27007"/>
                  <a:pt x="9952969" y="0"/>
                </a:cubicBezTo>
                <a:cubicBezTo>
                  <a:pt x="10103948" y="-27007"/>
                  <a:pt x="10475666" y="71432"/>
                  <a:pt x="10659383" y="0"/>
                </a:cubicBezTo>
                <a:cubicBezTo>
                  <a:pt x="10843100" y="-71432"/>
                  <a:pt x="10893616" y="21747"/>
                  <a:pt x="11101610" y="0"/>
                </a:cubicBezTo>
                <a:cubicBezTo>
                  <a:pt x="11309604" y="-21747"/>
                  <a:pt x="11525131" y="37897"/>
                  <a:pt x="11940117" y="0"/>
                </a:cubicBezTo>
                <a:cubicBezTo>
                  <a:pt x="12355103" y="-37897"/>
                  <a:pt x="12152302" y="22908"/>
                  <a:pt x="12250250" y="0"/>
                </a:cubicBezTo>
                <a:cubicBezTo>
                  <a:pt x="12348198" y="-22908"/>
                  <a:pt x="12364185" y="366"/>
                  <a:pt x="12428290" y="0"/>
                </a:cubicBezTo>
                <a:cubicBezTo>
                  <a:pt x="12492395" y="-366"/>
                  <a:pt x="12851935" y="62702"/>
                  <a:pt x="13209365" y="0"/>
                </a:cubicBezTo>
                <a:cubicBezTo>
                  <a:pt x="13229397" y="128211"/>
                  <a:pt x="13200352" y="304575"/>
                  <a:pt x="13209365" y="460402"/>
                </a:cubicBezTo>
                <a:cubicBezTo>
                  <a:pt x="13218378" y="616229"/>
                  <a:pt x="13208008" y="595577"/>
                  <a:pt x="13209365" y="690603"/>
                </a:cubicBezTo>
                <a:cubicBezTo>
                  <a:pt x="13210722" y="785629"/>
                  <a:pt x="13149329" y="1155973"/>
                  <a:pt x="13209365" y="1496306"/>
                </a:cubicBezTo>
                <a:cubicBezTo>
                  <a:pt x="13269401" y="1836639"/>
                  <a:pt x="13161691" y="1802784"/>
                  <a:pt x="13209365" y="1956708"/>
                </a:cubicBezTo>
                <a:cubicBezTo>
                  <a:pt x="13257039" y="2110632"/>
                  <a:pt x="13190952" y="2278857"/>
                  <a:pt x="13209365" y="2417110"/>
                </a:cubicBezTo>
                <a:cubicBezTo>
                  <a:pt x="13227778" y="2555363"/>
                  <a:pt x="13184528" y="2852153"/>
                  <a:pt x="13209365" y="3107713"/>
                </a:cubicBezTo>
                <a:cubicBezTo>
                  <a:pt x="13234202" y="3363273"/>
                  <a:pt x="13171030" y="3327974"/>
                  <a:pt x="13209365" y="3453014"/>
                </a:cubicBezTo>
                <a:cubicBezTo>
                  <a:pt x="13247700" y="3578054"/>
                  <a:pt x="13143346" y="3937975"/>
                  <a:pt x="13209365" y="4143617"/>
                </a:cubicBezTo>
                <a:cubicBezTo>
                  <a:pt x="13275384" y="4349259"/>
                  <a:pt x="13202361" y="4464036"/>
                  <a:pt x="13209365" y="4604019"/>
                </a:cubicBezTo>
                <a:cubicBezTo>
                  <a:pt x="13216369" y="4744002"/>
                  <a:pt x="13183063" y="5144443"/>
                  <a:pt x="13209365" y="5294622"/>
                </a:cubicBezTo>
                <a:cubicBezTo>
                  <a:pt x="13235667" y="5444801"/>
                  <a:pt x="13175864" y="5537421"/>
                  <a:pt x="13209365" y="5639923"/>
                </a:cubicBezTo>
                <a:cubicBezTo>
                  <a:pt x="13242866" y="5742425"/>
                  <a:pt x="13175402" y="5902306"/>
                  <a:pt x="13209365" y="5985224"/>
                </a:cubicBezTo>
                <a:cubicBezTo>
                  <a:pt x="13243328" y="6068142"/>
                  <a:pt x="13195490" y="6108795"/>
                  <a:pt x="13209365" y="6215425"/>
                </a:cubicBezTo>
                <a:cubicBezTo>
                  <a:pt x="13223240" y="6322055"/>
                  <a:pt x="13184499" y="6345755"/>
                  <a:pt x="13209365" y="6445626"/>
                </a:cubicBezTo>
                <a:cubicBezTo>
                  <a:pt x="13234231" y="6545497"/>
                  <a:pt x="13144693" y="6885648"/>
                  <a:pt x="13209365" y="7251330"/>
                </a:cubicBezTo>
                <a:cubicBezTo>
                  <a:pt x="13274037" y="7617012"/>
                  <a:pt x="13204555" y="7431287"/>
                  <a:pt x="13209365" y="7481531"/>
                </a:cubicBezTo>
                <a:cubicBezTo>
                  <a:pt x="13214175" y="7531775"/>
                  <a:pt x="13187716" y="7709232"/>
                  <a:pt x="13209365" y="7826832"/>
                </a:cubicBezTo>
                <a:cubicBezTo>
                  <a:pt x="13231014" y="7944432"/>
                  <a:pt x="13144010" y="8236518"/>
                  <a:pt x="13209365" y="8402334"/>
                </a:cubicBezTo>
                <a:cubicBezTo>
                  <a:pt x="13274720" y="8568150"/>
                  <a:pt x="13151830" y="8823316"/>
                  <a:pt x="13209365" y="8977837"/>
                </a:cubicBezTo>
                <a:cubicBezTo>
                  <a:pt x="13266900" y="9132358"/>
                  <a:pt x="13186946" y="9194970"/>
                  <a:pt x="13209365" y="9323138"/>
                </a:cubicBezTo>
                <a:cubicBezTo>
                  <a:pt x="13231784" y="9451306"/>
                  <a:pt x="13162134" y="9556971"/>
                  <a:pt x="13209365" y="9783540"/>
                </a:cubicBezTo>
                <a:cubicBezTo>
                  <a:pt x="13256596" y="10010109"/>
                  <a:pt x="13174894" y="10213155"/>
                  <a:pt x="13209365" y="10359042"/>
                </a:cubicBezTo>
                <a:cubicBezTo>
                  <a:pt x="13243836" y="10504929"/>
                  <a:pt x="13183285" y="11007104"/>
                  <a:pt x="13209365" y="11510047"/>
                </a:cubicBezTo>
                <a:cubicBezTo>
                  <a:pt x="13114585" y="11517438"/>
                  <a:pt x="12980409" y="11501459"/>
                  <a:pt x="12899232" y="11510047"/>
                </a:cubicBezTo>
                <a:cubicBezTo>
                  <a:pt x="12818055" y="11518635"/>
                  <a:pt x="12594922" y="11455550"/>
                  <a:pt x="12324912" y="11510047"/>
                </a:cubicBezTo>
                <a:cubicBezTo>
                  <a:pt x="12054902" y="11564544"/>
                  <a:pt x="11875371" y="11439971"/>
                  <a:pt x="11618498" y="11510047"/>
                </a:cubicBezTo>
                <a:cubicBezTo>
                  <a:pt x="11361625" y="11580123"/>
                  <a:pt x="11186408" y="11473356"/>
                  <a:pt x="11044178" y="11510047"/>
                </a:cubicBezTo>
                <a:cubicBezTo>
                  <a:pt x="10901948" y="11546738"/>
                  <a:pt x="10400648" y="11479273"/>
                  <a:pt x="10205670" y="11510047"/>
                </a:cubicBezTo>
                <a:cubicBezTo>
                  <a:pt x="10010692" y="11540821"/>
                  <a:pt x="9761363" y="11497758"/>
                  <a:pt x="9367163" y="11510047"/>
                </a:cubicBezTo>
                <a:cubicBezTo>
                  <a:pt x="8972963" y="11522336"/>
                  <a:pt x="9146704" y="11493454"/>
                  <a:pt x="9057030" y="11510047"/>
                </a:cubicBezTo>
                <a:cubicBezTo>
                  <a:pt x="8967356" y="11526640"/>
                  <a:pt x="8789746" y="11466238"/>
                  <a:pt x="8614803" y="11510047"/>
                </a:cubicBezTo>
                <a:cubicBezTo>
                  <a:pt x="8439860" y="11553856"/>
                  <a:pt x="8503470" y="11503226"/>
                  <a:pt x="8436764" y="11510047"/>
                </a:cubicBezTo>
                <a:cubicBezTo>
                  <a:pt x="8370058" y="11516868"/>
                  <a:pt x="8029982" y="11506321"/>
                  <a:pt x="7862444" y="11510047"/>
                </a:cubicBezTo>
                <a:cubicBezTo>
                  <a:pt x="7694906" y="11513773"/>
                  <a:pt x="7368675" y="11441904"/>
                  <a:pt x="7023936" y="11510047"/>
                </a:cubicBezTo>
                <a:cubicBezTo>
                  <a:pt x="6679197" y="11578190"/>
                  <a:pt x="6823275" y="11489707"/>
                  <a:pt x="6713803" y="11510047"/>
                </a:cubicBezTo>
                <a:cubicBezTo>
                  <a:pt x="6604331" y="11530387"/>
                  <a:pt x="6278252" y="11460322"/>
                  <a:pt x="6139483" y="11510047"/>
                </a:cubicBezTo>
                <a:cubicBezTo>
                  <a:pt x="6000714" y="11559772"/>
                  <a:pt x="6032166" y="11508046"/>
                  <a:pt x="5961444" y="11510047"/>
                </a:cubicBezTo>
                <a:cubicBezTo>
                  <a:pt x="5890722" y="11512048"/>
                  <a:pt x="5463797" y="11428421"/>
                  <a:pt x="5122936" y="11510047"/>
                </a:cubicBezTo>
                <a:cubicBezTo>
                  <a:pt x="4782075" y="11591673"/>
                  <a:pt x="4899902" y="11484474"/>
                  <a:pt x="4812803" y="11510047"/>
                </a:cubicBezTo>
                <a:cubicBezTo>
                  <a:pt x="4725704" y="11535620"/>
                  <a:pt x="4719969" y="11492570"/>
                  <a:pt x="4634764" y="11510047"/>
                </a:cubicBezTo>
                <a:cubicBezTo>
                  <a:pt x="4549559" y="11527524"/>
                  <a:pt x="4194219" y="11429119"/>
                  <a:pt x="3928350" y="11510047"/>
                </a:cubicBezTo>
                <a:cubicBezTo>
                  <a:pt x="3662481" y="11590975"/>
                  <a:pt x="3764951" y="11489246"/>
                  <a:pt x="3618217" y="11510047"/>
                </a:cubicBezTo>
                <a:cubicBezTo>
                  <a:pt x="3471483" y="11530848"/>
                  <a:pt x="3289913" y="11502113"/>
                  <a:pt x="3175991" y="11510047"/>
                </a:cubicBezTo>
                <a:cubicBezTo>
                  <a:pt x="3062069" y="11517981"/>
                  <a:pt x="2800174" y="11476575"/>
                  <a:pt x="2469577" y="11510047"/>
                </a:cubicBezTo>
                <a:cubicBezTo>
                  <a:pt x="2138980" y="11543519"/>
                  <a:pt x="2270228" y="11485257"/>
                  <a:pt x="2159444" y="11510047"/>
                </a:cubicBezTo>
                <a:cubicBezTo>
                  <a:pt x="2048660" y="11534837"/>
                  <a:pt x="1562114" y="11427570"/>
                  <a:pt x="1320937" y="11510047"/>
                </a:cubicBezTo>
                <a:cubicBezTo>
                  <a:pt x="1079760" y="11592524"/>
                  <a:pt x="310187" y="11485202"/>
                  <a:pt x="0" y="11510047"/>
                </a:cubicBezTo>
                <a:cubicBezTo>
                  <a:pt x="-7606" y="11116577"/>
                  <a:pt x="39888" y="10876992"/>
                  <a:pt x="0" y="10704344"/>
                </a:cubicBezTo>
                <a:cubicBezTo>
                  <a:pt x="-39888" y="10531696"/>
                  <a:pt x="9669" y="10585144"/>
                  <a:pt x="0" y="10474143"/>
                </a:cubicBezTo>
                <a:cubicBezTo>
                  <a:pt x="-9669" y="10363142"/>
                  <a:pt x="4812" y="9953165"/>
                  <a:pt x="0" y="9783540"/>
                </a:cubicBezTo>
                <a:cubicBezTo>
                  <a:pt x="-4812" y="9613915"/>
                  <a:pt x="22111" y="9490794"/>
                  <a:pt x="0" y="9323138"/>
                </a:cubicBezTo>
                <a:cubicBezTo>
                  <a:pt x="-22111" y="9155482"/>
                  <a:pt x="75156" y="8805347"/>
                  <a:pt x="0" y="8517435"/>
                </a:cubicBezTo>
                <a:cubicBezTo>
                  <a:pt x="-75156" y="8229523"/>
                  <a:pt x="74857" y="8088144"/>
                  <a:pt x="0" y="7711731"/>
                </a:cubicBezTo>
                <a:cubicBezTo>
                  <a:pt x="-74857" y="7335318"/>
                  <a:pt x="9819" y="7278363"/>
                  <a:pt x="0" y="6906028"/>
                </a:cubicBezTo>
                <a:cubicBezTo>
                  <a:pt x="-9819" y="6533693"/>
                  <a:pt x="11979" y="6632430"/>
                  <a:pt x="0" y="6560727"/>
                </a:cubicBezTo>
                <a:cubicBezTo>
                  <a:pt x="-11979" y="6489024"/>
                  <a:pt x="20310" y="6398457"/>
                  <a:pt x="0" y="6330526"/>
                </a:cubicBezTo>
                <a:cubicBezTo>
                  <a:pt x="-20310" y="6262595"/>
                  <a:pt x="9684" y="6106166"/>
                  <a:pt x="0" y="5985224"/>
                </a:cubicBezTo>
                <a:cubicBezTo>
                  <a:pt x="-9684" y="5864282"/>
                  <a:pt x="67976" y="5510144"/>
                  <a:pt x="0" y="5294622"/>
                </a:cubicBezTo>
                <a:cubicBezTo>
                  <a:pt x="-67976" y="5079100"/>
                  <a:pt x="27735" y="4964077"/>
                  <a:pt x="0" y="4719119"/>
                </a:cubicBezTo>
                <a:cubicBezTo>
                  <a:pt x="-27735" y="4474161"/>
                  <a:pt x="2413" y="4226171"/>
                  <a:pt x="0" y="4028516"/>
                </a:cubicBezTo>
                <a:cubicBezTo>
                  <a:pt x="-2413" y="3830861"/>
                  <a:pt x="15850" y="3863880"/>
                  <a:pt x="0" y="3798316"/>
                </a:cubicBezTo>
                <a:cubicBezTo>
                  <a:pt x="-15850" y="3732752"/>
                  <a:pt x="6828" y="3627817"/>
                  <a:pt x="0" y="3568115"/>
                </a:cubicBezTo>
                <a:cubicBezTo>
                  <a:pt x="-6828" y="3508413"/>
                  <a:pt x="49669" y="3032156"/>
                  <a:pt x="0" y="2877512"/>
                </a:cubicBezTo>
                <a:cubicBezTo>
                  <a:pt x="-49669" y="2722868"/>
                  <a:pt x="32462" y="2444396"/>
                  <a:pt x="0" y="2302009"/>
                </a:cubicBezTo>
                <a:cubicBezTo>
                  <a:pt x="-32462" y="2159622"/>
                  <a:pt x="359" y="2067905"/>
                  <a:pt x="0" y="1956708"/>
                </a:cubicBezTo>
                <a:cubicBezTo>
                  <a:pt x="-359" y="1845511"/>
                  <a:pt x="41453" y="1647655"/>
                  <a:pt x="0" y="1496306"/>
                </a:cubicBezTo>
                <a:cubicBezTo>
                  <a:pt x="-41453" y="1344957"/>
                  <a:pt x="52577" y="1006192"/>
                  <a:pt x="0" y="805703"/>
                </a:cubicBezTo>
                <a:cubicBezTo>
                  <a:pt x="-52577" y="605214"/>
                  <a:pt x="3565" y="621720"/>
                  <a:pt x="0" y="575502"/>
                </a:cubicBezTo>
                <a:cubicBezTo>
                  <a:pt x="-3565" y="529284"/>
                  <a:pt x="53195" y="184002"/>
                  <a:pt x="0" y="0"/>
                </a:cubicBezTo>
                <a:close/>
              </a:path>
              <a:path w="13209365" h="11510047" stroke="0" extrusionOk="0">
                <a:moveTo>
                  <a:pt x="0" y="0"/>
                </a:moveTo>
                <a:cubicBezTo>
                  <a:pt x="83001" y="-20009"/>
                  <a:pt x="94149" y="14270"/>
                  <a:pt x="178039" y="0"/>
                </a:cubicBezTo>
                <a:cubicBezTo>
                  <a:pt x="261929" y="-14270"/>
                  <a:pt x="445073" y="44805"/>
                  <a:pt x="620266" y="0"/>
                </a:cubicBezTo>
                <a:cubicBezTo>
                  <a:pt x="795459" y="-44805"/>
                  <a:pt x="989353" y="80795"/>
                  <a:pt x="1326680" y="0"/>
                </a:cubicBezTo>
                <a:cubicBezTo>
                  <a:pt x="1664007" y="-80795"/>
                  <a:pt x="1826389" y="3527"/>
                  <a:pt x="2033094" y="0"/>
                </a:cubicBezTo>
                <a:cubicBezTo>
                  <a:pt x="2239799" y="-3527"/>
                  <a:pt x="2570767" y="76962"/>
                  <a:pt x="2739507" y="0"/>
                </a:cubicBezTo>
                <a:cubicBezTo>
                  <a:pt x="2908247" y="-76962"/>
                  <a:pt x="3254955" y="12341"/>
                  <a:pt x="3445921" y="0"/>
                </a:cubicBezTo>
                <a:cubicBezTo>
                  <a:pt x="3636887" y="-12341"/>
                  <a:pt x="3756629" y="45472"/>
                  <a:pt x="3888148" y="0"/>
                </a:cubicBezTo>
                <a:cubicBezTo>
                  <a:pt x="4019667" y="-45472"/>
                  <a:pt x="4314020" y="45863"/>
                  <a:pt x="4726655" y="0"/>
                </a:cubicBezTo>
                <a:cubicBezTo>
                  <a:pt x="5139290" y="-45863"/>
                  <a:pt x="4954068" y="37202"/>
                  <a:pt x="5036788" y="0"/>
                </a:cubicBezTo>
                <a:cubicBezTo>
                  <a:pt x="5119508" y="-37202"/>
                  <a:pt x="5370449" y="36108"/>
                  <a:pt x="5611109" y="0"/>
                </a:cubicBezTo>
                <a:cubicBezTo>
                  <a:pt x="5851769" y="-36108"/>
                  <a:pt x="6060591" y="68622"/>
                  <a:pt x="6317522" y="0"/>
                </a:cubicBezTo>
                <a:cubicBezTo>
                  <a:pt x="6574453" y="-68622"/>
                  <a:pt x="6504447" y="43"/>
                  <a:pt x="6627655" y="0"/>
                </a:cubicBezTo>
                <a:cubicBezTo>
                  <a:pt x="6750863" y="-43"/>
                  <a:pt x="6996096" y="46656"/>
                  <a:pt x="7201976" y="0"/>
                </a:cubicBezTo>
                <a:cubicBezTo>
                  <a:pt x="7407856" y="-46656"/>
                  <a:pt x="7788653" y="33580"/>
                  <a:pt x="8040483" y="0"/>
                </a:cubicBezTo>
                <a:cubicBezTo>
                  <a:pt x="8292313" y="-33580"/>
                  <a:pt x="8160073" y="19239"/>
                  <a:pt x="8218522" y="0"/>
                </a:cubicBezTo>
                <a:cubicBezTo>
                  <a:pt x="8276971" y="-19239"/>
                  <a:pt x="8453295" y="4592"/>
                  <a:pt x="8528655" y="0"/>
                </a:cubicBezTo>
                <a:cubicBezTo>
                  <a:pt x="8604015" y="-4592"/>
                  <a:pt x="8617889" y="12171"/>
                  <a:pt x="8706694" y="0"/>
                </a:cubicBezTo>
                <a:cubicBezTo>
                  <a:pt x="8795499" y="-12171"/>
                  <a:pt x="9186567" y="81980"/>
                  <a:pt x="9545202" y="0"/>
                </a:cubicBezTo>
                <a:cubicBezTo>
                  <a:pt x="9903837" y="-81980"/>
                  <a:pt x="9940222" y="43255"/>
                  <a:pt x="10119522" y="0"/>
                </a:cubicBezTo>
                <a:cubicBezTo>
                  <a:pt x="10298822" y="-43255"/>
                  <a:pt x="10581692" y="13024"/>
                  <a:pt x="10958030" y="0"/>
                </a:cubicBezTo>
                <a:cubicBezTo>
                  <a:pt x="11334368" y="-13024"/>
                  <a:pt x="11220911" y="11575"/>
                  <a:pt x="11400256" y="0"/>
                </a:cubicBezTo>
                <a:cubicBezTo>
                  <a:pt x="11579601" y="-11575"/>
                  <a:pt x="11878159" y="4328"/>
                  <a:pt x="12106670" y="0"/>
                </a:cubicBezTo>
                <a:cubicBezTo>
                  <a:pt x="12335181" y="-4328"/>
                  <a:pt x="12216389" y="19371"/>
                  <a:pt x="12284709" y="0"/>
                </a:cubicBezTo>
                <a:cubicBezTo>
                  <a:pt x="12353029" y="-19371"/>
                  <a:pt x="12951064" y="62833"/>
                  <a:pt x="13209365" y="0"/>
                </a:cubicBezTo>
                <a:cubicBezTo>
                  <a:pt x="13265954" y="223659"/>
                  <a:pt x="13201006" y="370655"/>
                  <a:pt x="13209365" y="575502"/>
                </a:cubicBezTo>
                <a:cubicBezTo>
                  <a:pt x="13217724" y="780349"/>
                  <a:pt x="13177341" y="1217228"/>
                  <a:pt x="13209365" y="1381206"/>
                </a:cubicBezTo>
                <a:cubicBezTo>
                  <a:pt x="13241389" y="1545184"/>
                  <a:pt x="13180339" y="1615727"/>
                  <a:pt x="13209365" y="1726507"/>
                </a:cubicBezTo>
                <a:cubicBezTo>
                  <a:pt x="13238391" y="1837287"/>
                  <a:pt x="13188900" y="1938603"/>
                  <a:pt x="13209365" y="2071808"/>
                </a:cubicBezTo>
                <a:cubicBezTo>
                  <a:pt x="13229830" y="2205013"/>
                  <a:pt x="13207839" y="2344838"/>
                  <a:pt x="13209365" y="2417110"/>
                </a:cubicBezTo>
                <a:cubicBezTo>
                  <a:pt x="13210891" y="2489382"/>
                  <a:pt x="13191064" y="2809772"/>
                  <a:pt x="13209365" y="2992612"/>
                </a:cubicBezTo>
                <a:cubicBezTo>
                  <a:pt x="13227666" y="3175452"/>
                  <a:pt x="13189815" y="3116281"/>
                  <a:pt x="13209365" y="3222813"/>
                </a:cubicBezTo>
                <a:cubicBezTo>
                  <a:pt x="13228915" y="3329345"/>
                  <a:pt x="13174286" y="3627033"/>
                  <a:pt x="13209365" y="4028516"/>
                </a:cubicBezTo>
                <a:cubicBezTo>
                  <a:pt x="13244444" y="4429999"/>
                  <a:pt x="13202688" y="4327577"/>
                  <a:pt x="13209365" y="4488918"/>
                </a:cubicBezTo>
                <a:cubicBezTo>
                  <a:pt x="13216042" y="4650259"/>
                  <a:pt x="13114947" y="5057907"/>
                  <a:pt x="13209365" y="5294622"/>
                </a:cubicBezTo>
                <a:cubicBezTo>
                  <a:pt x="13303783" y="5531337"/>
                  <a:pt x="13188807" y="5631620"/>
                  <a:pt x="13209365" y="5870124"/>
                </a:cubicBezTo>
                <a:cubicBezTo>
                  <a:pt x="13229923" y="6108628"/>
                  <a:pt x="13206271" y="6137459"/>
                  <a:pt x="13209365" y="6215425"/>
                </a:cubicBezTo>
                <a:cubicBezTo>
                  <a:pt x="13212459" y="6293391"/>
                  <a:pt x="13171221" y="6456856"/>
                  <a:pt x="13209365" y="6675827"/>
                </a:cubicBezTo>
                <a:cubicBezTo>
                  <a:pt x="13247509" y="6894798"/>
                  <a:pt x="13156458" y="7053940"/>
                  <a:pt x="13209365" y="7251330"/>
                </a:cubicBezTo>
                <a:cubicBezTo>
                  <a:pt x="13262272" y="7448720"/>
                  <a:pt x="13156660" y="7612876"/>
                  <a:pt x="13209365" y="7826832"/>
                </a:cubicBezTo>
                <a:cubicBezTo>
                  <a:pt x="13262070" y="8040788"/>
                  <a:pt x="13191909" y="8274630"/>
                  <a:pt x="13209365" y="8402334"/>
                </a:cubicBezTo>
                <a:cubicBezTo>
                  <a:pt x="13226821" y="8530038"/>
                  <a:pt x="13171921" y="8778620"/>
                  <a:pt x="13209365" y="8977837"/>
                </a:cubicBezTo>
                <a:cubicBezTo>
                  <a:pt x="13246809" y="9177054"/>
                  <a:pt x="13158382" y="9218192"/>
                  <a:pt x="13209365" y="9438239"/>
                </a:cubicBezTo>
                <a:cubicBezTo>
                  <a:pt x="13260348" y="9658286"/>
                  <a:pt x="13160083" y="9853973"/>
                  <a:pt x="13209365" y="10013741"/>
                </a:cubicBezTo>
                <a:cubicBezTo>
                  <a:pt x="13258647" y="10173509"/>
                  <a:pt x="13162385" y="10530356"/>
                  <a:pt x="13209365" y="10704344"/>
                </a:cubicBezTo>
                <a:cubicBezTo>
                  <a:pt x="13256345" y="10878332"/>
                  <a:pt x="13146971" y="11320167"/>
                  <a:pt x="13209365" y="11510047"/>
                </a:cubicBezTo>
                <a:cubicBezTo>
                  <a:pt x="13029393" y="11540866"/>
                  <a:pt x="12704083" y="11436679"/>
                  <a:pt x="12502951" y="11510047"/>
                </a:cubicBezTo>
                <a:cubicBezTo>
                  <a:pt x="12301819" y="11583415"/>
                  <a:pt x="12412467" y="11492203"/>
                  <a:pt x="12324912" y="11510047"/>
                </a:cubicBezTo>
                <a:cubicBezTo>
                  <a:pt x="12237357" y="11527891"/>
                  <a:pt x="11976504" y="11487210"/>
                  <a:pt x="11750592" y="11510047"/>
                </a:cubicBezTo>
                <a:cubicBezTo>
                  <a:pt x="11524680" y="11532884"/>
                  <a:pt x="11446593" y="11445870"/>
                  <a:pt x="11176271" y="11510047"/>
                </a:cubicBezTo>
                <a:cubicBezTo>
                  <a:pt x="10905949" y="11574224"/>
                  <a:pt x="10599058" y="11457811"/>
                  <a:pt x="10337764" y="11510047"/>
                </a:cubicBezTo>
                <a:cubicBezTo>
                  <a:pt x="10076470" y="11562283"/>
                  <a:pt x="9804734" y="11491060"/>
                  <a:pt x="9499256" y="11510047"/>
                </a:cubicBezTo>
                <a:cubicBezTo>
                  <a:pt x="9193778" y="11529034"/>
                  <a:pt x="9151288" y="11475584"/>
                  <a:pt x="9057030" y="11510047"/>
                </a:cubicBezTo>
                <a:cubicBezTo>
                  <a:pt x="8962772" y="11544510"/>
                  <a:pt x="8963661" y="11491825"/>
                  <a:pt x="8878991" y="11510047"/>
                </a:cubicBezTo>
                <a:cubicBezTo>
                  <a:pt x="8794321" y="11528269"/>
                  <a:pt x="8629975" y="11494980"/>
                  <a:pt x="8436764" y="11510047"/>
                </a:cubicBezTo>
                <a:cubicBezTo>
                  <a:pt x="8243553" y="11525114"/>
                  <a:pt x="7887761" y="11472614"/>
                  <a:pt x="7730350" y="11510047"/>
                </a:cubicBezTo>
                <a:cubicBezTo>
                  <a:pt x="7572939" y="11547480"/>
                  <a:pt x="7630958" y="11496962"/>
                  <a:pt x="7552311" y="11510047"/>
                </a:cubicBezTo>
                <a:cubicBezTo>
                  <a:pt x="7473664" y="11523132"/>
                  <a:pt x="7432107" y="11496778"/>
                  <a:pt x="7374272" y="11510047"/>
                </a:cubicBezTo>
                <a:cubicBezTo>
                  <a:pt x="7316437" y="11523316"/>
                  <a:pt x="6922759" y="11457270"/>
                  <a:pt x="6799951" y="11510047"/>
                </a:cubicBezTo>
                <a:cubicBezTo>
                  <a:pt x="6677143" y="11562824"/>
                  <a:pt x="6487342" y="11487080"/>
                  <a:pt x="6357725" y="11510047"/>
                </a:cubicBezTo>
                <a:cubicBezTo>
                  <a:pt x="6228108" y="11533014"/>
                  <a:pt x="6066436" y="11493506"/>
                  <a:pt x="5783405" y="11510047"/>
                </a:cubicBezTo>
                <a:cubicBezTo>
                  <a:pt x="5500374" y="11526588"/>
                  <a:pt x="5322209" y="11496847"/>
                  <a:pt x="5076991" y="11510047"/>
                </a:cubicBezTo>
                <a:cubicBezTo>
                  <a:pt x="4831773" y="11523247"/>
                  <a:pt x="4518588" y="11467419"/>
                  <a:pt x="4370577" y="11510047"/>
                </a:cubicBezTo>
                <a:cubicBezTo>
                  <a:pt x="4222566" y="11552675"/>
                  <a:pt x="4031520" y="11509080"/>
                  <a:pt x="3796257" y="11510047"/>
                </a:cubicBezTo>
                <a:cubicBezTo>
                  <a:pt x="3560994" y="11511014"/>
                  <a:pt x="3504181" y="11502005"/>
                  <a:pt x="3354030" y="11510047"/>
                </a:cubicBezTo>
                <a:cubicBezTo>
                  <a:pt x="3203879" y="11518089"/>
                  <a:pt x="3021214" y="11471883"/>
                  <a:pt x="2779710" y="11510047"/>
                </a:cubicBezTo>
                <a:cubicBezTo>
                  <a:pt x="2538206" y="11548211"/>
                  <a:pt x="2591146" y="11494128"/>
                  <a:pt x="2469577" y="11510047"/>
                </a:cubicBezTo>
                <a:cubicBezTo>
                  <a:pt x="2348008" y="11525966"/>
                  <a:pt x="2235815" y="11481342"/>
                  <a:pt x="2027350" y="11510047"/>
                </a:cubicBezTo>
                <a:cubicBezTo>
                  <a:pt x="1818885" y="11538752"/>
                  <a:pt x="1781915" y="11509279"/>
                  <a:pt x="1585124" y="11510047"/>
                </a:cubicBezTo>
                <a:cubicBezTo>
                  <a:pt x="1388333" y="11510815"/>
                  <a:pt x="1444391" y="11494954"/>
                  <a:pt x="1407085" y="11510047"/>
                </a:cubicBezTo>
                <a:cubicBezTo>
                  <a:pt x="1369779" y="11525140"/>
                  <a:pt x="1043710" y="11445064"/>
                  <a:pt x="832764" y="11510047"/>
                </a:cubicBezTo>
                <a:cubicBezTo>
                  <a:pt x="621818" y="11575030"/>
                  <a:pt x="633292" y="11488523"/>
                  <a:pt x="522631" y="11510047"/>
                </a:cubicBezTo>
                <a:cubicBezTo>
                  <a:pt x="411970" y="11531571"/>
                  <a:pt x="218997" y="11475707"/>
                  <a:pt x="0" y="11510047"/>
                </a:cubicBezTo>
                <a:cubicBezTo>
                  <a:pt x="-83993" y="11145160"/>
                  <a:pt x="23353" y="10992907"/>
                  <a:pt x="0" y="10704344"/>
                </a:cubicBezTo>
                <a:cubicBezTo>
                  <a:pt x="-23353" y="10415781"/>
                  <a:pt x="11026" y="10467249"/>
                  <a:pt x="0" y="10359042"/>
                </a:cubicBezTo>
                <a:cubicBezTo>
                  <a:pt x="-11026" y="10250835"/>
                  <a:pt x="39354" y="10167971"/>
                  <a:pt x="0" y="10013741"/>
                </a:cubicBezTo>
                <a:cubicBezTo>
                  <a:pt x="-39354" y="9859511"/>
                  <a:pt x="42365" y="9718680"/>
                  <a:pt x="0" y="9438239"/>
                </a:cubicBezTo>
                <a:cubicBezTo>
                  <a:pt x="-42365" y="9157798"/>
                  <a:pt x="84924" y="8816755"/>
                  <a:pt x="0" y="8632535"/>
                </a:cubicBezTo>
                <a:cubicBezTo>
                  <a:pt x="-84924" y="8448315"/>
                  <a:pt x="27154" y="8213644"/>
                  <a:pt x="0" y="7941932"/>
                </a:cubicBezTo>
                <a:cubicBezTo>
                  <a:pt x="-27154" y="7670220"/>
                  <a:pt x="25980" y="7797554"/>
                  <a:pt x="0" y="7711731"/>
                </a:cubicBezTo>
                <a:cubicBezTo>
                  <a:pt x="-25980" y="7625908"/>
                  <a:pt x="29668" y="7504782"/>
                  <a:pt x="0" y="7366430"/>
                </a:cubicBezTo>
                <a:cubicBezTo>
                  <a:pt x="-29668" y="7228078"/>
                  <a:pt x="67578" y="6892461"/>
                  <a:pt x="0" y="6675827"/>
                </a:cubicBezTo>
                <a:cubicBezTo>
                  <a:pt x="-67578" y="6459193"/>
                  <a:pt x="23494" y="6471229"/>
                  <a:pt x="0" y="6330526"/>
                </a:cubicBezTo>
                <a:cubicBezTo>
                  <a:pt x="-23494" y="6189823"/>
                  <a:pt x="34860" y="5877584"/>
                  <a:pt x="0" y="5524823"/>
                </a:cubicBezTo>
                <a:cubicBezTo>
                  <a:pt x="-34860" y="5172062"/>
                  <a:pt x="2069" y="5393390"/>
                  <a:pt x="0" y="5294622"/>
                </a:cubicBezTo>
                <a:cubicBezTo>
                  <a:pt x="-2069" y="5195854"/>
                  <a:pt x="24339" y="5022011"/>
                  <a:pt x="0" y="4949320"/>
                </a:cubicBezTo>
                <a:cubicBezTo>
                  <a:pt x="-24339" y="4876629"/>
                  <a:pt x="92313" y="4326218"/>
                  <a:pt x="0" y="4143617"/>
                </a:cubicBezTo>
                <a:cubicBezTo>
                  <a:pt x="-92313" y="3961016"/>
                  <a:pt x="50715" y="3857257"/>
                  <a:pt x="0" y="3683215"/>
                </a:cubicBezTo>
                <a:cubicBezTo>
                  <a:pt x="-50715" y="3509173"/>
                  <a:pt x="24059" y="3327606"/>
                  <a:pt x="0" y="3222813"/>
                </a:cubicBezTo>
                <a:cubicBezTo>
                  <a:pt x="-24059" y="3118020"/>
                  <a:pt x="39255" y="3033136"/>
                  <a:pt x="0" y="2877512"/>
                </a:cubicBezTo>
                <a:cubicBezTo>
                  <a:pt x="-39255" y="2721888"/>
                  <a:pt x="37676" y="2679434"/>
                  <a:pt x="0" y="2532210"/>
                </a:cubicBezTo>
                <a:cubicBezTo>
                  <a:pt x="-37676" y="2384986"/>
                  <a:pt x="22405" y="2311186"/>
                  <a:pt x="0" y="2186909"/>
                </a:cubicBezTo>
                <a:cubicBezTo>
                  <a:pt x="-22405" y="2062632"/>
                  <a:pt x="17063" y="1598384"/>
                  <a:pt x="0" y="1381206"/>
                </a:cubicBezTo>
                <a:cubicBezTo>
                  <a:pt x="-17063" y="1164028"/>
                  <a:pt x="40948" y="983948"/>
                  <a:pt x="0" y="690603"/>
                </a:cubicBezTo>
                <a:cubicBezTo>
                  <a:pt x="-40948" y="397258"/>
                  <a:pt x="77236" y="199942"/>
                  <a:pt x="0" y="0"/>
                </a:cubicBezTo>
                <a:close/>
              </a:path>
            </a:pathLst>
          </a:custGeom>
          <a:solidFill>
            <a:schemeClr val="bg1"/>
          </a:solidFill>
          <a:ln>
            <a:solidFill>
              <a:schemeClr val="bg1"/>
            </a:solidFill>
            <a:extLst>
              <a:ext uri="{C807C97D-BFC1-408E-A445-0C87EB9F89A2}">
                <ask:lineSketchStyleProps xmlns:ask="http://schemas.microsoft.com/office/drawing/2018/sketchyshapes" sd="3540541332">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82" name="Picture 181" descr="A picture containing diagram&#10;&#10;Description automatically generated">
            <a:extLst>
              <a:ext uri="{FF2B5EF4-FFF2-40B4-BE49-F238E27FC236}">
                <a16:creationId xmlns:a16="http://schemas.microsoft.com/office/drawing/2014/main" id="{4844792B-CB4C-4FE4-BB45-A34695884E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158061" y="3317964"/>
            <a:ext cx="12967316" cy="11791160"/>
          </a:xfrm>
          <a:prstGeom prst="rect">
            <a:avLst/>
          </a:prstGeom>
        </p:spPr>
      </p:pic>
      <p:sp>
        <p:nvSpPr>
          <p:cNvPr id="20" name="TextBox 19">
            <a:extLst>
              <a:ext uri="{FF2B5EF4-FFF2-40B4-BE49-F238E27FC236}">
                <a16:creationId xmlns:a16="http://schemas.microsoft.com/office/drawing/2014/main" id="{06676775-FA05-421A-A80D-13CEA15F70C6}"/>
              </a:ext>
            </a:extLst>
          </p:cNvPr>
          <p:cNvSpPr txBox="1"/>
          <p:nvPr/>
        </p:nvSpPr>
        <p:spPr>
          <a:xfrm>
            <a:off x="14038572" y="3412094"/>
            <a:ext cx="5055950" cy="604167"/>
          </a:xfrm>
          <a:prstGeom prst="rect">
            <a:avLst/>
          </a:prstGeom>
          <a:solidFill>
            <a:srgbClr val="EDEDED"/>
          </a:solidFill>
        </p:spPr>
        <p:txBody>
          <a:bodyPr wrap="square" rtlCol="0">
            <a:spAutoFit/>
          </a:bodyPr>
          <a:lstStyle/>
          <a:p>
            <a:pPr algn="ctr"/>
            <a:r>
              <a:rPr lang="en-US" sz="3200" b="1" u="sng" dirty="0">
                <a:solidFill>
                  <a:schemeClr val="tx1">
                    <a:lumMod val="95000"/>
                    <a:lumOff val="5000"/>
                  </a:schemeClr>
                </a:solidFill>
              </a:rPr>
              <a:t>SWAT Model Methodology</a:t>
            </a:r>
          </a:p>
        </p:txBody>
      </p:sp>
      <p:grpSp>
        <p:nvGrpSpPr>
          <p:cNvPr id="28" name="Group 27">
            <a:extLst>
              <a:ext uri="{FF2B5EF4-FFF2-40B4-BE49-F238E27FC236}">
                <a16:creationId xmlns:a16="http://schemas.microsoft.com/office/drawing/2014/main" id="{F750EADE-20ED-417F-897B-BEFD0AD30C36}"/>
              </a:ext>
            </a:extLst>
          </p:cNvPr>
          <p:cNvGrpSpPr/>
          <p:nvPr/>
        </p:nvGrpSpPr>
        <p:grpSpPr>
          <a:xfrm>
            <a:off x="235245" y="3548281"/>
            <a:ext cx="5992895" cy="2333656"/>
            <a:chOff x="418566" y="2785139"/>
            <a:chExt cx="6444204" cy="2333656"/>
          </a:xfrm>
        </p:grpSpPr>
        <p:sp>
          <p:nvSpPr>
            <p:cNvPr id="21" name="TextBox 20">
              <a:extLst>
                <a:ext uri="{FF2B5EF4-FFF2-40B4-BE49-F238E27FC236}">
                  <a16:creationId xmlns:a16="http://schemas.microsoft.com/office/drawing/2014/main" id="{01C33312-AD90-4CC1-ADB0-A749012AE9A2}"/>
                </a:ext>
              </a:extLst>
            </p:cNvPr>
            <p:cNvSpPr txBox="1"/>
            <p:nvPr/>
          </p:nvSpPr>
          <p:spPr>
            <a:xfrm>
              <a:off x="418566" y="3426024"/>
              <a:ext cx="6444204" cy="1692771"/>
            </a:xfrm>
            <a:custGeom>
              <a:avLst/>
              <a:gdLst>
                <a:gd name="connsiteX0" fmla="*/ 0 w 6444204"/>
                <a:gd name="connsiteY0" fmla="*/ 0 h 1692771"/>
                <a:gd name="connsiteX1" fmla="*/ 515536 w 6444204"/>
                <a:gd name="connsiteY1" fmla="*/ 0 h 1692771"/>
                <a:gd name="connsiteX2" fmla="*/ 1288841 w 6444204"/>
                <a:gd name="connsiteY2" fmla="*/ 0 h 1692771"/>
                <a:gd name="connsiteX3" fmla="*/ 1868819 w 6444204"/>
                <a:gd name="connsiteY3" fmla="*/ 0 h 1692771"/>
                <a:gd name="connsiteX4" fmla="*/ 2642124 w 6444204"/>
                <a:gd name="connsiteY4" fmla="*/ 0 h 1692771"/>
                <a:gd name="connsiteX5" fmla="*/ 3415428 w 6444204"/>
                <a:gd name="connsiteY5" fmla="*/ 0 h 1692771"/>
                <a:gd name="connsiteX6" fmla="*/ 3995406 w 6444204"/>
                <a:gd name="connsiteY6" fmla="*/ 0 h 1692771"/>
                <a:gd name="connsiteX7" fmla="*/ 4768711 w 6444204"/>
                <a:gd name="connsiteY7" fmla="*/ 0 h 1692771"/>
                <a:gd name="connsiteX8" fmla="*/ 5219805 w 6444204"/>
                <a:gd name="connsiteY8" fmla="*/ 0 h 1692771"/>
                <a:gd name="connsiteX9" fmla="*/ 5799784 w 6444204"/>
                <a:gd name="connsiteY9" fmla="*/ 0 h 1692771"/>
                <a:gd name="connsiteX10" fmla="*/ 6444204 w 6444204"/>
                <a:gd name="connsiteY10" fmla="*/ 0 h 1692771"/>
                <a:gd name="connsiteX11" fmla="*/ 6444204 w 6444204"/>
                <a:gd name="connsiteY11" fmla="*/ 581185 h 1692771"/>
                <a:gd name="connsiteX12" fmla="*/ 6444204 w 6444204"/>
                <a:gd name="connsiteY12" fmla="*/ 1179297 h 1692771"/>
                <a:gd name="connsiteX13" fmla="*/ 6444204 w 6444204"/>
                <a:gd name="connsiteY13" fmla="*/ 1692771 h 1692771"/>
                <a:gd name="connsiteX14" fmla="*/ 5993110 w 6444204"/>
                <a:gd name="connsiteY14" fmla="*/ 1692771 h 1692771"/>
                <a:gd name="connsiteX15" fmla="*/ 5542015 w 6444204"/>
                <a:gd name="connsiteY15" fmla="*/ 1692771 h 1692771"/>
                <a:gd name="connsiteX16" fmla="*/ 5090921 w 6444204"/>
                <a:gd name="connsiteY16" fmla="*/ 1692771 h 1692771"/>
                <a:gd name="connsiteX17" fmla="*/ 4446501 w 6444204"/>
                <a:gd name="connsiteY17" fmla="*/ 1692771 h 1692771"/>
                <a:gd name="connsiteX18" fmla="*/ 3995406 w 6444204"/>
                <a:gd name="connsiteY18" fmla="*/ 1692771 h 1692771"/>
                <a:gd name="connsiteX19" fmla="*/ 3222102 w 6444204"/>
                <a:gd name="connsiteY19" fmla="*/ 1692771 h 1692771"/>
                <a:gd name="connsiteX20" fmla="*/ 2771008 w 6444204"/>
                <a:gd name="connsiteY20" fmla="*/ 1692771 h 1692771"/>
                <a:gd name="connsiteX21" fmla="*/ 2319913 w 6444204"/>
                <a:gd name="connsiteY21" fmla="*/ 1692771 h 1692771"/>
                <a:gd name="connsiteX22" fmla="*/ 1739935 w 6444204"/>
                <a:gd name="connsiteY22" fmla="*/ 1692771 h 1692771"/>
                <a:gd name="connsiteX23" fmla="*/ 966631 w 6444204"/>
                <a:gd name="connsiteY23" fmla="*/ 1692771 h 1692771"/>
                <a:gd name="connsiteX24" fmla="*/ 0 w 6444204"/>
                <a:gd name="connsiteY24" fmla="*/ 1692771 h 1692771"/>
                <a:gd name="connsiteX25" fmla="*/ 0 w 6444204"/>
                <a:gd name="connsiteY25" fmla="*/ 1094659 h 1692771"/>
                <a:gd name="connsiteX26" fmla="*/ 0 w 6444204"/>
                <a:gd name="connsiteY26" fmla="*/ 530402 h 1692771"/>
                <a:gd name="connsiteX27" fmla="*/ 0 w 6444204"/>
                <a:gd name="connsiteY27" fmla="*/ 0 h 169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444204" h="1692771" fill="none" extrusionOk="0">
                  <a:moveTo>
                    <a:pt x="0" y="0"/>
                  </a:moveTo>
                  <a:cubicBezTo>
                    <a:pt x="233106" y="-20633"/>
                    <a:pt x="267238" y="-22890"/>
                    <a:pt x="515536" y="0"/>
                  </a:cubicBezTo>
                  <a:cubicBezTo>
                    <a:pt x="763834" y="22890"/>
                    <a:pt x="1061358" y="11256"/>
                    <a:pt x="1288841" y="0"/>
                  </a:cubicBezTo>
                  <a:cubicBezTo>
                    <a:pt x="1516324" y="-11256"/>
                    <a:pt x="1630578" y="-11238"/>
                    <a:pt x="1868819" y="0"/>
                  </a:cubicBezTo>
                  <a:cubicBezTo>
                    <a:pt x="2107060" y="11238"/>
                    <a:pt x="2350760" y="-37462"/>
                    <a:pt x="2642124" y="0"/>
                  </a:cubicBezTo>
                  <a:cubicBezTo>
                    <a:pt x="2933489" y="37462"/>
                    <a:pt x="3150612" y="-4121"/>
                    <a:pt x="3415428" y="0"/>
                  </a:cubicBezTo>
                  <a:cubicBezTo>
                    <a:pt x="3680244" y="4121"/>
                    <a:pt x="3808365" y="2365"/>
                    <a:pt x="3995406" y="0"/>
                  </a:cubicBezTo>
                  <a:cubicBezTo>
                    <a:pt x="4182447" y="-2365"/>
                    <a:pt x="4472488" y="-11497"/>
                    <a:pt x="4768711" y="0"/>
                  </a:cubicBezTo>
                  <a:cubicBezTo>
                    <a:pt x="5064934" y="11497"/>
                    <a:pt x="5063143" y="-7649"/>
                    <a:pt x="5219805" y="0"/>
                  </a:cubicBezTo>
                  <a:cubicBezTo>
                    <a:pt x="5376467" y="7649"/>
                    <a:pt x="5681216" y="-18069"/>
                    <a:pt x="5799784" y="0"/>
                  </a:cubicBezTo>
                  <a:cubicBezTo>
                    <a:pt x="5918352" y="18069"/>
                    <a:pt x="6221797" y="-6003"/>
                    <a:pt x="6444204" y="0"/>
                  </a:cubicBezTo>
                  <a:cubicBezTo>
                    <a:pt x="6469641" y="122096"/>
                    <a:pt x="6426897" y="404671"/>
                    <a:pt x="6444204" y="581185"/>
                  </a:cubicBezTo>
                  <a:cubicBezTo>
                    <a:pt x="6461511" y="757699"/>
                    <a:pt x="6420170" y="929210"/>
                    <a:pt x="6444204" y="1179297"/>
                  </a:cubicBezTo>
                  <a:cubicBezTo>
                    <a:pt x="6468238" y="1429384"/>
                    <a:pt x="6423525" y="1586898"/>
                    <a:pt x="6444204" y="1692771"/>
                  </a:cubicBezTo>
                  <a:cubicBezTo>
                    <a:pt x="6264132" y="1700021"/>
                    <a:pt x="6104504" y="1678400"/>
                    <a:pt x="5993110" y="1692771"/>
                  </a:cubicBezTo>
                  <a:cubicBezTo>
                    <a:pt x="5881716" y="1707142"/>
                    <a:pt x="5643873" y="1674574"/>
                    <a:pt x="5542015" y="1692771"/>
                  </a:cubicBezTo>
                  <a:cubicBezTo>
                    <a:pt x="5440157" y="1710968"/>
                    <a:pt x="5287987" y="1675334"/>
                    <a:pt x="5090921" y="1692771"/>
                  </a:cubicBezTo>
                  <a:cubicBezTo>
                    <a:pt x="4893855" y="1710208"/>
                    <a:pt x="4583189" y="1715979"/>
                    <a:pt x="4446501" y="1692771"/>
                  </a:cubicBezTo>
                  <a:cubicBezTo>
                    <a:pt x="4309813" y="1669563"/>
                    <a:pt x="4167075" y="1700590"/>
                    <a:pt x="3995406" y="1692771"/>
                  </a:cubicBezTo>
                  <a:cubicBezTo>
                    <a:pt x="3823738" y="1684952"/>
                    <a:pt x="3442699" y="1682137"/>
                    <a:pt x="3222102" y="1692771"/>
                  </a:cubicBezTo>
                  <a:cubicBezTo>
                    <a:pt x="3001505" y="1703405"/>
                    <a:pt x="2933007" y="1688043"/>
                    <a:pt x="2771008" y="1692771"/>
                  </a:cubicBezTo>
                  <a:cubicBezTo>
                    <a:pt x="2609009" y="1697499"/>
                    <a:pt x="2522384" y="1700898"/>
                    <a:pt x="2319913" y="1692771"/>
                  </a:cubicBezTo>
                  <a:cubicBezTo>
                    <a:pt x="2117442" y="1684644"/>
                    <a:pt x="1984048" y="1678640"/>
                    <a:pt x="1739935" y="1692771"/>
                  </a:cubicBezTo>
                  <a:cubicBezTo>
                    <a:pt x="1495822" y="1706902"/>
                    <a:pt x="1294947" y="1662879"/>
                    <a:pt x="966631" y="1692771"/>
                  </a:cubicBezTo>
                  <a:cubicBezTo>
                    <a:pt x="638315" y="1722663"/>
                    <a:pt x="390356" y="1654823"/>
                    <a:pt x="0" y="1692771"/>
                  </a:cubicBezTo>
                  <a:cubicBezTo>
                    <a:pt x="4419" y="1486726"/>
                    <a:pt x="-7056" y="1377591"/>
                    <a:pt x="0" y="1094659"/>
                  </a:cubicBezTo>
                  <a:cubicBezTo>
                    <a:pt x="7056" y="811727"/>
                    <a:pt x="-14490" y="784280"/>
                    <a:pt x="0" y="530402"/>
                  </a:cubicBezTo>
                  <a:cubicBezTo>
                    <a:pt x="14490" y="276524"/>
                    <a:pt x="6046" y="264577"/>
                    <a:pt x="0" y="0"/>
                  </a:cubicBezTo>
                  <a:close/>
                </a:path>
                <a:path w="6444204" h="1692771" stroke="0" extrusionOk="0">
                  <a:moveTo>
                    <a:pt x="0" y="0"/>
                  </a:moveTo>
                  <a:cubicBezTo>
                    <a:pt x="119050" y="9102"/>
                    <a:pt x="292018" y="13922"/>
                    <a:pt x="451094" y="0"/>
                  </a:cubicBezTo>
                  <a:cubicBezTo>
                    <a:pt x="610170" y="-13922"/>
                    <a:pt x="743915" y="-18904"/>
                    <a:pt x="966631" y="0"/>
                  </a:cubicBezTo>
                  <a:cubicBezTo>
                    <a:pt x="1189347" y="18904"/>
                    <a:pt x="1309152" y="6634"/>
                    <a:pt x="1482167" y="0"/>
                  </a:cubicBezTo>
                  <a:cubicBezTo>
                    <a:pt x="1655182" y="-6634"/>
                    <a:pt x="2089338" y="-22907"/>
                    <a:pt x="2255471" y="0"/>
                  </a:cubicBezTo>
                  <a:cubicBezTo>
                    <a:pt x="2421604" y="22907"/>
                    <a:pt x="2822846" y="-9048"/>
                    <a:pt x="3028776" y="0"/>
                  </a:cubicBezTo>
                  <a:cubicBezTo>
                    <a:pt x="3234706" y="9048"/>
                    <a:pt x="3304404" y="-5952"/>
                    <a:pt x="3479870" y="0"/>
                  </a:cubicBezTo>
                  <a:cubicBezTo>
                    <a:pt x="3655336" y="5952"/>
                    <a:pt x="4008281" y="6934"/>
                    <a:pt x="4188733" y="0"/>
                  </a:cubicBezTo>
                  <a:cubicBezTo>
                    <a:pt x="4369185" y="-6934"/>
                    <a:pt x="4607141" y="9852"/>
                    <a:pt x="4833153" y="0"/>
                  </a:cubicBezTo>
                  <a:cubicBezTo>
                    <a:pt x="5059165" y="-9852"/>
                    <a:pt x="5203751" y="-12943"/>
                    <a:pt x="5413131" y="0"/>
                  </a:cubicBezTo>
                  <a:cubicBezTo>
                    <a:pt x="5622511" y="12943"/>
                    <a:pt x="6125894" y="12428"/>
                    <a:pt x="6444204" y="0"/>
                  </a:cubicBezTo>
                  <a:cubicBezTo>
                    <a:pt x="6424662" y="208731"/>
                    <a:pt x="6433846" y="427535"/>
                    <a:pt x="6444204" y="547329"/>
                  </a:cubicBezTo>
                  <a:cubicBezTo>
                    <a:pt x="6454562" y="667123"/>
                    <a:pt x="6448009" y="891172"/>
                    <a:pt x="6444204" y="1060803"/>
                  </a:cubicBezTo>
                  <a:cubicBezTo>
                    <a:pt x="6440399" y="1230434"/>
                    <a:pt x="6446695" y="1404731"/>
                    <a:pt x="6444204" y="1692771"/>
                  </a:cubicBezTo>
                  <a:cubicBezTo>
                    <a:pt x="6194458" y="1677468"/>
                    <a:pt x="6039342" y="1667143"/>
                    <a:pt x="5670900" y="1692771"/>
                  </a:cubicBezTo>
                  <a:cubicBezTo>
                    <a:pt x="5302458" y="1718399"/>
                    <a:pt x="5316920" y="1664270"/>
                    <a:pt x="5090921" y="1692771"/>
                  </a:cubicBezTo>
                  <a:cubicBezTo>
                    <a:pt x="4864922" y="1721272"/>
                    <a:pt x="4641716" y="1715454"/>
                    <a:pt x="4382059" y="1692771"/>
                  </a:cubicBezTo>
                  <a:cubicBezTo>
                    <a:pt x="4122402" y="1670088"/>
                    <a:pt x="4051009" y="1693433"/>
                    <a:pt x="3866522" y="1692771"/>
                  </a:cubicBezTo>
                  <a:cubicBezTo>
                    <a:pt x="3682035" y="1692109"/>
                    <a:pt x="3309175" y="1693452"/>
                    <a:pt x="3093218" y="1692771"/>
                  </a:cubicBezTo>
                  <a:cubicBezTo>
                    <a:pt x="2877261" y="1692090"/>
                    <a:pt x="2769640" y="1707230"/>
                    <a:pt x="2642124" y="1692771"/>
                  </a:cubicBezTo>
                  <a:cubicBezTo>
                    <a:pt x="2514608" y="1678312"/>
                    <a:pt x="2192337" y="1672049"/>
                    <a:pt x="1868819" y="1692771"/>
                  </a:cubicBezTo>
                  <a:cubicBezTo>
                    <a:pt x="1545302" y="1713493"/>
                    <a:pt x="1461025" y="1696708"/>
                    <a:pt x="1288841" y="1692771"/>
                  </a:cubicBezTo>
                  <a:cubicBezTo>
                    <a:pt x="1116657" y="1688834"/>
                    <a:pt x="993949" y="1664680"/>
                    <a:pt x="708862" y="1692771"/>
                  </a:cubicBezTo>
                  <a:cubicBezTo>
                    <a:pt x="423775" y="1720862"/>
                    <a:pt x="183465" y="1703498"/>
                    <a:pt x="0" y="1692771"/>
                  </a:cubicBezTo>
                  <a:cubicBezTo>
                    <a:pt x="24171" y="1451784"/>
                    <a:pt x="20632" y="1382086"/>
                    <a:pt x="0" y="1128514"/>
                  </a:cubicBezTo>
                  <a:cubicBezTo>
                    <a:pt x="-20632" y="874942"/>
                    <a:pt x="-10381" y="767018"/>
                    <a:pt x="0" y="547329"/>
                  </a:cubicBezTo>
                  <a:cubicBezTo>
                    <a:pt x="10381" y="327640"/>
                    <a:pt x="1338" y="264427"/>
                    <a:pt x="0" y="0"/>
                  </a:cubicBezTo>
                  <a:close/>
                </a:path>
              </a:pathLst>
            </a:custGeom>
            <a:solidFill>
              <a:schemeClr val="bg1"/>
            </a:solidFill>
            <a:ln>
              <a:noFill/>
              <a:extLst>
                <a:ext uri="{C807C97D-BFC1-408E-A445-0C87EB9F89A2}">
                  <ask:lineSketchStyleProps xmlns:ask="http://schemas.microsoft.com/office/drawing/2018/sketchyshapes" sd="1986451366">
                    <a:prstGeom prst="rect">
                      <a:avLst/>
                    </a:prstGeom>
                    <ask:type>
                      <ask:lineSketchFreehand/>
                    </ask:type>
                  </ask:lineSketchStyleProps>
                </a:ext>
              </a:extLst>
            </a:ln>
          </p:spPr>
          <p:txBody>
            <a:bodyPr wrap="square">
              <a:spAutoFit/>
            </a:bodyPr>
            <a:lstStyle/>
            <a:p>
              <a:pPr marL="0" marR="0" algn="just">
                <a:spcBef>
                  <a:spcPts val="0"/>
                </a:spcBef>
                <a:spcAft>
                  <a:spcPts val="0"/>
                </a:spcAft>
              </a:pPr>
              <a:r>
                <a:rPr lang="en-US" sz="2600" dirty="0"/>
                <a:t>The studied watershed is considered as risk area that is exposed to water stress, and the lack of groundwater due to impermeable geological formations.</a:t>
              </a:r>
            </a:p>
          </p:txBody>
        </p:sp>
        <p:sp>
          <p:nvSpPr>
            <p:cNvPr id="22" name="TextBox 21">
              <a:extLst>
                <a:ext uri="{FF2B5EF4-FFF2-40B4-BE49-F238E27FC236}">
                  <a16:creationId xmlns:a16="http://schemas.microsoft.com/office/drawing/2014/main" id="{45E5472E-6838-478E-9454-AF9793239C4D}"/>
                </a:ext>
              </a:extLst>
            </p:cNvPr>
            <p:cNvSpPr txBox="1"/>
            <p:nvPr/>
          </p:nvSpPr>
          <p:spPr>
            <a:xfrm>
              <a:off x="459136" y="2785139"/>
              <a:ext cx="2495056" cy="553998"/>
            </a:xfrm>
            <a:prstGeom prst="rect">
              <a:avLst/>
            </a:prstGeom>
            <a:noFill/>
          </p:spPr>
          <p:txBody>
            <a:bodyPr wrap="square">
              <a:spAutoFit/>
            </a:bodyPr>
            <a:lstStyle/>
            <a:p>
              <a:pPr algn="just"/>
              <a:r>
                <a:rPr lang="en-US" sz="3000" b="1" u="sng" dirty="0">
                  <a:solidFill>
                    <a:schemeClr val="tx1">
                      <a:lumMod val="95000"/>
                      <a:lumOff val="5000"/>
                    </a:schemeClr>
                  </a:solidFill>
                </a:rPr>
                <a:t>Problematic</a:t>
              </a:r>
            </a:p>
          </p:txBody>
        </p:sp>
      </p:grpSp>
      <p:grpSp>
        <p:nvGrpSpPr>
          <p:cNvPr id="29" name="Group 28">
            <a:extLst>
              <a:ext uri="{FF2B5EF4-FFF2-40B4-BE49-F238E27FC236}">
                <a16:creationId xmlns:a16="http://schemas.microsoft.com/office/drawing/2014/main" id="{6169AF3E-6855-4CBE-8BD0-917A3265402D}"/>
              </a:ext>
            </a:extLst>
          </p:cNvPr>
          <p:cNvGrpSpPr/>
          <p:nvPr/>
        </p:nvGrpSpPr>
        <p:grpSpPr>
          <a:xfrm>
            <a:off x="6525099" y="3325458"/>
            <a:ext cx="7099885" cy="3105296"/>
            <a:chOff x="256829" y="5401461"/>
            <a:chExt cx="6632011" cy="3105296"/>
          </a:xfrm>
        </p:grpSpPr>
        <p:sp>
          <p:nvSpPr>
            <p:cNvPr id="17" name="TextBox 16">
              <a:extLst>
                <a:ext uri="{FF2B5EF4-FFF2-40B4-BE49-F238E27FC236}">
                  <a16:creationId xmlns:a16="http://schemas.microsoft.com/office/drawing/2014/main" id="{54F73D49-6C8A-4FCC-BA00-07D0426A6499}"/>
                </a:ext>
              </a:extLst>
            </p:cNvPr>
            <p:cNvSpPr txBox="1"/>
            <p:nvPr/>
          </p:nvSpPr>
          <p:spPr>
            <a:xfrm>
              <a:off x="256829" y="5401461"/>
              <a:ext cx="2256893" cy="553998"/>
            </a:xfrm>
            <a:prstGeom prst="rect">
              <a:avLst/>
            </a:prstGeom>
            <a:noFill/>
          </p:spPr>
          <p:txBody>
            <a:bodyPr wrap="square" rtlCol="0">
              <a:spAutoFit/>
            </a:bodyPr>
            <a:lstStyle/>
            <a:p>
              <a:pPr algn="just"/>
              <a:r>
                <a:rPr lang="fr-FR" sz="3000" b="1" u="sng" dirty="0">
                  <a:solidFill>
                    <a:schemeClr val="tx1">
                      <a:lumMod val="95000"/>
                      <a:lumOff val="5000"/>
                    </a:schemeClr>
                  </a:solidFill>
                </a:rPr>
                <a:t>Objectives</a:t>
              </a:r>
            </a:p>
          </p:txBody>
        </p:sp>
        <p:sp>
          <p:nvSpPr>
            <p:cNvPr id="23" name="TextBox 22">
              <a:extLst>
                <a:ext uri="{FF2B5EF4-FFF2-40B4-BE49-F238E27FC236}">
                  <a16:creationId xmlns:a16="http://schemas.microsoft.com/office/drawing/2014/main" id="{9CDADCBF-C0DF-4C76-8C67-0019AD8984C2}"/>
                </a:ext>
              </a:extLst>
            </p:cNvPr>
            <p:cNvSpPr txBox="1"/>
            <p:nvPr/>
          </p:nvSpPr>
          <p:spPr>
            <a:xfrm>
              <a:off x="338769" y="6013767"/>
              <a:ext cx="6550071" cy="2492990"/>
            </a:xfrm>
            <a:custGeom>
              <a:avLst/>
              <a:gdLst>
                <a:gd name="connsiteX0" fmla="*/ 0 w 6550071"/>
                <a:gd name="connsiteY0" fmla="*/ 0 h 2492990"/>
                <a:gd name="connsiteX1" fmla="*/ 458505 w 6550071"/>
                <a:gd name="connsiteY1" fmla="*/ 0 h 2492990"/>
                <a:gd name="connsiteX2" fmla="*/ 1048011 w 6550071"/>
                <a:gd name="connsiteY2" fmla="*/ 0 h 2492990"/>
                <a:gd name="connsiteX3" fmla="*/ 1768519 w 6550071"/>
                <a:gd name="connsiteY3" fmla="*/ 0 h 2492990"/>
                <a:gd name="connsiteX4" fmla="*/ 2489027 w 6550071"/>
                <a:gd name="connsiteY4" fmla="*/ 0 h 2492990"/>
                <a:gd name="connsiteX5" fmla="*/ 3275036 w 6550071"/>
                <a:gd name="connsiteY5" fmla="*/ 0 h 2492990"/>
                <a:gd name="connsiteX6" fmla="*/ 3799041 w 6550071"/>
                <a:gd name="connsiteY6" fmla="*/ 0 h 2492990"/>
                <a:gd name="connsiteX7" fmla="*/ 4257546 w 6550071"/>
                <a:gd name="connsiteY7" fmla="*/ 0 h 2492990"/>
                <a:gd name="connsiteX8" fmla="*/ 4912553 w 6550071"/>
                <a:gd name="connsiteY8" fmla="*/ 0 h 2492990"/>
                <a:gd name="connsiteX9" fmla="*/ 5371058 w 6550071"/>
                <a:gd name="connsiteY9" fmla="*/ 0 h 2492990"/>
                <a:gd name="connsiteX10" fmla="*/ 6550071 w 6550071"/>
                <a:gd name="connsiteY10" fmla="*/ 0 h 2492990"/>
                <a:gd name="connsiteX11" fmla="*/ 6550071 w 6550071"/>
                <a:gd name="connsiteY11" fmla="*/ 598318 h 2492990"/>
                <a:gd name="connsiteX12" fmla="*/ 6550071 w 6550071"/>
                <a:gd name="connsiteY12" fmla="*/ 1271425 h 2492990"/>
                <a:gd name="connsiteX13" fmla="*/ 6550071 w 6550071"/>
                <a:gd name="connsiteY13" fmla="*/ 1844813 h 2492990"/>
                <a:gd name="connsiteX14" fmla="*/ 6550071 w 6550071"/>
                <a:gd name="connsiteY14" fmla="*/ 2492990 h 2492990"/>
                <a:gd name="connsiteX15" fmla="*/ 5895064 w 6550071"/>
                <a:gd name="connsiteY15" fmla="*/ 2492990 h 2492990"/>
                <a:gd name="connsiteX16" fmla="*/ 5436559 w 6550071"/>
                <a:gd name="connsiteY16" fmla="*/ 2492990 h 2492990"/>
                <a:gd name="connsiteX17" fmla="*/ 4650550 w 6550071"/>
                <a:gd name="connsiteY17" fmla="*/ 2492990 h 2492990"/>
                <a:gd name="connsiteX18" fmla="*/ 3930043 w 6550071"/>
                <a:gd name="connsiteY18" fmla="*/ 2492990 h 2492990"/>
                <a:gd name="connsiteX19" fmla="*/ 3144034 w 6550071"/>
                <a:gd name="connsiteY19" fmla="*/ 2492990 h 2492990"/>
                <a:gd name="connsiteX20" fmla="*/ 2685529 w 6550071"/>
                <a:gd name="connsiteY20" fmla="*/ 2492990 h 2492990"/>
                <a:gd name="connsiteX21" fmla="*/ 2030522 w 6550071"/>
                <a:gd name="connsiteY21" fmla="*/ 2492990 h 2492990"/>
                <a:gd name="connsiteX22" fmla="*/ 1572017 w 6550071"/>
                <a:gd name="connsiteY22" fmla="*/ 2492990 h 2492990"/>
                <a:gd name="connsiteX23" fmla="*/ 982511 w 6550071"/>
                <a:gd name="connsiteY23" fmla="*/ 2492990 h 2492990"/>
                <a:gd name="connsiteX24" fmla="*/ 0 w 6550071"/>
                <a:gd name="connsiteY24" fmla="*/ 2492990 h 2492990"/>
                <a:gd name="connsiteX25" fmla="*/ 0 w 6550071"/>
                <a:gd name="connsiteY25" fmla="*/ 1844813 h 2492990"/>
                <a:gd name="connsiteX26" fmla="*/ 0 w 6550071"/>
                <a:gd name="connsiteY26" fmla="*/ 1196635 h 2492990"/>
                <a:gd name="connsiteX27" fmla="*/ 0 w 6550071"/>
                <a:gd name="connsiteY27" fmla="*/ 598318 h 2492990"/>
                <a:gd name="connsiteX28" fmla="*/ 0 w 6550071"/>
                <a:gd name="connsiteY28" fmla="*/ 0 h 2492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550071" h="2492990" fill="none" extrusionOk="0">
                  <a:moveTo>
                    <a:pt x="0" y="0"/>
                  </a:moveTo>
                  <a:cubicBezTo>
                    <a:pt x="110965" y="3169"/>
                    <a:pt x="361539" y="-17389"/>
                    <a:pt x="458505" y="0"/>
                  </a:cubicBezTo>
                  <a:cubicBezTo>
                    <a:pt x="555472" y="17389"/>
                    <a:pt x="785779" y="18130"/>
                    <a:pt x="1048011" y="0"/>
                  </a:cubicBezTo>
                  <a:cubicBezTo>
                    <a:pt x="1310243" y="-18130"/>
                    <a:pt x="1501583" y="19118"/>
                    <a:pt x="1768519" y="0"/>
                  </a:cubicBezTo>
                  <a:cubicBezTo>
                    <a:pt x="2035455" y="-19118"/>
                    <a:pt x="2319188" y="1364"/>
                    <a:pt x="2489027" y="0"/>
                  </a:cubicBezTo>
                  <a:cubicBezTo>
                    <a:pt x="2658866" y="-1364"/>
                    <a:pt x="3062890" y="-1936"/>
                    <a:pt x="3275036" y="0"/>
                  </a:cubicBezTo>
                  <a:cubicBezTo>
                    <a:pt x="3487182" y="1936"/>
                    <a:pt x="3684117" y="13783"/>
                    <a:pt x="3799041" y="0"/>
                  </a:cubicBezTo>
                  <a:cubicBezTo>
                    <a:pt x="3913965" y="-13783"/>
                    <a:pt x="4083842" y="-16140"/>
                    <a:pt x="4257546" y="0"/>
                  </a:cubicBezTo>
                  <a:cubicBezTo>
                    <a:pt x="4431251" y="16140"/>
                    <a:pt x="4747365" y="1212"/>
                    <a:pt x="4912553" y="0"/>
                  </a:cubicBezTo>
                  <a:cubicBezTo>
                    <a:pt x="5077741" y="-1212"/>
                    <a:pt x="5187984" y="-14899"/>
                    <a:pt x="5371058" y="0"/>
                  </a:cubicBezTo>
                  <a:cubicBezTo>
                    <a:pt x="5554132" y="14899"/>
                    <a:pt x="6306368" y="36898"/>
                    <a:pt x="6550071" y="0"/>
                  </a:cubicBezTo>
                  <a:cubicBezTo>
                    <a:pt x="6573785" y="206958"/>
                    <a:pt x="6547662" y="325977"/>
                    <a:pt x="6550071" y="598318"/>
                  </a:cubicBezTo>
                  <a:cubicBezTo>
                    <a:pt x="6552480" y="870659"/>
                    <a:pt x="6581595" y="1015179"/>
                    <a:pt x="6550071" y="1271425"/>
                  </a:cubicBezTo>
                  <a:cubicBezTo>
                    <a:pt x="6518547" y="1527671"/>
                    <a:pt x="6522123" y="1641038"/>
                    <a:pt x="6550071" y="1844813"/>
                  </a:cubicBezTo>
                  <a:cubicBezTo>
                    <a:pt x="6578019" y="2048588"/>
                    <a:pt x="6552992" y="2313572"/>
                    <a:pt x="6550071" y="2492990"/>
                  </a:cubicBezTo>
                  <a:cubicBezTo>
                    <a:pt x="6289832" y="2462875"/>
                    <a:pt x="6215728" y="2471362"/>
                    <a:pt x="5895064" y="2492990"/>
                  </a:cubicBezTo>
                  <a:cubicBezTo>
                    <a:pt x="5574400" y="2514618"/>
                    <a:pt x="5642757" y="2474823"/>
                    <a:pt x="5436559" y="2492990"/>
                  </a:cubicBezTo>
                  <a:cubicBezTo>
                    <a:pt x="5230361" y="2511157"/>
                    <a:pt x="4998366" y="2528655"/>
                    <a:pt x="4650550" y="2492990"/>
                  </a:cubicBezTo>
                  <a:cubicBezTo>
                    <a:pt x="4302734" y="2457325"/>
                    <a:pt x="4261679" y="2528882"/>
                    <a:pt x="3930043" y="2492990"/>
                  </a:cubicBezTo>
                  <a:cubicBezTo>
                    <a:pt x="3598407" y="2457098"/>
                    <a:pt x="3487573" y="2506108"/>
                    <a:pt x="3144034" y="2492990"/>
                  </a:cubicBezTo>
                  <a:cubicBezTo>
                    <a:pt x="2800495" y="2479872"/>
                    <a:pt x="2861129" y="2504263"/>
                    <a:pt x="2685529" y="2492990"/>
                  </a:cubicBezTo>
                  <a:cubicBezTo>
                    <a:pt x="2509930" y="2481717"/>
                    <a:pt x="2232171" y="2481882"/>
                    <a:pt x="2030522" y="2492990"/>
                  </a:cubicBezTo>
                  <a:cubicBezTo>
                    <a:pt x="1828873" y="2504098"/>
                    <a:pt x="1769258" y="2484424"/>
                    <a:pt x="1572017" y="2492990"/>
                  </a:cubicBezTo>
                  <a:cubicBezTo>
                    <a:pt x="1374777" y="2501556"/>
                    <a:pt x="1231661" y="2507542"/>
                    <a:pt x="982511" y="2492990"/>
                  </a:cubicBezTo>
                  <a:cubicBezTo>
                    <a:pt x="733361" y="2478438"/>
                    <a:pt x="318254" y="2515917"/>
                    <a:pt x="0" y="2492990"/>
                  </a:cubicBezTo>
                  <a:cubicBezTo>
                    <a:pt x="-530" y="2282970"/>
                    <a:pt x="25576" y="2069960"/>
                    <a:pt x="0" y="1844813"/>
                  </a:cubicBezTo>
                  <a:cubicBezTo>
                    <a:pt x="-25576" y="1619666"/>
                    <a:pt x="-137" y="1359610"/>
                    <a:pt x="0" y="1196635"/>
                  </a:cubicBezTo>
                  <a:cubicBezTo>
                    <a:pt x="137" y="1033660"/>
                    <a:pt x="-12308" y="721298"/>
                    <a:pt x="0" y="598318"/>
                  </a:cubicBezTo>
                  <a:cubicBezTo>
                    <a:pt x="12308" y="475338"/>
                    <a:pt x="26477" y="258024"/>
                    <a:pt x="0" y="0"/>
                  </a:cubicBezTo>
                  <a:close/>
                </a:path>
                <a:path w="6550071" h="2492990" stroke="0" extrusionOk="0">
                  <a:moveTo>
                    <a:pt x="0" y="0"/>
                  </a:moveTo>
                  <a:cubicBezTo>
                    <a:pt x="290440" y="3244"/>
                    <a:pt x="301332" y="-27198"/>
                    <a:pt x="589506" y="0"/>
                  </a:cubicBezTo>
                  <a:cubicBezTo>
                    <a:pt x="877680" y="27198"/>
                    <a:pt x="955562" y="-12816"/>
                    <a:pt x="1179013" y="0"/>
                  </a:cubicBezTo>
                  <a:cubicBezTo>
                    <a:pt x="1402464" y="12816"/>
                    <a:pt x="1548329" y="-8575"/>
                    <a:pt x="1703018" y="0"/>
                  </a:cubicBezTo>
                  <a:cubicBezTo>
                    <a:pt x="1857708" y="8575"/>
                    <a:pt x="2056168" y="21183"/>
                    <a:pt x="2161523" y="0"/>
                  </a:cubicBezTo>
                  <a:cubicBezTo>
                    <a:pt x="2266879" y="-21183"/>
                    <a:pt x="2516762" y="-18806"/>
                    <a:pt x="2816531" y="0"/>
                  </a:cubicBezTo>
                  <a:cubicBezTo>
                    <a:pt x="3116300" y="18806"/>
                    <a:pt x="3225493" y="-15257"/>
                    <a:pt x="3602539" y="0"/>
                  </a:cubicBezTo>
                  <a:cubicBezTo>
                    <a:pt x="3979585" y="15257"/>
                    <a:pt x="4170916" y="-1984"/>
                    <a:pt x="4388548" y="0"/>
                  </a:cubicBezTo>
                  <a:cubicBezTo>
                    <a:pt x="4606180" y="1984"/>
                    <a:pt x="4879102" y="-5272"/>
                    <a:pt x="5043555" y="0"/>
                  </a:cubicBezTo>
                  <a:cubicBezTo>
                    <a:pt x="5208008" y="5272"/>
                    <a:pt x="5500031" y="-34471"/>
                    <a:pt x="5764062" y="0"/>
                  </a:cubicBezTo>
                  <a:cubicBezTo>
                    <a:pt x="6028093" y="34471"/>
                    <a:pt x="6231879" y="-36"/>
                    <a:pt x="6550071" y="0"/>
                  </a:cubicBezTo>
                  <a:cubicBezTo>
                    <a:pt x="6565163" y="218138"/>
                    <a:pt x="6566504" y="517577"/>
                    <a:pt x="6550071" y="673107"/>
                  </a:cubicBezTo>
                  <a:cubicBezTo>
                    <a:pt x="6533638" y="828637"/>
                    <a:pt x="6543267" y="996792"/>
                    <a:pt x="6550071" y="1246495"/>
                  </a:cubicBezTo>
                  <a:cubicBezTo>
                    <a:pt x="6556875" y="1496198"/>
                    <a:pt x="6542131" y="1699998"/>
                    <a:pt x="6550071" y="1844813"/>
                  </a:cubicBezTo>
                  <a:cubicBezTo>
                    <a:pt x="6558011" y="1989628"/>
                    <a:pt x="6547639" y="2277172"/>
                    <a:pt x="6550071" y="2492990"/>
                  </a:cubicBezTo>
                  <a:cubicBezTo>
                    <a:pt x="6334588" y="2484457"/>
                    <a:pt x="6113007" y="2495763"/>
                    <a:pt x="5960565" y="2492990"/>
                  </a:cubicBezTo>
                  <a:cubicBezTo>
                    <a:pt x="5808123" y="2490217"/>
                    <a:pt x="5579961" y="2474531"/>
                    <a:pt x="5436559" y="2492990"/>
                  </a:cubicBezTo>
                  <a:cubicBezTo>
                    <a:pt x="5293157" y="2511449"/>
                    <a:pt x="4937877" y="2525366"/>
                    <a:pt x="4781552" y="2492990"/>
                  </a:cubicBezTo>
                  <a:cubicBezTo>
                    <a:pt x="4625227" y="2460614"/>
                    <a:pt x="4516433" y="2483936"/>
                    <a:pt x="4257546" y="2492990"/>
                  </a:cubicBezTo>
                  <a:cubicBezTo>
                    <a:pt x="3998659" y="2502044"/>
                    <a:pt x="3866147" y="2521378"/>
                    <a:pt x="3602539" y="2492990"/>
                  </a:cubicBezTo>
                  <a:cubicBezTo>
                    <a:pt x="3338931" y="2464602"/>
                    <a:pt x="3188848" y="2502669"/>
                    <a:pt x="2947532" y="2492990"/>
                  </a:cubicBezTo>
                  <a:cubicBezTo>
                    <a:pt x="2706216" y="2483311"/>
                    <a:pt x="2589446" y="2512243"/>
                    <a:pt x="2292525" y="2492990"/>
                  </a:cubicBezTo>
                  <a:cubicBezTo>
                    <a:pt x="1995604" y="2473737"/>
                    <a:pt x="1826871" y="2493455"/>
                    <a:pt x="1703018" y="2492990"/>
                  </a:cubicBezTo>
                  <a:cubicBezTo>
                    <a:pt x="1579165" y="2492525"/>
                    <a:pt x="1345721" y="2501933"/>
                    <a:pt x="1244513" y="2492990"/>
                  </a:cubicBezTo>
                  <a:cubicBezTo>
                    <a:pt x="1143305" y="2484047"/>
                    <a:pt x="476659" y="2485961"/>
                    <a:pt x="0" y="2492990"/>
                  </a:cubicBezTo>
                  <a:cubicBezTo>
                    <a:pt x="-16470" y="2243524"/>
                    <a:pt x="19968" y="2080688"/>
                    <a:pt x="0" y="1944532"/>
                  </a:cubicBezTo>
                  <a:cubicBezTo>
                    <a:pt x="-19968" y="1808376"/>
                    <a:pt x="23662" y="1606306"/>
                    <a:pt x="0" y="1271425"/>
                  </a:cubicBezTo>
                  <a:cubicBezTo>
                    <a:pt x="-23662" y="936544"/>
                    <a:pt x="27852" y="839831"/>
                    <a:pt x="0" y="623248"/>
                  </a:cubicBezTo>
                  <a:cubicBezTo>
                    <a:pt x="-27852" y="406665"/>
                    <a:pt x="-18145" y="229765"/>
                    <a:pt x="0" y="0"/>
                  </a:cubicBezTo>
                  <a:close/>
                </a:path>
              </a:pathLst>
            </a:custGeom>
            <a:solidFill>
              <a:schemeClr val="bg1"/>
            </a:solidFill>
            <a:ln>
              <a:noFill/>
              <a:extLst>
                <a:ext uri="{C807C97D-BFC1-408E-A445-0C87EB9F89A2}">
                  <ask:lineSketchStyleProps xmlns:ask="http://schemas.microsoft.com/office/drawing/2018/sketchyshapes" sd="4278105017">
                    <a:prstGeom prst="rect">
                      <a:avLst/>
                    </a:prstGeom>
                    <ask:type>
                      <ask:lineSketchFreehand/>
                    </ask:type>
                  </ask:lineSketchStyleProps>
                </a:ext>
              </a:extLst>
            </a:ln>
          </p:spPr>
          <p:txBody>
            <a:bodyPr wrap="square">
              <a:spAutoFit/>
            </a:bodyPr>
            <a:lstStyle/>
            <a:p>
              <a:pPr algn="just"/>
              <a:r>
                <a:rPr lang="en-US" sz="2600" dirty="0">
                  <a:ea typeface="Calibri" panose="020F0502020204030204" pitchFamily="34" charset="0"/>
                  <a:cs typeface="Arial" panose="020B0604020202020204" pitchFamily="34" charset="0"/>
                </a:rPr>
                <a:t>- Study the catchment’s hydrological process.</a:t>
              </a:r>
            </a:p>
            <a:p>
              <a:pPr algn="just"/>
              <a:r>
                <a:rPr lang="en-US" sz="2600" dirty="0">
                  <a:ea typeface="Calibri" panose="020F0502020204030204" pitchFamily="34" charset="0"/>
                  <a:cs typeface="Arial" panose="020B0604020202020204" pitchFamily="34" charset="0"/>
                </a:rPr>
                <a:t>- Assess the uncertainty on the catchment.</a:t>
              </a:r>
            </a:p>
            <a:p>
              <a:pPr algn="just"/>
              <a:r>
                <a:rPr lang="en-US" sz="2600" b="0" i="0" dirty="0">
                  <a:effectLst/>
                </a:rPr>
                <a:t>- Analyze these uncertainties with modelling approach based on the combination of hydrological model and a set of high resolution CORDEX climate models</a:t>
              </a:r>
              <a:endParaRPr lang="en-US" sz="2600" dirty="0">
                <a:ea typeface="Calibri" panose="020F0502020204030204" pitchFamily="34" charset="0"/>
                <a:cs typeface="Arial" panose="020B0604020202020204" pitchFamily="34" charset="0"/>
              </a:endParaRPr>
            </a:p>
          </p:txBody>
        </p:sp>
      </p:grpSp>
      <p:sp>
        <p:nvSpPr>
          <p:cNvPr id="100" name="Rectangle 99">
            <a:extLst>
              <a:ext uri="{FF2B5EF4-FFF2-40B4-BE49-F238E27FC236}">
                <a16:creationId xmlns:a16="http://schemas.microsoft.com/office/drawing/2014/main" id="{D0221181-F234-4A6F-AFCB-256637B57B7B}"/>
              </a:ext>
            </a:extLst>
          </p:cNvPr>
          <p:cNvSpPr/>
          <p:nvPr/>
        </p:nvSpPr>
        <p:spPr>
          <a:xfrm>
            <a:off x="125674" y="146097"/>
            <a:ext cx="27111124" cy="3025119"/>
          </a:xfrm>
          <a:custGeom>
            <a:avLst/>
            <a:gdLst>
              <a:gd name="connsiteX0" fmla="*/ 0 w 27111124"/>
              <a:gd name="connsiteY0" fmla="*/ 0 h 3025119"/>
              <a:gd name="connsiteX1" fmla="*/ 1237380 w 27111124"/>
              <a:gd name="connsiteY1" fmla="*/ 0 h 3025119"/>
              <a:gd name="connsiteX2" fmla="*/ 2474759 w 27111124"/>
              <a:gd name="connsiteY2" fmla="*/ 0 h 3025119"/>
              <a:gd name="connsiteX3" fmla="*/ 2898805 w 27111124"/>
              <a:gd name="connsiteY3" fmla="*/ 0 h 3025119"/>
              <a:gd name="connsiteX4" fmla="*/ 3865073 w 27111124"/>
              <a:gd name="connsiteY4" fmla="*/ 0 h 3025119"/>
              <a:gd name="connsiteX5" fmla="*/ 4018008 w 27111124"/>
              <a:gd name="connsiteY5" fmla="*/ 0 h 3025119"/>
              <a:gd name="connsiteX6" fmla="*/ 4713165 w 27111124"/>
              <a:gd name="connsiteY6" fmla="*/ 0 h 3025119"/>
              <a:gd name="connsiteX7" fmla="*/ 5408322 w 27111124"/>
              <a:gd name="connsiteY7" fmla="*/ 0 h 3025119"/>
              <a:gd name="connsiteX8" fmla="*/ 5832367 w 27111124"/>
              <a:gd name="connsiteY8" fmla="*/ 0 h 3025119"/>
              <a:gd name="connsiteX9" fmla="*/ 6256413 w 27111124"/>
              <a:gd name="connsiteY9" fmla="*/ 0 h 3025119"/>
              <a:gd name="connsiteX10" fmla="*/ 6138237 w 27111124"/>
              <a:gd name="connsiteY10" fmla="*/ 0 h 3025119"/>
              <a:gd name="connsiteX11" fmla="*/ 6020060 w 27111124"/>
              <a:gd name="connsiteY11" fmla="*/ 0 h 3025119"/>
              <a:gd name="connsiteX12" fmla="*/ 5901883 w 27111124"/>
              <a:gd name="connsiteY12" fmla="*/ 0 h 3025119"/>
              <a:gd name="connsiteX13" fmla="*/ 5783706 w 27111124"/>
              <a:gd name="connsiteY13" fmla="*/ 0 h 3025119"/>
              <a:gd name="connsiteX14" fmla="*/ 5665530 w 27111124"/>
              <a:gd name="connsiteY14" fmla="*/ 0 h 3025119"/>
              <a:gd name="connsiteX15" fmla="*/ 6089576 w 27111124"/>
              <a:gd name="connsiteY15" fmla="*/ 0 h 3025119"/>
              <a:gd name="connsiteX16" fmla="*/ 5971399 w 27111124"/>
              <a:gd name="connsiteY16" fmla="*/ 0 h 3025119"/>
              <a:gd name="connsiteX17" fmla="*/ 7208778 w 27111124"/>
              <a:gd name="connsiteY17" fmla="*/ 0 h 3025119"/>
              <a:gd name="connsiteX18" fmla="*/ 7090602 w 27111124"/>
              <a:gd name="connsiteY18" fmla="*/ 0 h 3025119"/>
              <a:gd name="connsiteX19" fmla="*/ 7785759 w 27111124"/>
              <a:gd name="connsiteY19" fmla="*/ 0 h 3025119"/>
              <a:gd name="connsiteX20" fmla="*/ 9023138 w 27111124"/>
              <a:gd name="connsiteY20" fmla="*/ 0 h 3025119"/>
              <a:gd name="connsiteX21" fmla="*/ 10260518 w 27111124"/>
              <a:gd name="connsiteY21" fmla="*/ 0 h 3025119"/>
              <a:gd name="connsiteX22" fmla="*/ 11226786 w 27111124"/>
              <a:gd name="connsiteY22" fmla="*/ 0 h 3025119"/>
              <a:gd name="connsiteX23" fmla="*/ 11650832 w 27111124"/>
              <a:gd name="connsiteY23" fmla="*/ 0 h 3025119"/>
              <a:gd name="connsiteX24" fmla="*/ 11803766 w 27111124"/>
              <a:gd name="connsiteY24" fmla="*/ 0 h 3025119"/>
              <a:gd name="connsiteX25" fmla="*/ 12770035 w 27111124"/>
              <a:gd name="connsiteY25" fmla="*/ 0 h 3025119"/>
              <a:gd name="connsiteX26" fmla="*/ 13736303 w 27111124"/>
              <a:gd name="connsiteY26" fmla="*/ 0 h 3025119"/>
              <a:gd name="connsiteX27" fmla="*/ 14702571 w 27111124"/>
              <a:gd name="connsiteY27" fmla="*/ 0 h 3025119"/>
              <a:gd name="connsiteX28" fmla="*/ 14584394 w 27111124"/>
              <a:gd name="connsiteY28" fmla="*/ 0 h 3025119"/>
              <a:gd name="connsiteX29" fmla="*/ 14737329 w 27111124"/>
              <a:gd name="connsiteY29" fmla="*/ 0 h 3025119"/>
              <a:gd name="connsiteX30" fmla="*/ 15703597 w 27111124"/>
              <a:gd name="connsiteY30" fmla="*/ 0 h 3025119"/>
              <a:gd name="connsiteX31" fmla="*/ 16940977 w 27111124"/>
              <a:gd name="connsiteY31" fmla="*/ 0 h 3025119"/>
              <a:gd name="connsiteX32" fmla="*/ 18178356 w 27111124"/>
              <a:gd name="connsiteY32" fmla="*/ 0 h 3025119"/>
              <a:gd name="connsiteX33" fmla="*/ 18873513 w 27111124"/>
              <a:gd name="connsiteY33" fmla="*/ 0 h 3025119"/>
              <a:gd name="connsiteX34" fmla="*/ 19297559 w 27111124"/>
              <a:gd name="connsiteY34" fmla="*/ 0 h 3025119"/>
              <a:gd name="connsiteX35" fmla="*/ 19992716 w 27111124"/>
              <a:gd name="connsiteY35" fmla="*/ 0 h 3025119"/>
              <a:gd name="connsiteX36" fmla="*/ 20687873 w 27111124"/>
              <a:gd name="connsiteY36" fmla="*/ 0 h 3025119"/>
              <a:gd name="connsiteX37" fmla="*/ 20569696 w 27111124"/>
              <a:gd name="connsiteY37" fmla="*/ 0 h 3025119"/>
              <a:gd name="connsiteX38" fmla="*/ 21535965 w 27111124"/>
              <a:gd name="connsiteY38" fmla="*/ 0 h 3025119"/>
              <a:gd name="connsiteX39" fmla="*/ 22502233 w 27111124"/>
              <a:gd name="connsiteY39" fmla="*/ 0 h 3025119"/>
              <a:gd name="connsiteX40" fmla="*/ 22384056 w 27111124"/>
              <a:gd name="connsiteY40" fmla="*/ 0 h 3025119"/>
              <a:gd name="connsiteX41" fmla="*/ 22536991 w 27111124"/>
              <a:gd name="connsiteY41" fmla="*/ 0 h 3025119"/>
              <a:gd name="connsiteX42" fmla="*/ 22961037 w 27111124"/>
              <a:gd name="connsiteY42" fmla="*/ 0 h 3025119"/>
              <a:gd name="connsiteX43" fmla="*/ 23113971 w 27111124"/>
              <a:gd name="connsiteY43" fmla="*/ 0 h 3025119"/>
              <a:gd name="connsiteX44" fmla="*/ 23809128 w 27111124"/>
              <a:gd name="connsiteY44" fmla="*/ 0 h 3025119"/>
              <a:gd name="connsiteX45" fmla="*/ 23962063 w 27111124"/>
              <a:gd name="connsiteY45" fmla="*/ 0 h 3025119"/>
              <a:gd name="connsiteX46" fmla="*/ 25199442 w 27111124"/>
              <a:gd name="connsiteY46" fmla="*/ 0 h 3025119"/>
              <a:gd name="connsiteX47" fmla="*/ 26436822 w 27111124"/>
              <a:gd name="connsiteY47" fmla="*/ 0 h 3025119"/>
              <a:gd name="connsiteX48" fmla="*/ 26318645 w 27111124"/>
              <a:gd name="connsiteY48" fmla="*/ 0 h 3025119"/>
              <a:gd name="connsiteX49" fmla="*/ 26200468 w 27111124"/>
              <a:gd name="connsiteY49" fmla="*/ 0 h 3025119"/>
              <a:gd name="connsiteX50" fmla="*/ 26353403 w 27111124"/>
              <a:gd name="connsiteY50" fmla="*/ 0 h 3025119"/>
              <a:gd name="connsiteX51" fmla="*/ 27111124 w 27111124"/>
              <a:gd name="connsiteY51" fmla="*/ 0 h 3025119"/>
              <a:gd name="connsiteX52" fmla="*/ 27111124 w 27111124"/>
              <a:gd name="connsiteY52" fmla="*/ 544521 h 3025119"/>
              <a:gd name="connsiteX53" fmla="*/ 27111124 w 27111124"/>
              <a:gd name="connsiteY53" fmla="*/ 1149545 h 3025119"/>
              <a:gd name="connsiteX54" fmla="*/ 27111124 w 27111124"/>
              <a:gd name="connsiteY54" fmla="*/ 1694067 h 3025119"/>
              <a:gd name="connsiteX55" fmla="*/ 27111124 w 27111124"/>
              <a:gd name="connsiteY55" fmla="*/ 2238588 h 3025119"/>
              <a:gd name="connsiteX56" fmla="*/ 27111124 w 27111124"/>
              <a:gd name="connsiteY56" fmla="*/ 3025119 h 3025119"/>
              <a:gd name="connsiteX57" fmla="*/ 25873744 w 27111124"/>
              <a:gd name="connsiteY57" fmla="*/ 3025119 h 3025119"/>
              <a:gd name="connsiteX58" fmla="*/ 25178587 w 27111124"/>
              <a:gd name="connsiteY58" fmla="*/ 3025119 h 3025119"/>
              <a:gd name="connsiteX59" fmla="*/ 25025653 w 27111124"/>
              <a:gd name="connsiteY59" fmla="*/ 3025119 h 3025119"/>
              <a:gd name="connsiteX60" fmla="*/ 24601607 w 27111124"/>
              <a:gd name="connsiteY60" fmla="*/ 3025119 h 3025119"/>
              <a:gd name="connsiteX61" fmla="*/ 23906450 w 27111124"/>
              <a:gd name="connsiteY61" fmla="*/ 3025119 h 3025119"/>
              <a:gd name="connsiteX62" fmla="*/ 23753516 w 27111124"/>
              <a:gd name="connsiteY62" fmla="*/ 3025119 h 3025119"/>
              <a:gd name="connsiteX63" fmla="*/ 23329470 w 27111124"/>
              <a:gd name="connsiteY63" fmla="*/ 3025119 h 3025119"/>
              <a:gd name="connsiteX64" fmla="*/ 23447646 w 27111124"/>
              <a:gd name="connsiteY64" fmla="*/ 3025119 h 3025119"/>
              <a:gd name="connsiteX65" fmla="*/ 23565823 w 27111124"/>
              <a:gd name="connsiteY65" fmla="*/ 3025119 h 3025119"/>
              <a:gd name="connsiteX66" fmla="*/ 22870666 w 27111124"/>
              <a:gd name="connsiteY66" fmla="*/ 3025119 h 3025119"/>
              <a:gd name="connsiteX67" fmla="*/ 22717732 w 27111124"/>
              <a:gd name="connsiteY67" fmla="*/ 3025119 h 3025119"/>
              <a:gd name="connsiteX68" fmla="*/ 22564797 w 27111124"/>
              <a:gd name="connsiteY68" fmla="*/ 3025119 h 3025119"/>
              <a:gd name="connsiteX69" fmla="*/ 21869640 w 27111124"/>
              <a:gd name="connsiteY69" fmla="*/ 3025119 h 3025119"/>
              <a:gd name="connsiteX70" fmla="*/ 21445594 w 27111124"/>
              <a:gd name="connsiteY70" fmla="*/ 3025119 h 3025119"/>
              <a:gd name="connsiteX71" fmla="*/ 20479326 w 27111124"/>
              <a:gd name="connsiteY71" fmla="*/ 3025119 h 3025119"/>
              <a:gd name="connsiteX72" fmla="*/ 19784169 w 27111124"/>
              <a:gd name="connsiteY72" fmla="*/ 3025119 h 3025119"/>
              <a:gd name="connsiteX73" fmla="*/ 19360123 w 27111124"/>
              <a:gd name="connsiteY73" fmla="*/ 3025119 h 3025119"/>
              <a:gd name="connsiteX74" fmla="*/ 18664966 w 27111124"/>
              <a:gd name="connsiteY74" fmla="*/ 3025119 h 3025119"/>
              <a:gd name="connsiteX75" fmla="*/ 17698698 w 27111124"/>
              <a:gd name="connsiteY75" fmla="*/ 3025119 h 3025119"/>
              <a:gd name="connsiteX76" fmla="*/ 17274652 w 27111124"/>
              <a:gd name="connsiteY76" fmla="*/ 3025119 h 3025119"/>
              <a:gd name="connsiteX77" fmla="*/ 16579495 w 27111124"/>
              <a:gd name="connsiteY77" fmla="*/ 3025119 h 3025119"/>
              <a:gd name="connsiteX78" fmla="*/ 15613227 w 27111124"/>
              <a:gd name="connsiteY78" fmla="*/ 3025119 h 3025119"/>
              <a:gd name="connsiteX79" fmla="*/ 14918070 w 27111124"/>
              <a:gd name="connsiteY79" fmla="*/ 3025119 h 3025119"/>
              <a:gd name="connsiteX80" fmla="*/ 13951802 w 27111124"/>
              <a:gd name="connsiteY80" fmla="*/ 3025119 h 3025119"/>
              <a:gd name="connsiteX81" fmla="*/ 13256644 w 27111124"/>
              <a:gd name="connsiteY81" fmla="*/ 3025119 h 3025119"/>
              <a:gd name="connsiteX82" fmla="*/ 12832599 w 27111124"/>
              <a:gd name="connsiteY82" fmla="*/ 3025119 h 3025119"/>
              <a:gd name="connsiteX83" fmla="*/ 12950775 w 27111124"/>
              <a:gd name="connsiteY83" fmla="*/ 3025119 h 3025119"/>
              <a:gd name="connsiteX84" fmla="*/ 11713396 w 27111124"/>
              <a:gd name="connsiteY84" fmla="*/ 3025119 h 3025119"/>
              <a:gd name="connsiteX85" fmla="*/ 10747128 w 27111124"/>
              <a:gd name="connsiteY85" fmla="*/ 3025119 h 3025119"/>
              <a:gd name="connsiteX86" fmla="*/ 9780859 w 27111124"/>
              <a:gd name="connsiteY86" fmla="*/ 3025119 h 3025119"/>
              <a:gd name="connsiteX87" fmla="*/ 9356814 w 27111124"/>
              <a:gd name="connsiteY87" fmla="*/ 3025119 h 3025119"/>
              <a:gd name="connsiteX88" fmla="*/ 8390545 w 27111124"/>
              <a:gd name="connsiteY88" fmla="*/ 3025119 h 3025119"/>
              <a:gd name="connsiteX89" fmla="*/ 7695388 w 27111124"/>
              <a:gd name="connsiteY89" fmla="*/ 3025119 h 3025119"/>
              <a:gd name="connsiteX90" fmla="*/ 6729120 w 27111124"/>
              <a:gd name="connsiteY90" fmla="*/ 3025119 h 3025119"/>
              <a:gd name="connsiteX91" fmla="*/ 5762852 w 27111124"/>
              <a:gd name="connsiteY91" fmla="*/ 3025119 h 3025119"/>
              <a:gd name="connsiteX92" fmla="*/ 5881028 w 27111124"/>
              <a:gd name="connsiteY92" fmla="*/ 3025119 h 3025119"/>
              <a:gd name="connsiteX93" fmla="*/ 5185871 w 27111124"/>
              <a:gd name="connsiteY93" fmla="*/ 3025119 h 3025119"/>
              <a:gd name="connsiteX94" fmla="*/ 4490714 w 27111124"/>
              <a:gd name="connsiteY94" fmla="*/ 3025119 h 3025119"/>
              <a:gd name="connsiteX95" fmla="*/ 3253335 w 27111124"/>
              <a:gd name="connsiteY95" fmla="*/ 3025119 h 3025119"/>
              <a:gd name="connsiteX96" fmla="*/ 3371512 w 27111124"/>
              <a:gd name="connsiteY96" fmla="*/ 3025119 h 3025119"/>
              <a:gd name="connsiteX97" fmla="*/ 3218577 w 27111124"/>
              <a:gd name="connsiteY97" fmla="*/ 3025119 h 3025119"/>
              <a:gd name="connsiteX98" fmla="*/ 2252309 w 27111124"/>
              <a:gd name="connsiteY98" fmla="*/ 3025119 h 3025119"/>
              <a:gd name="connsiteX99" fmla="*/ 2370485 w 27111124"/>
              <a:gd name="connsiteY99" fmla="*/ 3025119 h 3025119"/>
              <a:gd name="connsiteX100" fmla="*/ 1404217 w 27111124"/>
              <a:gd name="connsiteY100" fmla="*/ 3025119 h 3025119"/>
              <a:gd name="connsiteX101" fmla="*/ 1522394 w 27111124"/>
              <a:gd name="connsiteY101" fmla="*/ 3025119 h 3025119"/>
              <a:gd name="connsiteX102" fmla="*/ 1098348 w 27111124"/>
              <a:gd name="connsiteY102" fmla="*/ 3025119 h 3025119"/>
              <a:gd name="connsiteX103" fmla="*/ 945414 w 27111124"/>
              <a:gd name="connsiteY103" fmla="*/ 3025119 h 3025119"/>
              <a:gd name="connsiteX104" fmla="*/ 792479 w 27111124"/>
              <a:gd name="connsiteY104" fmla="*/ 3025119 h 3025119"/>
              <a:gd name="connsiteX105" fmla="*/ 639544 w 27111124"/>
              <a:gd name="connsiteY105" fmla="*/ 3025119 h 3025119"/>
              <a:gd name="connsiteX106" fmla="*/ 0 w 27111124"/>
              <a:gd name="connsiteY106" fmla="*/ 3025119 h 3025119"/>
              <a:gd name="connsiteX107" fmla="*/ 0 w 27111124"/>
              <a:gd name="connsiteY107" fmla="*/ 2450346 h 3025119"/>
              <a:gd name="connsiteX108" fmla="*/ 0 w 27111124"/>
              <a:gd name="connsiteY108" fmla="*/ 1815071 h 3025119"/>
              <a:gd name="connsiteX109" fmla="*/ 0 w 27111124"/>
              <a:gd name="connsiteY109" fmla="*/ 1179796 h 3025119"/>
              <a:gd name="connsiteX110" fmla="*/ 0 w 27111124"/>
              <a:gd name="connsiteY110" fmla="*/ 574773 h 3025119"/>
              <a:gd name="connsiteX111" fmla="*/ 0 w 27111124"/>
              <a:gd name="connsiteY111" fmla="*/ 0 h 3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27111124" h="3025119" fill="none" extrusionOk="0">
                <a:moveTo>
                  <a:pt x="0" y="0"/>
                </a:moveTo>
                <a:cubicBezTo>
                  <a:pt x="374153" y="53975"/>
                  <a:pt x="666507" y="23012"/>
                  <a:pt x="1237380" y="0"/>
                </a:cubicBezTo>
                <a:cubicBezTo>
                  <a:pt x="1808253" y="-23012"/>
                  <a:pt x="2189830" y="-1494"/>
                  <a:pt x="2474759" y="0"/>
                </a:cubicBezTo>
                <a:cubicBezTo>
                  <a:pt x="2759688" y="1494"/>
                  <a:pt x="2739719" y="-10631"/>
                  <a:pt x="2898805" y="0"/>
                </a:cubicBezTo>
                <a:cubicBezTo>
                  <a:pt x="3057891" y="10631"/>
                  <a:pt x="3433728" y="33798"/>
                  <a:pt x="3865073" y="0"/>
                </a:cubicBezTo>
                <a:cubicBezTo>
                  <a:pt x="4296418" y="-33798"/>
                  <a:pt x="3959689" y="3641"/>
                  <a:pt x="4018008" y="0"/>
                </a:cubicBezTo>
                <a:cubicBezTo>
                  <a:pt x="4076327" y="-3641"/>
                  <a:pt x="4470338" y="-17037"/>
                  <a:pt x="4713165" y="0"/>
                </a:cubicBezTo>
                <a:cubicBezTo>
                  <a:pt x="4955992" y="17037"/>
                  <a:pt x="5198530" y="-11012"/>
                  <a:pt x="5408322" y="0"/>
                </a:cubicBezTo>
                <a:cubicBezTo>
                  <a:pt x="5618114" y="11012"/>
                  <a:pt x="5651776" y="12056"/>
                  <a:pt x="5832367" y="0"/>
                </a:cubicBezTo>
                <a:cubicBezTo>
                  <a:pt x="6012958" y="-12056"/>
                  <a:pt x="6065506" y="5938"/>
                  <a:pt x="6256413" y="0"/>
                </a:cubicBezTo>
                <a:cubicBezTo>
                  <a:pt x="6065506" y="5938"/>
                  <a:pt x="6166545" y="5784"/>
                  <a:pt x="6138237" y="0"/>
                </a:cubicBezTo>
                <a:cubicBezTo>
                  <a:pt x="6109929" y="-5784"/>
                  <a:pt x="6043843" y="-3006"/>
                  <a:pt x="6020060" y="0"/>
                </a:cubicBezTo>
                <a:cubicBezTo>
                  <a:pt x="5996277" y="3006"/>
                  <a:pt x="5942529" y="-573"/>
                  <a:pt x="5901883" y="0"/>
                </a:cubicBezTo>
                <a:cubicBezTo>
                  <a:pt x="5861237" y="573"/>
                  <a:pt x="5840304" y="-1783"/>
                  <a:pt x="5783706" y="0"/>
                </a:cubicBezTo>
                <a:cubicBezTo>
                  <a:pt x="5727108" y="1783"/>
                  <a:pt x="5716916" y="3838"/>
                  <a:pt x="5665530" y="0"/>
                </a:cubicBezTo>
                <a:cubicBezTo>
                  <a:pt x="5716916" y="3838"/>
                  <a:pt x="5918559" y="-17913"/>
                  <a:pt x="6089576" y="0"/>
                </a:cubicBezTo>
                <a:cubicBezTo>
                  <a:pt x="5918559" y="-17913"/>
                  <a:pt x="6008790" y="-930"/>
                  <a:pt x="5971399" y="0"/>
                </a:cubicBezTo>
                <a:cubicBezTo>
                  <a:pt x="6008790" y="-930"/>
                  <a:pt x="6593054" y="51193"/>
                  <a:pt x="7208778" y="0"/>
                </a:cubicBezTo>
                <a:cubicBezTo>
                  <a:pt x="6593054" y="51193"/>
                  <a:pt x="7146858" y="4051"/>
                  <a:pt x="7090602" y="0"/>
                </a:cubicBezTo>
                <a:cubicBezTo>
                  <a:pt x="7146858" y="4051"/>
                  <a:pt x="7587212" y="-25548"/>
                  <a:pt x="7785759" y="0"/>
                </a:cubicBezTo>
                <a:cubicBezTo>
                  <a:pt x="7984306" y="25548"/>
                  <a:pt x="8613730" y="-11697"/>
                  <a:pt x="9023138" y="0"/>
                </a:cubicBezTo>
                <a:cubicBezTo>
                  <a:pt x="9432546" y="11697"/>
                  <a:pt x="10012648" y="-29723"/>
                  <a:pt x="10260518" y="0"/>
                </a:cubicBezTo>
                <a:cubicBezTo>
                  <a:pt x="10508388" y="29723"/>
                  <a:pt x="10993866" y="40360"/>
                  <a:pt x="11226786" y="0"/>
                </a:cubicBezTo>
                <a:cubicBezTo>
                  <a:pt x="11459706" y="-40360"/>
                  <a:pt x="11466067" y="-333"/>
                  <a:pt x="11650832" y="0"/>
                </a:cubicBezTo>
                <a:cubicBezTo>
                  <a:pt x="11835597" y="333"/>
                  <a:pt x="11756795" y="-3440"/>
                  <a:pt x="11803766" y="0"/>
                </a:cubicBezTo>
                <a:cubicBezTo>
                  <a:pt x="11850737" y="3440"/>
                  <a:pt x="12535809" y="26949"/>
                  <a:pt x="12770035" y="0"/>
                </a:cubicBezTo>
                <a:cubicBezTo>
                  <a:pt x="13004261" y="-26949"/>
                  <a:pt x="13260986" y="-21104"/>
                  <a:pt x="13736303" y="0"/>
                </a:cubicBezTo>
                <a:cubicBezTo>
                  <a:pt x="14211620" y="21104"/>
                  <a:pt x="14336874" y="26442"/>
                  <a:pt x="14702571" y="0"/>
                </a:cubicBezTo>
                <a:cubicBezTo>
                  <a:pt x="14336874" y="26442"/>
                  <a:pt x="14623137" y="-4311"/>
                  <a:pt x="14584394" y="0"/>
                </a:cubicBezTo>
                <a:cubicBezTo>
                  <a:pt x="14623137" y="-4311"/>
                  <a:pt x="14669056" y="6590"/>
                  <a:pt x="14737329" y="0"/>
                </a:cubicBezTo>
                <a:cubicBezTo>
                  <a:pt x="14805603" y="-6590"/>
                  <a:pt x="15482071" y="20214"/>
                  <a:pt x="15703597" y="0"/>
                </a:cubicBezTo>
                <a:cubicBezTo>
                  <a:pt x="15925123" y="-20214"/>
                  <a:pt x="16359071" y="-14853"/>
                  <a:pt x="16940977" y="0"/>
                </a:cubicBezTo>
                <a:cubicBezTo>
                  <a:pt x="17522883" y="14853"/>
                  <a:pt x="17889204" y="-25972"/>
                  <a:pt x="18178356" y="0"/>
                </a:cubicBezTo>
                <a:cubicBezTo>
                  <a:pt x="18467508" y="25972"/>
                  <a:pt x="18690301" y="-20807"/>
                  <a:pt x="18873513" y="0"/>
                </a:cubicBezTo>
                <a:cubicBezTo>
                  <a:pt x="19056725" y="20807"/>
                  <a:pt x="19178904" y="-19667"/>
                  <a:pt x="19297559" y="0"/>
                </a:cubicBezTo>
                <a:cubicBezTo>
                  <a:pt x="19416214" y="19667"/>
                  <a:pt x="19830274" y="25688"/>
                  <a:pt x="19992716" y="0"/>
                </a:cubicBezTo>
                <a:cubicBezTo>
                  <a:pt x="20155158" y="-25688"/>
                  <a:pt x="20507022" y="32538"/>
                  <a:pt x="20687873" y="0"/>
                </a:cubicBezTo>
                <a:cubicBezTo>
                  <a:pt x="20507022" y="32538"/>
                  <a:pt x="20609104" y="1106"/>
                  <a:pt x="20569696" y="0"/>
                </a:cubicBezTo>
                <a:cubicBezTo>
                  <a:pt x="20609104" y="1106"/>
                  <a:pt x="21336159" y="-2481"/>
                  <a:pt x="21535965" y="0"/>
                </a:cubicBezTo>
                <a:cubicBezTo>
                  <a:pt x="21735771" y="2481"/>
                  <a:pt x="22165072" y="42312"/>
                  <a:pt x="22502233" y="0"/>
                </a:cubicBezTo>
                <a:cubicBezTo>
                  <a:pt x="22165072" y="42312"/>
                  <a:pt x="22413730" y="2176"/>
                  <a:pt x="22384056" y="0"/>
                </a:cubicBezTo>
                <a:cubicBezTo>
                  <a:pt x="22413730" y="2176"/>
                  <a:pt x="22487752" y="4300"/>
                  <a:pt x="22536991" y="0"/>
                </a:cubicBezTo>
                <a:cubicBezTo>
                  <a:pt x="22586230" y="-4300"/>
                  <a:pt x="22801703" y="-4310"/>
                  <a:pt x="22961037" y="0"/>
                </a:cubicBezTo>
                <a:cubicBezTo>
                  <a:pt x="23120371" y="4310"/>
                  <a:pt x="23064650" y="-2642"/>
                  <a:pt x="23113971" y="0"/>
                </a:cubicBezTo>
                <a:cubicBezTo>
                  <a:pt x="23163292" y="2642"/>
                  <a:pt x="23628313" y="-15966"/>
                  <a:pt x="23809128" y="0"/>
                </a:cubicBezTo>
                <a:cubicBezTo>
                  <a:pt x="23989943" y="15966"/>
                  <a:pt x="23917339" y="-4776"/>
                  <a:pt x="23962063" y="0"/>
                </a:cubicBezTo>
                <a:cubicBezTo>
                  <a:pt x="24006788" y="4776"/>
                  <a:pt x="24894636" y="-45717"/>
                  <a:pt x="25199442" y="0"/>
                </a:cubicBezTo>
                <a:cubicBezTo>
                  <a:pt x="25504248" y="45717"/>
                  <a:pt x="25937898" y="57898"/>
                  <a:pt x="26436822" y="0"/>
                </a:cubicBezTo>
                <a:cubicBezTo>
                  <a:pt x="25937898" y="57898"/>
                  <a:pt x="26356604" y="4960"/>
                  <a:pt x="26318645" y="0"/>
                </a:cubicBezTo>
                <a:cubicBezTo>
                  <a:pt x="26280686" y="-4960"/>
                  <a:pt x="26225012" y="1552"/>
                  <a:pt x="26200468" y="0"/>
                </a:cubicBezTo>
                <a:cubicBezTo>
                  <a:pt x="26225012" y="1552"/>
                  <a:pt x="26290161" y="-5015"/>
                  <a:pt x="26353403" y="0"/>
                </a:cubicBezTo>
                <a:cubicBezTo>
                  <a:pt x="26416645" y="5015"/>
                  <a:pt x="26779083" y="-31706"/>
                  <a:pt x="27111124" y="0"/>
                </a:cubicBezTo>
                <a:cubicBezTo>
                  <a:pt x="27119038" y="236916"/>
                  <a:pt x="27087362" y="357437"/>
                  <a:pt x="27111124" y="544521"/>
                </a:cubicBezTo>
                <a:cubicBezTo>
                  <a:pt x="27134886" y="731605"/>
                  <a:pt x="27125493" y="1027213"/>
                  <a:pt x="27111124" y="1149545"/>
                </a:cubicBezTo>
                <a:cubicBezTo>
                  <a:pt x="27096755" y="1271877"/>
                  <a:pt x="27126325" y="1509195"/>
                  <a:pt x="27111124" y="1694067"/>
                </a:cubicBezTo>
                <a:cubicBezTo>
                  <a:pt x="27095923" y="1878939"/>
                  <a:pt x="27089994" y="2083355"/>
                  <a:pt x="27111124" y="2238588"/>
                </a:cubicBezTo>
                <a:cubicBezTo>
                  <a:pt x="27132254" y="2393821"/>
                  <a:pt x="27127491" y="2819928"/>
                  <a:pt x="27111124" y="3025119"/>
                </a:cubicBezTo>
                <a:cubicBezTo>
                  <a:pt x="26547597" y="3042076"/>
                  <a:pt x="26487367" y="3029059"/>
                  <a:pt x="25873744" y="3025119"/>
                </a:cubicBezTo>
                <a:cubicBezTo>
                  <a:pt x="25260121" y="3021179"/>
                  <a:pt x="25400569" y="3007829"/>
                  <a:pt x="25178587" y="3025119"/>
                </a:cubicBezTo>
                <a:cubicBezTo>
                  <a:pt x="24956605" y="3042409"/>
                  <a:pt x="25062048" y="3031795"/>
                  <a:pt x="25025653" y="3025119"/>
                </a:cubicBezTo>
                <a:cubicBezTo>
                  <a:pt x="24989258" y="3018443"/>
                  <a:pt x="24705293" y="3013273"/>
                  <a:pt x="24601607" y="3025119"/>
                </a:cubicBezTo>
                <a:cubicBezTo>
                  <a:pt x="24497921" y="3036965"/>
                  <a:pt x="24217634" y="3008057"/>
                  <a:pt x="23906450" y="3025119"/>
                </a:cubicBezTo>
                <a:cubicBezTo>
                  <a:pt x="23595266" y="3042181"/>
                  <a:pt x="23818756" y="3018017"/>
                  <a:pt x="23753516" y="3025119"/>
                </a:cubicBezTo>
                <a:cubicBezTo>
                  <a:pt x="23688276" y="3032221"/>
                  <a:pt x="23443674" y="3015076"/>
                  <a:pt x="23329470" y="3025119"/>
                </a:cubicBezTo>
                <a:cubicBezTo>
                  <a:pt x="23443674" y="3015076"/>
                  <a:pt x="23410853" y="3021525"/>
                  <a:pt x="23447646" y="3025119"/>
                </a:cubicBezTo>
                <a:cubicBezTo>
                  <a:pt x="23484439" y="3028713"/>
                  <a:pt x="23528101" y="3019905"/>
                  <a:pt x="23565823" y="3025119"/>
                </a:cubicBezTo>
                <a:cubicBezTo>
                  <a:pt x="23528101" y="3019905"/>
                  <a:pt x="23078650" y="2998496"/>
                  <a:pt x="22870666" y="3025119"/>
                </a:cubicBezTo>
                <a:cubicBezTo>
                  <a:pt x="22662682" y="3051742"/>
                  <a:pt x="22775311" y="3020243"/>
                  <a:pt x="22717732" y="3025119"/>
                </a:cubicBezTo>
                <a:cubicBezTo>
                  <a:pt x="22660153" y="3029995"/>
                  <a:pt x="22641138" y="3025098"/>
                  <a:pt x="22564797" y="3025119"/>
                </a:cubicBezTo>
                <a:cubicBezTo>
                  <a:pt x="22488457" y="3025140"/>
                  <a:pt x="22121394" y="3004284"/>
                  <a:pt x="21869640" y="3025119"/>
                </a:cubicBezTo>
                <a:cubicBezTo>
                  <a:pt x="21617886" y="3045954"/>
                  <a:pt x="21635718" y="3007121"/>
                  <a:pt x="21445594" y="3025119"/>
                </a:cubicBezTo>
                <a:cubicBezTo>
                  <a:pt x="21255470" y="3043117"/>
                  <a:pt x="20953224" y="3041905"/>
                  <a:pt x="20479326" y="3025119"/>
                </a:cubicBezTo>
                <a:cubicBezTo>
                  <a:pt x="20005428" y="3008333"/>
                  <a:pt x="20044050" y="3018226"/>
                  <a:pt x="19784169" y="3025119"/>
                </a:cubicBezTo>
                <a:cubicBezTo>
                  <a:pt x="19524288" y="3032012"/>
                  <a:pt x="19570833" y="3042004"/>
                  <a:pt x="19360123" y="3025119"/>
                </a:cubicBezTo>
                <a:cubicBezTo>
                  <a:pt x="19149413" y="3008234"/>
                  <a:pt x="19004014" y="3010311"/>
                  <a:pt x="18664966" y="3025119"/>
                </a:cubicBezTo>
                <a:cubicBezTo>
                  <a:pt x="18325918" y="3039927"/>
                  <a:pt x="18115633" y="3058528"/>
                  <a:pt x="17698698" y="3025119"/>
                </a:cubicBezTo>
                <a:cubicBezTo>
                  <a:pt x="17281763" y="2991710"/>
                  <a:pt x="17388567" y="3010412"/>
                  <a:pt x="17274652" y="3025119"/>
                </a:cubicBezTo>
                <a:cubicBezTo>
                  <a:pt x="17160737" y="3039826"/>
                  <a:pt x="16873379" y="3008735"/>
                  <a:pt x="16579495" y="3025119"/>
                </a:cubicBezTo>
                <a:cubicBezTo>
                  <a:pt x="16285611" y="3041503"/>
                  <a:pt x="15889163" y="3039467"/>
                  <a:pt x="15613227" y="3025119"/>
                </a:cubicBezTo>
                <a:cubicBezTo>
                  <a:pt x="15337291" y="3010771"/>
                  <a:pt x="15233154" y="3055704"/>
                  <a:pt x="14918070" y="3025119"/>
                </a:cubicBezTo>
                <a:cubicBezTo>
                  <a:pt x="14602986" y="2994534"/>
                  <a:pt x="14209743" y="3002915"/>
                  <a:pt x="13951802" y="3025119"/>
                </a:cubicBezTo>
                <a:cubicBezTo>
                  <a:pt x="13693861" y="3047323"/>
                  <a:pt x="13429718" y="3018196"/>
                  <a:pt x="13256644" y="3025119"/>
                </a:cubicBezTo>
                <a:cubicBezTo>
                  <a:pt x="13083570" y="3032042"/>
                  <a:pt x="12990454" y="3009303"/>
                  <a:pt x="12832599" y="3025119"/>
                </a:cubicBezTo>
                <a:cubicBezTo>
                  <a:pt x="12990454" y="3009303"/>
                  <a:pt x="12916654" y="3021784"/>
                  <a:pt x="12950775" y="3025119"/>
                </a:cubicBezTo>
                <a:cubicBezTo>
                  <a:pt x="12916654" y="3021784"/>
                  <a:pt x="12141202" y="3055344"/>
                  <a:pt x="11713396" y="3025119"/>
                </a:cubicBezTo>
                <a:cubicBezTo>
                  <a:pt x="11285590" y="2994894"/>
                  <a:pt x="10943392" y="3024897"/>
                  <a:pt x="10747128" y="3025119"/>
                </a:cubicBezTo>
                <a:cubicBezTo>
                  <a:pt x="10550864" y="3025341"/>
                  <a:pt x="10091163" y="3057960"/>
                  <a:pt x="9780859" y="3025119"/>
                </a:cubicBezTo>
                <a:cubicBezTo>
                  <a:pt x="9470555" y="2992278"/>
                  <a:pt x="9516603" y="3034723"/>
                  <a:pt x="9356814" y="3025119"/>
                </a:cubicBezTo>
                <a:cubicBezTo>
                  <a:pt x="9197026" y="3015515"/>
                  <a:pt x="8592778" y="3013850"/>
                  <a:pt x="8390545" y="3025119"/>
                </a:cubicBezTo>
                <a:cubicBezTo>
                  <a:pt x="8188312" y="3036388"/>
                  <a:pt x="7892577" y="3044055"/>
                  <a:pt x="7695388" y="3025119"/>
                </a:cubicBezTo>
                <a:cubicBezTo>
                  <a:pt x="7498199" y="3006183"/>
                  <a:pt x="7149458" y="3039409"/>
                  <a:pt x="6729120" y="3025119"/>
                </a:cubicBezTo>
                <a:cubicBezTo>
                  <a:pt x="6308782" y="3010829"/>
                  <a:pt x="5999569" y="3042753"/>
                  <a:pt x="5762852" y="3025119"/>
                </a:cubicBezTo>
                <a:cubicBezTo>
                  <a:pt x="5999569" y="3042753"/>
                  <a:pt x="5847291" y="3027114"/>
                  <a:pt x="5881028" y="3025119"/>
                </a:cubicBezTo>
                <a:cubicBezTo>
                  <a:pt x="5847291" y="3027114"/>
                  <a:pt x="5435979" y="2993311"/>
                  <a:pt x="5185871" y="3025119"/>
                </a:cubicBezTo>
                <a:cubicBezTo>
                  <a:pt x="4935763" y="3056927"/>
                  <a:pt x="4724781" y="3005782"/>
                  <a:pt x="4490714" y="3025119"/>
                </a:cubicBezTo>
                <a:cubicBezTo>
                  <a:pt x="4256647" y="3044456"/>
                  <a:pt x="3693923" y="2965542"/>
                  <a:pt x="3253335" y="3025119"/>
                </a:cubicBezTo>
                <a:cubicBezTo>
                  <a:pt x="3693923" y="2965542"/>
                  <a:pt x="3317817" y="3024832"/>
                  <a:pt x="3371512" y="3025119"/>
                </a:cubicBezTo>
                <a:cubicBezTo>
                  <a:pt x="3317817" y="3024832"/>
                  <a:pt x="3271004" y="3019987"/>
                  <a:pt x="3218577" y="3025119"/>
                </a:cubicBezTo>
                <a:cubicBezTo>
                  <a:pt x="3166151" y="3030251"/>
                  <a:pt x="2702889" y="3003135"/>
                  <a:pt x="2252309" y="3025119"/>
                </a:cubicBezTo>
                <a:cubicBezTo>
                  <a:pt x="2702889" y="3003135"/>
                  <a:pt x="2319313" y="3023772"/>
                  <a:pt x="2370485" y="3025119"/>
                </a:cubicBezTo>
                <a:cubicBezTo>
                  <a:pt x="2319313" y="3023772"/>
                  <a:pt x="1708165" y="3060720"/>
                  <a:pt x="1404217" y="3025119"/>
                </a:cubicBezTo>
                <a:cubicBezTo>
                  <a:pt x="1708165" y="3060720"/>
                  <a:pt x="1488123" y="3022096"/>
                  <a:pt x="1522394" y="3025119"/>
                </a:cubicBezTo>
                <a:cubicBezTo>
                  <a:pt x="1488123" y="3022096"/>
                  <a:pt x="1219259" y="3007971"/>
                  <a:pt x="1098348" y="3025119"/>
                </a:cubicBezTo>
                <a:cubicBezTo>
                  <a:pt x="977437" y="3042267"/>
                  <a:pt x="982203" y="3025575"/>
                  <a:pt x="945414" y="3025119"/>
                </a:cubicBezTo>
                <a:cubicBezTo>
                  <a:pt x="908625" y="3024663"/>
                  <a:pt x="848657" y="3031833"/>
                  <a:pt x="792479" y="3025119"/>
                </a:cubicBezTo>
                <a:cubicBezTo>
                  <a:pt x="736301" y="3018405"/>
                  <a:pt x="691735" y="3025593"/>
                  <a:pt x="639544" y="3025119"/>
                </a:cubicBezTo>
                <a:cubicBezTo>
                  <a:pt x="587354" y="3024645"/>
                  <a:pt x="139600" y="3051026"/>
                  <a:pt x="0" y="3025119"/>
                </a:cubicBezTo>
                <a:cubicBezTo>
                  <a:pt x="4277" y="2897434"/>
                  <a:pt x="-23291" y="2693799"/>
                  <a:pt x="0" y="2450346"/>
                </a:cubicBezTo>
                <a:cubicBezTo>
                  <a:pt x="23291" y="2206893"/>
                  <a:pt x="-28528" y="1981660"/>
                  <a:pt x="0" y="1815071"/>
                </a:cubicBezTo>
                <a:cubicBezTo>
                  <a:pt x="28528" y="1648483"/>
                  <a:pt x="25934" y="1467732"/>
                  <a:pt x="0" y="1179796"/>
                </a:cubicBezTo>
                <a:cubicBezTo>
                  <a:pt x="-25934" y="891861"/>
                  <a:pt x="-27451" y="835386"/>
                  <a:pt x="0" y="574773"/>
                </a:cubicBezTo>
                <a:cubicBezTo>
                  <a:pt x="27451" y="314160"/>
                  <a:pt x="27869" y="203383"/>
                  <a:pt x="0" y="0"/>
                </a:cubicBezTo>
                <a:close/>
              </a:path>
              <a:path w="27111124" h="3025119" stroke="0" extrusionOk="0">
                <a:moveTo>
                  <a:pt x="0" y="0"/>
                </a:moveTo>
                <a:cubicBezTo>
                  <a:pt x="110696" y="-12440"/>
                  <a:pt x="258564" y="-15394"/>
                  <a:pt x="424046" y="0"/>
                </a:cubicBezTo>
                <a:cubicBezTo>
                  <a:pt x="258564" y="-15394"/>
                  <a:pt x="333017" y="-3986"/>
                  <a:pt x="305869" y="0"/>
                </a:cubicBezTo>
                <a:cubicBezTo>
                  <a:pt x="333017" y="-3986"/>
                  <a:pt x="1120514" y="22784"/>
                  <a:pt x="1543249" y="0"/>
                </a:cubicBezTo>
                <a:cubicBezTo>
                  <a:pt x="1965984" y="-22784"/>
                  <a:pt x="1822640" y="-17323"/>
                  <a:pt x="1967294" y="0"/>
                </a:cubicBezTo>
                <a:cubicBezTo>
                  <a:pt x="2111948" y="17323"/>
                  <a:pt x="2276423" y="-6900"/>
                  <a:pt x="2391340" y="0"/>
                </a:cubicBezTo>
                <a:cubicBezTo>
                  <a:pt x="2506257" y="6900"/>
                  <a:pt x="3354748" y="-24020"/>
                  <a:pt x="3628720" y="0"/>
                </a:cubicBezTo>
                <a:cubicBezTo>
                  <a:pt x="3902692" y="24020"/>
                  <a:pt x="3714542" y="-5472"/>
                  <a:pt x="3781654" y="0"/>
                </a:cubicBezTo>
                <a:cubicBezTo>
                  <a:pt x="3848766" y="5472"/>
                  <a:pt x="4549388" y="-28776"/>
                  <a:pt x="5019034" y="0"/>
                </a:cubicBezTo>
                <a:cubicBezTo>
                  <a:pt x="5488680" y="28776"/>
                  <a:pt x="5969586" y="28095"/>
                  <a:pt x="6256413" y="0"/>
                </a:cubicBezTo>
                <a:cubicBezTo>
                  <a:pt x="6543240" y="-28095"/>
                  <a:pt x="6732678" y="6154"/>
                  <a:pt x="6951570" y="0"/>
                </a:cubicBezTo>
                <a:cubicBezTo>
                  <a:pt x="7170462" y="-6154"/>
                  <a:pt x="7872693" y="-52926"/>
                  <a:pt x="8188950" y="0"/>
                </a:cubicBezTo>
                <a:cubicBezTo>
                  <a:pt x="8505207" y="52926"/>
                  <a:pt x="8449885" y="17808"/>
                  <a:pt x="8612996" y="0"/>
                </a:cubicBezTo>
                <a:cubicBezTo>
                  <a:pt x="8776107" y="-17808"/>
                  <a:pt x="8942607" y="-16728"/>
                  <a:pt x="9037041" y="0"/>
                </a:cubicBezTo>
                <a:cubicBezTo>
                  <a:pt x="9131476" y="16728"/>
                  <a:pt x="9604008" y="-28084"/>
                  <a:pt x="10003310" y="0"/>
                </a:cubicBezTo>
                <a:cubicBezTo>
                  <a:pt x="10402612" y="28084"/>
                  <a:pt x="10284804" y="20242"/>
                  <a:pt x="10427355" y="0"/>
                </a:cubicBezTo>
                <a:cubicBezTo>
                  <a:pt x="10569906" y="-20242"/>
                  <a:pt x="11308372" y="44820"/>
                  <a:pt x="11664735" y="0"/>
                </a:cubicBezTo>
                <a:cubicBezTo>
                  <a:pt x="12021098" y="-44820"/>
                  <a:pt x="12524395" y="-21911"/>
                  <a:pt x="12902114" y="0"/>
                </a:cubicBezTo>
                <a:cubicBezTo>
                  <a:pt x="13279833" y="21911"/>
                  <a:pt x="13410894" y="-2767"/>
                  <a:pt x="13597271" y="0"/>
                </a:cubicBezTo>
                <a:cubicBezTo>
                  <a:pt x="13783648" y="2767"/>
                  <a:pt x="13832665" y="-5348"/>
                  <a:pt x="14021317" y="0"/>
                </a:cubicBezTo>
                <a:cubicBezTo>
                  <a:pt x="13832665" y="-5348"/>
                  <a:pt x="13942316" y="5890"/>
                  <a:pt x="13903141" y="0"/>
                </a:cubicBezTo>
                <a:cubicBezTo>
                  <a:pt x="13942316" y="5890"/>
                  <a:pt x="14012133" y="-4702"/>
                  <a:pt x="14056075" y="0"/>
                </a:cubicBezTo>
                <a:cubicBezTo>
                  <a:pt x="14100017" y="4702"/>
                  <a:pt x="14175163" y="6736"/>
                  <a:pt x="14209010" y="0"/>
                </a:cubicBezTo>
                <a:cubicBezTo>
                  <a:pt x="14242858" y="-6736"/>
                  <a:pt x="14491239" y="672"/>
                  <a:pt x="14633055" y="0"/>
                </a:cubicBezTo>
                <a:cubicBezTo>
                  <a:pt x="14774872" y="-672"/>
                  <a:pt x="15517742" y="-48902"/>
                  <a:pt x="15870435" y="0"/>
                </a:cubicBezTo>
                <a:cubicBezTo>
                  <a:pt x="16223128" y="48902"/>
                  <a:pt x="16343929" y="-46"/>
                  <a:pt x="16565592" y="0"/>
                </a:cubicBezTo>
                <a:cubicBezTo>
                  <a:pt x="16787255" y="46"/>
                  <a:pt x="16857868" y="8959"/>
                  <a:pt x="16989638" y="0"/>
                </a:cubicBezTo>
                <a:cubicBezTo>
                  <a:pt x="16857868" y="8959"/>
                  <a:pt x="16927613" y="4563"/>
                  <a:pt x="16871461" y="0"/>
                </a:cubicBezTo>
                <a:cubicBezTo>
                  <a:pt x="16815309" y="-4563"/>
                  <a:pt x="16779452" y="3918"/>
                  <a:pt x="16753284" y="0"/>
                </a:cubicBezTo>
                <a:cubicBezTo>
                  <a:pt x="16779452" y="3918"/>
                  <a:pt x="17284640" y="34649"/>
                  <a:pt x="17719553" y="0"/>
                </a:cubicBezTo>
                <a:cubicBezTo>
                  <a:pt x="18154466" y="-34649"/>
                  <a:pt x="17837503" y="-2349"/>
                  <a:pt x="17872487" y="0"/>
                </a:cubicBezTo>
                <a:cubicBezTo>
                  <a:pt x="17907471" y="2349"/>
                  <a:pt x="18524800" y="47333"/>
                  <a:pt x="19109867" y="0"/>
                </a:cubicBezTo>
                <a:cubicBezTo>
                  <a:pt x="19694934" y="-47333"/>
                  <a:pt x="19359655" y="-848"/>
                  <a:pt x="19533912" y="0"/>
                </a:cubicBezTo>
                <a:cubicBezTo>
                  <a:pt x="19359655" y="-848"/>
                  <a:pt x="19459704" y="3997"/>
                  <a:pt x="19415736" y="0"/>
                </a:cubicBezTo>
                <a:cubicBezTo>
                  <a:pt x="19459704" y="3997"/>
                  <a:pt x="20174926" y="27442"/>
                  <a:pt x="20382004" y="0"/>
                </a:cubicBezTo>
                <a:cubicBezTo>
                  <a:pt x="20589082" y="-27442"/>
                  <a:pt x="20499488" y="3277"/>
                  <a:pt x="20534939" y="0"/>
                </a:cubicBezTo>
                <a:cubicBezTo>
                  <a:pt x="20570391" y="-3277"/>
                  <a:pt x="21145762" y="5581"/>
                  <a:pt x="21501207" y="0"/>
                </a:cubicBezTo>
                <a:cubicBezTo>
                  <a:pt x="21856652" y="-5581"/>
                  <a:pt x="22324971" y="-44312"/>
                  <a:pt x="22738586" y="0"/>
                </a:cubicBezTo>
                <a:cubicBezTo>
                  <a:pt x="23152201" y="44312"/>
                  <a:pt x="23020314" y="-6028"/>
                  <a:pt x="23162632" y="0"/>
                </a:cubicBezTo>
                <a:cubicBezTo>
                  <a:pt x="23304950" y="6028"/>
                  <a:pt x="23983763" y="-29663"/>
                  <a:pt x="24400012" y="0"/>
                </a:cubicBezTo>
                <a:cubicBezTo>
                  <a:pt x="24816261" y="29663"/>
                  <a:pt x="24508448" y="3041"/>
                  <a:pt x="24552946" y="0"/>
                </a:cubicBezTo>
                <a:cubicBezTo>
                  <a:pt x="24508448" y="3041"/>
                  <a:pt x="24493556" y="3352"/>
                  <a:pt x="24434769" y="0"/>
                </a:cubicBezTo>
                <a:cubicBezTo>
                  <a:pt x="24375982" y="-3352"/>
                  <a:pt x="24342772" y="-633"/>
                  <a:pt x="24316593" y="0"/>
                </a:cubicBezTo>
                <a:cubicBezTo>
                  <a:pt x="24342772" y="-633"/>
                  <a:pt x="24995317" y="-1643"/>
                  <a:pt x="25282861" y="0"/>
                </a:cubicBezTo>
                <a:cubicBezTo>
                  <a:pt x="24995317" y="-1643"/>
                  <a:pt x="25202259" y="257"/>
                  <a:pt x="25164684" y="0"/>
                </a:cubicBezTo>
                <a:cubicBezTo>
                  <a:pt x="25202259" y="257"/>
                  <a:pt x="25645962" y="15640"/>
                  <a:pt x="25859841" y="0"/>
                </a:cubicBezTo>
                <a:cubicBezTo>
                  <a:pt x="26073720" y="-15640"/>
                  <a:pt x="25979962" y="6681"/>
                  <a:pt x="26012776" y="0"/>
                </a:cubicBezTo>
                <a:cubicBezTo>
                  <a:pt x="26045591" y="-6681"/>
                  <a:pt x="26686321" y="31273"/>
                  <a:pt x="27111124" y="0"/>
                </a:cubicBezTo>
                <a:cubicBezTo>
                  <a:pt x="27092113" y="265228"/>
                  <a:pt x="27111016" y="468230"/>
                  <a:pt x="27111124" y="605024"/>
                </a:cubicBezTo>
                <a:cubicBezTo>
                  <a:pt x="27111232" y="741818"/>
                  <a:pt x="27123402" y="1093811"/>
                  <a:pt x="27111124" y="1270550"/>
                </a:cubicBezTo>
                <a:cubicBezTo>
                  <a:pt x="27098846" y="1447289"/>
                  <a:pt x="27120948" y="1625438"/>
                  <a:pt x="27111124" y="1845323"/>
                </a:cubicBezTo>
                <a:cubicBezTo>
                  <a:pt x="27101300" y="2065208"/>
                  <a:pt x="27085863" y="2258646"/>
                  <a:pt x="27111124" y="2420095"/>
                </a:cubicBezTo>
                <a:cubicBezTo>
                  <a:pt x="27136385" y="2581544"/>
                  <a:pt x="27112868" y="2742800"/>
                  <a:pt x="27111124" y="3025119"/>
                </a:cubicBezTo>
                <a:cubicBezTo>
                  <a:pt x="26890678" y="3067862"/>
                  <a:pt x="26499334" y="3047938"/>
                  <a:pt x="26144856" y="3025119"/>
                </a:cubicBezTo>
                <a:cubicBezTo>
                  <a:pt x="25790378" y="3002300"/>
                  <a:pt x="25686691" y="3004229"/>
                  <a:pt x="25449699" y="3025119"/>
                </a:cubicBezTo>
                <a:cubicBezTo>
                  <a:pt x="25212707" y="3046009"/>
                  <a:pt x="24714229" y="2966960"/>
                  <a:pt x="24212319" y="3025119"/>
                </a:cubicBezTo>
                <a:cubicBezTo>
                  <a:pt x="23710409" y="3083278"/>
                  <a:pt x="23938550" y="3033188"/>
                  <a:pt x="23788273" y="3025119"/>
                </a:cubicBezTo>
                <a:cubicBezTo>
                  <a:pt x="23637996" y="3017050"/>
                  <a:pt x="23672012" y="3021220"/>
                  <a:pt x="23635339" y="3025119"/>
                </a:cubicBezTo>
                <a:cubicBezTo>
                  <a:pt x="23598666" y="3029018"/>
                  <a:pt x="23157595" y="3008471"/>
                  <a:pt x="22940182" y="3025119"/>
                </a:cubicBezTo>
                <a:cubicBezTo>
                  <a:pt x="22722769" y="3041767"/>
                  <a:pt x="22260375" y="3007999"/>
                  <a:pt x="21973914" y="3025119"/>
                </a:cubicBezTo>
                <a:cubicBezTo>
                  <a:pt x="21687453" y="3042239"/>
                  <a:pt x="21187854" y="2975772"/>
                  <a:pt x="20736534" y="3025119"/>
                </a:cubicBezTo>
                <a:cubicBezTo>
                  <a:pt x="20285214" y="3074466"/>
                  <a:pt x="20013285" y="3058965"/>
                  <a:pt x="19770266" y="3025119"/>
                </a:cubicBezTo>
                <a:cubicBezTo>
                  <a:pt x="19527247" y="2991273"/>
                  <a:pt x="19122964" y="3037234"/>
                  <a:pt x="18532886" y="3025119"/>
                </a:cubicBezTo>
                <a:cubicBezTo>
                  <a:pt x="17942808" y="3013004"/>
                  <a:pt x="18007107" y="3048066"/>
                  <a:pt x="17566618" y="3025119"/>
                </a:cubicBezTo>
                <a:cubicBezTo>
                  <a:pt x="17126129" y="3002172"/>
                  <a:pt x="17483054" y="3022318"/>
                  <a:pt x="17413683" y="3025119"/>
                </a:cubicBezTo>
                <a:cubicBezTo>
                  <a:pt x="17344312" y="3027920"/>
                  <a:pt x="16641873" y="3038468"/>
                  <a:pt x="16447415" y="3025119"/>
                </a:cubicBezTo>
                <a:cubicBezTo>
                  <a:pt x="16252957" y="3011770"/>
                  <a:pt x="16165979" y="3012623"/>
                  <a:pt x="16023369" y="3025119"/>
                </a:cubicBezTo>
                <a:cubicBezTo>
                  <a:pt x="15880759" y="3037615"/>
                  <a:pt x="15938060" y="3022961"/>
                  <a:pt x="15870435" y="3025119"/>
                </a:cubicBezTo>
                <a:cubicBezTo>
                  <a:pt x="15938060" y="3022961"/>
                  <a:pt x="15930830" y="3024881"/>
                  <a:pt x="15988612" y="3025119"/>
                </a:cubicBezTo>
                <a:cubicBezTo>
                  <a:pt x="15930830" y="3024881"/>
                  <a:pt x="15908674" y="3027942"/>
                  <a:pt x="15835677" y="3025119"/>
                </a:cubicBezTo>
                <a:cubicBezTo>
                  <a:pt x="15762680" y="3022296"/>
                  <a:pt x="15741138" y="3032583"/>
                  <a:pt x="15682742" y="3025119"/>
                </a:cubicBezTo>
                <a:cubicBezTo>
                  <a:pt x="15624346" y="3017655"/>
                  <a:pt x="15229181" y="3004421"/>
                  <a:pt x="14987585" y="3025119"/>
                </a:cubicBezTo>
                <a:cubicBezTo>
                  <a:pt x="14745989" y="3045817"/>
                  <a:pt x="14487860" y="3054099"/>
                  <a:pt x="14292428" y="3025119"/>
                </a:cubicBezTo>
                <a:cubicBezTo>
                  <a:pt x="14096996" y="2996139"/>
                  <a:pt x="14026488" y="3033142"/>
                  <a:pt x="13868383" y="3025119"/>
                </a:cubicBezTo>
                <a:cubicBezTo>
                  <a:pt x="13710279" y="3017096"/>
                  <a:pt x="13130528" y="3011775"/>
                  <a:pt x="12631003" y="3025119"/>
                </a:cubicBezTo>
                <a:cubicBezTo>
                  <a:pt x="12131478" y="3038463"/>
                  <a:pt x="12512223" y="3026559"/>
                  <a:pt x="12478069" y="3025119"/>
                </a:cubicBezTo>
                <a:cubicBezTo>
                  <a:pt x="12443915" y="3023679"/>
                  <a:pt x="11772921" y="3075141"/>
                  <a:pt x="11240689" y="3025119"/>
                </a:cubicBezTo>
                <a:cubicBezTo>
                  <a:pt x="10708457" y="2975097"/>
                  <a:pt x="11143688" y="3026197"/>
                  <a:pt x="11087755" y="3025119"/>
                </a:cubicBezTo>
                <a:cubicBezTo>
                  <a:pt x="11031822" y="3024041"/>
                  <a:pt x="10374050" y="3052798"/>
                  <a:pt x="10121486" y="3025119"/>
                </a:cubicBezTo>
                <a:cubicBezTo>
                  <a:pt x="9868922" y="2997440"/>
                  <a:pt x="9208396" y="3044782"/>
                  <a:pt x="8884107" y="3025119"/>
                </a:cubicBezTo>
                <a:cubicBezTo>
                  <a:pt x="9208396" y="3044782"/>
                  <a:pt x="8949818" y="3029147"/>
                  <a:pt x="9002283" y="3025119"/>
                </a:cubicBezTo>
                <a:cubicBezTo>
                  <a:pt x="8949818" y="3029147"/>
                  <a:pt x="8121457" y="3055724"/>
                  <a:pt x="7764904" y="3025119"/>
                </a:cubicBezTo>
                <a:cubicBezTo>
                  <a:pt x="7408351" y="2994514"/>
                  <a:pt x="6826098" y="3034476"/>
                  <a:pt x="6527524" y="3025119"/>
                </a:cubicBezTo>
                <a:cubicBezTo>
                  <a:pt x="6826098" y="3034476"/>
                  <a:pt x="6589829" y="3024292"/>
                  <a:pt x="6645701" y="3025119"/>
                </a:cubicBezTo>
                <a:cubicBezTo>
                  <a:pt x="6589829" y="3024292"/>
                  <a:pt x="6218782" y="3006377"/>
                  <a:pt x="5950544" y="3025119"/>
                </a:cubicBezTo>
                <a:cubicBezTo>
                  <a:pt x="5682306" y="3043861"/>
                  <a:pt x="5688731" y="3014425"/>
                  <a:pt x="5526498" y="3025119"/>
                </a:cubicBezTo>
                <a:cubicBezTo>
                  <a:pt x="5364265" y="3035813"/>
                  <a:pt x="5214150" y="3027064"/>
                  <a:pt x="5102453" y="3025119"/>
                </a:cubicBezTo>
                <a:cubicBezTo>
                  <a:pt x="4990756" y="3023174"/>
                  <a:pt x="4802822" y="3012896"/>
                  <a:pt x="4678407" y="3025119"/>
                </a:cubicBezTo>
                <a:cubicBezTo>
                  <a:pt x="4802822" y="3012896"/>
                  <a:pt x="4753474" y="3022843"/>
                  <a:pt x="4796583" y="3025119"/>
                </a:cubicBezTo>
                <a:cubicBezTo>
                  <a:pt x="4753474" y="3022843"/>
                  <a:pt x="3882253" y="3060142"/>
                  <a:pt x="3559204" y="3025119"/>
                </a:cubicBezTo>
                <a:cubicBezTo>
                  <a:pt x="3236155" y="2990096"/>
                  <a:pt x="2781620" y="3023341"/>
                  <a:pt x="2321824" y="3025119"/>
                </a:cubicBezTo>
                <a:cubicBezTo>
                  <a:pt x="2781620" y="3023341"/>
                  <a:pt x="2401826" y="3024773"/>
                  <a:pt x="2440001" y="3025119"/>
                </a:cubicBezTo>
                <a:cubicBezTo>
                  <a:pt x="2401826" y="3024773"/>
                  <a:pt x="2351762" y="3022286"/>
                  <a:pt x="2287067" y="3025119"/>
                </a:cubicBezTo>
                <a:cubicBezTo>
                  <a:pt x="2222372" y="3027952"/>
                  <a:pt x="1856454" y="3054431"/>
                  <a:pt x="1591910" y="3025119"/>
                </a:cubicBezTo>
                <a:cubicBezTo>
                  <a:pt x="1327366" y="2995807"/>
                  <a:pt x="1103714" y="3070830"/>
                  <a:pt x="625641" y="3025119"/>
                </a:cubicBezTo>
                <a:cubicBezTo>
                  <a:pt x="147568" y="2979408"/>
                  <a:pt x="257430" y="3003670"/>
                  <a:pt x="0" y="3025119"/>
                </a:cubicBezTo>
                <a:cubicBezTo>
                  <a:pt x="21950" y="2856665"/>
                  <a:pt x="-13006" y="2605669"/>
                  <a:pt x="0" y="2480598"/>
                </a:cubicBezTo>
                <a:cubicBezTo>
                  <a:pt x="13006" y="2355527"/>
                  <a:pt x="-22929" y="2105968"/>
                  <a:pt x="0" y="1875574"/>
                </a:cubicBezTo>
                <a:cubicBezTo>
                  <a:pt x="22929" y="1645180"/>
                  <a:pt x="11932" y="1387068"/>
                  <a:pt x="0" y="1240299"/>
                </a:cubicBezTo>
                <a:cubicBezTo>
                  <a:pt x="-11932" y="1093530"/>
                  <a:pt x="-22418" y="900836"/>
                  <a:pt x="0" y="695777"/>
                </a:cubicBezTo>
                <a:cubicBezTo>
                  <a:pt x="22418" y="490718"/>
                  <a:pt x="14385" y="246607"/>
                  <a:pt x="0" y="0"/>
                </a:cubicBezTo>
                <a:close/>
              </a:path>
            </a:pathLst>
          </a:custGeom>
          <a:solidFill>
            <a:schemeClr val="bg1"/>
          </a:solidFill>
          <a:ln w="6350">
            <a:solidFill>
              <a:schemeClr val="bg2">
                <a:lumMod val="50000"/>
              </a:schemeClr>
            </a:solidFill>
            <a:prstDash val="solid"/>
            <a:extLst>
              <a:ext uri="{C807C97D-BFC1-408E-A445-0C87EB9F89A2}">
                <ask:lineSketchStyleProps xmlns:ask="http://schemas.microsoft.com/office/drawing/2018/sketchyshapes" sd="1219033472">
                  <a:prstGeom prst="rect">
                    <a:avLst/>
                  </a:prstGeom>
                  <ask:type>
                    <ask:lineSketchFreehand/>
                  </ask:type>
                </ask:lineSketchStyleProps>
              </a:ext>
            </a:extLs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700" dirty="0"/>
          </a:p>
        </p:txBody>
      </p:sp>
      <p:sp>
        <p:nvSpPr>
          <p:cNvPr id="102" name="Rectangle 1">
            <a:extLst>
              <a:ext uri="{FF2B5EF4-FFF2-40B4-BE49-F238E27FC236}">
                <a16:creationId xmlns:a16="http://schemas.microsoft.com/office/drawing/2014/main" id="{A677A3B6-60C5-4702-931C-1595007E5080}"/>
              </a:ext>
            </a:extLst>
          </p:cNvPr>
          <p:cNvSpPr>
            <a:spLocks noChangeArrowheads="1"/>
          </p:cNvSpPr>
          <p:nvPr/>
        </p:nvSpPr>
        <p:spPr bwMode="auto">
          <a:xfrm>
            <a:off x="3100143" y="970125"/>
            <a:ext cx="193083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200" b="1" i="0" u="none" strike="noStrike" cap="none" normalizeH="0" baseline="0" dirty="0">
                <a:ln>
                  <a:noFill/>
                </a:ln>
                <a:solidFill>
                  <a:schemeClr val="tx1"/>
                </a:solidFill>
                <a:effectLst/>
                <a:latin typeface="+mn-lt"/>
              </a:rPr>
              <a:t>Kaoutar Mounir</a:t>
            </a:r>
            <a:r>
              <a:rPr kumimoji="0" lang="en-US" altLang="en-US" sz="3200" b="0" i="0" u="none" strike="noStrike" cap="none" normalizeH="0" baseline="30000" dirty="0">
                <a:ln>
                  <a:noFill/>
                </a:ln>
                <a:solidFill>
                  <a:schemeClr val="tx1"/>
                </a:solidFill>
                <a:effectLst/>
                <a:latin typeface="+mn-lt"/>
              </a:rPr>
              <a:t>1,2</a:t>
            </a:r>
            <a:r>
              <a:rPr kumimoji="0" lang="en-US" altLang="en-US" sz="3200" b="0" i="0" u="none" strike="noStrike" cap="none" normalizeH="0" baseline="0" dirty="0">
                <a:ln>
                  <a:noFill/>
                </a:ln>
                <a:solidFill>
                  <a:schemeClr val="tx1"/>
                </a:solidFill>
                <a:effectLst/>
                <a:latin typeface="+mn-lt"/>
              </a:rPr>
              <a:t>, Haykel Sellami</a:t>
            </a:r>
            <a:r>
              <a:rPr kumimoji="0" lang="en-US" altLang="en-US" sz="3200" b="0" i="0" u="none" strike="noStrike" cap="none" normalizeH="0" baseline="30000" dirty="0">
                <a:ln>
                  <a:noFill/>
                </a:ln>
                <a:solidFill>
                  <a:schemeClr val="tx1"/>
                </a:solidFill>
                <a:effectLst/>
                <a:latin typeface="+mn-lt"/>
              </a:rPr>
              <a:t>3</a:t>
            </a:r>
            <a:r>
              <a:rPr kumimoji="0" lang="en-US" altLang="en-US" sz="3200" b="0" i="0" u="none" strike="noStrike" cap="none" normalizeH="0" baseline="0" dirty="0">
                <a:ln>
                  <a:noFill/>
                </a:ln>
                <a:solidFill>
                  <a:schemeClr val="tx1"/>
                </a:solidFill>
                <a:effectLst/>
                <a:latin typeface="+mn-lt"/>
              </a:rPr>
              <a:t>, </a:t>
            </a:r>
            <a:r>
              <a:rPr kumimoji="0" lang="en-US" altLang="en-US" sz="3200" b="0" i="0" u="none" strike="noStrike" cap="none" normalizeH="0" baseline="0" dirty="0" err="1">
                <a:ln>
                  <a:noFill/>
                </a:ln>
                <a:solidFill>
                  <a:schemeClr val="tx1"/>
                </a:solidFill>
                <a:effectLst/>
                <a:latin typeface="+mn-lt"/>
              </a:rPr>
              <a:t>Imen</a:t>
            </a:r>
            <a:r>
              <a:rPr kumimoji="0" lang="en-US" altLang="en-US" sz="3200" b="0" i="0" u="none" strike="noStrike" cap="none" normalizeH="0" baseline="0" dirty="0">
                <a:ln>
                  <a:noFill/>
                </a:ln>
                <a:solidFill>
                  <a:schemeClr val="tx1"/>
                </a:solidFill>
                <a:effectLst/>
                <a:latin typeface="+mn-lt"/>
              </a:rPr>
              <a:t> El Ghoul</a:t>
            </a:r>
            <a:r>
              <a:rPr kumimoji="0" lang="en-US" altLang="en-US" sz="3200" b="0" i="0" u="none" strike="noStrike" cap="none" normalizeH="0" baseline="30000" dirty="0">
                <a:ln>
                  <a:noFill/>
                </a:ln>
                <a:solidFill>
                  <a:schemeClr val="tx1"/>
                </a:solidFill>
                <a:effectLst/>
                <a:latin typeface="+mn-lt"/>
              </a:rPr>
              <a:t>3,4,5</a:t>
            </a:r>
            <a:r>
              <a:rPr kumimoji="0" lang="en-US" altLang="en-US" sz="3200" b="0" i="0" u="none" strike="noStrike" cap="none" normalizeH="0" baseline="0" dirty="0">
                <a:ln>
                  <a:noFill/>
                </a:ln>
                <a:solidFill>
                  <a:schemeClr val="tx1"/>
                </a:solidFill>
                <a:effectLst/>
                <a:latin typeface="+mn-lt"/>
              </a:rPr>
              <a:t>, Abdessalam El Khanchoufi</a:t>
            </a:r>
            <a:r>
              <a:rPr kumimoji="0" lang="en-US" altLang="en-US" sz="3200" b="0" i="0" u="none" strike="noStrike" cap="none" normalizeH="0" baseline="30000" dirty="0">
                <a:ln>
                  <a:noFill/>
                </a:ln>
                <a:solidFill>
                  <a:schemeClr val="tx1"/>
                </a:solidFill>
                <a:effectLst/>
                <a:latin typeface="+mn-lt"/>
              </a:rPr>
              <a:t>1</a:t>
            </a:r>
            <a:r>
              <a:rPr kumimoji="0" lang="en-US" altLang="en-US" sz="3200" b="0" i="0" u="none" strike="noStrike" cap="none" normalizeH="0" baseline="0" dirty="0">
                <a:ln>
                  <a:noFill/>
                </a:ln>
                <a:solidFill>
                  <a:schemeClr val="tx1"/>
                </a:solidFill>
                <a:effectLst/>
                <a:latin typeface="+mn-lt"/>
              </a:rPr>
              <a:t>, and Isabelle La Jeunesse</a:t>
            </a:r>
            <a:r>
              <a:rPr kumimoji="0" lang="en-US" altLang="en-US" sz="3200" b="0" i="0" u="none" strike="noStrike" cap="none" normalizeH="0" baseline="30000" dirty="0">
                <a:ln>
                  <a:noFill/>
                </a:ln>
                <a:solidFill>
                  <a:schemeClr val="tx1"/>
                </a:solidFill>
                <a:effectLst/>
                <a:latin typeface="+mn-lt"/>
              </a:rPr>
              <a:t>2</a:t>
            </a:r>
            <a:r>
              <a:rPr kumimoji="0" lang="en-US" altLang="en-US" sz="3200" b="0" i="0" u="none" strike="noStrike" cap="none" normalizeH="0" baseline="0" dirty="0">
                <a:ln>
                  <a:noFill/>
                </a:ln>
                <a:solidFill>
                  <a:schemeClr val="tx1"/>
                </a:solidFill>
                <a:effectLst/>
                <a:latin typeface="+mn-lt"/>
              </a:rPr>
              <a:t> </a:t>
            </a:r>
          </a:p>
        </p:txBody>
      </p:sp>
      <p:sp>
        <p:nvSpPr>
          <p:cNvPr id="103" name="TextBox 102">
            <a:extLst>
              <a:ext uri="{FF2B5EF4-FFF2-40B4-BE49-F238E27FC236}">
                <a16:creationId xmlns:a16="http://schemas.microsoft.com/office/drawing/2014/main" id="{2CBF8544-2062-48E4-8D9C-0232E15EDB92}"/>
              </a:ext>
            </a:extLst>
          </p:cNvPr>
          <p:cNvSpPr txBox="1"/>
          <p:nvPr/>
        </p:nvSpPr>
        <p:spPr>
          <a:xfrm>
            <a:off x="6115112" y="1598794"/>
            <a:ext cx="13712737" cy="1554272"/>
          </a:xfrm>
          <a:prstGeom prst="rect">
            <a:avLst/>
          </a:prstGeom>
          <a:noFill/>
        </p:spPr>
        <p:txBody>
          <a:bodyPr wrap="square">
            <a:spAutoFit/>
          </a:bodyPr>
          <a:lstStyle/>
          <a:p>
            <a:pPr algn="just"/>
            <a:r>
              <a:rPr lang="en-US" sz="1900" b="0" i="0" baseline="30000" dirty="0">
                <a:effectLst/>
              </a:rPr>
              <a:t>1</a:t>
            </a:r>
            <a:r>
              <a:rPr lang="en-US" sz="1900" b="0" i="0" dirty="0">
                <a:effectLst/>
              </a:rPr>
              <a:t>University of Sidi Mohamed Ben Abdallah, CED ST LGE2D, Fez, Morocco</a:t>
            </a:r>
          </a:p>
          <a:p>
            <a:pPr algn="just"/>
            <a:r>
              <a:rPr lang="en-US" sz="1900" b="0" i="0" baseline="30000" dirty="0">
                <a:effectLst/>
              </a:rPr>
              <a:t>2</a:t>
            </a:r>
            <a:r>
              <a:rPr lang="en-US" sz="1900" b="0" i="0" dirty="0">
                <a:effectLst/>
              </a:rPr>
              <a:t>University of Tours. Laboratory CNRS 7324 </a:t>
            </a:r>
            <a:r>
              <a:rPr lang="en-US" sz="1900" b="0" i="0" dirty="0" err="1">
                <a:effectLst/>
              </a:rPr>
              <a:t>Citeres</a:t>
            </a:r>
            <a:r>
              <a:rPr lang="en-US" sz="1900" b="0" i="0" dirty="0">
                <a:effectLst/>
              </a:rPr>
              <a:t>, 33 </a:t>
            </a:r>
            <a:r>
              <a:rPr lang="en-US" sz="1900" b="0" i="0" dirty="0" err="1">
                <a:effectLst/>
              </a:rPr>
              <a:t>allée</a:t>
            </a:r>
            <a:r>
              <a:rPr lang="en-US" sz="1900" b="0" i="0" dirty="0">
                <a:effectLst/>
              </a:rPr>
              <a:t> </a:t>
            </a:r>
            <a:r>
              <a:rPr lang="en-US" sz="1900" b="0" i="0" dirty="0" err="1">
                <a:effectLst/>
              </a:rPr>
              <a:t>Ferdinard</a:t>
            </a:r>
            <a:r>
              <a:rPr lang="en-US" sz="1900" b="0" i="0" dirty="0">
                <a:effectLst/>
              </a:rPr>
              <a:t> de Lesseps, B.P. 60449, 37204 Tours </a:t>
            </a:r>
            <a:r>
              <a:rPr lang="en-US" sz="1900" b="0" i="0" dirty="0" err="1">
                <a:effectLst/>
              </a:rPr>
              <a:t>cedex</a:t>
            </a:r>
            <a:r>
              <a:rPr lang="en-US" sz="1900" b="0" i="0" dirty="0">
                <a:effectLst/>
              </a:rPr>
              <a:t> 3, France</a:t>
            </a:r>
          </a:p>
          <a:p>
            <a:pPr algn="just"/>
            <a:r>
              <a:rPr lang="en-US" sz="1900" b="0" i="0" baseline="30000" dirty="0">
                <a:effectLst/>
              </a:rPr>
              <a:t>3</a:t>
            </a:r>
            <a:r>
              <a:rPr lang="en-US" sz="1900" b="0" i="0" dirty="0">
                <a:effectLst/>
              </a:rPr>
              <a:t>Centre for water Research and Technology. Laboratory of </a:t>
            </a:r>
            <a:r>
              <a:rPr lang="en-US" sz="1900" b="0" i="0" dirty="0" err="1">
                <a:effectLst/>
              </a:rPr>
              <a:t>georessources</a:t>
            </a:r>
            <a:r>
              <a:rPr lang="en-US" sz="1900" b="0" i="0" dirty="0">
                <a:effectLst/>
              </a:rPr>
              <a:t>, Tunisia</a:t>
            </a:r>
          </a:p>
          <a:p>
            <a:pPr algn="just"/>
            <a:r>
              <a:rPr lang="en-US" sz="1900" b="0" i="0" baseline="30000" dirty="0">
                <a:effectLst/>
              </a:rPr>
              <a:t>4</a:t>
            </a:r>
            <a:r>
              <a:rPr lang="en-US" sz="1900" b="0" i="0" dirty="0">
                <a:effectLst/>
              </a:rPr>
              <a:t>UR-Gestion Durable des </a:t>
            </a:r>
            <a:r>
              <a:rPr lang="en-US" sz="1900" b="0" i="0" dirty="0" err="1">
                <a:effectLst/>
              </a:rPr>
              <a:t>Ressources</a:t>
            </a:r>
            <a:r>
              <a:rPr lang="en-US" sz="1900" b="0" i="0" dirty="0">
                <a:effectLst/>
              </a:rPr>
              <a:t> </a:t>
            </a:r>
            <a:r>
              <a:rPr lang="en-US" sz="1900" b="0" i="0" dirty="0" err="1">
                <a:effectLst/>
              </a:rPr>
              <a:t>en</a:t>
            </a:r>
            <a:r>
              <a:rPr lang="en-US" sz="1900" b="0" i="0" dirty="0">
                <a:effectLst/>
              </a:rPr>
              <a:t> </a:t>
            </a:r>
            <a:r>
              <a:rPr lang="en-US" sz="1900" b="0" i="0" dirty="0" err="1">
                <a:effectLst/>
              </a:rPr>
              <a:t>Eau</a:t>
            </a:r>
            <a:r>
              <a:rPr lang="en-US" sz="1900" b="0" i="0" dirty="0">
                <a:effectLst/>
              </a:rPr>
              <a:t> et </a:t>
            </a:r>
            <a:r>
              <a:rPr lang="en-US" sz="1900" b="0" i="0" dirty="0" err="1">
                <a:effectLst/>
              </a:rPr>
              <a:t>en</a:t>
            </a:r>
            <a:r>
              <a:rPr lang="en-US" sz="1900" b="0" i="0" dirty="0">
                <a:effectLst/>
              </a:rPr>
              <a:t> Sol, Ecole Supérieure des </a:t>
            </a:r>
            <a:r>
              <a:rPr lang="en-US" sz="1900" b="0" i="0" dirty="0" err="1">
                <a:effectLst/>
              </a:rPr>
              <a:t>Ingénieurs</a:t>
            </a:r>
            <a:r>
              <a:rPr lang="en-US" sz="1900" b="0" i="0" dirty="0">
                <a:effectLst/>
              </a:rPr>
              <a:t> de </a:t>
            </a:r>
            <a:r>
              <a:rPr lang="en-US" sz="1900" b="0" i="0" dirty="0" err="1">
                <a:effectLst/>
              </a:rPr>
              <a:t>Medjez</a:t>
            </a:r>
            <a:r>
              <a:rPr lang="en-US" sz="1900" b="0" i="0" dirty="0">
                <a:effectLst/>
              </a:rPr>
              <a:t> </a:t>
            </a:r>
            <a:r>
              <a:rPr lang="en-US" sz="1900" b="0" i="0" dirty="0" err="1">
                <a:effectLst/>
              </a:rPr>
              <a:t>Elbab</a:t>
            </a:r>
            <a:r>
              <a:rPr lang="en-US" sz="1900" b="0" i="0" dirty="0">
                <a:effectLst/>
              </a:rPr>
              <a:t>. </a:t>
            </a:r>
            <a:r>
              <a:rPr lang="en-US" sz="1900" b="0" i="0" dirty="0" err="1">
                <a:effectLst/>
              </a:rPr>
              <a:t>Université</a:t>
            </a:r>
            <a:r>
              <a:rPr lang="en-US" sz="1900" b="0" i="0" dirty="0">
                <a:effectLst/>
              </a:rPr>
              <a:t> de </a:t>
            </a:r>
            <a:r>
              <a:rPr lang="en-US" sz="1900" b="0" i="0" dirty="0" err="1">
                <a:effectLst/>
              </a:rPr>
              <a:t>Jendouba</a:t>
            </a:r>
            <a:r>
              <a:rPr lang="en-US" sz="1900" b="0" i="0" dirty="0">
                <a:effectLst/>
              </a:rPr>
              <a:t>, Tunisia</a:t>
            </a:r>
          </a:p>
          <a:p>
            <a:pPr algn="just"/>
            <a:r>
              <a:rPr lang="en-US" sz="1900" baseline="30000" dirty="0"/>
              <a:t>5</a:t>
            </a:r>
            <a:r>
              <a:rPr lang="fr-FR" sz="1900" b="0" i="0" dirty="0">
                <a:effectLst/>
              </a:rPr>
              <a:t>Université catholique de Louvain, </a:t>
            </a:r>
            <a:r>
              <a:rPr lang="fr-FR" sz="1900" b="0" i="0" dirty="0" err="1">
                <a:effectLst/>
              </a:rPr>
              <a:t>Earth</a:t>
            </a:r>
            <a:r>
              <a:rPr lang="fr-FR" sz="1900" b="0" i="0" dirty="0">
                <a:effectLst/>
              </a:rPr>
              <a:t> and Life Institute (ELI), Louvain-la-Neuve, </a:t>
            </a:r>
            <a:r>
              <a:rPr lang="fr-FR" sz="1900" b="0" i="0" dirty="0" err="1">
                <a:effectLst/>
              </a:rPr>
              <a:t>Belgium</a:t>
            </a:r>
            <a:endParaRPr lang="en-US" sz="1900" b="0" i="0" dirty="0">
              <a:effectLst/>
            </a:endParaRPr>
          </a:p>
        </p:txBody>
      </p:sp>
      <p:pic>
        <p:nvPicPr>
          <p:cNvPr id="104" name="Picture 103">
            <a:extLst>
              <a:ext uri="{FF2B5EF4-FFF2-40B4-BE49-F238E27FC236}">
                <a16:creationId xmlns:a16="http://schemas.microsoft.com/office/drawing/2014/main" id="{65981D46-CB4C-46A8-93F4-587512EDCF50}"/>
              </a:ext>
            </a:extLst>
          </p:cNvPr>
          <p:cNvPicPr>
            <a:picLocks noChangeAspect="1"/>
          </p:cNvPicPr>
          <p:nvPr/>
        </p:nvPicPr>
        <p:blipFill>
          <a:blip r:embed="rId6"/>
          <a:stretch>
            <a:fillRect/>
          </a:stretch>
        </p:blipFill>
        <p:spPr>
          <a:xfrm>
            <a:off x="21915592" y="1248724"/>
            <a:ext cx="4582956" cy="1184710"/>
          </a:xfrm>
          <a:prstGeom prst="rect">
            <a:avLst/>
          </a:prstGeom>
        </p:spPr>
      </p:pic>
      <p:pic>
        <p:nvPicPr>
          <p:cNvPr id="105" name="Picture 104" descr="A close up of a sign&#10;&#10;Description generated with very high confidence">
            <a:extLst>
              <a:ext uri="{FF2B5EF4-FFF2-40B4-BE49-F238E27FC236}">
                <a16:creationId xmlns:a16="http://schemas.microsoft.com/office/drawing/2014/main" id="{56E0AB17-8474-4F76-BEAA-1FF5061F6BF8}"/>
              </a:ext>
            </a:extLst>
          </p:cNvPr>
          <p:cNvPicPr>
            <a:picLocks noChangeAspect="1"/>
          </p:cNvPicPr>
          <p:nvPr/>
        </p:nvPicPr>
        <p:blipFill>
          <a:blip r:embed="rId7"/>
          <a:stretch>
            <a:fillRect/>
          </a:stretch>
        </p:blipFill>
        <p:spPr>
          <a:xfrm>
            <a:off x="1246194" y="1010168"/>
            <a:ext cx="1648323" cy="2039998"/>
          </a:xfrm>
          <a:prstGeom prst="rect">
            <a:avLst/>
          </a:prstGeom>
        </p:spPr>
      </p:pic>
      <p:sp>
        <p:nvSpPr>
          <p:cNvPr id="106" name="TextBox 105">
            <a:extLst>
              <a:ext uri="{FF2B5EF4-FFF2-40B4-BE49-F238E27FC236}">
                <a16:creationId xmlns:a16="http://schemas.microsoft.com/office/drawing/2014/main" id="{EAF55EFA-140A-4C03-B8C4-DBF3EA526905}"/>
              </a:ext>
            </a:extLst>
          </p:cNvPr>
          <p:cNvSpPr txBox="1"/>
          <p:nvPr/>
        </p:nvSpPr>
        <p:spPr>
          <a:xfrm>
            <a:off x="21569227" y="2635879"/>
            <a:ext cx="5275687" cy="523220"/>
          </a:xfrm>
          <a:prstGeom prst="rect">
            <a:avLst/>
          </a:prstGeom>
          <a:noFill/>
        </p:spPr>
        <p:txBody>
          <a:bodyPr wrap="square" rtlCol="0">
            <a:spAutoFit/>
          </a:bodyPr>
          <a:lstStyle/>
          <a:p>
            <a:r>
              <a:rPr lang="fr-FR" sz="2800" b="1" dirty="0">
                <a:effectLst>
                  <a:outerShdw blurRad="38100" dist="38100" dir="2700000" algn="tl">
                    <a:srgbClr val="000000">
                      <a:alpha val="43137"/>
                    </a:srgbClr>
                  </a:outerShdw>
                </a:effectLst>
              </a:rPr>
              <a:t>Kaoutar.mounir@etu.univ-tours.fr</a:t>
            </a:r>
          </a:p>
        </p:txBody>
      </p:sp>
      <p:sp>
        <p:nvSpPr>
          <p:cNvPr id="101" name="TextBox 100">
            <a:extLst>
              <a:ext uri="{FF2B5EF4-FFF2-40B4-BE49-F238E27FC236}">
                <a16:creationId xmlns:a16="http://schemas.microsoft.com/office/drawing/2014/main" id="{FF8EE813-C48A-4370-B639-5EC504ACC580}"/>
              </a:ext>
            </a:extLst>
          </p:cNvPr>
          <p:cNvSpPr txBox="1"/>
          <p:nvPr/>
        </p:nvSpPr>
        <p:spPr>
          <a:xfrm>
            <a:off x="125674" y="151582"/>
            <a:ext cx="27180652" cy="861774"/>
          </a:xfrm>
          <a:prstGeom prst="rect">
            <a:avLst/>
          </a:prstGeom>
          <a:noFill/>
        </p:spPr>
        <p:txBody>
          <a:bodyPr wrap="square">
            <a:spAutoFit/>
          </a:bodyPr>
          <a:lstStyle/>
          <a:p>
            <a:pPr algn="ctr"/>
            <a:r>
              <a:rPr lang="en-US" sz="4800" b="1" i="0" dirty="0">
                <a:ln w="22225">
                  <a:solidFill>
                    <a:schemeClr val="accent1">
                      <a:lumMod val="50000"/>
                    </a:schemeClr>
                  </a:solidFill>
                  <a:prstDash val="solid"/>
                </a:ln>
                <a:solidFill>
                  <a:srgbClr val="007434"/>
                </a:solidFill>
              </a:rPr>
              <a:t>Assessing the water resources vulnerability of Ouergha catchment under climate change projection</a:t>
            </a:r>
          </a:p>
        </p:txBody>
      </p:sp>
      <p:sp>
        <p:nvSpPr>
          <p:cNvPr id="128" name="Rectangle 127">
            <a:extLst>
              <a:ext uri="{FF2B5EF4-FFF2-40B4-BE49-F238E27FC236}">
                <a16:creationId xmlns:a16="http://schemas.microsoft.com/office/drawing/2014/main" id="{85C8CFE0-4FB1-4A82-BE7E-3384052464B7}"/>
              </a:ext>
            </a:extLst>
          </p:cNvPr>
          <p:cNvSpPr/>
          <p:nvPr/>
        </p:nvSpPr>
        <p:spPr>
          <a:xfrm>
            <a:off x="125675" y="6611888"/>
            <a:ext cx="13590326" cy="11524529"/>
          </a:xfrm>
          <a:custGeom>
            <a:avLst/>
            <a:gdLst>
              <a:gd name="connsiteX0" fmla="*/ 0 w 13590326"/>
              <a:gd name="connsiteY0" fmla="*/ 0 h 11524529"/>
              <a:gd name="connsiteX1" fmla="*/ 454980 w 13590326"/>
              <a:gd name="connsiteY1" fmla="*/ 0 h 11524529"/>
              <a:gd name="connsiteX2" fmla="*/ 638154 w 13590326"/>
              <a:gd name="connsiteY2" fmla="*/ 0 h 11524529"/>
              <a:gd name="connsiteX3" fmla="*/ 1229038 w 13590326"/>
              <a:gd name="connsiteY3" fmla="*/ 0 h 11524529"/>
              <a:gd name="connsiteX4" fmla="*/ 1548115 w 13590326"/>
              <a:gd name="connsiteY4" fmla="*/ 0 h 11524529"/>
              <a:gd name="connsiteX5" fmla="*/ 2138999 w 13590326"/>
              <a:gd name="connsiteY5" fmla="*/ 0 h 11524529"/>
              <a:gd name="connsiteX6" fmla="*/ 2593980 w 13590326"/>
              <a:gd name="connsiteY6" fmla="*/ 0 h 11524529"/>
              <a:gd name="connsiteX7" fmla="*/ 3456670 w 13590326"/>
              <a:gd name="connsiteY7" fmla="*/ 0 h 11524529"/>
              <a:gd name="connsiteX8" fmla="*/ 3775747 w 13590326"/>
              <a:gd name="connsiteY8" fmla="*/ 0 h 11524529"/>
              <a:gd name="connsiteX9" fmla="*/ 3958921 w 13590326"/>
              <a:gd name="connsiteY9" fmla="*/ 0 h 11524529"/>
              <a:gd name="connsiteX10" fmla="*/ 4413902 w 13590326"/>
              <a:gd name="connsiteY10" fmla="*/ 0 h 11524529"/>
              <a:gd name="connsiteX11" fmla="*/ 4597075 w 13590326"/>
              <a:gd name="connsiteY11" fmla="*/ 0 h 11524529"/>
              <a:gd name="connsiteX12" fmla="*/ 4780249 w 13590326"/>
              <a:gd name="connsiteY12" fmla="*/ 0 h 11524529"/>
              <a:gd name="connsiteX13" fmla="*/ 5235230 w 13590326"/>
              <a:gd name="connsiteY13" fmla="*/ 0 h 11524529"/>
              <a:gd name="connsiteX14" fmla="*/ 5826114 w 13590326"/>
              <a:gd name="connsiteY14" fmla="*/ 0 h 11524529"/>
              <a:gd name="connsiteX15" fmla="*/ 6281094 w 13590326"/>
              <a:gd name="connsiteY15" fmla="*/ 0 h 11524529"/>
              <a:gd name="connsiteX16" fmla="*/ 7143784 w 13590326"/>
              <a:gd name="connsiteY16" fmla="*/ 0 h 11524529"/>
              <a:gd name="connsiteX17" fmla="*/ 7870571 w 13590326"/>
              <a:gd name="connsiteY17" fmla="*/ 0 h 11524529"/>
              <a:gd name="connsiteX18" fmla="*/ 8597358 w 13590326"/>
              <a:gd name="connsiteY18" fmla="*/ 0 h 11524529"/>
              <a:gd name="connsiteX19" fmla="*/ 9052339 w 13590326"/>
              <a:gd name="connsiteY19" fmla="*/ 0 h 11524529"/>
              <a:gd name="connsiteX20" fmla="*/ 9235513 w 13590326"/>
              <a:gd name="connsiteY20" fmla="*/ 0 h 11524529"/>
              <a:gd name="connsiteX21" fmla="*/ 9962300 w 13590326"/>
              <a:gd name="connsiteY21" fmla="*/ 0 h 11524529"/>
              <a:gd name="connsiteX22" fmla="*/ 10553184 w 13590326"/>
              <a:gd name="connsiteY22" fmla="*/ 0 h 11524529"/>
              <a:gd name="connsiteX23" fmla="*/ 10872261 w 13590326"/>
              <a:gd name="connsiteY23" fmla="*/ 0 h 11524529"/>
              <a:gd name="connsiteX24" fmla="*/ 11191338 w 13590326"/>
              <a:gd name="connsiteY24" fmla="*/ 0 h 11524529"/>
              <a:gd name="connsiteX25" fmla="*/ 11646318 w 13590326"/>
              <a:gd name="connsiteY25" fmla="*/ 0 h 11524529"/>
              <a:gd name="connsiteX26" fmla="*/ 12237202 w 13590326"/>
              <a:gd name="connsiteY26" fmla="*/ 0 h 11524529"/>
              <a:gd name="connsiteX27" fmla="*/ 12963989 w 13590326"/>
              <a:gd name="connsiteY27" fmla="*/ 0 h 11524529"/>
              <a:gd name="connsiteX28" fmla="*/ 13590326 w 13590326"/>
              <a:gd name="connsiteY28" fmla="*/ 0 h 11524529"/>
              <a:gd name="connsiteX29" fmla="*/ 13590326 w 13590326"/>
              <a:gd name="connsiteY29" fmla="*/ 230491 h 11524529"/>
              <a:gd name="connsiteX30" fmla="*/ 13590326 w 13590326"/>
              <a:gd name="connsiteY30" fmla="*/ 806717 h 11524529"/>
              <a:gd name="connsiteX31" fmla="*/ 13590326 w 13590326"/>
              <a:gd name="connsiteY31" fmla="*/ 1152453 h 11524529"/>
              <a:gd name="connsiteX32" fmla="*/ 13590326 w 13590326"/>
              <a:gd name="connsiteY32" fmla="*/ 1382943 h 11524529"/>
              <a:gd name="connsiteX33" fmla="*/ 13590326 w 13590326"/>
              <a:gd name="connsiteY33" fmla="*/ 2074415 h 11524529"/>
              <a:gd name="connsiteX34" fmla="*/ 13590326 w 13590326"/>
              <a:gd name="connsiteY34" fmla="*/ 2420151 h 11524529"/>
              <a:gd name="connsiteX35" fmla="*/ 13590326 w 13590326"/>
              <a:gd name="connsiteY35" fmla="*/ 3111623 h 11524529"/>
              <a:gd name="connsiteX36" fmla="*/ 13590326 w 13590326"/>
              <a:gd name="connsiteY36" fmla="*/ 3687849 h 11524529"/>
              <a:gd name="connsiteX37" fmla="*/ 13590326 w 13590326"/>
              <a:gd name="connsiteY37" fmla="*/ 4494566 h 11524529"/>
              <a:gd name="connsiteX38" fmla="*/ 13590326 w 13590326"/>
              <a:gd name="connsiteY38" fmla="*/ 4840302 h 11524529"/>
              <a:gd name="connsiteX39" fmla="*/ 13590326 w 13590326"/>
              <a:gd name="connsiteY39" fmla="*/ 5070793 h 11524529"/>
              <a:gd name="connsiteX40" fmla="*/ 13590326 w 13590326"/>
              <a:gd name="connsiteY40" fmla="*/ 5301283 h 11524529"/>
              <a:gd name="connsiteX41" fmla="*/ 13590326 w 13590326"/>
              <a:gd name="connsiteY41" fmla="*/ 6108000 h 11524529"/>
              <a:gd name="connsiteX42" fmla="*/ 13590326 w 13590326"/>
              <a:gd name="connsiteY42" fmla="*/ 6914717 h 11524529"/>
              <a:gd name="connsiteX43" fmla="*/ 13590326 w 13590326"/>
              <a:gd name="connsiteY43" fmla="*/ 7490944 h 11524529"/>
              <a:gd name="connsiteX44" fmla="*/ 13590326 w 13590326"/>
              <a:gd name="connsiteY44" fmla="*/ 8067170 h 11524529"/>
              <a:gd name="connsiteX45" fmla="*/ 13590326 w 13590326"/>
              <a:gd name="connsiteY45" fmla="*/ 8297661 h 11524529"/>
              <a:gd name="connsiteX46" fmla="*/ 13590326 w 13590326"/>
              <a:gd name="connsiteY46" fmla="*/ 8758642 h 11524529"/>
              <a:gd name="connsiteX47" fmla="*/ 13590326 w 13590326"/>
              <a:gd name="connsiteY47" fmla="*/ 9565359 h 11524529"/>
              <a:gd name="connsiteX48" fmla="*/ 13590326 w 13590326"/>
              <a:gd name="connsiteY48" fmla="*/ 10256831 h 11524529"/>
              <a:gd name="connsiteX49" fmla="*/ 13590326 w 13590326"/>
              <a:gd name="connsiteY49" fmla="*/ 10487321 h 11524529"/>
              <a:gd name="connsiteX50" fmla="*/ 13590326 w 13590326"/>
              <a:gd name="connsiteY50" fmla="*/ 10833057 h 11524529"/>
              <a:gd name="connsiteX51" fmla="*/ 13590326 w 13590326"/>
              <a:gd name="connsiteY51" fmla="*/ 11524529 h 11524529"/>
              <a:gd name="connsiteX52" fmla="*/ 12863539 w 13590326"/>
              <a:gd name="connsiteY52" fmla="*/ 11524529 h 11524529"/>
              <a:gd name="connsiteX53" fmla="*/ 12136752 w 13590326"/>
              <a:gd name="connsiteY53" fmla="*/ 11524529 h 11524529"/>
              <a:gd name="connsiteX54" fmla="*/ 11274062 w 13590326"/>
              <a:gd name="connsiteY54" fmla="*/ 11524529 h 11524529"/>
              <a:gd name="connsiteX55" fmla="*/ 10819081 w 13590326"/>
              <a:gd name="connsiteY55" fmla="*/ 11524529 h 11524529"/>
              <a:gd name="connsiteX56" fmla="*/ 10635907 w 13590326"/>
              <a:gd name="connsiteY56" fmla="*/ 11524529 h 11524529"/>
              <a:gd name="connsiteX57" fmla="*/ 9909120 w 13590326"/>
              <a:gd name="connsiteY57" fmla="*/ 11524529 h 11524529"/>
              <a:gd name="connsiteX58" fmla="*/ 9182333 w 13590326"/>
              <a:gd name="connsiteY58" fmla="*/ 11524529 h 11524529"/>
              <a:gd name="connsiteX59" fmla="*/ 8319643 w 13590326"/>
              <a:gd name="connsiteY59" fmla="*/ 11524529 h 11524529"/>
              <a:gd name="connsiteX60" fmla="*/ 7864663 w 13590326"/>
              <a:gd name="connsiteY60" fmla="*/ 11524529 h 11524529"/>
              <a:gd name="connsiteX61" fmla="*/ 7273779 w 13590326"/>
              <a:gd name="connsiteY61" fmla="*/ 11524529 h 11524529"/>
              <a:gd name="connsiteX62" fmla="*/ 6411089 w 13590326"/>
              <a:gd name="connsiteY62" fmla="*/ 11524529 h 11524529"/>
              <a:gd name="connsiteX63" fmla="*/ 5684302 w 13590326"/>
              <a:gd name="connsiteY63" fmla="*/ 11524529 h 11524529"/>
              <a:gd name="connsiteX64" fmla="*/ 5365224 w 13590326"/>
              <a:gd name="connsiteY64" fmla="*/ 11524529 h 11524529"/>
              <a:gd name="connsiteX65" fmla="*/ 4638437 w 13590326"/>
              <a:gd name="connsiteY65" fmla="*/ 11524529 h 11524529"/>
              <a:gd name="connsiteX66" fmla="*/ 4319360 w 13590326"/>
              <a:gd name="connsiteY66" fmla="*/ 11524529 h 11524529"/>
              <a:gd name="connsiteX67" fmla="*/ 3456670 w 13590326"/>
              <a:gd name="connsiteY67" fmla="*/ 11524529 h 11524529"/>
              <a:gd name="connsiteX68" fmla="*/ 3137593 w 13590326"/>
              <a:gd name="connsiteY68" fmla="*/ 11524529 h 11524529"/>
              <a:gd name="connsiteX69" fmla="*/ 2818515 w 13590326"/>
              <a:gd name="connsiteY69" fmla="*/ 11524529 h 11524529"/>
              <a:gd name="connsiteX70" fmla="*/ 1955825 w 13590326"/>
              <a:gd name="connsiteY70" fmla="*/ 11524529 h 11524529"/>
              <a:gd name="connsiteX71" fmla="*/ 1500845 w 13590326"/>
              <a:gd name="connsiteY71" fmla="*/ 11524529 h 11524529"/>
              <a:gd name="connsiteX72" fmla="*/ 1317671 w 13590326"/>
              <a:gd name="connsiteY72" fmla="*/ 11524529 h 11524529"/>
              <a:gd name="connsiteX73" fmla="*/ 998594 w 13590326"/>
              <a:gd name="connsiteY73" fmla="*/ 11524529 h 11524529"/>
              <a:gd name="connsiteX74" fmla="*/ 0 w 13590326"/>
              <a:gd name="connsiteY74" fmla="*/ 11524529 h 11524529"/>
              <a:gd name="connsiteX75" fmla="*/ 0 w 13590326"/>
              <a:gd name="connsiteY75" fmla="*/ 10717812 h 11524529"/>
              <a:gd name="connsiteX76" fmla="*/ 0 w 13590326"/>
              <a:gd name="connsiteY76" fmla="*/ 10026340 h 11524529"/>
              <a:gd name="connsiteX77" fmla="*/ 0 w 13590326"/>
              <a:gd name="connsiteY77" fmla="*/ 9450114 h 11524529"/>
              <a:gd name="connsiteX78" fmla="*/ 0 w 13590326"/>
              <a:gd name="connsiteY78" fmla="*/ 9219623 h 11524529"/>
              <a:gd name="connsiteX79" fmla="*/ 0 w 13590326"/>
              <a:gd name="connsiteY79" fmla="*/ 8873887 h 11524529"/>
              <a:gd name="connsiteX80" fmla="*/ 0 w 13590326"/>
              <a:gd name="connsiteY80" fmla="*/ 8528151 h 11524529"/>
              <a:gd name="connsiteX81" fmla="*/ 0 w 13590326"/>
              <a:gd name="connsiteY81" fmla="*/ 7951925 h 11524529"/>
              <a:gd name="connsiteX82" fmla="*/ 0 w 13590326"/>
              <a:gd name="connsiteY82" fmla="*/ 7490944 h 11524529"/>
              <a:gd name="connsiteX83" fmla="*/ 0 w 13590326"/>
              <a:gd name="connsiteY83" fmla="*/ 6914717 h 11524529"/>
              <a:gd name="connsiteX84" fmla="*/ 0 w 13590326"/>
              <a:gd name="connsiteY84" fmla="*/ 6453736 h 11524529"/>
              <a:gd name="connsiteX85" fmla="*/ 0 w 13590326"/>
              <a:gd name="connsiteY85" fmla="*/ 6108000 h 11524529"/>
              <a:gd name="connsiteX86" fmla="*/ 0 w 13590326"/>
              <a:gd name="connsiteY86" fmla="*/ 5647019 h 11524529"/>
              <a:gd name="connsiteX87" fmla="*/ 0 w 13590326"/>
              <a:gd name="connsiteY87" fmla="*/ 5186038 h 11524529"/>
              <a:gd name="connsiteX88" fmla="*/ 0 w 13590326"/>
              <a:gd name="connsiteY88" fmla="*/ 4725057 h 11524529"/>
              <a:gd name="connsiteX89" fmla="*/ 0 w 13590326"/>
              <a:gd name="connsiteY89" fmla="*/ 4148830 h 11524529"/>
              <a:gd name="connsiteX90" fmla="*/ 0 w 13590326"/>
              <a:gd name="connsiteY90" fmla="*/ 3342113 h 11524529"/>
              <a:gd name="connsiteX91" fmla="*/ 0 w 13590326"/>
              <a:gd name="connsiteY91" fmla="*/ 2996378 h 11524529"/>
              <a:gd name="connsiteX92" fmla="*/ 0 w 13590326"/>
              <a:gd name="connsiteY92" fmla="*/ 2189661 h 11524529"/>
              <a:gd name="connsiteX93" fmla="*/ 0 w 13590326"/>
              <a:gd name="connsiteY93" fmla="*/ 1728679 h 11524529"/>
              <a:gd name="connsiteX94" fmla="*/ 0 w 13590326"/>
              <a:gd name="connsiteY94" fmla="*/ 1152453 h 11524529"/>
              <a:gd name="connsiteX95" fmla="*/ 0 w 13590326"/>
              <a:gd name="connsiteY95" fmla="*/ 921962 h 11524529"/>
              <a:gd name="connsiteX96" fmla="*/ 0 w 13590326"/>
              <a:gd name="connsiteY96" fmla="*/ 691472 h 11524529"/>
              <a:gd name="connsiteX97" fmla="*/ 0 w 13590326"/>
              <a:gd name="connsiteY97" fmla="*/ 0 h 115245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13590326" h="11524529" fill="none" extrusionOk="0">
                <a:moveTo>
                  <a:pt x="0" y="0"/>
                </a:moveTo>
                <a:cubicBezTo>
                  <a:pt x="219010" y="-18474"/>
                  <a:pt x="260270" y="46315"/>
                  <a:pt x="454980" y="0"/>
                </a:cubicBezTo>
                <a:cubicBezTo>
                  <a:pt x="649690" y="-46315"/>
                  <a:pt x="557901" y="17061"/>
                  <a:pt x="638154" y="0"/>
                </a:cubicBezTo>
                <a:cubicBezTo>
                  <a:pt x="718407" y="-17061"/>
                  <a:pt x="1081732" y="52035"/>
                  <a:pt x="1229038" y="0"/>
                </a:cubicBezTo>
                <a:cubicBezTo>
                  <a:pt x="1376344" y="-52035"/>
                  <a:pt x="1409400" y="10175"/>
                  <a:pt x="1548115" y="0"/>
                </a:cubicBezTo>
                <a:cubicBezTo>
                  <a:pt x="1686830" y="-10175"/>
                  <a:pt x="1956196" y="25462"/>
                  <a:pt x="2138999" y="0"/>
                </a:cubicBezTo>
                <a:cubicBezTo>
                  <a:pt x="2321802" y="-25462"/>
                  <a:pt x="2502643" y="3597"/>
                  <a:pt x="2593980" y="0"/>
                </a:cubicBezTo>
                <a:cubicBezTo>
                  <a:pt x="2685317" y="-3597"/>
                  <a:pt x="3203036" y="33085"/>
                  <a:pt x="3456670" y="0"/>
                </a:cubicBezTo>
                <a:cubicBezTo>
                  <a:pt x="3710304" y="-33085"/>
                  <a:pt x="3671371" y="19293"/>
                  <a:pt x="3775747" y="0"/>
                </a:cubicBezTo>
                <a:cubicBezTo>
                  <a:pt x="3880123" y="-19293"/>
                  <a:pt x="3877234" y="7821"/>
                  <a:pt x="3958921" y="0"/>
                </a:cubicBezTo>
                <a:cubicBezTo>
                  <a:pt x="4040608" y="-7821"/>
                  <a:pt x="4321134" y="40843"/>
                  <a:pt x="4413902" y="0"/>
                </a:cubicBezTo>
                <a:cubicBezTo>
                  <a:pt x="4506670" y="-40843"/>
                  <a:pt x="4516970" y="7465"/>
                  <a:pt x="4597075" y="0"/>
                </a:cubicBezTo>
                <a:cubicBezTo>
                  <a:pt x="4677180" y="-7465"/>
                  <a:pt x="4739434" y="3459"/>
                  <a:pt x="4780249" y="0"/>
                </a:cubicBezTo>
                <a:cubicBezTo>
                  <a:pt x="4821064" y="-3459"/>
                  <a:pt x="5100338" y="1228"/>
                  <a:pt x="5235230" y="0"/>
                </a:cubicBezTo>
                <a:cubicBezTo>
                  <a:pt x="5370122" y="-1228"/>
                  <a:pt x="5679724" y="18524"/>
                  <a:pt x="5826114" y="0"/>
                </a:cubicBezTo>
                <a:cubicBezTo>
                  <a:pt x="5972504" y="-18524"/>
                  <a:pt x="6116670" y="13901"/>
                  <a:pt x="6281094" y="0"/>
                </a:cubicBezTo>
                <a:cubicBezTo>
                  <a:pt x="6445518" y="-13901"/>
                  <a:pt x="6848657" y="4645"/>
                  <a:pt x="7143784" y="0"/>
                </a:cubicBezTo>
                <a:cubicBezTo>
                  <a:pt x="7438911" y="-4645"/>
                  <a:pt x="7617243" y="58977"/>
                  <a:pt x="7870571" y="0"/>
                </a:cubicBezTo>
                <a:cubicBezTo>
                  <a:pt x="8123899" y="-58977"/>
                  <a:pt x="8386001" y="84150"/>
                  <a:pt x="8597358" y="0"/>
                </a:cubicBezTo>
                <a:cubicBezTo>
                  <a:pt x="8808715" y="-84150"/>
                  <a:pt x="8848739" y="20362"/>
                  <a:pt x="9052339" y="0"/>
                </a:cubicBezTo>
                <a:cubicBezTo>
                  <a:pt x="9255939" y="-20362"/>
                  <a:pt x="9163516" y="12732"/>
                  <a:pt x="9235513" y="0"/>
                </a:cubicBezTo>
                <a:cubicBezTo>
                  <a:pt x="9307510" y="-12732"/>
                  <a:pt x="9804313" y="83197"/>
                  <a:pt x="9962300" y="0"/>
                </a:cubicBezTo>
                <a:cubicBezTo>
                  <a:pt x="10120287" y="-83197"/>
                  <a:pt x="10405882" y="17419"/>
                  <a:pt x="10553184" y="0"/>
                </a:cubicBezTo>
                <a:cubicBezTo>
                  <a:pt x="10700486" y="-17419"/>
                  <a:pt x="10752896" y="25887"/>
                  <a:pt x="10872261" y="0"/>
                </a:cubicBezTo>
                <a:cubicBezTo>
                  <a:pt x="10991626" y="-25887"/>
                  <a:pt x="11051823" y="26557"/>
                  <a:pt x="11191338" y="0"/>
                </a:cubicBezTo>
                <a:cubicBezTo>
                  <a:pt x="11330853" y="-26557"/>
                  <a:pt x="11492463" y="41021"/>
                  <a:pt x="11646318" y="0"/>
                </a:cubicBezTo>
                <a:cubicBezTo>
                  <a:pt x="11800173" y="-41021"/>
                  <a:pt x="12084852" y="38781"/>
                  <a:pt x="12237202" y="0"/>
                </a:cubicBezTo>
                <a:cubicBezTo>
                  <a:pt x="12389552" y="-38781"/>
                  <a:pt x="12609249" y="15294"/>
                  <a:pt x="12963989" y="0"/>
                </a:cubicBezTo>
                <a:cubicBezTo>
                  <a:pt x="13318729" y="-15294"/>
                  <a:pt x="13388233" y="48500"/>
                  <a:pt x="13590326" y="0"/>
                </a:cubicBezTo>
                <a:cubicBezTo>
                  <a:pt x="13596045" y="56515"/>
                  <a:pt x="13572975" y="130260"/>
                  <a:pt x="13590326" y="230491"/>
                </a:cubicBezTo>
                <a:cubicBezTo>
                  <a:pt x="13607677" y="330722"/>
                  <a:pt x="13535450" y="593665"/>
                  <a:pt x="13590326" y="806717"/>
                </a:cubicBezTo>
                <a:cubicBezTo>
                  <a:pt x="13645202" y="1019769"/>
                  <a:pt x="13576988" y="1074711"/>
                  <a:pt x="13590326" y="1152453"/>
                </a:cubicBezTo>
                <a:cubicBezTo>
                  <a:pt x="13603664" y="1230195"/>
                  <a:pt x="13575866" y="1278252"/>
                  <a:pt x="13590326" y="1382943"/>
                </a:cubicBezTo>
                <a:cubicBezTo>
                  <a:pt x="13604786" y="1487634"/>
                  <a:pt x="13509649" y="1931957"/>
                  <a:pt x="13590326" y="2074415"/>
                </a:cubicBezTo>
                <a:cubicBezTo>
                  <a:pt x="13671003" y="2216873"/>
                  <a:pt x="13574135" y="2349947"/>
                  <a:pt x="13590326" y="2420151"/>
                </a:cubicBezTo>
                <a:cubicBezTo>
                  <a:pt x="13606517" y="2490355"/>
                  <a:pt x="13576636" y="2893152"/>
                  <a:pt x="13590326" y="3111623"/>
                </a:cubicBezTo>
                <a:cubicBezTo>
                  <a:pt x="13604016" y="3330094"/>
                  <a:pt x="13525104" y="3469564"/>
                  <a:pt x="13590326" y="3687849"/>
                </a:cubicBezTo>
                <a:cubicBezTo>
                  <a:pt x="13655548" y="3906134"/>
                  <a:pt x="13495456" y="4164785"/>
                  <a:pt x="13590326" y="4494566"/>
                </a:cubicBezTo>
                <a:cubicBezTo>
                  <a:pt x="13685196" y="4824347"/>
                  <a:pt x="13571016" y="4686200"/>
                  <a:pt x="13590326" y="4840302"/>
                </a:cubicBezTo>
                <a:cubicBezTo>
                  <a:pt x="13609636" y="4994404"/>
                  <a:pt x="13585467" y="5019118"/>
                  <a:pt x="13590326" y="5070793"/>
                </a:cubicBezTo>
                <a:cubicBezTo>
                  <a:pt x="13595185" y="5122468"/>
                  <a:pt x="13587496" y="5238943"/>
                  <a:pt x="13590326" y="5301283"/>
                </a:cubicBezTo>
                <a:cubicBezTo>
                  <a:pt x="13593156" y="5363623"/>
                  <a:pt x="13507758" y="5942061"/>
                  <a:pt x="13590326" y="6108000"/>
                </a:cubicBezTo>
                <a:cubicBezTo>
                  <a:pt x="13672894" y="6273939"/>
                  <a:pt x="13505703" y="6607918"/>
                  <a:pt x="13590326" y="6914717"/>
                </a:cubicBezTo>
                <a:cubicBezTo>
                  <a:pt x="13674949" y="7221516"/>
                  <a:pt x="13545812" y="7326153"/>
                  <a:pt x="13590326" y="7490944"/>
                </a:cubicBezTo>
                <a:cubicBezTo>
                  <a:pt x="13634840" y="7655735"/>
                  <a:pt x="13552091" y="7788095"/>
                  <a:pt x="13590326" y="8067170"/>
                </a:cubicBezTo>
                <a:cubicBezTo>
                  <a:pt x="13628561" y="8346245"/>
                  <a:pt x="13568166" y="8244687"/>
                  <a:pt x="13590326" y="8297661"/>
                </a:cubicBezTo>
                <a:cubicBezTo>
                  <a:pt x="13612486" y="8350635"/>
                  <a:pt x="13562100" y="8659265"/>
                  <a:pt x="13590326" y="8758642"/>
                </a:cubicBezTo>
                <a:cubicBezTo>
                  <a:pt x="13618552" y="8858019"/>
                  <a:pt x="13528031" y="9368336"/>
                  <a:pt x="13590326" y="9565359"/>
                </a:cubicBezTo>
                <a:cubicBezTo>
                  <a:pt x="13652621" y="9762382"/>
                  <a:pt x="13518451" y="9991598"/>
                  <a:pt x="13590326" y="10256831"/>
                </a:cubicBezTo>
                <a:cubicBezTo>
                  <a:pt x="13662201" y="10522064"/>
                  <a:pt x="13583708" y="10395575"/>
                  <a:pt x="13590326" y="10487321"/>
                </a:cubicBezTo>
                <a:cubicBezTo>
                  <a:pt x="13596944" y="10579067"/>
                  <a:pt x="13584901" y="10739604"/>
                  <a:pt x="13590326" y="10833057"/>
                </a:cubicBezTo>
                <a:cubicBezTo>
                  <a:pt x="13595751" y="10926510"/>
                  <a:pt x="13568393" y="11252133"/>
                  <a:pt x="13590326" y="11524529"/>
                </a:cubicBezTo>
                <a:cubicBezTo>
                  <a:pt x="13370008" y="11589700"/>
                  <a:pt x="13068281" y="11459843"/>
                  <a:pt x="12863539" y="11524529"/>
                </a:cubicBezTo>
                <a:cubicBezTo>
                  <a:pt x="12658797" y="11589215"/>
                  <a:pt x="12372427" y="11497186"/>
                  <a:pt x="12136752" y="11524529"/>
                </a:cubicBezTo>
                <a:cubicBezTo>
                  <a:pt x="11901077" y="11551872"/>
                  <a:pt x="11690922" y="11423314"/>
                  <a:pt x="11274062" y="11524529"/>
                </a:cubicBezTo>
                <a:cubicBezTo>
                  <a:pt x="10857202" y="11625744"/>
                  <a:pt x="11021372" y="11473063"/>
                  <a:pt x="10819081" y="11524529"/>
                </a:cubicBezTo>
                <a:cubicBezTo>
                  <a:pt x="10616790" y="11575995"/>
                  <a:pt x="10706692" y="11503641"/>
                  <a:pt x="10635907" y="11524529"/>
                </a:cubicBezTo>
                <a:cubicBezTo>
                  <a:pt x="10565122" y="11545417"/>
                  <a:pt x="10062596" y="11507755"/>
                  <a:pt x="9909120" y="11524529"/>
                </a:cubicBezTo>
                <a:cubicBezTo>
                  <a:pt x="9755644" y="11541303"/>
                  <a:pt x="9493523" y="11516352"/>
                  <a:pt x="9182333" y="11524529"/>
                </a:cubicBezTo>
                <a:cubicBezTo>
                  <a:pt x="8871143" y="11532706"/>
                  <a:pt x="8544596" y="11517045"/>
                  <a:pt x="8319643" y="11524529"/>
                </a:cubicBezTo>
                <a:cubicBezTo>
                  <a:pt x="8094690" y="11532013"/>
                  <a:pt x="7964050" y="11474671"/>
                  <a:pt x="7864663" y="11524529"/>
                </a:cubicBezTo>
                <a:cubicBezTo>
                  <a:pt x="7765276" y="11574387"/>
                  <a:pt x="7510530" y="11465519"/>
                  <a:pt x="7273779" y="11524529"/>
                </a:cubicBezTo>
                <a:cubicBezTo>
                  <a:pt x="7037028" y="11583539"/>
                  <a:pt x="6676751" y="11481603"/>
                  <a:pt x="6411089" y="11524529"/>
                </a:cubicBezTo>
                <a:cubicBezTo>
                  <a:pt x="6145427" y="11567455"/>
                  <a:pt x="5855595" y="11480935"/>
                  <a:pt x="5684302" y="11524529"/>
                </a:cubicBezTo>
                <a:cubicBezTo>
                  <a:pt x="5513009" y="11568123"/>
                  <a:pt x="5431861" y="11491830"/>
                  <a:pt x="5365224" y="11524529"/>
                </a:cubicBezTo>
                <a:cubicBezTo>
                  <a:pt x="5298587" y="11557228"/>
                  <a:pt x="4866528" y="11481870"/>
                  <a:pt x="4638437" y="11524529"/>
                </a:cubicBezTo>
                <a:cubicBezTo>
                  <a:pt x="4410346" y="11567188"/>
                  <a:pt x="4388741" y="11515706"/>
                  <a:pt x="4319360" y="11524529"/>
                </a:cubicBezTo>
                <a:cubicBezTo>
                  <a:pt x="4249979" y="11533352"/>
                  <a:pt x="3837218" y="11433126"/>
                  <a:pt x="3456670" y="11524529"/>
                </a:cubicBezTo>
                <a:cubicBezTo>
                  <a:pt x="3076122" y="11615932"/>
                  <a:pt x="3201785" y="11508100"/>
                  <a:pt x="3137593" y="11524529"/>
                </a:cubicBezTo>
                <a:cubicBezTo>
                  <a:pt x="3073401" y="11540958"/>
                  <a:pt x="2941755" y="11523744"/>
                  <a:pt x="2818515" y="11524529"/>
                </a:cubicBezTo>
                <a:cubicBezTo>
                  <a:pt x="2695275" y="11525314"/>
                  <a:pt x="2289601" y="11517651"/>
                  <a:pt x="1955825" y="11524529"/>
                </a:cubicBezTo>
                <a:cubicBezTo>
                  <a:pt x="1622049" y="11531407"/>
                  <a:pt x="1686006" y="11490429"/>
                  <a:pt x="1500845" y="11524529"/>
                </a:cubicBezTo>
                <a:cubicBezTo>
                  <a:pt x="1315684" y="11558629"/>
                  <a:pt x="1389217" y="11514244"/>
                  <a:pt x="1317671" y="11524529"/>
                </a:cubicBezTo>
                <a:cubicBezTo>
                  <a:pt x="1246125" y="11534814"/>
                  <a:pt x="1066404" y="11511587"/>
                  <a:pt x="998594" y="11524529"/>
                </a:cubicBezTo>
                <a:cubicBezTo>
                  <a:pt x="930784" y="11537471"/>
                  <a:pt x="465450" y="11407457"/>
                  <a:pt x="0" y="11524529"/>
                </a:cubicBezTo>
                <a:cubicBezTo>
                  <a:pt x="-89744" y="11129321"/>
                  <a:pt x="87891" y="11070334"/>
                  <a:pt x="0" y="10717812"/>
                </a:cubicBezTo>
                <a:cubicBezTo>
                  <a:pt x="-87891" y="10365290"/>
                  <a:pt x="60266" y="10271694"/>
                  <a:pt x="0" y="10026340"/>
                </a:cubicBezTo>
                <a:cubicBezTo>
                  <a:pt x="-60266" y="9780986"/>
                  <a:pt x="14223" y="9710669"/>
                  <a:pt x="0" y="9450114"/>
                </a:cubicBezTo>
                <a:cubicBezTo>
                  <a:pt x="-14223" y="9189559"/>
                  <a:pt x="20644" y="9301772"/>
                  <a:pt x="0" y="9219623"/>
                </a:cubicBezTo>
                <a:cubicBezTo>
                  <a:pt x="-20644" y="9137474"/>
                  <a:pt x="23835" y="9026851"/>
                  <a:pt x="0" y="8873887"/>
                </a:cubicBezTo>
                <a:cubicBezTo>
                  <a:pt x="-23835" y="8720923"/>
                  <a:pt x="23771" y="8644247"/>
                  <a:pt x="0" y="8528151"/>
                </a:cubicBezTo>
                <a:cubicBezTo>
                  <a:pt x="-23771" y="8412055"/>
                  <a:pt x="14668" y="8207741"/>
                  <a:pt x="0" y="7951925"/>
                </a:cubicBezTo>
                <a:cubicBezTo>
                  <a:pt x="-14668" y="7696109"/>
                  <a:pt x="9002" y="7658067"/>
                  <a:pt x="0" y="7490944"/>
                </a:cubicBezTo>
                <a:cubicBezTo>
                  <a:pt x="-9002" y="7323821"/>
                  <a:pt x="25627" y="7201001"/>
                  <a:pt x="0" y="6914717"/>
                </a:cubicBezTo>
                <a:cubicBezTo>
                  <a:pt x="-25627" y="6628433"/>
                  <a:pt x="34345" y="6582410"/>
                  <a:pt x="0" y="6453736"/>
                </a:cubicBezTo>
                <a:cubicBezTo>
                  <a:pt x="-34345" y="6325062"/>
                  <a:pt x="14561" y="6210822"/>
                  <a:pt x="0" y="6108000"/>
                </a:cubicBezTo>
                <a:cubicBezTo>
                  <a:pt x="-14561" y="6005178"/>
                  <a:pt x="5271" y="5818818"/>
                  <a:pt x="0" y="5647019"/>
                </a:cubicBezTo>
                <a:cubicBezTo>
                  <a:pt x="-5271" y="5475220"/>
                  <a:pt x="14824" y="5383168"/>
                  <a:pt x="0" y="5186038"/>
                </a:cubicBezTo>
                <a:cubicBezTo>
                  <a:pt x="-14824" y="4988908"/>
                  <a:pt x="54113" y="4856035"/>
                  <a:pt x="0" y="4725057"/>
                </a:cubicBezTo>
                <a:cubicBezTo>
                  <a:pt x="-54113" y="4594079"/>
                  <a:pt x="41024" y="4410837"/>
                  <a:pt x="0" y="4148830"/>
                </a:cubicBezTo>
                <a:cubicBezTo>
                  <a:pt x="-41024" y="3886823"/>
                  <a:pt x="82514" y="3596521"/>
                  <a:pt x="0" y="3342113"/>
                </a:cubicBezTo>
                <a:cubicBezTo>
                  <a:pt x="-82514" y="3087705"/>
                  <a:pt x="8360" y="3081862"/>
                  <a:pt x="0" y="2996378"/>
                </a:cubicBezTo>
                <a:cubicBezTo>
                  <a:pt x="-8360" y="2910894"/>
                  <a:pt x="28728" y="2432169"/>
                  <a:pt x="0" y="2189661"/>
                </a:cubicBezTo>
                <a:cubicBezTo>
                  <a:pt x="-28728" y="1947153"/>
                  <a:pt x="22225" y="1904205"/>
                  <a:pt x="0" y="1728679"/>
                </a:cubicBezTo>
                <a:cubicBezTo>
                  <a:pt x="-22225" y="1553153"/>
                  <a:pt x="24752" y="1276102"/>
                  <a:pt x="0" y="1152453"/>
                </a:cubicBezTo>
                <a:cubicBezTo>
                  <a:pt x="-24752" y="1028804"/>
                  <a:pt x="11430" y="969188"/>
                  <a:pt x="0" y="921962"/>
                </a:cubicBezTo>
                <a:cubicBezTo>
                  <a:pt x="-11430" y="874736"/>
                  <a:pt x="22744" y="778489"/>
                  <a:pt x="0" y="691472"/>
                </a:cubicBezTo>
                <a:cubicBezTo>
                  <a:pt x="-22744" y="604455"/>
                  <a:pt x="49748" y="278699"/>
                  <a:pt x="0" y="0"/>
                </a:cubicBezTo>
                <a:close/>
              </a:path>
              <a:path w="13590326" h="11524529" stroke="0" extrusionOk="0">
                <a:moveTo>
                  <a:pt x="0" y="0"/>
                </a:moveTo>
                <a:cubicBezTo>
                  <a:pt x="248889" y="-35984"/>
                  <a:pt x="416552" y="3961"/>
                  <a:pt x="590884" y="0"/>
                </a:cubicBezTo>
                <a:cubicBezTo>
                  <a:pt x="765216" y="-3961"/>
                  <a:pt x="704219" y="14240"/>
                  <a:pt x="774058" y="0"/>
                </a:cubicBezTo>
                <a:cubicBezTo>
                  <a:pt x="843897" y="-14240"/>
                  <a:pt x="1244143" y="33600"/>
                  <a:pt x="1500845" y="0"/>
                </a:cubicBezTo>
                <a:cubicBezTo>
                  <a:pt x="1757547" y="-33600"/>
                  <a:pt x="1621249" y="15384"/>
                  <a:pt x="1684019" y="0"/>
                </a:cubicBezTo>
                <a:cubicBezTo>
                  <a:pt x="1746789" y="-15384"/>
                  <a:pt x="1924603" y="21826"/>
                  <a:pt x="2003096" y="0"/>
                </a:cubicBezTo>
                <a:cubicBezTo>
                  <a:pt x="2081589" y="-21826"/>
                  <a:pt x="2380372" y="61776"/>
                  <a:pt x="2729883" y="0"/>
                </a:cubicBezTo>
                <a:cubicBezTo>
                  <a:pt x="3079394" y="-61776"/>
                  <a:pt x="3295099" y="10975"/>
                  <a:pt x="3456670" y="0"/>
                </a:cubicBezTo>
                <a:cubicBezTo>
                  <a:pt x="3618241" y="-10975"/>
                  <a:pt x="3810952" y="34262"/>
                  <a:pt x="4047554" y="0"/>
                </a:cubicBezTo>
                <a:cubicBezTo>
                  <a:pt x="4284156" y="-34262"/>
                  <a:pt x="4374270" y="50531"/>
                  <a:pt x="4638437" y="0"/>
                </a:cubicBezTo>
                <a:cubicBezTo>
                  <a:pt x="4902604" y="-50531"/>
                  <a:pt x="5084845" y="74290"/>
                  <a:pt x="5501128" y="0"/>
                </a:cubicBezTo>
                <a:cubicBezTo>
                  <a:pt x="5917411" y="-74290"/>
                  <a:pt x="6089809" y="49371"/>
                  <a:pt x="6363818" y="0"/>
                </a:cubicBezTo>
                <a:cubicBezTo>
                  <a:pt x="6637827" y="-49371"/>
                  <a:pt x="6556477" y="25318"/>
                  <a:pt x="6682895" y="0"/>
                </a:cubicBezTo>
                <a:cubicBezTo>
                  <a:pt x="6809313" y="-25318"/>
                  <a:pt x="7025658" y="34335"/>
                  <a:pt x="7137876" y="0"/>
                </a:cubicBezTo>
                <a:cubicBezTo>
                  <a:pt x="7250094" y="-34335"/>
                  <a:pt x="7414880" y="3102"/>
                  <a:pt x="7592856" y="0"/>
                </a:cubicBezTo>
                <a:cubicBezTo>
                  <a:pt x="7770832" y="-3102"/>
                  <a:pt x="7834775" y="31653"/>
                  <a:pt x="7911933" y="0"/>
                </a:cubicBezTo>
                <a:cubicBezTo>
                  <a:pt x="7989091" y="-31653"/>
                  <a:pt x="8270391" y="45887"/>
                  <a:pt x="8366914" y="0"/>
                </a:cubicBezTo>
                <a:cubicBezTo>
                  <a:pt x="8463437" y="-45887"/>
                  <a:pt x="8779562" y="56620"/>
                  <a:pt x="8957797" y="0"/>
                </a:cubicBezTo>
                <a:cubicBezTo>
                  <a:pt x="9136032" y="-56620"/>
                  <a:pt x="9408415" y="86912"/>
                  <a:pt x="9684584" y="0"/>
                </a:cubicBezTo>
                <a:cubicBezTo>
                  <a:pt x="9960753" y="-86912"/>
                  <a:pt x="9863679" y="23157"/>
                  <a:pt x="10003662" y="0"/>
                </a:cubicBezTo>
                <a:cubicBezTo>
                  <a:pt x="10143645" y="-23157"/>
                  <a:pt x="10335920" y="44253"/>
                  <a:pt x="10594545" y="0"/>
                </a:cubicBezTo>
                <a:cubicBezTo>
                  <a:pt x="10853170" y="-44253"/>
                  <a:pt x="10991730" y="58024"/>
                  <a:pt x="11185429" y="0"/>
                </a:cubicBezTo>
                <a:cubicBezTo>
                  <a:pt x="11379128" y="-58024"/>
                  <a:pt x="11645260" y="20681"/>
                  <a:pt x="11776313" y="0"/>
                </a:cubicBezTo>
                <a:cubicBezTo>
                  <a:pt x="11907366" y="-20681"/>
                  <a:pt x="12013507" y="5751"/>
                  <a:pt x="12231293" y="0"/>
                </a:cubicBezTo>
                <a:cubicBezTo>
                  <a:pt x="12449079" y="-5751"/>
                  <a:pt x="12470790" y="15072"/>
                  <a:pt x="12550371" y="0"/>
                </a:cubicBezTo>
                <a:cubicBezTo>
                  <a:pt x="12629952" y="-15072"/>
                  <a:pt x="12841805" y="23"/>
                  <a:pt x="13005351" y="0"/>
                </a:cubicBezTo>
                <a:cubicBezTo>
                  <a:pt x="13168897" y="-23"/>
                  <a:pt x="13351225" y="68068"/>
                  <a:pt x="13590326" y="0"/>
                </a:cubicBezTo>
                <a:cubicBezTo>
                  <a:pt x="13627884" y="103386"/>
                  <a:pt x="13579563" y="226704"/>
                  <a:pt x="13590326" y="345736"/>
                </a:cubicBezTo>
                <a:cubicBezTo>
                  <a:pt x="13601089" y="464768"/>
                  <a:pt x="13518500" y="751464"/>
                  <a:pt x="13590326" y="1037208"/>
                </a:cubicBezTo>
                <a:cubicBezTo>
                  <a:pt x="13662152" y="1322952"/>
                  <a:pt x="13511528" y="1560142"/>
                  <a:pt x="13590326" y="1728679"/>
                </a:cubicBezTo>
                <a:cubicBezTo>
                  <a:pt x="13669124" y="1897216"/>
                  <a:pt x="13585332" y="1904003"/>
                  <a:pt x="13590326" y="2074415"/>
                </a:cubicBezTo>
                <a:cubicBezTo>
                  <a:pt x="13595320" y="2244827"/>
                  <a:pt x="13584334" y="2263979"/>
                  <a:pt x="13590326" y="2420151"/>
                </a:cubicBezTo>
                <a:cubicBezTo>
                  <a:pt x="13596318" y="2576323"/>
                  <a:pt x="13563364" y="2812843"/>
                  <a:pt x="13590326" y="3111623"/>
                </a:cubicBezTo>
                <a:cubicBezTo>
                  <a:pt x="13617288" y="3410403"/>
                  <a:pt x="13567089" y="3451319"/>
                  <a:pt x="13590326" y="3687849"/>
                </a:cubicBezTo>
                <a:cubicBezTo>
                  <a:pt x="13613563" y="3924379"/>
                  <a:pt x="13548040" y="4102029"/>
                  <a:pt x="13590326" y="4264076"/>
                </a:cubicBezTo>
                <a:cubicBezTo>
                  <a:pt x="13632612" y="4426123"/>
                  <a:pt x="13563581" y="4834313"/>
                  <a:pt x="13590326" y="5070793"/>
                </a:cubicBezTo>
                <a:cubicBezTo>
                  <a:pt x="13617071" y="5307273"/>
                  <a:pt x="13560453" y="5296215"/>
                  <a:pt x="13590326" y="5416529"/>
                </a:cubicBezTo>
                <a:cubicBezTo>
                  <a:pt x="13620199" y="5536843"/>
                  <a:pt x="13550613" y="5796132"/>
                  <a:pt x="13590326" y="5992755"/>
                </a:cubicBezTo>
                <a:cubicBezTo>
                  <a:pt x="13630039" y="6189378"/>
                  <a:pt x="13566426" y="6258730"/>
                  <a:pt x="13590326" y="6338491"/>
                </a:cubicBezTo>
                <a:cubicBezTo>
                  <a:pt x="13614226" y="6418252"/>
                  <a:pt x="13557051" y="6595946"/>
                  <a:pt x="13590326" y="6684227"/>
                </a:cubicBezTo>
                <a:cubicBezTo>
                  <a:pt x="13623601" y="6772508"/>
                  <a:pt x="13588556" y="6822328"/>
                  <a:pt x="13590326" y="6914717"/>
                </a:cubicBezTo>
                <a:cubicBezTo>
                  <a:pt x="13592096" y="7007106"/>
                  <a:pt x="13590040" y="7373996"/>
                  <a:pt x="13590326" y="7490944"/>
                </a:cubicBezTo>
                <a:cubicBezTo>
                  <a:pt x="13590612" y="7607892"/>
                  <a:pt x="13525675" y="7847682"/>
                  <a:pt x="13590326" y="8182416"/>
                </a:cubicBezTo>
                <a:cubicBezTo>
                  <a:pt x="13654977" y="8517150"/>
                  <a:pt x="13548286" y="8664538"/>
                  <a:pt x="13590326" y="8989133"/>
                </a:cubicBezTo>
                <a:cubicBezTo>
                  <a:pt x="13632366" y="9313728"/>
                  <a:pt x="13510375" y="9470426"/>
                  <a:pt x="13590326" y="9795850"/>
                </a:cubicBezTo>
                <a:cubicBezTo>
                  <a:pt x="13670277" y="10121274"/>
                  <a:pt x="13566924" y="9998041"/>
                  <a:pt x="13590326" y="10141586"/>
                </a:cubicBezTo>
                <a:cubicBezTo>
                  <a:pt x="13613728" y="10285131"/>
                  <a:pt x="13584494" y="10471283"/>
                  <a:pt x="13590326" y="10602567"/>
                </a:cubicBezTo>
                <a:cubicBezTo>
                  <a:pt x="13596158" y="10733851"/>
                  <a:pt x="13520933" y="11303437"/>
                  <a:pt x="13590326" y="11524529"/>
                </a:cubicBezTo>
                <a:cubicBezTo>
                  <a:pt x="13370189" y="11613204"/>
                  <a:pt x="13027771" y="11475892"/>
                  <a:pt x="12727636" y="11524529"/>
                </a:cubicBezTo>
                <a:cubicBezTo>
                  <a:pt x="12427501" y="11573166"/>
                  <a:pt x="12421499" y="11476027"/>
                  <a:pt x="12136752" y="11524529"/>
                </a:cubicBezTo>
                <a:cubicBezTo>
                  <a:pt x="11852005" y="11573031"/>
                  <a:pt x="11641935" y="11522718"/>
                  <a:pt x="11274062" y="11524529"/>
                </a:cubicBezTo>
                <a:cubicBezTo>
                  <a:pt x="10906189" y="11526340"/>
                  <a:pt x="10847898" y="11462380"/>
                  <a:pt x="10547275" y="11524529"/>
                </a:cubicBezTo>
                <a:cubicBezTo>
                  <a:pt x="10246652" y="11586678"/>
                  <a:pt x="10110330" y="11479446"/>
                  <a:pt x="9684584" y="11524529"/>
                </a:cubicBezTo>
                <a:cubicBezTo>
                  <a:pt x="9258838" y="11569612"/>
                  <a:pt x="9475235" y="11494540"/>
                  <a:pt x="9365507" y="11524529"/>
                </a:cubicBezTo>
                <a:cubicBezTo>
                  <a:pt x="9255779" y="11554518"/>
                  <a:pt x="9006137" y="11510521"/>
                  <a:pt x="8774624" y="11524529"/>
                </a:cubicBezTo>
                <a:cubicBezTo>
                  <a:pt x="8543111" y="11538537"/>
                  <a:pt x="8405108" y="11512118"/>
                  <a:pt x="8183740" y="11524529"/>
                </a:cubicBezTo>
                <a:cubicBezTo>
                  <a:pt x="7962372" y="11536940"/>
                  <a:pt x="8037319" y="11521240"/>
                  <a:pt x="8000566" y="11524529"/>
                </a:cubicBezTo>
                <a:cubicBezTo>
                  <a:pt x="7963813" y="11527818"/>
                  <a:pt x="7625675" y="11458112"/>
                  <a:pt x="7409682" y="11524529"/>
                </a:cubicBezTo>
                <a:cubicBezTo>
                  <a:pt x="7193689" y="11590946"/>
                  <a:pt x="7024498" y="11504618"/>
                  <a:pt x="6818798" y="11524529"/>
                </a:cubicBezTo>
                <a:cubicBezTo>
                  <a:pt x="6613098" y="11544440"/>
                  <a:pt x="6441633" y="11473292"/>
                  <a:pt x="6092011" y="11524529"/>
                </a:cubicBezTo>
                <a:cubicBezTo>
                  <a:pt x="5742389" y="11575766"/>
                  <a:pt x="5667878" y="11449202"/>
                  <a:pt x="5365224" y="11524529"/>
                </a:cubicBezTo>
                <a:cubicBezTo>
                  <a:pt x="5062570" y="11599856"/>
                  <a:pt x="4877720" y="11475276"/>
                  <a:pt x="4638437" y="11524529"/>
                </a:cubicBezTo>
                <a:cubicBezTo>
                  <a:pt x="4399154" y="11573782"/>
                  <a:pt x="4410625" y="11515128"/>
                  <a:pt x="4319360" y="11524529"/>
                </a:cubicBezTo>
                <a:cubicBezTo>
                  <a:pt x="4228095" y="11533930"/>
                  <a:pt x="3812583" y="11509621"/>
                  <a:pt x="3456670" y="11524529"/>
                </a:cubicBezTo>
                <a:cubicBezTo>
                  <a:pt x="3100757" y="11539437"/>
                  <a:pt x="3157223" y="11512005"/>
                  <a:pt x="2865786" y="11524529"/>
                </a:cubicBezTo>
                <a:cubicBezTo>
                  <a:pt x="2574349" y="11537053"/>
                  <a:pt x="2432175" y="11500598"/>
                  <a:pt x="2274902" y="11524529"/>
                </a:cubicBezTo>
                <a:cubicBezTo>
                  <a:pt x="2117629" y="11548460"/>
                  <a:pt x="2070879" y="11520489"/>
                  <a:pt x="1955825" y="11524529"/>
                </a:cubicBezTo>
                <a:cubicBezTo>
                  <a:pt x="1840771" y="11528569"/>
                  <a:pt x="1813116" y="11510926"/>
                  <a:pt x="1772651" y="11524529"/>
                </a:cubicBezTo>
                <a:cubicBezTo>
                  <a:pt x="1732186" y="11538132"/>
                  <a:pt x="1370432" y="11499432"/>
                  <a:pt x="1045864" y="11524529"/>
                </a:cubicBezTo>
                <a:cubicBezTo>
                  <a:pt x="721296" y="11549626"/>
                  <a:pt x="340241" y="11498560"/>
                  <a:pt x="0" y="11524529"/>
                </a:cubicBezTo>
                <a:cubicBezTo>
                  <a:pt x="-29909" y="11307115"/>
                  <a:pt x="80934" y="10888703"/>
                  <a:pt x="0" y="10717812"/>
                </a:cubicBezTo>
                <a:cubicBezTo>
                  <a:pt x="-80934" y="10546921"/>
                  <a:pt x="17666" y="10394978"/>
                  <a:pt x="0" y="10256831"/>
                </a:cubicBezTo>
                <a:cubicBezTo>
                  <a:pt x="-17666" y="10118684"/>
                  <a:pt x="12852" y="9660342"/>
                  <a:pt x="0" y="9450114"/>
                </a:cubicBezTo>
                <a:cubicBezTo>
                  <a:pt x="-12852" y="9239886"/>
                  <a:pt x="6343" y="8935461"/>
                  <a:pt x="0" y="8758642"/>
                </a:cubicBezTo>
                <a:cubicBezTo>
                  <a:pt x="-6343" y="8581823"/>
                  <a:pt x="6966" y="8642618"/>
                  <a:pt x="0" y="8528151"/>
                </a:cubicBezTo>
                <a:cubicBezTo>
                  <a:pt x="-6966" y="8413684"/>
                  <a:pt x="8537" y="8093212"/>
                  <a:pt x="0" y="7951925"/>
                </a:cubicBezTo>
                <a:cubicBezTo>
                  <a:pt x="-8537" y="7810638"/>
                  <a:pt x="10167" y="7772777"/>
                  <a:pt x="0" y="7606189"/>
                </a:cubicBezTo>
                <a:cubicBezTo>
                  <a:pt x="-10167" y="7439601"/>
                  <a:pt x="5329" y="7486102"/>
                  <a:pt x="0" y="7375699"/>
                </a:cubicBezTo>
                <a:cubicBezTo>
                  <a:pt x="-5329" y="7265296"/>
                  <a:pt x="7143" y="7230452"/>
                  <a:pt x="0" y="7145208"/>
                </a:cubicBezTo>
                <a:cubicBezTo>
                  <a:pt x="-7143" y="7059964"/>
                  <a:pt x="17758" y="7000931"/>
                  <a:pt x="0" y="6914717"/>
                </a:cubicBezTo>
                <a:cubicBezTo>
                  <a:pt x="-17758" y="6828503"/>
                  <a:pt x="91941" y="6443184"/>
                  <a:pt x="0" y="6108000"/>
                </a:cubicBezTo>
                <a:cubicBezTo>
                  <a:pt x="-91941" y="5772816"/>
                  <a:pt x="20188" y="5990683"/>
                  <a:pt x="0" y="5877510"/>
                </a:cubicBezTo>
                <a:cubicBezTo>
                  <a:pt x="-20188" y="5764337"/>
                  <a:pt x="580" y="5471885"/>
                  <a:pt x="0" y="5070793"/>
                </a:cubicBezTo>
                <a:cubicBezTo>
                  <a:pt x="-580" y="4669701"/>
                  <a:pt x="40197" y="4799229"/>
                  <a:pt x="0" y="4725057"/>
                </a:cubicBezTo>
                <a:cubicBezTo>
                  <a:pt x="-40197" y="4650885"/>
                  <a:pt x="22449" y="4531486"/>
                  <a:pt x="0" y="4379321"/>
                </a:cubicBezTo>
                <a:cubicBezTo>
                  <a:pt x="-22449" y="4227156"/>
                  <a:pt x="7249" y="4254776"/>
                  <a:pt x="0" y="4148830"/>
                </a:cubicBezTo>
                <a:cubicBezTo>
                  <a:pt x="-7249" y="4042884"/>
                  <a:pt x="49774" y="3694527"/>
                  <a:pt x="0" y="3457359"/>
                </a:cubicBezTo>
                <a:cubicBezTo>
                  <a:pt x="-49774" y="3220191"/>
                  <a:pt x="2939" y="2954229"/>
                  <a:pt x="0" y="2650642"/>
                </a:cubicBezTo>
                <a:cubicBezTo>
                  <a:pt x="-2939" y="2347055"/>
                  <a:pt x="20385" y="2310261"/>
                  <a:pt x="0" y="2189661"/>
                </a:cubicBezTo>
                <a:cubicBezTo>
                  <a:pt x="-20385" y="2069061"/>
                  <a:pt x="14486" y="1786818"/>
                  <a:pt x="0" y="1498189"/>
                </a:cubicBezTo>
                <a:cubicBezTo>
                  <a:pt x="-14486" y="1209560"/>
                  <a:pt x="48605" y="975934"/>
                  <a:pt x="0" y="806717"/>
                </a:cubicBezTo>
                <a:cubicBezTo>
                  <a:pt x="-48605" y="637500"/>
                  <a:pt x="9651" y="679475"/>
                  <a:pt x="0" y="576226"/>
                </a:cubicBezTo>
                <a:cubicBezTo>
                  <a:pt x="-9651" y="472977"/>
                  <a:pt x="18517" y="202455"/>
                  <a:pt x="0" y="0"/>
                </a:cubicBezTo>
                <a:close/>
              </a:path>
            </a:pathLst>
          </a:custGeom>
          <a:solidFill>
            <a:schemeClr val="bg1"/>
          </a:solidFill>
          <a:ln>
            <a:solidFill>
              <a:schemeClr val="bg1"/>
            </a:solidFill>
            <a:extLst>
              <a:ext uri="{C807C97D-BFC1-408E-A445-0C87EB9F89A2}">
                <ask:lineSketchStyleProps xmlns:ask="http://schemas.microsoft.com/office/drawing/2018/sketchyshapes" sd="3323928079">
                  <a:prstGeom prst="rect">
                    <a:avLst/>
                  </a:prstGeom>
                  <ask:type>
                    <ask:lineSketchScribble/>
                  </ask:type>
                </ask:lineSketchStyleProps>
              </a:ext>
            </a:extLst>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pic>
        <p:nvPicPr>
          <p:cNvPr id="134" name="Picture 133" descr="Chart&#10;&#10;Description automatically generated">
            <a:extLst>
              <a:ext uri="{FF2B5EF4-FFF2-40B4-BE49-F238E27FC236}">
                <a16:creationId xmlns:a16="http://schemas.microsoft.com/office/drawing/2014/main" id="{63FE9C9A-616E-4AF4-9DA2-53C779ED8583}"/>
              </a:ext>
            </a:extLst>
          </p:cNvPr>
          <p:cNvPicPr>
            <a:picLocks noChangeAspect="1"/>
          </p:cNvPicPr>
          <p:nvPr/>
        </p:nvPicPr>
        <p:blipFill rotWithShape="1">
          <a:blip r:embed="rId8">
            <a:extLst>
              <a:ext uri="{28A0092B-C50C-407E-A947-70E740481C1C}">
                <a14:useLocalDpi xmlns:a14="http://schemas.microsoft.com/office/drawing/2010/main" val="0"/>
              </a:ext>
            </a:extLst>
          </a:blip>
          <a:srcRect r="4503"/>
          <a:stretch/>
        </p:blipFill>
        <p:spPr>
          <a:xfrm>
            <a:off x="165958" y="11989936"/>
            <a:ext cx="6819104" cy="4844045"/>
          </a:xfrm>
          <a:prstGeom prst="rect">
            <a:avLst/>
          </a:prstGeom>
        </p:spPr>
      </p:pic>
      <p:pic>
        <p:nvPicPr>
          <p:cNvPr id="132" name="Picture 131" descr="Chart&#10;&#10;Description automatically generated with medium confidence">
            <a:extLst>
              <a:ext uri="{FF2B5EF4-FFF2-40B4-BE49-F238E27FC236}">
                <a16:creationId xmlns:a16="http://schemas.microsoft.com/office/drawing/2014/main" id="{43F9F9EE-D211-4BB2-B1E5-10201C73D8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65958" y="7183295"/>
            <a:ext cx="7140632" cy="4844045"/>
          </a:xfrm>
          <a:prstGeom prst="rect">
            <a:avLst/>
          </a:prstGeom>
        </p:spPr>
      </p:pic>
      <p:pic>
        <p:nvPicPr>
          <p:cNvPr id="136" name="Picture 135" descr="Chart&#10;&#10;Description automatically generated">
            <a:extLst>
              <a:ext uri="{FF2B5EF4-FFF2-40B4-BE49-F238E27FC236}">
                <a16:creationId xmlns:a16="http://schemas.microsoft.com/office/drawing/2014/main" id="{D732F629-325B-42A0-9246-D2BA8FEB65F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162430" y="11676700"/>
            <a:ext cx="6232307" cy="4676011"/>
          </a:xfrm>
          <a:prstGeom prst="rect">
            <a:avLst/>
          </a:prstGeom>
        </p:spPr>
      </p:pic>
      <p:grpSp>
        <p:nvGrpSpPr>
          <p:cNvPr id="167" name="Group 166">
            <a:extLst>
              <a:ext uri="{FF2B5EF4-FFF2-40B4-BE49-F238E27FC236}">
                <a16:creationId xmlns:a16="http://schemas.microsoft.com/office/drawing/2014/main" id="{821C8696-399D-404E-9981-E765427AC2A4}"/>
              </a:ext>
            </a:extLst>
          </p:cNvPr>
          <p:cNvGrpSpPr/>
          <p:nvPr/>
        </p:nvGrpSpPr>
        <p:grpSpPr>
          <a:xfrm>
            <a:off x="14338470" y="15500277"/>
            <a:ext cx="12437374" cy="2870842"/>
            <a:chOff x="14207842" y="15206229"/>
            <a:chExt cx="12437374" cy="2609856"/>
          </a:xfrm>
        </p:grpSpPr>
        <p:grpSp>
          <p:nvGrpSpPr>
            <p:cNvPr id="157" name="Group 156">
              <a:extLst>
                <a:ext uri="{FF2B5EF4-FFF2-40B4-BE49-F238E27FC236}">
                  <a16:creationId xmlns:a16="http://schemas.microsoft.com/office/drawing/2014/main" id="{DB81272E-9DAB-4163-965F-F52F304C8151}"/>
                </a:ext>
              </a:extLst>
            </p:cNvPr>
            <p:cNvGrpSpPr/>
            <p:nvPr/>
          </p:nvGrpSpPr>
          <p:grpSpPr>
            <a:xfrm>
              <a:off x="14277009" y="15315312"/>
              <a:ext cx="12368207" cy="2311865"/>
              <a:chOff x="14088354" y="14430907"/>
              <a:chExt cx="12368207" cy="2311865"/>
            </a:xfrm>
          </p:grpSpPr>
          <p:pic>
            <p:nvPicPr>
              <p:cNvPr id="108" name="Picture 107" descr="Chart, scatter chart&#10;&#10;Description automatically generated">
                <a:extLst>
                  <a:ext uri="{FF2B5EF4-FFF2-40B4-BE49-F238E27FC236}">
                    <a16:creationId xmlns:a16="http://schemas.microsoft.com/office/drawing/2014/main" id="{F6905694-0179-4C5C-B1E7-D6D997065813}"/>
                  </a:ext>
                </a:extLst>
              </p:cNvPr>
              <p:cNvPicPr>
                <a:picLocks noChangeAspect="1"/>
              </p:cNvPicPr>
              <p:nvPr/>
            </p:nvPicPr>
            <p:blipFill rotWithShape="1">
              <a:blip r:embed="rId11">
                <a:extLst>
                  <a:ext uri="{28A0092B-C50C-407E-A947-70E740481C1C}">
                    <a14:useLocalDpi xmlns:a14="http://schemas.microsoft.com/office/drawing/2010/main" val="0"/>
                  </a:ext>
                </a:extLst>
              </a:blip>
              <a:srcRect b="52259"/>
              <a:stretch/>
            </p:blipFill>
            <p:spPr>
              <a:xfrm>
                <a:off x="14088354" y="14430907"/>
                <a:ext cx="6454153" cy="2311865"/>
              </a:xfrm>
              <a:prstGeom prst="rect">
                <a:avLst/>
              </a:prstGeom>
              <a:ln>
                <a:noFill/>
              </a:ln>
            </p:spPr>
          </p:pic>
          <p:pic>
            <p:nvPicPr>
              <p:cNvPr id="154" name="Picture 153" descr="Chart, scatter chart&#10;&#10;Description automatically generated">
                <a:extLst>
                  <a:ext uri="{FF2B5EF4-FFF2-40B4-BE49-F238E27FC236}">
                    <a16:creationId xmlns:a16="http://schemas.microsoft.com/office/drawing/2014/main" id="{81B4DA96-37A4-48F6-B4A7-666AB4186228}"/>
                  </a:ext>
                </a:extLst>
              </p:cNvPr>
              <p:cNvPicPr>
                <a:picLocks noChangeAspect="1"/>
              </p:cNvPicPr>
              <p:nvPr/>
            </p:nvPicPr>
            <p:blipFill rotWithShape="1">
              <a:blip r:embed="rId11">
                <a:extLst>
                  <a:ext uri="{28A0092B-C50C-407E-A947-70E740481C1C}">
                    <a14:useLocalDpi xmlns:a14="http://schemas.microsoft.com/office/drawing/2010/main" val="0"/>
                  </a:ext>
                </a:extLst>
              </a:blip>
              <a:srcRect l="1121" t="47445" b="4812"/>
              <a:stretch/>
            </p:blipFill>
            <p:spPr>
              <a:xfrm>
                <a:off x="20074773" y="14430907"/>
                <a:ext cx="6381788" cy="2311865"/>
              </a:xfrm>
              <a:prstGeom prst="rect">
                <a:avLst/>
              </a:prstGeom>
              <a:ln>
                <a:noFill/>
              </a:ln>
            </p:spPr>
          </p:pic>
        </p:grpSp>
        <p:sp>
          <p:nvSpPr>
            <p:cNvPr id="166" name="Rectangle 165">
              <a:extLst>
                <a:ext uri="{FF2B5EF4-FFF2-40B4-BE49-F238E27FC236}">
                  <a16:creationId xmlns:a16="http://schemas.microsoft.com/office/drawing/2014/main" id="{7C5A69B3-88F7-4A53-B724-56B8E75085F4}"/>
                </a:ext>
              </a:extLst>
            </p:cNvPr>
            <p:cNvSpPr/>
            <p:nvPr/>
          </p:nvSpPr>
          <p:spPr>
            <a:xfrm>
              <a:off x="14207842" y="15206229"/>
              <a:ext cx="11983187" cy="2609856"/>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grpSp>
      <p:sp>
        <p:nvSpPr>
          <p:cNvPr id="180" name="TextBox 179">
            <a:extLst>
              <a:ext uri="{FF2B5EF4-FFF2-40B4-BE49-F238E27FC236}">
                <a16:creationId xmlns:a16="http://schemas.microsoft.com/office/drawing/2014/main" id="{3ADCAC2B-A1FA-4031-B481-6D16B56A5459}"/>
              </a:ext>
            </a:extLst>
          </p:cNvPr>
          <p:cNvSpPr txBox="1"/>
          <p:nvPr/>
        </p:nvSpPr>
        <p:spPr>
          <a:xfrm>
            <a:off x="14686198" y="15174437"/>
            <a:ext cx="11794491" cy="501419"/>
          </a:xfrm>
          <a:prstGeom prst="rect">
            <a:avLst/>
          </a:prstGeom>
          <a:noFill/>
        </p:spPr>
        <p:txBody>
          <a:bodyPr wrap="square">
            <a:spAutoFit/>
          </a:bodyPr>
          <a:lstStyle/>
          <a:p>
            <a:pPr marL="0" marR="0" indent="449580">
              <a:lnSpc>
                <a:spcPct val="107000"/>
              </a:lnSpc>
              <a:spcBef>
                <a:spcPts val="0"/>
              </a:spcBef>
              <a:spcAft>
                <a:spcPts val="800"/>
              </a:spcAft>
            </a:pPr>
            <a:r>
              <a:rPr lang="en-US" sz="2600" b="1" dirty="0">
                <a:effectLst/>
                <a:latin typeface="Calibri" panose="020F0502020204030204" pitchFamily="34" charset="0"/>
                <a:ea typeface="Calibri" panose="020F0502020204030204" pitchFamily="34" charset="0"/>
                <a:cs typeface="Arial" panose="020B0604020202020204" pitchFamily="34" charset="0"/>
              </a:rPr>
              <a:t>Figure 1 : Boxplot for climate model ensemble while red starts is for observation </a:t>
            </a:r>
          </a:p>
        </p:txBody>
      </p:sp>
      <p:sp>
        <p:nvSpPr>
          <p:cNvPr id="184" name="TextBox 183">
            <a:extLst>
              <a:ext uri="{FF2B5EF4-FFF2-40B4-BE49-F238E27FC236}">
                <a16:creationId xmlns:a16="http://schemas.microsoft.com/office/drawing/2014/main" id="{A862143A-2819-491B-A9DA-1072FA87E198}"/>
              </a:ext>
            </a:extLst>
          </p:cNvPr>
          <p:cNvSpPr txBox="1"/>
          <p:nvPr/>
        </p:nvSpPr>
        <p:spPr>
          <a:xfrm>
            <a:off x="447265" y="16595647"/>
            <a:ext cx="6426812" cy="1655518"/>
          </a:xfrm>
          <a:prstGeom prst="rect">
            <a:avLst/>
          </a:prstGeom>
          <a:noFill/>
        </p:spPr>
        <p:txBody>
          <a:bodyPr wrap="square">
            <a:spAutoFit/>
          </a:bodyPr>
          <a:lstStyle/>
          <a:p>
            <a:pPr marL="0" marR="0">
              <a:lnSpc>
                <a:spcPct val="107000"/>
              </a:lnSpc>
              <a:spcBef>
                <a:spcPts val="0"/>
              </a:spcBef>
              <a:spcAft>
                <a:spcPts val="800"/>
              </a:spcAft>
            </a:pPr>
            <a:r>
              <a:rPr lang="en-US" sz="2400" b="1" dirty="0">
                <a:latin typeface="Calibri" panose="020F0502020204030204" pitchFamily="34" charset="0"/>
                <a:ea typeface="Calibri" panose="020F0502020204030204" pitchFamily="34" charset="0"/>
                <a:cs typeface="Arial" panose="020B0604020202020204" pitchFamily="34" charset="0"/>
              </a:rPr>
              <a:t>Figure 2 : Climate models Ensemble uncertainty interval (green) and mean (black starts) for precipitation and temperature in the reference and future periods. </a:t>
            </a:r>
          </a:p>
        </p:txBody>
      </p:sp>
      <p:sp>
        <p:nvSpPr>
          <p:cNvPr id="186" name="TextBox 185">
            <a:extLst>
              <a:ext uri="{FF2B5EF4-FFF2-40B4-BE49-F238E27FC236}">
                <a16:creationId xmlns:a16="http://schemas.microsoft.com/office/drawing/2014/main" id="{88D464B9-79B5-45D1-AFA2-C82BFCBFA922}"/>
              </a:ext>
            </a:extLst>
          </p:cNvPr>
          <p:cNvSpPr txBox="1"/>
          <p:nvPr/>
        </p:nvSpPr>
        <p:spPr>
          <a:xfrm>
            <a:off x="7368126" y="16312450"/>
            <a:ext cx="5603355" cy="1246495"/>
          </a:xfrm>
          <a:prstGeom prst="rect">
            <a:avLst/>
          </a:prstGeom>
          <a:noFill/>
        </p:spPr>
        <p:txBody>
          <a:bodyPr wrap="square">
            <a:spAutoFit/>
          </a:bodyPr>
          <a:lstStyle/>
          <a:p>
            <a:r>
              <a:rPr lang="en-US" sz="2500" b="1" dirty="0">
                <a:effectLst/>
                <a:latin typeface="Calibri" panose="020F0502020204030204" pitchFamily="34" charset="0"/>
                <a:ea typeface="Calibri" panose="020F0502020204030204" pitchFamily="34" charset="0"/>
                <a:cs typeface="Arial" panose="020B0604020202020204" pitchFamily="34" charset="0"/>
              </a:rPr>
              <a:t>Fig</a:t>
            </a:r>
            <a:r>
              <a:rPr lang="en-US" sz="2500" b="1" dirty="0">
                <a:latin typeface="Calibri" panose="020F0502020204030204" pitchFamily="34" charset="0"/>
                <a:ea typeface="Calibri" panose="020F0502020204030204" pitchFamily="34" charset="0"/>
                <a:cs typeface="Arial" panose="020B0604020202020204" pitchFamily="34" charset="0"/>
              </a:rPr>
              <a:t>ure 3 :</a:t>
            </a:r>
            <a:r>
              <a:rPr lang="en-US" sz="2500" b="1" dirty="0">
                <a:effectLst/>
                <a:latin typeface="Calibri" panose="020F0502020204030204" pitchFamily="34" charset="0"/>
                <a:ea typeface="Calibri" panose="020F0502020204030204" pitchFamily="34" charset="0"/>
                <a:cs typeface="Arial" panose="020B0604020202020204" pitchFamily="34" charset="0"/>
              </a:rPr>
              <a:t> CME uncertainty in change for P and T in the future as compared to the reference period</a:t>
            </a:r>
            <a:endParaRPr lang="fr-FR" sz="2500" dirty="0"/>
          </a:p>
        </p:txBody>
      </p:sp>
      <p:sp>
        <p:nvSpPr>
          <p:cNvPr id="30" name="TextBox 29">
            <a:extLst>
              <a:ext uri="{FF2B5EF4-FFF2-40B4-BE49-F238E27FC236}">
                <a16:creationId xmlns:a16="http://schemas.microsoft.com/office/drawing/2014/main" id="{8EEDFC30-9265-48E8-8A85-8269BBA6EECE}"/>
              </a:ext>
            </a:extLst>
          </p:cNvPr>
          <p:cNvSpPr txBox="1"/>
          <p:nvPr/>
        </p:nvSpPr>
        <p:spPr>
          <a:xfrm>
            <a:off x="139834" y="6573241"/>
            <a:ext cx="1650866" cy="584775"/>
          </a:xfrm>
          <a:prstGeom prst="rect">
            <a:avLst/>
          </a:prstGeom>
          <a:solidFill>
            <a:srgbClr val="EDEDED"/>
          </a:solidFill>
        </p:spPr>
        <p:txBody>
          <a:bodyPr wrap="square" rtlCol="0">
            <a:spAutoFit/>
          </a:bodyPr>
          <a:lstStyle/>
          <a:p>
            <a:r>
              <a:rPr lang="en-US" sz="3200" b="1" u="sng" dirty="0">
                <a:solidFill>
                  <a:schemeClr val="tx1">
                    <a:lumMod val="95000"/>
                    <a:lumOff val="5000"/>
                  </a:schemeClr>
                </a:solidFill>
              </a:rPr>
              <a:t>Results</a:t>
            </a:r>
          </a:p>
        </p:txBody>
      </p:sp>
      <p:sp>
        <p:nvSpPr>
          <p:cNvPr id="3" name="TextBox 2">
            <a:extLst>
              <a:ext uri="{FF2B5EF4-FFF2-40B4-BE49-F238E27FC236}">
                <a16:creationId xmlns:a16="http://schemas.microsoft.com/office/drawing/2014/main" id="{9879D9A0-3CB7-4C0C-AFF0-9923340A4180}"/>
              </a:ext>
            </a:extLst>
          </p:cNvPr>
          <p:cNvSpPr txBox="1"/>
          <p:nvPr/>
        </p:nvSpPr>
        <p:spPr>
          <a:xfrm>
            <a:off x="1074945" y="7155989"/>
            <a:ext cx="659787" cy="400110"/>
          </a:xfrm>
          <a:prstGeom prst="rect">
            <a:avLst/>
          </a:prstGeom>
          <a:noFill/>
        </p:spPr>
        <p:txBody>
          <a:bodyPr wrap="square" rtlCol="0">
            <a:spAutoFit/>
          </a:bodyPr>
          <a:lstStyle/>
          <a:p>
            <a:r>
              <a:rPr lang="fr-FR" sz="2000" b="1" dirty="0">
                <a:effectLst>
                  <a:outerShdw blurRad="38100" dist="38100" dir="2700000" algn="tl">
                    <a:srgbClr val="000000">
                      <a:alpha val="43137"/>
                    </a:srgbClr>
                  </a:outerShdw>
                </a:effectLst>
              </a:rPr>
              <a:t>(a)</a:t>
            </a:r>
          </a:p>
        </p:txBody>
      </p:sp>
      <p:sp>
        <p:nvSpPr>
          <p:cNvPr id="33" name="TextBox 32">
            <a:extLst>
              <a:ext uri="{FF2B5EF4-FFF2-40B4-BE49-F238E27FC236}">
                <a16:creationId xmlns:a16="http://schemas.microsoft.com/office/drawing/2014/main" id="{0C980D75-B167-443A-9CC2-07096F1599A1}"/>
              </a:ext>
            </a:extLst>
          </p:cNvPr>
          <p:cNvSpPr txBox="1"/>
          <p:nvPr/>
        </p:nvSpPr>
        <p:spPr>
          <a:xfrm>
            <a:off x="997112" y="11995143"/>
            <a:ext cx="725766" cy="400110"/>
          </a:xfrm>
          <a:prstGeom prst="rect">
            <a:avLst/>
          </a:prstGeom>
          <a:noFill/>
        </p:spPr>
        <p:txBody>
          <a:bodyPr wrap="square" rtlCol="0">
            <a:spAutoFit/>
          </a:bodyPr>
          <a:lstStyle/>
          <a:p>
            <a:r>
              <a:rPr lang="fr-FR" sz="2000" b="1" dirty="0">
                <a:effectLst>
                  <a:outerShdw blurRad="38100" dist="38100" dir="2700000" algn="tl">
                    <a:srgbClr val="000000">
                      <a:alpha val="43137"/>
                    </a:srgbClr>
                  </a:outerShdw>
                </a:effectLst>
              </a:rPr>
              <a:t>(b)</a:t>
            </a:r>
          </a:p>
        </p:txBody>
      </p:sp>
      <p:sp>
        <p:nvSpPr>
          <p:cNvPr id="37" name="TextBox 36">
            <a:extLst>
              <a:ext uri="{FF2B5EF4-FFF2-40B4-BE49-F238E27FC236}">
                <a16:creationId xmlns:a16="http://schemas.microsoft.com/office/drawing/2014/main" id="{D7292301-C5E6-4F79-B2EC-BD27F46E91FF}"/>
              </a:ext>
            </a:extLst>
          </p:cNvPr>
          <p:cNvSpPr txBox="1"/>
          <p:nvPr/>
        </p:nvSpPr>
        <p:spPr>
          <a:xfrm>
            <a:off x="6920838" y="7935198"/>
            <a:ext cx="6318394" cy="2847254"/>
          </a:xfrm>
          <a:prstGeom prst="rect">
            <a:avLst/>
          </a:prstGeom>
          <a:noFill/>
        </p:spPr>
        <p:txBody>
          <a:bodyPr wrap="square">
            <a:spAutoFit/>
          </a:bodyPr>
          <a:lstStyle/>
          <a:p>
            <a:pPr>
              <a:lnSpc>
                <a:spcPct val="107000"/>
              </a:lnSpc>
              <a:spcAft>
                <a:spcPts val="800"/>
              </a:spcAft>
            </a:pPr>
            <a:r>
              <a:rPr lang="en-GB" sz="2600" dirty="0"/>
              <a:t>10 Climate models are used in this study from  the CORDEX project EUR 11 Domain (resolution 11°) :</a:t>
            </a:r>
            <a:endParaRPr lang="en-US" sz="2600" dirty="0"/>
          </a:p>
          <a:p>
            <a:pPr marL="285750" marR="0" indent="-285750">
              <a:lnSpc>
                <a:spcPct val="107000"/>
              </a:lnSpc>
              <a:spcBef>
                <a:spcPts val="0"/>
              </a:spcBef>
              <a:spcAft>
                <a:spcPts val="800"/>
              </a:spcAft>
              <a:buFont typeface="Arial" panose="020B0604020202020204" pitchFamily="34" charset="0"/>
              <a:buChar char="•"/>
            </a:pPr>
            <a:r>
              <a:rPr lang="en-GB" sz="2600" dirty="0"/>
              <a:t>Reference period : 1/1/1979 – 31/12/2005</a:t>
            </a:r>
            <a:endParaRPr lang="en-US" sz="2600" dirty="0"/>
          </a:p>
          <a:p>
            <a:pPr marL="285750" marR="0" indent="-285750">
              <a:lnSpc>
                <a:spcPct val="107000"/>
              </a:lnSpc>
              <a:spcBef>
                <a:spcPts val="0"/>
              </a:spcBef>
              <a:spcAft>
                <a:spcPts val="800"/>
              </a:spcAft>
              <a:buFont typeface="Arial" panose="020B0604020202020204" pitchFamily="34" charset="0"/>
              <a:buChar char="•"/>
            </a:pPr>
            <a:r>
              <a:rPr lang="en-GB" sz="2600" dirty="0"/>
              <a:t>Future period (RCP 4.5 scenario) : 1/1/2041 – 31/12/2080</a:t>
            </a:r>
            <a:endParaRPr lang="en-US" sz="2600" dirty="0"/>
          </a:p>
        </p:txBody>
      </p:sp>
      <p:pic>
        <p:nvPicPr>
          <p:cNvPr id="32" name="Audio 31">
            <a:hlinkClick r:id="" action="ppaction://media"/>
            <a:extLst>
              <a:ext uri="{FF2B5EF4-FFF2-40B4-BE49-F238E27FC236}">
                <a16:creationId xmlns:a16="http://schemas.microsoft.com/office/drawing/2014/main" id="{C2ADD5CE-5DFD-4899-B9ED-7A65EE312A0C}"/>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26670000" y="17526000"/>
            <a:ext cx="609600" cy="609600"/>
          </a:xfrm>
          <a:prstGeom prst="rect">
            <a:avLst/>
          </a:prstGeom>
        </p:spPr>
      </p:pic>
    </p:spTree>
    <p:extLst>
      <p:ext uri="{BB962C8B-B14F-4D97-AF65-F5344CB8AC3E}">
        <p14:creationId xmlns:p14="http://schemas.microsoft.com/office/powerpoint/2010/main" val="1055619215"/>
      </p:ext>
    </p:extLst>
  </p:cSld>
  <p:clrMapOvr>
    <a:masterClrMapping/>
  </p:clrMapOvr>
  <mc:AlternateContent xmlns:mc="http://schemas.openxmlformats.org/markup-compatibility/2006">
    <mc:Choice xmlns:p14="http://schemas.microsoft.com/office/powerpoint/2010/main" Requires="p14">
      <p:transition spd="slow" p14:dur="2000" advTm="119768"/>
    </mc:Choice>
    <mc:Fallback>
      <p:transition spd="slow" advTm="1197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256</TotalTime>
  <Words>607</Words>
  <Application>Microsoft Office PowerPoint</Application>
  <PresentationFormat>Custom</PresentationFormat>
  <Paragraphs>35</Paragraphs>
  <Slides>1</Slides>
  <Notes>1</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Kaoutar Moun</dc:creator>
  <cp:lastModifiedBy>Kaoutar Moun</cp:lastModifiedBy>
  <cp:revision>20</cp:revision>
  <dcterms:created xsi:type="dcterms:W3CDTF">2021-04-29T18:08:12Z</dcterms:created>
  <dcterms:modified xsi:type="dcterms:W3CDTF">2021-04-30T07:42:25Z</dcterms:modified>
</cp:coreProperties>
</file>