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9" r:id="rId3"/>
    <p:sldId id="260" r:id="rId4"/>
    <p:sldId id="261" r:id="rId5"/>
    <p:sldId id="256" r:id="rId6"/>
    <p:sldId id="262" r:id="rId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5A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Style clair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Style léger 3 - Accentuation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89"/>
    <p:restoredTop sz="94656"/>
  </p:normalViewPr>
  <p:slideViewPr>
    <p:cSldViewPr snapToGrid="0" snapToObjects="1">
      <p:cViewPr varScale="1">
        <p:scale>
          <a:sx n="124" d="100"/>
          <a:sy n="124" d="100"/>
        </p:scale>
        <p:origin x="184" y="3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AF898C-35CE-AE45-A3FE-B6DD5DB901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195E455-1417-FB4B-904B-B828193310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72A3926-6E46-6F42-95CC-5036935A6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DB865-4BE3-B14A-8773-5DB6320D74A5}" type="datetimeFigureOut">
              <a:rPr lang="fr-FR" smtClean="0"/>
              <a:t>19/04/2021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3A45C5F-288D-2143-BC7D-8F0DB8885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9554AAC-7832-DC4D-AB79-B7E26D6F5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2279A-2E65-7D47-8CED-FDF93E7732B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1514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ABFCD64-44F6-DF4D-9D74-6CA77D818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4301E22-50AE-3644-A993-EC81829A7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5F23B2F-0447-D746-9F5B-5CCECA81C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DB865-4BE3-B14A-8773-5DB6320D74A5}" type="datetimeFigureOut">
              <a:rPr lang="fr-FR" smtClean="0"/>
              <a:t>19/04/2021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6B391C0-6C9C-7846-9BBE-D95767B20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11E693B-2769-6B47-81D7-0CC52A172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2279A-2E65-7D47-8CED-FDF93E7732B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26394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792F53B6-D2AB-6347-8951-AC28BEF930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8BC2216-9E8A-E148-9C0D-61109C8A93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BB952D1-C266-4A42-9D41-9633F7C2D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DB865-4BE3-B14A-8773-5DB6320D74A5}" type="datetimeFigureOut">
              <a:rPr lang="fr-FR" smtClean="0"/>
              <a:t>19/04/2021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FAB78DC-BC29-1C4B-9BAC-3530ED176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BC5404A-81F3-0D44-B7A7-DCA9067C4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2279A-2E65-7D47-8CED-FDF93E7732B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371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A34395-8BFB-D04B-80D9-BC63C2F80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A34C167-EBF6-924B-8954-01D2CD8008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92BCE96-FCA0-FC44-A22B-F0D46AFBD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DB865-4BE3-B14A-8773-5DB6320D74A5}" type="datetimeFigureOut">
              <a:rPr lang="fr-FR" smtClean="0"/>
              <a:t>19/04/2021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14BB566-9DAF-0349-877D-2AD8EBA3E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34031B5-4372-B440-9D81-56A393B97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2279A-2E65-7D47-8CED-FDF93E7732B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9202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7E9856E-FA9A-EE4F-9739-7D1FCC1C8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1321721-C009-674A-996A-2D8AA6AD5B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96A6C2E-3335-D740-AED7-F2DAA9551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DB865-4BE3-B14A-8773-5DB6320D74A5}" type="datetimeFigureOut">
              <a:rPr lang="fr-FR" smtClean="0"/>
              <a:t>19/04/2021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989C835-DCB7-D349-B947-E1989A640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B6DBF24-7190-714C-ACDD-D7FB9C64D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2279A-2E65-7D47-8CED-FDF93E7732B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42296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F0C894A-ED78-D643-8E2F-A1EB28706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4CEA16D-49F8-BD40-B7A4-CD97775FA1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0F286EB-5D91-264C-B70A-540BCD4846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B14CF6D-0DAB-5143-B8AC-E30985F57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DB865-4BE3-B14A-8773-5DB6320D74A5}" type="datetimeFigureOut">
              <a:rPr lang="fr-FR" smtClean="0"/>
              <a:t>19/04/2021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51D01DA-02DF-E34C-8BB8-2347B680A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E6915EE-CE55-9C41-AD69-3E0712C97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2279A-2E65-7D47-8CED-FDF93E7732B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6053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71F435-D79F-6244-B297-A4145BBD8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05E2D25-F7FC-6F47-88A9-195FBB55A2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1794328-FDA6-DB4A-AA68-03D9F6FA9D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9CE3988-F0A8-264D-A5E5-6B934AFDE2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920CDA42-2DAE-424C-9C67-CECE19CA93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48A396D0-4034-0240-813C-A5F4A2BA9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DB865-4BE3-B14A-8773-5DB6320D74A5}" type="datetimeFigureOut">
              <a:rPr lang="fr-FR" smtClean="0"/>
              <a:t>19/04/2021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97670B0F-B655-9749-BD4A-EAB08C5AA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5609A11-A2B5-284B-BA51-60A8FF5FC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2279A-2E65-7D47-8CED-FDF93E7732B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5368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A109BE-4961-5648-9941-5F5F06821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3952F78-7490-B640-870D-77DAAC390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DB865-4BE3-B14A-8773-5DB6320D74A5}" type="datetimeFigureOut">
              <a:rPr lang="fr-FR" smtClean="0"/>
              <a:t>19/04/2021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EB1BD95-BC9D-514C-87FD-E95903D73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650BDEC-C6BC-4F46-AAB5-E5D4ADD17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2279A-2E65-7D47-8CED-FDF93E7732B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91788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3EE7E33-4984-954E-ABD1-D3A0D8F0A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DB865-4BE3-B14A-8773-5DB6320D74A5}" type="datetimeFigureOut">
              <a:rPr lang="fr-FR" smtClean="0"/>
              <a:t>19/04/2021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9F16F4F-A05A-5942-A213-B6651F744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07A3B85-3FBE-C641-A14F-B3853C772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2279A-2E65-7D47-8CED-FDF93E7732B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5799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21A66E-A02A-334E-AEE1-65F69D3C6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5AE07AC-3881-D440-8F95-BFB0130199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B7DA2EC-6194-1C47-8F6D-7F1FD0AA1A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74F3C06-626B-9846-94DE-6BB5F7E2CD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DB865-4BE3-B14A-8773-5DB6320D74A5}" type="datetimeFigureOut">
              <a:rPr lang="fr-FR" smtClean="0"/>
              <a:t>19/04/2021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D12CC8A-AF3E-D948-B02C-63D925F7E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957BB08-5A96-8549-96FE-3C5D39E90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2279A-2E65-7D47-8CED-FDF93E7732B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2989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863A644-97BF-E943-A8AC-DF6E39B26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3B40EB11-156E-4F48-AFD4-002DC6769D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77AA9E3-D039-4147-8D8D-27D085D0F8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E1953AE-7912-EF4A-8178-8099CF626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DB865-4BE3-B14A-8773-5DB6320D74A5}" type="datetimeFigureOut">
              <a:rPr lang="fr-FR" smtClean="0"/>
              <a:t>19/04/2021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F39550E-D295-BB45-925A-E404B7F55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C931BDC-422E-1D48-A21F-0731EF8CE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2279A-2E65-7D47-8CED-FDF93E7732B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9792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E54D6185-3F56-1748-ABC2-30FB8DD90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5F44527-0035-C140-9D52-CF29928F3F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D35D407-0786-1E43-AC71-F4CD8C5DD1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BDB865-4BE3-B14A-8773-5DB6320D74A5}" type="datetimeFigureOut">
              <a:rPr lang="fr-FR" smtClean="0"/>
              <a:t>19/04/2021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00E9DDF-6E8E-B74E-AA20-68FFA527FC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C185A1E-035A-6A43-BE9A-06EA435881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F2279A-2E65-7D47-8CED-FDF93E7732B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0493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7" Type="http://schemas.openxmlformats.org/officeDocument/2006/relationships/hyperlink" Target="https://cores.pro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fictions-et-interactions.net/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2">
            <a:extLst>
              <a:ext uri="{FF2B5EF4-FFF2-40B4-BE49-F238E27FC236}">
                <a16:creationId xmlns:a16="http://schemas.microsoft.com/office/drawing/2014/main" id="{E9B1058C-2838-4F46-A1E1-1387D1DE0A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4020191"/>
              </p:ext>
            </p:extLst>
          </p:nvPr>
        </p:nvGraphicFramePr>
        <p:xfrm>
          <a:off x="630093" y="204537"/>
          <a:ext cx="10572831" cy="501196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524277">
                  <a:extLst>
                    <a:ext uri="{9D8B030D-6E8A-4147-A177-3AD203B41FA5}">
                      <a16:colId xmlns:a16="http://schemas.microsoft.com/office/drawing/2014/main" val="4213013059"/>
                    </a:ext>
                  </a:extLst>
                </a:gridCol>
                <a:gridCol w="3524277">
                  <a:extLst>
                    <a:ext uri="{9D8B030D-6E8A-4147-A177-3AD203B41FA5}">
                      <a16:colId xmlns:a16="http://schemas.microsoft.com/office/drawing/2014/main" val="1122779937"/>
                    </a:ext>
                  </a:extLst>
                </a:gridCol>
                <a:gridCol w="3524277">
                  <a:extLst>
                    <a:ext uri="{9D8B030D-6E8A-4147-A177-3AD203B41FA5}">
                      <a16:colId xmlns:a16="http://schemas.microsoft.com/office/drawing/2014/main" val="2012077156"/>
                    </a:ext>
                  </a:extLst>
                </a:gridCol>
              </a:tblGrid>
              <a:tr h="507955">
                <a:tc gridSpan="3">
                  <a:txBody>
                    <a:bodyPr/>
                    <a:lstStyle/>
                    <a:p>
                      <a:pPr algn="ctr"/>
                      <a:r>
                        <a:rPr lang="fr-FR" sz="1400" b="1" i="0" dirty="0">
                          <a:solidFill>
                            <a:schemeClr val="bg1"/>
                          </a:solidFill>
                        </a:rPr>
                        <a:t>Bernard GUELTON – ANR CORES - </a:t>
                      </a:r>
                      <a:r>
                        <a:rPr lang="en-GB" sz="1400" b="1" i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Behaviours and collective spatial representations in urban areas</a:t>
                      </a:r>
                      <a:r>
                        <a:rPr lang="fr-FR" sz="1400" b="1" i="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sng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Interactions of artistic and scientific perspectives</a:t>
                      </a:r>
                      <a:endParaRPr lang="fr-FR" sz="1400" b="0" i="0" u="sng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3101396"/>
                  </a:ext>
                </a:extLst>
              </a:tr>
              <a:tr h="358556">
                <a:tc gridSpan="3">
                  <a:txBody>
                    <a:bodyPr/>
                    <a:lstStyle/>
                    <a:p>
                      <a:pPr algn="ctr"/>
                      <a:r>
                        <a:rPr lang="fr-FR" sz="1200" b="1" spc="300" baseline="0" dirty="0">
                          <a:solidFill>
                            <a:srgbClr val="002060"/>
                          </a:solidFill>
                        </a:rPr>
                        <a:t>H U P A R E L: A WORLDWIDE CITY ART GAME AROUND THE WORLD &amp; SCIENTIC COGNITIVE</a:t>
                      </a:r>
                      <a:r>
                        <a:rPr lang="fr-FR" sz="1400" b="1" spc="300" baseline="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fr-FR" sz="1200" b="1" spc="300" baseline="0" dirty="0">
                          <a:solidFill>
                            <a:srgbClr val="002060"/>
                          </a:solidFill>
                        </a:rPr>
                        <a:t>EXPLORATION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7791244"/>
                  </a:ext>
                </a:extLst>
              </a:tr>
              <a:tr h="1811563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2680983"/>
                  </a:ext>
                </a:extLst>
              </a:tr>
              <a:tr h="512121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8619625"/>
                  </a:ext>
                </a:extLst>
              </a:tr>
              <a:tr h="1811563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9046140"/>
                  </a:ext>
                </a:extLst>
              </a:tr>
            </a:tbl>
          </a:graphicData>
        </a:graphic>
      </p:graphicFrame>
      <p:pic>
        <p:nvPicPr>
          <p:cNvPr id="4" name="Image 3">
            <a:extLst>
              <a:ext uri="{FF2B5EF4-FFF2-40B4-BE49-F238E27FC236}">
                <a16:creationId xmlns:a16="http://schemas.microsoft.com/office/drawing/2014/main" id="{85DBE0CE-D1A7-BD46-9A99-9A60171AD4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381" y="1131711"/>
            <a:ext cx="2248475" cy="188333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5CEC5FE-751E-E843-8A8D-A4AFDFA039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3331" y="1131710"/>
            <a:ext cx="3065187" cy="213047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190A709-9954-A64A-811F-4CAEDE0879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7999" y="1061538"/>
            <a:ext cx="9171258" cy="390587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F847638-40A7-9241-9835-E161B34906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079" y="4583192"/>
            <a:ext cx="3988970" cy="2274808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F32CF005-3B87-034F-AB7A-240FFEB7E638}"/>
              </a:ext>
            </a:extLst>
          </p:cNvPr>
          <p:cNvSpPr txBox="1"/>
          <p:nvPr/>
        </p:nvSpPr>
        <p:spPr>
          <a:xfrm>
            <a:off x="6896532" y="5508619"/>
            <a:ext cx="4519058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solidFill>
                  <a:schemeClr val="accent1"/>
                </a:solidFill>
              </a:rPr>
              <a:t>Fictions &amp; interactions team / ORBE situated medias</a:t>
            </a:r>
          </a:p>
          <a:p>
            <a:pPr algn="r"/>
            <a:r>
              <a:rPr lang="en-US" sz="1400" dirty="0">
                <a:hlinkClick r:id="rId6"/>
              </a:rPr>
              <a:t>https://fictions-et-interactions.net/</a:t>
            </a:r>
            <a:endParaRPr lang="en-US" sz="1400" dirty="0"/>
          </a:p>
          <a:p>
            <a:pPr algn="r"/>
            <a:r>
              <a:rPr lang="en-US" sz="1400" dirty="0">
                <a:hlinkClick r:id="rId7"/>
              </a:rPr>
              <a:t>https://cores.pro</a:t>
            </a:r>
            <a:endParaRPr lang="en-US" sz="1400" dirty="0"/>
          </a:p>
          <a:p>
            <a:pPr algn="r"/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488179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1D8BFB-4ABA-B147-A2F3-2B7E1B56C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2000" b="1" spc="300" dirty="0">
                <a:solidFill>
                  <a:srgbClr val="002060"/>
                </a:solidFill>
              </a:rPr>
              <a:t>H U P A R E L: A WORLDWIDE CITY ART GAME AROUND THE WORLD </a:t>
            </a:r>
            <a:endParaRPr lang="en-US" sz="2000" b="1" dirty="0"/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F8760E0F-E50F-014C-A3D9-2A3134C7F2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97458" y="1322173"/>
            <a:ext cx="5796024" cy="4854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8493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DD4849A-601E-654F-925C-44A3D297A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B3CCCDF4-8765-6843-A67A-D0D7B55946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9360" y="365125"/>
            <a:ext cx="9292737" cy="6458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8963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BD4ACD-93F1-4E4C-9D32-6B77F2DE9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25CA8B-CCAC-4949-9439-B6515925BD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B4DCD22-911A-0345-BDC4-FBA3ECCFA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95" y="914400"/>
            <a:ext cx="12099038" cy="515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4971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ADD732-C388-C547-8185-251A1DAE144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884E030-42E0-074A-A958-B9CEEA3A897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B91AF0F-E755-9445-8F3B-478699B92E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85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3334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A73E2C-F798-3044-A426-907F6BB19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6305"/>
            <a:ext cx="10535292" cy="729466"/>
          </a:xfrm>
        </p:spPr>
        <p:txBody>
          <a:bodyPr>
            <a:normAutofit fontScale="90000"/>
          </a:bodyPr>
          <a:lstStyle/>
          <a:p>
            <a:pPr algn="ctr"/>
            <a:br>
              <a:rPr lang="fr-FR" sz="1600" b="1" dirty="0">
                <a:solidFill>
                  <a:schemeClr val="bg1"/>
                </a:solidFill>
              </a:rPr>
            </a:br>
            <a:r>
              <a:rPr lang="fr-FR" sz="1600" b="1" dirty="0">
                <a:solidFill>
                  <a:schemeClr val="accent1"/>
                </a:solidFill>
                <a:latin typeface="+mn-lt"/>
              </a:rPr>
              <a:t>Bernard GUELTON – ANR CORES - </a:t>
            </a:r>
            <a:r>
              <a:rPr lang="en-GB" sz="1600" b="1" dirty="0">
                <a:solidFill>
                  <a:schemeClr val="accent1"/>
                </a:solidFill>
                <a:latin typeface="+mn-lt"/>
              </a:rPr>
              <a:t>Behaviours and collective spatial representations in urban areas</a:t>
            </a:r>
            <a:r>
              <a:rPr lang="fr-FR" sz="1600" b="1" dirty="0">
                <a:solidFill>
                  <a:schemeClr val="accent1"/>
                </a:solidFill>
                <a:latin typeface="+mn-lt"/>
              </a:rPr>
              <a:t> </a:t>
            </a:r>
            <a:br>
              <a:rPr lang="fr-FR" sz="1600" b="1" dirty="0">
                <a:solidFill>
                  <a:schemeClr val="accent1"/>
                </a:solidFill>
                <a:latin typeface="+mn-lt"/>
              </a:rPr>
            </a:br>
            <a:r>
              <a:rPr lang="fr-FR" sz="1600" b="1" dirty="0"/>
              <a:t>interactions</a:t>
            </a:r>
            <a:r>
              <a:rPr lang="en-US" sz="1600" b="1" dirty="0"/>
              <a:t> of artistic and scientific perspectives</a:t>
            </a:r>
            <a:br>
              <a:rPr lang="en-US" sz="1600" b="1" dirty="0"/>
            </a:br>
            <a:r>
              <a:rPr lang="en-US" sz="1600" b="1" dirty="0"/>
              <a:t>Rio : </a:t>
            </a:r>
            <a:r>
              <a:rPr lang="en-US" sz="1600" b="1" dirty="0" err="1"/>
              <a:t>jardim</a:t>
            </a:r>
            <a:r>
              <a:rPr lang="en-US" sz="1600" b="1" dirty="0"/>
              <a:t> </a:t>
            </a:r>
            <a:r>
              <a:rPr lang="en-US" sz="1600" b="1" dirty="0" err="1"/>
              <a:t>botanico</a:t>
            </a:r>
            <a:r>
              <a:rPr lang="en-US" sz="1600" b="1" dirty="0"/>
              <a:t> / Paris : </a:t>
            </a:r>
            <a:r>
              <a:rPr lang="en-US" sz="1600" b="1" dirty="0" err="1"/>
              <a:t>jardin</a:t>
            </a:r>
            <a:r>
              <a:rPr lang="en-US" sz="1600" b="1" dirty="0"/>
              <a:t> du Luxembourg</a:t>
            </a:r>
            <a:endParaRPr lang="fr-FR" sz="2000" dirty="0"/>
          </a:p>
        </p:txBody>
      </p:sp>
      <p:pic>
        <p:nvPicPr>
          <p:cNvPr id="4" name="LUXEMBOURG-JARDIM BOTANICO END OF AUGUST 2015.mp4" descr="LUXEMBOURG-JARDIM BOTANICO END OF AUGUST 2015.mp4">
            <a:hlinkClick r:id="" action="ppaction://media"/>
            <a:extLst>
              <a:ext uri="{FF2B5EF4-FFF2-40B4-BE49-F238E27FC236}">
                <a16:creationId xmlns:a16="http://schemas.microsoft.com/office/drawing/2014/main" id="{582C9D9B-34C9-FB42-8BD1-4521B9D3648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43865" y="1151374"/>
            <a:ext cx="9449354" cy="5344755"/>
          </a:xfrm>
        </p:spPr>
      </p:pic>
    </p:spTree>
    <p:extLst>
      <p:ext uri="{BB962C8B-B14F-4D97-AF65-F5344CB8AC3E}">
        <p14:creationId xmlns:p14="http://schemas.microsoft.com/office/powerpoint/2010/main" val="2926233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3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108</Words>
  <Application>Microsoft Macintosh PowerPoint</Application>
  <PresentationFormat>Grand écran</PresentationFormat>
  <Paragraphs>8</Paragraphs>
  <Slides>6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Thème Office</vt:lpstr>
      <vt:lpstr>Présentation PowerPoint</vt:lpstr>
      <vt:lpstr>H U P A R E L: A WORLDWIDE CITY ART GAME AROUND THE WORLD </vt:lpstr>
      <vt:lpstr>Présentation PowerPoint</vt:lpstr>
      <vt:lpstr>Présentation PowerPoint</vt:lpstr>
      <vt:lpstr>Présentation PowerPoint</vt:lpstr>
      <vt:lpstr> Bernard GUELTON – ANR CORES - Behaviours and collective spatial representations in urban areas  interactions of artistic and scientific perspectives Rio : jardim botanico / Paris : jardin du Luxembourg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Bernard Guelton</dc:creator>
  <cp:lastModifiedBy>Bernard Guelton</cp:lastModifiedBy>
  <cp:revision>23</cp:revision>
  <dcterms:created xsi:type="dcterms:W3CDTF">2021-04-16T13:10:44Z</dcterms:created>
  <dcterms:modified xsi:type="dcterms:W3CDTF">2021-04-19T08:56:43Z</dcterms:modified>
</cp:coreProperties>
</file>