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BC261-4F36-427B-AEB1-3EDC31CA8FEB}" type="datetimeFigureOut">
              <a:rPr lang="en-GB" smtClean="0"/>
              <a:t>24/04/2021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40FF1-DE34-45FA-A78F-CCFC773572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4462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BC261-4F36-427B-AEB1-3EDC31CA8FEB}" type="datetimeFigureOut">
              <a:rPr lang="en-GB" smtClean="0"/>
              <a:t>24/04/2021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40FF1-DE34-45FA-A78F-CCFC773572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5464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BC261-4F36-427B-AEB1-3EDC31CA8FEB}" type="datetimeFigureOut">
              <a:rPr lang="en-GB" smtClean="0"/>
              <a:t>24/04/2021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40FF1-DE34-45FA-A78F-CCFC773572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4243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BC261-4F36-427B-AEB1-3EDC31CA8FEB}" type="datetimeFigureOut">
              <a:rPr lang="en-GB" smtClean="0"/>
              <a:t>24/04/2021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40FF1-DE34-45FA-A78F-CCFC773572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2034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BC261-4F36-427B-AEB1-3EDC31CA8FEB}" type="datetimeFigureOut">
              <a:rPr lang="en-GB" smtClean="0"/>
              <a:t>24/04/2021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40FF1-DE34-45FA-A78F-CCFC773572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50796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BC261-4F36-427B-AEB1-3EDC31CA8FEB}" type="datetimeFigureOut">
              <a:rPr lang="en-GB" smtClean="0"/>
              <a:t>24/04/2021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40FF1-DE34-45FA-A78F-CCFC773572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9557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BC261-4F36-427B-AEB1-3EDC31CA8FEB}" type="datetimeFigureOut">
              <a:rPr lang="en-GB" smtClean="0"/>
              <a:t>24/04/2021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40FF1-DE34-45FA-A78F-CCFC773572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9886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BC261-4F36-427B-AEB1-3EDC31CA8FEB}" type="datetimeFigureOut">
              <a:rPr lang="en-GB" smtClean="0"/>
              <a:t>24/04/2021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40FF1-DE34-45FA-A78F-CCFC773572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6140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BC261-4F36-427B-AEB1-3EDC31CA8FEB}" type="datetimeFigureOut">
              <a:rPr lang="en-GB" smtClean="0"/>
              <a:t>24/04/2021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40FF1-DE34-45FA-A78F-CCFC773572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8302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BC261-4F36-427B-AEB1-3EDC31CA8FEB}" type="datetimeFigureOut">
              <a:rPr lang="en-GB" smtClean="0"/>
              <a:t>24/04/2021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40FF1-DE34-45FA-A78F-CCFC773572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01251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BC261-4F36-427B-AEB1-3EDC31CA8FEB}" type="datetimeFigureOut">
              <a:rPr lang="en-GB" smtClean="0"/>
              <a:t>24/04/2021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40FF1-DE34-45FA-A78F-CCFC773572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1216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8BC261-4F36-427B-AEB1-3EDC31CA8FEB}" type="datetimeFigureOut">
              <a:rPr lang="en-GB" smtClean="0"/>
              <a:t>24/04/2021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740FF1-DE34-45FA-A78F-CCFC773572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4012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tif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emf"/><Relationship Id="rId4" Type="http://schemas.openxmlformats.org/officeDocument/2006/relationships/image" Target="../media/image3.jp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746975"/>
          </a:xfrm>
        </p:spPr>
        <p:txBody>
          <a:bodyPr>
            <a:noAutofit/>
          </a:bodyPr>
          <a:lstStyle/>
          <a:p>
            <a:r>
              <a:rPr lang="en-US" sz="3600" b="1" dirty="0"/>
              <a:t>It is </a:t>
            </a:r>
            <a:r>
              <a:rPr lang="en-US" sz="3600" b="1" dirty="0">
                <a:solidFill>
                  <a:srgbClr val="FF0000"/>
                </a:solidFill>
              </a:rPr>
              <a:t>time </a:t>
            </a:r>
            <a:r>
              <a:rPr lang="en-US" sz="3600" b="1" dirty="0"/>
              <a:t>to </a:t>
            </a:r>
            <a:r>
              <a:rPr lang="en-US" sz="3600" b="1" dirty="0">
                <a:solidFill>
                  <a:srgbClr val="00B050"/>
                </a:solidFill>
              </a:rPr>
              <a:t>interact</a:t>
            </a:r>
            <a:r>
              <a:rPr lang="en-US" sz="3600" b="1" dirty="0"/>
              <a:t>: </a:t>
            </a:r>
            <a:r>
              <a:rPr lang="en-US" sz="3600" b="1" dirty="0">
                <a:solidFill>
                  <a:srgbClr val="FF0000"/>
                </a:solidFill>
              </a:rPr>
              <a:t>chronology</a:t>
            </a:r>
            <a:r>
              <a:rPr lang="en-US" sz="3600" b="1" dirty="0"/>
              <a:t> and </a:t>
            </a:r>
            <a:r>
              <a:rPr lang="en-US" sz="3600" b="1" dirty="0">
                <a:solidFill>
                  <a:srgbClr val="00B050"/>
                </a:solidFill>
              </a:rPr>
              <a:t>ecology </a:t>
            </a:r>
            <a:r>
              <a:rPr lang="en-US" sz="3600" b="1" dirty="0"/>
              <a:t>in studying plant Si</a:t>
            </a:r>
            <a:endParaRPr lang="en-GB" sz="36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8540" y="746975"/>
            <a:ext cx="3576034" cy="296810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99270"/>
            <a:ext cx="4364295" cy="240191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7453" y="3799270"/>
            <a:ext cx="4108279" cy="214485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5124" y="3788064"/>
            <a:ext cx="3360964" cy="234872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" y="6233373"/>
            <a:ext cx="37477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New</a:t>
            </a:r>
            <a:r>
              <a:rPr lang="en-US" dirty="0" smtClean="0"/>
              <a:t> </a:t>
            </a:r>
            <a:r>
              <a:rPr lang="en-US" i="1" dirty="0" smtClean="0"/>
              <a:t>Phytol</a:t>
            </a:r>
            <a:r>
              <a:rPr lang="en-US" dirty="0" smtClean="0"/>
              <a:t>. </a:t>
            </a:r>
            <a:r>
              <a:rPr lang="en-US" b="1" dirty="0" smtClean="0"/>
              <a:t>208</a:t>
            </a:r>
            <a:r>
              <a:rPr lang="en-US" dirty="0"/>
              <a:t> </a:t>
            </a:r>
            <a:r>
              <a:rPr lang="en-US" dirty="0" smtClean="0"/>
              <a:t>(2015): 642-646</a:t>
            </a:r>
          </a:p>
          <a:p>
            <a:r>
              <a:rPr lang="en-US" i="1" dirty="0" smtClean="0"/>
              <a:t>Ann</a:t>
            </a:r>
            <a:r>
              <a:rPr lang="en-US" dirty="0" smtClean="0"/>
              <a:t>. </a:t>
            </a:r>
            <a:r>
              <a:rPr lang="en-US" i="1" dirty="0" smtClean="0"/>
              <a:t>Bot</a:t>
            </a:r>
            <a:r>
              <a:rPr lang="en-US" dirty="0" smtClean="0"/>
              <a:t>. </a:t>
            </a:r>
            <a:r>
              <a:rPr lang="en-US" b="1" dirty="0" smtClean="0"/>
              <a:t>121 </a:t>
            </a:r>
            <a:r>
              <a:rPr lang="en-US" dirty="0" smtClean="0"/>
              <a:t>(2018): 1-8</a:t>
            </a:r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3307729" y="6218347"/>
            <a:ext cx="37477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 smtClean="0"/>
              <a:t>Palebiology</a:t>
            </a:r>
            <a:r>
              <a:rPr lang="en-US" dirty="0" smtClean="0"/>
              <a:t> </a:t>
            </a:r>
            <a:r>
              <a:rPr lang="en-US" b="1" dirty="0" smtClean="0"/>
              <a:t>45</a:t>
            </a:r>
            <a:r>
              <a:rPr lang="en-US" dirty="0"/>
              <a:t> </a:t>
            </a:r>
            <a:r>
              <a:rPr lang="en-US" dirty="0" smtClean="0"/>
              <a:t>(2019): 7-20</a:t>
            </a:r>
          </a:p>
          <a:p>
            <a:r>
              <a:rPr lang="en-US" i="1" dirty="0" smtClean="0"/>
              <a:t>Plants</a:t>
            </a:r>
            <a:r>
              <a:rPr lang="en-US" dirty="0" smtClean="0"/>
              <a:t> </a:t>
            </a:r>
            <a:r>
              <a:rPr lang="en-US" b="1" dirty="0" smtClean="0"/>
              <a:t>9</a:t>
            </a:r>
            <a:r>
              <a:rPr lang="en-US" dirty="0"/>
              <a:t> </a:t>
            </a:r>
            <a:r>
              <a:rPr lang="en-US" dirty="0" smtClean="0"/>
              <a:t>(2020): 430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7333" y="6227479"/>
            <a:ext cx="1546478" cy="60596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07544" y="6244696"/>
            <a:ext cx="588750" cy="5887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4593" y="746039"/>
            <a:ext cx="3812147" cy="285911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45"/>
          <a:stretch/>
        </p:blipFill>
        <p:spPr>
          <a:xfrm>
            <a:off x="4017597" y="771746"/>
            <a:ext cx="4280603" cy="2833403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712892" y="3271233"/>
            <a:ext cx="22515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>
                <a:solidFill>
                  <a:schemeClr val="bg1"/>
                </a:solidFill>
              </a:rPr>
              <a:t>Nevit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Dilmen</a:t>
            </a:r>
            <a:r>
              <a:rPr lang="en-US" sz="1600" dirty="0" smtClean="0">
                <a:solidFill>
                  <a:schemeClr val="bg1"/>
                </a:solidFill>
              </a:rPr>
              <a:t>, Wikimedia</a:t>
            </a:r>
            <a:endParaRPr lang="en-GB" sz="1600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161988" y="3253585"/>
            <a:ext cx="21301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>
                <a:solidFill>
                  <a:schemeClr val="bg1"/>
                </a:solidFill>
              </a:rPr>
              <a:t>Noa</a:t>
            </a:r>
            <a:r>
              <a:rPr lang="en-US" sz="1600" dirty="0" smtClean="0">
                <a:solidFill>
                  <a:schemeClr val="bg1"/>
                </a:solidFill>
              </a:rPr>
              <a:t> Steiner, Wikimedia</a:t>
            </a:r>
            <a:endParaRPr lang="en-GB" sz="1600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007064" y="744775"/>
            <a:ext cx="18658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/>
              <a:t>Deconto</a:t>
            </a:r>
            <a:r>
              <a:rPr lang="en-US" sz="1600" dirty="0" smtClean="0"/>
              <a:t> </a:t>
            </a:r>
            <a:r>
              <a:rPr lang="en-US" sz="1600" i="1" dirty="0" smtClean="0"/>
              <a:t>et al</a:t>
            </a:r>
            <a:r>
              <a:rPr lang="en-US" sz="1600" dirty="0" smtClean="0"/>
              <a:t>., 2008</a:t>
            </a:r>
            <a:endParaRPr lang="en-GB" sz="1600" dirty="0"/>
          </a:p>
        </p:txBody>
      </p:sp>
      <p:sp>
        <p:nvSpPr>
          <p:cNvPr id="20" name="TextBox 19"/>
          <p:cNvSpPr txBox="1"/>
          <p:nvPr/>
        </p:nvSpPr>
        <p:spPr>
          <a:xfrm>
            <a:off x="4547367" y="5806090"/>
            <a:ext cx="39288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School of Earth Sciences, University of Bristol</a:t>
            </a:r>
            <a:endParaRPr lang="en-GB" sz="1600" dirty="0"/>
          </a:p>
        </p:txBody>
      </p:sp>
      <p:sp>
        <p:nvSpPr>
          <p:cNvPr id="21" name="TextBox 20"/>
          <p:cNvSpPr txBox="1"/>
          <p:nvPr/>
        </p:nvSpPr>
        <p:spPr>
          <a:xfrm>
            <a:off x="10247404" y="3676965"/>
            <a:ext cx="19100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Allen &amp; Prasad, 2004</a:t>
            </a:r>
            <a:endParaRPr lang="en-GB" sz="1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85154" y="6244696"/>
            <a:ext cx="1554857" cy="656784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096000" y="6215706"/>
            <a:ext cx="3747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Plants</a:t>
            </a:r>
            <a:r>
              <a:rPr lang="en-US" dirty="0" smtClean="0"/>
              <a:t> </a:t>
            </a:r>
            <a:r>
              <a:rPr lang="en-US" b="1" dirty="0" smtClean="0"/>
              <a:t>10</a:t>
            </a:r>
            <a:r>
              <a:rPr lang="en-US" dirty="0" smtClean="0"/>
              <a:t> (2021): 652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38767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74</Words>
  <Application>Microsoft Office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It is time to interact: chronology and ecology in studying plant Si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 is time to interact: chronology and ecology in studying plant Si</dc:title>
  <dc:creator>Ofir Katz</dc:creator>
  <cp:lastModifiedBy>Ofir Katz</cp:lastModifiedBy>
  <cp:revision>13</cp:revision>
  <dcterms:created xsi:type="dcterms:W3CDTF">2021-02-07T09:20:54Z</dcterms:created>
  <dcterms:modified xsi:type="dcterms:W3CDTF">2021-04-24T12:48:28Z</dcterms:modified>
</cp:coreProperties>
</file>